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2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8" r:id="rId10"/>
    <p:sldId id="269" r:id="rId11"/>
    <p:sldId id="271" r:id="rId12"/>
    <p:sldId id="273" r:id="rId13"/>
    <p:sldId id="275" r:id="rId14"/>
    <p:sldId id="277" r:id="rId15"/>
    <p:sldId id="295" r:id="rId16"/>
    <p:sldId id="296" r:id="rId17"/>
    <p:sldId id="280" r:id="rId18"/>
    <p:sldId id="282" r:id="rId19"/>
    <p:sldId id="283" r:id="rId20"/>
    <p:sldId id="287" r:id="rId21"/>
    <p:sldId id="288" r:id="rId22"/>
    <p:sldId id="289" r:id="rId23"/>
    <p:sldId id="290" r:id="rId24"/>
    <p:sldId id="292" r:id="rId25"/>
    <p:sldId id="294" r:id="rId26"/>
  </p:sldIdLst>
  <p:sldSz cx="16256000" cy="9144000"/>
  <p:notesSz cx="16256000" cy="9144000"/>
  <p:embeddedFontLst>
    <p:embeddedFont>
      <p:font typeface="Malgun Gothic" panose="020B0503020000020004" pitchFamily="34" charset="-127"/>
      <p:regular r:id="rId28"/>
      <p:bold r:id="rId29"/>
    </p:embeddedFont>
    <p:embeddedFont>
      <p:font typeface="Malgun Gothic" panose="020B0503020000020004" pitchFamily="34" charset="-127"/>
      <p:regular r:id="rId28"/>
      <p:bold r:id="rId29"/>
    </p:embeddedFont>
  </p:embeddedFont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3"/>
    <p:restoredTop sz="94687"/>
  </p:normalViewPr>
  <p:slideViewPr>
    <p:cSldViewPr>
      <p:cViewPr varScale="1">
        <p:scale>
          <a:sx n="89" d="100"/>
          <a:sy n="89" d="100"/>
        </p:scale>
        <p:origin x="2208" y="4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2:13:02.785"/>
    </inkml:context>
    <inkml:brush xml:id="br0">
      <inkml:brushProperty name="width" value="0.34286" units="cm"/>
      <inkml:brushProperty name="height" value="0.34286" units="cm"/>
      <inkml:brushProperty name="color" value="#F6F500"/>
    </inkml:brush>
  </inkml:definitions>
  <inkml:trace contextRef="#ctx0" brushRef="#br0">2230 3375 16695,'-59'18'465,"4"0"-376,24-10-10,-12 3-35,-14 2-44,-29-2-719,26-6 0,-5-1 665,-19-1 1,-11-8 5,16-9 1,-9-8-1,-2-4 1,5-1-623,-8-5 0,4-3 0,-3-7 668,21 6 1,-3-3 0,-1-4 0,4-3 0,7-1-53,4-7 1,6-3 0,5-3 0,1-2 4,1-4 0,2-2 0,3-3 0,3-1-28,1-4 0,3-2 0,3-1 0,3-2 14,4-2 0,3-2 0,4 0 0,3-2-555,3-2 0,3 0 1,4-1-1,6-1 595,6-1 1,5 0 0,5 0-1,4 1 7,3-1 1,3 1 0,6 1 0,5 2-302,5 2 1,7 2-1,4 3 1,4 5 290,2 5 1,5 4 0,4 4-1,4 7-15,1 7 1,5 6-1,2 5 1,1 8-36,2 5 1,2 7-1,2 7 1,-2 9-19,2 9 0,0 8 0,-1 8 0,-2 5-213,-1 7 0,-2 7 0,-3 6 0,-4 6 307,-2 9 0,-5 7 0,-4 5 0,-4 3 9,-5 4 1,-3 4 0,-6 3 0,-5 1-8,-6 0 0,-5 1 1,-5 1-1,-3 0 252,-4-4 1,-3 1 0,-4-2 0,-6 0 46,-4-6 0,-6-1 1,-2-1-1,-3 0-12,-4 20 0,-5-1 1,-3-3 49,-6-2 1,-5-2-1,0-2-222,0-3 1,-1-3 0,-3 2-120,5-16 1,-3 2 0,1-1 0,1-6-134,-11 25 1,-1-7-172,-3 6 1,-4-10-1334,6-34 1,0-10 1559,-22 6 0,-4-2 0,40-31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2:14:29.567"/>
    </inkml:context>
    <inkml:brush xml:id="br0">
      <inkml:brushProperty name="width" value="0.34286" units="cm"/>
      <inkml:brushProperty name="height" value="0.34286" units="cm"/>
      <inkml:brushProperty name="color" value="#F6F500"/>
    </inkml:brush>
  </inkml:definitions>
  <inkml:trace contextRef="#ctx0" brushRef="#br0">2413 3765 11564,'-6'11'2997,"1"-3"-2325,5-8-168,-82 37-173,3-20-1171,-11 6 0,-11-3 968,32-13 1,-1-5 0,-3-1 13,-12-2 0,-5-2 0,0-4-411,16-2 0,-2-1 0,0-3 0,2-3 329,-1-4 0,0-2 1,2-4-1,1-4-456,4-5 0,1-3 0,2-5 0,3-2 380,1-5 1,2-3 0,3-4 0,3-2-453,3-5 0,3-4 0,3-2 1,2-2 383,1-4 0,3-2 0,3-3 0,3-1 1,2-3 0,4-2 1,3-1-1,2-2-36,4-1 0,3-1 0,2-1 0,4 0 33,3 0 1,3-1 0,4 0 0,3 0 54,5 1 0,3 1 0,4 0 0,4 1 31,2 3 0,3 1 0,4 1 0,3 2 1,4 4 1,4 1-1,3 3 1,2 2 21,3 5 1,3 3 0,2 2 0,3 4-24,1 6 0,3 2 0,2 5 0,2 4-138,2 5 1,2 4-1,1 5 1,2 3 36,1 4 0,3 4 0,0 4 0,1 6-7,2 5 0,1 6 1,1 4-1,0 4-121,2 4 0,1 4 0,-1 3 0,-1 6 161,2 5 1,-1 6 0,-2 4 0,-1 3 53,0 4 0,-2 4 0,-1 3 0,-4 3 14,-2 4 0,-3 3 0,-2 2 0,-4 3 112,-3 2 0,-4 2 0,-2 2 0,-3 2 110,-3 0 1,-3 1 0,-2 2 0,-3 1-10,-4-2 0,-2 1 0,-3 1 0,-1-1-59,-3-2 0,-2-1 0,-1 0 0,-3-1-26,2 21 1,-4-2 0,-3-2 111,-1-7 0,-4-1 0,-5-3-108,-8-7 1,-5-2-1,-5-2-17,-3-3 1,-5-2 0,-6-2-23,-7-2 1,-7-2-1,-5-3-52,-7 1 0,-5-3 1,-5-2-17,-5-1 0,-5-2 0,-2-4-25,-4-1 0,-2-4 0,-1-2-23,1-4 1,0-3 0,1-2 249,9-4 1,1-3 0,4-2-323,-15 4 0,6-3-180,20-8 1,6-3 371,-17 0-3374,22-8 2457,14-6 1,14 0 0,8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2:14:31.179"/>
    </inkml:context>
    <inkml:brush xml:id="br0">
      <inkml:brushProperty name="width" value="0.34286" units="cm"/>
      <inkml:brushProperty name="height" value="0.34286" units="cm"/>
      <inkml:brushProperty name="color" value="#F6F500"/>
    </inkml:brush>
  </inkml:definitions>
  <inkml:trace contextRef="#ctx0" brushRef="#br0">1 1 18476,'91'16'-91,"1"1"0,-1-1 0,-2-1 1,0-1-1,-1-3-315,-7-4 1,-1-2 0,-3-2-1234,26-3 1,-6-3 982,-16-4 1,-9-1-1,4-5 1,-41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2:14:31.616"/>
    </inkml:context>
    <inkml:brush xml:id="br0">
      <inkml:brushProperty name="width" value="0.34286" units="cm"/>
      <inkml:brushProperty name="height" value="0.34286" units="cm"/>
      <inkml:brushProperty name="color" value="#F6F500"/>
    </inkml:brush>
  </inkml:definitions>
  <inkml:trace contextRef="#ctx0" brushRef="#br0">0 1 15025,'10'74'152,"0"1"1,-1-1 0,1 1 0,1 3 0,-1 0 0,1 0-1,1-1-150,4 22 0,2-1 0,-2-2-828,-2-2 0,0-2 0,-2-3 925,-4-14 0,0-2 0,-2-4 27,0 12 0,-2-8 1043,-4 20-1107,0-30 464,0-25-1103,0-19-557,-7-28-2143,-5-30 2787,-13-22 1,10 19-1,0 10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1:54:59.685"/>
    </inkml:context>
    <inkml:brush xml:id="br0">
      <inkml:brushProperty name="width" value="0.34286" units="cm"/>
      <inkml:brushProperty name="height" value="0.34286" units="cm"/>
      <inkml:brushProperty name="color" value="#F6F500"/>
    </inkml:brush>
  </inkml:definitions>
  <inkml:trace contextRef="#ctx0" brushRef="#br0">1 306 13567,'67'-45'-50,"1"1"1,-1-1-1,-3 5 1,0 1 0,-5 8-114,0 12 1,-3 6-18,0 3 1,0 3 117,-5 5 1,-1 4 11,36 17 972,-14 9-916,-17 12 112,-11-3 326,-14-6-399,-4-7 138,-2-9-267,4-8 376,8-5-522,6-20 102,7-8-80,4-21 119,4 0-191,1 7 280,-1 15 274,4 13 122,1 25-83,6 17-139,7 22-141,-37-20 1,2 0-34,39 28-372,0-11 114,-1-21-346,-4-14 217,-3-31-84,-8-13 35,-8-23 216,-7-3 136,-8 0-5,-5 14 89,0 11 67,2 16 512,7 8-276,11 12-62,12 10-152,12 9-313,10 12 305,-42-18 0,1 0-42,0-1 1,1-2 32,47 11-72,-4-10 0,-8-8-67,-6-6 39,-6-9 28,-5-7-56,-3-10 56,-4-7 0,-2 2 56,-5 7 498,1 9-72,-1 7-101,3 20-129,6 8-95,2 15-157,4 2 0,-2-6-40,1-11 55,-8-10-967,-10-18 976,-12-30 1,-19 19 0,-8-17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1:55:00.931"/>
    </inkml:context>
    <inkml:brush xml:id="br0">
      <inkml:brushProperty name="width" value="0.34286" units="cm"/>
      <inkml:brushProperty name="height" value="0.34286" units="cm"/>
      <inkml:brushProperty name="color" value="#F6F500"/>
    </inkml:brush>
  </inkml:definitions>
  <inkml:trace contextRef="#ctx0" brushRef="#br0">1466 2118 14381,'-52'46'1006,"0"0"1,0-2-1,0-8-244,-32-5-1043,-11-1 488,45-14 1,-2-2-57,1-1 0,0-2-31,-1-2 1,1-1-65,-48 1-56,3-26-1093,43-23 1,-1-18 0,4-4 588,7 0 0,5-4 0,-1-7 396,-2-6 0,-2-7 0,3-6 0,6-8-167,14 22 1,3-9 0,3-4 0,2-1 0,1 0 0,1 5 0,1 7 264,-1-14 0,1 7 1,2 2-1,2-7-23,1 10 0,-3-9 1,2-2-1,3 3 1,7 9-1,7 15 5,30-19 0,14 23 28,1 19 0,10 15-313,-3 18 0,8 11 1,0 8 338,9 11 0,1 11 0,0 7-18,-12-1 1,-1 5-1,1 4 1,-2 2 5,2 4 0,0 4 0,-1 2 0,-4 1-14,-5 0 0,-2 3 0,-3 0 0,-3 1 16,9 14 1,-5 0 0,-6-1 385,-12-12 0,-5 0 0,-6-3-237,0 10 1,-7-3 840,-8-13 1,-7-2-1007,-24 39-173,-17 0-427,-6-37 1,-8-2-1040,-2-4 1,-4-2 982,-13 1 1,1-6-1,-5 3 1,16-18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1:55:22.948"/>
    </inkml:context>
    <inkml:brush xml:id="br0">
      <inkml:brushProperty name="width" value="0.34286" units="cm"/>
      <inkml:brushProperty name="height" value="0.34286" units="cm"/>
      <inkml:brushProperty name="color" value="#33CCFF"/>
    </inkml:brush>
  </inkml:definitions>
  <inkml:trace contextRef="#ctx0" brushRef="#br0">32 7167 17658,'-17'0'-174,"3"0"219,18 4-45,12 5 73,14 9-39,18 6-3311,20 3 3212,17-1 96,-33-14 0,3-2-29,5-2 1,6-1 25,12-3 0,10-1 0,-2-3-783,-12-2 1,-2-2 0,5-1 752,-2 1 1,5 0 0,0 0 0,-5-3-5,2-3 1,-4-2-1,-3 1-18,23-5 1,-6 1-19,-16 0 0,-5 0 986,-8 1 1,-2-1-999,-5-2 1,0-1 0,5-5 0,-1-2 30,3-2 1,-2-3 13,1-4 1,-1-3 8,-1-3 0,-3-2 0,-1-2 0,-2-4-296,-1-1 0,-2-2 296,-1-1 0,-1-2 2,-2-2 1,-1 1-3,0-1 0,0 1 6,-3 2 0,0 0 10,1 2 1,0 1 39,-3 3 0,0 0-56,0 1 0,-1 0 1231,-1 1 0,0-2-1265,-1-1 1,0-2-4,2-8 1,0-4-519,1-11 0,0-3 479,2-7 1,-1-1-43,0-5 1,-2 0 38,-1 9 1,-2 2 24,-6 11 1,1 2-50,-1 4 0,0 1 58,-3 5 1,0 0 44,1-2 0,1-2 0,1-6 0,-1-2-78,3-8 1,0-3 82,2-13 1,-1-4-283,-7 25 0,0-2 1,-1 0 279,-1 0 1,0 0 0,-1 1-10,8-27 1,-2 4 165,-5 19 0,0 5-236,-6 15 1,0 3 301,12-34-304,-2 3-40,5-9 320,-14 45 1,0-2-276,0-2 1,0 0-15,0-1 0,0-1-67,-1-4 0,0-2-34,-1-2 0,-1-2-64,-1-4 0,-1-2-193,-2-2 0,-2 0 504,-1 0 1,-1 0-60,-2 3 0,-1 2 165,0 7 0,0 2 312,-1 5 1,0 3-282,0-32-67,0 7 56,0 5-45,8-6-56,5-9-302,13-11 254,-10 43 0,0-1-5,3-3 0,1-1 28,0 1 0,1 0-34,-1 2 0,1 2 17,-2 4 0,0 2 70,18-31 122,-1 16-251,0 17 790,3 9-773,7 11 67,5 4 17,11 5 217,8 3 108,13 1-84,10 1-416,-40 4 1,2 0 222,4-1 0,2-1 5,3-1 0,1-1-231,2-1 1,-1-1 157,0-1 0,-1-1-64,-6-2 0,-1 0-28,-6 0 0,-2 0-11,33-17-101,-21 4-173,-15 3-91,-19 7 7,-15 9-2880,-25 5 2651,-20 16 0,8-8 0,-1 8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1:55:25.763"/>
    </inkml:context>
    <inkml:brush xml:id="br0">
      <inkml:brushProperty name="width" value="0.34286" units="cm"/>
      <inkml:brushProperty name="height" value="0.34286" units="cm"/>
      <inkml:brushProperty name="color" value="#33CCFF"/>
    </inkml:brush>
  </inkml:definitions>
  <inkml:trace contextRef="#ctx0" brushRef="#br0">0 1 17820,'67'36'146,"-1"0"1,0 1 0,0-1-1,16 10 1,-1-1 0,-9-4-147,-11-4 0,-5-2 0,-3-1 0,-2 1-56,-6-3 0,-3-1-17,21 23 73,-22-11 123,-22-7 208,-11-6-163,-29 0 95,-15 0-55,-30 6-52,-20 3-670,39-16 1,-1 1 515,-4 2 1,1 2-3,1 3 0,2 3-269,0 2 1,2 3 265,6 1 0,4 3 3,3 1 0,4 2 0,-11 42-196,15-3-224,15-14 17,7-16-74,11-18-184,6-15 480,7-12-3096,-2-15 2457,-8-11 1,-6 4 0,-5-2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2:13:03.923"/>
    </inkml:context>
    <inkml:brush xml:id="br0">
      <inkml:brushProperty name="width" value="0.34286" units="cm"/>
      <inkml:brushProperty name="height" value="0.34286" units="cm"/>
      <inkml:brushProperty name="color" value="#F6F500"/>
    </inkml:brush>
  </inkml:definitions>
  <inkml:trace contextRef="#ctx0" brushRef="#br0">2330 4110 13024,'-75'17'84,"0"1"0,1-1 0,-5-2 0,-1 0 0,0-4-123,4-3 0,1-3 0,-3-4-969,-10-2 0,-2-5 0,-2-3 1008,18-2 0,0-1 0,-1-4 0,2-4 18,-2-4 0,1-3 0,2-5 0,2-4 21,2-3 0,3-5 1,1-4-1,4-3-304,1-7 1,3-3 0,3-5 0,5-3 264,1-5 0,5-5 0,4-3 0,4-2-155,2-9 0,6-3 0,3-2 0,4-2 166,4 17 0,3-3 0,2 0 0,4-1 1,3 0-247,4-3 0,4-2 0,3 0 0,4 1 0,1 0 227,2-1 0,2 1 0,3 0 1,3 1-1,4 1-126,4 2 1,3 0 0,4 1 0,2 2 0,3 2 88,1 2 0,4 1 0,2 3 0,3 2 1,2 2-10,2 4 1,3 2 0,2 3 0,2 2 0,3 4 25,1 4 0,3 4 0,2 2 0,2 4 0,1 4-31,1 4 1,2 3 0,2 4 0,0 4 0,1 3-29,1 4 0,0 2 0,2 5 0,-1 4 1,0 5-30,-1 5 1,1 5-1,-1 4 1,0 5 0,-3 3 60,-1 3 1,-2 4 0,-1 4 0,-2 4-1,-2 4 55,-3 6 0,-2 4 0,-2 4 0,-3 3 0,-3 3 87,-3 3 1,-2 3-1,-4 4 1,-2 1-1,-4 2 25,-3 1 0,-4 3 0,-2 1 0,-4 2 0,-2 0 155,-4 0 1,-4 2 0,-2 0 0,-3 1 0,-2-1-23,0-3 1,-1-1-1,-3 0 1,-5 5-1,-8 6 72,-8-2 0,-8 9 0,-6 5 0,-4 4 0,-2-1 1,0-4-1,3-5 0,4-10-317,-2 19 0,4-12 0,-2-1 0,-7 7 89,1-13 0,-4 8 1,-3 5-1,-2-1 1,-1-5-1,0-11 0,3-16-513,-9-2 1,1-16-1,0-4-175,-9 7 0,-3-5-541,-27 7 0,-4-8-499,20-17 1,-1-7 982,-9-6 1,5-5-1,-7 1 1,23-10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2:13:13.329"/>
    </inkml:context>
    <inkml:brush xml:id="br0">
      <inkml:brushProperty name="width" value="0.34286" units="cm"/>
      <inkml:brushProperty name="height" value="0.34286" units="cm"/>
      <inkml:brushProperty name="color" value="#33CCFF"/>
    </inkml:brush>
  </inkml:definitions>
  <inkml:trace contextRef="#ctx0" brushRef="#br0">28 76 12802,'-15'2'252,"2"-1"-196,13-1-56,82-29-179,-31 16 56,8-4 0,2 3-51,4 8 174,-8 7 291,-8 11 342,-13 2-90,-9 10-179,-6-5-229,-5 0-135,5-8 190,0-3-190,11-5-45,5-6 45,6-7 28,4-7-28,-1-3-89,0 6 89,-5 6 235,-6 10 106,-2 13-27,-4 7-112,0 12-202,1 2 0,4-4-73,3-7 17,7-10-62,5-8-218,3-5 79,-1-9-208,-3-7-1299,-12-5 1764,-10-2 0,-14 9 0,-7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2:13:14.605"/>
    </inkml:context>
    <inkml:brush xml:id="br0">
      <inkml:brushProperty name="width" value="0.34286" units="cm"/>
      <inkml:brushProperty name="height" value="0.34286" units="cm"/>
      <inkml:brushProperty name="color" value="#33CCFF"/>
    </inkml:brush>
  </inkml:definitions>
  <inkml:trace contextRef="#ctx0" brushRef="#br0">0 64 14633,'96'-19'112,"-7"1"-173,-36 4-202,-3 6 33,-4 3 230,-9 17 67,-5 6 45,-6 14-39,-2 5-23,-1-3 18,4-4 27,2-10-95,5-7-51,8-7-72,1-4 17,5-4-90,-6-5 140,-1-2 5,-6-5 40,-5 1 6,-2 2-1,-2 0-44,2 1-779,17-2-639,-10-2 1468,9-13 0,-26 15 0,-6-5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2:13:28.060"/>
    </inkml:context>
    <inkml:brush xml:id="br0">
      <inkml:brushProperty name="width" value="0.34286" units="cm"/>
      <inkml:brushProperty name="height" value="0.34286" units="cm"/>
      <inkml:brushProperty name="color" value="#FF0066"/>
    </inkml:brush>
  </inkml:definitions>
  <inkml:trace contextRef="#ctx0" brushRef="#br0">1444 3252 13092,'-82'4'249,"-1"0"1,0 0 0,-4-4 0,1-3 0,2-5-250,12-3 0,2-4 0,1-5-916,-8-11 0,1-6 0,3-7 914,4-6 0,4-7 0,4-6 2,4-10 0,6-7 0,5-6-502,14 14 1,3-3 0,5-4 0,3 0 501,4-4 0,4-1 0,3-2 0,5-1 36,4-7 1,4-2 0,5 0-1,3 0-174,3 0 1,4-1 0,5 2 0,3 0 149,0 19 0,2 1 1,3 0-1,3 1 1,1 3 1,10-15 0,4 2 0,2 3 0,3 3-2,0 7 1,3 2-1,2 5 1,3 4-173,-2 7 1,2 5 0,2 3 0,1 7 118,18-3 0,3 8 0,1 8-10,-4 7 1,1 8 0,-1 10-57,-2 13 0,0 10 1,-4 9-3,-2 7 1,-5 10 0,-4 7 108,0 15 0,-6 9 0,-7 7-59,-15-15 1,-4 5-1,-5 2 1,-2 2 95,-4 5 1,-3 2 0,-4 2 0,-3 0 44,-2 3 1,-3 2 0,-4 0-1,-4 1 56,-6 1 1,-4 0 0,-4 1 0,-2-1-34,-1 0 0,-3 1 0,-3-2 0,-3 0-27,2-19 1,-4-1 0,-1 0 0,-2-1 0,0-1-41,-8 16 0,-2-1 0,0-2 0,-2-3-38,3-7 0,-2-2 0,0-3 0,0-3-56,-7 10 0,-1-5 0,1-6 144,-9 6 0,3-12-528,14-21 0,3-19-123,-11-46-2714,23-44 2790,17 3 1,4-1-1,0-8 1,4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2:13:29.137"/>
    </inkml:context>
    <inkml:brush xml:id="br0">
      <inkml:brushProperty name="width" value="0.34286" units="cm"/>
      <inkml:brushProperty name="height" value="0.34286" units="cm"/>
      <inkml:brushProperty name="color" value="#FF0066"/>
    </inkml:brush>
  </inkml:definitions>
  <inkml:trace contextRef="#ctx0" brushRef="#br0">1195 3755 14129,'-84'-21'335,"1"-1"0,0 1 0,5-5 0,1-2 0,1-5-335,0-7 0,1-6 0,5-4-1093,4-6 1,4-6 0,5-4 883,3-9 0,5-4 1,6-4-154,12 15 1,3-2 0,4-2 0,2-1 326,4-5 0,3-2 0,3-1 0,4 0 35,5-4 0,3-1 0,4-1 0,5 1 0,4-2 0,4-1 0,5 1 0,3 0-278,6-2 1,4 1-1,5 1 1,3 1 277,-5 17 0,3 0 0,3 2 0,2 1 0,1 1-273,3 0 0,3 1 0,2 1 0,1 1 0,2 3 273,2 1 0,2 1 0,1 3 0,2 1 0,1 2 34,1 3 1,1 2 0,2 2 0,0 3 0,1 2-24,16-3 0,2 3 1,1 4-1,0 5-65,-4 5 0,0 3 0,0 5 0,-1 7-16,-6 6 0,0 5 0,-2 6 0,-2 6-22,17 10 1,-3 10 0,-6 9 27,-5 10 1,-6 10-1,-5 5 64,-5 8 0,-6 7 0,-5 4 67,-15-19 0,-3 3 1,-3 1-1,-2 1 86,5 23 0,-4 1 0,-5 0 47,-4-2 0,-4-1 0,-3 1 12,-3-5 1,-3 0 0,-2-1-2,-1-3 0,-3 0 0,-1 0-84,-3-3 0,-2 0 0,-2 0-51,1-1 1,-1-1-1,-2 0 201,-1-3 1,-3-1-1,0-1-275,0-6 0,-1 0 0,-1-3-2,-5 22 0,-2-5-157,-1-14 0,-5-5-257,-5-6 0,-7-5-264,-17-4 0,-13-4 678,-6-5 0,-11-1 0,8-5 0,12-4 0,2-2 0,-21 2 0,-1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2:13:32.246"/>
    </inkml:context>
    <inkml:brush xml:id="br0">
      <inkml:brushProperty name="width" value="0.34286" units="cm"/>
      <inkml:brushProperty name="height" value="0.34286" units="cm"/>
      <inkml:brushProperty name="color" value="#33CCFF"/>
    </inkml:brush>
  </inkml:definitions>
  <inkml:trace contextRef="#ctx0" brushRef="#br0">4 155 14208,'-2'16'700,"1"-4"-930,1-12 303,65-48-73,-29 21 0,7-5 0,0 1 0,-8 8 0,-6 11 162,-5 9 90,-1 20-95,0 11-84,4 20-62,2 4-11,3-4-375,1-11 17,2-18-432,4-12 488,4-30-566,-1-14 212,1-19 499,-8-2 157,-6 13 157,-10 15 611,-7 16 279,-2 19-437,2 16-358,6 15-185,7 12-50,5 0-17,3-7-73,4-11-67,1-16-151,2-7 78,1-11 213,-2-9 0,-2-4-5,-9-3-85,-3 4 17,-8 8-873,-1 3-858,-2 5 1804,-5 8 0,-2-7 0,-5 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2:13:33.185"/>
    </inkml:context>
    <inkml:brush xml:id="br0">
      <inkml:brushProperty name="width" value="0.34286" units="cm"/>
      <inkml:brushProperty name="height" value="0.34286" units="cm"/>
      <inkml:brushProperty name="color" value="#33CCFF"/>
    </inkml:brush>
  </inkml:definitions>
  <inkml:trace contextRef="#ctx0" brushRef="#br0">2078 22 16017,'0'-12'2067,"0"2"-2011,-50 59 0,-25 36-1695,16-13 1,-5 8 1365,7-11 1,-9 8 0,-3 3-1,3-1-182,5-4 1,1 1 0,0 0 0,-2-1 435,8-12 0,0 1 0,-2-1 0,0-1 0,0 0-6,0-3 1,-1 0-1,0-1 1,0-1-1,1-2 51,-11 8 0,0-2 0,0-2 0,2-3-75,-11 7 0,1-5 1,4-4-120,-10 7 0,8-11-521,-13-5-2588,49-52 2757,32-52 0,5 23 1,0-6-1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2T12:13:33.589"/>
    </inkml:context>
    <inkml:brush xml:id="br0">
      <inkml:brushProperty name="width" value="0.34286" units="cm"/>
      <inkml:brushProperty name="height" value="0.34286" units="cm"/>
      <inkml:brushProperty name="color" value="#33CCFF"/>
    </inkml:brush>
  </inkml:definitions>
  <inkml:trace contextRef="#ctx0" brushRef="#br0">0 0 13764,'53'66'228,"-1"0"0,1-1 0,-1 1 0,7 8 0,2 1 0,0 1 1,2 2-885,-8-9 1,2 0-1,0 2 1,0 0 0,0 0 296,1 2 0,0 1 0,0-1 0,0 1 1,-1-1 312,-1-3 0,-1 1 0,-1-1 0,0-1 0,-2-1 46,5 6 0,-2-2 0,-2-1 0,-1-3-4,7 9 1,-3-4-1,-2-5-49,6 8 0,-5-10 372,-17-23 0,-4-7-1031,11 4-633,-27-26-1747,-15-10 3092,-30-19 0,13 9 0,-11-9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A86D0-FA27-6B4B-BE8E-3228FD9E47A9}" type="datetimeFigureOut">
              <a:rPr kumimoji="1" lang="ko-KR" altLang="en-US" smtClean="0"/>
              <a:t>2025. 3. 3.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B5D84-A42A-ED4D-8658-0C9C2AD0550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6422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역이 항상 성립하는 것은 아님을 언급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B5D84-A42A-ED4D-8658-0C9C2AD05500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974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분모의 실수화 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명명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B5D84-A42A-ED4D-8658-0C9C2AD05500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4018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루트 안의 </a:t>
            </a:r>
            <a:r>
              <a:rPr kumimoji="1" lang="en-US" altLang="ko-KR" dirty="0"/>
              <a:t>+- </a:t>
            </a:r>
            <a:r>
              <a:rPr kumimoji="1" lang="ko-KR" altLang="en-US" dirty="0"/>
              <a:t>조건을 각각 외울 수도 있으나</a:t>
            </a:r>
            <a:r>
              <a:rPr kumimoji="1" lang="en-US" altLang="ko-KR" dirty="0"/>
              <a:t>,</a:t>
            </a:r>
          </a:p>
          <a:p>
            <a:endParaRPr kumimoji="1" lang="en-US" altLang="ko-KR" dirty="0"/>
          </a:p>
          <a:p>
            <a:r>
              <a:rPr kumimoji="1" lang="ko-KR" altLang="en-US" dirty="0"/>
              <a:t>언급하지 않는다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5B5D84-A42A-ED4D-8658-0C9C2AD05500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8671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bg1"/>
                </a:solidFill>
                <a:latin typeface="Gungsuh"/>
                <a:cs typeface="Gungsuh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bg1"/>
                </a:solidFill>
                <a:latin typeface="Gungsuh"/>
                <a:cs typeface="Gungsuh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0900" y="685800"/>
            <a:ext cx="8470900" cy="2524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0100" y="2136139"/>
            <a:ext cx="11722100" cy="2062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bg1"/>
                </a:solidFill>
                <a:latin typeface="Gungsuh"/>
                <a:cs typeface="Gungsuh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7.png"/><Relationship Id="rId7" Type="http://schemas.openxmlformats.org/officeDocument/2006/relationships/customXml" Target="../ink/ink10.xml"/><Relationship Id="rId12" Type="http://schemas.openxmlformats.org/officeDocument/2006/relationships/image" Target="../media/image4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11" Type="http://schemas.openxmlformats.org/officeDocument/2006/relationships/customXml" Target="../ink/ink12.xml"/><Relationship Id="rId5" Type="http://schemas.openxmlformats.org/officeDocument/2006/relationships/image" Target="../media/image44.png"/><Relationship Id="rId10" Type="http://schemas.openxmlformats.org/officeDocument/2006/relationships/image" Target="../media/image48.png"/><Relationship Id="rId4" Type="http://schemas.openxmlformats.org/officeDocument/2006/relationships/image" Target="../media/image2.png"/><Relationship Id="rId9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3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2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customXml" Target="../ink/ink13.xml"/><Relationship Id="rId3" Type="http://schemas.openxmlformats.org/officeDocument/2006/relationships/image" Target="../media/image57.png"/><Relationship Id="rId21" Type="http://schemas.openxmlformats.org/officeDocument/2006/relationships/image" Target="../media/image75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33" Type="http://schemas.openxmlformats.org/officeDocument/2006/relationships/image" Target="../media/image8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0.png"/><Relationship Id="rId20" Type="http://schemas.openxmlformats.org/officeDocument/2006/relationships/image" Target="../media/image74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32" Type="http://schemas.openxmlformats.org/officeDocument/2006/relationships/customXml" Target="../ink/ink16.xml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28" Type="http://schemas.openxmlformats.org/officeDocument/2006/relationships/customXml" Target="../ink/ink14.xml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31" Type="http://schemas.openxmlformats.org/officeDocument/2006/relationships/image" Target="../media/image82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Relationship Id="rId27" Type="http://schemas.openxmlformats.org/officeDocument/2006/relationships/image" Target="../media/image80.png"/><Relationship Id="rId30" Type="http://schemas.openxmlformats.org/officeDocument/2006/relationships/customXml" Target="../ink/ink15.xml"/><Relationship Id="rId8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4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9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4.xml"/><Relationship Id="rId18" Type="http://schemas.openxmlformats.org/officeDocument/2006/relationships/image" Target="../media/image26.png"/><Relationship Id="rId3" Type="http://schemas.openxmlformats.org/officeDocument/2006/relationships/image" Target="../media/image18.png"/><Relationship Id="rId21" Type="http://schemas.openxmlformats.org/officeDocument/2006/relationships/customXml" Target="../ink/ink8.xml"/><Relationship Id="rId7" Type="http://schemas.openxmlformats.org/officeDocument/2006/relationships/customXml" Target="../ink/ink1.xml"/><Relationship Id="rId12" Type="http://schemas.openxmlformats.org/officeDocument/2006/relationships/image" Target="../media/image23.png"/><Relationship Id="rId17" Type="http://schemas.openxmlformats.org/officeDocument/2006/relationships/customXml" Target="../ink/ink6.xml"/><Relationship Id="rId2" Type="http://schemas.openxmlformats.org/officeDocument/2006/relationships/image" Target="../media/image17.png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11" Type="http://schemas.openxmlformats.org/officeDocument/2006/relationships/customXml" Target="../ink/ink3.xml"/><Relationship Id="rId24" Type="http://schemas.openxmlformats.org/officeDocument/2006/relationships/image" Target="../media/image29.png"/><Relationship Id="rId5" Type="http://schemas.openxmlformats.org/officeDocument/2006/relationships/image" Target="../media/image20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10" Type="http://schemas.openxmlformats.org/officeDocument/2006/relationships/image" Target="../media/image22.png"/><Relationship Id="rId19" Type="http://schemas.openxmlformats.org/officeDocument/2006/relationships/customXml" Target="../ink/ink7.xml"/><Relationship Id="rId4" Type="http://schemas.openxmlformats.org/officeDocument/2006/relationships/image" Target="../media/image19.png"/><Relationship Id="rId9" Type="http://schemas.openxmlformats.org/officeDocument/2006/relationships/customXml" Target="../ink/ink2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5500" y="3746500"/>
            <a:ext cx="9711690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0" spc="1075" dirty="0"/>
              <a:t>4.</a:t>
            </a:r>
            <a:r>
              <a:rPr sz="10000" spc="-1720" dirty="0"/>
              <a:t> </a:t>
            </a:r>
            <a:r>
              <a:rPr sz="10000" spc="-1300" dirty="0"/>
              <a:t>복소수와</a:t>
            </a:r>
            <a:r>
              <a:rPr sz="10000" spc="-1720" dirty="0"/>
              <a:t> </a:t>
            </a:r>
            <a:r>
              <a:rPr sz="10000" spc="-1300" dirty="0"/>
              <a:t>그</a:t>
            </a:r>
            <a:r>
              <a:rPr sz="10000" spc="-1714" dirty="0"/>
              <a:t> </a:t>
            </a:r>
            <a:r>
              <a:rPr sz="10000" spc="-1325" dirty="0"/>
              <a:t>연산</a:t>
            </a:r>
            <a:endParaRPr sz="10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33161" y="2561339"/>
            <a:ext cx="292735" cy="565150"/>
            <a:chOff x="1833161" y="2561339"/>
            <a:chExt cx="292735" cy="565150"/>
          </a:xfrm>
        </p:grpSpPr>
        <p:sp>
          <p:nvSpPr>
            <p:cNvPr id="3" name="object 3"/>
            <p:cNvSpPr/>
            <p:nvPr/>
          </p:nvSpPr>
          <p:spPr>
            <a:xfrm>
              <a:off x="1833587" y="2561755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76174" y="0"/>
                  </a:moveTo>
                  <a:lnTo>
                    <a:pt x="165442" y="0"/>
                  </a:lnTo>
                  <a:lnTo>
                    <a:pt x="162064" y="850"/>
                  </a:lnTo>
                  <a:lnTo>
                    <a:pt x="160934" y="2552"/>
                  </a:lnTo>
                  <a:lnTo>
                    <a:pt x="155638" y="7210"/>
                  </a:lnTo>
                  <a:lnTo>
                    <a:pt x="118579" y="30926"/>
                  </a:lnTo>
                  <a:lnTo>
                    <a:pt x="72469" y="46438"/>
                  </a:lnTo>
                  <a:lnTo>
                    <a:pt x="16090" y="54216"/>
                  </a:lnTo>
                  <a:lnTo>
                    <a:pt x="0" y="54216"/>
                  </a:lnTo>
                  <a:lnTo>
                    <a:pt x="0" y="93179"/>
                  </a:lnTo>
                  <a:lnTo>
                    <a:pt x="16090" y="93179"/>
                  </a:lnTo>
                  <a:lnTo>
                    <a:pt x="29326" y="92172"/>
                  </a:lnTo>
                  <a:lnTo>
                    <a:pt x="75591" y="85134"/>
                  </a:lnTo>
                  <a:lnTo>
                    <a:pt x="110108" y="74549"/>
                  </a:lnTo>
                  <a:lnTo>
                    <a:pt x="110108" y="512457"/>
                  </a:lnTo>
                  <a:lnTo>
                    <a:pt x="109550" y="511898"/>
                  </a:lnTo>
                  <a:lnTo>
                    <a:pt x="107848" y="513029"/>
                  </a:lnTo>
                  <a:lnTo>
                    <a:pt x="102196" y="518680"/>
                  </a:lnTo>
                  <a:lnTo>
                    <a:pt x="100507" y="520090"/>
                  </a:lnTo>
                  <a:lnTo>
                    <a:pt x="99377" y="520090"/>
                  </a:lnTo>
                  <a:lnTo>
                    <a:pt x="89217" y="522909"/>
                  </a:lnTo>
                  <a:lnTo>
                    <a:pt x="84696" y="523760"/>
                  </a:lnTo>
                  <a:lnTo>
                    <a:pt x="74536" y="524891"/>
                  </a:lnTo>
                  <a:lnTo>
                    <a:pt x="67475" y="525170"/>
                  </a:lnTo>
                  <a:lnTo>
                    <a:pt x="4229" y="525170"/>
                  </a:lnTo>
                  <a:lnTo>
                    <a:pt x="4229" y="564134"/>
                  </a:lnTo>
                  <a:lnTo>
                    <a:pt x="14389" y="564134"/>
                  </a:lnTo>
                  <a:lnTo>
                    <a:pt x="29374" y="563019"/>
                  </a:lnTo>
                  <a:lnTo>
                    <a:pt x="56535" y="562225"/>
                  </a:lnTo>
                  <a:lnTo>
                    <a:pt x="95872" y="561751"/>
                  </a:lnTo>
                  <a:lnTo>
                    <a:pt x="147383" y="561594"/>
                  </a:lnTo>
                  <a:lnTo>
                    <a:pt x="199635" y="561751"/>
                  </a:lnTo>
                  <a:lnTo>
                    <a:pt x="239498" y="562225"/>
                  </a:lnTo>
                  <a:lnTo>
                    <a:pt x="266971" y="563019"/>
                  </a:lnTo>
                  <a:lnTo>
                    <a:pt x="282054" y="564134"/>
                  </a:lnTo>
                  <a:lnTo>
                    <a:pt x="291376" y="564134"/>
                  </a:lnTo>
                  <a:lnTo>
                    <a:pt x="291376" y="525170"/>
                  </a:lnTo>
                  <a:lnTo>
                    <a:pt x="269354" y="525170"/>
                  </a:lnTo>
                  <a:lnTo>
                    <a:pt x="238010" y="524743"/>
                  </a:lnTo>
                  <a:lnTo>
                    <a:pt x="199326" y="521220"/>
                  </a:lnTo>
                  <a:lnTo>
                    <a:pt x="185496" y="258356"/>
                  </a:lnTo>
                  <a:lnTo>
                    <a:pt x="185496" y="5092"/>
                  </a:lnTo>
                  <a:lnTo>
                    <a:pt x="180975" y="1701"/>
                  </a:lnTo>
                  <a:lnTo>
                    <a:pt x="1761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3584" y="2561763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10114" y="74539"/>
                  </a:moveTo>
                  <a:lnTo>
                    <a:pt x="65221" y="87244"/>
                  </a:lnTo>
                  <a:lnTo>
                    <a:pt x="16093" y="93173"/>
                  </a:lnTo>
                  <a:lnTo>
                    <a:pt x="0" y="93173"/>
                  </a:lnTo>
                  <a:lnTo>
                    <a:pt x="0" y="54210"/>
                  </a:lnTo>
                  <a:lnTo>
                    <a:pt x="16093" y="54210"/>
                  </a:lnTo>
                  <a:lnTo>
                    <a:pt x="35628" y="52781"/>
                  </a:lnTo>
                  <a:lnTo>
                    <a:pt x="89785" y="41504"/>
                  </a:lnTo>
                  <a:lnTo>
                    <a:pt x="129172" y="25940"/>
                  </a:lnTo>
                  <a:lnTo>
                    <a:pt x="160936" y="2541"/>
                  </a:lnTo>
                  <a:lnTo>
                    <a:pt x="162065" y="847"/>
                  </a:lnTo>
                  <a:lnTo>
                    <a:pt x="165453" y="0"/>
                  </a:lnTo>
                  <a:lnTo>
                    <a:pt x="171101" y="0"/>
                  </a:lnTo>
                  <a:lnTo>
                    <a:pt x="176183" y="0"/>
                  </a:lnTo>
                  <a:lnTo>
                    <a:pt x="180983" y="1694"/>
                  </a:lnTo>
                  <a:lnTo>
                    <a:pt x="185500" y="5082"/>
                  </a:lnTo>
                  <a:lnTo>
                    <a:pt x="185500" y="258345"/>
                  </a:lnTo>
                  <a:lnTo>
                    <a:pt x="186347" y="512456"/>
                  </a:lnTo>
                  <a:lnTo>
                    <a:pt x="190300" y="516409"/>
                  </a:lnTo>
                  <a:lnTo>
                    <a:pt x="193689" y="518950"/>
                  </a:lnTo>
                  <a:lnTo>
                    <a:pt x="196512" y="520079"/>
                  </a:lnTo>
                  <a:lnTo>
                    <a:pt x="199335" y="521209"/>
                  </a:lnTo>
                  <a:lnTo>
                    <a:pt x="238016" y="524738"/>
                  </a:lnTo>
                  <a:lnTo>
                    <a:pt x="269357" y="525161"/>
                  </a:lnTo>
                  <a:lnTo>
                    <a:pt x="291380" y="525161"/>
                  </a:lnTo>
                  <a:lnTo>
                    <a:pt x="291380" y="564125"/>
                  </a:lnTo>
                  <a:lnTo>
                    <a:pt x="282062" y="564125"/>
                  </a:lnTo>
                  <a:lnTo>
                    <a:pt x="266974" y="563013"/>
                  </a:lnTo>
                  <a:lnTo>
                    <a:pt x="239499" y="562219"/>
                  </a:lnTo>
                  <a:lnTo>
                    <a:pt x="199635" y="561743"/>
                  </a:lnTo>
                  <a:lnTo>
                    <a:pt x="147384" y="561584"/>
                  </a:lnTo>
                  <a:lnTo>
                    <a:pt x="95873" y="561743"/>
                  </a:lnTo>
                  <a:lnTo>
                    <a:pt x="56539" y="562219"/>
                  </a:lnTo>
                  <a:lnTo>
                    <a:pt x="29381" y="563013"/>
                  </a:lnTo>
                  <a:lnTo>
                    <a:pt x="14399" y="564125"/>
                  </a:lnTo>
                  <a:lnTo>
                    <a:pt x="4235" y="564125"/>
                  </a:lnTo>
                  <a:lnTo>
                    <a:pt x="4235" y="525161"/>
                  </a:lnTo>
                  <a:lnTo>
                    <a:pt x="26258" y="525161"/>
                  </a:lnTo>
                  <a:lnTo>
                    <a:pt x="35257" y="525161"/>
                  </a:lnTo>
                  <a:lnTo>
                    <a:pt x="43622" y="525161"/>
                  </a:lnTo>
                  <a:lnTo>
                    <a:pt x="51351" y="525161"/>
                  </a:lnTo>
                  <a:lnTo>
                    <a:pt x="58445" y="525161"/>
                  </a:lnTo>
                  <a:lnTo>
                    <a:pt x="67480" y="525161"/>
                  </a:lnTo>
                  <a:lnTo>
                    <a:pt x="74539" y="524879"/>
                  </a:lnTo>
                  <a:lnTo>
                    <a:pt x="79621" y="524314"/>
                  </a:lnTo>
                  <a:lnTo>
                    <a:pt x="84703" y="523750"/>
                  </a:lnTo>
                  <a:lnTo>
                    <a:pt x="89220" y="522903"/>
                  </a:lnTo>
                  <a:lnTo>
                    <a:pt x="93173" y="521773"/>
                  </a:lnTo>
                  <a:lnTo>
                    <a:pt x="97127" y="520644"/>
                  </a:lnTo>
                  <a:lnTo>
                    <a:pt x="99385" y="520079"/>
                  </a:lnTo>
                  <a:lnTo>
                    <a:pt x="99950" y="520079"/>
                  </a:lnTo>
                  <a:lnTo>
                    <a:pt x="100515" y="520079"/>
                  </a:lnTo>
                  <a:lnTo>
                    <a:pt x="102209" y="518667"/>
                  </a:lnTo>
                  <a:lnTo>
                    <a:pt x="105032" y="515844"/>
                  </a:lnTo>
                  <a:lnTo>
                    <a:pt x="107855" y="513021"/>
                  </a:lnTo>
                  <a:lnTo>
                    <a:pt x="109549" y="511891"/>
                  </a:lnTo>
                  <a:lnTo>
                    <a:pt x="110114" y="512456"/>
                  </a:lnTo>
                  <a:lnTo>
                    <a:pt x="110114" y="7453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421846" y="2631644"/>
            <a:ext cx="565150" cy="564515"/>
            <a:chOff x="2421846" y="2631644"/>
            <a:chExt cx="565150" cy="564515"/>
          </a:xfrm>
        </p:grpSpPr>
        <p:sp>
          <p:nvSpPr>
            <p:cNvPr id="6" name="object 6"/>
            <p:cNvSpPr/>
            <p:nvPr/>
          </p:nvSpPr>
          <p:spPr>
            <a:xfrm>
              <a:off x="2422270" y="2632062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80">
                  <a:moveTo>
                    <a:pt x="299008" y="299008"/>
                  </a:moveTo>
                  <a:lnTo>
                    <a:pt x="265125" y="299008"/>
                  </a:lnTo>
                  <a:lnTo>
                    <a:pt x="265125" y="551421"/>
                  </a:lnTo>
                  <a:lnTo>
                    <a:pt x="268516" y="559333"/>
                  </a:lnTo>
                  <a:lnTo>
                    <a:pt x="273596" y="563283"/>
                  </a:lnTo>
                  <a:lnTo>
                    <a:pt x="289407" y="563283"/>
                  </a:lnTo>
                  <a:lnTo>
                    <a:pt x="294487" y="559333"/>
                  </a:lnTo>
                  <a:lnTo>
                    <a:pt x="299008" y="551421"/>
                  </a:lnTo>
                  <a:lnTo>
                    <a:pt x="299008" y="299008"/>
                  </a:lnTo>
                  <a:close/>
                </a:path>
                <a:path w="564514" h="563880">
                  <a:moveTo>
                    <a:pt x="551421" y="265125"/>
                  </a:moveTo>
                  <a:lnTo>
                    <a:pt x="11861" y="265125"/>
                  </a:lnTo>
                  <a:lnTo>
                    <a:pt x="3949" y="269074"/>
                  </a:lnTo>
                  <a:lnTo>
                    <a:pt x="0" y="274726"/>
                  </a:lnTo>
                  <a:lnTo>
                    <a:pt x="0" y="289407"/>
                  </a:lnTo>
                  <a:lnTo>
                    <a:pt x="3949" y="295059"/>
                  </a:lnTo>
                  <a:lnTo>
                    <a:pt x="11861" y="299008"/>
                  </a:lnTo>
                  <a:lnTo>
                    <a:pt x="551421" y="299008"/>
                  </a:lnTo>
                  <a:lnTo>
                    <a:pt x="559892" y="294487"/>
                  </a:lnTo>
                  <a:lnTo>
                    <a:pt x="564121" y="288848"/>
                  </a:lnTo>
                  <a:lnTo>
                    <a:pt x="564121" y="275285"/>
                  </a:lnTo>
                  <a:lnTo>
                    <a:pt x="559892" y="269646"/>
                  </a:lnTo>
                  <a:lnTo>
                    <a:pt x="551421" y="265125"/>
                  </a:lnTo>
                  <a:close/>
                </a:path>
                <a:path w="564514" h="563880">
                  <a:moveTo>
                    <a:pt x="289407" y="0"/>
                  </a:moveTo>
                  <a:lnTo>
                    <a:pt x="276987" y="0"/>
                  </a:lnTo>
                  <a:lnTo>
                    <a:pt x="271614" y="3670"/>
                  </a:lnTo>
                  <a:lnTo>
                    <a:pt x="265963" y="11010"/>
                  </a:lnTo>
                  <a:lnTo>
                    <a:pt x="265125" y="138074"/>
                  </a:lnTo>
                  <a:lnTo>
                    <a:pt x="265125" y="265125"/>
                  </a:lnTo>
                  <a:lnTo>
                    <a:pt x="299008" y="265125"/>
                  </a:lnTo>
                  <a:lnTo>
                    <a:pt x="299008" y="12712"/>
                  </a:lnTo>
                  <a:lnTo>
                    <a:pt x="295046" y="4241"/>
                  </a:lnTo>
                  <a:lnTo>
                    <a:pt x="289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22270" y="2632067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80">
                  <a:moveTo>
                    <a:pt x="0" y="293074"/>
                  </a:moveTo>
                  <a:lnTo>
                    <a:pt x="0" y="289404"/>
                  </a:lnTo>
                  <a:lnTo>
                    <a:pt x="0" y="282062"/>
                  </a:lnTo>
                  <a:lnTo>
                    <a:pt x="0" y="274721"/>
                  </a:lnTo>
                  <a:lnTo>
                    <a:pt x="3952" y="269075"/>
                  </a:lnTo>
                  <a:lnTo>
                    <a:pt x="11858" y="265122"/>
                  </a:lnTo>
                  <a:lnTo>
                    <a:pt x="265122" y="265122"/>
                  </a:lnTo>
                  <a:lnTo>
                    <a:pt x="265122" y="138066"/>
                  </a:lnTo>
                  <a:lnTo>
                    <a:pt x="265969" y="11011"/>
                  </a:lnTo>
                  <a:lnTo>
                    <a:pt x="271616" y="3670"/>
                  </a:lnTo>
                  <a:lnTo>
                    <a:pt x="276980" y="0"/>
                  </a:lnTo>
                  <a:lnTo>
                    <a:pt x="282062" y="0"/>
                  </a:lnTo>
                  <a:lnTo>
                    <a:pt x="289404" y="0"/>
                  </a:lnTo>
                  <a:lnTo>
                    <a:pt x="295050" y="4235"/>
                  </a:lnTo>
                  <a:lnTo>
                    <a:pt x="299003" y="12705"/>
                  </a:lnTo>
                  <a:lnTo>
                    <a:pt x="299003" y="265122"/>
                  </a:lnTo>
                  <a:lnTo>
                    <a:pt x="551420" y="265122"/>
                  </a:lnTo>
                  <a:lnTo>
                    <a:pt x="559890" y="269639"/>
                  </a:lnTo>
                  <a:lnTo>
                    <a:pt x="564125" y="275286"/>
                  </a:lnTo>
                  <a:lnTo>
                    <a:pt x="564125" y="282062"/>
                  </a:lnTo>
                  <a:lnTo>
                    <a:pt x="564125" y="288839"/>
                  </a:lnTo>
                  <a:lnTo>
                    <a:pt x="559890" y="294486"/>
                  </a:lnTo>
                  <a:lnTo>
                    <a:pt x="551420" y="299003"/>
                  </a:lnTo>
                  <a:lnTo>
                    <a:pt x="299003" y="299003"/>
                  </a:lnTo>
                  <a:lnTo>
                    <a:pt x="299003" y="551420"/>
                  </a:lnTo>
                  <a:lnTo>
                    <a:pt x="294486" y="559325"/>
                  </a:lnTo>
                  <a:lnTo>
                    <a:pt x="289404" y="563278"/>
                  </a:lnTo>
                  <a:lnTo>
                    <a:pt x="283756" y="563278"/>
                  </a:lnTo>
                  <a:lnTo>
                    <a:pt x="282062" y="563278"/>
                  </a:lnTo>
                  <a:lnTo>
                    <a:pt x="280368" y="563278"/>
                  </a:lnTo>
                  <a:lnTo>
                    <a:pt x="273592" y="563278"/>
                  </a:lnTo>
                  <a:lnTo>
                    <a:pt x="268510" y="559325"/>
                  </a:lnTo>
                  <a:lnTo>
                    <a:pt x="265122" y="551420"/>
                  </a:lnTo>
                  <a:lnTo>
                    <a:pt x="265122" y="299003"/>
                  </a:lnTo>
                  <a:lnTo>
                    <a:pt x="11858" y="299003"/>
                  </a:lnTo>
                  <a:lnTo>
                    <a:pt x="3952" y="295050"/>
                  </a:lnTo>
                  <a:lnTo>
                    <a:pt x="0" y="289404"/>
                  </a:lnTo>
                  <a:lnTo>
                    <a:pt x="0" y="282062"/>
                  </a:lnTo>
                  <a:lnTo>
                    <a:pt x="0" y="29307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3277" y="2439787"/>
            <a:ext cx="1325609" cy="84831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886956" y="3925325"/>
            <a:ext cx="339090" cy="583565"/>
            <a:chOff x="1886956" y="3925325"/>
            <a:chExt cx="339090" cy="583565"/>
          </a:xfrm>
        </p:grpSpPr>
        <p:sp>
          <p:nvSpPr>
            <p:cNvPr id="10" name="object 10"/>
            <p:cNvSpPr/>
            <p:nvPr/>
          </p:nvSpPr>
          <p:spPr>
            <a:xfrm>
              <a:off x="1887372" y="3925747"/>
              <a:ext cx="338455" cy="582930"/>
            </a:xfrm>
            <a:custGeom>
              <a:avLst/>
              <a:gdLst/>
              <a:ahLst/>
              <a:cxnLst/>
              <a:rect l="l" t="t" r="r" b="b"/>
              <a:pathLst>
                <a:path w="338455" h="582929">
                  <a:moveTo>
                    <a:pt x="302564" y="0"/>
                  </a:moveTo>
                  <a:lnTo>
                    <a:pt x="295236" y="0"/>
                  </a:lnTo>
                  <a:lnTo>
                    <a:pt x="291566" y="1117"/>
                  </a:lnTo>
                  <a:lnTo>
                    <a:pt x="287045" y="3378"/>
                  </a:lnTo>
                  <a:lnTo>
                    <a:pt x="259210" y="13753"/>
                  </a:lnTo>
                  <a:lnTo>
                    <a:pt x="230741" y="21162"/>
                  </a:lnTo>
                  <a:lnTo>
                    <a:pt x="201636" y="25607"/>
                  </a:lnTo>
                  <a:lnTo>
                    <a:pt x="171894" y="27089"/>
                  </a:lnTo>
                  <a:lnTo>
                    <a:pt x="155223" y="26665"/>
                  </a:lnTo>
                  <a:lnTo>
                    <a:pt x="108381" y="20320"/>
                  </a:lnTo>
                  <a:lnTo>
                    <a:pt x="71078" y="10158"/>
                  </a:lnTo>
                  <a:lnTo>
                    <a:pt x="44602" y="0"/>
                  </a:lnTo>
                  <a:lnTo>
                    <a:pt x="42913" y="0"/>
                  </a:lnTo>
                  <a:lnTo>
                    <a:pt x="36410" y="44018"/>
                  </a:lnTo>
                  <a:lnTo>
                    <a:pt x="36517" y="216811"/>
                  </a:lnTo>
                  <a:lnTo>
                    <a:pt x="36837" y="262693"/>
                  </a:lnTo>
                  <a:lnTo>
                    <a:pt x="38112" y="301421"/>
                  </a:lnTo>
                  <a:lnTo>
                    <a:pt x="44602" y="306514"/>
                  </a:lnTo>
                  <a:lnTo>
                    <a:pt x="54190" y="306514"/>
                  </a:lnTo>
                  <a:lnTo>
                    <a:pt x="65201" y="305384"/>
                  </a:lnTo>
                  <a:lnTo>
                    <a:pt x="68592" y="304253"/>
                  </a:lnTo>
                  <a:lnTo>
                    <a:pt x="70573" y="301993"/>
                  </a:lnTo>
                  <a:lnTo>
                    <a:pt x="72821" y="298043"/>
                  </a:lnTo>
                  <a:lnTo>
                    <a:pt x="91767" y="272849"/>
                  </a:lnTo>
                  <a:lnTo>
                    <a:pt x="114733" y="254855"/>
                  </a:lnTo>
                  <a:lnTo>
                    <a:pt x="141721" y="244060"/>
                  </a:lnTo>
                  <a:lnTo>
                    <a:pt x="172732" y="240461"/>
                  </a:lnTo>
                  <a:lnTo>
                    <a:pt x="177812" y="240461"/>
                  </a:lnTo>
                  <a:lnTo>
                    <a:pt x="215603" y="256181"/>
                  </a:lnTo>
                  <a:lnTo>
                    <a:pt x="244068" y="313070"/>
                  </a:lnTo>
                  <a:lnTo>
                    <a:pt x="249783" y="386105"/>
                  </a:lnTo>
                  <a:lnTo>
                    <a:pt x="248778" y="423040"/>
                  </a:lnTo>
                  <a:lnTo>
                    <a:pt x="240739" y="477227"/>
                  </a:lnTo>
                  <a:lnTo>
                    <a:pt x="218143" y="516703"/>
                  </a:lnTo>
                  <a:lnTo>
                    <a:pt x="174960" y="542110"/>
                  </a:lnTo>
                  <a:lnTo>
                    <a:pt x="147332" y="545287"/>
                  </a:lnTo>
                  <a:lnTo>
                    <a:pt x="116745" y="541105"/>
                  </a:lnTo>
                  <a:lnTo>
                    <a:pt x="89333" y="528562"/>
                  </a:lnTo>
                  <a:lnTo>
                    <a:pt x="65095" y="507659"/>
                  </a:lnTo>
                  <a:lnTo>
                    <a:pt x="44030" y="478396"/>
                  </a:lnTo>
                  <a:lnTo>
                    <a:pt x="49961" y="478396"/>
                  </a:lnTo>
                  <a:lnTo>
                    <a:pt x="59327" y="477548"/>
                  </a:lnTo>
                  <a:lnTo>
                    <a:pt x="93148" y="449605"/>
                  </a:lnTo>
                  <a:lnTo>
                    <a:pt x="88913" y="404621"/>
                  </a:lnTo>
                  <a:lnTo>
                    <a:pt x="48272" y="382714"/>
                  </a:lnTo>
                  <a:lnTo>
                    <a:pt x="9321" y="401345"/>
                  </a:lnTo>
                  <a:lnTo>
                    <a:pt x="0" y="433514"/>
                  </a:lnTo>
                  <a:lnTo>
                    <a:pt x="2593" y="461565"/>
                  </a:lnTo>
                  <a:lnTo>
                    <a:pt x="23338" y="513215"/>
                  </a:lnTo>
                  <a:lnTo>
                    <a:pt x="63929" y="556818"/>
                  </a:lnTo>
                  <a:lnTo>
                    <a:pt x="118970" y="579678"/>
                  </a:lnTo>
                  <a:lnTo>
                    <a:pt x="151574" y="582536"/>
                  </a:lnTo>
                  <a:lnTo>
                    <a:pt x="189040" y="578728"/>
                  </a:lnTo>
                  <a:lnTo>
                    <a:pt x="255082" y="550787"/>
                  </a:lnTo>
                  <a:lnTo>
                    <a:pt x="307364" y="497709"/>
                  </a:lnTo>
                  <a:lnTo>
                    <a:pt x="334459" y="431244"/>
                  </a:lnTo>
                  <a:lnTo>
                    <a:pt x="337845" y="393725"/>
                  </a:lnTo>
                  <a:lnTo>
                    <a:pt x="334882" y="357313"/>
                  </a:lnTo>
                  <a:lnTo>
                    <a:pt x="311179" y="292110"/>
                  </a:lnTo>
                  <a:lnTo>
                    <a:pt x="265404" y="239244"/>
                  </a:lnTo>
                  <a:lnTo>
                    <a:pt x="207402" y="211731"/>
                  </a:lnTo>
                  <a:lnTo>
                    <a:pt x="174434" y="208292"/>
                  </a:lnTo>
                  <a:lnTo>
                    <a:pt x="163477" y="208714"/>
                  </a:lnTo>
                  <a:lnTo>
                    <a:pt x="121400" y="218450"/>
                  </a:lnTo>
                  <a:lnTo>
                    <a:pt x="75361" y="247243"/>
                  </a:lnTo>
                  <a:lnTo>
                    <a:pt x="75361" y="101600"/>
                  </a:lnTo>
                  <a:lnTo>
                    <a:pt x="94733" y="105513"/>
                  </a:lnTo>
                  <a:lnTo>
                    <a:pt x="106270" y="107100"/>
                  </a:lnTo>
                  <a:lnTo>
                    <a:pt x="118440" y="108052"/>
                  </a:lnTo>
                  <a:lnTo>
                    <a:pt x="131241" y="108369"/>
                  </a:lnTo>
                  <a:lnTo>
                    <a:pt x="181151" y="103237"/>
                  </a:lnTo>
                  <a:lnTo>
                    <a:pt x="226715" y="87839"/>
                  </a:lnTo>
                  <a:lnTo>
                    <a:pt x="267939" y="62174"/>
                  </a:lnTo>
                  <a:lnTo>
                    <a:pt x="304825" y="26238"/>
                  </a:lnTo>
                  <a:lnTo>
                    <a:pt x="304825" y="5080"/>
                  </a:lnTo>
                  <a:lnTo>
                    <a:pt x="3025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87379" y="3925748"/>
              <a:ext cx="338455" cy="582930"/>
            </a:xfrm>
            <a:custGeom>
              <a:avLst/>
              <a:gdLst/>
              <a:ahLst/>
              <a:cxnLst/>
              <a:rect l="l" t="t" r="r" b="b"/>
              <a:pathLst>
                <a:path w="338455" h="582929">
                  <a:moveTo>
                    <a:pt x="96526" y="430982"/>
                  </a:moveTo>
                  <a:lnTo>
                    <a:pt x="75834" y="470778"/>
                  </a:lnTo>
                  <a:lnTo>
                    <a:pt x="49956" y="478398"/>
                  </a:lnTo>
                  <a:lnTo>
                    <a:pt x="44029" y="478398"/>
                  </a:lnTo>
                  <a:lnTo>
                    <a:pt x="65091" y="507663"/>
                  </a:lnTo>
                  <a:lnTo>
                    <a:pt x="89329" y="528566"/>
                  </a:lnTo>
                  <a:lnTo>
                    <a:pt x="116741" y="541108"/>
                  </a:lnTo>
                  <a:lnTo>
                    <a:pt x="147329" y="545289"/>
                  </a:lnTo>
                  <a:lnTo>
                    <a:pt x="174954" y="542114"/>
                  </a:lnTo>
                  <a:lnTo>
                    <a:pt x="218137" y="516712"/>
                  </a:lnTo>
                  <a:lnTo>
                    <a:pt x="240734" y="477234"/>
                  </a:lnTo>
                  <a:lnTo>
                    <a:pt x="248777" y="423043"/>
                  </a:lnTo>
                  <a:lnTo>
                    <a:pt x="249783" y="386105"/>
                  </a:lnTo>
                  <a:lnTo>
                    <a:pt x="248354" y="346044"/>
                  </a:lnTo>
                  <a:lnTo>
                    <a:pt x="236923" y="287197"/>
                  </a:lnTo>
                  <a:lnTo>
                    <a:pt x="203636" y="247454"/>
                  </a:lnTo>
                  <a:lnTo>
                    <a:pt x="177811" y="240469"/>
                  </a:lnTo>
                  <a:lnTo>
                    <a:pt x="172731" y="240469"/>
                  </a:lnTo>
                  <a:lnTo>
                    <a:pt x="114731" y="254863"/>
                  </a:lnTo>
                  <a:lnTo>
                    <a:pt x="72818" y="298046"/>
                  </a:lnTo>
                  <a:lnTo>
                    <a:pt x="70559" y="301998"/>
                  </a:lnTo>
                  <a:lnTo>
                    <a:pt x="68584" y="304255"/>
                  </a:lnTo>
                  <a:lnTo>
                    <a:pt x="66891" y="304820"/>
                  </a:lnTo>
                  <a:lnTo>
                    <a:pt x="65197" y="305385"/>
                  </a:lnTo>
                  <a:lnTo>
                    <a:pt x="60964" y="305948"/>
                  </a:lnTo>
                  <a:lnTo>
                    <a:pt x="54190" y="306513"/>
                  </a:lnTo>
                  <a:lnTo>
                    <a:pt x="44594" y="306513"/>
                  </a:lnTo>
                  <a:lnTo>
                    <a:pt x="36832" y="262695"/>
                  </a:lnTo>
                  <a:lnTo>
                    <a:pt x="36514" y="216813"/>
                  </a:lnTo>
                  <a:lnTo>
                    <a:pt x="36409" y="153256"/>
                  </a:lnTo>
                  <a:lnTo>
                    <a:pt x="36409" y="44029"/>
                  </a:lnTo>
                  <a:lnTo>
                    <a:pt x="38790" y="4339"/>
                  </a:lnTo>
                  <a:lnTo>
                    <a:pt x="42900" y="0"/>
                  </a:lnTo>
                  <a:lnTo>
                    <a:pt x="44029" y="0"/>
                  </a:lnTo>
                  <a:lnTo>
                    <a:pt x="44594" y="0"/>
                  </a:lnTo>
                  <a:lnTo>
                    <a:pt x="50521" y="2258"/>
                  </a:lnTo>
                  <a:lnTo>
                    <a:pt x="61810" y="6773"/>
                  </a:lnTo>
                  <a:lnTo>
                    <a:pt x="71071" y="10160"/>
                  </a:lnTo>
                  <a:lnTo>
                    <a:pt x="108380" y="20321"/>
                  </a:lnTo>
                  <a:lnTo>
                    <a:pt x="155214" y="26671"/>
                  </a:lnTo>
                  <a:lnTo>
                    <a:pt x="171884" y="27095"/>
                  </a:lnTo>
                  <a:lnTo>
                    <a:pt x="201625" y="25613"/>
                  </a:lnTo>
                  <a:lnTo>
                    <a:pt x="230732" y="21168"/>
                  </a:lnTo>
                  <a:lnTo>
                    <a:pt x="259203" y="13759"/>
                  </a:lnTo>
                  <a:lnTo>
                    <a:pt x="287039" y="3386"/>
                  </a:lnTo>
                  <a:lnTo>
                    <a:pt x="291554" y="1128"/>
                  </a:lnTo>
                  <a:lnTo>
                    <a:pt x="295224" y="0"/>
                  </a:lnTo>
                  <a:lnTo>
                    <a:pt x="298046" y="0"/>
                  </a:lnTo>
                  <a:lnTo>
                    <a:pt x="302562" y="0"/>
                  </a:lnTo>
                  <a:lnTo>
                    <a:pt x="304820" y="5080"/>
                  </a:lnTo>
                  <a:lnTo>
                    <a:pt x="304820" y="15241"/>
                  </a:lnTo>
                  <a:lnTo>
                    <a:pt x="304820" y="26248"/>
                  </a:lnTo>
                  <a:lnTo>
                    <a:pt x="267934" y="62181"/>
                  </a:lnTo>
                  <a:lnTo>
                    <a:pt x="226709" y="87847"/>
                  </a:lnTo>
                  <a:lnTo>
                    <a:pt x="181145" y="103247"/>
                  </a:lnTo>
                  <a:lnTo>
                    <a:pt x="131242" y="108380"/>
                  </a:lnTo>
                  <a:lnTo>
                    <a:pt x="118435" y="108063"/>
                  </a:lnTo>
                  <a:lnTo>
                    <a:pt x="106263" y="107110"/>
                  </a:lnTo>
                  <a:lnTo>
                    <a:pt x="94727" y="105522"/>
                  </a:lnTo>
                  <a:lnTo>
                    <a:pt x="83825" y="103300"/>
                  </a:lnTo>
                  <a:lnTo>
                    <a:pt x="75358" y="101606"/>
                  </a:lnTo>
                  <a:lnTo>
                    <a:pt x="75358" y="247243"/>
                  </a:lnTo>
                  <a:lnTo>
                    <a:pt x="82979" y="241633"/>
                  </a:lnTo>
                  <a:lnTo>
                    <a:pt x="89752" y="236659"/>
                  </a:lnTo>
                  <a:lnTo>
                    <a:pt x="131242" y="215067"/>
                  </a:lnTo>
                  <a:lnTo>
                    <a:pt x="174424" y="208293"/>
                  </a:lnTo>
                  <a:lnTo>
                    <a:pt x="207394" y="211733"/>
                  </a:lnTo>
                  <a:lnTo>
                    <a:pt x="265394" y="239252"/>
                  </a:lnTo>
                  <a:lnTo>
                    <a:pt x="311170" y="292119"/>
                  </a:lnTo>
                  <a:lnTo>
                    <a:pt x="334878" y="357317"/>
                  </a:lnTo>
                  <a:lnTo>
                    <a:pt x="337842" y="393726"/>
                  </a:lnTo>
                  <a:lnTo>
                    <a:pt x="334455" y="431246"/>
                  </a:lnTo>
                  <a:lnTo>
                    <a:pt x="307360" y="497714"/>
                  </a:lnTo>
                  <a:lnTo>
                    <a:pt x="255075" y="550793"/>
                  </a:lnTo>
                  <a:lnTo>
                    <a:pt x="189030" y="578735"/>
                  </a:lnTo>
                  <a:lnTo>
                    <a:pt x="151563" y="582545"/>
                  </a:lnTo>
                  <a:lnTo>
                    <a:pt x="118964" y="579687"/>
                  </a:lnTo>
                  <a:lnTo>
                    <a:pt x="63927" y="556826"/>
                  </a:lnTo>
                  <a:lnTo>
                    <a:pt x="23337" y="513219"/>
                  </a:lnTo>
                  <a:lnTo>
                    <a:pt x="2593" y="461569"/>
                  </a:lnTo>
                  <a:lnTo>
                    <a:pt x="0" y="433522"/>
                  </a:lnTo>
                  <a:lnTo>
                    <a:pt x="582" y="423890"/>
                  </a:lnTo>
                  <a:lnTo>
                    <a:pt x="22014" y="388363"/>
                  </a:lnTo>
                  <a:lnTo>
                    <a:pt x="28788" y="386105"/>
                  </a:lnTo>
                  <a:lnTo>
                    <a:pt x="35562" y="383847"/>
                  </a:lnTo>
                  <a:lnTo>
                    <a:pt x="42053" y="382718"/>
                  </a:lnTo>
                  <a:lnTo>
                    <a:pt x="48263" y="382718"/>
                  </a:lnTo>
                  <a:lnTo>
                    <a:pt x="88906" y="404627"/>
                  </a:lnTo>
                  <a:lnTo>
                    <a:pt x="95679" y="421562"/>
                  </a:lnTo>
                  <a:lnTo>
                    <a:pt x="96526" y="43098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285755" y="3929558"/>
            <a:ext cx="239395" cy="570230"/>
            <a:chOff x="2285755" y="3929558"/>
            <a:chExt cx="239395" cy="570230"/>
          </a:xfrm>
        </p:grpSpPr>
        <p:sp>
          <p:nvSpPr>
            <p:cNvPr id="13" name="object 13"/>
            <p:cNvSpPr/>
            <p:nvPr/>
          </p:nvSpPr>
          <p:spPr>
            <a:xfrm>
              <a:off x="2286190" y="3929976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5">
                  <a:moveTo>
                    <a:pt x="191350" y="0"/>
                  </a:moveTo>
                  <a:lnTo>
                    <a:pt x="154101" y="16090"/>
                  </a:lnTo>
                  <a:lnTo>
                    <a:pt x="138010" y="51650"/>
                  </a:lnTo>
                  <a:lnTo>
                    <a:pt x="139067" y="60699"/>
                  </a:lnTo>
                  <a:lnTo>
                    <a:pt x="165100" y="88061"/>
                  </a:lnTo>
                  <a:lnTo>
                    <a:pt x="173570" y="88061"/>
                  </a:lnTo>
                  <a:lnTo>
                    <a:pt x="210832" y="71120"/>
                  </a:lnTo>
                  <a:lnTo>
                    <a:pt x="227761" y="35560"/>
                  </a:lnTo>
                  <a:lnTo>
                    <a:pt x="226759" y="28256"/>
                  </a:lnTo>
                  <a:lnTo>
                    <a:pt x="198653" y="635"/>
                  </a:lnTo>
                  <a:lnTo>
                    <a:pt x="191350" y="0"/>
                  </a:lnTo>
                  <a:close/>
                </a:path>
                <a:path w="238125" h="569595">
                  <a:moveTo>
                    <a:pt x="181928" y="217601"/>
                  </a:moveTo>
                  <a:lnTo>
                    <a:pt x="123901" y="217601"/>
                  </a:lnTo>
                  <a:lnTo>
                    <a:pt x="128701" y="224383"/>
                  </a:lnTo>
                  <a:lnTo>
                    <a:pt x="128701" y="237934"/>
                  </a:lnTo>
                  <a:lnTo>
                    <a:pt x="128051" y="245554"/>
                  </a:lnTo>
                  <a:lnTo>
                    <a:pt x="128010" y="246028"/>
                  </a:lnTo>
                  <a:lnTo>
                    <a:pt x="126793" y="254230"/>
                  </a:lnTo>
                  <a:lnTo>
                    <a:pt x="110987" y="304825"/>
                  </a:lnTo>
                  <a:lnTo>
                    <a:pt x="85509" y="373405"/>
                  </a:lnTo>
                  <a:lnTo>
                    <a:pt x="71169" y="410871"/>
                  </a:lnTo>
                  <a:lnTo>
                    <a:pt x="60323" y="439448"/>
                  </a:lnTo>
                  <a:lnTo>
                    <a:pt x="52971" y="459133"/>
                  </a:lnTo>
                  <a:lnTo>
                    <a:pt x="49110" y="469925"/>
                  </a:lnTo>
                  <a:lnTo>
                    <a:pt x="47253" y="476383"/>
                  </a:lnTo>
                  <a:lnTo>
                    <a:pt x="45959" y="482891"/>
                  </a:lnTo>
                  <a:lnTo>
                    <a:pt x="45927" y="483052"/>
                  </a:lnTo>
                  <a:lnTo>
                    <a:pt x="45194" y="489407"/>
                  </a:lnTo>
                  <a:lnTo>
                    <a:pt x="45133" y="489933"/>
                  </a:lnTo>
                  <a:lnTo>
                    <a:pt x="44995" y="493636"/>
                  </a:lnTo>
                  <a:lnTo>
                    <a:pt x="58526" y="541159"/>
                  </a:lnTo>
                  <a:lnTo>
                    <a:pt x="92498" y="564551"/>
                  </a:lnTo>
                  <a:lnTo>
                    <a:pt x="118541" y="568998"/>
                  </a:lnTo>
                  <a:lnTo>
                    <a:pt x="131674" y="567886"/>
                  </a:lnTo>
                  <a:lnTo>
                    <a:pt x="132094" y="567886"/>
                  </a:lnTo>
                  <a:lnTo>
                    <a:pt x="171030" y="550367"/>
                  </a:lnTo>
                  <a:lnTo>
                    <a:pt x="185672" y="537667"/>
                  </a:lnTo>
                  <a:lnTo>
                    <a:pt x="122770" y="537667"/>
                  </a:lnTo>
                  <a:lnTo>
                    <a:pt x="116470" y="536343"/>
                  </a:lnTo>
                  <a:lnTo>
                    <a:pt x="111969" y="532372"/>
                  </a:lnTo>
                  <a:lnTo>
                    <a:pt x="109269" y="525756"/>
                  </a:lnTo>
                  <a:lnTo>
                    <a:pt x="108369" y="516496"/>
                  </a:lnTo>
                  <a:lnTo>
                    <a:pt x="108635" y="511631"/>
                  </a:lnTo>
                  <a:lnTo>
                    <a:pt x="109432" y="505494"/>
                  </a:lnTo>
                  <a:lnTo>
                    <a:pt x="110758" y="498086"/>
                  </a:lnTo>
                  <a:lnTo>
                    <a:pt x="112498" y="489933"/>
                  </a:lnTo>
                  <a:lnTo>
                    <a:pt x="112610" y="489407"/>
                  </a:lnTo>
                  <a:lnTo>
                    <a:pt x="128271" y="445590"/>
                  </a:lnTo>
                  <a:lnTo>
                    <a:pt x="148170" y="393725"/>
                  </a:lnTo>
                  <a:lnTo>
                    <a:pt x="158546" y="367209"/>
                  </a:lnTo>
                  <a:lnTo>
                    <a:pt x="167649" y="343555"/>
                  </a:lnTo>
                  <a:lnTo>
                    <a:pt x="181965" y="305034"/>
                  </a:lnTo>
                  <a:lnTo>
                    <a:pt x="193150" y="265766"/>
                  </a:lnTo>
                  <a:lnTo>
                    <a:pt x="193764" y="258830"/>
                  </a:lnTo>
                  <a:lnTo>
                    <a:pt x="193890" y="257403"/>
                  </a:lnTo>
                  <a:lnTo>
                    <a:pt x="192147" y="241736"/>
                  </a:lnTo>
                  <a:lnTo>
                    <a:pt x="187756" y="227766"/>
                  </a:lnTo>
                  <a:lnTo>
                    <a:pt x="181928" y="217601"/>
                  </a:lnTo>
                  <a:close/>
                </a:path>
                <a:path w="238125" h="569595">
                  <a:moveTo>
                    <a:pt x="232283" y="430136"/>
                  </a:moveTo>
                  <a:lnTo>
                    <a:pt x="212521" y="430136"/>
                  </a:lnTo>
                  <a:lnTo>
                    <a:pt x="207721" y="430695"/>
                  </a:lnTo>
                  <a:lnTo>
                    <a:pt x="205460" y="432955"/>
                  </a:lnTo>
                  <a:lnTo>
                    <a:pt x="204050" y="436905"/>
                  </a:lnTo>
                  <a:lnTo>
                    <a:pt x="202361" y="443674"/>
                  </a:lnTo>
                  <a:lnTo>
                    <a:pt x="197544" y="457912"/>
                  </a:lnTo>
                  <a:lnTo>
                    <a:pt x="181190" y="493636"/>
                  </a:lnTo>
                  <a:lnTo>
                    <a:pt x="150990" y="529488"/>
                  </a:lnTo>
                  <a:lnTo>
                    <a:pt x="127850" y="537667"/>
                  </a:lnTo>
                  <a:lnTo>
                    <a:pt x="185672" y="537667"/>
                  </a:lnTo>
                  <a:lnTo>
                    <a:pt x="215533" y="496445"/>
                  </a:lnTo>
                  <a:lnTo>
                    <a:pt x="233635" y="455904"/>
                  </a:lnTo>
                  <a:lnTo>
                    <a:pt x="237921" y="432955"/>
                  </a:lnTo>
                  <a:lnTo>
                    <a:pt x="232283" y="430136"/>
                  </a:lnTo>
                  <a:close/>
                </a:path>
                <a:path w="238125" h="569595">
                  <a:moveTo>
                    <a:pt x="115989" y="185432"/>
                  </a:moveTo>
                  <a:lnTo>
                    <a:pt x="77573" y="195591"/>
                  </a:lnTo>
                  <a:lnTo>
                    <a:pt x="43602" y="224591"/>
                  </a:lnTo>
                  <a:lnTo>
                    <a:pt x="21905" y="258830"/>
                  </a:lnTo>
                  <a:lnTo>
                    <a:pt x="4286" y="299365"/>
                  </a:lnTo>
                  <a:lnTo>
                    <a:pt x="0" y="316674"/>
                  </a:lnTo>
                  <a:lnTo>
                    <a:pt x="0" y="318363"/>
                  </a:lnTo>
                  <a:lnTo>
                    <a:pt x="1689" y="320903"/>
                  </a:lnTo>
                  <a:lnTo>
                    <a:pt x="5080" y="324294"/>
                  </a:lnTo>
                  <a:lnTo>
                    <a:pt x="27660" y="324294"/>
                  </a:lnTo>
                  <a:lnTo>
                    <a:pt x="28498" y="324015"/>
                  </a:lnTo>
                  <a:lnTo>
                    <a:pt x="30759" y="322884"/>
                  </a:lnTo>
                  <a:lnTo>
                    <a:pt x="31318" y="322313"/>
                  </a:lnTo>
                  <a:lnTo>
                    <a:pt x="31415" y="320903"/>
                  </a:lnTo>
                  <a:lnTo>
                    <a:pt x="31610" y="320344"/>
                  </a:lnTo>
                  <a:lnTo>
                    <a:pt x="32740" y="318084"/>
                  </a:lnTo>
                  <a:lnTo>
                    <a:pt x="33299" y="317233"/>
                  </a:lnTo>
                  <a:lnTo>
                    <a:pt x="33870" y="316674"/>
                  </a:lnTo>
                  <a:lnTo>
                    <a:pt x="40004" y="296034"/>
                  </a:lnTo>
                  <a:lnTo>
                    <a:pt x="56091" y="260472"/>
                  </a:lnTo>
                  <a:lnTo>
                    <a:pt x="88263" y="224591"/>
                  </a:lnTo>
                  <a:lnTo>
                    <a:pt x="112610" y="217601"/>
                  </a:lnTo>
                  <a:lnTo>
                    <a:pt x="181928" y="217601"/>
                  </a:lnTo>
                  <a:lnTo>
                    <a:pt x="180717" y="215489"/>
                  </a:lnTo>
                  <a:lnTo>
                    <a:pt x="171030" y="204901"/>
                  </a:lnTo>
                  <a:lnTo>
                    <a:pt x="159339" y="196384"/>
                  </a:lnTo>
                  <a:lnTo>
                    <a:pt x="146267" y="190299"/>
                  </a:lnTo>
                  <a:lnTo>
                    <a:pt x="131817" y="186649"/>
                  </a:lnTo>
                  <a:lnTo>
                    <a:pt x="115989" y="18543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23771" y="3929558"/>
              <a:ext cx="90599" cy="8890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286178" y="4115414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42"/>
                  </a:moveTo>
                  <a:lnTo>
                    <a:pt x="11748" y="94991"/>
                  </a:lnTo>
                  <a:lnTo>
                    <a:pt x="35033" y="50221"/>
                  </a:lnTo>
                  <a:lnTo>
                    <a:pt x="65197" y="18627"/>
                  </a:lnTo>
                  <a:lnTo>
                    <a:pt x="102982" y="846"/>
                  </a:lnTo>
                  <a:lnTo>
                    <a:pt x="116001" y="0"/>
                  </a:lnTo>
                  <a:lnTo>
                    <a:pt x="131824" y="1217"/>
                  </a:lnTo>
                  <a:lnTo>
                    <a:pt x="171038" y="19474"/>
                  </a:lnTo>
                  <a:lnTo>
                    <a:pt x="192153" y="56307"/>
                  </a:lnTo>
                  <a:lnTo>
                    <a:pt x="193899" y="71971"/>
                  </a:lnTo>
                  <a:lnTo>
                    <a:pt x="193158" y="80332"/>
                  </a:lnTo>
                  <a:lnTo>
                    <a:pt x="182045" y="119387"/>
                  </a:lnTo>
                  <a:lnTo>
                    <a:pt x="167651" y="158125"/>
                  </a:lnTo>
                  <a:lnTo>
                    <a:pt x="148176" y="208293"/>
                  </a:lnTo>
                  <a:lnTo>
                    <a:pt x="137698" y="235230"/>
                  </a:lnTo>
                  <a:lnTo>
                    <a:pt x="119917" y="283070"/>
                  </a:lnTo>
                  <a:lnTo>
                    <a:pt x="109439" y="320061"/>
                  </a:lnTo>
                  <a:lnTo>
                    <a:pt x="108380" y="331068"/>
                  </a:lnTo>
                  <a:lnTo>
                    <a:pt x="109280" y="340329"/>
                  </a:lnTo>
                  <a:lnTo>
                    <a:pt x="111979" y="346944"/>
                  </a:lnTo>
                  <a:lnTo>
                    <a:pt x="116477" y="350913"/>
                  </a:lnTo>
                  <a:lnTo>
                    <a:pt x="122774" y="352236"/>
                  </a:lnTo>
                  <a:lnTo>
                    <a:pt x="127855" y="352236"/>
                  </a:lnTo>
                  <a:lnTo>
                    <a:pt x="133217" y="351390"/>
                  </a:lnTo>
                  <a:lnTo>
                    <a:pt x="138862" y="349696"/>
                  </a:lnTo>
                  <a:lnTo>
                    <a:pt x="144507" y="348003"/>
                  </a:lnTo>
                  <a:lnTo>
                    <a:pt x="175324" y="317679"/>
                  </a:lnTo>
                  <a:lnTo>
                    <a:pt x="197551" y="272485"/>
                  </a:lnTo>
                  <a:lnTo>
                    <a:pt x="204060" y="251476"/>
                  </a:lnTo>
                  <a:lnTo>
                    <a:pt x="205471" y="247525"/>
                  </a:lnTo>
                  <a:lnTo>
                    <a:pt x="206600" y="246396"/>
                  </a:lnTo>
                  <a:lnTo>
                    <a:pt x="207729" y="245267"/>
                  </a:lnTo>
                  <a:lnTo>
                    <a:pt x="212527" y="244702"/>
                  </a:lnTo>
                  <a:lnTo>
                    <a:pt x="220994" y="244702"/>
                  </a:lnTo>
                  <a:lnTo>
                    <a:pt x="232284" y="244702"/>
                  </a:lnTo>
                  <a:lnTo>
                    <a:pt x="237929" y="247525"/>
                  </a:lnTo>
                  <a:lnTo>
                    <a:pt x="237929" y="253170"/>
                  </a:lnTo>
                  <a:lnTo>
                    <a:pt x="237452" y="257350"/>
                  </a:lnTo>
                  <a:lnTo>
                    <a:pt x="221206" y="299951"/>
                  </a:lnTo>
                  <a:lnTo>
                    <a:pt x="201678" y="334138"/>
                  </a:lnTo>
                  <a:lnTo>
                    <a:pt x="171038" y="364937"/>
                  </a:lnTo>
                  <a:lnTo>
                    <a:pt x="132300" y="382401"/>
                  </a:lnTo>
                  <a:lnTo>
                    <a:pt x="118541" y="383565"/>
                  </a:lnTo>
                  <a:lnTo>
                    <a:pt x="105258" y="382454"/>
                  </a:lnTo>
                  <a:lnTo>
                    <a:pt x="68584" y="365784"/>
                  </a:lnTo>
                  <a:lnTo>
                    <a:pt x="46675" y="328634"/>
                  </a:lnTo>
                  <a:lnTo>
                    <a:pt x="44876" y="311594"/>
                  </a:lnTo>
                  <a:lnTo>
                    <a:pt x="45140" y="304502"/>
                  </a:lnTo>
                  <a:lnTo>
                    <a:pt x="60329" y="254016"/>
                  </a:lnTo>
                  <a:lnTo>
                    <a:pt x="85519" y="187972"/>
                  </a:lnTo>
                  <a:lnTo>
                    <a:pt x="99913" y="149499"/>
                  </a:lnTo>
                  <a:lnTo>
                    <a:pt x="118541" y="98272"/>
                  </a:lnTo>
                  <a:lnTo>
                    <a:pt x="128013" y="60593"/>
                  </a:lnTo>
                  <a:lnTo>
                    <a:pt x="128701" y="52496"/>
                  </a:lnTo>
                  <a:lnTo>
                    <a:pt x="128701" y="38949"/>
                  </a:lnTo>
                  <a:lnTo>
                    <a:pt x="123903" y="32175"/>
                  </a:lnTo>
                  <a:lnTo>
                    <a:pt x="114307" y="32175"/>
                  </a:lnTo>
                  <a:lnTo>
                    <a:pt x="112614" y="32175"/>
                  </a:lnTo>
                  <a:lnTo>
                    <a:pt x="76893" y="47892"/>
                  </a:lnTo>
                  <a:lnTo>
                    <a:pt x="47416" y="91869"/>
                  </a:lnTo>
                  <a:lnTo>
                    <a:pt x="33868" y="131242"/>
                  </a:lnTo>
                  <a:lnTo>
                    <a:pt x="33304" y="131806"/>
                  </a:lnTo>
                  <a:lnTo>
                    <a:pt x="32739" y="132653"/>
                  </a:lnTo>
                  <a:lnTo>
                    <a:pt x="32175" y="133782"/>
                  </a:lnTo>
                  <a:lnTo>
                    <a:pt x="31610" y="134910"/>
                  </a:lnTo>
                  <a:lnTo>
                    <a:pt x="31328" y="135757"/>
                  </a:lnTo>
                  <a:lnTo>
                    <a:pt x="31328" y="136322"/>
                  </a:lnTo>
                  <a:lnTo>
                    <a:pt x="31328" y="136887"/>
                  </a:lnTo>
                  <a:lnTo>
                    <a:pt x="30764" y="137451"/>
                  </a:lnTo>
                  <a:lnTo>
                    <a:pt x="29635" y="138015"/>
                  </a:lnTo>
                  <a:lnTo>
                    <a:pt x="28506" y="138580"/>
                  </a:lnTo>
                  <a:lnTo>
                    <a:pt x="27659" y="138862"/>
                  </a:lnTo>
                  <a:lnTo>
                    <a:pt x="27095" y="138862"/>
                  </a:lnTo>
                  <a:lnTo>
                    <a:pt x="26530" y="138862"/>
                  </a:lnTo>
                  <a:lnTo>
                    <a:pt x="5080" y="138862"/>
                  </a:lnTo>
                  <a:lnTo>
                    <a:pt x="1693" y="135475"/>
                  </a:lnTo>
                  <a:lnTo>
                    <a:pt x="0" y="132935"/>
                  </a:lnTo>
                  <a:lnTo>
                    <a:pt x="0" y="13124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820048" y="4260627"/>
            <a:ext cx="517525" cy="34925"/>
            <a:chOff x="2820048" y="4260627"/>
            <a:chExt cx="517525" cy="34925"/>
          </a:xfrm>
        </p:grpSpPr>
        <p:sp>
          <p:nvSpPr>
            <p:cNvPr id="17" name="object 17"/>
            <p:cNvSpPr/>
            <p:nvPr/>
          </p:nvSpPr>
          <p:spPr>
            <a:xfrm>
              <a:off x="2820466" y="4261040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503796" y="0"/>
                  </a:moveTo>
                  <a:lnTo>
                    <a:pt x="11849" y="0"/>
                  </a:lnTo>
                  <a:lnTo>
                    <a:pt x="3949" y="3949"/>
                  </a:lnTo>
                  <a:lnTo>
                    <a:pt x="0" y="9601"/>
                  </a:lnTo>
                  <a:lnTo>
                    <a:pt x="0" y="24282"/>
                  </a:lnTo>
                  <a:lnTo>
                    <a:pt x="3949" y="29921"/>
                  </a:lnTo>
                  <a:lnTo>
                    <a:pt x="11849" y="33870"/>
                  </a:lnTo>
                  <a:lnTo>
                    <a:pt x="503796" y="33870"/>
                  </a:lnTo>
                  <a:lnTo>
                    <a:pt x="512267" y="29362"/>
                  </a:lnTo>
                  <a:lnTo>
                    <a:pt x="516496" y="23710"/>
                  </a:lnTo>
                  <a:lnTo>
                    <a:pt x="516496" y="10160"/>
                  </a:lnTo>
                  <a:lnTo>
                    <a:pt x="512267" y="4521"/>
                  </a:lnTo>
                  <a:lnTo>
                    <a:pt x="5037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20471" y="4261050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0" y="27941"/>
                  </a:moveTo>
                  <a:lnTo>
                    <a:pt x="0" y="24273"/>
                  </a:lnTo>
                  <a:lnTo>
                    <a:pt x="0" y="16934"/>
                  </a:lnTo>
                  <a:lnTo>
                    <a:pt x="0" y="9595"/>
                  </a:lnTo>
                  <a:lnTo>
                    <a:pt x="3951" y="3951"/>
                  </a:lnTo>
                  <a:lnTo>
                    <a:pt x="11854" y="0"/>
                  </a:lnTo>
                  <a:lnTo>
                    <a:pt x="503800" y="0"/>
                  </a:lnTo>
                  <a:lnTo>
                    <a:pt x="512267" y="4515"/>
                  </a:lnTo>
                  <a:lnTo>
                    <a:pt x="516501" y="10160"/>
                  </a:lnTo>
                  <a:lnTo>
                    <a:pt x="516501" y="16934"/>
                  </a:lnTo>
                  <a:lnTo>
                    <a:pt x="516501" y="23708"/>
                  </a:lnTo>
                  <a:lnTo>
                    <a:pt x="512267" y="29353"/>
                  </a:lnTo>
                  <a:lnTo>
                    <a:pt x="503800" y="33868"/>
                  </a:lnTo>
                  <a:lnTo>
                    <a:pt x="11854" y="33868"/>
                  </a:lnTo>
                  <a:lnTo>
                    <a:pt x="3951" y="29917"/>
                  </a:lnTo>
                  <a:lnTo>
                    <a:pt x="0" y="24273"/>
                  </a:lnTo>
                  <a:lnTo>
                    <a:pt x="0" y="16934"/>
                  </a:lnTo>
                  <a:lnTo>
                    <a:pt x="0" y="2794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642214" y="3916857"/>
            <a:ext cx="365125" cy="592455"/>
            <a:chOff x="3642214" y="3916857"/>
            <a:chExt cx="365125" cy="592455"/>
          </a:xfrm>
        </p:grpSpPr>
        <p:sp>
          <p:nvSpPr>
            <p:cNvPr id="20" name="object 20"/>
            <p:cNvSpPr/>
            <p:nvPr/>
          </p:nvSpPr>
          <p:spPr>
            <a:xfrm>
              <a:off x="3642639" y="3917276"/>
              <a:ext cx="364490" cy="591185"/>
            </a:xfrm>
            <a:custGeom>
              <a:avLst/>
              <a:gdLst/>
              <a:ahLst/>
              <a:cxnLst/>
              <a:rect l="l" t="t" r="r" b="b"/>
              <a:pathLst>
                <a:path w="364489" h="591185">
                  <a:moveTo>
                    <a:pt x="61810" y="0"/>
                  </a:moveTo>
                  <a:lnTo>
                    <a:pt x="33578" y="0"/>
                  </a:lnTo>
                  <a:lnTo>
                    <a:pt x="27939" y="558"/>
                  </a:lnTo>
                  <a:lnTo>
                    <a:pt x="27939" y="1689"/>
                  </a:lnTo>
                  <a:lnTo>
                    <a:pt x="14389" y="92290"/>
                  </a:lnTo>
                  <a:lnTo>
                    <a:pt x="1214" y="178178"/>
                  </a:lnTo>
                  <a:lnTo>
                    <a:pt x="0" y="184581"/>
                  </a:lnTo>
                  <a:lnTo>
                    <a:pt x="0" y="187121"/>
                  </a:lnTo>
                  <a:lnTo>
                    <a:pt x="33858" y="187121"/>
                  </a:lnTo>
                  <a:lnTo>
                    <a:pt x="33858" y="184581"/>
                  </a:lnTo>
                  <a:lnTo>
                    <a:pt x="36398" y="166801"/>
                  </a:lnTo>
                  <a:lnTo>
                    <a:pt x="47688" y="118541"/>
                  </a:lnTo>
                  <a:lnTo>
                    <a:pt x="96737" y="106259"/>
                  </a:lnTo>
                  <a:lnTo>
                    <a:pt x="144203" y="105307"/>
                  </a:lnTo>
                  <a:lnTo>
                    <a:pt x="209130" y="104990"/>
                  </a:lnTo>
                  <a:lnTo>
                    <a:pt x="287883" y="104990"/>
                  </a:lnTo>
                  <a:lnTo>
                    <a:pt x="248932" y="158330"/>
                  </a:lnTo>
                  <a:lnTo>
                    <a:pt x="224164" y="192994"/>
                  </a:lnTo>
                  <a:lnTo>
                    <a:pt x="188607" y="244225"/>
                  </a:lnTo>
                  <a:lnTo>
                    <a:pt x="152713" y="308492"/>
                  </a:lnTo>
                  <a:lnTo>
                    <a:pt x="132177" y="355625"/>
                  </a:lnTo>
                  <a:lnTo>
                    <a:pt x="116204" y="402194"/>
                  </a:lnTo>
                  <a:lnTo>
                    <a:pt x="104796" y="448199"/>
                  </a:lnTo>
                  <a:lnTo>
                    <a:pt x="97950" y="493640"/>
                  </a:lnTo>
                  <a:lnTo>
                    <a:pt x="95669" y="538518"/>
                  </a:lnTo>
                  <a:lnTo>
                    <a:pt x="96252" y="548250"/>
                  </a:lnTo>
                  <a:lnTo>
                    <a:pt x="117132" y="586778"/>
                  </a:lnTo>
                  <a:lnTo>
                    <a:pt x="134340" y="591007"/>
                  </a:lnTo>
                  <a:lnTo>
                    <a:pt x="140550" y="591007"/>
                  </a:lnTo>
                  <a:lnTo>
                    <a:pt x="179716" y="569629"/>
                  </a:lnTo>
                  <a:lnTo>
                    <a:pt x="185432" y="548678"/>
                  </a:lnTo>
                  <a:lnTo>
                    <a:pt x="185991" y="543026"/>
                  </a:lnTo>
                  <a:lnTo>
                    <a:pt x="186270" y="536257"/>
                  </a:lnTo>
                  <a:lnTo>
                    <a:pt x="186270" y="504647"/>
                  </a:lnTo>
                  <a:lnTo>
                    <a:pt x="187331" y="467812"/>
                  </a:lnTo>
                  <a:lnTo>
                    <a:pt x="190931" y="405577"/>
                  </a:lnTo>
                  <a:lnTo>
                    <a:pt x="197281" y="352659"/>
                  </a:lnTo>
                  <a:lnTo>
                    <a:pt x="205109" y="312862"/>
                  </a:lnTo>
                  <a:lnTo>
                    <a:pt x="223532" y="261632"/>
                  </a:lnTo>
                  <a:lnTo>
                    <a:pt x="261577" y="199246"/>
                  </a:lnTo>
                  <a:lnTo>
                    <a:pt x="364083" y="60109"/>
                  </a:lnTo>
                  <a:lnTo>
                    <a:pt x="364083" y="27089"/>
                  </a:lnTo>
                  <a:lnTo>
                    <a:pt x="210776" y="26984"/>
                  </a:lnTo>
                  <a:lnTo>
                    <a:pt x="169975" y="26668"/>
                  </a:lnTo>
                  <a:lnTo>
                    <a:pt x="118541" y="25400"/>
                  </a:lnTo>
                  <a:lnTo>
                    <a:pt x="74510" y="17779"/>
                  </a:lnTo>
                  <a:lnTo>
                    <a:pt x="61810" y="9029"/>
                  </a:lnTo>
                  <a:lnTo>
                    <a:pt x="618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42638" y="3917281"/>
              <a:ext cx="364490" cy="591185"/>
            </a:xfrm>
            <a:custGeom>
              <a:avLst/>
              <a:gdLst/>
              <a:ahLst/>
              <a:cxnLst/>
              <a:rect l="l" t="t" r="r" b="b"/>
              <a:pathLst>
                <a:path w="364489" h="591185">
                  <a:moveTo>
                    <a:pt x="0" y="184585"/>
                  </a:moveTo>
                  <a:lnTo>
                    <a:pt x="8414" y="132035"/>
                  </a:lnTo>
                  <a:lnTo>
                    <a:pt x="14394" y="92292"/>
                  </a:lnTo>
                  <a:lnTo>
                    <a:pt x="27941" y="1693"/>
                  </a:lnTo>
                  <a:lnTo>
                    <a:pt x="27941" y="564"/>
                  </a:lnTo>
                  <a:lnTo>
                    <a:pt x="33586" y="0"/>
                  </a:lnTo>
                  <a:lnTo>
                    <a:pt x="44876" y="0"/>
                  </a:lnTo>
                  <a:lnTo>
                    <a:pt x="61810" y="0"/>
                  </a:lnTo>
                  <a:lnTo>
                    <a:pt x="61810" y="3386"/>
                  </a:lnTo>
                  <a:lnTo>
                    <a:pt x="61810" y="9031"/>
                  </a:lnTo>
                  <a:lnTo>
                    <a:pt x="66044" y="13829"/>
                  </a:lnTo>
                  <a:lnTo>
                    <a:pt x="104040" y="24290"/>
                  </a:lnTo>
                  <a:lnTo>
                    <a:pt x="169979" y="26671"/>
                  </a:lnTo>
                  <a:lnTo>
                    <a:pt x="210781" y="26989"/>
                  </a:lnTo>
                  <a:lnTo>
                    <a:pt x="261637" y="27095"/>
                  </a:lnTo>
                  <a:lnTo>
                    <a:pt x="364090" y="27095"/>
                  </a:lnTo>
                  <a:lnTo>
                    <a:pt x="364090" y="60117"/>
                  </a:lnTo>
                  <a:lnTo>
                    <a:pt x="306513" y="138862"/>
                  </a:lnTo>
                  <a:lnTo>
                    <a:pt x="302068" y="144789"/>
                  </a:lnTo>
                  <a:lnTo>
                    <a:pt x="296353" y="152410"/>
                  </a:lnTo>
                  <a:lnTo>
                    <a:pt x="289367" y="161723"/>
                  </a:lnTo>
                  <a:lnTo>
                    <a:pt x="266506" y="192417"/>
                  </a:lnTo>
                  <a:lnTo>
                    <a:pt x="240469" y="231155"/>
                  </a:lnTo>
                  <a:lnTo>
                    <a:pt x="221206" y="267723"/>
                  </a:lnTo>
                  <a:lnTo>
                    <a:pt x="205118" y="312864"/>
                  </a:lnTo>
                  <a:lnTo>
                    <a:pt x="197286" y="352660"/>
                  </a:lnTo>
                  <a:lnTo>
                    <a:pt x="192311" y="391397"/>
                  </a:lnTo>
                  <a:lnTo>
                    <a:pt x="188819" y="435215"/>
                  </a:lnTo>
                  <a:lnTo>
                    <a:pt x="186755" y="485701"/>
                  </a:lnTo>
                  <a:lnTo>
                    <a:pt x="186279" y="504646"/>
                  </a:lnTo>
                  <a:lnTo>
                    <a:pt x="186279" y="512549"/>
                  </a:lnTo>
                  <a:lnTo>
                    <a:pt x="186279" y="520452"/>
                  </a:lnTo>
                  <a:lnTo>
                    <a:pt x="186279" y="528355"/>
                  </a:lnTo>
                  <a:lnTo>
                    <a:pt x="186279" y="536257"/>
                  </a:lnTo>
                  <a:lnTo>
                    <a:pt x="185997" y="543031"/>
                  </a:lnTo>
                  <a:lnTo>
                    <a:pt x="185432" y="548676"/>
                  </a:lnTo>
                  <a:lnTo>
                    <a:pt x="185432" y="556297"/>
                  </a:lnTo>
                  <a:lnTo>
                    <a:pt x="183156" y="563229"/>
                  </a:lnTo>
                  <a:lnTo>
                    <a:pt x="148388" y="590377"/>
                  </a:lnTo>
                  <a:lnTo>
                    <a:pt x="140556" y="591012"/>
                  </a:lnTo>
                  <a:lnTo>
                    <a:pt x="134347" y="591012"/>
                  </a:lnTo>
                  <a:lnTo>
                    <a:pt x="128419" y="590165"/>
                  </a:lnTo>
                  <a:lnTo>
                    <a:pt x="122774" y="588472"/>
                  </a:lnTo>
                  <a:lnTo>
                    <a:pt x="117129" y="586779"/>
                  </a:lnTo>
                  <a:lnTo>
                    <a:pt x="96261" y="548253"/>
                  </a:lnTo>
                  <a:lnTo>
                    <a:pt x="95679" y="538515"/>
                  </a:lnTo>
                  <a:lnTo>
                    <a:pt x="97961" y="493639"/>
                  </a:lnTo>
                  <a:lnTo>
                    <a:pt x="104805" y="448198"/>
                  </a:lnTo>
                  <a:lnTo>
                    <a:pt x="116212" y="402193"/>
                  </a:lnTo>
                  <a:lnTo>
                    <a:pt x="132182" y="355623"/>
                  </a:lnTo>
                  <a:lnTo>
                    <a:pt x="152715" y="308489"/>
                  </a:lnTo>
                  <a:lnTo>
                    <a:pt x="177811" y="260790"/>
                  </a:lnTo>
                  <a:lnTo>
                    <a:pt x="204060" y="221629"/>
                  </a:lnTo>
                  <a:lnTo>
                    <a:pt x="248936" y="158337"/>
                  </a:lnTo>
                  <a:lnTo>
                    <a:pt x="287885" y="104993"/>
                  </a:lnTo>
                  <a:lnTo>
                    <a:pt x="209140" y="104993"/>
                  </a:lnTo>
                  <a:lnTo>
                    <a:pt x="144207" y="105311"/>
                  </a:lnTo>
                  <a:lnTo>
                    <a:pt x="96738" y="106263"/>
                  </a:lnTo>
                  <a:lnTo>
                    <a:pt x="54190" y="110073"/>
                  </a:lnTo>
                  <a:lnTo>
                    <a:pt x="40642" y="148388"/>
                  </a:lnTo>
                  <a:lnTo>
                    <a:pt x="33868" y="184585"/>
                  </a:lnTo>
                  <a:lnTo>
                    <a:pt x="33868" y="187125"/>
                  </a:lnTo>
                  <a:lnTo>
                    <a:pt x="0" y="187125"/>
                  </a:lnTo>
                  <a:lnTo>
                    <a:pt x="0" y="18458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1943595" y="6017987"/>
            <a:ext cx="525780" cy="51435"/>
          </a:xfrm>
          <a:custGeom>
            <a:avLst/>
            <a:gdLst/>
            <a:ahLst/>
            <a:cxnLst/>
            <a:rect l="l" t="t" r="r" b="b"/>
            <a:pathLst>
              <a:path w="525780" h="51435">
                <a:moveTo>
                  <a:pt x="525157" y="0"/>
                </a:moveTo>
                <a:lnTo>
                  <a:pt x="0" y="0"/>
                </a:lnTo>
                <a:lnTo>
                  <a:pt x="0" y="50821"/>
                </a:lnTo>
                <a:lnTo>
                  <a:pt x="525157" y="50821"/>
                </a:lnTo>
                <a:lnTo>
                  <a:pt x="5251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2076999" y="5122255"/>
            <a:ext cx="239395" cy="570230"/>
            <a:chOff x="2076999" y="5122255"/>
            <a:chExt cx="239395" cy="570230"/>
          </a:xfrm>
        </p:grpSpPr>
        <p:sp>
          <p:nvSpPr>
            <p:cNvPr id="24" name="object 24"/>
            <p:cNvSpPr/>
            <p:nvPr/>
          </p:nvSpPr>
          <p:spPr>
            <a:xfrm>
              <a:off x="2077427" y="5122684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5">
                  <a:moveTo>
                    <a:pt x="191427" y="0"/>
                  </a:moveTo>
                  <a:lnTo>
                    <a:pt x="154152" y="16090"/>
                  </a:lnTo>
                  <a:lnTo>
                    <a:pt x="138061" y="51663"/>
                  </a:lnTo>
                  <a:lnTo>
                    <a:pt x="139123" y="60719"/>
                  </a:lnTo>
                  <a:lnTo>
                    <a:pt x="165163" y="88087"/>
                  </a:lnTo>
                  <a:lnTo>
                    <a:pt x="173634" y="88087"/>
                  </a:lnTo>
                  <a:lnTo>
                    <a:pt x="210908" y="71145"/>
                  </a:lnTo>
                  <a:lnTo>
                    <a:pt x="227850" y="35572"/>
                  </a:lnTo>
                  <a:lnTo>
                    <a:pt x="226841" y="28269"/>
                  </a:lnTo>
                  <a:lnTo>
                    <a:pt x="198730" y="635"/>
                  </a:lnTo>
                  <a:lnTo>
                    <a:pt x="191427" y="0"/>
                  </a:lnTo>
                  <a:close/>
                </a:path>
                <a:path w="238125" h="569595">
                  <a:moveTo>
                    <a:pt x="181998" y="217690"/>
                  </a:moveTo>
                  <a:lnTo>
                    <a:pt x="123951" y="217690"/>
                  </a:lnTo>
                  <a:lnTo>
                    <a:pt x="128739" y="224459"/>
                  </a:lnTo>
                  <a:lnTo>
                    <a:pt x="128739" y="238010"/>
                  </a:lnTo>
                  <a:lnTo>
                    <a:pt x="128095" y="245630"/>
                  </a:lnTo>
                  <a:lnTo>
                    <a:pt x="128054" y="246111"/>
                  </a:lnTo>
                  <a:lnTo>
                    <a:pt x="126838" y="254317"/>
                  </a:lnTo>
                  <a:lnTo>
                    <a:pt x="111038" y="304926"/>
                  </a:lnTo>
                  <a:lnTo>
                    <a:pt x="85547" y="373532"/>
                  </a:lnTo>
                  <a:lnTo>
                    <a:pt x="71197" y="411015"/>
                  </a:lnTo>
                  <a:lnTo>
                    <a:pt x="60344" y="439605"/>
                  </a:lnTo>
                  <a:lnTo>
                    <a:pt x="47273" y="476561"/>
                  </a:lnTo>
                  <a:lnTo>
                    <a:pt x="45006" y="498264"/>
                  </a:lnTo>
                  <a:lnTo>
                    <a:pt x="46691" y="514252"/>
                  </a:lnTo>
                  <a:lnTo>
                    <a:pt x="68605" y="551408"/>
                  </a:lnTo>
                  <a:lnTo>
                    <a:pt x="105292" y="568089"/>
                  </a:lnTo>
                  <a:lnTo>
                    <a:pt x="118579" y="569201"/>
                  </a:lnTo>
                  <a:lnTo>
                    <a:pt x="131723" y="568089"/>
                  </a:lnTo>
                  <a:lnTo>
                    <a:pt x="132143" y="568089"/>
                  </a:lnTo>
                  <a:lnTo>
                    <a:pt x="171094" y="550570"/>
                  </a:lnTo>
                  <a:lnTo>
                    <a:pt x="185753" y="537857"/>
                  </a:lnTo>
                  <a:lnTo>
                    <a:pt x="122821" y="537857"/>
                  </a:lnTo>
                  <a:lnTo>
                    <a:pt x="116520" y="536535"/>
                  </a:lnTo>
                  <a:lnTo>
                    <a:pt x="112020" y="532568"/>
                  </a:lnTo>
                  <a:lnTo>
                    <a:pt x="109320" y="525952"/>
                  </a:lnTo>
                  <a:lnTo>
                    <a:pt x="108419" y="516686"/>
                  </a:lnTo>
                  <a:lnTo>
                    <a:pt x="108684" y="511814"/>
                  </a:lnTo>
                  <a:lnTo>
                    <a:pt x="119957" y="468672"/>
                  </a:lnTo>
                  <a:lnTo>
                    <a:pt x="137741" y="420813"/>
                  </a:lnTo>
                  <a:lnTo>
                    <a:pt x="158598" y="367345"/>
                  </a:lnTo>
                  <a:lnTo>
                    <a:pt x="167706" y="343681"/>
                  </a:lnTo>
                  <a:lnTo>
                    <a:pt x="182026" y="305142"/>
                  </a:lnTo>
                  <a:lnTo>
                    <a:pt x="193226" y="265857"/>
                  </a:lnTo>
                  <a:lnTo>
                    <a:pt x="193967" y="257492"/>
                  </a:lnTo>
                  <a:lnTo>
                    <a:pt x="192216" y="241823"/>
                  </a:lnTo>
                  <a:lnTo>
                    <a:pt x="187821" y="227849"/>
                  </a:lnTo>
                  <a:lnTo>
                    <a:pt x="181998" y="217690"/>
                  </a:lnTo>
                  <a:close/>
                </a:path>
                <a:path w="238125" h="569595">
                  <a:moveTo>
                    <a:pt x="232359" y="430288"/>
                  </a:moveTo>
                  <a:lnTo>
                    <a:pt x="212598" y="430288"/>
                  </a:lnTo>
                  <a:lnTo>
                    <a:pt x="207797" y="430847"/>
                  </a:lnTo>
                  <a:lnTo>
                    <a:pt x="205536" y="433108"/>
                  </a:lnTo>
                  <a:lnTo>
                    <a:pt x="204127" y="437070"/>
                  </a:lnTo>
                  <a:lnTo>
                    <a:pt x="202437" y="443839"/>
                  </a:lnTo>
                  <a:lnTo>
                    <a:pt x="197620" y="458079"/>
                  </a:lnTo>
                  <a:lnTo>
                    <a:pt x="181267" y="493814"/>
                  </a:lnTo>
                  <a:lnTo>
                    <a:pt x="151053" y="529678"/>
                  </a:lnTo>
                  <a:lnTo>
                    <a:pt x="127901" y="537857"/>
                  </a:lnTo>
                  <a:lnTo>
                    <a:pt x="185753" y="537857"/>
                  </a:lnTo>
                  <a:lnTo>
                    <a:pt x="215622" y="496621"/>
                  </a:lnTo>
                  <a:lnTo>
                    <a:pt x="233724" y="456068"/>
                  </a:lnTo>
                  <a:lnTo>
                    <a:pt x="238010" y="433108"/>
                  </a:lnTo>
                  <a:lnTo>
                    <a:pt x="232359" y="430288"/>
                  </a:lnTo>
                  <a:close/>
                </a:path>
                <a:path w="238125" h="569595">
                  <a:moveTo>
                    <a:pt x="116039" y="185496"/>
                  </a:moveTo>
                  <a:lnTo>
                    <a:pt x="77606" y="195661"/>
                  </a:lnTo>
                  <a:lnTo>
                    <a:pt x="43620" y="224674"/>
                  </a:lnTo>
                  <a:lnTo>
                    <a:pt x="21916" y="258926"/>
                  </a:lnTo>
                  <a:lnTo>
                    <a:pt x="4286" y="299474"/>
                  </a:lnTo>
                  <a:lnTo>
                    <a:pt x="0" y="316788"/>
                  </a:lnTo>
                  <a:lnTo>
                    <a:pt x="0" y="318477"/>
                  </a:lnTo>
                  <a:lnTo>
                    <a:pt x="1689" y="321017"/>
                  </a:lnTo>
                  <a:lnTo>
                    <a:pt x="5080" y="324408"/>
                  </a:lnTo>
                  <a:lnTo>
                    <a:pt x="27660" y="324408"/>
                  </a:lnTo>
                  <a:lnTo>
                    <a:pt x="28511" y="324129"/>
                  </a:lnTo>
                  <a:lnTo>
                    <a:pt x="30772" y="322999"/>
                  </a:lnTo>
                  <a:lnTo>
                    <a:pt x="31330" y="322427"/>
                  </a:lnTo>
                  <a:lnTo>
                    <a:pt x="31431" y="321017"/>
                  </a:lnTo>
                  <a:lnTo>
                    <a:pt x="31623" y="320459"/>
                  </a:lnTo>
                  <a:lnTo>
                    <a:pt x="32753" y="318198"/>
                  </a:lnTo>
                  <a:lnTo>
                    <a:pt x="33312" y="317347"/>
                  </a:lnTo>
                  <a:lnTo>
                    <a:pt x="33883" y="316788"/>
                  </a:lnTo>
                  <a:lnTo>
                    <a:pt x="40022" y="296140"/>
                  </a:lnTo>
                  <a:lnTo>
                    <a:pt x="56111" y="260563"/>
                  </a:lnTo>
                  <a:lnTo>
                    <a:pt x="88299" y="224674"/>
                  </a:lnTo>
                  <a:lnTo>
                    <a:pt x="112649" y="217690"/>
                  </a:lnTo>
                  <a:lnTo>
                    <a:pt x="181998" y="217690"/>
                  </a:lnTo>
                  <a:lnTo>
                    <a:pt x="180781" y="215567"/>
                  </a:lnTo>
                  <a:lnTo>
                    <a:pt x="171094" y="204977"/>
                  </a:lnTo>
                  <a:lnTo>
                    <a:pt x="159395" y="196452"/>
                  </a:lnTo>
                  <a:lnTo>
                    <a:pt x="146319" y="190365"/>
                  </a:lnTo>
                  <a:lnTo>
                    <a:pt x="131868" y="186713"/>
                  </a:lnTo>
                  <a:lnTo>
                    <a:pt x="116039" y="1854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5064" y="5122255"/>
              <a:ext cx="90631" cy="8893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077422" y="5308177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89"/>
                  </a:moveTo>
                  <a:lnTo>
                    <a:pt x="11752" y="95026"/>
                  </a:lnTo>
                  <a:lnTo>
                    <a:pt x="35045" y="50239"/>
                  </a:lnTo>
                  <a:lnTo>
                    <a:pt x="65221" y="18634"/>
                  </a:lnTo>
                  <a:lnTo>
                    <a:pt x="103019" y="846"/>
                  </a:lnTo>
                  <a:lnTo>
                    <a:pt x="116042" y="0"/>
                  </a:lnTo>
                  <a:lnTo>
                    <a:pt x="131871" y="1217"/>
                  </a:lnTo>
                  <a:lnTo>
                    <a:pt x="171099" y="19481"/>
                  </a:lnTo>
                  <a:lnTo>
                    <a:pt x="192222" y="56327"/>
                  </a:lnTo>
                  <a:lnTo>
                    <a:pt x="193969" y="71997"/>
                  </a:lnTo>
                  <a:lnTo>
                    <a:pt x="193228" y="80361"/>
                  </a:lnTo>
                  <a:lnTo>
                    <a:pt x="182110" y="119430"/>
                  </a:lnTo>
                  <a:lnTo>
                    <a:pt x="167711" y="158182"/>
                  </a:lnTo>
                  <a:lnTo>
                    <a:pt x="148229" y="208368"/>
                  </a:lnTo>
                  <a:lnTo>
                    <a:pt x="137748" y="235314"/>
                  </a:lnTo>
                  <a:lnTo>
                    <a:pt x="119960" y="283172"/>
                  </a:lnTo>
                  <a:lnTo>
                    <a:pt x="109478" y="320176"/>
                  </a:lnTo>
                  <a:lnTo>
                    <a:pt x="108419" y="331187"/>
                  </a:lnTo>
                  <a:lnTo>
                    <a:pt x="109319" y="340452"/>
                  </a:lnTo>
                  <a:lnTo>
                    <a:pt x="112019" y="347069"/>
                  </a:lnTo>
                  <a:lnTo>
                    <a:pt x="116519" y="351040"/>
                  </a:lnTo>
                  <a:lnTo>
                    <a:pt x="122819" y="352363"/>
                  </a:lnTo>
                  <a:lnTo>
                    <a:pt x="127901" y="352363"/>
                  </a:lnTo>
                  <a:lnTo>
                    <a:pt x="133265" y="351516"/>
                  </a:lnTo>
                  <a:lnTo>
                    <a:pt x="138912" y="349822"/>
                  </a:lnTo>
                  <a:lnTo>
                    <a:pt x="144559" y="348128"/>
                  </a:lnTo>
                  <a:lnTo>
                    <a:pt x="175387" y="317794"/>
                  </a:lnTo>
                  <a:lnTo>
                    <a:pt x="197622" y="272584"/>
                  </a:lnTo>
                  <a:lnTo>
                    <a:pt x="204133" y="251567"/>
                  </a:lnTo>
                  <a:lnTo>
                    <a:pt x="205545" y="247614"/>
                  </a:lnTo>
                  <a:lnTo>
                    <a:pt x="206674" y="246485"/>
                  </a:lnTo>
                  <a:lnTo>
                    <a:pt x="207803" y="245355"/>
                  </a:lnTo>
                  <a:lnTo>
                    <a:pt x="212603" y="244791"/>
                  </a:lnTo>
                  <a:lnTo>
                    <a:pt x="221074" y="244791"/>
                  </a:lnTo>
                  <a:lnTo>
                    <a:pt x="232367" y="244791"/>
                  </a:lnTo>
                  <a:lnTo>
                    <a:pt x="238014" y="247614"/>
                  </a:lnTo>
                  <a:lnTo>
                    <a:pt x="238014" y="253261"/>
                  </a:lnTo>
                  <a:lnTo>
                    <a:pt x="237538" y="257443"/>
                  </a:lnTo>
                  <a:lnTo>
                    <a:pt x="221286" y="300059"/>
                  </a:lnTo>
                  <a:lnTo>
                    <a:pt x="201751" y="334258"/>
                  </a:lnTo>
                  <a:lnTo>
                    <a:pt x="171099" y="365068"/>
                  </a:lnTo>
                  <a:lnTo>
                    <a:pt x="132348" y="382538"/>
                  </a:lnTo>
                  <a:lnTo>
                    <a:pt x="118583" y="383703"/>
                  </a:lnTo>
                  <a:lnTo>
                    <a:pt x="105296" y="382591"/>
                  </a:lnTo>
                  <a:lnTo>
                    <a:pt x="68609" y="365916"/>
                  </a:lnTo>
                  <a:lnTo>
                    <a:pt x="46692" y="328752"/>
                  </a:lnTo>
                  <a:lnTo>
                    <a:pt x="44892" y="311706"/>
                  </a:lnTo>
                  <a:lnTo>
                    <a:pt x="45157" y="304612"/>
                  </a:lnTo>
                  <a:lnTo>
                    <a:pt x="60350" y="254108"/>
                  </a:lnTo>
                  <a:lnTo>
                    <a:pt x="85549" y="188040"/>
                  </a:lnTo>
                  <a:lnTo>
                    <a:pt x="99949" y="149553"/>
                  </a:lnTo>
                  <a:lnTo>
                    <a:pt x="118583" y="98308"/>
                  </a:lnTo>
                  <a:lnTo>
                    <a:pt x="128059" y="60615"/>
                  </a:lnTo>
                  <a:lnTo>
                    <a:pt x="128748" y="52515"/>
                  </a:lnTo>
                  <a:lnTo>
                    <a:pt x="128748" y="38963"/>
                  </a:lnTo>
                  <a:lnTo>
                    <a:pt x="123948" y="32187"/>
                  </a:lnTo>
                  <a:lnTo>
                    <a:pt x="114348" y="32187"/>
                  </a:lnTo>
                  <a:lnTo>
                    <a:pt x="112654" y="32187"/>
                  </a:lnTo>
                  <a:lnTo>
                    <a:pt x="76920" y="47910"/>
                  </a:lnTo>
                  <a:lnTo>
                    <a:pt x="47433" y="91902"/>
                  </a:lnTo>
                  <a:lnTo>
                    <a:pt x="33881" y="131289"/>
                  </a:lnTo>
                  <a:lnTo>
                    <a:pt x="33316" y="131854"/>
                  </a:lnTo>
                  <a:lnTo>
                    <a:pt x="32751" y="132701"/>
                  </a:lnTo>
                  <a:lnTo>
                    <a:pt x="32187" y="133830"/>
                  </a:lnTo>
                  <a:lnTo>
                    <a:pt x="31622" y="134959"/>
                  </a:lnTo>
                  <a:lnTo>
                    <a:pt x="31340" y="135806"/>
                  </a:lnTo>
                  <a:lnTo>
                    <a:pt x="31340" y="136371"/>
                  </a:lnTo>
                  <a:lnTo>
                    <a:pt x="31340" y="136936"/>
                  </a:lnTo>
                  <a:lnTo>
                    <a:pt x="30775" y="137500"/>
                  </a:lnTo>
                  <a:lnTo>
                    <a:pt x="29645" y="138065"/>
                  </a:lnTo>
                  <a:lnTo>
                    <a:pt x="28516" y="138630"/>
                  </a:lnTo>
                  <a:lnTo>
                    <a:pt x="27669" y="138912"/>
                  </a:lnTo>
                  <a:lnTo>
                    <a:pt x="27104" y="138912"/>
                  </a:lnTo>
                  <a:lnTo>
                    <a:pt x="26540" y="138912"/>
                  </a:lnTo>
                  <a:lnTo>
                    <a:pt x="5082" y="138912"/>
                  </a:lnTo>
                  <a:lnTo>
                    <a:pt x="1694" y="135524"/>
                  </a:lnTo>
                  <a:lnTo>
                    <a:pt x="0" y="132983"/>
                  </a:lnTo>
                  <a:lnTo>
                    <a:pt x="0" y="13128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017714" y="6262358"/>
            <a:ext cx="376555" cy="574675"/>
            <a:chOff x="2017714" y="6262358"/>
            <a:chExt cx="376555" cy="574675"/>
          </a:xfrm>
        </p:grpSpPr>
        <p:sp>
          <p:nvSpPr>
            <p:cNvPr id="28" name="object 28"/>
            <p:cNvSpPr/>
            <p:nvPr/>
          </p:nvSpPr>
          <p:spPr>
            <a:xfrm>
              <a:off x="2018131" y="6262788"/>
              <a:ext cx="375285" cy="574040"/>
            </a:xfrm>
            <a:custGeom>
              <a:avLst/>
              <a:gdLst/>
              <a:ahLst/>
              <a:cxnLst/>
              <a:rect l="l" t="t" r="r" b="b"/>
              <a:pathLst>
                <a:path w="375285" h="574040">
                  <a:moveTo>
                    <a:pt x="375234" y="534466"/>
                  </a:moveTo>
                  <a:lnTo>
                    <a:pt x="137223" y="534466"/>
                  </a:lnTo>
                  <a:lnTo>
                    <a:pt x="137223" y="573430"/>
                  </a:lnTo>
                  <a:lnTo>
                    <a:pt x="144843" y="573430"/>
                  </a:lnTo>
                  <a:lnTo>
                    <a:pt x="157652" y="572320"/>
                  </a:lnTo>
                  <a:lnTo>
                    <a:pt x="180838" y="571526"/>
                  </a:lnTo>
                  <a:lnTo>
                    <a:pt x="214402" y="571049"/>
                  </a:lnTo>
                  <a:lnTo>
                    <a:pt x="375234" y="570890"/>
                  </a:lnTo>
                  <a:lnTo>
                    <a:pt x="375234" y="534466"/>
                  </a:lnTo>
                  <a:close/>
                </a:path>
                <a:path w="375285" h="574040">
                  <a:moveTo>
                    <a:pt x="375234" y="570890"/>
                  </a:moveTo>
                  <a:lnTo>
                    <a:pt x="258343" y="570890"/>
                  </a:lnTo>
                  <a:lnTo>
                    <a:pt x="300432" y="571049"/>
                  </a:lnTo>
                  <a:lnTo>
                    <a:pt x="332671" y="571526"/>
                  </a:lnTo>
                  <a:lnTo>
                    <a:pt x="355064" y="572320"/>
                  </a:lnTo>
                  <a:lnTo>
                    <a:pt x="367614" y="573430"/>
                  </a:lnTo>
                  <a:lnTo>
                    <a:pt x="375234" y="573430"/>
                  </a:lnTo>
                  <a:lnTo>
                    <a:pt x="375234" y="570890"/>
                  </a:lnTo>
                  <a:close/>
                </a:path>
                <a:path w="375285" h="574040">
                  <a:moveTo>
                    <a:pt x="297307" y="433666"/>
                  </a:moveTo>
                  <a:lnTo>
                    <a:pt x="219379" y="433666"/>
                  </a:lnTo>
                  <a:lnTo>
                    <a:pt x="219327" y="495397"/>
                  </a:lnTo>
                  <a:lnTo>
                    <a:pt x="219168" y="509481"/>
                  </a:lnTo>
                  <a:lnTo>
                    <a:pt x="218902" y="518271"/>
                  </a:lnTo>
                  <a:lnTo>
                    <a:pt x="218560" y="521474"/>
                  </a:lnTo>
                  <a:lnTo>
                    <a:pt x="218528" y="521766"/>
                  </a:lnTo>
                  <a:lnTo>
                    <a:pt x="216839" y="524586"/>
                  </a:lnTo>
                  <a:lnTo>
                    <a:pt x="214871" y="526846"/>
                  </a:lnTo>
                  <a:lnTo>
                    <a:pt x="210216" y="530337"/>
                  </a:lnTo>
                  <a:lnTo>
                    <a:pt x="210068" y="530337"/>
                  </a:lnTo>
                  <a:lnTo>
                    <a:pt x="206387" y="531647"/>
                  </a:lnTo>
                  <a:lnTo>
                    <a:pt x="195097" y="533907"/>
                  </a:lnTo>
                  <a:lnTo>
                    <a:pt x="190296" y="534466"/>
                  </a:lnTo>
                  <a:lnTo>
                    <a:pt x="350672" y="534466"/>
                  </a:lnTo>
                  <a:lnTo>
                    <a:pt x="307947" y="530337"/>
                  </a:lnTo>
                  <a:lnTo>
                    <a:pt x="297307" y="521474"/>
                  </a:lnTo>
                  <a:lnTo>
                    <a:pt x="297307" y="433666"/>
                  </a:lnTo>
                  <a:close/>
                </a:path>
                <a:path w="375285" h="574040">
                  <a:moveTo>
                    <a:pt x="292227" y="0"/>
                  </a:moveTo>
                  <a:lnTo>
                    <a:pt x="266255" y="0"/>
                  </a:lnTo>
                  <a:lnTo>
                    <a:pt x="260324" y="558"/>
                  </a:lnTo>
                  <a:lnTo>
                    <a:pt x="237373" y="33668"/>
                  </a:lnTo>
                  <a:lnTo>
                    <a:pt x="127901" y="199047"/>
                  </a:lnTo>
                  <a:lnTo>
                    <a:pt x="0" y="394703"/>
                  </a:lnTo>
                  <a:lnTo>
                    <a:pt x="0" y="433666"/>
                  </a:lnTo>
                  <a:lnTo>
                    <a:pt x="375234" y="433666"/>
                  </a:lnTo>
                  <a:lnTo>
                    <a:pt x="375234" y="394703"/>
                  </a:lnTo>
                  <a:lnTo>
                    <a:pt x="131292" y="394703"/>
                  </a:lnTo>
                  <a:lnTo>
                    <a:pt x="38963" y="393865"/>
                  </a:lnTo>
                  <a:lnTo>
                    <a:pt x="224459" y="111798"/>
                  </a:lnTo>
                  <a:lnTo>
                    <a:pt x="297307" y="111798"/>
                  </a:lnTo>
                  <a:lnTo>
                    <a:pt x="297307" y="5079"/>
                  </a:lnTo>
                  <a:lnTo>
                    <a:pt x="292227" y="0"/>
                  </a:lnTo>
                  <a:close/>
                </a:path>
                <a:path w="375285" h="574040">
                  <a:moveTo>
                    <a:pt x="297307" y="111798"/>
                  </a:moveTo>
                  <a:lnTo>
                    <a:pt x="224459" y="111798"/>
                  </a:lnTo>
                  <a:lnTo>
                    <a:pt x="224459" y="394703"/>
                  </a:lnTo>
                  <a:lnTo>
                    <a:pt x="297307" y="394703"/>
                  </a:lnTo>
                  <a:lnTo>
                    <a:pt x="297307" y="11179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018137" y="6262781"/>
              <a:ext cx="375285" cy="574040"/>
            </a:xfrm>
            <a:custGeom>
              <a:avLst/>
              <a:gdLst/>
              <a:ahLst/>
              <a:cxnLst/>
              <a:rect l="l" t="t" r="r" b="b"/>
              <a:pathLst>
                <a:path w="375285" h="574040">
                  <a:moveTo>
                    <a:pt x="367610" y="573437"/>
                  </a:moveTo>
                  <a:lnTo>
                    <a:pt x="355063" y="572326"/>
                  </a:lnTo>
                  <a:lnTo>
                    <a:pt x="332670" y="571532"/>
                  </a:lnTo>
                  <a:lnTo>
                    <a:pt x="300430" y="571055"/>
                  </a:lnTo>
                  <a:lnTo>
                    <a:pt x="258343" y="570896"/>
                  </a:lnTo>
                  <a:lnTo>
                    <a:pt x="214404" y="571055"/>
                  </a:lnTo>
                  <a:lnTo>
                    <a:pt x="180840" y="571532"/>
                  </a:lnTo>
                  <a:lnTo>
                    <a:pt x="157653" y="572326"/>
                  </a:lnTo>
                  <a:lnTo>
                    <a:pt x="144841" y="573437"/>
                  </a:lnTo>
                  <a:lnTo>
                    <a:pt x="137218" y="573437"/>
                  </a:lnTo>
                  <a:lnTo>
                    <a:pt x="137218" y="534474"/>
                  </a:lnTo>
                  <a:lnTo>
                    <a:pt x="163476" y="534474"/>
                  </a:lnTo>
                  <a:lnTo>
                    <a:pt x="174769" y="534474"/>
                  </a:lnTo>
                  <a:lnTo>
                    <a:pt x="182393" y="534474"/>
                  </a:lnTo>
                  <a:lnTo>
                    <a:pt x="186346" y="534474"/>
                  </a:lnTo>
                  <a:lnTo>
                    <a:pt x="190299" y="534474"/>
                  </a:lnTo>
                  <a:lnTo>
                    <a:pt x="195098" y="533909"/>
                  </a:lnTo>
                  <a:lnTo>
                    <a:pt x="200745" y="532780"/>
                  </a:lnTo>
                  <a:lnTo>
                    <a:pt x="206392" y="531651"/>
                  </a:lnTo>
                  <a:lnTo>
                    <a:pt x="210344" y="530239"/>
                  </a:lnTo>
                  <a:lnTo>
                    <a:pt x="212603" y="528545"/>
                  </a:lnTo>
                  <a:lnTo>
                    <a:pt x="214862" y="526851"/>
                  </a:lnTo>
                  <a:lnTo>
                    <a:pt x="216839" y="524592"/>
                  </a:lnTo>
                  <a:lnTo>
                    <a:pt x="219380" y="476029"/>
                  </a:lnTo>
                  <a:lnTo>
                    <a:pt x="219380" y="433678"/>
                  </a:lnTo>
                  <a:lnTo>
                    <a:pt x="0" y="433678"/>
                  </a:lnTo>
                  <a:lnTo>
                    <a:pt x="0" y="394714"/>
                  </a:lnTo>
                  <a:lnTo>
                    <a:pt x="127901" y="199051"/>
                  </a:lnTo>
                  <a:lnTo>
                    <a:pt x="174623" y="128273"/>
                  </a:lnTo>
                  <a:lnTo>
                    <a:pt x="211113" y="73149"/>
                  </a:lnTo>
                  <a:lnTo>
                    <a:pt x="237371" y="33677"/>
                  </a:lnTo>
                  <a:lnTo>
                    <a:pt x="259190" y="1694"/>
                  </a:lnTo>
                  <a:lnTo>
                    <a:pt x="266248" y="0"/>
                  </a:lnTo>
                  <a:lnTo>
                    <a:pt x="276978" y="0"/>
                  </a:lnTo>
                  <a:lnTo>
                    <a:pt x="292224" y="0"/>
                  </a:lnTo>
                  <a:lnTo>
                    <a:pt x="297306" y="5082"/>
                  </a:lnTo>
                  <a:lnTo>
                    <a:pt x="297306" y="394714"/>
                  </a:lnTo>
                  <a:lnTo>
                    <a:pt x="375233" y="394714"/>
                  </a:lnTo>
                  <a:lnTo>
                    <a:pt x="375233" y="433678"/>
                  </a:lnTo>
                  <a:lnTo>
                    <a:pt x="297306" y="433678"/>
                  </a:lnTo>
                  <a:lnTo>
                    <a:pt x="297306" y="476876"/>
                  </a:lnTo>
                  <a:lnTo>
                    <a:pt x="297306" y="521486"/>
                  </a:lnTo>
                  <a:lnTo>
                    <a:pt x="299000" y="524874"/>
                  </a:lnTo>
                  <a:lnTo>
                    <a:pt x="350669" y="534474"/>
                  </a:lnTo>
                  <a:lnTo>
                    <a:pt x="375233" y="534474"/>
                  </a:lnTo>
                  <a:lnTo>
                    <a:pt x="375233" y="573437"/>
                  </a:lnTo>
                  <a:lnTo>
                    <a:pt x="367610" y="573437"/>
                  </a:lnTo>
                  <a:close/>
                </a:path>
                <a:path w="375285" h="574040">
                  <a:moveTo>
                    <a:pt x="224462" y="394714"/>
                  </a:moveTo>
                  <a:lnTo>
                    <a:pt x="224462" y="111807"/>
                  </a:lnTo>
                  <a:lnTo>
                    <a:pt x="38963" y="393867"/>
                  </a:lnTo>
                  <a:lnTo>
                    <a:pt x="131289" y="394714"/>
                  </a:lnTo>
                  <a:lnTo>
                    <a:pt x="224462" y="39471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00100" y="685800"/>
            <a:ext cx="11696065" cy="7663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5200" spc="-175" dirty="0">
                <a:solidFill>
                  <a:srgbClr val="FFFFFF"/>
                </a:solidFill>
                <a:latin typeface="Malgun Gothic"/>
                <a:cs typeface="Malgun Gothic"/>
              </a:rPr>
              <a:t>문제3.</a:t>
            </a:r>
            <a:r>
              <a:rPr sz="5200" spc="-8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680" dirty="0">
                <a:solidFill>
                  <a:srgbClr val="FFFFFF"/>
                </a:solidFill>
                <a:latin typeface="Malgun Gothic"/>
                <a:cs typeface="Malgun Gothic"/>
              </a:rPr>
              <a:t>다음</a:t>
            </a:r>
            <a:r>
              <a:rPr sz="5200" spc="-8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680" dirty="0">
                <a:solidFill>
                  <a:srgbClr val="FFFFFF"/>
                </a:solidFill>
                <a:latin typeface="Malgun Gothic"/>
                <a:cs typeface="Malgun Gothic"/>
              </a:rPr>
              <a:t>복소수의</a:t>
            </a:r>
            <a:r>
              <a:rPr sz="5200" spc="-8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680" dirty="0">
                <a:solidFill>
                  <a:srgbClr val="FFFFFF"/>
                </a:solidFill>
                <a:latin typeface="Malgun Gothic"/>
                <a:cs typeface="Malgun Gothic"/>
              </a:rPr>
              <a:t>켤레복소수를</a:t>
            </a:r>
            <a:r>
              <a:rPr sz="5200" spc="-8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475" dirty="0">
                <a:solidFill>
                  <a:srgbClr val="FFFFFF"/>
                </a:solidFill>
                <a:latin typeface="Malgun Gothic"/>
                <a:cs typeface="Malgun Gothic"/>
              </a:rPr>
              <a:t>구하시오.</a:t>
            </a:r>
            <a:endParaRPr sz="5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59"/>
              </a:spcBef>
            </a:pPr>
            <a:r>
              <a:rPr sz="5200" spc="-495" dirty="0">
                <a:solidFill>
                  <a:srgbClr val="FFFFFF"/>
                </a:solidFill>
                <a:latin typeface="Gungsuh"/>
                <a:cs typeface="Gungsuh"/>
              </a:rPr>
              <a:t>(1)</a:t>
            </a:r>
            <a:endParaRPr sz="5200">
              <a:latin typeface="Gungsuh"/>
              <a:cs typeface="Gungsuh"/>
            </a:endParaRPr>
          </a:p>
          <a:p>
            <a:pPr marL="12700">
              <a:lnSpc>
                <a:spcPct val="100000"/>
              </a:lnSpc>
              <a:spcBef>
                <a:spcPts val="4500"/>
              </a:spcBef>
            </a:pPr>
            <a:r>
              <a:rPr sz="5200" spc="-320" dirty="0">
                <a:solidFill>
                  <a:srgbClr val="FFFFFF"/>
                </a:solidFill>
                <a:latin typeface="Gungsuh"/>
                <a:cs typeface="Gungsuh"/>
              </a:rPr>
              <a:t>(2)</a:t>
            </a:r>
            <a:endParaRPr sz="5200">
              <a:latin typeface="Gungsuh"/>
              <a:cs typeface="Gungsuh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5200">
              <a:latin typeface="Gungsuh"/>
              <a:cs typeface="Gungsuh"/>
            </a:endParaRPr>
          </a:p>
          <a:p>
            <a:pPr marL="12700">
              <a:lnSpc>
                <a:spcPct val="100000"/>
              </a:lnSpc>
            </a:pPr>
            <a:r>
              <a:rPr sz="5200" spc="-320" dirty="0">
                <a:solidFill>
                  <a:srgbClr val="FFFFFF"/>
                </a:solidFill>
                <a:latin typeface="Gungsuh"/>
                <a:cs typeface="Gungsuh"/>
              </a:rPr>
              <a:t>(3)</a:t>
            </a:r>
            <a:endParaRPr sz="5200">
              <a:latin typeface="Gungsuh"/>
              <a:cs typeface="Gungsuh"/>
            </a:endParaRPr>
          </a:p>
          <a:p>
            <a:pPr>
              <a:lnSpc>
                <a:spcPct val="100000"/>
              </a:lnSpc>
              <a:spcBef>
                <a:spcPts val="2345"/>
              </a:spcBef>
            </a:pPr>
            <a:endParaRPr sz="5200">
              <a:latin typeface="Gungsuh"/>
              <a:cs typeface="Gungsu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200" spc="-295" dirty="0">
                <a:solidFill>
                  <a:srgbClr val="FFFFFF"/>
                </a:solidFill>
                <a:latin typeface="Gungsuh"/>
                <a:cs typeface="Gungsuh"/>
              </a:rPr>
              <a:t>(4)</a:t>
            </a:r>
            <a:endParaRPr sz="5200">
              <a:latin typeface="Gungsuh"/>
              <a:cs typeface="Gungsuh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898961" y="7529962"/>
            <a:ext cx="1068705" cy="848360"/>
            <a:chOff x="1898961" y="7529962"/>
            <a:chExt cx="1068705" cy="848360"/>
          </a:xfrm>
        </p:grpSpPr>
        <p:sp>
          <p:nvSpPr>
            <p:cNvPr id="32" name="object 32"/>
            <p:cNvSpPr/>
            <p:nvPr/>
          </p:nvSpPr>
          <p:spPr>
            <a:xfrm>
              <a:off x="1899386" y="7530807"/>
              <a:ext cx="661670" cy="847090"/>
            </a:xfrm>
            <a:custGeom>
              <a:avLst/>
              <a:gdLst/>
              <a:ahLst/>
              <a:cxnLst/>
              <a:rect l="l" t="t" r="r" b="b"/>
              <a:pathLst>
                <a:path w="661669" h="847090">
                  <a:moveTo>
                    <a:pt x="649363" y="0"/>
                  </a:moveTo>
                  <a:lnTo>
                    <a:pt x="637514" y="0"/>
                  </a:lnTo>
                  <a:lnTo>
                    <a:pt x="631863" y="3949"/>
                  </a:lnTo>
                  <a:lnTo>
                    <a:pt x="628472" y="11861"/>
                  </a:lnTo>
                  <a:lnTo>
                    <a:pt x="621537" y="25146"/>
                  </a:lnTo>
                  <a:lnTo>
                    <a:pt x="604123" y="60772"/>
                  </a:lnTo>
                  <a:lnTo>
                    <a:pt x="576226" y="118739"/>
                  </a:lnTo>
                  <a:lnTo>
                    <a:pt x="494227" y="290365"/>
                  </a:lnTo>
                  <a:lnTo>
                    <a:pt x="325143" y="641341"/>
                  </a:lnTo>
                  <a:lnTo>
                    <a:pt x="281099" y="731547"/>
                  </a:lnTo>
                  <a:lnTo>
                    <a:pt x="275272" y="742823"/>
                  </a:lnTo>
                  <a:lnTo>
                    <a:pt x="203276" y="586127"/>
                  </a:lnTo>
                  <a:lnTo>
                    <a:pt x="177025" y="527685"/>
                  </a:lnTo>
                  <a:lnTo>
                    <a:pt x="126771" y="418985"/>
                  </a:lnTo>
                  <a:lnTo>
                    <a:pt x="122809" y="414186"/>
                  </a:lnTo>
                  <a:lnTo>
                    <a:pt x="116890" y="414186"/>
                  </a:lnTo>
                  <a:lnTo>
                    <a:pt x="115468" y="414750"/>
                  </a:lnTo>
                  <a:lnTo>
                    <a:pt x="114350" y="415880"/>
                  </a:lnTo>
                  <a:lnTo>
                    <a:pt x="26250" y="482793"/>
                  </a:lnTo>
                  <a:lnTo>
                    <a:pt x="14450" y="492004"/>
                  </a:lnTo>
                  <a:lnTo>
                    <a:pt x="6138" y="499309"/>
                  </a:lnTo>
                  <a:lnTo>
                    <a:pt x="1320" y="504709"/>
                  </a:lnTo>
                  <a:lnTo>
                    <a:pt x="0" y="508203"/>
                  </a:lnTo>
                  <a:lnTo>
                    <a:pt x="558" y="511591"/>
                  </a:lnTo>
                  <a:lnTo>
                    <a:pt x="3111" y="515543"/>
                  </a:lnTo>
                  <a:lnTo>
                    <a:pt x="12141" y="524578"/>
                  </a:lnTo>
                  <a:lnTo>
                    <a:pt x="16090" y="526837"/>
                  </a:lnTo>
                  <a:lnTo>
                    <a:pt x="19481" y="526837"/>
                  </a:lnTo>
                  <a:lnTo>
                    <a:pt x="20612" y="526837"/>
                  </a:lnTo>
                  <a:lnTo>
                    <a:pt x="25692" y="523449"/>
                  </a:lnTo>
                  <a:lnTo>
                    <a:pt x="60985" y="496345"/>
                  </a:lnTo>
                  <a:lnTo>
                    <a:pt x="74536" y="487028"/>
                  </a:lnTo>
                  <a:lnTo>
                    <a:pt x="191530" y="742823"/>
                  </a:lnTo>
                  <a:lnTo>
                    <a:pt x="233026" y="832605"/>
                  </a:lnTo>
                  <a:lnTo>
                    <a:pt x="243941" y="847004"/>
                  </a:lnTo>
                  <a:lnTo>
                    <a:pt x="257492" y="847004"/>
                  </a:lnTo>
                  <a:lnTo>
                    <a:pt x="262851" y="845028"/>
                  </a:lnTo>
                  <a:lnTo>
                    <a:pt x="265112" y="841075"/>
                  </a:lnTo>
                  <a:lnTo>
                    <a:pt x="464159" y="429432"/>
                  </a:lnTo>
                  <a:lnTo>
                    <a:pt x="661504" y="20332"/>
                  </a:lnTo>
                  <a:lnTo>
                    <a:pt x="661504" y="15252"/>
                  </a:lnTo>
                  <a:lnTo>
                    <a:pt x="660374" y="11861"/>
                  </a:lnTo>
                  <a:lnTo>
                    <a:pt x="658406" y="8470"/>
                  </a:lnTo>
                  <a:lnTo>
                    <a:pt x="652754" y="1701"/>
                  </a:lnTo>
                  <a:lnTo>
                    <a:pt x="6493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99385" y="7530809"/>
              <a:ext cx="661670" cy="847090"/>
            </a:xfrm>
            <a:custGeom>
              <a:avLst/>
              <a:gdLst/>
              <a:ahLst/>
              <a:cxnLst/>
              <a:rect l="l" t="t" r="r" b="b"/>
              <a:pathLst>
                <a:path w="661669" h="847090">
                  <a:moveTo>
                    <a:pt x="19481" y="526836"/>
                  </a:moveTo>
                  <a:lnTo>
                    <a:pt x="16093" y="526836"/>
                  </a:lnTo>
                  <a:lnTo>
                    <a:pt x="12140" y="524577"/>
                  </a:lnTo>
                  <a:lnTo>
                    <a:pt x="7623" y="520060"/>
                  </a:lnTo>
                  <a:lnTo>
                    <a:pt x="3105" y="515543"/>
                  </a:lnTo>
                  <a:lnTo>
                    <a:pt x="564" y="511590"/>
                  </a:lnTo>
                  <a:lnTo>
                    <a:pt x="0" y="508202"/>
                  </a:lnTo>
                  <a:lnTo>
                    <a:pt x="1323" y="504708"/>
                  </a:lnTo>
                  <a:lnTo>
                    <a:pt x="6140" y="499308"/>
                  </a:lnTo>
                  <a:lnTo>
                    <a:pt x="14452" y="492003"/>
                  </a:lnTo>
                  <a:lnTo>
                    <a:pt x="26257" y="482792"/>
                  </a:lnTo>
                  <a:lnTo>
                    <a:pt x="39914" y="472522"/>
                  </a:lnTo>
                  <a:lnTo>
                    <a:pt x="53784" y="462040"/>
                  </a:lnTo>
                  <a:lnTo>
                    <a:pt x="67866" y="451346"/>
                  </a:lnTo>
                  <a:lnTo>
                    <a:pt x="82159" y="440441"/>
                  </a:lnTo>
                  <a:lnTo>
                    <a:pt x="94970" y="430648"/>
                  </a:lnTo>
                  <a:lnTo>
                    <a:pt x="104604" y="423290"/>
                  </a:lnTo>
                  <a:lnTo>
                    <a:pt x="111063" y="418366"/>
                  </a:lnTo>
                  <a:lnTo>
                    <a:pt x="114345" y="415878"/>
                  </a:lnTo>
                  <a:lnTo>
                    <a:pt x="115474" y="414749"/>
                  </a:lnTo>
                  <a:lnTo>
                    <a:pt x="116886" y="414184"/>
                  </a:lnTo>
                  <a:lnTo>
                    <a:pt x="118580" y="414184"/>
                  </a:lnTo>
                  <a:lnTo>
                    <a:pt x="119427" y="414184"/>
                  </a:lnTo>
                  <a:lnTo>
                    <a:pt x="122815" y="414184"/>
                  </a:lnTo>
                  <a:lnTo>
                    <a:pt x="126768" y="418984"/>
                  </a:lnTo>
                  <a:lnTo>
                    <a:pt x="146107" y="460558"/>
                  </a:lnTo>
                  <a:lnTo>
                    <a:pt x="177023" y="527683"/>
                  </a:lnTo>
                  <a:lnTo>
                    <a:pt x="184699" y="544994"/>
                  </a:lnTo>
                  <a:lnTo>
                    <a:pt x="191634" y="560504"/>
                  </a:lnTo>
                  <a:lnTo>
                    <a:pt x="197828" y="574215"/>
                  </a:lnTo>
                  <a:lnTo>
                    <a:pt x="203280" y="586126"/>
                  </a:lnTo>
                  <a:lnTo>
                    <a:pt x="275276" y="742822"/>
                  </a:lnTo>
                  <a:lnTo>
                    <a:pt x="281099" y="731546"/>
                  </a:lnTo>
                  <a:lnTo>
                    <a:pt x="325143" y="641340"/>
                  </a:lnTo>
                  <a:lnTo>
                    <a:pt x="363364" y="562410"/>
                  </a:lnTo>
                  <a:lnTo>
                    <a:pt x="385174" y="517267"/>
                  </a:lnTo>
                  <a:lnTo>
                    <a:pt x="406985" y="472045"/>
                  </a:lnTo>
                  <a:lnTo>
                    <a:pt x="428795" y="426744"/>
                  </a:lnTo>
                  <a:lnTo>
                    <a:pt x="450605" y="381363"/>
                  </a:lnTo>
                  <a:lnTo>
                    <a:pt x="472416" y="335903"/>
                  </a:lnTo>
                  <a:lnTo>
                    <a:pt x="494226" y="290363"/>
                  </a:lnTo>
                  <a:lnTo>
                    <a:pt x="516036" y="244744"/>
                  </a:lnTo>
                  <a:lnTo>
                    <a:pt x="537847" y="199045"/>
                  </a:lnTo>
                  <a:lnTo>
                    <a:pt x="576227" y="118739"/>
                  </a:lnTo>
                  <a:lnTo>
                    <a:pt x="604125" y="60772"/>
                  </a:lnTo>
                  <a:lnTo>
                    <a:pt x="621541" y="25145"/>
                  </a:lnTo>
                  <a:lnTo>
                    <a:pt x="628476" y="11858"/>
                  </a:lnTo>
                  <a:lnTo>
                    <a:pt x="631864" y="3952"/>
                  </a:lnTo>
                  <a:lnTo>
                    <a:pt x="637511" y="0"/>
                  </a:lnTo>
                  <a:lnTo>
                    <a:pt x="645416" y="0"/>
                  </a:lnTo>
                  <a:lnTo>
                    <a:pt x="649369" y="0"/>
                  </a:lnTo>
                  <a:lnTo>
                    <a:pt x="652757" y="1694"/>
                  </a:lnTo>
                  <a:lnTo>
                    <a:pt x="655580" y="5082"/>
                  </a:lnTo>
                  <a:lnTo>
                    <a:pt x="658403" y="8470"/>
                  </a:lnTo>
                  <a:lnTo>
                    <a:pt x="660380" y="11858"/>
                  </a:lnTo>
                  <a:lnTo>
                    <a:pt x="661509" y="15246"/>
                  </a:lnTo>
                  <a:lnTo>
                    <a:pt x="661509" y="20328"/>
                  </a:lnTo>
                  <a:lnTo>
                    <a:pt x="464158" y="429430"/>
                  </a:lnTo>
                  <a:lnTo>
                    <a:pt x="265112" y="841074"/>
                  </a:lnTo>
                  <a:lnTo>
                    <a:pt x="262853" y="845027"/>
                  </a:lnTo>
                  <a:lnTo>
                    <a:pt x="257489" y="847003"/>
                  </a:lnTo>
                  <a:lnTo>
                    <a:pt x="249019" y="847003"/>
                  </a:lnTo>
                  <a:lnTo>
                    <a:pt x="243937" y="847003"/>
                  </a:lnTo>
                  <a:lnTo>
                    <a:pt x="217256" y="798724"/>
                  </a:lnTo>
                  <a:lnTo>
                    <a:pt x="191528" y="742822"/>
                  </a:lnTo>
                  <a:lnTo>
                    <a:pt x="155848" y="664897"/>
                  </a:lnTo>
                  <a:lnTo>
                    <a:pt x="74536" y="487027"/>
                  </a:lnTo>
                  <a:lnTo>
                    <a:pt x="60984" y="496344"/>
                  </a:lnTo>
                  <a:lnTo>
                    <a:pt x="25692" y="523448"/>
                  </a:lnTo>
                  <a:lnTo>
                    <a:pt x="20610" y="526836"/>
                  </a:lnTo>
                  <a:lnTo>
                    <a:pt x="19481" y="52683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43949" y="7529969"/>
              <a:ext cx="423545" cy="694690"/>
            </a:xfrm>
            <a:custGeom>
              <a:avLst/>
              <a:gdLst/>
              <a:ahLst/>
              <a:cxnLst/>
              <a:rect l="l" t="t" r="r" b="b"/>
              <a:pathLst>
                <a:path w="423544" h="694690">
                  <a:moveTo>
                    <a:pt x="387083" y="527685"/>
                  </a:moveTo>
                  <a:lnTo>
                    <a:pt x="369709" y="461187"/>
                  </a:lnTo>
                  <a:lnTo>
                    <a:pt x="317627" y="409105"/>
                  </a:lnTo>
                  <a:lnTo>
                    <a:pt x="277558" y="388620"/>
                  </a:lnTo>
                  <a:lnTo>
                    <a:pt x="255803" y="382562"/>
                  </a:lnTo>
                  <a:lnTo>
                    <a:pt x="253263" y="381711"/>
                  </a:lnTo>
                  <a:lnTo>
                    <a:pt x="253263" y="381152"/>
                  </a:lnTo>
                  <a:lnTo>
                    <a:pt x="255803" y="379450"/>
                  </a:lnTo>
                  <a:lnTo>
                    <a:pt x="279831" y="368706"/>
                  </a:lnTo>
                  <a:lnTo>
                    <a:pt x="301104" y="355104"/>
                  </a:lnTo>
                  <a:lnTo>
                    <a:pt x="335419" y="319316"/>
                  </a:lnTo>
                  <a:lnTo>
                    <a:pt x="357009" y="277177"/>
                  </a:lnTo>
                  <a:lnTo>
                    <a:pt x="364210" y="233768"/>
                  </a:lnTo>
                  <a:lnTo>
                    <a:pt x="361861" y="214566"/>
                  </a:lnTo>
                  <a:lnTo>
                    <a:pt x="361772" y="213817"/>
                  </a:lnTo>
                  <a:lnTo>
                    <a:pt x="355384" y="194805"/>
                  </a:lnTo>
                  <a:lnTo>
                    <a:pt x="355320" y="194589"/>
                  </a:lnTo>
                  <a:lnTo>
                    <a:pt x="344843" y="176123"/>
                  </a:lnTo>
                  <a:lnTo>
                    <a:pt x="315595" y="145681"/>
                  </a:lnTo>
                  <a:lnTo>
                    <a:pt x="264109" y="120116"/>
                  </a:lnTo>
                  <a:lnTo>
                    <a:pt x="221488" y="112864"/>
                  </a:lnTo>
                  <a:lnTo>
                    <a:pt x="210794" y="112712"/>
                  </a:lnTo>
                  <a:lnTo>
                    <a:pt x="196710" y="112712"/>
                  </a:lnTo>
                  <a:lnTo>
                    <a:pt x="143992" y="121754"/>
                  </a:lnTo>
                  <a:lnTo>
                    <a:pt x="99110" y="149059"/>
                  </a:lnTo>
                  <a:lnTo>
                    <a:pt x="68605" y="188036"/>
                  </a:lnTo>
                  <a:lnTo>
                    <a:pt x="58534" y="231228"/>
                  </a:lnTo>
                  <a:lnTo>
                    <a:pt x="58445" y="232067"/>
                  </a:lnTo>
                  <a:lnTo>
                    <a:pt x="59601" y="242976"/>
                  </a:lnTo>
                  <a:lnTo>
                    <a:pt x="87236" y="280149"/>
                  </a:lnTo>
                  <a:lnTo>
                    <a:pt x="107569" y="283743"/>
                  </a:lnTo>
                  <a:lnTo>
                    <a:pt x="119799" y="282473"/>
                  </a:lnTo>
                  <a:lnTo>
                    <a:pt x="154571" y="253034"/>
                  </a:lnTo>
                  <a:lnTo>
                    <a:pt x="157543" y="235458"/>
                  </a:lnTo>
                  <a:lnTo>
                    <a:pt x="158673" y="228117"/>
                  </a:lnTo>
                  <a:lnTo>
                    <a:pt x="157835" y="222465"/>
                  </a:lnTo>
                  <a:lnTo>
                    <a:pt x="152184" y="214566"/>
                  </a:lnTo>
                  <a:lnTo>
                    <a:pt x="149923" y="210324"/>
                  </a:lnTo>
                  <a:lnTo>
                    <a:pt x="146532" y="201295"/>
                  </a:lnTo>
                  <a:lnTo>
                    <a:pt x="143713" y="198196"/>
                  </a:lnTo>
                  <a:lnTo>
                    <a:pt x="135813" y="194805"/>
                  </a:lnTo>
                  <a:lnTo>
                    <a:pt x="132422" y="192824"/>
                  </a:lnTo>
                  <a:lnTo>
                    <a:pt x="126771" y="188302"/>
                  </a:lnTo>
                  <a:lnTo>
                    <a:pt x="123952" y="186893"/>
                  </a:lnTo>
                  <a:lnTo>
                    <a:pt x="118300" y="185762"/>
                  </a:lnTo>
                  <a:lnTo>
                    <a:pt x="116039" y="185204"/>
                  </a:lnTo>
                  <a:lnTo>
                    <a:pt x="114350" y="184632"/>
                  </a:lnTo>
                  <a:lnTo>
                    <a:pt x="111810" y="184632"/>
                  </a:lnTo>
                  <a:lnTo>
                    <a:pt x="121132" y="174472"/>
                  </a:lnTo>
                  <a:lnTo>
                    <a:pt x="164998" y="150926"/>
                  </a:lnTo>
                  <a:lnTo>
                    <a:pt x="203288" y="145681"/>
                  </a:lnTo>
                  <a:lnTo>
                    <a:pt x="213702" y="146431"/>
                  </a:lnTo>
                  <a:lnTo>
                    <a:pt x="256057" y="168706"/>
                  </a:lnTo>
                  <a:lnTo>
                    <a:pt x="272580" y="222465"/>
                  </a:lnTo>
                  <a:lnTo>
                    <a:pt x="272529" y="235458"/>
                  </a:lnTo>
                  <a:lnTo>
                    <a:pt x="266801" y="286702"/>
                  </a:lnTo>
                  <a:lnTo>
                    <a:pt x="249021" y="326085"/>
                  </a:lnTo>
                  <a:lnTo>
                    <a:pt x="210578" y="357860"/>
                  </a:lnTo>
                  <a:lnTo>
                    <a:pt x="171513" y="364845"/>
                  </a:lnTo>
                  <a:lnTo>
                    <a:pt x="147383" y="365899"/>
                  </a:lnTo>
                  <a:lnTo>
                    <a:pt x="142862" y="365899"/>
                  </a:lnTo>
                  <a:lnTo>
                    <a:pt x="140614" y="370979"/>
                  </a:lnTo>
                  <a:lnTo>
                    <a:pt x="180416" y="397243"/>
                  </a:lnTo>
                  <a:lnTo>
                    <a:pt x="198247" y="397929"/>
                  </a:lnTo>
                  <a:lnTo>
                    <a:pt x="255790" y="420065"/>
                  </a:lnTo>
                  <a:lnTo>
                    <a:pt x="282905" y="473849"/>
                  </a:lnTo>
                  <a:lnTo>
                    <a:pt x="286296" y="510743"/>
                  </a:lnTo>
                  <a:lnTo>
                    <a:pt x="286296" y="527685"/>
                  </a:lnTo>
                  <a:lnTo>
                    <a:pt x="282714" y="577659"/>
                  </a:lnTo>
                  <a:lnTo>
                    <a:pt x="258597" y="632866"/>
                  </a:lnTo>
                  <a:lnTo>
                    <a:pt x="223443" y="655320"/>
                  </a:lnTo>
                  <a:lnTo>
                    <a:pt x="201587" y="658114"/>
                  </a:lnTo>
                  <a:lnTo>
                    <a:pt x="171831" y="655739"/>
                  </a:lnTo>
                  <a:lnTo>
                    <a:pt x="144411" y="648589"/>
                  </a:lnTo>
                  <a:lnTo>
                    <a:pt x="119316" y="636676"/>
                  </a:lnTo>
                  <a:lnTo>
                    <a:pt x="96558" y="620001"/>
                  </a:lnTo>
                  <a:lnTo>
                    <a:pt x="99949" y="619163"/>
                  </a:lnTo>
                  <a:lnTo>
                    <a:pt x="101650" y="618032"/>
                  </a:lnTo>
                  <a:lnTo>
                    <a:pt x="103898" y="617181"/>
                  </a:lnTo>
                  <a:lnTo>
                    <a:pt x="109550" y="616051"/>
                  </a:lnTo>
                  <a:lnTo>
                    <a:pt x="112369" y="614921"/>
                  </a:lnTo>
                  <a:lnTo>
                    <a:pt x="136817" y="592531"/>
                  </a:lnTo>
                  <a:lnTo>
                    <a:pt x="136931" y="592340"/>
                  </a:lnTo>
                  <a:lnTo>
                    <a:pt x="138912" y="587819"/>
                  </a:lnTo>
                  <a:lnTo>
                    <a:pt x="142227" y="577862"/>
                  </a:lnTo>
                  <a:lnTo>
                    <a:pt x="142303" y="577659"/>
                  </a:lnTo>
                  <a:lnTo>
                    <a:pt x="134569" y="535787"/>
                  </a:lnTo>
                  <a:lnTo>
                    <a:pt x="100266" y="513384"/>
                  </a:lnTo>
                  <a:lnTo>
                    <a:pt x="88938" y="512432"/>
                  </a:lnTo>
                  <a:lnTo>
                    <a:pt x="77978" y="513702"/>
                  </a:lnTo>
                  <a:lnTo>
                    <a:pt x="44145" y="535470"/>
                  </a:lnTo>
                  <a:lnTo>
                    <a:pt x="35585" y="565797"/>
                  </a:lnTo>
                  <a:lnTo>
                    <a:pt x="38620" y="592340"/>
                  </a:lnTo>
                  <a:lnTo>
                    <a:pt x="63207" y="638695"/>
                  </a:lnTo>
                  <a:lnTo>
                    <a:pt x="110426" y="674052"/>
                  </a:lnTo>
                  <a:lnTo>
                    <a:pt x="168871" y="692264"/>
                  </a:lnTo>
                  <a:lnTo>
                    <a:pt x="201587" y="694537"/>
                  </a:lnTo>
                  <a:lnTo>
                    <a:pt x="240068" y="691413"/>
                  </a:lnTo>
                  <a:lnTo>
                    <a:pt x="275069" y="682053"/>
                  </a:lnTo>
                  <a:lnTo>
                    <a:pt x="306565" y="666432"/>
                  </a:lnTo>
                  <a:lnTo>
                    <a:pt x="317207" y="658114"/>
                  </a:lnTo>
                  <a:lnTo>
                    <a:pt x="334568" y="644563"/>
                  </a:lnTo>
                  <a:lnTo>
                    <a:pt x="357543" y="618528"/>
                  </a:lnTo>
                  <a:lnTo>
                    <a:pt x="373951" y="590359"/>
                  </a:lnTo>
                  <a:lnTo>
                    <a:pt x="383794" y="560082"/>
                  </a:lnTo>
                  <a:lnTo>
                    <a:pt x="387083" y="527685"/>
                  </a:lnTo>
                  <a:close/>
                </a:path>
                <a:path w="423544" h="694690">
                  <a:moveTo>
                    <a:pt x="423494" y="0"/>
                  </a:moveTo>
                  <a:lnTo>
                    <a:pt x="0" y="0"/>
                  </a:lnTo>
                  <a:lnTo>
                    <a:pt x="0" y="50812"/>
                  </a:lnTo>
                  <a:lnTo>
                    <a:pt x="423494" y="50812"/>
                  </a:lnTo>
                  <a:lnTo>
                    <a:pt x="4234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79523" y="7642613"/>
              <a:ext cx="351790" cy="582295"/>
            </a:xfrm>
            <a:custGeom>
              <a:avLst/>
              <a:gdLst/>
              <a:ahLst/>
              <a:cxnLst/>
              <a:rect l="l" t="t" r="r" b="b"/>
              <a:pathLst>
                <a:path w="351789" h="582295">
                  <a:moveTo>
                    <a:pt x="71995" y="171094"/>
                  </a:moveTo>
                  <a:lnTo>
                    <a:pt x="36421" y="156695"/>
                  </a:lnTo>
                  <a:lnTo>
                    <a:pt x="22869" y="119427"/>
                  </a:lnTo>
                  <a:lnTo>
                    <a:pt x="25410" y="96770"/>
                  </a:lnTo>
                  <a:lnTo>
                    <a:pt x="45738" y="55267"/>
                  </a:lnTo>
                  <a:lnTo>
                    <a:pt x="84912" y="20486"/>
                  </a:lnTo>
                  <a:lnTo>
                    <a:pt x="134038" y="2276"/>
                  </a:lnTo>
                  <a:lnTo>
                    <a:pt x="161777" y="0"/>
                  </a:lnTo>
                  <a:lnTo>
                    <a:pt x="175223" y="52"/>
                  </a:lnTo>
                  <a:lnTo>
                    <a:pt x="228532" y="7464"/>
                  </a:lnTo>
                  <a:lnTo>
                    <a:pt x="276387" y="29909"/>
                  </a:lnTo>
                  <a:lnTo>
                    <a:pt x="309262" y="63472"/>
                  </a:lnTo>
                  <a:lnTo>
                    <a:pt x="326202" y="101163"/>
                  </a:lnTo>
                  <a:lnTo>
                    <a:pt x="328637" y="121121"/>
                  </a:lnTo>
                  <a:lnTo>
                    <a:pt x="326837" y="142984"/>
                  </a:lnTo>
                  <a:lnTo>
                    <a:pt x="312438" y="185758"/>
                  </a:lnTo>
                  <a:lnTo>
                    <a:pt x="284063" y="225991"/>
                  </a:lnTo>
                  <a:lnTo>
                    <a:pt x="244254" y="256059"/>
                  </a:lnTo>
                  <a:lnTo>
                    <a:pt x="220220" y="266806"/>
                  </a:lnTo>
                  <a:lnTo>
                    <a:pt x="217679" y="268500"/>
                  </a:lnTo>
                  <a:lnTo>
                    <a:pt x="217679" y="269065"/>
                  </a:lnTo>
                  <a:lnTo>
                    <a:pt x="220220" y="269912"/>
                  </a:lnTo>
                  <a:lnTo>
                    <a:pt x="225302" y="271041"/>
                  </a:lnTo>
                  <a:lnTo>
                    <a:pt x="229696" y="272152"/>
                  </a:lnTo>
                  <a:lnTo>
                    <a:pt x="266382" y="286075"/>
                  </a:lnTo>
                  <a:lnTo>
                    <a:pt x="312438" y="320696"/>
                  </a:lnTo>
                  <a:lnTo>
                    <a:pt x="347165" y="379986"/>
                  </a:lnTo>
                  <a:lnTo>
                    <a:pt x="351506" y="415031"/>
                  </a:lnTo>
                  <a:lnTo>
                    <a:pt x="348224" y="447429"/>
                  </a:lnTo>
                  <a:lnTo>
                    <a:pt x="321967" y="505872"/>
                  </a:lnTo>
                  <a:lnTo>
                    <a:pt x="270988" y="553781"/>
                  </a:lnTo>
                  <a:lnTo>
                    <a:pt x="204498" y="578768"/>
                  </a:lnTo>
                  <a:lnTo>
                    <a:pt x="166012" y="581891"/>
                  </a:lnTo>
                  <a:lnTo>
                    <a:pt x="133297" y="579615"/>
                  </a:lnTo>
                  <a:lnTo>
                    <a:pt x="74854" y="561404"/>
                  </a:lnTo>
                  <a:lnTo>
                    <a:pt x="27633" y="526042"/>
                  </a:lnTo>
                  <a:lnTo>
                    <a:pt x="3070" y="479880"/>
                  </a:lnTo>
                  <a:lnTo>
                    <a:pt x="0" y="453146"/>
                  </a:lnTo>
                  <a:lnTo>
                    <a:pt x="952" y="441871"/>
                  </a:lnTo>
                  <a:lnTo>
                    <a:pt x="23345" y="408679"/>
                  </a:lnTo>
                  <a:lnTo>
                    <a:pt x="64690" y="400738"/>
                  </a:lnTo>
                  <a:lnTo>
                    <a:pt x="98993" y="423131"/>
                  </a:lnTo>
                  <a:lnTo>
                    <a:pt x="106722" y="465005"/>
                  </a:lnTo>
                  <a:lnTo>
                    <a:pt x="105028" y="470087"/>
                  </a:lnTo>
                  <a:lnTo>
                    <a:pt x="103334" y="475169"/>
                  </a:lnTo>
                  <a:lnTo>
                    <a:pt x="101358" y="479686"/>
                  </a:lnTo>
                  <a:lnTo>
                    <a:pt x="99099" y="483639"/>
                  </a:lnTo>
                  <a:lnTo>
                    <a:pt x="96840" y="487591"/>
                  </a:lnTo>
                  <a:lnTo>
                    <a:pt x="93735" y="490979"/>
                  </a:lnTo>
                  <a:lnTo>
                    <a:pt x="89782" y="493803"/>
                  </a:lnTo>
                  <a:lnTo>
                    <a:pt x="85829" y="496626"/>
                  </a:lnTo>
                  <a:lnTo>
                    <a:pt x="82441" y="498885"/>
                  </a:lnTo>
                  <a:lnTo>
                    <a:pt x="79618" y="500579"/>
                  </a:lnTo>
                  <a:lnTo>
                    <a:pt x="76795" y="502273"/>
                  </a:lnTo>
                  <a:lnTo>
                    <a:pt x="73971" y="503402"/>
                  </a:lnTo>
                  <a:lnTo>
                    <a:pt x="71148" y="503967"/>
                  </a:lnTo>
                  <a:lnTo>
                    <a:pt x="68325" y="504531"/>
                  </a:lnTo>
                  <a:lnTo>
                    <a:pt x="66066" y="505378"/>
                  </a:lnTo>
                  <a:lnTo>
                    <a:pt x="64372" y="506508"/>
                  </a:lnTo>
                  <a:lnTo>
                    <a:pt x="60984" y="507355"/>
                  </a:lnTo>
                  <a:lnTo>
                    <a:pt x="83747" y="524030"/>
                  </a:lnTo>
                  <a:lnTo>
                    <a:pt x="108839" y="535941"/>
                  </a:lnTo>
                  <a:lnTo>
                    <a:pt x="136261" y="543088"/>
                  </a:lnTo>
                  <a:lnTo>
                    <a:pt x="166012" y="545470"/>
                  </a:lnTo>
                  <a:lnTo>
                    <a:pt x="187876" y="542664"/>
                  </a:lnTo>
                  <a:lnTo>
                    <a:pt x="223026" y="520219"/>
                  </a:lnTo>
                  <a:lnTo>
                    <a:pt x="242613" y="484750"/>
                  </a:lnTo>
                  <a:lnTo>
                    <a:pt x="249813" y="441976"/>
                  </a:lnTo>
                  <a:lnTo>
                    <a:pt x="250713" y="415031"/>
                  </a:lnTo>
                  <a:lnTo>
                    <a:pt x="250713" y="398091"/>
                  </a:lnTo>
                  <a:lnTo>
                    <a:pt x="237161" y="330966"/>
                  </a:lnTo>
                  <a:lnTo>
                    <a:pt x="196504" y="290522"/>
                  </a:lnTo>
                  <a:lnTo>
                    <a:pt x="144837" y="284593"/>
                  </a:lnTo>
                  <a:lnTo>
                    <a:pt x="109263" y="283746"/>
                  </a:lnTo>
                  <a:lnTo>
                    <a:pt x="106722" y="282052"/>
                  </a:lnTo>
                  <a:lnTo>
                    <a:pt x="105593" y="280358"/>
                  </a:lnTo>
                  <a:lnTo>
                    <a:pt x="105028" y="275841"/>
                  </a:lnTo>
                  <a:lnTo>
                    <a:pt x="105028" y="268500"/>
                  </a:lnTo>
                  <a:lnTo>
                    <a:pt x="105028" y="258336"/>
                  </a:lnTo>
                  <a:lnTo>
                    <a:pt x="107287" y="253254"/>
                  </a:lnTo>
                  <a:lnTo>
                    <a:pt x="111804" y="253254"/>
                  </a:lnTo>
                  <a:lnTo>
                    <a:pt x="123768" y="252989"/>
                  </a:lnTo>
                  <a:lnTo>
                    <a:pt x="175012" y="245207"/>
                  </a:lnTo>
                  <a:lnTo>
                    <a:pt x="213444" y="213444"/>
                  </a:lnTo>
                  <a:lnTo>
                    <a:pt x="231232" y="174059"/>
                  </a:lnTo>
                  <a:lnTo>
                    <a:pt x="237161" y="118580"/>
                  </a:lnTo>
                  <a:lnTo>
                    <a:pt x="237161" y="111804"/>
                  </a:lnTo>
                  <a:lnTo>
                    <a:pt x="229749" y="70936"/>
                  </a:lnTo>
                  <a:lnTo>
                    <a:pt x="198039" y="39703"/>
                  </a:lnTo>
                  <a:lnTo>
                    <a:pt x="167706" y="33033"/>
                  </a:lnTo>
                  <a:lnTo>
                    <a:pt x="154419" y="33615"/>
                  </a:lnTo>
                  <a:lnTo>
                    <a:pt x="107145" y="47061"/>
                  </a:lnTo>
                  <a:lnTo>
                    <a:pt x="79336" y="68607"/>
                  </a:lnTo>
                  <a:lnTo>
                    <a:pt x="76230" y="71995"/>
                  </a:lnTo>
                  <a:lnTo>
                    <a:pt x="78771" y="71995"/>
                  </a:lnTo>
                  <a:lnTo>
                    <a:pt x="80465" y="72560"/>
                  </a:lnTo>
                  <a:lnTo>
                    <a:pt x="82724" y="73124"/>
                  </a:lnTo>
                  <a:lnTo>
                    <a:pt x="85547" y="73689"/>
                  </a:lnTo>
                  <a:lnTo>
                    <a:pt x="88370" y="74254"/>
                  </a:lnTo>
                  <a:lnTo>
                    <a:pt x="91194" y="75665"/>
                  </a:lnTo>
                  <a:lnTo>
                    <a:pt x="94017" y="77924"/>
                  </a:lnTo>
                  <a:lnTo>
                    <a:pt x="96840" y="80183"/>
                  </a:lnTo>
                  <a:lnTo>
                    <a:pt x="100228" y="82159"/>
                  </a:lnTo>
                  <a:lnTo>
                    <a:pt x="104181" y="83853"/>
                  </a:lnTo>
                  <a:lnTo>
                    <a:pt x="108134" y="85547"/>
                  </a:lnTo>
                  <a:lnTo>
                    <a:pt x="110957" y="88653"/>
                  </a:lnTo>
                  <a:lnTo>
                    <a:pt x="112651" y="93170"/>
                  </a:lnTo>
                  <a:lnTo>
                    <a:pt x="114345" y="97687"/>
                  </a:lnTo>
                  <a:lnTo>
                    <a:pt x="116604" y="101922"/>
                  </a:lnTo>
                  <a:lnTo>
                    <a:pt x="119427" y="105875"/>
                  </a:lnTo>
                  <a:lnTo>
                    <a:pt x="122250" y="109828"/>
                  </a:lnTo>
                  <a:lnTo>
                    <a:pt x="123097" y="115474"/>
                  </a:lnTo>
                  <a:lnTo>
                    <a:pt x="121968" y="122815"/>
                  </a:lnTo>
                  <a:lnTo>
                    <a:pt x="121227" y="131868"/>
                  </a:lnTo>
                  <a:lnTo>
                    <a:pt x="94652" y="166859"/>
                  </a:lnTo>
                  <a:lnTo>
                    <a:pt x="84224" y="169824"/>
                  </a:lnTo>
                  <a:lnTo>
                    <a:pt x="71995" y="17109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BC4097C-473A-17D2-239B-A7C2C108E459}"/>
              </a:ext>
            </a:extLst>
          </p:cNvPr>
          <p:cNvGrpSpPr/>
          <p:nvPr/>
        </p:nvGrpSpPr>
        <p:grpSpPr>
          <a:xfrm>
            <a:off x="6849667" y="636963"/>
            <a:ext cx="3843677" cy="7692522"/>
            <a:chOff x="800100" y="685800"/>
            <a:chExt cx="3843677" cy="7692522"/>
          </a:xfrm>
        </p:grpSpPr>
        <p:grpSp>
          <p:nvGrpSpPr>
            <p:cNvPr id="37" name="object 2">
              <a:extLst>
                <a:ext uri="{FF2B5EF4-FFF2-40B4-BE49-F238E27FC236}">
                  <a16:creationId xmlns:a16="http://schemas.microsoft.com/office/drawing/2014/main" id="{7683DD4B-1680-E56A-C4AB-84FD35211753}"/>
                </a:ext>
              </a:extLst>
            </p:cNvPr>
            <p:cNvGrpSpPr/>
            <p:nvPr/>
          </p:nvGrpSpPr>
          <p:grpSpPr>
            <a:xfrm>
              <a:off x="1833161" y="2561339"/>
              <a:ext cx="292735" cy="565150"/>
              <a:chOff x="1833161" y="2561339"/>
              <a:chExt cx="292735" cy="565150"/>
            </a:xfrm>
          </p:grpSpPr>
          <p:sp>
            <p:nvSpPr>
              <p:cNvPr id="75" name="object 3">
                <a:extLst>
                  <a:ext uri="{FF2B5EF4-FFF2-40B4-BE49-F238E27FC236}">
                    <a16:creationId xmlns:a16="http://schemas.microsoft.com/office/drawing/2014/main" id="{BFFD658E-AFD8-0133-E066-ABE57DD56879}"/>
                  </a:ext>
                </a:extLst>
              </p:cNvPr>
              <p:cNvSpPr/>
              <p:nvPr/>
            </p:nvSpPr>
            <p:spPr>
              <a:xfrm>
                <a:off x="1833587" y="2561755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4">
                    <a:moveTo>
                      <a:pt x="176174" y="0"/>
                    </a:moveTo>
                    <a:lnTo>
                      <a:pt x="165442" y="0"/>
                    </a:lnTo>
                    <a:lnTo>
                      <a:pt x="162064" y="850"/>
                    </a:lnTo>
                    <a:lnTo>
                      <a:pt x="160934" y="2552"/>
                    </a:lnTo>
                    <a:lnTo>
                      <a:pt x="155638" y="7210"/>
                    </a:lnTo>
                    <a:lnTo>
                      <a:pt x="118579" y="30926"/>
                    </a:lnTo>
                    <a:lnTo>
                      <a:pt x="72469" y="46438"/>
                    </a:lnTo>
                    <a:lnTo>
                      <a:pt x="16090" y="54216"/>
                    </a:lnTo>
                    <a:lnTo>
                      <a:pt x="0" y="54216"/>
                    </a:lnTo>
                    <a:lnTo>
                      <a:pt x="0" y="93179"/>
                    </a:lnTo>
                    <a:lnTo>
                      <a:pt x="16090" y="93179"/>
                    </a:lnTo>
                    <a:lnTo>
                      <a:pt x="29326" y="92172"/>
                    </a:lnTo>
                    <a:lnTo>
                      <a:pt x="75591" y="85134"/>
                    </a:lnTo>
                    <a:lnTo>
                      <a:pt x="110108" y="74549"/>
                    </a:lnTo>
                    <a:lnTo>
                      <a:pt x="110108" y="512457"/>
                    </a:lnTo>
                    <a:lnTo>
                      <a:pt x="109550" y="511898"/>
                    </a:lnTo>
                    <a:lnTo>
                      <a:pt x="107848" y="513029"/>
                    </a:lnTo>
                    <a:lnTo>
                      <a:pt x="102196" y="518680"/>
                    </a:lnTo>
                    <a:lnTo>
                      <a:pt x="100507" y="520090"/>
                    </a:lnTo>
                    <a:lnTo>
                      <a:pt x="99377" y="520090"/>
                    </a:lnTo>
                    <a:lnTo>
                      <a:pt x="89217" y="522909"/>
                    </a:lnTo>
                    <a:lnTo>
                      <a:pt x="84696" y="523760"/>
                    </a:lnTo>
                    <a:lnTo>
                      <a:pt x="74536" y="524891"/>
                    </a:lnTo>
                    <a:lnTo>
                      <a:pt x="67475" y="525170"/>
                    </a:lnTo>
                    <a:lnTo>
                      <a:pt x="4229" y="525170"/>
                    </a:lnTo>
                    <a:lnTo>
                      <a:pt x="4229" y="564134"/>
                    </a:lnTo>
                    <a:lnTo>
                      <a:pt x="14389" y="564134"/>
                    </a:lnTo>
                    <a:lnTo>
                      <a:pt x="29374" y="563019"/>
                    </a:lnTo>
                    <a:lnTo>
                      <a:pt x="56535" y="562225"/>
                    </a:lnTo>
                    <a:lnTo>
                      <a:pt x="95872" y="561751"/>
                    </a:lnTo>
                    <a:lnTo>
                      <a:pt x="147383" y="561594"/>
                    </a:lnTo>
                    <a:lnTo>
                      <a:pt x="199635" y="561751"/>
                    </a:lnTo>
                    <a:lnTo>
                      <a:pt x="239498" y="562225"/>
                    </a:lnTo>
                    <a:lnTo>
                      <a:pt x="266971" y="563019"/>
                    </a:lnTo>
                    <a:lnTo>
                      <a:pt x="282054" y="564134"/>
                    </a:lnTo>
                    <a:lnTo>
                      <a:pt x="291376" y="564134"/>
                    </a:lnTo>
                    <a:lnTo>
                      <a:pt x="291376" y="525170"/>
                    </a:lnTo>
                    <a:lnTo>
                      <a:pt x="269354" y="525170"/>
                    </a:lnTo>
                    <a:lnTo>
                      <a:pt x="238010" y="524743"/>
                    </a:lnTo>
                    <a:lnTo>
                      <a:pt x="199326" y="521220"/>
                    </a:lnTo>
                    <a:lnTo>
                      <a:pt x="185496" y="258356"/>
                    </a:lnTo>
                    <a:lnTo>
                      <a:pt x="185496" y="5092"/>
                    </a:lnTo>
                    <a:lnTo>
                      <a:pt x="180975" y="1701"/>
                    </a:lnTo>
                    <a:lnTo>
                      <a:pt x="17617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6" name="object 4">
                <a:extLst>
                  <a:ext uri="{FF2B5EF4-FFF2-40B4-BE49-F238E27FC236}">
                    <a16:creationId xmlns:a16="http://schemas.microsoft.com/office/drawing/2014/main" id="{FE17483B-C21B-4D6C-8B85-88B0271D83B3}"/>
                  </a:ext>
                </a:extLst>
              </p:cNvPr>
              <p:cNvSpPr/>
              <p:nvPr/>
            </p:nvSpPr>
            <p:spPr>
              <a:xfrm>
                <a:off x="1833584" y="2561763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4">
                    <a:moveTo>
                      <a:pt x="110114" y="74539"/>
                    </a:moveTo>
                    <a:lnTo>
                      <a:pt x="65221" y="87244"/>
                    </a:lnTo>
                    <a:lnTo>
                      <a:pt x="16093" y="93173"/>
                    </a:lnTo>
                    <a:lnTo>
                      <a:pt x="0" y="93173"/>
                    </a:lnTo>
                    <a:lnTo>
                      <a:pt x="0" y="54210"/>
                    </a:lnTo>
                    <a:lnTo>
                      <a:pt x="16093" y="54210"/>
                    </a:lnTo>
                    <a:lnTo>
                      <a:pt x="35628" y="52781"/>
                    </a:lnTo>
                    <a:lnTo>
                      <a:pt x="89785" y="41504"/>
                    </a:lnTo>
                    <a:lnTo>
                      <a:pt x="129172" y="25940"/>
                    </a:lnTo>
                    <a:lnTo>
                      <a:pt x="160936" y="2541"/>
                    </a:lnTo>
                    <a:lnTo>
                      <a:pt x="162065" y="847"/>
                    </a:lnTo>
                    <a:lnTo>
                      <a:pt x="165453" y="0"/>
                    </a:lnTo>
                    <a:lnTo>
                      <a:pt x="171101" y="0"/>
                    </a:lnTo>
                    <a:lnTo>
                      <a:pt x="176183" y="0"/>
                    </a:lnTo>
                    <a:lnTo>
                      <a:pt x="180983" y="1694"/>
                    </a:lnTo>
                    <a:lnTo>
                      <a:pt x="185500" y="5082"/>
                    </a:lnTo>
                    <a:lnTo>
                      <a:pt x="185500" y="258345"/>
                    </a:lnTo>
                    <a:lnTo>
                      <a:pt x="186347" y="512456"/>
                    </a:lnTo>
                    <a:lnTo>
                      <a:pt x="190300" y="516409"/>
                    </a:lnTo>
                    <a:lnTo>
                      <a:pt x="193689" y="518950"/>
                    </a:lnTo>
                    <a:lnTo>
                      <a:pt x="196512" y="520079"/>
                    </a:lnTo>
                    <a:lnTo>
                      <a:pt x="199335" y="521209"/>
                    </a:lnTo>
                    <a:lnTo>
                      <a:pt x="238016" y="524738"/>
                    </a:lnTo>
                    <a:lnTo>
                      <a:pt x="269357" y="525161"/>
                    </a:lnTo>
                    <a:lnTo>
                      <a:pt x="291380" y="525161"/>
                    </a:lnTo>
                    <a:lnTo>
                      <a:pt x="291380" y="564125"/>
                    </a:lnTo>
                    <a:lnTo>
                      <a:pt x="282062" y="564125"/>
                    </a:lnTo>
                    <a:lnTo>
                      <a:pt x="266974" y="563013"/>
                    </a:lnTo>
                    <a:lnTo>
                      <a:pt x="239499" y="562219"/>
                    </a:lnTo>
                    <a:lnTo>
                      <a:pt x="199635" y="561743"/>
                    </a:lnTo>
                    <a:lnTo>
                      <a:pt x="147384" y="561584"/>
                    </a:lnTo>
                    <a:lnTo>
                      <a:pt x="95873" y="561743"/>
                    </a:lnTo>
                    <a:lnTo>
                      <a:pt x="56539" y="562219"/>
                    </a:lnTo>
                    <a:lnTo>
                      <a:pt x="29381" y="563013"/>
                    </a:lnTo>
                    <a:lnTo>
                      <a:pt x="14399" y="564125"/>
                    </a:lnTo>
                    <a:lnTo>
                      <a:pt x="4235" y="564125"/>
                    </a:lnTo>
                    <a:lnTo>
                      <a:pt x="4235" y="525161"/>
                    </a:lnTo>
                    <a:lnTo>
                      <a:pt x="26258" y="525161"/>
                    </a:lnTo>
                    <a:lnTo>
                      <a:pt x="35257" y="525161"/>
                    </a:lnTo>
                    <a:lnTo>
                      <a:pt x="43622" y="525161"/>
                    </a:lnTo>
                    <a:lnTo>
                      <a:pt x="51351" y="525161"/>
                    </a:lnTo>
                    <a:lnTo>
                      <a:pt x="58445" y="525161"/>
                    </a:lnTo>
                    <a:lnTo>
                      <a:pt x="67480" y="525161"/>
                    </a:lnTo>
                    <a:lnTo>
                      <a:pt x="74539" y="524879"/>
                    </a:lnTo>
                    <a:lnTo>
                      <a:pt x="79621" y="524314"/>
                    </a:lnTo>
                    <a:lnTo>
                      <a:pt x="84703" y="523750"/>
                    </a:lnTo>
                    <a:lnTo>
                      <a:pt x="89220" y="522903"/>
                    </a:lnTo>
                    <a:lnTo>
                      <a:pt x="93173" y="521773"/>
                    </a:lnTo>
                    <a:lnTo>
                      <a:pt x="97127" y="520644"/>
                    </a:lnTo>
                    <a:lnTo>
                      <a:pt x="99385" y="520079"/>
                    </a:lnTo>
                    <a:lnTo>
                      <a:pt x="99950" y="520079"/>
                    </a:lnTo>
                    <a:lnTo>
                      <a:pt x="100515" y="520079"/>
                    </a:lnTo>
                    <a:lnTo>
                      <a:pt x="102209" y="518667"/>
                    </a:lnTo>
                    <a:lnTo>
                      <a:pt x="105032" y="515844"/>
                    </a:lnTo>
                    <a:lnTo>
                      <a:pt x="107855" y="513021"/>
                    </a:lnTo>
                    <a:lnTo>
                      <a:pt x="109549" y="511891"/>
                    </a:lnTo>
                    <a:lnTo>
                      <a:pt x="110114" y="512456"/>
                    </a:lnTo>
                    <a:lnTo>
                      <a:pt x="110114" y="74539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8" name="object 5">
              <a:extLst>
                <a:ext uri="{FF2B5EF4-FFF2-40B4-BE49-F238E27FC236}">
                  <a16:creationId xmlns:a16="http://schemas.microsoft.com/office/drawing/2014/main" id="{E086A261-3891-4F63-F1E9-BB22BFD0599D}"/>
                </a:ext>
              </a:extLst>
            </p:cNvPr>
            <p:cNvGrpSpPr/>
            <p:nvPr/>
          </p:nvGrpSpPr>
          <p:grpSpPr>
            <a:xfrm>
              <a:off x="2445563" y="2896766"/>
              <a:ext cx="518159" cy="34925"/>
              <a:chOff x="2445563" y="2896766"/>
              <a:chExt cx="518159" cy="34925"/>
            </a:xfrm>
          </p:grpSpPr>
          <p:sp>
            <p:nvSpPr>
              <p:cNvPr id="73" name="object 6">
                <a:extLst>
                  <a:ext uri="{FF2B5EF4-FFF2-40B4-BE49-F238E27FC236}">
                    <a16:creationId xmlns:a16="http://schemas.microsoft.com/office/drawing/2014/main" id="{B5EFD8EA-D2C0-BE24-A695-43C78444FE6F}"/>
                  </a:ext>
                </a:extLst>
              </p:cNvPr>
              <p:cNvSpPr/>
              <p:nvPr/>
            </p:nvSpPr>
            <p:spPr>
              <a:xfrm>
                <a:off x="2445994" y="2897187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503974" y="0"/>
                    </a:moveTo>
                    <a:lnTo>
                      <a:pt x="11849" y="0"/>
                    </a:lnTo>
                    <a:lnTo>
                      <a:pt x="3949" y="3949"/>
                    </a:lnTo>
                    <a:lnTo>
                      <a:pt x="0" y="9601"/>
                    </a:lnTo>
                    <a:lnTo>
                      <a:pt x="0" y="24282"/>
                    </a:lnTo>
                    <a:lnTo>
                      <a:pt x="3949" y="29933"/>
                    </a:lnTo>
                    <a:lnTo>
                      <a:pt x="11849" y="33883"/>
                    </a:lnTo>
                    <a:lnTo>
                      <a:pt x="503974" y="33883"/>
                    </a:lnTo>
                    <a:lnTo>
                      <a:pt x="512444" y="29362"/>
                    </a:lnTo>
                    <a:lnTo>
                      <a:pt x="516686" y="23723"/>
                    </a:lnTo>
                    <a:lnTo>
                      <a:pt x="516686" y="10160"/>
                    </a:lnTo>
                    <a:lnTo>
                      <a:pt x="512444" y="4521"/>
                    </a:lnTo>
                    <a:lnTo>
                      <a:pt x="50397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4" name="object 7">
                <a:extLst>
                  <a:ext uri="{FF2B5EF4-FFF2-40B4-BE49-F238E27FC236}">
                    <a16:creationId xmlns:a16="http://schemas.microsoft.com/office/drawing/2014/main" id="{045B9F67-89AB-61BF-C848-32B8A0455C56}"/>
                  </a:ext>
                </a:extLst>
              </p:cNvPr>
              <p:cNvSpPr/>
              <p:nvPr/>
            </p:nvSpPr>
            <p:spPr>
              <a:xfrm>
                <a:off x="2445987" y="2897189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0" y="27952"/>
                    </a:moveTo>
                    <a:lnTo>
                      <a:pt x="0" y="24281"/>
                    </a:lnTo>
                    <a:lnTo>
                      <a:pt x="0" y="16940"/>
                    </a:lnTo>
                    <a:lnTo>
                      <a:pt x="0" y="9599"/>
                    </a:lnTo>
                    <a:lnTo>
                      <a:pt x="3952" y="3953"/>
                    </a:lnTo>
                    <a:lnTo>
                      <a:pt x="11858" y="0"/>
                    </a:lnTo>
                    <a:lnTo>
                      <a:pt x="503986" y="0"/>
                    </a:lnTo>
                    <a:lnTo>
                      <a:pt x="512456" y="4517"/>
                    </a:lnTo>
                    <a:lnTo>
                      <a:pt x="516691" y="10164"/>
                    </a:lnTo>
                    <a:lnTo>
                      <a:pt x="516691" y="16940"/>
                    </a:lnTo>
                    <a:lnTo>
                      <a:pt x="516691" y="23716"/>
                    </a:lnTo>
                    <a:lnTo>
                      <a:pt x="512456" y="29364"/>
                    </a:lnTo>
                    <a:lnTo>
                      <a:pt x="503986" y="33881"/>
                    </a:lnTo>
                    <a:lnTo>
                      <a:pt x="11858" y="33881"/>
                    </a:lnTo>
                    <a:lnTo>
                      <a:pt x="3952" y="29928"/>
                    </a:lnTo>
                    <a:lnTo>
                      <a:pt x="0" y="24281"/>
                    </a:lnTo>
                    <a:lnTo>
                      <a:pt x="0" y="16940"/>
                    </a:lnTo>
                    <a:lnTo>
                      <a:pt x="0" y="2795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39" name="object 8">
              <a:extLst>
                <a:ext uri="{FF2B5EF4-FFF2-40B4-BE49-F238E27FC236}">
                  <a16:creationId xmlns:a16="http://schemas.microsoft.com/office/drawing/2014/main" id="{209E0465-938D-B4FF-6D6D-3DD3DBA5284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3277" y="2439787"/>
              <a:ext cx="1325609" cy="848312"/>
            </a:xfrm>
            <a:prstGeom prst="rect">
              <a:avLst/>
            </a:prstGeom>
          </p:spPr>
        </p:pic>
        <p:grpSp>
          <p:nvGrpSpPr>
            <p:cNvPr id="40" name="object 9">
              <a:extLst>
                <a:ext uri="{FF2B5EF4-FFF2-40B4-BE49-F238E27FC236}">
                  <a16:creationId xmlns:a16="http://schemas.microsoft.com/office/drawing/2014/main" id="{D6333B89-1625-98E4-6A57-5462A5F48BEA}"/>
                </a:ext>
              </a:extLst>
            </p:cNvPr>
            <p:cNvGrpSpPr/>
            <p:nvPr/>
          </p:nvGrpSpPr>
          <p:grpSpPr>
            <a:xfrm>
              <a:off x="1915859" y="4260627"/>
              <a:ext cx="517525" cy="34925"/>
              <a:chOff x="1915859" y="4260627"/>
              <a:chExt cx="517525" cy="34925"/>
            </a:xfrm>
          </p:grpSpPr>
          <p:sp>
            <p:nvSpPr>
              <p:cNvPr id="71" name="object 10">
                <a:extLst>
                  <a:ext uri="{FF2B5EF4-FFF2-40B4-BE49-F238E27FC236}">
                    <a16:creationId xmlns:a16="http://schemas.microsoft.com/office/drawing/2014/main" id="{3B1616AA-D7FC-A984-D764-26C8F4D9FF48}"/>
                  </a:ext>
                </a:extLst>
              </p:cNvPr>
              <p:cNvSpPr/>
              <p:nvPr/>
            </p:nvSpPr>
            <p:spPr>
              <a:xfrm>
                <a:off x="1916290" y="4261040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503796" y="0"/>
                    </a:moveTo>
                    <a:lnTo>
                      <a:pt x="11849" y="0"/>
                    </a:lnTo>
                    <a:lnTo>
                      <a:pt x="3949" y="3949"/>
                    </a:lnTo>
                    <a:lnTo>
                      <a:pt x="0" y="9601"/>
                    </a:lnTo>
                    <a:lnTo>
                      <a:pt x="0" y="24282"/>
                    </a:lnTo>
                    <a:lnTo>
                      <a:pt x="3949" y="29921"/>
                    </a:lnTo>
                    <a:lnTo>
                      <a:pt x="11849" y="33870"/>
                    </a:lnTo>
                    <a:lnTo>
                      <a:pt x="503796" y="33870"/>
                    </a:lnTo>
                    <a:lnTo>
                      <a:pt x="512267" y="29362"/>
                    </a:lnTo>
                    <a:lnTo>
                      <a:pt x="516496" y="23710"/>
                    </a:lnTo>
                    <a:lnTo>
                      <a:pt x="516496" y="10160"/>
                    </a:lnTo>
                    <a:lnTo>
                      <a:pt x="512267" y="4521"/>
                    </a:lnTo>
                    <a:lnTo>
                      <a:pt x="50379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2" name="object 11">
                <a:extLst>
                  <a:ext uri="{FF2B5EF4-FFF2-40B4-BE49-F238E27FC236}">
                    <a16:creationId xmlns:a16="http://schemas.microsoft.com/office/drawing/2014/main" id="{A04D015A-A6EF-303D-2DFC-457B9EF2AECF}"/>
                  </a:ext>
                </a:extLst>
              </p:cNvPr>
              <p:cNvSpPr/>
              <p:nvPr/>
            </p:nvSpPr>
            <p:spPr>
              <a:xfrm>
                <a:off x="1916282" y="4261050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0" y="27941"/>
                    </a:moveTo>
                    <a:lnTo>
                      <a:pt x="0" y="24273"/>
                    </a:lnTo>
                    <a:lnTo>
                      <a:pt x="0" y="16934"/>
                    </a:lnTo>
                    <a:lnTo>
                      <a:pt x="0" y="9595"/>
                    </a:lnTo>
                    <a:lnTo>
                      <a:pt x="3951" y="3951"/>
                    </a:lnTo>
                    <a:lnTo>
                      <a:pt x="11854" y="0"/>
                    </a:lnTo>
                    <a:lnTo>
                      <a:pt x="503800" y="0"/>
                    </a:lnTo>
                    <a:lnTo>
                      <a:pt x="512267" y="4515"/>
                    </a:lnTo>
                    <a:lnTo>
                      <a:pt x="516501" y="10160"/>
                    </a:lnTo>
                    <a:lnTo>
                      <a:pt x="516501" y="16934"/>
                    </a:lnTo>
                    <a:lnTo>
                      <a:pt x="516501" y="23708"/>
                    </a:lnTo>
                    <a:lnTo>
                      <a:pt x="512267" y="29353"/>
                    </a:lnTo>
                    <a:lnTo>
                      <a:pt x="503800" y="33868"/>
                    </a:lnTo>
                    <a:lnTo>
                      <a:pt x="11854" y="33868"/>
                    </a:lnTo>
                    <a:lnTo>
                      <a:pt x="3951" y="29917"/>
                    </a:lnTo>
                    <a:lnTo>
                      <a:pt x="0" y="24273"/>
                    </a:lnTo>
                    <a:lnTo>
                      <a:pt x="0" y="16934"/>
                    </a:lnTo>
                    <a:lnTo>
                      <a:pt x="0" y="2794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1" name="object 12">
              <a:extLst>
                <a:ext uri="{FF2B5EF4-FFF2-40B4-BE49-F238E27FC236}">
                  <a16:creationId xmlns:a16="http://schemas.microsoft.com/office/drawing/2014/main" id="{CF8DDAD7-65A4-BCB2-0FEF-E40789EEDEDF}"/>
                </a:ext>
              </a:extLst>
            </p:cNvPr>
            <p:cNvGrpSpPr/>
            <p:nvPr/>
          </p:nvGrpSpPr>
          <p:grpSpPr>
            <a:xfrm>
              <a:off x="2550053" y="3916857"/>
              <a:ext cx="365125" cy="592455"/>
              <a:chOff x="2550053" y="3916857"/>
              <a:chExt cx="365125" cy="592455"/>
            </a:xfrm>
          </p:grpSpPr>
          <p:sp>
            <p:nvSpPr>
              <p:cNvPr id="69" name="object 13">
                <a:extLst>
                  <a:ext uri="{FF2B5EF4-FFF2-40B4-BE49-F238E27FC236}">
                    <a16:creationId xmlns:a16="http://schemas.microsoft.com/office/drawing/2014/main" id="{EAF8E881-36F7-FCA9-EFE9-2F6E9736E489}"/>
                  </a:ext>
                </a:extLst>
              </p:cNvPr>
              <p:cNvSpPr/>
              <p:nvPr/>
            </p:nvSpPr>
            <p:spPr>
              <a:xfrm>
                <a:off x="2550477" y="3917276"/>
                <a:ext cx="364490" cy="591185"/>
              </a:xfrm>
              <a:custGeom>
                <a:avLst/>
                <a:gdLst/>
                <a:ahLst/>
                <a:cxnLst/>
                <a:rect l="l" t="t" r="r" b="b"/>
                <a:pathLst>
                  <a:path w="364489" h="591185">
                    <a:moveTo>
                      <a:pt x="61810" y="0"/>
                    </a:moveTo>
                    <a:lnTo>
                      <a:pt x="33591" y="0"/>
                    </a:lnTo>
                    <a:lnTo>
                      <a:pt x="27940" y="558"/>
                    </a:lnTo>
                    <a:lnTo>
                      <a:pt x="27940" y="1689"/>
                    </a:lnTo>
                    <a:lnTo>
                      <a:pt x="14401" y="92290"/>
                    </a:lnTo>
                    <a:lnTo>
                      <a:pt x="1219" y="178178"/>
                    </a:lnTo>
                    <a:lnTo>
                      <a:pt x="0" y="184581"/>
                    </a:lnTo>
                    <a:lnTo>
                      <a:pt x="0" y="187121"/>
                    </a:lnTo>
                    <a:lnTo>
                      <a:pt x="33870" y="187121"/>
                    </a:lnTo>
                    <a:lnTo>
                      <a:pt x="33870" y="184581"/>
                    </a:lnTo>
                    <a:lnTo>
                      <a:pt x="36410" y="166801"/>
                    </a:lnTo>
                    <a:lnTo>
                      <a:pt x="47701" y="118541"/>
                    </a:lnTo>
                    <a:lnTo>
                      <a:pt x="96739" y="106259"/>
                    </a:lnTo>
                    <a:lnTo>
                      <a:pt x="144209" y="105307"/>
                    </a:lnTo>
                    <a:lnTo>
                      <a:pt x="209143" y="104990"/>
                    </a:lnTo>
                    <a:lnTo>
                      <a:pt x="287883" y="104990"/>
                    </a:lnTo>
                    <a:lnTo>
                      <a:pt x="248932" y="158330"/>
                    </a:lnTo>
                    <a:lnTo>
                      <a:pt x="224170" y="192994"/>
                    </a:lnTo>
                    <a:lnTo>
                      <a:pt x="188609" y="244225"/>
                    </a:lnTo>
                    <a:lnTo>
                      <a:pt x="152718" y="308492"/>
                    </a:lnTo>
                    <a:lnTo>
                      <a:pt x="132186" y="355625"/>
                    </a:lnTo>
                    <a:lnTo>
                      <a:pt x="116216" y="402194"/>
                    </a:lnTo>
                    <a:lnTo>
                      <a:pt x="104808" y="448199"/>
                    </a:lnTo>
                    <a:lnTo>
                      <a:pt x="97963" y="493640"/>
                    </a:lnTo>
                    <a:lnTo>
                      <a:pt x="95681" y="538518"/>
                    </a:lnTo>
                    <a:lnTo>
                      <a:pt x="96263" y="548250"/>
                    </a:lnTo>
                    <a:lnTo>
                      <a:pt x="117132" y="586778"/>
                    </a:lnTo>
                    <a:lnTo>
                      <a:pt x="134353" y="591007"/>
                    </a:lnTo>
                    <a:lnTo>
                      <a:pt x="140563" y="591007"/>
                    </a:lnTo>
                    <a:lnTo>
                      <a:pt x="179716" y="569629"/>
                    </a:lnTo>
                    <a:lnTo>
                      <a:pt x="185432" y="548678"/>
                    </a:lnTo>
                    <a:lnTo>
                      <a:pt x="186004" y="543026"/>
                    </a:lnTo>
                    <a:lnTo>
                      <a:pt x="186283" y="536257"/>
                    </a:lnTo>
                    <a:lnTo>
                      <a:pt x="186283" y="504647"/>
                    </a:lnTo>
                    <a:lnTo>
                      <a:pt x="186757" y="485699"/>
                    </a:lnTo>
                    <a:lnTo>
                      <a:pt x="189776" y="420186"/>
                    </a:lnTo>
                    <a:lnTo>
                      <a:pt x="193903" y="377634"/>
                    </a:lnTo>
                    <a:lnTo>
                      <a:pt x="200672" y="331914"/>
                    </a:lnTo>
                    <a:lnTo>
                      <a:pt x="211683" y="292963"/>
                    </a:lnTo>
                    <a:lnTo>
                      <a:pt x="226183" y="255598"/>
                    </a:lnTo>
                    <a:lnTo>
                      <a:pt x="261590" y="199246"/>
                    </a:lnTo>
                    <a:lnTo>
                      <a:pt x="364096" y="60109"/>
                    </a:lnTo>
                    <a:lnTo>
                      <a:pt x="364096" y="27089"/>
                    </a:lnTo>
                    <a:lnTo>
                      <a:pt x="210783" y="26984"/>
                    </a:lnTo>
                    <a:lnTo>
                      <a:pt x="169981" y="26668"/>
                    </a:lnTo>
                    <a:lnTo>
                      <a:pt x="118541" y="25400"/>
                    </a:lnTo>
                    <a:lnTo>
                      <a:pt x="74510" y="17779"/>
                    </a:lnTo>
                    <a:lnTo>
                      <a:pt x="61810" y="9029"/>
                    </a:lnTo>
                    <a:lnTo>
                      <a:pt x="6181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0" name="object 14">
                <a:extLst>
                  <a:ext uri="{FF2B5EF4-FFF2-40B4-BE49-F238E27FC236}">
                    <a16:creationId xmlns:a16="http://schemas.microsoft.com/office/drawing/2014/main" id="{F8752891-403D-B9D2-2356-D5D470C97738}"/>
                  </a:ext>
                </a:extLst>
              </p:cNvPr>
              <p:cNvSpPr/>
              <p:nvPr/>
            </p:nvSpPr>
            <p:spPr>
              <a:xfrm>
                <a:off x="2550476" y="3917281"/>
                <a:ext cx="364490" cy="591185"/>
              </a:xfrm>
              <a:custGeom>
                <a:avLst/>
                <a:gdLst/>
                <a:ahLst/>
                <a:cxnLst/>
                <a:rect l="l" t="t" r="r" b="b"/>
                <a:pathLst>
                  <a:path w="364489" h="591185">
                    <a:moveTo>
                      <a:pt x="0" y="184585"/>
                    </a:moveTo>
                    <a:lnTo>
                      <a:pt x="8414" y="132035"/>
                    </a:lnTo>
                    <a:lnTo>
                      <a:pt x="14394" y="92292"/>
                    </a:lnTo>
                    <a:lnTo>
                      <a:pt x="27941" y="1693"/>
                    </a:lnTo>
                    <a:lnTo>
                      <a:pt x="27941" y="564"/>
                    </a:lnTo>
                    <a:lnTo>
                      <a:pt x="33586" y="0"/>
                    </a:lnTo>
                    <a:lnTo>
                      <a:pt x="44876" y="0"/>
                    </a:lnTo>
                    <a:lnTo>
                      <a:pt x="61810" y="0"/>
                    </a:lnTo>
                    <a:lnTo>
                      <a:pt x="61810" y="3386"/>
                    </a:lnTo>
                    <a:lnTo>
                      <a:pt x="61810" y="9031"/>
                    </a:lnTo>
                    <a:lnTo>
                      <a:pt x="66044" y="13829"/>
                    </a:lnTo>
                    <a:lnTo>
                      <a:pt x="104040" y="24290"/>
                    </a:lnTo>
                    <a:lnTo>
                      <a:pt x="169979" y="26671"/>
                    </a:lnTo>
                    <a:lnTo>
                      <a:pt x="210781" y="26989"/>
                    </a:lnTo>
                    <a:lnTo>
                      <a:pt x="261637" y="27095"/>
                    </a:lnTo>
                    <a:lnTo>
                      <a:pt x="364090" y="27095"/>
                    </a:lnTo>
                    <a:lnTo>
                      <a:pt x="364090" y="60117"/>
                    </a:lnTo>
                    <a:lnTo>
                      <a:pt x="306513" y="138862"/>
                    </a:lnTo>
                    <a:lnTo>
                      <a:pt x="302068" y="144789"/>
                    </a:lnTo>
                    <a:lnTo>
                      <a:pt x="296353" y="152410"/>
                    </a:lnTo>
                    <a:lnTo>
                      <a:pt x="289367" y="161723"/>
                    </a:lnTo>
                    <a:lnTo>
                      <a:pt x="266506" y="192417"/>
                    </a:lnTo>
                    <a:lnTo>
                      <a:pt x="240469" y="231155"/>
                    </a:lnTo>
                    <a:lnTo>
                      <a:pt x="221206" y="267723"/>
                    </a:lnTo>
                    <a:lnTo>
                      <a:pt x="205118" y="312864"/>
                    </a:lnTo>
                    <a:lnTo>
                      <a:pt x="197286" y="352660"/>
                    </a:lnTo>
                    <a:lnTo>
                      <a:pt x="192311" y="391397"/>
                    </a:lnTo>
                    <a:lnTo>
                      <a:pt x="188819" y="435215"/>
                    </a:lnTo>
                    <a:lnTo>
                      <a:pt x="186755" y="485701"/>
                    </a:lnTo>
                    <a:lnTo>
                      <a:pt x="186279" y="504646"/>
                    </a:lnTo>
                    <a:lnTo>
                      <a:pt x="186279" y="512549"/>
                    </a:lnTo>
                    <a:lnTo>
                      <a:pt x="186279" y="520452"/>
                    </a:lnTo>
                    <a:lnTo>
                      <a:pt x="186279" y="528355"/>
                    </a:lnTo>
                    <a:lnTo>
                      <a:pt x="186279" y="536257"/>
                    </a:lnTo>
                    <a:lnTo>
                      <a:pt x="185997" y="543031"/>
                    </a:lnTo>
                    <a:lnTo>
                      <a:pt x="185432" y="548676"/>
                    </a:lnTo>
                    <a:lnTo>
                      <a:pt x="185432" y="556297"/>
                    </a:lnTo>
                    <a:lnTo>
                      <a:pt x="183156" y="563229"/>
                    </a:lnTo>
                    <a:lnTo>
                      <a:pt x="148388" y="590377"/>
                    </a:lnTo>
                    <a:lnTo>
                      <a:pt x="140556" y="591012"/>
                    </a:lnTo>
                    <a:lnTo>
                      <a:pt x="134347" y="591012"/>
                    </a:lnTo>
                    <a:lnTo>
                      <a:pt x="128419" y="590165"/>
                    </a:lnTo>
                    <a:lnTo>
                      <a:pt x="122774" y="588472"/>
                    </a:lnTo>
                    <a:lnTo>
                      <a:pt x="117129" y="586779"/>
                    </a:lnTo>
                    <a:lnTo>
                      <a:pt x="96261" y="548253"/>
                    </a:lnTo>
                    <a:lnTo>
                      <a:pt x="95679" y="538515"/>
                    </a:lnTo>
                    <a:lnTo>
                      <a:pt x="97961" y="493639"/>
                    </a:lnTo>
                    <a:lnTo>
                      <a:pt x="104805" y="448198"/>
                    </a:lnTo>
                    <a:lnTo>
                      <a:pt x="116212" y="402193"/>
                    </a:lnTo>
                    <a:lnTo>
                      <a:pt x="132182" y="355623"/>
                    </a:lnTo>
                    <a:lnTo>
                      <a:pt x="152715" y="308489"/>
                    </a:lnTo>
                    <a:lnTo>
                      <a:pt x="177811" y="260790"/>
                    </a:lnTo>
                    <a:lnTo>
                      <a:pt x="204060" y="221629"/>
                    </a:lnTo>
                    <a:lnTo>
                      <a:pt x="248936" y="158337"/>
                    </a:lnTo>
                    <a:lnTo>
                      <a:pt x="287885" y="104993"/>
                    </a:lnTo>
                    <a:lnTo>
                      <a:pt x="209140" y="104993"/>
                    </a:lnTo>
                    <a:lnTo>
                      <a:pt x="144207" y="105311"/>
                    </a:lnTo>
                    <a:lnTo>
                      <a:pt x="96738" y="106263"/>
                    </a:lnTo>
                    <a:lnTo>
                      <a:pt x="54190" y="110073"/>
                    </a:lnTo>
                    <a:lnTo>
                      <a:pt x="40642" y="148388"/>
                    </a:lnTo>
                    <a:lnTo>
                      <a:pt x="33868" y="184585"/>
                    </a:lnTo>
                    <a:lnTo>
                      <a:pt x="33868" y="187125"/>
                    </a:lnTo>
                    <a:lnTo>
                      <a:pt x="0" y="187125"/>
                    </a:lnTo>
                    <a:lnTo>
                      <a:pt x="0" y="184585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2" name="object 15">
              <a:extLst>
                <a:ext uri="{FF2B5EF4-FFF2-40B4-BE49-F238E27FC236}">
                  <a16:creationId xmlns:a16="http://schemas.microsoft.com/office/drawing/2014/main" id="{383FBE1D-AFC7-DA2F-00E9-5F52B3FF5EAE}"/>
                </a:ext>
              </a:extLst>
            </p:cNvPr>
            <p:cNvGrpSpPr/>
            <p:nvPr/>
          </p:nvGrpSpPr>
          <p:grpSpPr>
            <a:xfrm>
              <a:off x="3186786" y="4260627"/>
              <a:ext cx="517525" cy="34925"/>
              <a:chOff x="3186786" y="4260627"/>
              <a:chExt cx="517525" cy="34925"/>
            </a:xfrm>
          </p:grpSpPr>
          <p:sp>
            <p:nvSpPr>
              <p:cNvPr id="67" name="object 16">
                <a:extLst>
                  <a:ext uri="{FF2B5EF4-FFF2-40B4-BE49-F238E27FC236}">
                    <a16:creationId xmlns:a16="http://schemas.microsoft.com/office/drawing/2014/main" id="{E2B980CF-4CE7-F650-6F28-F3023335DD2F}"/>
                  </a:ext>
                </a:extLst>
              </p:cNvPr>
              <p:cNvSpPr/>
              <p:nvPr/>
            </p:nvSpPr>
            <p:spPr>
              <a:xfrm>
                <a:off x="3187217" y="4261040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503796" y="0"/>
                    </a:moveTo>
                    <a:lnTo>
                      <a:pt x="11849" y="0"/>
                    </a:lnTo>
                    <a:lnTo>
                      <a:pt x="3949" y="3949"/>
                    </a:lnTo>
                    <a:lnTo>
                      <a:pt x="0" y="9601"/>
                    </a:lnTo>
                    <a:lnTo>
                      <a:pt x="0" y="24282"/>
                    </a:lnTo>
                    <a:lnTo>
                      <a:pt x="3949" y="29921"/>
                    </a:lnTo>
                    <a:lnTo>
                      <a:pt x="11849" y="33870"/>
                    </a:lnTo>
                    <a:lnTo>
                      <a:pt x="503796" y="33870"/>
                    </a:lnTo>
                    <a:lnTo>
                      <a:pt x="512267" y="29362"/>
                    </a:lnTo>
                    <a:lnTo>
                      <a:pt x="516496" y="23710"/>
                    </a:lnTo>
                    <a:lnTo>
                      <a:pt x="516496" y="10160"/>
                    </a:lnTo>
                    <a:lnTo>
                      <a:pt x="512267" y="4521"/>
                    </a:lnTo>
                    <a:lnTo>
                      <a:pt x="50379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8" name="object 17">
                <a:extLst>
                  <a:ext uri="{FF2B5EF4-FFF2-40B4-BE49-F238E27FC236}">
                    <a16:creationId xmlns:a16="http://schemas.microsoft.com/office/drawing/2014/main" id="{4FCEC73D-3218-5387-E305-593AF65DCBF3}"/>
                  </a:ext>
                </a:extLst>
              </p:cNvPr>
              <p:cNvSpPr/>
              <p:nvPr/>
            </p:nvSpPr>
            <p:spPr>
              <a:xfrm>
                <a:off x="3187209" y="4261050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0" y="27941"/>
                    </a:moveTo>
                    <a:lnTo>
                      <a:pt x="0" y="24273"/>
                    </a:lnTo>
                    <a:lnTo>
                      <a:pt x="0" y="16934"/>
                    </a:lnTo>
                    <a:lnTo>
                      <a:pt x="0" y="9595"/>
                    </a:lnTo>
                    <a:lnTo>
                      <a:pt x="3951" y="3951"/>
                    </a:lnTo>
                    <a:lnTo>
                      <a:pt x="11854" y="0"/>
                    </a:lnTo>
                    <a:lnTo>
                      <a:pt x="503800" y="0"/>
                    </a:lnTo>
                    <a:lnTo>
                      <a:pt x="512267" y="4515"/>
                    </a:lnTo>
                    <a:lnTo>
                      <a:pt x="516501" y="10160"/>
                    </a:lnTo>
                    <a:lnTo>
                      <a:pt x="516501" y="16934"/>
                    </a:lnTo>
                    <a:lnTo>
                      <a:pt x="516501" y="23708"/>
                    </a:lnTo>
                    <a:lnTo>
                      <a:pt x="512267" y="29353"/>
                    </a:lnTo>
                    <a:lnTo>
                      <a:pt x="503800" y="33868"/>
                    </a:lnTo>
                    <a:lnTo>
                      <a:pt x="11854" y="33868"/>
                    </a:lnTo>
                    <a:lnTo>
                      <a:pt x="3951" y="29917"/>
                    </a:lnTo>
                    <a:lnTo>
                      <a:pt x="0" y="24273"/>
                    </a:lnTo>
                    <a:lnTo>
                      <a:pt x="0" y="16934"/>
                    </a:lnTo>
                    <a:lnTo>
                      <a:pt x="0" y="2794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3" name="object 18">
              <a:extLst>
                <a:ext uri="{FF2B5EF4-FFF2-40B4-BE49-F238E27FC236}">
                  <a16:creationId xmlns:a16="http://schemas.microsoft.com/office/drawing/2014/main" id="{6168905D-3BB5-CF72-5707-8E4A9DC6BEC8}"/>
                </a:ext>
              </a:extLst>
            </p:cNvPr>
            <p:cNvGrpSpPr/>
            <p:nvPr/>
          </p:nvGrpSpPr>
          <p:grpSpPr>
            <a:xfrm>
              <a:off x="4004731" y="3925325"/>
              <a:ext cx="339090" cy="583565"/>
              <a:chOff x="4004731" y="3925325"/>
              <a:chExt cx="339090" cy="583565"/>
            </a:xfrm>
          </p:grpSpPr>
          <p:sp>
            <p:nvSpPr>
              <p:cNvPr id="65" name="object 19">
                <a:extLst>
                  <a:ext uri="{FF2B5EF4-FFF2-40B4-BE49-F238E27FC236}">
                    <a16:creationId xmlns:a16="http://schemas.microsoft.com/office/drawing/2014/main" id="{DCAA0E64-0C49-6A05-ADFE-DFA2DC3B1069}"/>
                  </a:ext>
                </a:extLst>
              </p:cNvPr>
              <p:cNvSpPr/>
              <p:nvPr/>
            </p:nvSpPr>
            <p:spPr>
              <a:xfrm>
                <a:off x="4005148" y="3925747"/>
                <a:ext cx="338455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82929">
                    <a:moveTo>
                      <a:pt x="302564" y="0"/>
                    </a:moveTo>
                    <a:lnTo>
                      <a:pt x="295224" y="0"/>
                    </a:lnTo>
                    <a:lnTo>
                      <a:pt x="291553" y="1117"/>
                    </a:lnTo>
                    <a:lnTo>
                      <a:pt x="287045" y="3378"/>
                    </a:lnTo>
                    <a:lnTo>
                      <a:pt x="259208" y="13753"/>
                    </a:lnTo>
                    <a:lnTo>
                      <a:pt x="230735" y="21162"/>
                    </a:lnTo>
                    <a:lnTo>
                      <a:pt x="201625" y="25607"/>
                    </a:lnTo>
                    <a:lnTo>
                      <a:pt x="171881" y="27089"/>
                    </a:lnTo>
                    <a:lnTo>
                      <a:pt x="155212" y="26665"/>
                    </a:lnTo>
                    <a:lnTo>
                      <a:pt x="108381" y="20320"/>
                    </a:lnTo>
                    <a:lnTo>
                      <a:pt x="71071" y="10158"/>
                    </a:lnTo>
                    <a:lnTo>
                      <a:pt x="44589" y="0"/>
                    </a:lnTo>
                    <a:lnTo>
                      <a:pt x="42900" y="0"/>
                    </a:lnTo>
                    <a:lnTo>
                      <a:pt x="36410" y="44018"/>
                    </a:lnTo>
                    <a:lnTo>
                      <a:pt x="36515" y="216811"/>
                    </a:lnTo>
                    <a:lnTo>
                      <a:pt x="36831" y="262693"/>
                    </a:lnTo>
                    <a:lnTo>
                      <a:pt x="38100" y="301421"/>
                    </a:lnTo>
                    <a:lnTo>
                      <a:pt x="44589" y="306514"/>
                    </a:lnTo>
                    <a:lnTo>
                      <a:pt x="54190" y="306514"/>
                    </a:lnTo>
                    <a:lnTo>
                      <a:pt x="65201" y="305384"/>
                    </a:lnTo>
                    <a:lnTo>
                      <a:pt x="68580" y="304253"/>
                    </a:lnTo>
                    <a:lnTo>
                      <a:pt x="70561" y="301993"/>
                    </a:lnTo>
                    <a:lnTo>
                      <a:pt x="72821" y="298043"/>
                    </a:lnTo>
                    <a:lnTo>
                      <a:pt x="91767" y="272849"/>
                    </a:lnTo>
                    <a:lnTo>
                      <a:pt x="114733" y="254855"/>
                    </a:lnTo>
                    <a:lnTo>
                      <a:pt x="141721" y="244060"/>
                    </a:lnTo>
                    <a:lnTo>
                      <a:pt x="172732" y="240461"/>
                    </a:lnTo>
                    <a:lnTo>
                      <a:pt x="177812" y="240461"/>
                    </a:lnTo>
                    <a:lnTo>
                      <a:pt x="215595" y="256181"/>
                    </a:lnTo>
                    <a:lnTo>
                      <a:pt x="244068" y="313070"/>
                    </a:lnTo>
                    <a:lnTo>
                      <a:pt x="249783" y="386105"/>
                    </a:lnTo>
                    <a:lnTo>
                      <a:pt x="248778" y="423040"/>
                    </a:lnTo>
                    <a:lnTo>
                      <a:pt x="240734" y="477227"/>
                    </a:lnTo>
                    <a:lnTo>
                      <a:pt x="218136" y="516703"/>
                    </a:lnTo>
                    <a:lnTo>
                      <a:pt x="174955" y="542110"/>
                    </a:lnTo>
                    <a:lnTo>
                      <a:pt x="147332" y="545287"/>
                    </a:lnTo>
                    <a:lnTo>
                      <a:pt x="116745" y="541105"/>
                    </a:lnTo>
                    <a:lnTo>
                      <a:pt x="89333" y="528562"/>
                    </a:lnTo>
                    <a:lnTo>
                      <a:pt x="65095" y="507659"/>
                    </a:lnTo>
                    <a:lnTo>
                      <a:pt x="44030" y="478396"/>
                    </a:lnTo>
                    <a:lnTo>
                      <a:pt x="49961" y="478396"/>
                    </a:lnTo>
                    <a:lnTo>
                      <a:pt x="59327" y="477548"/>
                    </a:lnTo>
                    <a:lnTo>
                      <a:pt x="93143" y="449605"/>
                    </a:lnTo>
                    <a:lnTo>
                      <a:pt x="88908" y="404621"/>
                    </a:lnTo>
                    <a:lnTo>
                      <a:pt x="48260" y="382714"/>
                    </a:lnTo>
                    <a:lnTo>
                      <a:pt x="9309" y="401345"/>
                    </a:lnTo>
                    <a:lnTo>
                      <a:pt x="0" y="433514"/>
                    </a:lnTo>
                    <a:lnTo>
                      <a:pt x="2593" y="461565"/>
                    </a:lnTo>
                    <a:lnTo>
                      <a:pt x="23338" y="513215"/>
                    </a:lnTo>
                    <a:lnTo>
                      <a:pt x="63929" y="556818"/>
                    </a:lnTo>
                    <a:lnTo>
                      <a:pt x="118964" y="579678"/>
                    </a:lnTo>
                    <a:lnTo>
                      <a:pt x="151561" y="582536"/>
                    </a:lnTo>
                    <a:lnTo>
                      <a:pt x="189028" y="578728"/>
                    </a:lnTo>
                    <a:lnTo>
                      <a:pt x="255074" y="550787"/>
                    </a:lnTo>
                    <a:lnTo>
                      <a:pt x="307364" y="497709"/>
                    </a:lnTo>
                    <a:lnTo>
                      <a:pt x="334459" y="431244"/>
                    </a:lnTo>
                    <a:lnTo>
                      <a:pt x="337845" y="393725"/>
                    </a:lnTo>
                    <a:lnTo>
                      <a:pt x="334880" y="357313"/>
                    </a:lnTo>
                    <a:lnTo>
                      <a:pt x="311168" y="292110"/>
                    </a:lnTo>
                    <a:lnTo>
                      <a:pt x="265393" y="239244"/>
                    </a:lnTo>
                    <a:lnTo>
                      <a:pt x="207395" y="211731"/>
                    </a:lnTo>
                    <a:lnTo>
                      <a:pt x="174421" y="208292"/>
                    </a:lnTo>
                    <a:lnTo>
                      <a:pt x="163470" y="208714"/>
                    </a:lnTo>
                    <a:lnTo>
                      <a:pt x="121400" y="218450"/>
                    </a:lnTo>
                    <a:lnTo>
                      <a:pt x="75361" y="247243"/>
                    </a:lnTo>
                    <a:lnTo>
                      <a:pt x="75361" y="101600"/>
                    </a:lnTo>
                    <a:lnTo>
                      <a:pt x="94731" y="105513"/>
                    </a:lnTo>
                    <a:lnTo>
                      <a:pt x="106265" y="107100"/>
                    </a:lnTo>
                    <a:lnTo>
                      <a:pt x="118435" y="108052"/>
                    </a:lnTo>
                    <a:lnTo>
                      <a:pt x="131241" y="108369"/>
                    </a:lnTo>
                    <a:lnTo>
                      <a:pt x="181145" y="103237"/>
                    </a:lnTo>
                    <a:lnTo>
                      <a:pt x="226710" y="87839"/>
                    </a:lnTo>
                    <a:lnTo>
                      <a:pt x="267937" y="62174"/>
                    </a:lnTo>
                    <a:lnTo>
                      <a:pt x="304825" y="26238"/>
                    </a:lnTo>
                    <a:lnTo>
                      <a:pt x="304825" y="5080"/>
                    </a:lnTo>
                    <a:lnTo>
                      <a:pt x="30256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6" name="object 20">
                <a:extLst>
                  <a:ext uri="{FF2B5EF4-FFF2-40B4-BE49-F238E27FC236}">
                    <a16:creationId xmlns:a16="http://schemas.microsoft.com/office/drawing/2014/main" id="{96A0452F-4F1D-571B-A587-1660E34616C7}"/>
                  </a:ext>
                </a:extLst>
              </p:cNvPr>
              <p:cNvSpPr/>
              <p:nvPr/>
            </p:nvSpPr>
            <p:spPr>
              <a:xfrm>
                <a:off x="4005155" y="3925748"/>
                <a:ext cx="338455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82929">
                    <a:moveTo>
                      <a:pt x="96526" y="430982"/>
                    </a:moveTo>
                    <a:lnTo>
                      <a:pt x="75834" y="470778"/>
                    </a:lnTo>
                    <a:lnTo>
                      <a:pt x="49956" y="478398"/>
                    </a:lnTo>
                    <a:lnTo>
                      <a:pt x="44029" y="478398"/>
                    </a:lnTo>
                    <a:lnTo>
                      <a:pt x="65091" y="507663"/>
                    </a:lnTo>
                    <a:lnTo>
                      <a:pt x="89329" y="528566"/>
                    </a:lnTo>
                    <a:lnTo>
                      <a:pt x="116741" y="541108"/>
                    </a:lnTo>
                    <a:lnTo>
                      <a:pt x="147329" y="545289"/>
                    </a:lnTo>
                    <a:lnTo>
                      <a:pt x="174954" y="542114"/>
                    </a:lnTo>
                    <a:lnTo>
                      <a:pt x="218137" y="516712"/>
                    </a:lnTo>
                    <a:lnTo>
                      <a:pt x="240734" y="477234"/>
                    </a:lnTo>
                    <a:lnTo>
                      <a:pt x="248777" y="423043"/>
                    </a:lnTo>
                    <a:lnTo>
                      <a:pt x="249783" y="386105"/>
                    </a:lnTo>
                    <a:lnTo>
                      <a:pt x="248354" y="346044"/>
                    </a:lnTo>
                    <a:lnTo>
                      <a:pt x="236923" y="287197"/>
                    </a:lnTo>
                    <a:lnTo>
                      <a:pt x="203636" y="247454"/>
                    </a:lnTo>
                    <a:lnTo>
                      <a:pt x="177811" y="240469"/>
                    </a:lnTo>
                    <a:lnTo>
                      <a:pt x="172731" y="240469"/>
                    </a:lnTo>
                    <a:lnTo>
                      <a:pt x="114731" y="254863"/>
                    </a:lnTo>
                    <a:lnTo>
                      <a:pt x="72818" y="298046"/>
                    </a:lnTo>
                    <a:lnTo>
                      <a:pt x="70559" y="301998"/>
                    </a:lnTo>
                    <a:lnTo>
                      <a:pt x="68584" y="304255"/>
                    </a:lnTo>
                    <a:lnTo>
                      <a:pt x="66891" y="304820"/>
                    </a:lnTo>
                    <a:lnTo>
                      <a:pt x="65197" y="305385"/>
                    </a:lnTo>
                    <a:lnTo>
                      <a:pt x="60964" y="305948"/>
                    </a:lnTo>
                    <a:lnTo>
                      <a:pt x="54190" y="306513"/>
                    </a:lnTo>
                    <a:lnTo>
                      <a:pt x="44594" y="306513"/>
                    </a:lnTo>
                    <a:lnTo>
                      <a:pt x="36832" y="262695"/>
                    </a:lnTo>
                    <a:lnTo>
                      <a:pt x="36514" y="216813"/>
                    </a:lnTo>
                    <a:lnTo>
                      <a:pt x="36409" y="153256"/>
                    </a:lnTo>
                    <a:lnTo>
                      <a:pt x="36409" y="44029"/>
                    </a:lnTo>
                    <a:lnTo>
                      <a:pt x="38790" y="4339"/>
                    </a:lnTo>
                    <a:lnTo>
                      <a:pt x="42900" y="0"/>
                    </a:lnTo>
                    <a:lnTo>
                      <a:pt x="44029" y="0"/>
                    </a:lnTo>
                    <a:lnTo>
                      <a:pt x="44594" y="0"/>
                    </a:lnTo>
                    <a:lnTo>
                      <a:pt x="50521" y="2258"/>
                    </a:lnTo>
                    <a:lnTo>
                      <a:pt x="61810" y="6773"/>
                    </a:lnTo>
                    <a:lnTo>
                      <a:pt x="71071" y="10160"/>
                    </a:lnTo>
                    <a:lnTo>
                      <a:pt x="108380" y="20321"/>
                    </a:lnTo>
                    <a:lnTo>
                      <a:pt x="155214" y="26671"/>
                    </a:lnTo>
                    <a:lnTo>
                      <a:pt x="171884" y="27095"/>
                    </a:lnTo>
                    <a:lnTo>
                      <a:pt x="201625" y="25613"/>
                    </a:lnTo>
                    <a:lnTo>
                      <a:pt x="230732" y="21168"/>
                    </a:lnTo>
                    <a:lnTo>
                      <a:pt x="259203" y="13759"/>
                    </a:lnTo>
                    <a:lnTo>
                      <a:pt x="287039" y="3386"/>
                    </a:lnTo>
                    <a:lnTo>
                      <a:pt x="291554" y="1128"/>
                    </a:lnTo>
                    <a:lnTo>
                      <a:pt x="295224" y="0"/>
                    </a:lnTo>
                    <a:lnTo>
                      <a:pt x="298046" y="0"/>
                    </a:lnTo>
                    <a:lnTo>
                      <a:pt x="302562" y="0"/>
                    </a:lnTo>
                    <a:lnTo>
                      <a:pt x="304820" y="5080"/>
                    </a:lnTo>
                    <a:lnTo>
                      <a:pt x="304820" y="15241"/>
                    </a:lnTo>
                    <a:lnTo>
                      <a:pt x="304820" y="26248"/>
                    </a:lnTo>
                    <a:lnTo>
                      <a:pt x="267934" y="62181"/>
                    </a:lnTo>
                    <a:lnTo>
                      <a:pt x="226709" y="87847"/>
                    </a:lnTo>
                    <a:lnTo>
                      <a:pt x="181145" y="103247"/>
                    </a:lnTo>
                    <a:lnTo>
                      <a:pt x="131242" y="108380"/>
                    </a:lnTo>
                    <a:lnTo>
                      <a:pt x="118435" y="108063"/>
                    </a:lnTo>
                    <a:lnTo>
                      <a:pt x="106263" y="107110"/>
                    </a:lnTo>
                    <a:lnTo>
                      <a:pt x="94727" y="105522"/>
                    </a:lnTo>
                    <a:lnTo>
                      <a:pt x="83825" y="103300"/>
                    </a:lnTo>
                    <a:lnTo>
                      <a:pt x="75358" y="101606"/>
                    </a:lnTo>
                    <a:lnTo>
                      <a:pt x="75358" y="247243"/>
                    </a:lnTo>
                    <a:lnTo>
                      <a:pt x="82979" y="241633"/>
                    </a:lnTo>
                    <a:lnTo>
                      <a:pt x="89752" y="236659"/>
                    </a:lnTo>
                    <a:lnTo>
                      <a:pt x="131242" y="215067"/>
                    </a:lnTo>
                    <a:lnTo>
                      <a:pt x="174424" y="208293"/>
                    </a:lnTo>
                    <a:lnTo>
                      <a:pt x="207394" y="211733"/>
                    </a:lnTo>
                    <a:lnTo>
                      <a:pt x="265394" y="239252"/>
                    </a:lnTo>
                    <a:lnTo>
                      <a:pt x="311170" y="292119"/>
                    </a:lnTo>
                    <a:lnTo>
                      <a:pt x="334878" y="357317"/>
                    </a:lnTo>
                    <a:lnTo>
                      <a:pt x="337842" y="393726"/>
                    </a:lnTo>
                    <a:lnTo>
                      <a:pt x="334455" y="431246"/>
                    </a:lnTo>
                    <a:lnTo>
                      <a:pt x="307360" y="497714"/>
                    </a:lnTo>
                    <a:lnTo>
                      <a:pt x="255075" y="550793"/>
                    </a:lnTo>
                    <a:lnTo>
                      <a:pt x="189030" y="578735"/>
                    </a:lnTo>
                    <a:lnTo>
                      <a:pt x="151563" y="582545"/>
                    </a:lnTo>
                    <a:lnTo>
                      <a:pt x="118964" y="579687"/>
                    </a:lnTo>
                    <a:lnTo>
                      <a:pt x="63927" y="556826"/>
                    </a:lnTo>
                    <a:lnTo>
                      <a:pt x="23337" y="513219"/>
                    </a:lnTo>
                    <a:lnTo>
                      <a:pt x="2593" y="461569"/>
                    </a:lnTo>
                    <a:lnTo>
                      <a:pt x="0" y="433522"/>
                    </a:lnTo>
                    <a:lnTo>
                      <a:pt x="582" y="423890"/>
                    </a:lnTo>
                    <a:lnTo>
                      <a:pt x="22014" y="388363"/>
                    </a:lnTo>
                    <a:lnTo>
                      <a:pt x="28788" y="386105"/>
                    </a:lnTo>
                    <a:lnTo>
                      <a:pt x="35562" y="383847"/>
                    </a:lnTo>
                    <a:lnTo>
                      <a:pt x="42053" y="382718"/>
                    </a:lnTo>
                    <a:lnTo>
                      <a:pt x="48263" y="382718"/>
                    </a:lnTo>
                    <a:lnTo>
                      <a:pt x="88906" y="404627"/>
                    </a:lnTo>
                    <a:lnTo>
                      <a:pt x="95679" y="421562"/>
                    </a:lnTo>
                    <a:lnTo>
                      <a:pt x="96526" y="43098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4" name="object 21">
              <a:extLst>
                <a:ext uri="{FF2B5EF4-FFF2-40B4-BE49-F238E27FC236}">
                  <a16:creationId xmlns:a16="http://schemas.microsoft.com/office/drawing/2014/main" id="{1F7CDE23-C316-A0F5-D496-D344610BDC6E}"/>
                </a:ext>
              </a:extLst>
            </p:cNvPr>
            <p:cNvGrpSpPr/>
            <p:nvPr/>
          </p:nvGrpSpPr>
          <p:grpSpPr>
            <a:xfrm>
              <a:off x="4404382" y="3929558"/>
              <a:ext cx="239395" cy="570230"/>
              <a:chOff x="4404382" y="3929558"/>
              <a:chExt cx="239395" cy="570230"/>
            </a:xfrm>
          </p:grpSpPr>
          <p:sp>
            <p:nvSpPr>
              <p:cNvPr id="62" name="object 22">
                <a:extLst>
                  <a:ext uri="{FF2B5EF4-FFF2-40B4-BE49-F238E27FC236}">
                    <a16:creationId xmlns:a16="http://schemas.microsoft.com/office/drawing/2014/main" id="{43E1074C-F846-AE16-786E-66D9BA7ADEC6}"/>
                  </a:ext>
                </a:extLst>
              </p:cNvPr>
              <p:cNvSpPr/>
              <p:nvPr/>
            </p:nvSpPr>
            <p:spPr>
              <a:xfrm>
                <a:off x="4404804" y="3929976"/>
                <a:ext cx="238125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569595">
                    <a:moveTo>
                      <a:pt x="191363" y="0"/>
                    </a:moveTo>
                    <a:lnTo>
                      <a:pt x="154101" y="16090"/>
                    </a:lnTo>
                    <a:lnTo>
                      <a:pt x="138010" y="51650"/>
                    </a:lnTo>
                    <a:lnTo>
                      <a:pt x="139073" y="60699"/>
                    </a:lnTo>
                    <a:lnTo>
                      <a:pt x="165112" y="88061"/>
                    </a:lnTo>
                    <a:lnTo>
                      <a:pt x="173570" y="88061"/>
                    </a:lnTo>
                    <a:lnTo>
                      <a:pt x="210832" y="71120"/>
                    </a:lnTo>
                    <a:lnTo>
                      <a:pt x="227761" y="35560"/>
                    </a:lnTo>
                    <a:lnTo>
                      <a:pt x="226759" y="28256"/>
                    </a:lnTo>
                    <a:lnTo>
                      <a:pt x="198664" y="635"/>
                    </a:lnTo>
                    <a:lnTo>
                      <a:pt x="191363" y="0"/>
                    </a:lnTo>
                    <a:close/>
                  </a:path>
                  <a:path w="238125" h="569595">
                    <a:moveTo>
                      <a:pt x="181929" y="217601"/>
                    </a:moveTo>
                    <a:lnTo>
                      <a:pt x="123901" y="217601"/>
                    </a:lnTo>
                    <a:lnTo>
                      <a:pt x="128701" y="224383"/>
                    </a:lnTo>
                    <a:lnTo>
                      <a:pt x="128701" y="237934"/>
                    </a:lnTo>
                    <a:lnTo>
                      <a:pt x="128051" y="245554"/>
                    </a:lnTo>
                    <a:lnTo>
                      <a:pt x="128010" y="246028"/>
                    </a:lnTo>
                    <a:lnTo>
                      <a:pt x="126793" y="254230"/>
                    </a:lnTo>
                    <a:lnTo>
                      <a:pt x="110993" y="304825"/>
                    </a:lnTo>
                    <a:lnTo>
                      <a:pt x="85521" y="373405"/>
                    </a:lnTo>
                    <a:lnTo>
                      <a:pt x="71179" y="410871"/>
                    </a:lnTo>
                    <a:lnTo>
                      <a:pt x="60329" y="439448"/>
                    </a:lnTo>
                    <a:lnTo>
                      <a:pt x="52973" y="459133"/>
                    </a:lnTo>
                    <a:lnTo>
                      <a:pt x="49110" y="469925"/>
                    </a:lnTo>
                    <a:lnTo>
                      <a:pt x="47258" y="476383"/>
                    </a:lnTo>
                    <a:lnTo>
                      <a:pt x="45964" y="482891"/>
                    </a:lnTo>
                    <a:lnTo>
                      <a:pt x="45932" y="483052"/>
                    </a:lnTo>
                    <a:lnTo>
                      <a:pt x="45196" y="489407"/>
                    </a:lnTo>
                    <a:lnTo>
                      <a:pt x="45135" y="489933"/>
                    </a:lnTo>
                    <a:lnTo>
                      <a:pt x="44996" y="493636"/>
                    </a:lnTo>
                    <a:lnTo>
                      <a:pt x="44981" y="498086"/>
                    </a:lnTo>
                    <a:lnTo>
                      <a:pt x="46671" y="514065"/>
                    </a:lnTo>
                    <a:lnTo>
                      <a:pt x="68580" y="551218"/>
                    </a:lnTo>
                    <a:lnTo>
                      <a:pt x="105254" y="567886"/>
                    </a:lnTo>
                    <a:lnTo>
                      <a:pt x="118541" y="568998"/>
                    </a:lnTo>
                    <a:lnTo>
                      <a:pt x="131679" y="567886"/>
                    </a:lnTo>
                    <a:lnTo>
                      <a:pt x="132100" y="567886"/>
                    </a:lnTo>
                    <a:lnTo>
                      <a:pt x="171030" y="550367"/>
                    </a:lnTo>
                    <a:lnTo>
                      <a:pt x="185673" y="537667"/>
                    </a:lnTo>
                    <a:lnTo>
                      <a:pt x="122770" y="537667"/>
                    </a:lnTo>
                    <a:lnTo>
                      <a:pt x="116477" y="536343"/>
                    </a:lnTo>
                    <a:lnTo>
                      <a:pt x="111980" y="532372"/>
                    </a:lnTo>
                    <a:lnTo>
                      <a:pt x="109281" y="525756"/>
                    </a:lnTo>
                    <a:lnTo>
                      <a:pt x="108381" y="516496"/>
                    </a:lnTo>
                    <a:lnTo>
                      <a:pt x="108646" y="511631"/>
                    </a:lnTo>
                    <a:lnTo>
                      <a:pt x="109439" y="505494"/>
                    </a:lnTo>
                    <a:lnTo>
                      <a:pt x="110760" y="498086"/>
                    </a:lnTo>
                    <a:lnTo>
                      <a:pt x="112498" y="489933"/>
                    </a:lnTo>
                    <a:lnTo>
                      <a:pt x="112610" y="489407"/>
                    </a:lnTo>
                    <a:lnTo>
                      <a:pt x="128276" y="445590"/>
                    </a:lnTo>
                    <a:lnTo>
                      <a:pt x="148170" y="393725"/>
                    </a:lnTo>
                    <a:lnTo>
                      <a:pt x="158546" y="367209"/>
                    </a:lnTo>
                    <a:lnTo>
                      <a:pt x="167649" y="343555"/>
                    </a:lnTo>
                    <a:lnTo>
                      <a:pt x="181965" y="305034"/>
                    </a:lnTo>
                    <a:lnTo>
                      <a:pt x="193161" y="265766"/>
                    </a:lnTo>
                    <a:lnTo>
                      <a:pt x="193776" y="258830"/>
                    </a:lnTo>
                    <a:lnTo>
                      <a:pt x="193903" y="257403"/>
                    </a:lnTo>
                    <a:lnTo>
                      <a:pt x="192153" y="241736"/>
                    </a:lnTo>
                    <a:lnTo>
                      <a:pt x="187758" y="227766"/>
                    </a:lnTo>
                    <a:lnTo>
                      <a:pt x="181929" y="217601"/>
                    </a:lnTo>
                    <a:close/>
                  </a:path>
                  <a:path w="238125" h="569595">
                    <a:moveTo>
                      <a:pt x="232283" y="430136"/>
                    </a:moveTo>
                    <a:lnTo>
                      <a:pt x="212521" y="430136"/>
                    </a:lnTo>
                    <a:lnTo>
                      <a:pt x="207721" y="430695"/>
                    </a:lnTo>
                    <a:lnTo>
                      <a:pt x="205473" y="432955"/>
                    </a:lnTo>
                    <a:lnTo>
                      <a:pt x="204063" y="436905"/>
                    </a:lnTo>
                    <a:lnTo>
                      <a:pt x="202361" y="443674"/>
                    </a:lnTo>
                    <a:lnTo>
                      <a:pt x="197546" y="457912"/>
                    </a:lnTo>
                    <a:lnTo>
                      <a:pt x="181190" y="493636"/>
                    </a:lnTo>
                    <a:lnTo>
                      <a:pt x="151003" y="529488"/>
                    </a:lnTo>
                    <a:lnTo>
                      <a:pt x="127850" y="537667"/>
                    </a:lnTo>
                    <a:lnTo>
                      <a:pt x="185673" y="537667"/>
                    </a:lnTo>
                    <a:lnTo>
                      <a:pt x="215544" y="496445"/>
                    </a:lnTo>
                    <a:lnTo>
                      <a:pt x="233635" y="455904"/>
                    </a:lnTo>
                    <a:lnTo>
                      <a:pt x="237921" y="432955"/>
                    </a:lnTo>
                    <a:lnTo>
                      <a:pt x="232283" y="430136"/>
                    </a:lnTo>
                    <a:close/>
                  </a:path>
                  <a:path w="238125" h="569595">
                    <a:moveTo>
                      <a:pt x="116001" y="185432"/>
                    </a:moveTo>
                    <a:lnTo>
                      <a:pt x="77579" y="195591"/>
                    </a:lnTo>
                    <a:lnTo>
                      <a:pt x="43608" y="224591"/>
                    </a:lnTo>
                    <a:lnTo>
                      <a:pt x="21905" y="258830"/>
                    </a:lnTo>
                    <a:lnTo>
                      <a:pt x="4286" y="299365"/>
                    </a:lnTo>
                    <a:lnTo>
                      <a:pt x="0" y="316674"/>
                    </a:lnTo>
                    <a:lnTo>
                      <a:pt x="0" y="318363"/>
                    </a:lnTo>
                    <a:lnTo>
                      <a:pt x="1689" y="320903"/>
                    </a:lnTo>
                    <a:lnTo>
                      <a:pt x="5080" y="324294"/>
                    </a:lnTo>
                    <a:lnTo>
                      <a:pt x="27660" y="324294"/>
                    </a:lnTo>
                    <a:lnTo>
                      <a:pt x="28498" y="324015"/>
                    </a:lnTo>
                    <a:lnTo>
                      <a:pt x="30759" y="322884"/>
                    </a:lnTo>
                    <a:lnTo>
                      <a:pt x="31330" y="322313"/>
                    </a:lnTo>
                    <a:lnTo>
                      <a:pt x="31424" y="320903"/>
                    </a:lnTo>
                    <a:lnTo>
                      <a:pt x="31610" y="320344"/>
                    </a:lnTo>
                    <a:lnTo>
                      <a:pt x="32740" y="318084"/>
                    </a:lnTo>
                    <a:lnTo>
                      <a:pt x="33299" y="317233"/>
                    </a:lnTo>
                    <a:lnTo>
                      <a:pt x="33870" y="316674"/>
                    </a:lnTo>
                    <a:lnTo>
                      <a:pt x="40004" y="296034"/>
                    </a:lnTo>
                    <a:lnTo>
                      <a:pt x="56091" y="260472"/>
                    </a:lnTo>
                    <a:lnTo>
                      <a:pt x="88268" y="224591"/>
                    </a:lnTo>
                    <a:lnTo>
                      <a:pt x="112610" y="217601"/>
                    </a:lnTo>
                    <a:lnTo>
                      <a:pt x="181929" y="217601"/>
                    </a:lnTo>
                    <a:lnTo>
                      <a:pt x="180718" y="215489"/>
                    </a:lnTo>
                    <a:lnTo>
                      <a:pt x="171030" y="204901"/>
                    </a:lnTo>
                    <a:lnTo>
                      <a:pt x="159339" y="196384"/>
                    </a:lnTo>
                    <a:lnTo>
                      <a:pt x="146269" y="190299"/>
                    </a:lnTo>
                    <a:lnTo>
                      <a:pt x="131822" y="186649"/>
                    </a:lnTo>
                    <a:lnTo>
                      <a:pt x="116001" y="18543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3" name="object 23">
                <a:extLst>
                  <a:ext uri="{FF2B5EF4-FFF2-40B4-BE49-F238E27FC236}">
                    <a16:creationId xmlns:a16="http://schemas.microsoft.com/office/drawing/2014/main" id="{D6441526-AC7F-FA05-5EC5-6989835F2CE1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4542398" y="3929558"/>
                <a:ext cx="90599" cy="88905"/>
              </a:xfrm>
              <a:prstGeom prst="rect">
                <a:avLst/>
              </a:prstGeom>
            </p:spPr>
          </p:pic>
          <p:sp>
            <p:nvSpPr>
              <p:cNvPr id="64" name="object 24">
                <a:extLst>
                  <a:ext uri="{FF2B5EF4-FFF2-40B4-BE49-F238E27FC236}">
                    <a16:creationId xmlns:a16="http://schemas.microsoft.com/office/drawing/2014/main" id="{8D781401-1817-271D-7EA8-152D0A982510}"/>
                  </a:ext>
                </a:extLst>
              </p:cNvPr>
              <p:cNvSpPr/>
              <p:nvPr/>
            </p:nvSpPr>
            <p:spPr>
              <a:xfrm>
                <a:off x="4404805" y="4115414"/>
                <a:ext cx="238125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384175">
                    <a:moveTo>
                      <a:pt x="0" y="131242"/>
                    </a:moveTo>
                    <a:lnTo>
                      <a:pt x="11748" y="94991"/>
                    </a:lnTo>
                    <a:lnTo>
                      <a:pt x="35033" y="50221"/>
                    </a:lnTo>
                    <a:lnTo>
                      <a:pt x="65197" y="18627"/>
                    </a:lnTo>
                    <a:lnTo>
                      <a:pt x="102982" y="846"/>
                    </a:lnTo>
                    <a:lnTo>
                      <a:pt x="116001" y="0"/>
                    </a:lnTo>
                    <a:lnTo>
                      <a:pt x="131824" y="1217"/>
                    </a:lnTo>
                    <a:lnTo>
                      <a:pt x="171038" y="19474"/>
                    </a:lnTo>
                    <a:lnTo>
                      <a:pt x="192153" y="56307"/>
                    </a:lnTo>
                    <a:lnTo>
                      <a:pt x="193899" y="71971"/>
                    </a:lnTo>
                    <a:lnTo>
                      <a:pt x="193158" y="80332"/>
                    </a:lnTo>
                    <a:lnTo>
                      <a:pt x="182045" y="119387"/>
                    </a:lnTo>
                    <a:lnTo>
                      <a:pt x="167651" y="158125"/>
                    </a:lnTo>
                    <a:lnTo>
                      <a:pt x="148176" y="208293"/>
                    </a:lnTo>
                    <a:lnTo>
                      <a:pt x="137698" y="235230"/>
                    </a:lnTo>
                    <a:lnTo>
                      <a:pt x="119917" y="283070"/>
                    </a:lnTo>
                    <a:lnTo>
                      <a:pt x="109439" y="320061"/>
                    </a:lnTo>
                    <a:lnTo>
                      <a:pt x="108380" y="331068"/>
                    </a:lnTo>
                    <a:lnTo>
                      <a:pt x="109280" y="340329"/>
                    </a:lnTo>
                    <a:lnTo>
                      <a:pt x="111979" y="346944"/>
                    </a:lnTo>
                    <a:lnTo>
                      <a:pt x="116477" y="350913"/>
                    </a:lnTo>
                    <a:lnTo>
                      <a:pt x="122774" y="352236"/>
                    </a:lnTo>
                    <a:lnTo>
                      <a:pt x="127855" y="352236"/>
                    </a:lnTo>
                    <a:lnTo>
                      <a:pt x="133217" y="351390"/>
                    </a:lnTo>
                    <a:lnTo>
                      <a:pt x="138862" y="349696"/>
                    </a:lnTo>
                    <a:lnTo>
                      <a:pt x="144507" y="348003"/>
                    </a:lnTo>
                    <a:lnTo>
                      <a:pt x="175324" y="317679"/>
                    </a:lnTo>
                    <a:lnTo>
                      <a:pt x="197551" y="272485"/>
                    </a:lnTo>
                    <a:lnTo>
                      <a:pt x="204060" y="251476"/>
                    </a:lnTo>
                    <a:lnTo>
                      <a:pt x="205471" y="247525"/>
                    </a:lnTo>
                    <a:lnTo>
                      <a:pt x="206600" y="246396"/>
                    </a:lnTo>
                    <a:lnTo>
                      <a:pt x="207729" y="245267"/>
                    </a:lnTo>
                    <a:lnTo>
                      <a:pt x="212527" y="244702"/>
                    </a:lnTo>
                    <a:lnTo>
                      <a:pt x="220994" y="244702"/>
                    </a:lnTo>
                    <a:lnTo>
                      <a:pt x="232284" y="244702"/>
                    </a:lnTo>
                    <a:lnTo>
                      <a:pt x="237929" y="247525"/>
                    </a:lnTo>
                    <a:lnTo>
                      <a:pt x="237929" y="253170"/>
                    </a:lnTo>
                    <a:lnTo>
                      <a:pt x="237452" y="257350"/>
                    </a:lnTo>
                    <a:lnTo>
                      <a:pt x="221206" y="299951"/>
                    </a:lnTo>
                    <a:lnTo>
                      <a:pt x="201678" y="334138"/>
                    </a:lnTo>
                    <a:lnTo>
                      <a:pt x="171038" y="364937"/>
                    </a:lnTo>
                    <a:lnTo>
                      <a:pt x="132300" y="382401"/>
                    </a:lnTo>
                    <a:lnTo>
                      <a:pt x="118541" y="383565"/>
                    </a:lnTo>
                    <a:lnTo>
                      <a:pt x="105258" y="382454"/>
                    </a:lnTo>
                    <a:lnTo>
                      <a:pt x="68584" y="365784"/>
                    </a:lnTo>
                    <a:lnTo>
                      <a:pt x="46675" y="328634"/>
                    </a:lnTo>
                    <a:lnTo>
                      <a:pt x="44876" y="311594"/>
                    </a:lnTo>
                    <a:lnTo>
                      <a:pt x="45140" y="304502"/>
                    </a:lnTo>
                    <a:lnTo>
                      <a:pt x="60329" y="254016"/>
                    </a:lnTo>
                    <a:lnTo>
                      <a:pt x="85519" y="187972"/>
                    </a:lnTo>
                    <a:lnTo>
                      <a:pt x="99913" y="149499"/>
                    </a:lnTo>
                    <a:lnTo>
                      <a:pt x="118541" y="98272"/>
                    </a:lnTo>
                    <a:lnTo>
                      <a:pt x="128013" y="60593"/>
                    </a:lnTo>
                    <a:lnTo>
                      <a:pt x="128701" y="52496"/>
                    </a:lnTo>
                    <a:lnTo>
                      <a:pt x="128701" y="38949"/>
                    </a:lnTo>
                    <a:lnTo>
                      <a:pt x="123903" y="32175"/>
                    </a:lnTo>
                    <a:lnTo>
                      <a:pt x="114307" y="32175"/>
                    </a:lnTo>
                    <a:lnTo>
                      <a:pt x="112614" y="32175"/>
                    </a:lnTo>
                    <a:lnTo>
                      <a:pt x="76893" y="47892"/>
                    </a:lnTo>
                    <a:lnTo>
                      <a:pt x="47416" y="91869"/>
                    </a:lnTo>
                    <a:lnTo>
                      <a:pt x="33868" y="131242"/>
                    </a:lnTo>
                    <a:lnTo>
                      <a:pt x="33304" y="131806"/>
                    </a:lnTo>
                    <a:lnTo>
                      <a:pt x="32739" y="132653"/>
                    </a:lnTo>
                    <a:lnTo>
                      <a:pt x="32175" y="133782"/>
                    </a:lnTo>
                    <a:lnTo>
                      <a:pt x="31610" y="134910"/>
                    </a:lnTo>
                    <a:lnTo>
                      <a:pt x="31328" y="135757"/>
                    </a:lnTo>
                    <a:lnTo>
                      <a:pt x="31328" y="136322"/>
                    </a:lnTo>
                    <a:lnTo>
                      <a:pt x="31328" y="136887"/>
                    </a:lnTo>
                    <a:lnTo>
                      <a:pt x="30764" y="137451"/>
                    </a:lnTo>
                    <a:lnTo>
                      <a:pt x="29635" y="138015"/>
                    </a:lnTo>
                    <a:lnTo>
                      <a:pt x="28506" y="138580"/>
                    </a:lnTo>
                    <a:lnTo>
                      <a:pt x="27659" y="138862"/>
                    </a:lnTo>
                    <a:lnTo>
                      <a:pt x="27095" y="138862"/>
                    </a:lnTo>
                    <a:lnTo>
                      <a:pt x="26530" y="138862"/>
                    </a:lnTo>
                    <a:lnTo>
                      <a:pt x="5080" y="138862"/>
                    </a:lnTo>
                    <a:lnTo>
                      <a:pt x="1693" y="135475"/>
                    </a:lnTo>
                    <a:lnTo>
                      <a:pt x="0" y="132935"/>
                    </a:lnTo>
                    <a:lnTo>
                      <a:pt x="0" y="13124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5" name="object 25">
              <a:extLst>
                <a:ext uri="{FF2B5EF4-FFF2-40B4-BE49-F238E27FC236}">
                  <a16:creationId xmlns:a16="http://schemas.microsoft.com/office/drawing/2014/main" id="{8B5272C2-669E-CB5B-75AD-1FCE2A8EDB06}"/>
                </a:ext>
              </a:extLst>
            </p:cNvPr>
            <p:cNvGrpSpPr/>
            <p:nvPr/>
          </p:nvGrpSpPr>
          <p:grpSpPr>
            <a:xfrm>
              <a:off x="1912671" y="6026035"/>
              <a:ext cx="518159" cy="34925"/>
              <a:chOff x="1912671" y="6026035"/>
              <a:chExt cx="518159" cy="34925"/>
            </a:xfrm>
          </p:grpSpPr>
          <p:sp>
            <p:nvSpPr>
              <p:cNvPr id="60" name="object 26">
                <a:extLst>
                  <a:ext uri="{FF2B5EF4-FFF2-40B4-BE49-F238E27FC236}">
                    <a16:creationId xmlns:a16="http://schemas.microsoft.com/office/drawing/2014/main" id="{8F30B7A5-3A85-E4E1-938D-D0F8E404A554}"/>
                  </a:ext>
                </a:extLst>
              </p:cNvPr>
              <p:cNvSpPr/>
              <p:nvPr/>
            </p:nvSpPr>
            <p:spPr>
              <a:xfrm>
                <a:off x="1913102" y="6026467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503974" y="0"/>
                    </a:moveTo>
                    <a:lnTo>
                      <a:pt x="11861" y="0"/>
                    </a:lnTo>
                    <a:lnTo>
                      <a:pt x="3949" y="3949"/>
                    </a:lnTo>
                    <a:lnTo>
                      <a:pt x="0" y="9588"/>
                    </a:lnTo>
                    <a:lnTo>
                      <a:pt x="0" y="24282"/>
                    </a:lnTo>
                    <a:lnTo>
                      <a:pt x="3949" y="29921"/>
                    </a:lnTo>
                    <a:lnTo>
                      <a:pt x="11861" y="33870"/>
                    </a:lnTo>
                    <a:lnTo>
                      <a:pt x="503974" y="33870"/>
                    </a:lnTo>
                    <a:lnTo>
                      <a:pt x="512444" y="29362"/>
                    </a:lnTo>
                    <a:lnTo>
                      <a:pt x="516686" y="23710"/>
                    </a:lnTo>
                    <a:lnTo>
                      <a:pt x="516686" y="10160"/>
                    </a:lnTo>
                    <a:lnTo>
                      <a:pt x="512444" y="4508"/>
                    </a:lnTo>
                    <a:lnTo>
                      <a:pt x="50397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27">
                <a:extLst>
                  <a:ext uri="{FF2B5EF4-FFF2-40B4-BE49-F238E27FC236}">
                    <a16:creationId xmlns:a16="http://schemas.microsoft.com/office/drawing/2014/main" id="{DE8DCF7A-1995-FC09-D910-19187FFF3F80}"/>
                  </a:ext>
                </a:extLst>
              </p:cNvPr>
              <p:cNvSpPr/>
              <p:nvPr/>
            </p:nvSpPr>
            <p:spPr>
              <a:xfrm>
                <a:off x="1913094" y="6026458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0" y="27951"/>
                    </a:moveTo>
                    <a:lnTo>
                      <a:pt x="0" y="24281"/>
                    </a:lnTo>
                    <a:lnTo>
                      <a:pt x="0" y="16940"/>
                    </a:lnTo>
                    <a:lnTo>
                      <a:pt x="0" y="9599"/>
                    </a:lnTo>
                    <a:lnTo>
                      <a:pt x="3952" y="3953"/>
                    </a:lnTo>
                    <a:lnTo>
                      <a:pt x="11858" y="0"/>
                    </a:lnTo>
                    <a:lnTo>
                      <a:pt x="503981" y="0"/>
                    </a:lnTo>
                    <a:lnTo>
                      <a:pt x="512451" y="4517"/>
                    </a:lnTo>
                    <a:lnTo>
                      <a:pt x="516686" y="10164"/>
                    </a:lnTo>
                    <a:lnTo>
                      <a:pt x="516686" y="16940"/>
                    </a:lnTo>
                    <a:lnTo>
                      <a:pt x="516686" y="23716"/>
                    </a:lnTo>
                    <a:lnTo>
                      <a:pt x="512451" y="29363"/>
                    </a:lnTo>
                    <a:lnTo>
                      <a:pt x="503981" y="33881"/>
                    </a:lnTo>
                    <a:lnTo>
                      <a:pt x="11858" y="33881"/>
                    </a:lnTo>
                    <a:lnTo>
                      <a:pt x="3952" y="29928"/>
                    </a:lnTo>
                    <a:lnTo>
                      <a:pt x="0" y="24281"/>
                    </a:lnTo>
                    <a:lnTo>
                      <a:pt x="0" y="16940"/>
                    </a:lnTo>
                    <a:lnTo>
                      <a:pt x="0" y="2795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6" name="object 28">
              <a:extLst>
                <a:ext uri="{FF2B5EF4-FFF2-40B4-BE49-F238E27FC236}">
                  <a16:creationId xmlns:a16="http://schemas.microsoft.com/office/drawing/2014/main" id="{602727F6-ACE7-ED6F-4A01-5B4D3621C90B}"/>
                </a:ext>
              </a:extLst>
            </p:cNvPr>
            <p:cNvSpPr/>
            <p:nvPr/>
          </p:nvSpPr>
          <p:spPr>
            <a:xfrm>
              <a:off x="2602585" y="6017987"/>
              <a:ext cx="525780" cy="51435"/>
            </a:xfrm>
            <a:custGeom>
              <a:avLst/>
              <a:gdLst/>
              <a:ahLst/>
              <a:cxnLst/>
              <a:rect l="l" t="t" r="r" b="b"/>
              <a:pathLst>
                <a:path w="525780" h="51435">
                  <a:moveTo>
                    <a:pt x="525157" y="0"/>
                  </a:moveTo>
                  <a:lnTo>
                    <a:pt x="0" y="0"/>
                  </a:lnTo>
                  <a:lnTo>
                    <a:pt x="0" y="50821"/>
                  </a:lnTo>
                  <a:lnTo>
                    <a:pt x="525157" y="50821"/>
                  </a:lnTo>
                  <a:lnTo>
                    <a:pt x="5251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47" name="object 29">
              <a:extLst>
                <a:ext uri="{FF2B5EF4-FFF2-40B4-BE49-F238E27FC236}">
                  <a16:creationId xmlns:a16="http://schemas.microsoft.com/office/drawing/2014/main" id="{AA49A5E8-AE06-2123-2FEA-2E5FA7D0C3DD}"/>
                </a:ext>
              </a:extLst>
            </p:cNvPr>
            <p:cNvGrpSpPr/>
            <p:nvPr/>
          </p:nvGrpSpPr>
          <p:grpSpPr>
            <a:xfrm>
              <a:off x="2735989" y="5122255"/>
              <a:ext cx="239395" cy="570230"/>
              <a:chOff x="2735989" y="5122255"/>
              <a:chExt cx="239395" cy="570230"/>
            </a:xfrm>
          </p:grpSpPr>
          <p:sp>
            <p:nvSpPr>
              <p:cNvPr id="57" name="object 30">
                <a:extLst>
                  <a:ext uri="{FF2B5EF4-FFF2-40B4-BE49-F238E27FC236}">
                    <a16:creationId xmlns:a16="http://schemas.microsoft.com/office/drawing/2014/main" id="{0058F259-3E9A-D883-EF4A-DBE5AE2C64DA}"/>
                  </a:ext>
                </a:extLst>
              </p:cNvPr>
              <p:cNvSpPr/>
              <p:nvPr/>
            </p:nvSpPr>
            <p:spPr>
              <a:xfrm>
                <a:off x="2736405" y="5122684"/>
                <a:ext cx="238125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569595">
                    <a:moveTo>
                      <a:pt x="191439" y="0"/>
                    </a:moveTo>
                    <a:lnTo>
                      <a:pt x="154165" y="16090"/>
                    </a:lnTo>
                    <a:lnTo>
                      <a:pt x="138074" y="51663"/>
                    </a:lnTo>
                    <a:lnTo>
                      <a:pt x="139129" y="60719"/>
                    </a:lnTo>
                    <a:lnTo>
                      <a:pt x="165176" y="88087"/>
                    </a:lnTo>
                    <a:lnTo>
                      <a:pt x="173647" y="88087"/>
                    </a:lnTo>
                    <a:lnTo>
                      <a:pt x="210908" y="71145"/>
                    </a:lnTo>
                    <a:lnTo>
                      <a:pt x="227850" y="35572"/>
                    </a:lnTo>
                    <a:lnTo>
                      <a:pt x="226848" y="28269"/>
                    </a:lnTo>
                    <a:lnTo>
                      <a:pt x="198742" y="635"/>
                    </a:lnTo>
                    <a:lnTo>
                      <a:pt x="191439" y="0"/>
                    </a:lnTo>
                    <a:close/>
                  </a:path>
                  <a:path w="238125" h="569595">
                    <a:moveTo>
                      <a:pt x="182011" y="217690"/>
                    </a:moveTo>
                    <a:lnTo>
                      <a:pt x="123951" y="217690"/>
                    </a:lnTo>
                    <a:lnTo>
                      <a:pt x="128752" y="224459"/>
                    </a:lnTo>
                    <a:lnTo>
                      <a:pt x="128752" y="238010"/>
                    </a:lnTo>
                    <a:lnTo>
                      <a:pt x="128107" y="245630"/>
                    </a:lnTo>
                    <a:lnTo>
                      <a:pt x="128066" y="246111"/>
                    </a:lnTo>
                    <a:lnTo>
                      <a:pt x="126849" y="254317"/>
                    </a:lnTo>
                    <a:lnTo>
                      <a:pt x="111040" y="304926"/>
                    </a:lnTo>
                    <a:lnTo>
                      <a:pt x="85559" y="373532"/>
                    </a:lnTo>
                    <a:lnTo>
                      <a:pt x="71210" y="411015"/>
                    </a:lnTo>
                    <a:lnTo>
                      <a:pt x="60356" y="439605"/>
                    </a:lnTo>
                    <a:lnTo>
                      <a:pt x="52998" y="459302"/>
                    </a:lnTo>
                    <a:lnTo>
                      <a:pt x="49136" y="470103"/>
                    </a:lnTo>
                    <a:lnTo>
                      <a:pt x="47278" y="476561"/>
                    </a:lnTo>
                    <a:lnTo>
                      <a:pt x="45985" y="483067"/>
                    </a:lnTo>
                    <a:lnTo>
                      <a:pt x="45953" y="483230"/>
                    </a:lnTo>
                    <a:lnTo>
                      <a:pt x="45219" y="489585"/>
                    </a:lnTo>
                    <a:lnTo>
                      <a:pt x="45159" y="490111"/>
                    </a:lnTo>
                    <a:lnTo>
                      <a:pt x="45020" y="493814"/>
                    </a:lnTo>
                    <a:lnTo>
                      <a:pt x="58556" y="541355"/>
                    </a:lnTo>
                    <a:lnTo>
                      <a:pt x="92543" y="564753"/>
                    </a:lnTo>
                    <a:lnTo>
                      <a:pt x="118592" y="569201"/>
                    </a:lnTo>
                    <a:lnTo>
                      <a:pt x="131734" y="568089"/>
                    </a:lnTo>
                    <a:lnTo>
                      <a:pt x="132154" y="568089"/>
                    </a:lnTo>
                    <a:lnTo>
                      <a:pt x="171107" y="550570"/>
                    </a:lnTo>
                    <a:lnTo>
                      <a:pt x="185760" y="537857"/>
                    </a:lnTo>
                    <a:lnTo>
                      <a:pt x="122821" y="537857"/>
                    </a:lnTo>
                    <a:lnTo>
                      <a:pt x="116520" y="536535"/>
                    </a:lnTo>
                    <a:lnTo>
                      <a:pt x="112020" y="532568"/>
                    </a:lnTo>
                    <a:lnTo>
                      <a:pt x="109320" y="525952"/>
                    </a:lnTo>
                    <a:lnTo>
                      <a:pt x="108419" y="516686"/>
                    </a:lnTo>
                    <a:lnTo>
                      <a:pt x="108686" y="511814"/>
                    </a:lnTo>
                    <a:lnTo>
                      <a:pt x="109483" y="505674"/>
                    </a:lnTo>
                    <a:lnTo>
                      <a:pt x="110809" y="498264"/>
                    </a:lnTo>
                    <a:lnTo>
                      <a:pt x="112549" y="490111"/>
                    </a:lnTo>
                    <a:lnTo>
                      <a:pt x="112661" y="489585"/>
                    </a:lnTo>
                    <a:lnTo>
                      <a:pt x="128328" y="445749"/>
                    </a:lnTo>
                    <a:lnTo>
                      <a:pt x="148234" y="393865"/>
                    </a:lnTo>
                    <a:lnTo>
                      <a:pt x="158609" y="367345"/>
                    </a:lnTo>
                    <a:lnTo>
                      <a:pt x="167714" y="343681"/>
                    </a:lnTo>
                    <a:lnTo>
                      <a:pt x="182038" y="305142"/>
                    </a:lnTo>
                    <a:lnTo>
                      <a:pt x="193237" y="265857"/>
                    </a:lnTo>
                    <a:lnTo>
                      <a:pt x="193979" y="257492"/>
                    </a:lnTo>
                    <a:lnTo>
                      <a:pt x="192229" y="241823"/>
                    </a:lnTo>
                    <a:lnTo>
                      <a:pt x="187834" y="227849"/>
                    </a:lnTo>
                    <a:lnTo>
                      <a:pt x="182011" y="217690"/>
                    </a:lnTo>
                    <a:close/>
                  </a:path>
                  <a:path w="238125" h="569595">
                    <a:moveTo>
                      <a:pt x="232371" y="430288"/>
                    </a:moveTo>
                    <a:lnTo>
                      <a:pt x="212610" y="430288"/>
                    </a:lnTo>
                    <a:lnTo>
                      <a:pt x="207810" y="430847"/>
                    </a:lnTo>
                    <a:lnTo>
                      <a:pt x="205549" y="433108"/>
                    </a:lnTo>
                    <a:lnTo>
                      <a:pt x="204139" y="437070"/>
                    </a:lnTo>
                    <a:lnTo>
                      <a:pt x="202450" y="443839"/>
                    </a:lnTo>
                    <a:lnTo>
                      <a:pt x="197628" y="458079"/>
                    </a:lnTo>
                    <a:lnTo>
                      <a:pt x="181267" y="493814"/>
                    </a:lnTo>
                    <a:lnTo>
                      <a:pt x="151053" y="529678"/>
                    </a:lnTo>
                    <a:lnTo>
                      <a:pt x="127901" y="537857"/>
                    </a:lnTo>
                    <a:lnTo>
                      <a:pt x="185760" y="537857"/>
                    </a:lnTo>
                    <a:lnTo>
                      <a:pt x="215628" y="496621"/>
                    </a:lnTo>
                    <a:lnTo>
                      <a:pt x="233731" y="456068"/>
                    </a:lnTo>
                    <a:lnTo>
                      <a:pt x="238023" y="433108"/>
                    </a:lnTo>
                    <a:lnTo>
                      <a:pt x="232371" y="430288"/>
                    </a:lnTo>
                    <a:close/>
                  </a:path>
                  <a:path w="238125" h="569595">
                    <a:moveTo>
                      <a:pt x="116052" y="185496"/>
                    </a:moveTo>
                    <a:lnTo>
                      <a:pt x="77612" y="195661"/>
                    </a:lnTo>
                    <a:lnTo>
                      <a:pt x="43621" y="224674"/>
                    </a:lnTo>
                    <a:lnTo>
                      <a:pt x="21918" y="258926"/>
                    </a:lnTo>
                    <a:lnTo>
                      <a:pt x="4291" y="299474"/>
                    </a:lnTo>
                    <a:lnTo>
                      <a:pt x="0" y="316788"/>
                    </a:lnTo>
                    <a:lnTo>
                      <a:pt x="0" y="318477"/>
                    </a:lnTo>
                    <a:lnTo>
                      <a:pt x="1701" y="321017"/>
                    </a:lnTo>
                    <a:lnTo>
                      <a:pt x="5092" y="324408"/>
                    </a:lnTo>
                    <a:lnTo>
                      <a:pt x="27673" y="324408"/>
                    </a:lnTo>
                    <a:lnTo>
                      <a:pt x="28524" y="324129"/>
                    </a:lnTo>
                    <a:lnTo>
                      <a:pt x="30784" y="322999"/>
                    </a:lnTo>
                    <a:lnTo>
                      <a:pt x="31343" y="322427"/>
                    </a:lnTo>
                    <a:lnTo>
                      <a:pt x="31439" y="321017"/>
                    </a:lnTo>
                    <a:lnTo>
                      <a:pt x="31623" y="320459"/>
                    </a:lnTo>
                    <a:lnTo>
                      <a:pt x="32753" y="318198"/>
                    </a:lnTo>
                    <a:lnTo>
                      <a:pt x="33324" y="317347"/>
                    </a:lnTo>
                    <a:lnTo>
                      <a:pt x="33883" y="316788"/>
                    </a:lnTo>
                    <a:lnTo>
                      <a:pt x="40024" y="296140"/>
                    </a:lnTo>
                    <a:lnTo>
                      <a:pt x="56122" y="260563"/>
                    </a:lnTo>
                    <a:lnTo>
                      <a:pt x="88307" y="224674"/>
                    </a:lnTo>
                    <a:lnTo>
                      <a:pt x="112661" y="217690"/>
                    </a:lnTo>
                    <a:lnTo>
                      <a:pt x="182011" y="217690"/>
                    </a:lnTo>
                    <a:lnTo>
                      <a:pt x="180794" y="215567"/>
                    </a:lnTo>
                    <a:lnTo>
                      <a:pt x="171107" y="204977"/>
                    </a:lnTo>
                    <a:lnTo>
                      <a:pt x="159408" y="196452"/>
                    </a:lnTo>
                    <a:lnTo>
                      <a:pt x="146332" y="190365"/>
                    </a:lnTo>
                    <a:lnTo>
                      <a:pt x="131880" y="186713"/>
                    </a:lnTo>
                    <a:lnTo>
                      <a:pt x="116052" y="18549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8" name="object 31">
                <a:extLst>
                  <a:ext uri="{FF2B5EF4-FFF2-40B4-BE49-F238E27FC236}">
                    <a16:creationId xmlns:a16="http://schemas.microsoft.com/office/drawing/2014/main" id="{20F4DEA9-B4C5-4A2E-CE51-3A70CD25C0AB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74055" y="5122255"/>
                <a:ext cx="90631" cy="88937"/>
              </a:xfrm>
              <a:prstGeom prst="rect">
                <a:avLst/>
              </a:prstGeom>
            </p:spPr>
          </p:pic>
          <p:sp>
            <p:nvSpPr>
              <p:cNvPr id="59" name="object 32">
                <a:extLst>
                  <a:ext uri="{FF2B5EF4-FFF2-40B4-BE49-F238E27FC236}">
                    <a16:creationId xmlns:a16="http://schemas.microsoft.com/office/drawing/2014/main" id="{DB5E003C-5E2A-3B80-4AF2-E975C8AD31BC}"/>
                  </a:ext>
                </a:extLst>
              </p:cNvPr>
              <p:cNvSpPr/>
              <p:nvPr/>
            </p:nvSpPr>
            <p:spPr>
              <a:xfrm>
                <a:off x="2736413" y="5308177"/>
                <a:ext cx="238125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384175">
                    <a:moveTo>
                      <a:pt x="0" y="131289"/>
                    </a:moveTo>
                    <a:lnTo>
                      <a:pt x="11752" y="95026"/>
                    </a:lnTo>
                    <a:lnTo>
                      <a:pt x="35045" y="50239"/>
                    </a:lnTo>
                    <a:lnTo>
                      <a:pt x="65221" y="18634"/>
                    </a:lnTo>
                    <a:lnTo>
                      <a:pt x="103019" y="846"/>
                    </a:lnTo>
                    <a:lnTo>
                      <a:pt x="116042" y="0"/>
                    </a:lnTo>
                    <a:lnTo>
                      <a:pt x="131871" y="1217"/>
                    </a:lnTo>
                    <a:lnTo>
                      <a:pt x="171099" y="19481"/>
                    </a:lnTo>
                    <a:lnTo>
                      <a:pt x="192222" y="56327"/>
                    </a:lnTo>
                    <a:lnTo>
                      <a:pt x="193969" y="71997"/>
                    </a:lnTo>
                    <a:lnTo>
                      <a:pt x="193228" y="80361"/>
                    </a:lnTo>
                    <a:lnTo>
                      <a:pt x="182110" y="119430"/>
                    </a:lnTo>
                    <a:lnTo>
                      <a:pt x="167711" y="158182"/>
                    </a:lnTo>
                    <a:lnTo>
                      <a:pt x="148229" y="208368"/>
                    </a:lnTo>
                    <a:lnTo>
                      <a:pt x="137748" y="235314"/>
                    </a:lnTo>
                    <a:lnTo>
                      <a:pt x="119960" y="283172"/>
                    </a:lnTo>
                    <a:lnTo>
                      <a:pt x="109478" y="320176"/>
                    </a:lnTo>
                    <a:lnTo>
                      <a:pt x="108419" y="331187"/>
                    </a:lnTo>
                    <a:lnTo>
                      <a:pt x="109319" y="340452"/>
                    </a:lnTo>
                    <a:lnTo>
                      <a:pt x="112019" y="347069"/>
                    </a:lnTo>
                    <a:lnTo>
                      <a:pt x="116519" y="351040"/>
                    </a:lnTo>
                    <a:lnTo>
                      <a:pt x="122819" y="352363"/>
                    </a:lnTo>
                    <a:lnTo>
                      <a:pt x="127901" y="352363"/>
                    </a:lnTo>
                    <a:lnTo>
                      <a:pt x="133265" y="351516"/>
                    </a:lnTo>
                    <a:lnTo>
                      <a:pt x="138912" y="349822"/>
                    </a:lnTo>
                    <a:lnTo>
                      <a:pt x="144559" y="348128"/>
                    </a:lnTo>
                    <a:lnTo>
                      <a:pt x="175387" y="317794"/>
                    </a:lnTo>
                    <a:lnTo>
                      <a:pt x="197622" y="272584"/>
                    </a:lnTo>
                    <a:lnTo>
                      <a:pt x="204133" y="251567"/>
                    </a:lnTo>
                    <a:lnTo>
                      <a:pt x="205545" y="247614"/>
                    </a:lnTo>
                    <a:lnTo>
                      <a:pt x="206674" y="246485"/>
                    </a:lnTo>
                    <a:lnTo>
                      <a:pt x="207803" y="245355"/>
                    </a:lnTo>
                    <a:lnTo>
                      <a:pt x="212603" y="244791"/>
                    </a:lnTo>
                    <a:lnTo>
                      <a:pt x="221074" y="244791"/>
                    </a:lnTo>
                    <a:lnTo>
                      <a:pt x="232367" y="244791"/>
                    </a:lnTo>
                    <a:lnTo>
                      <a:pt x="238014" y="247614"/>
                    </a:lnTo>
                    <a:lnTo>
                      <a:pt x="238014" y="253261"/>
                    </a:lnTo>
                    <a:lnTo>
                      <a:pt x="237538" y="257443"/>
                    </a:lnTo>
                    <a:lnTo>
                      <a:pt x="221286" y="300059"/>
                    </a:lnTo>
                    <a:lnTo>
                      <a:pt x="201751" y="334258"/>
                    </a:lnTo>
                    <a:lnTo>
                      <a:pt x="171099" y="365068"/>
                    </a:lnTo>
                    <a:lnTo>
                      <a:pt x="132348" y="382538"/>
                    </a:lnTo>
                    <a:lnTo>
                      <a:pt x="118583" y="383703"/>
                    </a:lnTo>
                    <a:lnTo>
                      <a:pt x="105296" y="382591"/>
                    </a:lnTo>
                    <a:lnTo>
                      <a:pt x="68609" y="365916"/>
                    </a:lnTo>
                    <a:lnTo>
                      <a:pt x="46692" y="328752"/>
                    </a:lnTo>
                    <a:lnTo>
                      <a:pt x="44892" y="311706"/>
                    </a:lnTo>
                    <a:lnTo>
                      <a:pt x="45157" y="304612"/>
                    </a:lnTo>
                    <a:lnTo>
                      <a:pt x="60350" y="254108"/>
                    </a:lnTo>
                    <a:lnTo>
                      <a:pt x="85549" y="188040"/>
                    </a:lnTo>
                    <a:lnTo>
                      <a:pt x="99949" y="149553"/>
                    </a:lnTo>
                    <a:lnTo>
                      <a:pt x="118583" y="98308"/>
                    </a:lnTo>
                    <a:lnTo>
                      <a:pt x="128059" y="60615"/>
                    </a:lnTo>
                    <a:lnTo>
                      <a:pt x="128748" y="52515"/>
                    </a:lnTo>
                    <a:lnTo>
                      <a:pt x="128748" y="38963"/>
                    </a:lnTo>
                    <a:lnTo>
                      <a:pt x="123948" y="32187"/>
                    </a:lnTo>
                    <a:lnTo>
                      <a:pt x="114348" y="32187"/>
                    </a:lnTo>
                    <a:lnTo>
                      <a:pt x="112654" y="32187"/>
                    </a:lnTo>
                    <a:lnTo>
                      <a:pt x="76920" y="47910"/>
                    </a:lnTo>
                    <a:lnTo>
                      <a:pt x="47433" y="91902"/>
                    </a:lnTo>
                    <a:lnTo>
                      <a:pt x="33881" y="131289"/>
                    </a:lnTo>
                    <a:lnTo>
                      <a:pt x="33316" y="131854"/>
                    </a:lnTo>
                    <a:lnTo>
                      <a:pt x="32751" y="132701"/>
                    </a:lnTo>
                    <a:lnTo>
                      <a:pt x="32187" y="133830"/>
                    </a:lnTo>
                    <a:lnTo>
                      <a:pt x="31622" y="134959"/>
                    </a:lnTo>
                    <a:lnTo>
                      <a:pt x="31340" y="135806"/>
                    </a:lnTo>
                    <a:lnTo>
                      <a:pt x="31340" y="136371"/>
                    </a:lnTo>
                    <a:lnTo>
                      <a:pt x="31340" y="136936"/>
                    </a:lnTo>
                    <a:lnTo>
                      <a:pt x="30775" y="137500"/>
                    </a:lnTo>
                    <a:lnTo>
                      <a:pt x="29645" y="138065"/>
                    </a:lnTo>
                    <a:lnTo>
                      <a:pt x="28516" y="138630"/>
                    </a:lnTo>
                    <a:lnTo>
                      <a:pt x="27669" y="138912"/>
                    </a:lnTo>
                    <a:lnTo>
                      <a:pt x="27104" y="138912"/>
                    </a:lnTo>
                    <a:lnTo>
                      <a:pt x="26540" y="138912"/>
                    </a:lnTo>
                    <a:lnTo>
                      <a:pt x="5082" y="138912"/>
                    </a:lnTo>
                    <a:lnTo>
                      <a:pt x="1694" y="135524"/>
                    </a:lnTo>
                    <a:lnTo>
                      <a:pt x="0" y="132983"/>
                    </a:lnTo>
                    <a:lnTo>
                      <a:pt x="0" y="131289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8" name="object 33">
              <a:extLst>
                <a:ext uri="{FF2B5EF4-FFF2-40B4-BE49-F238E27FC236}">
                  <a16:creationId xmlns:a16="http://schemas.microsoft.com/office/drawing/2014/main" id="{9E94BAF3-08F3-AD9C-1C9D-E4699CCA1BAB}"/>
                </a:ext>
              </a:extLst>
            </p:cNvPr>
            <p:cNvGrpSpPr/>
            <p:nvPr/>
          </p:nvGrpSpPr>
          <p:grpSpPr>
            <a:xfrm>
              <a:off x="2676691" y="6262358"/>
              <a:ext cx="376555" cy="574675"/>
              <a:chOff x="2676691" y="6262358"/>
              <a:chExt cx="376555" cy="574675"/>
            </a:xfrm>
          </p:grpSpPr>
          <p:sp>
            <p:nvSpPr>
              <p:cNvPr id="55" name="object 34">
                <a:extLst>
                  <a:ext uri="{FF2B5EF4-FFF2-40B4-BE49-F238E27FC236}">
                    <a16:creationId xmlns:a16="http://schemas.microsoft.com/office/drawing/2014/main" id="{38C286E6-0E64-DFFE-5E46-107842909B22}"/>
                  </a:ext>
                </a:extLst>
              </p:cNvPr>
              <p:cNvSpPr/>
              <p:nvPr/>
            </p:nvSpPr>
            <p:spPr>
              <a:xfrm>
                <a:off x="2677121" y="6262788"/>
                <a:ext cx="375285" cy="574040"/>
              </a:xfrm>
              <a:custGeom>
                <a:avLst/>
                <a:gdLst/>
                <a:ahLst/>
                <a:cxnLst/>
                <a:rect l="l" t="t" r="r" b="b"/>
                <a:pathLst>
                  <a:path w="375285" h="574040">
                    <a:moveTo>
                      <a:pt x="375234" y="534466"/>
                    </a:moveTo>
                    <a:lnTo>
                      <a:pt x="137210" y="534466"/>
                    </a:lnTo>
                    <a:lnTo>
                      <a:pt x="137210" y="573430"/>
                    </a:lnTo>
                    <a:lnTo>
                      <a:pt x="144843" y="573430"/>
                    </a:lnTo>
                    <a:lnTo>
                      <a:pt x="157652" y="572320"/>
                    </a:lnTo>
                    <a:lnTo>
                      <a:pt x="180838" y="571526"/>
                    </a:lnTo>
                    <a:lnTo>
                      <a:pt x="214402" y="571049"/>
                    </a:lnTo>
                    <a:lnTo>
                      <a:pt x="375234" y="570890"/>
                    </a:lnTo>
                    <a:lnTo>
                      <a:pt x="375234" y="534466"/>
                    </a:lnTo>
                    <a:close/>
                  </a:path>
                  <a:path w="375285" h="574040">
                    <a:moveTo>
                      <a:pt x="375234" y="570890"/>
                    </a:moveTo>
                    <a:lnTo>
                      <a:pt x="258343" y="570890"/>
                    </a:lnTo>
                    <a:lnTo>
                      <a:pt x="300427" y="571049"/>
                    </a:lnTo>
                    <a:lnTo>
                      <a:pt x="332665" y="571526"/>
                    </a:lnTo>
                    <a:lnTo>
                      <a:pt x="355057" y="572320"/>
                    </a:lnTo>
                    <a:lnTo>
                      <a:pt x="367601" y="573430"/>
                    </a:lnTo>
                    <a:lnTo>
                      <a:pt x="375234" y="573430"/>
                    </a:lnTo>
                    <a:lnTo>
                      <a:pt x="375234" y="570890"/>
                    </a:lnTo>
                    <a:close/>
                  </a:path>
                  <a:path w="375285" h="574040">
                    <a:moveTo>
                      <a:pt x="297306" y="433666"/>
                    </a:moveTo>
                    <a:lnTo>
                      <a:pt x="219379" y="433666"/>
                    </a:lnTo>
                    <a:lnTo>
                      <a:pt x="219327" y="495397"/>
                    </a:lnTo>
                    <a:lnTo>
                      <a:pt x="219168" y="509481"/>
                    </a:lnTo>
                    <a:lnTo>
                      <a:pt x="218902" y="518271"/>
                    </a:lnTo>
                    <a:lnTo>
                      <a:pt x="218560" y="521474"/>
                    </a:lnTo>
                    <a:lnTo>
                      <a:pt x="218528" y="521766"/>
                    </a:lnTo>
                    <a:lnTo>
                      <a:pt x="216839" y="524586"/>
                    </a:lnTo>
                    <a:lnTo>
                      <a:pt x="214858" y="526846"/>
                    </a:lnTo>
                    <a:lnTo>
                      <a:pt x="210204" y="530337"/>
                    </a:lnTo>
                    <a:lnTo>
                      <a:pt x="210057" y="530337"/>
                    </a:lnTo>
                    <a:lnTo>
                      <a:pt x="206387" y="531647"/>
                    </a:lnTo>
                    <a:lnTo>
                      <a:pt x="195097" y="533907"/>
                    </a:lnTo>
                    <a:lnTo>
                      <a:pt x="190296" y="534466"/>
                    </a:lnTo>
                    <a:lnTo>
                      <a:pt x="350672" y="534466"/>
                    </a:lnTo>
                    <a:lnTo>
                      <a:pt x="307947" y="530337"/>
                    </a:lnTo>
                    <a:lnTo>
                      <a:pt x="297306" y="521474"/>
                    </a:lnTo>
                    <a:lnTo>
                      <a:pt x="297306" y="433666"/>
                    </a:lnTo>
                    <a:close/>
                  </a:path>
                  <a:path w="375285" h="574040">
                    <a:moveTo>
                      <a:pt x="292226" y="0"/>
                    </a:moveTo>
                    <a:lnTo>
                      <a:pt x="266242" y="0"/>
                    </a:lnTo>
                    <a:lnTo>
                      <a:pt x="260311" y="558"/>
                    </a:lnTo>
                    <a:lnTo>
                      <a:pt x="237370" y="33668"/>
                    </a:lnTo>
                    <a:lnTo>
                      <a:pt x="127901" y="199047"/>
                    </a:lnTo>
                    <a:lnTo>
                      <a:pt x="0" y="394703"/>
                    </a:lnTo>
                    <a:lnTo>
                      <a:pt x="0" y="433666"/>
                    </a:lnTo>
                    <a:lnTo>
                      <a:pt x="375234" y="433666"/>
                    </a:lnTo>
                    <a:lnTo>
                      <a:pt x="375234" y="394703"/>
                    </a:lnTo>
                    <a:lnTo>
                      <a:pt x="131279" y="394703"/>
                    </a:lnTo>
                    <a:lnTo>
                      <a:pt x="38963" y="393865"/>
                    </a:lnTo>
                    <a:lnTo>
                      <a:pt x="224459" y="111798"/>
                    </a:lnTo>
                    <a:lnTo>
                      <a:pt x="297306" y="111798"/>
                    </a:lnTo>
                    <a:lnTo>
                      <a:pt x="297306" y="5079"/>
                    </a:lnTo>
                    <a:lnTo>
                      <a:pt x="292226" y="0"/>
                    </a:lnTo>
                    <a:close/>
                  </a:path>
                  <a:path w="375285" h="574040">
                    <a:moveTo>
                      <a:pt x="297306" y="111798"/>
                    </a:moveTo>
                    <a:lnTo>
                      <a:pt x="224459" y="111798"/>
                    </a:lnTo>
                    <a:lnTo>
                      <a:pt x="224459" y="394703"/>
                    </a:lnTo>
                    <a:lnTo>
                      <a:pt x="297306" y="394703"/>
                    </a:lnTo>
                    <a:lnTo>
                      <a:pt x="297306" y="11179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35">
                <a:extLst>
                  <a:ext uri="{FF2B5EF4-FFF2-40B4-BE49-F238E27FC236}">
                    <a16:creationId xmlns:a16="http://schemas.microsoft.com/office/drawing/2014/main" id="{E79B0DF4-EC38-E098-CDA7-64C291BA43CA}"/>
                  </a:ext>
                </a:extLst>
              </p:cNvPr>
              <p:cNvSpPr/>
              <p:nvPr/>
            </p:nvSpPr>
            <p:spPr>
              <a:xfrm>
                <a:off x="2677115" y="6262781"/>
                <a:ext cx="375285" cy="574040"/>
              </a:xfrm>
              <a:custGeom>
                <a:avLst/>
                <a:gdLst/>
                <a:ahLst/>
                <a:cxnLst/>
                <a:rect l="l" t="t" r="r" b="b"/>
                <a:pathLst>
                  <a:path w="375285" h="574040">
                    <a:moveTo>
                      <a:pt x="367610" y="573437"/>
                    </a:moveTo>
                    <a:lnTo>
                      <a:pt x="355063" y="572326"/>
                    </a:lnTo>
                    <a:lnTo>
                      <a:pt x="332670" y="571532"/>
                    </a:lnTo>
                    <a:lnTo>
                      <a:pt x="300430" y="571055"/>
                    </a:lnTo>
                    <a:lnTo>
                      <a:pt x="258343" y="570896"/>
                    </a:lnTo>
                    <a:lnTo>
                      <a:pt x="214404" y="571055"/>
                    </a:lnTo>
                    <a:lnTo>
                      <a:pt x="180840" y="571532"/>
                    </a:lnTo>
                    <a:lnTo>
                      <a:pt x="157653" y="572326"/>
                    </a:lnTo>
                    <a:lnTo>
                      <a:pt x="144841" y="573437"/>
                    </a:lnTo>
                    <a:lnTo>
                      <a:pt x="137218" y="573437"/>
                    </a:lnTo>
                    <a:lnTo>
                      <a:pt x="137218" y="534474"/>
                    </a:lnTo>
                    <a:lnTo>
                      <a:pt x="163476" y="534474"/>
                    </a:lnTo>
                    <a:lnTo>
                      <a:pt x="174769" y="534474"/>
                    </a:lnTo>
                    <a:lnTo>
                      <a:pt x="182393" y="534474"/>
                    </a:lnTo>
                    <a:lnTo>
                      <a:pt x="186346" y="534474"/>
                    </a:lnTo>
                    <a:lnTo>
                      <a:pt x="190299" y="534474"/>
                    </a:lnTo>
                    <a:lnTo>
                      <a:pt x="195098" y="533909"/>
                    </a:lnTo>
                    <a:lnTo>
                      <a:pt x="200745" y="532780"/>
                    </a:lnTo>
                    <a:lnTo>
                      <a:pt x="206392" y="531651"/>
                    </a:lnTo>
                    <a:lnTo>
                      <a:pt x="210344" y="530239"/>
                    </a:lnTo>
                    <a:lnTo>
                      <a:pt x="212603" y="528545"/>
                    </a:lnTo>
                    <a:lnTo>
                      <a:pt x="214862" y="526851"/>
                    </a:lnTo>
                    <a:lnTo>
                      <a:pt x="216839" y="524592"/>
                    </a:lnTo>
                    <a:lnTo>
                      <a:pt x="219380" y="476029"/>
                    </a:lnTo>
                    <a:lnTo>
                      <a:pt x="219380" y="433678"/>
                    </a:lnTo>
                    <a:lnTo>
                      <a:pt x="0" y="433678"/>
                    </a:lnTo>
                    <a:lnTo>
                      <a:pt x="0" y="394714"/>
                    </a:lnTo>
                    <a:lnTo>
                      <a:pt x="127901" y="199051"/>
                    </a:lnTo>
                    <a:lnTo>
                      <a:pt x="174623" y="128273"/>
                    </a:lnTo>
                    <a:lnTo>
                      <a:pt x="211113" y="73149"/>
                    </a:lnTo>
                    <a:lnTo>
                      <a:pt x="237371" y="33677"/>
                    </a:lnTo>
                    <a:lnTo>
                      <a:pt x="259190" y="1694"/>
                    </a:lnTo>
                    <a:lnTo>
                      <a:pt x="266248" y="0"/>
                    </a:lnTo>
                    <a:lnTo>
                      <a:pt x="276978" y="0"/>
                    </a:lnTo>
                    <a:lnTo>
                      <a:pt x="292224" y="0"/>
                    </a:lnTo>
                    <a:lnTo>
                      <a:pt x="297306" y="5082"/>
                    </a:lnTo>
                    <a:lnTo>
                      <a:pt x="297306" y="394714"/>
                    </a:lnTo>
                    <a:lnTo>
                      <a:pt x="375233" y="394714"/>
                    </a:lnTo>
                    <a:lnTo>
                      <a:pt x="375233" y="433678"/>
                    </a:lnTo>
                    <a:lnTo>
                      <a:pt x="297306" y="433678"/>
                    </a:lnTo>
                    <a:lnTo>
                      <a:pt x="297306" y="476876"/>
                    </a:lnTo>
                    <a:lnTo>
                      <a:pt x="297306" y="521486"/>
                    </a:lnTo>
                    <a:lnTo>
                      <a:pt x="299000" y="524874"/>
                    </a:lnTo>
                    <a:lnTo>
                      <a:pt x="350669" y="534474"/>
                    </a:lnTo>
                    <a:lnTo>
                      <a:pt x="375233" y="534474"/>
                    </a:lnTo>
                    <a:lnTo>
                      <a:pt x="375233" y="573437"/>
                    </a:lnTo>
                    <a:lnTo>
                      <a:pt x="367610" y="573437"/>
                    </a:lnTo>
                    <a:close/>
                  </a:path>
                  <a:path w="375285" h="574040">
                    <a:moveTo>
                      <a:pt x="224462" y="394714"/>
                    </a:moveTo>
                    <a:lnTo>
                      <a:pt x="224462" y="111807"/>
                    </a:lnTo>
                    <a:lnTo>
                      <a:pt x="38963" y="393867"/>
                    </a:lnTo>
                    <a:lnTo>
                      <a:pt x="131289" y="394714"/>
                    </a:lnTo>
                    <a:lnTo>
                      <a:pt x="224462" y="394714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9" name="object 36">
              <a:extLst>
                <a:ext uri="{FF2B5EF4-FFF2-40B4-BE49-F238E27FC236}">
                  <a16:creationId xmlns:a16="http://schemas.microsoft.com/office/drawing/2014/main" id="{8DEA9E46-F84D-2AEC-3060-1706DDA171B6}"/>
                </a:ext>
              </a:extLst>
            </p:cNvPr>
            <p:cNvSpPr txBox="1"/>
            <p:nvPr/>
          </p:nvSpPr>
          <p:spPr>
            <a:xfrm>
              <a:off x="800100" y="685800"/>
              <a:ext cx="862965" cy="76631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00">
                <a:lnSpc>
                  <a:spcPct val="100000"/>
                </a:lnSpc>
                <a:spcBef>
                  <a:spcPts val="100"/>
                </a:spcBef>
              </a:pPr>
              <a:endParaRPr sz="5200" dirty="0">
                <a:latin typeface="Malgun Gothic"/>
                <a:cs typeface="Malgun Gothic"/>
              </a:endParaRPr>
            </a:p>
            <a:p>
              <a:pPr marL="12700">
                <a:lnSpc>
                  <a:spcPct val="100000"/>
                </a:lnSpc>
                <a:spcBef>
                  <a:spcPts val="7659"/>
                </a:spcBef>
              </a:pPr>
              <a:r>
                <a:rPr sz="5200" spc="-495" dirty="0">
                  <a:solidFill>
                    <a:srgbClr val="FFFFFF"/>
                  </a:solidFill>
                  <a:latin typeface="Gungsuh"/>
                  <a:cs typeface="Gungsuh"/>
                </a:rPr>
                <a:t>(1)</a:t>
              </a:r>
              <a:endParaRPr sz="5200" dirty="0">
                <a:latin typeface="Gungsuh"/>
                <a:cs typeface="Gungsuh"/>
              </a:endParaRPr>
            </a:p>
            <a:p>
              <a:pPr marL="12700">
                <a:lnSpc>
                  <a:spcPct val="100000"/>
                </a:lnSpc>
                <a:spcBef>
                  <a:spcPts val="4500"/>
                </a:spcBef>
              </a:pPr>
              <a:r>
                <a:rPr sz="5200" spc="-320" dirty="0">
                  <a:solidFill>
                    <a:srgbClr val="FFFFFF"/>
                  </a:solidFill>
                  <a:latin typeface="Gungsuh"/>
                  <a:cs typeface="Gungsuh"/>
                </a:rPr>
                <a:t>(2)</a:t>
              </a:r>
              <a:endParaRPr sz="5200" dirty="0">
                <a:latin typeface="Gungsuh"/>
                <a:cs typeface="Gungsuh"/>
              </a:endParaRPr>
            </a:p>
            <a:p>
              <a:pPr>
                <a:lnSpc>
                  <a:spcPct val="100000"/>
                </a:lnSpc>
                <a:spcBef>
                  <a:spcPts val="1085"/>
                </a:spcBef>
              </a:pPr>
              <a:endParaRPr sz="5200" dirty="0">
                <a:latin typeface="Gungsuh"/>
                <a:cs typeface="Gungsuh"/>
              </a:endParaRPr>
            </a:p>
            <a:p>
              <a:pPr marL="12700">
                <a:lnSpc>
                  <a:spcPct val="100000"/>
                </a:lnSpc>
              </a:pPr>
              <a:r>
                <a:rPr sz="5200" spc="-320" dirty="0">
                  <a:solidFill>
                    <a:srgbClr val="FFFFFF"/>
                  </a:solidFill>
                  <a:latin typeface="Gungsuh"/>
                  <a:cs typeface="Gungsuh"/>
                </a:rPr>
                <a:t>(3)</a:t>
              </a:r>
              <a:endParaRPr sz="5200" dirty="0">
                <a:latin typeface="Gungsuh"/>
                <a:cs typeface="Gungsuh"/>
              </a:endParaRPr>
            </a:p>
            <a:p>
              <a:pPr>
                <a:lnSpc>
                  <a:spcPct val="100000"/>
                </a:lnSpc>
                <a:spcBef>
                  <a:spcPts val="2345"/>
                </a:spcBef>
              </a:pPr>
              <a:endParaRPr sz="5200" dirty="0">
                <a:latin typeface="Gungsuh"/>
                <a:cs typeface="Gungsuh"/>
              </a:endParaRPr>
            </a:p>
            <a:p>
              <a:pPr marL="12700">
                <a:lnSpc>
                  <a:spcPct val="100000"/>
                </a:lnSpc>
                <a:spcBef>
                  <a:spcPts val="5"/>
                </a:spcBef>
              </a:pPr>
              <a:r>
                <a:rPr sz="5200" spc="-295" dirty="0">
                  <a:solidFill>
                    <a:srgbClr val="FFFFFF"/>
                  </a:solidFill>
                  <a:latin typeface="Gungsuh"/>
                  <a:cs typeface="Gungsuh"/>
                </a:rPr>
                <a:t>(4)</a:t>
              </a:r>
              <a:endParaRPr sz="5200" dirty="0">
                <a:latin typeface="Gungsuh"/>
                <a:cs typeface="Gungsuh"/>
              </a:endParaRPr>
            </a:p>
          </p:txBody>
        </p:sp>
        <p:grpSp>
          <p:nvGrpSpPr>
            <p:cNvPr id="50" name="object 37">
              <a:extLst>
                <a:ext uri="{FF2B5EF4-FFF2-40B4-BE49-F238E27FC236}">
                  <a16:creationId xmlns:a16="http://schemas.microsoft.com/office/drawing/2014/main" id="{7F4603EE-FB88-0335-D320-DD9C9753E159}"/>
                </a:ext>
              </a:extLst>
            </p:cNvPr>
            <p:cNvGrpSpPr/>
            <p:nvPr/>
          </p:nvGrpSpPr>
          <p:grpSpPr>
            <a:xfrm>
              <a:off x="1898961" y="7529962"/>
              <a:ext cx="1068705" cy="848360"/>
              <a:chOff x="1898961" y="7529962"/>
              <a:chExt cx="1068705" cy="848360"/>
            </a:xfrm>
          </p:grpSpPr>
          <p:sp>
            <p:nvSpPr>
              <p:cNvPr id="51" name="object 38">
                <a:extLst>
                  <a:ext uri="{FF2B5EF4-FFF2-40B4-BE49-F238E27FC236}">
                    <a16:creationId xmlns:a16="http://schemas.microsoft.com/office/drawing/2014/main" id="{66B029B6-3877-F83D-9626-03344D9B5D13}"/>
                  </a:ext>
                </a:extLst>
              </p:cNvPr>
              <p:cNvSpPr/>
              <p:nvPr/>
            </p:nvSpPr>
            <p:spPr>
              <a:xfrm>
                <a:off x="1899386" y="7530807"/>
                <a:ext cx="661670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661669" h="847090">
                    <a:moveTo>
                      <a:pt x="649363" y="0"/>
                    </a:moveTo>
                    <a:lnTo>
                      <a:pt x="637514" y="0"/>
                    </a:lnTo>
                    <a:lnTo>
                      <a:pt x="631863" y="3949"/>
                    </a:lnTo>
                    <a:lnTo>
                      <a:pt x="628472" y="11861"/>
                    </a:lnTo>
                    <a:lnTo>
                      <a:pt x="621537" y="25146"/>
                    </a:lnTo>
                    <a:lnTo>
                      <a:pt x="604123" y="60772"/>
                    </a:lnTo>
                    <a:lnTo>
                      <a:pt x="576226" y="118739"/>
                    </a:lnTo>
                    <a:lnTo>
                      <a:pt x="494227" y="290365"/>
                    </a:lnTo>
                    <a:lnTo>
                      <a:pt x="325143" y="641341"/>
                    </a:lnTo>
                    <a:lnTo>
                      <a:pt x="281099" y="731547"/>
                    </a:lnTo>
                    <a:lnTo>
                      <a:pt x="275272" y="742823"/>
                    </a:lnTo>
                    <a:lnTo>
                      <a:pt x="203276" y="586127"/>
                    </a:lnTo>
                    <a:lnTo>
                      <a:pt x="177025" y="527685"/>
                    </a:lnTo>
                    <a:lnTo>
                      <a:pt x="126771" y="418985"/>
                    </a:lnTo>
                    <a:lnTo>
                      <a:pt x="122809" y="414186"/>
                    </a:lnTo>
                    <a:lnTo>
                      <a:pt x="116890" y="414186"/>
                    </a:lnTo>
                    <a:lnTo>
                      <a:pt x="115468" y="414750"/>
                    </a:lnTo>
                    <a:lnTo>
                      <a:pt x="114350" y="415880"/>
                    </a:lnTo>
                    <a:lnTo>
                      <a:pt x="26250" y="482793"/>
                    </a:lnTo>
                    <a:lnTo>
                      <a:pt x="14450" y="492004"/>
                    </a:lnTo>
                    <a:lnTo>
                      <a:pt x="6138" y="499309"/>
                    </a:lnTo>
                    <a:lnTo>
                      <a:pt x="1320" y="504709"/>
                    </a:lnTo>
                    <a:lnTo>
                      <a:pt x="0" y="508203"/>
                    </a:lnTo>
                    <a:lnTo>
                      <a:pt x="558" y="511591"/>
                    </a:lnTo>
                    <a:lnTo>
                      <a:pt x="3111" y="515543"/>
                    </a:lnTo>
                    <a:lnTo>
                      <a:pt x="12141" y="524578"/>
                    </a:lnTo>
                    <a:lnTo>
                      <a:pt x="16090" y="526837"/>
                    </a:lnTo>
                    <a:lnTo>
                      <a:pt x="19481" y="526837"/>
                    </a:lnTo>
                    <a:lnTo>
                      <a:pt x="20612" y="526837"/>
                    </a:lnTo>
                    <a:lnTo>
                      <a:pt x="25692" y="523449"/>
                    </a:lnTo>
                    <a:lnTo>
                      <a:pt x="60985" y="496345"/>
                    </a:lnTo>
                    <a:lnTo>
                      <a:pt x="74536" y="487028"/>
                    </a:lnTo>
                    <a:lnTo>
                      <a:pt x="191530" y="742823"/>
                    </a:lnTo>
                    <a:lnTo>
                      <a:pt x="233026" y="832605"/>
                    </a:lnTo>
                    <a:lnTo>
                      <a:pt x="243941" y="847004"/>
                    </a:lnTo>
                    <a:lnTo>
                      <a:pt x="257492" y="847004"/>
                    </a:lnTo>
                    <a:lnTo>
                      <a:pt x="262851" y="845028"/>
                    </a:lnTo>
                    <a:lnTo>
                      <a:pt x="265112" y="841075"/>
                    </a:lnTo>
                    <a:lnTo>
                      <a:pt x="464159" y="429432"/>
                    </a:lnTo>
                    <a:lnTo>
                      <a:pt x="661504" y="20332"/>
                    </a:lnTo>
                    <a:lnTo>
                      <a:pt x="661504" y="15252"/>
                    </a:lnTo>
                    <a:lnTo>
                      <a:pt x="660374" y="11861"/>
                    </a:lnTo>
                    <a:lnTo>
                      <a:pt x="658406" y="8470"/>
                    </a:lnTo>
                    <a:lnTo>
                      <a:pt x="652754" y="1701"/>
                    </a:lnTo>
                    <a:lnTo>
                      <a:pt x="64936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39">
                <a:extLst>
                  <a:ext uri="{FF2B5EF4-FFF2-40B4-BE49-F238E27FC236}">
                    <a16:creationId xmlns:a16="http://schemas.microsoft.com/office/drawing/2014/main" id="{04494955-6969-7949-64C5-7C10620FFAB4}"/>
                  </a:ext>
                </a:extLst>
              </p:cNvPr>
              <p:cNvSpPr/>
              <p:nvPr/>
            </p:nvSpPr>
            <p:spPr>
              <a:xfrm>
                <a:off x="1899385" y="7530809"/>
                <a:ext cx="661670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661669" h="847090">
                    <a:moveTo>
                      <a:pt x="19481" y="526836"/>
                    </a:moveTo>
                    <a:lnTo>
                      <a:pt x="16093" y="526836"/>
                    </a:lnTo>
                    <a:lnTo>
                      <a:pt x="12140" y="524577"/>
                    </a:lnTo>
                    <a:lnTo>
                      <a:pt x="7623" y="520060"/>
                    </a:lnTo>
                    <a:lnTo>
                      <a:pt x="3105" y="515543"/>
                    </a:lnTo>
                    <a:lnTo>
                      <a:pt x="564" y="511590"/>
                    </a:lnTo>
                    <a:lnTo>
                      <a:pt x="0" y="508202"/>
                    </a:lnTo>
                    <a:lnTo>
                      <a:pt x="1323" y="504708"/>
                    </a:lnTo>
                    <a:lnTo>
                      <a:pt x="6140" y="499308"/>
                    </a:lnTo>
                    <a:lnTo>
                      <a:pt x="14452" y="492003"/>
                    </a:lnTo>
                    <a:lnTo>
                      <a:pt x="26257" y="482792"/>
                    </a:lnTo>
                    <a:lnTo>
                      <a:pt x="39914" y="472522"/>
                    </a:lnTo>
                    <a:lnTo>
                      <a:pt x="53784" y="462040"/>
                    </a:lnTo>
                    <a:lnTo>
                      <a:pt x="67866" y="451346"/>
                    </a:lnTo>
                    <a:lnTo>
                      <a:pt x="82159" y="440441"/>
                    </a:lnTo>
                    <a:lnTo>
                      <a:pt x="94970" y="430648"/>
                    </a:lnTo>
                    <a:lnTo>
                      <a:pt x="104604" y="423290"/>
                    </a:lnTo>
                    <a:lnTo>
                      <a:pt x="111063" y="418366"/>
                    </a:lnTo>
                    <a:lnTo>
                      <a:pt x="114345" y="415878"/>
                    </a:lnTo>
                    <a:lnTo>
                      <a:pt x="115474" y="414749"/>
                    </a:lnTo>
                    <a:lnTo>
                      <a:pt x="116886" y="414184"/>
                    </a:lnTo>
                    <a:lnTo>
                      <a:pt x="118580" y="414184"/>
                    </a:lnTo>
                    <a:lnTo>
                      <a:pt x="119427" y="414184"/>
                    </a:lnTo>
                    <a:lnTo>
                      <a:pt x="122815" y="414184"/>
                    </a:lnTo>
                    <a:lnTo>
                      <a:pt x="126768" y="418984"/>
                    </a:lnTo>
                    <a:lnTo>
                      <a:pt x="146107" y="460558"/>
                    </a:lnTo>
                    <a:lnTo>
                      <a:pt x="177023" y="527683"/>
                    </a:lnTo>
                    <a:lnTo>
                      <a:pt x="184699" y="544994"/>
                    </a:lnTo>
                    <a:lnTo>
                      <a:pt x="191634" y="560504"/>
                    </a:lnTo>
                    <a:lnTo>
                      <a:pt x="197828" y="574215"/>
                    </a:lnTo>
                    <a:lnTo>
                      <a:pt x="203280" y="586126"/>
                    </a:lnTo>
                    <a:lnTo>
                      <a:pt x="275276" y="742822"/>
                    </a:lnTo>
                    <a:lnTo>
                      <a:pt x="281099" y="731546"/>
                    </a:lnTo>
                    <a:lnTo>
                      <a:pt x="325143" y="641340"/>
                    </a:lnTo>
                    <a:lnTo>
                      <a:pt x="363364" y="562410"/>
                    </a:lnTo>
                    <a:lnTo>
                      <a:pt x="385174" y="517267"/>
                    </a:lnTo>
                    <a:lnTo>
                      <a:pt x="406985" y="472045"/>
                    </a:lnTo>
                    <a:lnTo>
                      <a:pt x="428795" y="426744"/>
                    </a:lnTo>
                    <a:lnTo>
                      <a:pt x="450605" y="381363"/>
                    </a:lnTo>
                    <a:lnTo>
                      <a:pt x="472416" y="335903"/>
                    </a:lnTo>
                    <a:lnTo>
                      <a:pt x="494226" y="290363"/>
                    </a:lnTo>
                    <a:lnTo>
                      <a:pt x="516036" y="244744"/>
                    </a:lnTo>
                    <a:lnTo>
                      <a:pt x="537847" y="199045"/>
                    </a:lnTo>
                    <a:lnTo>
                      <a:pt x="576227" y="118739"/>
                    </a:lnTo>
                    <a:lnTo>
                      <a:pt x="604125" y="60772"/>
                    </a:lnTo>
                    <a:lnTo>
                      <a:pt x="621541" y="25145"/>
                    </a:lnTo>
                    <a:lnTo>
                      <a:pt x="628476" y="11858"/>
                    </a:lnTo>
                    <a:lnTo>
                      <a:pt x="631864" y="3952"/>
                    </a:lnTo>
                    <a:lnTo>
                      <a:pt x="637511" y="0"/>
                    </a:lnTo>
                    <a:lnTo>
                      <a:pt x="645416" y="0"/>
                    </a:lnTo>
                    <a:lnTo>
                      <a:pt x="649369" y="0"/>
                    </a:lnTo>
                    <a:lnTo>
                      <a:pt x="652757" y="1694"/>
                    </a:lnTo>
                    <a:lnTo>
                      <a:pt x="655580" y="5082"/>
                    </a:lnTo>
                    <a:lnTo>
                      <a:pt x="658403" y="8470"/>
                    </a:lnTo>
                    <a:lnTo>
                      <a:pt x="660380" y="11858"/>
                    </a:lnTo>
                    <a:lnTo>
                      <a:pt x="661509" y="15246"/>
                    </a:lnTo>
                    <a:lnTo>
                      <a:pt x="661509" y="20328"/>
                    </a:lnTo>
                    <a:lnTo>
                      <a:pt x="464158" y="429430"/>
                    </a:lnTo>
                    <a:lnTo>
                      <a:pt x="265112" y="841074"/>
                    </a:lnTo>
                    <a:lnTo>
                      <a:pt x="262853" y="845027"/>
                    </a:lnTo>
                    <a:lnTo>
                      <a:pt x="257489" y="847003"/>
                    </a:lnTo>
                    <a:lnTo>
                      <a:pt x="249019" y="847003"/>
                    </a:lnTo>
                    <a:lnTo>
                      <a:pt x="243937" y="847003"/>
                    </a:lnTo>
                    <a:lnTo>
                      <a:pt x="217256" y="798724"/>
                    </a:lnTo>
                    <a:lnTo>
                      <a:pt x="191528" y="742822"/>
                    </a:lnTo>
                    <a:lnTo>
                      <a:pt x="155848" y="664897"/>
                    </a:lnTo>
                    <a:lnTo>
                      <a:pt x="74536" y="487027"/>
                    </a:lnTo>
                    <a:lnTo>
                      <a:pt x="60984" y="496344"/>
                    </a:lnTo>
                    <a:lnTo>
                      <a:pt x="25692" y="523448"/>
                    </a:lnTo>
                    <a:lnTo>
                      <a:pt x="20610" y="526836"/>
                    </a:lnTo>
                    <a:lnTo>
                      <a:pt x="19481" y="526836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40">
                <a:extLst>
                  <a:ext uri="{FF2B5EF4-FFF2-40B4-BE49-F238E27FC236}">
                    <a16:creationId xmlns:a16="http://schemas.microsoft.com/office/drawing/2014/main" id="{12856FAF-FFB6-164A-E0AD-1F3A81532AE7}"/>
                  </a:ext>
                </a:extLst>
              </p:cNvPr>
              <p:cNvSpPr/>
              <p:nvPr/>
            </p:nvSpPr>
            <p:spPr>
              <a:xfrm>
                <a:off x="2543949" y="7529969"/>
                <a:ext cx="423545" cy="694690"/>
              </a:xfrm>
              <a:custGeom>
                <a:avLst/>
                <a:gdLst/>
                <a:ahLst/>
                <a:cxnLst/>
                <a:rect l="l" t="t" r="r" b="b"/>
                <a:pathLst>
                  <a:path w="423544" h="694690">
                    <a:moveTo>
                      <a:pt x="387083" y="527685"/>
                    </a:moveTo>
                    <a:lnTo>
                      <a:pt x="369709" y="461187"/>
                    </a:lnTo>
                    <a:lnTo>
                      <a:pt x="317627" y="409105"/>
                    </a:lnTo>
                    <a:lnTo>
                      <a:pt x="277558" y="388620"/>
                    </a:lnTo>
                    <a:lnTo>
                      <a:pt x="255803" y="382562"/>
                    </a:lnTo>
                    <a:lnTo>
                      <a:pt x="253263" y="381711"/>
                    </a:lnTo>
                    <a:lnTo>
                      <a:pt x="253263" y="381152"/>
                    </a:lnTo>
                    <a:lnTo>
                      <a:pt x="255803" y="379450"/>
                    </a:lnTo>
                    <a:lnTo>
                      <a:pt x="279831" y="368706"/>
                    </a:lnTo>
                    <a:lnTo>
                      <a:pt x="301104" y="355104"/>
                    </a:lnTo>
                    <a:lnTo>
                      <a:pt x="335419" y="319316"/>
                    </a:lnTo>
                    <a:lnTo>
                      <a:pt x="357009" y="277177"/>
                    </a:lnTo>
                    <a:lnTo>
                      <a:pt x="364210" y="233768"/>
                    </a:lnTo>
                    <a:lnTo>
                      <a:pt x="361861" y="214566"/>
                    </a:lnTo>
                    <a:lnTo>
                      <a:pt x="361772" y="213817"/>
                    </a:lnTo>
                    <a:lnTo>
                      <a:pt x="355384" y="194805"/>
                    </a:lnTo>
                    <a:lnTo>
                      <a:pt x="355320" y="194589"/>
                    </a:lnTo>
                    <a:lnTo>
                      <a:pt x="344843" y="176123"/>
                    </a:lnTo>
                    <a:lnTo>
                      <a:pt x="315595" y="145681"/>
                    </a:lnTo>
                    <a:lnTo>
                      <a:pt x="264109" y="120116"/>
                    </a:lnTo>
                    <a:lnTo>
                      <a:pt x="221488" y="112864"/>
                    </a:lnTo>
                    <a:lnTo>
                      <a:pt x="210794" y="112712"/>
                    </a:lnTo>
                    <a:lnTo>
                      <a:pt x="196710" y="112712"/>
                    </a:lnTo>
                    <a:lnTo>
                      <a:pt x="143992" y="121754"/>
                    </a:lnTo>
                    <a:lnTo>
                      <a:pt x="99110" y="149059"/>
                    </a:lnTo>
                    <a:lnTo>
                      <a:pt x="68605" y="188036"/>
                    </a:lnTo>
                    <a:lnTo>
                      <a:pt x="58534" y="231228"/>
                    </a:lnTo>
                    <a:lnTo>
                      <a:pt x="58445" y="232067"/>
                    </a:lnTo>
                    <a:lnTo>
                      <a:pt x="59601" y="242976"/>
                    </a:lnTo>
                    <a:lnTo>
                      <a:pt x="87236" y="280149"/>
                    </a:lnTo>
                    <a:lnTo>
                      <a:pt x="107569" y="283743"/>
                    </a:lnTo>
                    <a:lnTo>
                      <a:pt x="119799" y="282473"/>
                    </a:lnTo>
                    <a:lnTo>
                      <a:pt x="154571" y="253034"/>
                    </a:lnTo>
                    <a:lnTo>
                      <a:pt x="157543" y="235458"/>
                    </a:lnTo>
                    <a:lnTo>
                      <a:pt x="158673" y="228117"/>
                    </a:lnTo>
                    <a:lnTo>
                      <a:pt x="157835" y="222465"/>
                    </a:lnTo>
                    <a:lnTo>
                      <a:pt x="152184" y="214566"/>
                    </a:lnTo>
                    <a:lnTo>
                      <a:pt x="149923" y="210324"/>
                    </a:lnTo>
                    <a:lnTo>
                      <a:pt x="146532" y="201295"/>
                    </a:lnTo>
                    <a:lnTo>
                      <a:pt x="143713" y="198196"/>
                    </a:lnTo>
                    <a:lnTo>
                      <a:pt x="135813" y="194805"/>
                    </a:lnTo>
                    <a:lnTo>
                      <a:pt x="132422" y="192824"/>
                    </a:lnTo>
                    <a:lnTo>
                      <a:pt x="126771" y="188302"/>
                    </a:lnTo>
                    <a:lnTo>
                      <a:pt x="123952" y="186893"/>
                    </a:lnTo>
                    <a:lnTo>
                      <a:pt x="118300" y="185762"/>
                    </a:lnTo>
                    <a:lnTo>
                      <a:pt x="116039" y="185204"/>
                    </a:lnTo>
                    <a:lnTo>
                      <a:pt x="114350" y="184632"/>
                    </a:lnTo>
                    <a:lnTo>
                      <a:pt x="111810" y="184632"/>
                    </a:lnTo>
                    <a:lnTo>
                      <a:pt x="121132" y="174472"/>
                    </a:lnTo>
                    <a:lnTo>
                      <a:pt x="164998" y="150926"/>
                    </a:lnTo>
                    <a:lnTo>
                      <a:pt x="203288" y="145681"/>
                    </a:lnTo>
                    <a:lnTo>
                      <a:pt x="213702" y="146431"/>
                    </a:lnTo>
                    <a:lnTo>
                      <a:pt x="256057" y="168706"/>
                    </a:lnTo>
                    <a:lnTo>
                      <a:pt x="272580" y="222465"/>
                    </a:lnTo>
                    <a:lnTo>
                      <a:pt x="272529" y="235458"/>
                    </a:lnTo>
                    <a:lnTo>
                      <a:pt x="266801" y="286702"/>
                    </a:lnTo>
                    <a:lnTo>
                      <a:pt x="249021" y="326085"/>
                    </a:lnTo>
                    <a:lnTo>
                      <a:pt x="210578" y="357860"/>
                    </a:lnTo>
                    <a:lnTo>
                      <a:pt x="171513" y="364845"/>
                    </a:lnTo>
                    <a:lnTo>
                      <a:pt x="147383" y="365899"/>
                    </a:lnTo>
                    <a:lnTo>
                      <a:pt x="142862" y="365899"/>
                    </a:lnTo>
                    <a:lnTo>
                      <a:pt x="140614" y="370979"/>
                    </a:lnTo>
                    <a:lnTo>
                      <a:pt x="180416" y="397243"/>
                    </a:lnTo>
                    <a:lnTo>
                      <a:pt x="198247" y="397929"/>
                    </a:lnTo>
                    <a:lnTo>
                      <a:pt x="255790" y="420065"/>
                    </a:lnTo>
                    <a:lnTo>
                      <a:pt x="282905" y="473849"/>
                    </a:lnTo>
                    <a:lnTo>
                      <a:pt x="286296" y="510743"/>
                    </a:lnTo>
                    <a:lnTo>
                      <a:pt x="286296" y="527685"/>
                    </a:lnTo>
                    <a:lnTo>
                      <a:pt x="282714" y="577659"/>
                    </a:lnTo>
                    <a:lnTo>
                      <a:pt x="258597" y="632866"/>
                    </a:lnTo>
                    <a:lnTo>
                      <a:pt x="223443" y="655320"/>
                    </a:lnTo>
                    <a:lnTo>
                      <a:pt x="201587" y="658114"/>
                    </a:lnTo>
                    <a:lnTo>
                      <a:pt x="171831" y="655739"/>
                    </a:lnTo>
                    <a:lnTo>
                      <a:pt x="144411" y="648589"/>
                    </a:lnTo>
                    <a:lnTo>
                      <a:pt x="119316" y="636676"/>
                    </a:lnTo>
                    <a:lnTo>
                      <a:pt x="96558" y="620001"/>
                    </a:lnTo>
                    <a:lnTo>
                      <a:pt x="99949" y="619163"/>
                    </a:lnTo>
                    <a:lnTo>
                      <a:pt x="101650" y="618032"/>
                    </a:lnTo>
                    <a:lnTo>
                      <a:pt x="103898" y="617181"/>
                    </a:lnTo>
                    <a:lnTo>
                      <a:pt x="109550" y="616051"/>
                    </a:lnTo>
                    <a:lnTo>
                      <a:pt x="112369" y="614921"/>
                    </a:lnTo>
                    <a:lnTo>
                      <a:pt x="136817" y="592531"/>
                    </a:lnTo>
                    <a:lnTo>
                      <a:pt x="136931" y="592340"/>
                    </a:lnTo>
                    <a:lnTo>
                      <a:pt x="138912" y="587819"/>
                    </a:lnTo>
                    <a:lnTo>
                      <a:pt x="142227" y="577862"/>
                    </a:lnTo>
                    <a:lnTo>
                      <a:pt x="142303" y="577659"/>
                    </a:lnTo>
                    <a:lnTo>
                      <a:pt x="134569" y="535787"/>
                    </a:lnTo>
                    <a:lnTo>
                      <a:pt x="100266" y="513384"/>
                    </a:lnTo>
                    <a:lnTo>
                      <a:pt x="88938" y="512432"/>
                    </a:lnTo>
                    <a:lnTo>
                      <a:pt x="77978" y="513702"/>
                    </a:lnTo>
                    <a:lnTo>
                      <a:pt x="44145" y="535470"/>
                    </a:lnTo>
                    <a:lnTo>
                      <a:pt x="35585" y="565797"/>
                    </a:lnTo>
                    <a:lnTo>
                      <a:pt x="38620" y="592340"/>
                    </a:lnTo>
                    <a:lnTo>
                      <a:pt x="63207" y="638695"/>
                    </a:lnTo>
                    <a:lnTo>
                      <a:pt x="110426" y="674052"/>
                    </a:lnTo>
                    <a:lnTo>
                      <a:pt x="168871" y="692264"/>
                    </a:lnTo>
                    <a:lnTo>
                      <a:pt x="201587" y="694537"/>
                    </a:lnTo>
                    <a:lnTo>
                      <a:pt x="240068" y="691413"/>
                    </a:lnTo>
                    <a:lnTo>
                      <a:pt x="275069" y="682053"/>
                    </a:lnTo>
                    <a:lnTo>
                      <a:pt x="306565" y="666432"/>
                    </a:lnTo>
                    <a:lnTo>
                      <a:pt x="317207" y="658114"/>
                    </a:lnTo>
                    <a:lnTo>
                      <a:pt x="334568" y="644563"/>
                    </a:lnTo>
                    <a:lnTo>
                      <a:pt x="357543" y="618528"/>
                    </a:lnTo>
                    <a:lnTo>
                      <a:pt x="373951" y="590359"/>
                    </a:lnTo>
                    <a:lnTo>
                      <a:pt x="383794" y="560082"/>
                    </a:lnTo>
                    <a:lnTo>
                      <a:pt x="387083" y="527685"/>
                    </a:lnTo>
                    <a:close/>
                  </a:path>
                  <a:path w="423544" h="694690">
                    <a:moveTo>
                      <a:pt x="423494" y="0"/>
                    </a:moveTo>
                    <a:lnTo>
                      <a:pt x="0" y="0"/>
                    </a:lnTo>
                    <a:lnTo>
                      <a:pt x="0" y="50812"/>
                    </a:lnTo>
                    <a:lnTo>
                      <a:pt x="423494" y="50812"/>
                    </a:lnTo>
                    <a:lnTo>
                      <a:pt x="42349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41">
                <a:extLst>
                  <a:ext uri="{FF2B5EF4-FFF2-40B4-BE49-F238E27FC236}">
                    <a16:creationId xmlns:a16="http://schemas.microsoft.com/office/drawing/2014/main" id="{9A3B6E44-ED02-B86B-7588-2D63B46B1DC5}"/>
                  </a:ext>
                </a:extLst>
              </p:cNvPr>
              <p:cNvSpPr/>
              <p:nvPr/>
            </p:nvSpPr>
            <p:spPr>
              <a:xfrm>
                <a:off x="2579523" y="7642613"/>
                <a:ext cx="351790" cy="582295"/>
              </a:xfrm>
              <a:custGeom>
                <a:avLst/>
                <a:gdLst/>
                <a:ahLst/>
                <a:cxnLst/>
                <a:rect l="l" t="t" r="r" b="b"/>
                <a:pathLst>
                  <a:path w="351789" h="582295">
                    <a:moveTo>
                      <a:pt x="71995" y="171094"/>
                    </a:moveTo>
                    <a:lnTo>
                      <a:pt x="36421" y="156695"/>
                    </a:lnTo>
                    <a:lnTo>
                      <a:pt x="22869" y="119427"/>
                    </a:lnTo>
                    <a:lnTo>
                      <a:pt x="25410" y="96770"/>
                    </a:lnTo>
                    <a:lnTo>
                      <a:pt x="45738" y="55267"/>
                    </a:lnTo>
                    <a:lnTo>
                      <a:pt x="84912" y="20486"/>
                    </a:lnTo>
                    <a:lnTo>
                      <a:pt x="134038" y="2276"/>
                    </a:lnTo>
                    <a:lnTo>
                      <a:pt x="161777" y="0"/>
                    </a:lnTo>
                    <a:lnTo>
                      <a:pt x="175223" y="52"/>
                    </a:lnTo>
                    <a:lnTo>
                      <a:pt x="228532" y="7464"/>
                    </a:lnTo>
                    <a:lnTo>
                      <a:pt x="276387" y="29909"/>
                    </a:lnTo>
                    <a:lnTo>
                      <a:pt x="309262" y="63472"/>
                    </a:lnTo>
                    <a:lnTo>
                      <a:pt x="326202" y="101163"/>
                    </a:lnTo>
                    <a:lnTo>
                      <a:pt x="328637" y="121121"/>
                    </a:lnTo>
                    <a:lnTo>
                      <a:pt x="326837" y="142984"/>
                    </a:lnTo>
                    <a:lnTo>
                      <a:pt x="312438" y="185758"/>
                    </a:lnTo>
                    <a:lnTo>
                      <a:pt x="284063" y="225991"/>
                    </a:lnTo>
                    <a:lnTo>
                      <a:pt x="244254" y="256059"/>
                    </a:lnTo>
                    <a:lnTo>
                      <a:pt x="220220" y="266806"/>
                    </a:lnTo>
                    <a:lnTo>
                      <a:pt x="217679" y="268500"/>
                    </a:lnTo>
                    <a:lnTo>
                      <a:pt x="217679" y="269065"/>
                    </a:lnTo>
                    <a:lnTo>
                      <a:pt x="220220" y="269912"/>
                    </a:lnTo>
                    <a:lnTo>
                      <a:pt x="225302" y="271041"/>
                    </a:lnTo>
                    <a:lnTo>
                      <a:pt x="229696" y="272152"/>
                    </a:lnTo>
                    <a:lnTo>
                      <a:pt x="266382" y="286075"/>
                    </a:lnTo>
                    <a:lnTo>
                      <a:pt x="312438" y="320696"/>
                    </a:lnTo>
                    <a:lnTo>
                      <a:pt x="347165" y="379986"/>
                    </a:lnTo>
                    <a:lnTo>
                      <a:pt x="351506" y="415031"/>
                    </a:lnTo>
                    <a:lnTo>
                      <a:pt x="348224" y="447429"/>
                    </a:lnTo>
                    <a:lnTo>
                      <a:pt x="321967" y="505872"/>
                    </a:lnTo>
                    <a:lnTo>
                      <a:pt x="270988" y="553781"/>
                    </a:lnTo>
                    <a:lnTo>
                      <a:pt x="204498" y="578768"/>
                    </a:lnTo>
                    <a:lnTo>
                      <a:pt x="166012" y="581891"/>
                    </a:lnTo>
                    <a:lnTo>
                      <a:pt x="133297" y="579615"/>
                    </a:lnTo>
                    <a:lnTo>
                      <a:pt x="74854" y="561404"/>
                    </a:lnTo>
                    <a:lnTo>
                      <a:pt x="27633" y="526042"/>
                    </a:lnTo>
                    <a:lnTo>
                      <a:pt x="3070" y="479880"/>
                    </a:lnTo>
                    <a:lnTo>
                      <a:pt x="0" y="453146"/>
                    </a:lnTo>
                    <a:lnTo>
                      <a:pt x="952" y="441871"/>
                    </a:lnTo>
                    <a:lnTo>
                      <a:pt x="23345" y="408679"/>
                    </a:lnTo>
                    <a:lnTo>
                      <a:pt x="64690" y="400738"/>
                    </a:lnTo>
                    <a:lnTo>
                      <a:pt x="98993" y="423131"/>
                    </a:lnTo>
                    <a:lnTo>
                      <a:pt x="106722" y="465005"/>
                    </a:lnTo>
                    <a:lnTo>
                      <a:pt x="105028" y="470087"/>
                    </a:lnTo>
                    <a:lnTo>
                      <a:pt x="103334" y="475169"/>
                    </a:lnTo>
                    <a:lnTo>
                      <a:pt x="101358" y="479686"/>
                    </a:lnTo>
                    <a:lnTo>
                      <a:pt x="99099" y="483639"/>
                    </a:lnTo>
                    <a:lnTo>
                      <a:pt x="96840" y="487591"/>
                    </a:lnTo>
                    <a:lnTo>
                      <a:pt x="93735" y="490979"/>
                    </a:lnTo>
                    <a:lnTo>
                      <a:pt x="89782" y="493803"/>
                    </a:lnTo>
                    <a:lnTo>
                      <a:pt x="85829" y="496626"/>
                    </a:lnTo>
                    <a:lnTo>
                      <a:pt x="82441" y="498885"/>
                    </a:lnTo>
                    <a:lnTo>
                      <a:pt x="79618" y="500579"/>
                    </a:lnTo>
                    <a:lnTo>
                      <a:pt x="76795" y="502273"/>
                    </a:lnTo>
                    <a:lnTo>
                      <a:pt x="73971" y="503402"/>
                    </a:lnTo>
                    <a:lnTo>
                      <a:pt x="71148" y="503967"/>
                    </a:lnTo>
                    <a:lnTo>
                      <a:pt x="68325" y="504531"/>
                    </a:lnTo>
                    <a:lnTo>
                      <a:pt x="66066" y="505378"/>
                    </a:lnTo>
                    <a:lnTo>
                      <a:pt x="64372" y="506508"/>
                    </a:lnTo>
                    <a:lnTo>
                      <a:pt x="60984" y="507355"/>
                    </a:lnTo>
                    <a:lnTo>
                      <a:pt x="83747" y="524030"/>
                    </a:lnTo>
                    <a:lnTo>
                      <a:pt x="108839" y="535941"/>
                    </a:lnTo>
                    <a:lnTo>
                      <a:pt x="136261" y="543088"/>
                    </a:lnTo>
                    <a:lnTo>
                      <a:pt x="166012" y="545470"/>
                    </a:lnTo>
                    <a:lnTo>
                      <a:pt x="187876" y="542664"/>
                    </a:lnTo>
                    <a:lnTo>
                      <a:pt x="223026" y="520219"/>
                    </a:lnTo>
                    <a:lnTo>
                      <a:pt x="242613" y="484750"/>
                    </a:lnTo>
                    <a:lnTo>
                      <a:pt x="249813" y="441976"/>
                    </a:lnTo>
                    <a:lnTo>
                      <a:pt x="250713" y="415031"/>
                    </a:lnTo>
                    <a:lnTo>
                      <a:pt x="250713" y="398091"/>
                    </a:lnTo>
                    <a:lnTo>
                      <a:pt x="237161" y="330966"/>
                    </a:lnTo>
                    <a:lnTo>
                      <a:pt x="196504" y="290522"/>
                    </a:lnTo>
                    <a:lnTo>
                      <a:pt x="144837" y="284593"/>
                    </a:lnTo>
                    <a:lnTo>
                      <a:pt x="109263" y="283746"/>
                    </a:lnTo>
                    <a:lnTo>
                      <a:pt x="106722" y="282052"/>
                    </a:lnTo>
                    <a:lnTo>
                      <a:pt x="105593" y="280358"/>
                    </a:lnTo>
                    <a:lnTo>
                      <a:pt x="105028" y="275841"/>
                    </a:lnTo>
                    <a:lnTo>
                      <a:pt x="105028" y="268500"/>
                    </a:lnTo>
                    <a:lnTo>
                      <a:pt x="105028" y="258336"/>
                    </a:lnTo>
                    <a:lnTo>
                      <a:pt x="107287" y="253254"/>
                    </a:lnTo>
                    <a:lnTo>
                      <a:pt x="111804" y="253254"/>
                    </a:lnTo>
                    <a:lnTo>
                      <a:pt x="123768" y="252989"/>
                    </a:lnTo>
                    <a:lnTo>
                      <a:pt x="175012" y="245207"/>
                    </a:lnTo>
                    <a:lnTo>
                      <a:pt x="213444" y="213444"/>
                    </a:lnTo>
                    <a:lnTo>
                      <a:pt x="231232" y="174059"/>
                    </a:lnTo>
                    <a:lnTo>
                      <a:pt x="237161" y="118580"/>
                    </a:lnTo>
                    <a:lnTo>
                      <a:pt x="237161" y="111804"/>
                    </a:lnTo>
                    <a:lnTo>
                      <a:pt x="229749" y="70936"/>
                    </a:lnTo>
                    <a:lnTo>
                      <a:pt x="198039" y="39703"/>
                    </a:lnTo>
                    <a:lnTo>
                      <a:pt x="167706" y="33033"/>
                    </a:lnTo>
                    <a:lnTo>
                      <a:pt x="154419" y="33615"/>
                    </a:lnTo>
                    <a:lnTo>
                      <a:pt x="107145" y="47061"/>
                    </a:lnTo>
                    <a:lnTo>
                      <a:pt x="79336" y="68607"/>
                    </a:lnTo>
                    <a:lnTo>
                      <a:pt x="76230" y="71995"/>
                    </a:lnTo>
                    <a:lnTo>
                      <a:pt x="78771" y="71995"/>
                    </a:lnTo>
                    <a:lnTo>
                      <a:pt x="80465" y="72560"/>
                    </a:lnTo>
                    <a:lnTo>
                      <a:pt x="82724" y="73124"/>
                    </a:lnTo>
                    <a:lnTo>
                      <a:pt x="85547" y="73689"/>
                    </a:lnTo>
                    <a:lnTo>
                      <a:pt x="88370" y="74254"/>
                    </a:lnTo>
                    <a:lnTo>
                      <a:pt x="91194" y="75665"/>
                    </a:lnTo>
                    <a:lnTo>
                      <a:pt x="94017" y="77924"/>
                    </a:lnTo>
                    <a:lnTo>
                      <a:pt x="96840" y="80183"/>
                    </a:lnTo>
                    <a:lnTo>
                      <a:pt x="100228" y="82159"/>
                    </a:lnTo>
                    <a:lnTo>
                      <a:pt x="104181" y="83853"/>
                    </a:lnTo>
                    <a:lnTo>
                      <a:pt x="108134" y="85547"/>
                    </a:lnTo>
                    <a:lnTo>
                      <a:pt x="110957" y="88653"/>
                    </a:lnTo>
                    <a:lnTo>
                      <a:pt x="112651" y="93170"/>
                    </a:lnTo>
                    <a:lnTo>
                      <a:pt x="114345" y="97687"/>
                    </a:lnTo>
                    <a:lnTo>
                      <a:pt x="116604" y="101922"/>
                    </a:lnTo>
                    <a:lnTo>
                      <a:pt x="119427" y="105875"/>
                    </a:lnTo>
                    <a:lnTo>
                      <a:pt x="122250" y="109828"/>
                    </a:lnTo>
                    <a:lnTo>
                      <a:pt x="123097" y="115474"/>
                    </a:lnTo>
                    <a:lnTo>
                      <a:pt x="121968" y="122815"/>
                    </a:lnTo>
                    <a:lnTo>
                      <a:pt x="121227" y="131868"/>
                    </a:lnTo>
                    <a:lnTo>
                      <a:pt x="94652" y="166859"/>
                    </a:lnTo>
                    <a:lnTo>
                      <a:pt x="84224" y="169824"/>
                    </a:lnTo>
                    <a:lnTo>
                      <a:pt x="71995" y="171094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42493" y="2396168"/>
            <a:ext cx="203835" cy="848360"/>
            <a:chOff x="1842493" y="2396168"/>
            <a:chExt cx="203835" cy="848360"/>
          </a:xfrm>
        </p:grpSpPr>
        <p:sp>
          <p:nvSpPr>
            <p:cNvPr id="3" name="object 3"/>
            <p:cNvSpPr/>
            <p:nvPr/>
          </p:nvSpPr>
          <p:spPr>
            <a:xfrm>
              <a:off x="1842909" y="23965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198501" y="0"/>
                  </a:moveTo>
                  <a:lnTo>
                    <a:pt x="176187" y="0"/>
                  </a:lnTo>
                  <a:lnTo>
                    <a:pt x="162425" y="10795"/>
                  </a:lnTo>
                  <a:lnTo>
                    <a:pt x="157925" y="14762"/>
                  </a:lnTo>
                  <a:lnTo>
                    <a:pt x="151682" y="21487"/>
                  </a:lnTo>
                  <a:lnTo>
                    <a:pt x="127063" y="46583"/>
                  </a:lnTo>
                  <a:lnTo>
                    <a:pt x="98158" y="80252"/>
                  </a:lnTo>
                  <a:lnTo>
                    <a:pt x="59296" y="147383"/>
                  </a:lnTo>
                  <a:lnTo>
                    <a:pt x="41295" y="184227"/>
                  </a:lnTo>
                  <a:lnTo>
                    <a:pt x="27952" y="221919"/>
                  </a:lnTo>
                  <a:lnTo>
                    <a:pt x="17578" y="263639"/>
                  </a:lnTo>
                  <a:lnTo>
                    <a:pt x="8470" y="312559"/>
                  </a:lnTo>
                  <a:lnTo>
                    <a:pt x="2120" y="366558"/>
                  </a:lnTo>
                  <a:lnTo>
                    <a:pt x="0" y="423519"/>
                  </a:lnTo>
                  <a:lnTo>
                    <a:pt x="1456" y="469600"/>
                  </a:lnTo>
                  <a:lnTo>
                    <a:pt x="5827" y="515003"/>
                  </a:lnTo>
                  <a:lnTo>
                    <a:pt x="13112" y="559726"/>
                  </a:lnTo>
                  <a:lnTo>
                    <a:pt x="23311" y="603772"/>
                  </a:lnTo>
                  <a:lnTo>
                    <a:pt x="36423" y="647141"/>
                  </a:lnTo>
                  <a:lnTo>
                    <a:pt x="57335" y="698706"/>
                  </a:lnTo>
                  <a:lnTo>
                    <a:pt x="83648" y="745826"/>
                  </a:lnTo>
                  <a:lnTo>
                    <a:pt x="115362" y="788498"/>
                  </a:lnTo>
                  <a:lnTo>
                    <a:pt x="152476" y="826719"/>
                  </a:lnTo>
                  <a:lnTo>
                    <a:pt x="176187" y="847051"/>
                  </a:lnTo>
                  <a:lnTo>
                    <a:pt x="198208" y="847051"/>
                  </a:lnTo>
                  <a:lnTo>
                    <a:pt x="202450" y="844511"/>
                  </a:lnTo>
                  <a:lnTo>
                    <a:pt x="202450" y="838860"/>
                  </a:lnTo>
                  <a:lnTo>
                    <a:pt x="188048" y="821639"/>
                  </a:lnTo>
                  <a:lnTo>
                    <a:pt x="171953" y="801944"/>
                  </a:lnTo>
                  <a:lnTo>
                    <a:pt x="141938" y="761711"/>
                  </a:lnTo>
                  <a:lnTo>
                    <a:pt x="121188" y="725288"/>
                  </a:lnTo>
                  <a:lnTo>
                    <a:pt x="101178" y="679706"/>
                  </a:lnTo>
                  <a:lnTo>
                    <a:pt x="83810" y="620833"/>
                  </a:lnTo>
                  <a:lnTo>
                    <a:pt x="69937" y="548674"/>
                  </a:lnTo>
                  <a:lnTo>
                    <a:pt x="65436" y="509076"/>
                  </a:lnTo>
                  <a:lnTo>
                    <a:pt x="62736" y="467358"/>
                  </a:lnTo>
                  <a:lnTo>
                    <a:pt x="61836" y="423519"/>
                  </a:lnTo>
                  <a:lnTo>
                    <a:pt x="62736" y="379633"/>
                  </a:lnTo>
                  <a:lnTo>
                    <a:pt x="65436" y="337758"/>
                  </a:lnTo>
                  <a:lnTo>
                    <a:pt x="69937" y="297894"/>
                  </a:lnTo>
                  <a:lnTo>
                    <a:pt x="76238" y="260045"/>
                  </a:lnTo>
                  <a:lnTo>
                    <a:pt x="92333" y="193970"/>
                  </a:lnTo>
                  <a:lnTo>
                    <a:pt x="111810" y="143154"/>
                  </a:lnTo>
                  <a:lnTo>
                    <a:pt x="132778" y="103339"/>
                  </a:lnTo>
                  <a:lnTo>
                    <a:pt x="153327" y="70307"/>
                  </a:lnTo>
                  <a:lnTo>
                    <a:pt x="180478" y="33933"/>
                  </a:lnTo>
                  <a:lnTo>
                    <a:pt x="197650" y="15240"/>
                  </a:lnTo>
                  <a:lnTo>
                    <a:pt x="202450" y="9309"/>
                  </a:lnTo>
                  <a:lnTo>
                    <a:pt x="202450" y="2540"/>
                  </a:lnTo>
                  <a:lnTo>
                    <a:pt x="1985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42916" y="23965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0" y="423527"/>
                  </a:moveTo>
                  <a:lnTo>
                    <a:pt x="2117" y="366563"/>
                  </a:lnTo>
                  <a:lnTo>
                    <a:pt x="8470" y="312563"/>
                  </a:lnTo>
                  <a:lnTo>
                    <a:pt x="17576" y="263646"/>
                  </a:lnTo>
                  <a:lnTo>
                    <a:pt x="27952" y="221928"/>
                  </a:lnTo>
                  <a:lnTo>
                    <a:pt x="41294" y="184234"/>
                  </a:lnTo>
                  <a:lnTo>
                    <a:pt x="59293" y="147387"/>
                  </a:lnTo>
                  <a:lnTo>
                    <a:pt x="85023" y="101805"/>
                  </a:lnTo>
                  <a:lnTo>
                    <a:pt x="106305" y="69458"/>
                  </a:lnTo>
                  <a:lnTo>
                    <a:pt x="137699" y="35893"/>
                  </a:lnTo>
                  <a:lnTo>
                    <a:pt x="145905" y="27529"/>
                  </a:lnTo>
                  <a:lnTo>
                    <a:pt x="151676" y="21493"/>
                  </a:lnTo>
                  <a:lnTo>
                    <a:pt x="155011" y="17788"/>
                  </a:lnTo>
                  <a:lnTo>
                    <a:pt x="157922" y="14770"/>
                  </a:lnTo>
                  <a:lnTo>
                    <a:pt x="162422" y="10799"/>
                  </a:lnTo>
                  <a:lnTo>
                    <a:pt x="168511" y="5876"/>
                  </a:lnTo>
                  <a:lnTo>
                    <a:pt x="176187" y="0"/>
                  </a:lnTo>
                  <a:lnTo>
                    <a:pt x="187199" y="0"/>
                  </a:lnTo>
                  <a:lnTo>
                    <a:pt x="190587" y="0"/>
                  </a:lnTo>
                  <a:lnTo>
                    <a:pt x="198493" y="0"/>
                  </a:lnTo>
                  <a:lnTo>
                    <a:pt x="202446" y="2541"/>
                  </a:lnTo>
                  <a:lnTo>
                    <a:pt x="202446" y="7623"/>
                  </a:lnTo>
                  <a:lnTo>
                    <a:pt x="202446" y="9317"/>
                  </a:lnTo>
                  <a:lnTo>
                    <a:pt x="197646" y="15247"/>
                  </a:lnTo>
                  <a:lnTo>
                    <a:pt x="188046" y="25411"/>
                  </a:lnTo>
                  <a:lnTo>
                    <a:pt x="180475" y="33935"/>
                  </a:lnTo>
                  <a:lnTo>
                    <a:pt x="153317" y="70305"/>
                  </a:lnTo>
                  <a:lnTo>
                    <a:pt x="132776" y="103340"/>
                  </a:lnTo>
                  <a:lnTo>
                    <a:pt x="111811" y="143152"/>
                  </a:lnTo>
                  <a:lnTo>
                    <a:pt x="92328" y="193975"/>
                  </a:lnTo>
                  <a:lnTo>
                    <a:pt x="76235" y="260046"/>
                  </a:lnTo>
                  <a:lnTo>
                    <a:pt x="69935" y="297898"/>
                  </a:lnTo>
                  <a:lnTo>
                    <a:pt x="65435" y="337763"/>
                  </a:lnTo>
                  <a:lnTo>
                    <a:pt x="62735" y="379639"/>
                  </a:lnTo>
                  <a:lnTo>
                    <a:pt x="61835" y="423527"/>
                  </a:lnTo>
                  <a:lnTo>
                    <a:pt x="62735" y="467363"/>
                  </a:lnTo>
                  <a:lnTo>
                    <a:pt x="65435" y="509080"/>
                  </a:lnTo>
                  <a:lnTo>
                    <a:pt x="69935" y="548680"/>
                  </a:lnTo>
                  <a:lnTo>
                    <a:pt x="83805" y="620838"/>
                  </a:lnTo>
                  <a:lnTo>
                    <a:pt x="101170" y="679709"/>
                  </a:lnTo>
                  <a:lnTo>
                    <a:pt x="121181" y="725291"/>
                  </a:lnTo>
                  <a:lnTo>
                    <a:pt x="141934" y="761714"/>
                  </a:lnTo>
                  <a:lnTo>
                    <a:pt x="171952" y="801950"/>
                  </a:lnTo>
                  <a:lnTo>
                    <a:pt x="197646" y="832937"/>
                  </a:lnTo>
                  <a:lnTo>
                    <a:pt x="202446" y="838867"/>
                  </a:lnTo>
                  <a:lnTo>
                    <a:pt x="202446" y="839432"/>
                  </a:lnTo>
                  <a:lnTo>
                    <a:pt x="202446" y="844514"/>
                  </a:lnTo>
                  <a:lnTo>
                    <a:pt x="198211" y="847055"/>
                  </a:lnTo>
                  <a:lnTo>
                    <a:pt x="189740" y="847055"/>
                  </a:lnTo>
                  <a:lnTo>
                    <a:pt x="187199" y="847055"/>
                  </a:lnTo>
                  <a:lnTo>
                    <a:pt x="176187" y="847055"/>
                  </a:lnTo>
                  <a:lnTo>
                    <a:pt x="152470" y="826726"/>
                  </a:lnTo>
                  <a:lnTo>
                    <a:pt x="115358" y="788502"/>
                  </a:lnTo>
                  <a:lnTo>
                    <a:pt x="83646" y="745832"/>
                  </a:lnTo>
                  <a:lnTo>
                    <a:pt x="57335" y="698715"/>
                  </a:lnTo>
                  <a:lnTo>
                    <a:pt x="36423" y="647150"/>
                  </a:lnTo>
                  <a:lnTo>
                    <a:pt x="23310" y="603781"/>
                  </a:lnTo>
                  <a:lnTo>
                    <a:pt x="13112" y="559734"/>
                  </a:lnTo>
                  <a:lnTo>
                    <a:pt x="5827" y="515009"/>
                  </a:lnTo>
                  <a:lnTo>
                    <a:pt x="1456" y="469607"/>
                  </a:lnTo>
                  <a:lnTo>
                    <a:pt x="0" y="42352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162676" y="2467321"/>
            <a:ext cx="292735" cy="565150"/>
            <a:chOff x="2162676" y="2467321"/>
            <a:chExt cx="292735" cy="565150"/>
          </a:xfrm>
        </p:grpSpPr>
        <p:sp>
          <p:nvSpPr>
            <p:cNvPr id="6" name="object 6"/>
            <p:cNvSpPr/>
            <p:nvPr/>
          </p:nvSpPr>
          <p:spPr>
            <a:xfrm>
              <a:off x="2163102" y="2467737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76187" y="0"/>
                  </a:moveTo>
                  <a:lnTo>
                    <a:pt x="165455" y="0"/>
                  </a:lnTo>
                  <a:lnTo>
                    <a:pt x="162064" y="850"/>
                  </a:lnTo>
                  <a:lnTo>
                    <a:pt x="160934" y="2540"/>
                  </a:lnTo>
                  <a:lnTo>
                    <a:pt x="155643" y="7199"/>
                  </a:lnTo>
                  <a:lnTo>
                    <a:pt x="118583" y="30919"/>
                  </a:lnTo>
                  <a:lnTo>
                    <a:pt x="72474" y="46427"/>
                  </a:lnTo>
                  <a:lnTo>
                    <a:pt x="16090" y="54216"/>
                  </a:lnTo>
                  <a:lnTo>
                    <a:pt x="0" y="54216"/>
                  </a:lnTo>
                  <a:lnTo>
                    <a:pt x="0" y="93179"/>
                  </a:lnTo>
                  <a:lnTo>
                    <a:pt x="16090" y="93179"/>
                  </a:lnTo>
                  <a:lnTo>
                    <a:pt x="29328" y="92172"/>
                  </a:lnTo>
                  <a:lnTo>
                    <a:pt x="75602" y="85132"/>
                  </a:lnTo>
                  <a:lnTo>
                    <a:pt x="110121" y="74549"/>
                  </a:lnTo>
                  <a:lnTo>
                    <a:pt x="110121" y="512470"/>
                  </a:lnTo>
                  <a:lnTo>
                    <a:pt x="109550" y="511911"/>
                  </a:lnTo>
                  <a:lnTo>
                    <a:pt x="107861" y="513041"/>
                  </a:lnTo>
                  <a:lnTo>
                    <a:pt x="102209" y="518680"/>
                  </a:lnTo>
                  <a:lnTo>
                    <a:pt x="100520" y="520090"/>
                  </a:lnTo>
                  <a:lnTo>
                    <a:pt x="99390" y="520090"/>
                  </a:lnTo>
                  <a:lnTo>
                    <a:pt x="89217" y="522922"/>
                  </a:lnTo>
                  <a:lnTo>
                    <a:pt x="84708" y="523760"/>
                  </a:lnTo>
                  <a:lnTo>
                    <a:pt x="74536" y="524891"/>
                  </a:lnTo>
                  <a:lnTo>
                    <a:pt x="67475" y="525183"/>
                  </a:lnTo>
                  <a:lnTo>
                    <a:pt x="4229" y="525183"/>
                  </a:lnTo>
                  <a:lnTo>
                    <a:pt x="4229" y="564146"/>
                  </a:lnTo>
                  <a:lnTo>
                    <a:pt x="14401" y="564146"/>
                  </a:lnTo>
                  <a:lnTo>
                    <a:pt x="29384" y="563031"/>
                  </a:lnTo>
                  <a:lnTo>
                    <a:pt x="56541" y="562238"/>
                  </a:lnTo>
                  <a:lnTo>
                    <a:pt x="95874" y="561764"/>
                  </a:lnTo>
                  <a:lnTo>
                    <a:pt x="147383" y="561606"/>
                  </a:lnTo>
                  <a:lnTo>
                    <a:pt x="199635" y="561764"/>
                  </a:lnTo>
                  <a:lnTo>
                    <a:pt x="239499" y="562238"/>
                  </a:lnTo>
                  <a:lnTo>
                    <a:pt x="266977" y="563031"/>
                  </a:lnTo>
                  <a:lnTo>
                    <a:pt x="282066" y="564146"/>
                  </a:lnTo>
                  <a:lnTo>
                    <a:pt x="291388" y="564146"/>
                  </a:lnTo>
                  <a:lnTo>
                    <a:pt x="291388" y="525183"/>
                  </a:lnTo>
                  <a:lnTo>
                    <a:pt x="269366" y="525183"/>
                  </a:lnTo>
                  <a:lnTo>
                    <a:pt x="238023" y="524756"/>
                  </a:lnTo>
                  <a:lnTo>
                    <a:pt x="199339" y="521220"/>
                  </a:lnTo>
                  <a:lnTo>
                    <a:pt x="185508" y="258356"/>
                  </a:lnTo>
                  <a:lnTo>
                    <a:pt x="185508" y="5080"/>
                  </a:lnTo>
                  <a:lnTo>
                    <a:pt x="180987" y="1701"/>
                  </a:lnTo>
                  <a:lnTo>
                    <a:pt x="1761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63100" y="2467744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10117" y="74540"/>
                  </a:moveTo>
                  <a:lnTo>
                    <a:pt x="65223" y="87246"/>
                  </a:lnTo>
                  <a:lnTo>
                    <a:pt x="16094" y="93176"/>
                  </a:lnTo>
                  <a:lnTo>
                    <a:pt x="0" y="93176"/>
                  </a:lnTo>
                  <a:lnTo>
                    <a:pt x="0" y="54211"/>
                  </a:lnTo>
                  <a:lnTo>
                    <a:pt x="16094" y="54211"/>
                  </a:lnTo>
                  <a:lnTo>
                    <a:pt x="35629" y="52782"/>
                  </a:lnTo>
                  <a:lnTo>
                    <a:pt x="89787" y="41505"/>
                  </a:lnTo>
                  <a:lnTo>
                    <a:pt x="129175" y="25940"/>
                  </a:lnTo>
                  <a:lnTo>
                    <a:pt x="160940" y="2541"/>
                  </a:lnTo>
                  <a:lnTo>
                    <a:pt x="162069" y="847"/>
                  </a:lnTo>
                  <a:lnTo>
                    <a:pt x="165457" y="0"/>
                  </a:lnTo>
                  <a:lnTo>
                    <a:pt x="171105" y="0"/>
                  </a:lnTo>
                  <a:lnTo>
                    <a:pt x="176187" y="0"/>
                  </a:lnTo>
                  <a:lnTo>
                    <a:pt x="180987" y="1694"/>
                  </a:lnTo>
                  <a:lnTo>
                    <a:pt x="185505" y="5082"/>
                  </a:lnTo>
                  <a:lnTo>
                    <a:pt x="185505" y="258351"/>
                  </a:lnTo>
                  <a:lnTo>
                    <a:pt x="186352" y="512468"/>
                  </a:lnTo>
                  <a:lnTo>
                    <a:pt x="190305" y="516421"/>
                  </a:lnTo>
                  <a:lnTo>
                    <a:pt x="193693" y="518962"/>
                  </a:lnTo>
                  <a:lnTo>
                    <a:pt x="196516" y="520092"/>
                  </a:lnTo>
                  <a:lnTo>
                    <a:pt x="199340" y="521221"/>
                  </a:lnTo>
                  <a:lnTo>
                    <a:pt x="238022" y="524750"/>
                  </a:lnTo>
                  <a:lnTo>
                    <a:pt x="269363" y="525174"/>
                  </a:lnTo>
                  <a:lnTo>
                    <a:pt x="291387" y="525174"/>
                  </a:lnTo>
                  <a:lnTo>
                    <a:pt x="291387" y="564139"/>
                  </a:lnTo>
                  <a:lnTo>
                    <a:pt x="282069" y="564139"/>
                  </a:lnTo>
                  <a:lnTo>
                    <a:pt x="266981" y="563027"/>
                  </a:lnTo>
                  <a:lnTo>
                    <a:pt x="239505" y="562233"/>
                  </a:lnTo>
                  <a:lnTo>
                    <a:pt x="199640" y="561756"/>
                  </a:lnTo>
                  <a:lnTo>
                    <a:pt x="147387" y="561597"/>
                  </a:lnTo>
                  <a:lnTo>
                    <a:pt x="95875" y="561756"/>
                  </a:lnTo>
                  <a:lnTo>
                    <a:pt x="56540" y="562233"/>
                  </a:lnTo>
                  <a:lnTo>
                    <a:pt x="29382" y="563027"/>
                  </a:lnTo>
                  <a:lnTo>
                    <a:pt x="14399" y="564139"/>
                  </a:lnTo>
                  <a:lnTo>
                    <a:pt x="4235" y="564139"/>
                  </a:lnTo>
                  <a:lnTo>
                    <a:pt x="4235" y="525174"/>
                  </a:lnTo>
                  <a:lnTo>
                    <a:pt x="26258" y="525174"/>
                  </a:lnTo>
                  <a:lnTo>
                    <a:pt x="35258" y="525174"/>
                  </a:lnTo>
                  <a:lnTo>
                    <a:pt x="43623" y="525174"/>
                  </a:lnTo>
                  <a:lnTo>
                    <a:pt x="51352" y="525174"/>
                  </a:lnTo>
                  <a:lnTo>
                    <a:pt x="58446" y="525174"/>
                  </a:lnTo>
                  <a:lnTo>
                    <a:pt x="67482" y="525174"/>
                  </a:lnTo>
                  <a:lnTo>
                    <a:pt x="74540" y="524892"/>
                  </a:lnTo>
                  <a:lnTo>
                    <a:pt x="79623" y="524327"/>
                  </a:lnTo>
                  <a:lnTo>
                    <a:pt x="84705" y="523762"/>
                  </a:lnTo>
                  <a:lnTo>
                    <a:pt x="89222" y="522915"/>
                  </a:lnTo>
                  <a:lnTo>
                    <a:pt x="93176" y="521786"/>
                  </a:lnTo>
                  <a:lnTo>
                    <a:pt x="97129" y="520656"/>
                  </a:lnTo>
                  <a:lnTo>
                    <a:pt x="99387" y="520092"/>
                  </a:lnTo>
                  <a:lnTo>
                    <a:pt x="99952" y="520092"/>
                  </a:lnTo>
                  <a:lnTo>
                    <a:pt x="100517" y="520092"/>
                  </a:lnTo>
                  <a:lnTo>
                    <a:pt x="102211" y="518680"/>
                  </a:lnTo>
                  <a:lnTo>
                    <a:pt x="105034" y="515856"/>
                  </a:lnTo>
                  <a:lnTo>
                    <a:pt x="107858" y="513033"/>
                  </a:lnTo>
                  <a:lnTo>
                    <a:pt x="109552" y="511903"/>
                  </a:lnTo>
                  <a:lnTo>
                    <a:pt x="110117" y="512468"/>
                  </a:lnTo>
                  <a:lnTo>
                    <a:pt x="110117" y="7454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752225" y="2537626"/>
            <a:ext cx="565150" cy="564515"/>
            <a:chOff x="2752225" y="2537626"/>
            <a:chExt cx="565150" cy="564515"/>
          </a:xfrm>
        </p:grpSpPr>
        <p:sp>
          <p:nvSpPr>
            <p:cNvPr id="9" name="object 9"/>
            <p:cNvSpPr/>
            <p:nvPr/>
          </p:nvSpPr>
          <p:spPr>
            <a:xfrm>
              <a:off x="2752648" y="2538044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80">
                  <a:moveTo>
                    <a:pt x="299008" y="299008"/>
                  </a:moveTo>
                  <a:lnTo>
                    <a:pt x="265125" y="299008"/>
                  </a:lnTo>
                  <a:lnTo>
                    <a:pt x="265125" y="551434"/>
                  </a:lnTo>
                  <a:lnTo>
                    <a:pt x="268516" y="559346"/>
                  </a:lnTo>
                  <a:lnTo>
                    <a:pt x="273596" y="563295"/>
                  </a:lnTo>
                  <a:lnTo>
                    <a:pt x="289407" y="563295"/>
                  </a:lnTo>
                  <a:lnTo>
                    <a:pt x="294500" y="559346"/>
                  </a:lnTo>
                  <a:lnTo>
                    <a:pt x="299008" y="551434"/>
                  </a:lnTo>
                  <a:lnTo>
                    <a:pt x="299008" y="299008"/>
                  </a:lnTo>
                  <a:close/>
                </a:path>
                <a:path w="564514" h="563880">
                  <a:moveTo>
                    <a:pt x="551433" y="265125"/>
                  </a:moveTo>
                  <a:lnTo>
                    <a:pt x="11861" y="265125"/>
                  </a:lnTo>
                  <a:lnTo>
                    <a:pt x="3949" y="269087"/>
                  </a:lnTo>
                  <a:lnTo>
                    <a:pt x="0" y="274726"/>
                  </a:lnTo>
                  <a:lnTo>
                    <a:pt x="0" y="289407"/>
                  </a:lnTo>
                  <a:lnTo>
                    <a:pt x="3949" y="295059"/>
                  </a:lnTo>
                  <a:lnTo>
                    <a:pt x="11861" y="299008"/>
                  </a:lnTo>
                  <a:lnTo>
                    <a:pt x="551433" y="299008"/>
                  </a:lnTo>
                  <a:lnTo>
                    <a:pt x="559904" y="294500"/>
                  </a:lnTo>
                  <a:lnTo>
                    <a:pt x="564146" y="288848"/>
                  </a:lnTo>
                  <a:lnTo>
                    <a:pt x="564146" y="275297"/>
                  </a:lnTo>
                  <a:lnTo>
                    <a:pt x="559904" y="269646"/>
                  </a:lnTo>
                  <a:lnTo>
                    <a:pt x="551433" y="265125"/>
                  </a:lnTo>
                  <a:close/>
                </a:path>
                <a:path w="564514" h="563880">
                  <a:moveTo>
                    <a:pt x="289407" y="0"/>
                  </a:moveTo>
                  <a:lnTo>
                    <a:pt x="276987" y="0"/>
                  </a:lnTo>
                  <a:lnTo>
                    <a:pt x="271627" y="3670"/>
                  </a:lnTo>
                  <a:lnTo>
                    <a:pt x="265976" y="11010"/>
                  </a:lnTo>
                  <a:lnTo>
                    <a:pt x="265125" y="138074"/>
                  </a:lnTo>
                  <a:lnTo>
                    <a:pt x="265125" y="265125"/>
                  </a:lnTo>
                  <a:lnTo>
                    <a:pt x="299008" y="265125"/>
                  </a:lnTo>
                  <a:lnTo>
                    <a:pt x="299008" y="12712"/>
                  </a:lnTo>
                  <a:lnTo>
                    <a:pt x="295059" y="4241"/>
                  </a:lnTo>
                  <a:lnTo>
                    <a:pt x="289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52649" y="2538050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80">
                  <a:moveTo>
                    <a:pt x="0" y="293081"/>
                  </a:moveTo>
                  <a:lnTo>
                    <a:pt x="0" y="289410"/>
                  </a:lnTo>
                  <a:lnTo>
                    <a:pt x="0" y="282069"/>
                  </a:lnTo>
                  <a:lnTo>
                    <a:pt x="0" y="274728"/>
                  </a:lnTo>
                  <a:lnTo>
                    <a:pt x="3952" y="269081"/>
                  </a:lnTo>
                  <a:lnTo>
                    <a:pt x="11858" y="265128"/>
                  </a:lnTo>
                  <a:lnTo>
                    <a:pt x="265128" y="265128"/>
                  </a:lnTo>
                  <a:lnTo>
                    <a:pt x="265128" y="138070"/>
                  </a:lnTo>
                  <a:lnTo>
                    <a:pt x="265975" y="11011"/>
                  </a:lnTo>
                  <a:lnTo>
                    <a:pt x="271622" y="3670"/>
                  </a:lnTo>
                  <a:lnTo>
                    <a:pt x="276987" y="0"/>
                  </a:lnTo>
                  <a:lnTo>
                    <a:pt x="282069" y="0"/>
                  </a:lnTo>
                  <a:lnTo>
                    <a:pt x="289410" y="0"/>
                  </a:lnTo>
                  <a:lnTo>
                    <a:pt x="295057" y="4235"/>
                  </a:lnTo>
                  <a:lnTo>
                    <a:pt x="299010" y="12705"/>
                  </a:lnTo>
                  <a:lnTo>
                    <a:pt x="299010" y="265128"/>
                  </a:lnTo>
                  <a:lnTo>
                    <a:pt x="551433" y="265128"/>
                  </a:lnTo>
                  <a:lnTo>
                    <a:pt x="559903" y="269645"/>
                  </a:lnTo>
                  <a:lnTo>
                    <a:pt x="564139" y="275293"/>
                  </a:lnTo>
                  <a:lnTo>
                    <a:pt x="564139" y="282069"/>
                  </a:lnTo>
                  <a:lnTo>
                    <a:pt x="564139" y="288845"/>
                  </a:lnTo>
                  <a:lnTo>
                    <a:pt x="559903" y="294493"/>
                  </a:lnTo>
                  <a:lnTo>
                    <a:pt x="551433" y="299010"/>
                  </a:lnTo>
                  <a:lnTo>
                    <a:pt x="299010" y="299010"/>
                  </a:lnTo>
                  <a:lnTo>
                    <a:pt x="299010" y="551433"/>
                  </a:lnTo>
                  <a:lnTo>
                    <a:pt x="294493" y="559339"/>
                  </a:lnTo>
                  <a:lnTo>
                    <a:pt x="289410" y="563292"/>
                  </a:lnTo>
                  <a:lnTo>
                    <a:pt x="283763" y="563292"/>
                  </a:lnTo>
                  <a:lnTo>
                    <a:pt x="282069" y="563292"/>
                  </a:lnTo>
                  <a:lnTo>
                    <a:pt x="280375" y="563292"/>
                  </a:lnTo>
                  <a:lnTo>
                    <a:pt x="273598" y="563292"/>
                  </a:lnTo>
                  <a:lnTo>
                    <a:pt x="268516" y="559339"/>
                  </a:lnTo>
                  <a:lnTo>
                    <a:pt x="265128" y="551433"/>
                  </a:lnTo>
                  <a:lnTo>
                    <a:pt x="265128" y="299010"/>
                  </a:lnTo>
                  <a:lnTo>
                    <a:pt x="11858" y="299010"/>
                  </a:lnTo>
                  <a:lnTo>
                    <a:pt x="3952" y="295057"/>
                  </a:lnTo>
                  <a:lnTo>
                    <a:pt x="0" y="289410"/>
                  </a:lnTo>
                  <a:lnTo>
                    <a:pt x="0" y="282069"/>
                  </a:lnTo>
                  <a:lnTo>
                    <a:pt x="0" y="29308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569630" y="2471556"/>
            <a:ext cx="239395" cy="570230"/>
            <a:chOff x="3569630" y="2471556"/>
            <a:chExt cx="239395" cy="570230"/>
          </a:xfrm>
        </p:grpSpPr>
        <p:sp>
          <p:nvSpPr>
            <p:cNvPr id="12" name="object 12"/>
            <p:cNvSpPr/>
            <p:nvPr/>
          </p:nvSpPr>
          <p:spPr>
            <a:xfrm>
              <a:off x="3570059" y="2471978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4">
                  <a:moveTo>
                    <a:pt x="191439" y="0"/>
                  </a:moveTo>
                  <a:lnTo>
                    <a:pt x="154165" y="16090"/>
                  </a:lnTo>
                  <a:lnTo>
                    <a:pt x="138074" y="51663"/>
                  </a:lnTo>
                  <a:lnTo>
                    <a:pt x="139131" y="60719"/>
                  </a:lnTo>
                  <a:lnTo>
                    <a:pt x="165176" y="88087"/>
                  </a:lnTo>
                  <a:lnTo>
                    <a:pt x="173647" y="88087"/>
                  </a:lnTo>
                  <a:lnTo>
                    <a:pt x="210921" y="71145"/>
                  </a:lnTo>
                  <a:lnTo>
                    <a:pt x="227863" y="35572"/>
                  </a:lnTo>
                  <a:lnTo>
                    <a:pt x="226853" y="28269"/>
                  </a:lnTo>
                  <a:lnTo>
                    <a:pt x="198743" y="633"/>
                  </a:lnTo>
                  <a:lnTo>
                    <a:pt x="191439" y="0"/>
                  </a:lnTo>
                  <a:close/>
                </a:path>
                <a:path w="238125" h="569594">
                  <a:moveTo>
                    <a:pt x="182007" y="217690"/>
                  </a:moveTo>
                  <a:lnTo>
                    <a:pt x="123951" y="217690"/>
                  </a:lnTo>
                  <a:lnTo>
                    <a:pt x="128752" y="224472"/>
                  </a:lnTo>
                  <a:lnTo>
                    <a:pt x="128752" y="238023"/>
                  </a:lnTo>
                  <a:lnTo>
                    <a:pt x="118585" y="283812"/>
                  </a:lnTo>
                  <a:lnTo>
                    <a:pt x="99954" y="335056"/>
                  </a:lnTo>
                  <a:lnTo>
                    <a:pt x="85559" y="373545"/>
                  </a:lnTo>
                  <a:lnTo>
                    <a:pt x="71210" y="411028"/>
                  </a:lnTo>
                  <a:lnTo>
                    <a:pt x="60356" y="439618"/>
                  </a:lnTo>
                  <a:lnTo>
                    <a:pt x="52998" y="459314"/>
                  </a:lnTo>
                  <a:lnTo>
                    <a:pt x="49136" y="470115"/>
                  </a:lnTo>
                  <a:lnTo>
                    <a:pt x="47278" y="476574"/>
                  </a:lnTo>
                  <a:lnTo>
                    <a:pt x="45985" y="483080"/>
                  </a:lnTo>
                  <a:lnTo>
                    <a:pt x="45953" y="483242"/>
                  </a:lnTo>
                  <a:lnTo>
                    <a:pt x="45219" y="489597"/>
                  </a:lnTo>
                  <a:lnTo>
                    <a:pt x="45159" y="490123"/>
                  </a:lnTo>
                  <a:lnTo>
                    <a:pt x="45020" y="493826"/>
                  </a:lnTo>
                  <a:lnTo>
                    <a:pt x="45006" y="498277"/>
                  </a:lnTo>
                  <a:lnTo>
                    <a:pt x="46697" y="514265"/>
                  </a:lnTo>
                  <a:lnTo>
                    <a:pt x="68618" y="551434"/>
                  </a:lnTo>
                  <a:lnTo>
                    <a:pt x="105303" y="568102"/>
                  </a:lnTo>
                  <a:lnTo>
                    <a:pt x="118592" y="569213"/>
                  </a:lnTo>
                  <a:lnTo>
                    <a:pt x="131734" y="568102"/>
                  </a:lnTo>
                  <a:lnTo>
                    <a:pt x="132154" y="568102"/>
                  </a:lnTo>
                  <a:lnTo>
                    <a:pt x="171107" y="550583"/>
                  </a:lnTo>
                  <a:lnTo>
                    <a:pt x="185748" y="537883"/>
                  </a:lnTo>
                  <a:lnTo>
                    <a:pt x="122821" y="537883"/>
                  </a:lnTo>
                  <a:lnTo>
                    <a:pt x="116520" y="536559"/>
                  </a:lnTo>
                  <a:lnTo>
                    <a:pt x="112020" y="532587"/>
                  </a:lnTo>
                  <a:lnTo>
                    <a:pt x="109320" y="525967"/>
                  </a:lnTo>
                  <a:lnTo>
                    <a:pt x="108419" y="516699"/>
                  </a:lnTo>
                  <a:lnTo>
                    <a:pt x="108686" y="511827"/>
                  </a:lnTo>
                  <a:lnTo>
                    <a:pt x="109483" y="505687"/>
                  </a:lnTo>
                  <a:lnTo>
                    <a:pt x="110809" y="498277"/>
                  </a:lnTo>
                  <a:lnTo>
                    <a:pt x="112549" y="490123"/>
                  </a:lnTo>
                  <a:lnTo>
                    <a:pt x="112661" y="489597"/>
                  </a:lnTo>
                  <a:lnTo>
                    <a:pt x="128328" y="445762"/>
                  </a:lnTo>
                  <a:lnTo>
                    <a:pt x="148234" y="393877"/>
                  </a:lnTo>
                  <a:lnTo>
                    <a:pt x="158611" y="367352"/>
                  </a:lnTo>
                  <a:lnTo>
                    <a:pt x="167719" y="343688"/>
                  </a:lnTo>
                  <a:lnTo>
                    <a:pt x="182042" y="305146"/>
                  </a:lnTo>
                  <a:lnTo>
                    <a:pt x="193239" y="265870"/>
                  </a:lnTo>
                  <a:lnTo>
                    <a:pt x="193853" y="258926"/>
                  </a:lnTo>
                  <a:lnTo>
                    <a:pt x="193979" y="257505"/>
                  </a:lnTo>
                  <a:lnTo>
                    <a:pt x="192229" y="241834"/>
                  </a:lnTo>
                  <a:lnTo>
                    <a:pt x="187834" y="227857"/>
                  </a:lnTo>
                  <a:lnTo>
                    <a:pt x="182007" y="217690"/>
                  </a:lnTo>
                  <a:close/>
                </a:path>
                <a:path w="238125" h="569594">
                  <a:moveTo>
                    <a:pt x="232371" y="430301"/>
                  </a:moveTo>
                  <a:lnTo>
                    <a:pt x="212610" y="430301"/>
                  </a:lnTo>
                  <a:lnTo>
                    <a:pt x="207810" y="430860"/>
                  </a:lnTo>
                  <a:lnTo>
                    <a:pt x="205549" y="433120"/>
                  </a:lnTo>
                  <a:lnTo>
                    <a:pt x="204139" y="437083"/>
                  </a:lnTo>
                  <a:lnTo>
                    <a:pt x="202450" y="443852"/>
                  </a:lnTo>
                  <a:lnTo>
                    <a:pt x="197633" y="458091"/>
                  </a:lnTo>
                  <a:lnTo>
                    <a:pt x="181267" y="493826"/>
                  </a:lnTo>
                  <a:lnTo>
                    <a:pt x="151053" y="529691"/>
                  </a:lnTo>
                  <a:lnTo>
                    <a:pt x="127901" y="537883"/>
                  </a:lnTo>
                  <a:lnTo>
                    <a:pt x="185748" y="537883"/>
                  </a:lnTo>
                  <a:lnTo>
                    <a:pt x="215630" y="496634"/>
                  </a:lnTo>
                  <a:lnTo>
                    <a:pt x="233737" y="456086"/>
                  </a:lnTo>
                  <a:lnTo>
                    <a:pt x="238023" y="433120"/>
                  </a:lnTo>
                  <a:lnTo>
                    <a:pt x="232371" y="430301"/>
                  </a:lnTo>
                  <a:close/>
                </a:path>
                <a:path w="238125" h="569594">
                  <a:moveTo>
                    <a:pt x="116052" y="185496"/>
                  </a:moveTo>
                  <a:lnTo>
                    <a:pt x="77612" y="195667"/>
                  </a:lnTo>
                  <a:lnTo>
                    <a:pt x="43617" y="224680"/>
                  </a:lnTo>
                  <a:lnTo>
                    <a:pt x="21918" y="258926"/>
                  </a:lnTo>
                  <a:lnTo>
                    <a:pt x="4286" y="299486"/>
                  </a:lnTo>
                  <a:lnTo>
                    <a:pt x="0" y="316801"/>
                  </a:lnTo>
                  <a:lnTo>
                    <a:pt x="0" y="318490"/>
                  </a:lnTo>
                  <a:lnTo>
                    <a:pt x="1701" y="321030"/>
                  </a:lnTo>
                  <a:lnTo>
                    <a:pt x="5079" y="324421"/>
                  </a:lnTo>
                  <a:lnTo>
                    <a:pt x="27673" y="324421"/>
                  </a:lnTo>
                  <a:lnTo>
                    <a:pt x="28524" y="324142"/>
                  </a:lnTo>
                  <a:lnTo>
                    <a:pt x="30772" y="323011"/>
                  </a:lnTo>
                  <a:lnTo>
                    <a:pt x="31343" y="322440"/>
                  </a:lnTo>
                  <a:lnTo>
                    <a:pt x="31436" y="321030"/>
                  </a:lnTo>
                  <a:lnTo>
                    <a:pt x="31622" y="320471"/>
                  </a:lnTo>
                  <a:lnTo>
                    <a:pt x="32753" y="318211"/>
                  </a:lnTo>
                  <a:lnTo>
                    <a:pt x="33324" y="317360"/>
                  </a:lnTo>
                  <a:lnTo>
                    <a:pt x="33883" y="316801"/>
                  </a:lnTo>
                  <a:lnTo>
                    <a:pt x="40024" y="296151"/>
                  </a:lnTo>
                  <a:lnTo>
                    <a:pt x="56122" y="260571"/>
                  </a:lnTo>
                  <a:lnTo>
                    <a:pt x="88307" y="224680"/>
                  </a:lnTo>
                  <a:lnTo>
                    <a:pt x="112661" y="217690"/>
                  </a:lnTo>
                  <a:lnTo>
                    <a:pt x="182007" y="217690"/>
                  </a:lnTo>
                  <a:lnTo>
                    <a:pt x="180794" y="215574"/>
                  </a:lnTo>
                  <a:lnTo>
                    <a:pt x="171107" y="204990"/>
                  </a:lnTo>
                  <a:lnTo>
                    <a:pt x="159408" y="196463"/>
                  </a:lnTo>
                  <a:lnTo>
                    <a:pt x="146332" y="190371"/>
                  </a:lnTo>
                  <a:lnTo>
                    <a:pt x="131880" y="186715"/>
                  </a:lnTo>
                  <a:lnTo>
                    <a:pt x="116052" y="1854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7701" y="2471556"/>
              <a:ext cx="90634" cy="8894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570054" y="2657485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93"/>
                  </a:moveTo>
                  <a:lnTo>
                    <a:pt x="11752" y="95029"/>
                  </a:lnTo>
                  <a:lnTo>
                    <a:pt x="35046" y="50240"/>
                  </a:lnTo>
                  <a:lnTo>
                    <a:pt x="65223" y="18635"/>
                  </a:lnTo>
                  <a:lnTo>
                    <a:pt x="103022" y="846"/>
                  </a:lnTo>
                  <a:lnTo>
                    <a:pt x="116046" y="0"/>
                  </a:lnTo>
                  <a:lnTo>
                    <a:pt x="131876" y="1217"/>
                  </a:lnTo>
                  <a:lnTo>
                    <a:pt x="171105" y="19482"/>
                  </a:lnTo>
                  <a:lnTo>
                    <a:pt x="192228" y="56329"/>
                  </a:lnTo>
                  <a:lnTo>
                    <a:pt x="193975" y="71999"/>
                  </a:lnTo>
                  <a:lnTo>
                    <a:pt x="193234" y="80364"/>
                  </a:lnTo>
                  <a:lnTo>
                    <a:pt x="182116" y="119434"/>
                  </a:lnTo>
                  <a:lnTo>
                    <a:pt x="167717" y="158187"/>
                  </a:lnTo>
                  <a:lnTo>
                    <a:pt x="148234" y="208375"/>
                  </a:lnTo>
                  <a:lnTo>
                    <a:pt x="137752" y="235322"/>
                  </a:lnTo>
                  <a:lnTo>
                    <a:pt x="119964" y="283181"/>
                  </a:lnTo>
                  <a:lnTo>
                    <a:pt x="109482" y="320187"/>
                  </a:lnTo>
                  <a:lnTo>
                    <a:pt x="108423" y="331198"/>
                  </a:lnTo>
                  <a:lnTo>
                    <a:pt x="109323" y="340463"/>
                  </a:lnTo>
                  <a:lnTo>
                    <a:pt x="112023" y="347081"/>
                  </a:lnTo>
                  <a:lnTo>
                    <a:pt x="116523" y="351051"/>
                  </a:lnTo>
                  <a:lnTo>
                    <a:pt x="122823" y="352375"/>
                  </a:lnTo>
                  <a:lnTo>
                    <a:pt x="127905" y="352375"/>
                  </a:lnTo>
                  <a:lnTo>
                    <a:pt x="133269" y="351528"/>
                  </a:lnTo>
                  <a:lnTo>
                    <a:pt x="138917" y="349834"/>
                  </a:lnTo>
                  <a:lnTo>
                    <a:pt x="144564" y="348139"/>
                  </a:lnTo>
                  <a:lnTo>
                    <a:pt x="175393" y="317804"/>
                  </a:lnTo>
                  <a:lnTo>
                    <a:pt x="197628" y="272592"/>
                  </a:lnTo>
                  <a:lnTo>
                    <a:pt x="204140" y="251575"/>
                  </a:lnTo>
                  <a:lnTo>
                    <a:pt x="205552" y="247622"/>
                  </a:lnTo>
                  <a:lnTo>
                    <a:pt x="206681" y="246493"/>
                  </a:lnTo>
                  <a:lnTo>
                    <a:pt x="207810" y="245364"/>
                  </a:lnTo>
                  <a:lnTo>
                    <a:pt x="212610" y="244799"/>
                  </a:lnTo>
                  <a:lnTo>
                    <a:pt x="221081" y="244799"/>
                  </a:lnTo>
                  <a:lnTo>
                    <a:pt x="232375" y="244799"/>
                  </a:lnTo>
                  <a:lnTo>
                    <a:pt x="238022" y="247622"/>
                  </a:lnTo>
                  <a:lnTo>
                    <a:pt x="238022" y="253269"/>
                  </a:lnTo>
                  <a:lnTo>
                    <a:pt x="237546" y="257451"/>
                  </a:lnTo>
                  <a:lnTo>
                    <a:pt x="221293" y="300069"/>
                  </a:lnTo>
                  <a:lnTo>
                    <a:pt x="201757" y="334269"/>
                  </a:lnTo>
                  <a:lnTo>
                    <a:pt x="171105" y="365081"/>
                  </a:lnTo>
                  <a:lnTo>
                    <a:pt x="132352" y="382551"/>
                  </a:lnTo>
                  <a:lnTo>
                    <a:pt x="118587" y="383716"/>
                  </a:lnTo>
                  <a:lnTo>
                    <a:pt x="105299" y="382604"/>
                  </a:lnTo>
                  <a:lnTo>
                    <a:pt x="68611" y="365928"/>
                  </a:lnTo>
                  <a:lnTo>
                    <a:pt x="46693" y="328763"/>
                  </a:lnTo>
                  <a:lnTo>
                    <a:pt x="44893" y="311716"/>
                  </a:lnTo>
                  <a:lnTo>
                    <a:pt x="45158" y="304622"/>
                  </a:lnTo>
                  <a:lnTo>
                    <a:pt x="60352" y="254116"/>
                  </a:lnTo>
                  <a:lnTo>
                    <a:pt x="85552" y="188046"/>
                  </a:lnTo>
                  <a:lnTo>
                    <a:pt x="99952" y="149558"/>
                  </a:lnTo>
                  <a:lnTo>
                    <a:pt x="118587" y="98311"/>
                  </a:lnTo>
                  <a:lnTo>
                    <a:pt x="128064" y="60617"/>
                  </a:lnTo>
                  <a:lnTo>
                    <a:pt x="128752" y="52517"/>
                  </a:lnTo>
                  <a:lnTo>
                    <a:pt x="128752" y="38964"/>
                  </a:lnTo>
                  <a:lnTo>
                    <a:pt x="123952" y="32188"/>
                  </a:lnTo>
                  <a:lnTo>
                    <a:pt x="114352" y="32188"/>
                  </a:lnTo>
                  <a:lnTo>
                    <a:pt x="112658" y="32188"/>
                  </a:lnTo>
                  <a:lnTo>
                    <a:pt x="76923" y="47911"/>
                  </a:lnTo>
                  <a:lnTo>
                    <a:pt x="47435" y="91905"/>
                  </a:lnTo>
                  <a:lnTo>
                    <a:pt x="33882" y="131293"/>
                  </a:lnTo>
                  <a:lnTo>
                    <a:pt x="33317" y="131858"/>
                  </a:lnTo>
                  <a:lnTo>
                    <a:pt x="32752" y="132705"/>
                  </a:lnTo>
                  <a:lnTo>
                    <a:pt x="32188" y="133834"/>
                  </a:lnTo>
                  <a:lnTo>
                    <a:pt x="31623" y="134963"/>
                  </a:lnTo>
                  <a:lnTo>
                    <a:pt x="31341" y="135810"/>
                  </a:lnTo>
                  <a:lnTo>
                    <a:pt x="31341" y="136375"/>
                  </a:lnTo>
                  <a:lnTo>
                    <a:pt x="31341" y="136940"/>
                  </a:lnTo>
                  <a:lnTo>
                    <a:pt x="30776" y="137505"/>
                  </a:lnTo>
                  <a:lnTo>
                    <a:pt x="29646" y="138070"/>
                  </a:lnTo>
                  <a:lnTo>
                    <a:pt x="28517" y="138635"/>
                  </a:lnTo>
                  <a:lnTo>
                    <a:pt x="27670" y="138917"/>
                  </a:lnTo>
                  <a:lnTo>
                    <a:pt x="27105" y="138917"/>
                  </a:lnTo>
                  <a:lnTo>
                    <a:pt x="26541" y="138917"/>
                  </a:lnTo>
                  <a:lnTo>
                    <a:pt x="5082" y="138917"/>
                  </a:lnTo>
                  <a:lnTo>
                    <a:pt x="1694" y="135528"/>
                  </a:lnTo>
                  <a:lnTo>
                    <a:pt x="0" y="132987"/>
                  </a:lnTo>
                  <a:lnTo>
                    <a:pt x="0" y="13129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891521" y="2396168"/>
            <a:ext cx="203835" cy="848360"/>
            <a:chOff x="3891521" y="2396168"/>
            <a:chExt cx="203835" cy="848360"/>
          </a:xfrm>
        </p:grpSpPr>
        <p:sp>
          <p:nvSpPr>
            <p:cNvPr id="16" name="object 16"/>
            <p:cNvSpPr/>
            <p:nvPr/>
          </p:nvSpPr>
          <p:spPr>
            <a:xfrm>
              <a:off x="3891940" y="23965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26263" y="0"/>
                  </a:moveTo>
                  <a:lnTo>
                    <a:pt x="7620" y="0"/>
                  </a:lnTo>
                  <a:lnTo>
                    <a:pt x="4241" y="838"/>
                  </a:lnTo>
                  <a:lnTo>
                    <a:pt x="1409" y="2540"/>
                  </a:lnTo>
                  <a:lnTo>
                    <a:pt x="0" y="5638"/>
                  </a:lnTo>
                  <a:lnTo>
                    <a:pt x="0" y="10160"/>
                  </a:lnTo>
                  <a:lnTo>
                    <a:pt x="9321" y="21170"/>
                  </a:lnTo>
                  <a:lnTo>
                    <a:pt x="36877" y="53077"/>
                  </a:lnTo>
                  <a:lnTo>
                    <a:pt x="61190" y="88182"/>
                  </a:lnTo>
                  <a:lnTo>
                    <a:pt x="82262" y="126488"/>
                  </a:lnTo>
                  <a:lnTo>
                    <a:pt x="100091" y="167993"/>
                  </a:lnTo>
                  <a:lnTo>
                    <a:pt x="114680" y="212698"/>
                  </a:lnTo>
                  <a:lnTo>
                    <a:pt x="126026" y="260603"/>
                  </a:lnTo>
                  <a:lnTo>
                    <a:pt x="134130" y="311708"/>
                  </a:lnTo>
                  <a:lnTo>
                    <a:pt x="138993" y="366013"/>
                  </a:lnTo>
                  <a:lnTo>
                    <a:pt x="140614" y="423519"/>
                  </a:lnTo>
                  <a:lnTo>
                    <a:pt x="138993" y="481025"/>
                  </a:lnTo>
                  <a:lnTo>
                    <a:pt x="134130" y="535332"/>
                  </a:lnTo>
                  <a:lnTo>
                    <a:pt x="126026" y="586438"/>
                  </a:lnTo>
                  <a:lnTo>
                    <a:pt x="114680" y="634344"/>
                  </a:lnTo>
                  <a:lnTo>
                    <a:pt x="100091" y="679051"/>
                  </a:lnTo>
                  <a:lnTo>
                    <a:pt x="82262" y="720556"/>
                  </a:lnTo>
                  <a:lnTo>
                    <a:pt x="61190" y="758861"/>
                  </a:lnTo>
                  <a:lnTo>
                    <a:pt x="36877" y="793965"/>
                  </a:lnTo>
                  <a:lnTo>
                    <a:pt x="0" y="836891"/>
                  </a:lnTo>
                  <a:lnTo>
                    <a:pt x="571" y="840270"/>
                  </a:lnTo>
                  <a:lnTo>
                    <a:pt x="1409" y="842822"/>
                  </a:lnTo>
                  <a:lnTo>
                    <a:pt x="3670" y="846201"/>
                  </a:lnTo>
                  <a:lnTo>
                    <a:pt x="5079" y="847051"/>
                  </a:lnTo>
                  <a:lnTo>
                    <a:pt x="26263" y="847051"/>
                  </a:lnTo>
                  <a:lnTo>
                    <a:pt x="29654" y="843661"/>
                  </a:lnTo>
                  <a:lnTo>
                    <a:pt x="39814" y="835761"/>
                  </a:lnTo>
                  <a:lnTo>
                    <a:pt x="76238" y="799617"/>
                  </a:lnTo>
                  <a:lnTo>
                    <a:pt x="104345" y="766420"/>
                  </a:lnTo>
                  <a:lnTo>
                    <a:pt x="124942" y="732488"/>
                  </a:lnTo>
                  <a:lnTo>
                    <a:pt x="152736" y="681029"/>
                  </a:lnTo>
                  <a:lnTo>
                    <a:pt x="168409" y="643757"/>
                  </a:lnTo>
                  <a:lnTo>
                    <a:pt x="179844" y="605481"/>
                  </a:lnTo>
                  <a:lnTo>
                    <a:pt x="189583" y="560166"/>
                  </a:lnTo>
                  <a:lnTo>
                    <a:pt x="197682" y="507540"/>
                  </a:lnTo>
                  <a:lnTo>
                    <a:pt x="201920" y="452056"/>
                  </a:lnTo>
                  <a:lnTo>
                    <a:pt x="202450" y="423519"/>
                  </a:lnTo>
                  <a:lnTo>
                    <a:pt x="200993" y="377443"/>
                  </a:lnTo>
                  <a:lnTo>
                    <a:pt x="196622" y="332041"/>
                  </a:lnTo>
                  <a:lnTo>
                    <a:pt x="189338" y="287316"/>
                  </a:lnTo>
                  <a:lnTo>
                    <a:pt x="179139" y="243267"/>
                  </a:lnTo>
                  <a:lnTo>
                    <a:pt x="166027" y="199898"/>
                  </a:lnTo>
                  <a:lnTo>
                    <a:pt x="145114" y="148334"/>
                  </a:lnTo>
                  <a:lnTo>
                    <a:pt x="118802" y="101217"/>
                  </a:lnTo>
                  <a:lnTo>
                    <a:pt x="87088" y="58546"/>
                  </a:lnTo>
                  <a:lnTo>
                    <a:pt x="49974" y="20320"/>
                  </a:lnTo>
                  <a:lnTo>
                    <a:pt x="26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91944" y="23965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4235" y="847"/>
                  </a:moveTo>
                  <a:lnTo>
                    <a:pt x="7623" y="0"/>
                  </a:lnTo>
                  <a:lnTo>
                    <a:pt x="10446" y="0"/>
                  </a:lnTo>
                  <a:lnTo>
                    <a:pt x="13270" y="0"/>
                  </a:lnTo>
                  <a:lnTo>
                    <a:pt x="16094" y="0"/>
                  </a:lnTo>
                  <a:lnTo>
                    <a:pt x="26258" y="0"/>
                  </a:lnTo>
                  <a:lnTo>
                    <a:pt x="49976" y="20329"/>
                  </a:lnTo>
                  <a:lnTo>
                    <a:pt x="87087" y="58552"/>
                  </a:lnTo>
                  <a:lnTo>
                    <a:pt x="118799" y="101223"/>
                  </a:lnTo>
                  <a:lnTo>
                    <a:pt x="145111" y="148340"/>
                  </a:lnTo>
                  <a:lnTo>
                    <a:pt x="166022" y="199905"/>
                  </a:lnTo>
                  <a:lnTo>
                    <a:pt x="179135" y="243274"/>
                  </a:lnTo>
                  <a:lnTo>
                    <a:pt x="189334" y="287321"/>
                  </a:lnTo>
                  <a:lnTo>
                    <a:pt x="196618" y="332046"/>
                  </a:lnTo>
                  <a:lnTo>
                    <a:pt x="200989" y="377448"/>
                  </a:lnTo>
                  <a:lnTo>
                    <a:pt x="202446" y="423527"/>
                  </a:lnTo>
                  <a:lnTo>
                    <a:pt x="201916" y="452062"/>
                  </a:lnTo>
                  <a:lnTo>
                    <a:pt x="197681" y="507545"/>
                  </a:lnTo>
                  <a:lnTo>
                    <a:pt x="189581" y="560168"/>
                  </a:lnTo>
                  <a:lnTo>
                    <a:pt x="179840" y="605486"/>
                  </a:lnTo>
                  <a:lnTo>
                    <a:pt x="168405" y="643762"/>
                  </a:lnTo>
                  <a:lnTo>
                    <a:pt x="152734" y="681032"/>
                  </a:lnTo>
                  <a:lnTo>
                    <a:pt x="133517" y="717191"/>
                  </a:lnTo>
                  <a:lnTo>
                    <a:pt x="110964" y="756420"/>
                  </a:lnTo>
                  <a:lnTo>
                    <a:pt x="86982" y="788026"/>
                  </a:lnTo>
                  <a:lnTo>
                    <a:pt x="58023" y="818467"/>
                  </a:lnTo>
                  <a:lnTo>
                    <a:pt x="29646" y="843667"/>
                  </a:lnTo>
                  <a:lnTo>
                    <a:pt x="27952" y="845361"/>
                  </a:lnTo>
                  <a:lnTo>
                    <a:pt x="26823" y="846490"/>
                  </a:lnTo>
                  <a:lnTo>
                    <a:pt x="26258" y="847055"/>
                  </a:lnTo>
                  <a:lnTo>
                    <a:pt x="16094" y="847055"/>
                  </a:lnTo>
                  <a:lnTo>
                    <a:pt x="11576" y="847055"/>
                  </a:lnTo>
                  <a:lnTo>
                    <a:pt x="8470" y="847055"/>
                  </a:lnTo>
                  <a:lnTo>
                    <a:pt x="6776" y="847055"/>
                  </a:lnTo>
                  <a:lnTo>
                    <a:pt x="5082" y="847055"/>
                  </a:lnTo>
                  <a:lnTo>
                    <a:pt x="3670" y="846208"/>
                  </a:lnTo>
                  <a:lnTo>
                    <a:pt x="2541" y="844514"/>
                  </a:lnTo>
                  <a:lnTo>
                    <a:pt x="1411" y="842820"/>
                  </a:lnTo>
                  <a:lnTo>
                    <a:pt x="564" y="840279"/>
                  </a:lnTo>
                  <a:lnTo>
                    <a:pt x="0" y="836891"/>
                  </a:lnTo>
                  <a:lnTo>
                    <a:pt x="564" y="836326"/>
                  </a:lnTo>
                  <a:lnTo>
                    <a:pt x="3670" y="832655"/>
                  </a:lnTo>
                  <a:lnTo>
                    <a:pt x="9317" y="825879"/>
                  </a:lnTo>
                  <a:lnTo>
                    <a:pt x="36872" y="793973"/>
                  </a:lnTo>
                  <a:lnTo>
                    <a:pt x="61186" y="758867"/>
                  </a:lnTo>
                  <a:lnTo>
                    <a:pt x="82258" y="720562"/>
                  </a:lnTo>
                  <a:lnTo>
                    <a:pt x="100088" y="679056"/>
                  </a:lnTo>
                  <a:lnTo>
                    <a:pt x="114676" y="634350"/>
                  </a:lnTo>
                  <a:lnTo>
                    <a:pt x="126023" y="586444"/>
                  </a:lnTo>
                  <a:lnTo>
                    <a:pt x="134127" y="535339"/>
                  </a:lnTo>
                  <a:lnTo>
                    <a:pt x="138990" y="481033"/>
                  </a:lnTo>
                  <a:lnTo>
                    <a:pt x="140611" y="423527"/>
                  </a:lnTo>
                  <a:lnTo>
                    <a:pt x="138990" y="366022"/>
                  </a:lnTo>
                  <a:lnTo>
                    <a:pt x="134127" y="311716"/>
                  </a:lnTo>
                  <a:lnTo>
                    <a:pt x="126023" y="260610"/>
                  </a:lnTo>
                  <a:lnTo>
                    <a:pt x="114676" y="212705"/>
                  </a:lnTo>
                  <a:lnTo>
                    <a:pt x="100088" y="167999"/>
                  </a:lnTo>
                  <a:lnTo>
                    <a:pt x="82258" y="126493"/>
                  </a:lnTo>
                  <a:lnTo>
                    <a:pt x="61186" y="88187"/>
                  </a:lnTo>
                  <a:lnTo>
                    <a:pt x="36872" y="53082"/>
                  </a:lnTo>
                  <a:lnTo>
                    <a:pt x="9317" y="21176"/>
                  </a:lnTo>
                  <a:lnTo>
                    <a:pt x="3670" y="14399"/>
                  </a:lnTo>
                  <a:lnTo>
                    <a:pt x="564" y="10729"/>
                  </a:lnTo>
                  <a:lnTo>
                    <a:pt x="0" y="10164"/>
                  </a:lnTo>
                  <a:lnTo>
                    <a:pt x="0" y="5647"/>
                  </a:lnTo>
                  <a:lnTo>
                    <a:pt x="1411" y="2541"/>
                  </a:lnTo>
                  <a:lnTo>
                    <a:pt x="4235" y="84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410769" y="2537626"/>
            <a:ext cx="565150" cy="564515"/>
            <a:chOff x="4410769" y="2537626"/>
            <a:chExt cx="565150" cy="564515"/>
          </a:xfrm>
        </p:grpSpPr>
        <p:sp>
          <p:nvSpPr>
            <p:cNvPr id="19" name="object 19"/>
            <p:cNvSpPr/>
            <p:nvPr/>
          </p:nvSpPr>
          <p:spPr>
            <a:xfrm>
              <a:off x="4411192" y="2538044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80">
                  <a:moveTo>
                    <a:pt x="299008" y="299008"/>
                  </a:moveTo>
                  <a:lnTo>
                    <a:pt x="265125" y="299008"/>
                  </a:lnTo>
                  <a:lnTo>
                    <a:pt x="265125" y="551434"/>
                  </a:lnTo>
                  <a:lnTo>
                    <a:pt x="268516" y="559346"/>
                  </a:lnTo>
                  <a:lnTo>
                    <a:pt x="273596" y="563295"/>
                  </a:lnTo>
                  <a:lnTo>
                    <a:pt x="289407" y="563295"/>
                  </a:lnTo>
                  <a:lnTo>
                    <a:pt x="294487" y="559346"/>
                  </a:lnTo>
                  <a:lnTo>
                    <a:pt x="299008" y="551434"/>
                  </a:lnTo>
                  <a:lnTo>
                    <a:pt x="299008" y="299008"/>
                  </a:lnTo>
                  <a:close/>
                </a:path>
                <a:path w="564514" h="563880">
                  <a:moveTo>
                    <a:pt x="551433" y="265125"/>
                  </a:moveTo>
                  <a:lnTo>
                    <a:pt x="11849" y="265125"/>
                  </a:lnTo>
                  <a:lnTo>
                    <a:pt x="3949" y="269087"/>
                  </a:lnTo>
                  <a:lnTo>
                    <a:pt x="0" y="274726"/>
                  </a:lnTo>
                  <a:lnTo>
                    <a:pt x="0" y="289407"/>
                  </a:lnTo>
                  <a:lnTo>
                    <a:pt x="3949" y="295059"/>
                  </a:lnTo>
                  <a:lnTo>
                    <a:pt x="11849" y="299008"/>
                  </a:lnTo>
                  <a:lnTo>
                    <a:pt x="551433" y="299008"/>
                  </a:lnTo>
                  <a:lnTo>
                    <a:pt x="559892" y="294500"/>
                  </a:lnTo>
                  <a:lnTo>
                    <a:pt x="564133" y="288848"/>
                  </a:lnTo>
                  <a:lnTo>
                    <a:pt x="564133" y="275297"/>
                  </a:lnTo>
                  <a:lnTo>
                    <a:pt x="559892" y="269646"/>
                  </a:lnTo>
                  <a:lnTo>
                    <a:pt x="551433" y="265125"/>
                  </a:lnTo>
                  <a:close/>
                </a:path>
                <a:path w="564514" h="563880">
                  <a:moveTo>
                    <a:pt x="289407" y="0"/>
                  </a:moveTo>
                  <a:lnTo>
                    <a:pt x="276987" y="0"/>
                  </a:lnTo>
                  <a:lnTo>
                    <a:pt x="271614" y="3670"/>
                  </a:lnTo>
                  <a:lnTo>
                    <a:pt x="265976" y="11010"/>
                  </a:lnTo>
                  <a:lnTo>
                    <a:pt x="265125" y="138074"/>
                  </a:lnTo>
                  <a:lnTo>
                    <a:pt x="265125" y="265125"/>
                  </a:lnTo>
                  <a:lnTo>
                    <a:pt x="299008" y="265125"/>
                  </a:lnTo>
                  <a:lnTo>
                    <a:pt x="299008" y="12712"/>
                  </a:lnTo>
                  <a:lnTo>
                    <a:pt x="295046" y="4241"/>
                  </a:lnTo>
                  <a:lnTo>
                    <a:pt x="289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11193" y="2538050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80">
                  <a:moveTo>
                    <a:pt x="0" y="293081"/>
                  </a:moveTo>
                  <a:lnTo>
                    <a:pt x="0" y="289410"/>
                  </a:lnTo>
                  <a:lnTo>
                    <a:pt x="0" y="282069"/>
                  </a:lnTo>
                  <a:lnTo>
                    <a:pt x="0" y="274728"/>
                  </a:lnTo>
                  <a:lnTo>
                    <a:pt x="3952" y="269081"/>
                  </a:lnTo>
                  <a:lnTo>
                    <a:pt x="11858" y="265128"/>
                  </a:lnTo>
                  <a:lnTo>
                    <a:pt x="265128" y="265128"/>
                  </a:lnTo>
                  <a:lnTo>
                    <a:pt x="265128" y="138070"/>
                  </a:lnTo>
                  <a:lnTo>
                    <a:pt x="265975" y="11011"/>
                  </a:lnTo>
                  <a:lnTo>
                    <a:pt x="271622" y="3670"/>
                  </a:lnTo>
                  <a:lnTo>
                    <a:pt x="276987" y="0"/>
                  </a:lnTo>
                  <a:lnTo>
                    <a:pt x="282069" y="0"/>
                  </a:lnTo>
                  <a:lnTo>
                    <a:pt x="289410" y="0"/>
                  </a:lnTo>
                  <a:lnTo>
                    <a:pt x="295057" y="4235"/>
                  </a:lnTo>
                  <a:lnTo>
                    <a:pt x="299010" y="12705"/>
                  </a:lnTo>
                  <a:lnTo>
                    <a:pt x="299010" y="265128"/>
                  </a:lnTo>
                  <a:lnTo>
                    <a:pt x="551433" y="265128"/>
                  </a:lnTo>
                  <a:lnTo>
                    <a:pt x="559903" y="269645"/>
                  </a:lnTo>
                  <a:lnTo>
                    <a:pt x="564139" y="275293"/>
                  </a:lnTo>
                  <a:lnTo>
                    <a:pt x="564139" y="282069"/>
                  </a:lnTo>
                  <a:lnTo>
                    <a:pt x="564139" y="288845"/>
                  </a:lnTo>
                  <a:lnTo>
                    <a:pt x="559903" y="294493"/>
                  </a:lnTo>
                  <a:lnTo>
                    <a:pt x="551433" y="299010"/>
                  </a:lnTo>
                  <a:lnTo>
                    <a:pt x="299010" y="299010"/>
                  </a:lnTo>
                  <a:lnTo>
                    <a:pt x="299010" y="551433"/>
                  </a:lnTo>
                  <a:lnTo>
                    <a:pt x="294493" y="559339"/>
                  </a:lnTo>
                  <a:lnTo>
                    <a:pt x="289410" y="563292"/>
                  </a:lnTo>
                  <a:lnTo>
                    <a:pt x="283763" y="563292"/>
                  </a:lnTo>
                  <a:lnTo>
                    <a:pt x="282069" y="563292"/>
                  </a:lnTo>
                  <a:lnTo>
                    <a:pt x="280375" y="563292"/>
                  </a:lnTo>
                  <a:lnTo>
                    <a:pt x="273598" y="563292"/>
                  </a:lnTo>
                  <a:lnTo>
                    <a:pt x="268516" y="559339"/>
                  </a:lnTo>
                  <a:lnTo>
                    <a:pt x="265128" y="551433"/>
                  </a:lnTo>
                  <a:lnTo>
                    <a:pt x="265128" y="299010"/>
                  </a:lnTo>
                  <a:lnTo>
                    <a:pt x="11858" y="299010"/>
                  </a:lnTo>
                  <a:lnTo>
                    <a:pt x="3952" y="295057"/>
                  </a:lnTo>
                  <a:lnTo>
                    <a:pt x="0" y="289410"/>
                  </a:lnTo>
                  <a:lnTo>
                    <a:pt x="0" y="282069"/>
                  </a:lnTo>
                  <a:lnTo>
                    <a:pt x="0" y="29308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290009" y="2396168"/>
            <a:ext cx="203835" cy="848360"/>
            <a:chOff x="5290009" y="2396168"/>
            <a:chExt cx="203835" cy="848360"/>
          </a:xfrm>
        </p:grpSpPr>
        <p:sp>
          <p:nvSpPr>
            <p:cNvPr id="22" name="object 22"/>
            <p:cNvSpPr/>
            <p:nvPr/>
          </p:nvSpPr>
          <p:spPr>
            <a:xfrm>
              <a:off x="5290426" y="23965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198500" y="0"/>
                  </a:moveTo>
                  <a:lnTo>
                    <a:pt x="176187" y="0"/>
                  </a:lnTo>
                  <a:lnTo>
                    <a:pt x="162425" y="10795"/>
                  </a:lnTo>
                  <a:lnTo>
                    <a:pt x="157925" y="14762"/>
                  </a:lnTo>
                  <a:lnTo>
                    <a:pt x="151682" y="21487"/>
                  </a:lnTo>
                  <a:lnTo>
                    <a:pt x="127063" y="46583"/>
                  </a:lnTo>
                  <a:lnTo>
                    <a:pt x="98158" y="80252"/>
                  </a:lnTo>
                  <a:lnTo>
                    <a:pt x="59296" y="147383"/>
                  </a:lnTo>
                  <a:lnTo>
                    <a:pt x="41295" y="184227"/>
                  </a:lnTo>
                  <a:lnTo>
                    <a:pt x="27952" y="221919"/>
                  </a:lnTo>
                  <a:lnTo>
                    <a:pt x="17578" y="263639"/>
                  </a:lnTo>
                  <a:lnTo>
                    <a:pt x="8470" y="312559"/>
                  </a:lnTo>
                  <a:lnTo>
                    <a:pt x="2120" y="366558"/>
                  </a:lnTo>
                  <a:lnTo>
                    <a:pt x="0" y="423519"/>
                  </a:lnTo>
                  <a:lnTo>
                    <a:pt x="1456" y="469600"/>
                  </a:lnTo>
                  <a:lnTo>
                    <a:pt x="5827" y="515003"/>
                  </a:lnTo>
                  <a:lnTo>
                    <a:pt x="13112" y="559726"/>
                  </a:lnTo>
                  <a:lnTo>
                    <a:pt x="23311" y="603772"/>
                  </a:lnTo>
                  <a:lnTo>
                    <a:pt x="36423" y="647141"/>
                  </a:lnTo>
                  <a:lnTo>
                    <a:pt x="57335" y="698706"/>
                  </a:lnTo>
                  <a:lnTo>
                    <a:pt x="83648" y="745826"/>
                  </a:lnTo>
                  <a:lnTo>
                    <a:pt x="115362" y="788498"/>
                  </a:lnTo>
                  <a:lnTo>
                    <a:pt x="152476" y="826719"/>
                  </a:lnTo>
                  <a:lnTo>
                    <a:pt x="176187" y="847051"/>
                  </a:lnTo>
                  <a:lnTo>
                    <a:pt x="198221" y="847051"/>
                  </a:lnTo>
                  <a:lnTo>
                    <a:pt x="202450" y="844511"/>
                  </a:lnTo>
                  <a:lnTo>
                    <a:pt x="202450" y="838860"/>
                  </a:lnTo>
                  <a:lnTo>
                    <a:pt x="188048" y="821639"/>
                  </a:lnTo>
                  <a:lnTo>
                    <a:pt x="171957" y="801944"/>
                  </a:lnTo>
                  <a:lnTo>
                    <a:pt x="141938" y="761711"/>
                  </a:lnTo>
                  <a:lnTo>
                    <a:pt x="121188" y="725288"/>
                  </a:lnTo>
                  <a:lnTo>
                    <a:pt x="101178" y="679706"/>
                  </a:lnTo>
                  <a:lnTo>
                    <a:pt x="83810" y="620833"/>
                  </a:lnTo>
                  <a:lnTo>
                    <a:pt x="69937" y="548674"/>
                  </a:lnTo>
                  <a:lnTo>
                    <a:pt x="65436" y="509076"/>
                  </a:lnTo>
                  <a:lnTo>
                    <a:pt x="62736" y="467358"/>
                  </a:lnTo>
                  <a:lnTo>
                    <a:pt x="61836" y="423519"/>
                  </a:lnTo>
                  <a:lnTo>
                    <a:pt x="62736" y="379633"/>
                  </a:lnTo>
                  <a:lnTo>
                    <a:pt x="65436" y="337758"/>
                  </a:lnTo>
                  <a:lnTo>
                    <a:pt x="69937" y="297894"/>
                  </a:lnTo>
                  <a:lnTo>
                    <a:pt x="76238" y="260045"/>
                  </a:lnTo>
                  <a:lnTo>
                    <a:pt x="92333" y="193970"/>
                  </a:lnTo>
                  <a:lnTo>
                    <a:pt x="111810" y="143154"/>
                  </a:lnTo>
                  <a:lnTo>
                    <a:pt x="132778" y="103339"/>
                  </a:lnTo>
                  <a:lnTo>
                    <a:pt x="153327" y="70307"/>
                  </a:lnTo>
                  <a:lnTo>
                    <a:pt x="180478" y="33933"/>
                  </a:lnTo>
                  <a:lnTo>
                    <a:pt x="197650" y="15240"/>
                  </a:lnTo>
                  <a:lnTo>
                    <a:pt x="202450" y="9309"/>
                  </a:lnTo>
                  <a:lnTo>
                    <a:pt x="202450" y="2540"/>
                  </a:lnTo>
                  <a:lnTo>
                    <a:pt x="198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90433" y="23965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0" y="423527"/>
                  </a:moveTo>
                  <a:lnTo>
                    <a:pt x="2117" y="366563"/>
                  </a:lnTo>
                  <a:lnTo>
                    <a:pt x="8470" y="312563"/>
                  </a:lnTo>
                  <a:lnTo>
                    <a:pt x="17576" y="263646"/>
                  </a:lnTo>
                  <a:lnTo>
                    <a:pt x="27952" y="221928"/>
                  </a:lnTo>
                  <a:lnTo>
                    <a:pt x="41294" y="184234"/>
                  </a:lnTo>
                  <a:lnTo>
                    <a:pt x="59293" y="147387"/>
                  </a:lnTo>
                  <a:lnTo>
                    <a:pt x="85023" y="101805"/>
                  </a:lnTo>
                  <a:lnTo>
                    <a:pt x="106305" y="69458"/>
                  </a:lnTo>
                  <a:lnTo>
                    <a:pt x="137699" y="35893"/>
                  </a:lnTo>
                  <a:lnTo>
                    <a:pt x="145905" y="27529"/>
                  </a:lnTo>
                  <a:lnTo>
                    <a:pt x="151676" y="21493"/>
                  </a:lnTo>
                  <a:lnTo>
                    <a:pt x="155011" y="17788"/>
                  </a:lnTo>
                  <a:lnTo>
                    <a:pt x="157922" y="14770"/>
                  </a:lnTo>
                  <a:lnTo>
                    <a:pt x="162422" y="10799"/>
                  </a:lnTo>
                  <a:lnTo>
                    <a:pt x="168511" y="5876"/>
                  </a:lnTo>
                  <a:lnTo>
                    <a:pt x="176187" y="0"/>
                  </a:lnTo>
                  <a:lnTo>
                    <a:pt x="187199" y="0"/>
                  </a:lnTo>
                  <a:lnTo>
                    <a:pt x="190587" y="0"/>
                  </a:lnTo>
                  <a:lnTo>
                    <a:pt x="198493" y="0"/>
                  </a:lnTo>
                  <a:lnTo>
                    <a:pt x="202446" y="2541"/>
                  </a:lnTo>
                  <a:lnTo>
                    <a:pt x="202446" y="7623"/>
                  </a:lnTo>
                  <a:lnTo>
                    <a:pt x="202446" y="9317"/>
                  </a:lnTo>
                  <a:lnTo>
                    <a:pt x="197646" y="15247"/>
                  </a:lnTo>
                  <a:lnTo>
                    <a:pt x="188046" y="25411"/>
                  </a:lnTo>
                  <a:lnTo>
                    <a:pt x="180475" y="33935"/>
                  </a:lnTo>
                  <a:lnTo>
                    <a:pt x="153317" y="70305"/>
                  </a:lnTo>
                  <a:lnTo>
                    <a:pt x="132776" y="103340"/>
                  </a:lnTo>
                  <a:lnTo>
                    <a:pt x="111811" y="143152"/>
                  </a:lnTo>
                  <a:lnTo>
                    <a:pt x="92328" y="193975"/>
                  </a:lnTo>
                  <a:lnTo>
                    <a:pt x="76235" y="260046"/>
                  </a:lnTo>
                  <a:lnTo>
                    <a:pt x="69935" y="297898"/>
                  </a:lnTo>
                  <a:lnTo>
                    <a:pt x="65435" y="337763"/>
                  </a:lnTo>
                  <a:lnTo>
                    <a:pt x="62735" y="379639"/>
                  </a:lnTo>
                  <a:lnTo>
                    <a:pt x="61835" y="423527"/>
                  </a:lnTo>
                  <a:lnTo>
                    <a:pt x="62735" y="467363"/>
                  </a:lnTo>
                  <a:lnTo>
                    <a:pt x="65435" y="509080"/>
                  </a:lnTo>
                  <a:lnTo>
                    <a:pt x="69935" y="548680"/>
                  </a:lnTo>
                  <a:lnTo>
                    <a:pt x="83805" y="620838"/>
                  </a:lnTo>
                  <a:lnTo>
                    <a:pt x="101170" y="679709"/>
                  </a:lnTo>
                  <a:lnTo>
                    <a:pt x="121181" y="725291"/>
                  </a:lnTo>
                  <a:lnTo>
                    <a:pt x="141934" y="761714"/>
                  </a:lnTo>
                  <a:lnTo>
                    <a:pt x="171952" y="801950"/>
                  </a:lnTo>
                  <a:lnTo>
                    <a:pt x="197646" y="832937"/>
                  </a:lnTo>
                  <a:lnTo>
                    <a:pt x="202446" y="838867"/>
                  </a:lnTo>
                  <a:lnTo>
                    <a:pt x="202446" y="839432"/>
                  </a:lnTo>
                  <a:lnTo>
                    <a:pt x="202446" y="844514"/>
                  </a:lnTo>
                  <a:lnTo>
                    <a:pt x="198211" y="847055"/>
                  </a:lnTo>
                  <a:lnTo>
                    <a:pt x="189740" y="847055"/>
                  </a:lnTo>
                  <a:lnTo>
                    <a:pt x="187199" y="847055"/>
                  </a:lnTo>
                  <a:lnTo>
                    <a:pt x="176187" y="847055"/>
                  </a:lnTo>
                  <a:lnTo>
                    <a:pt x="152470" y="826726"/>
                  </a:lnTo>
                  <a:lnTo>
                    <a:pt x="115358" y="788502"/>
                  </a:lnTo>
                  <a:lnTo>
                    <a:pt x="83646" y="745832"/>
                  </a:lnTo>
                  <a:lnTo>
                    <a:pt x="57335" y="698715"/>
                  </a:lnTo>
                  <a:lnTo>
                    <a:pt x="36423" y="647150"/>
                  </a:lnTo>
                  <a:lnTo>
                    <a:pt x="23310" y="603781"/>
                  </a:lnTo>
                  <a:lnTo>
                    <a:pt x="13112" y="559734"/>
                  </a:lnTo>
                  <a:lnTo>
                    <a:pt x="5827" y="515009"/>
                  </a:lnTo>
                  <a:lnTo>
                    <a:pt x="1456" y="469607"/>
                  </a:lnTo>
                  <a:lnTo>
                    <a:pt x="0" y="42352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5576315" y="2468168"/>
            <a:ext cx="352425" cy="582930"/>
            <a:chOff x="5576315" y="2468168"/>
            <a:chExt cx="352425" cy="582930"/>
          </a:xfrm>
        </p:grpSpPr>
        <p:sp>
          <p:nvSpPr>
            <p:cNvPr id="25" name="object 25"/>
            <p:cNvSpPr/>
            <p:nvPr/>
          </p:nvSpPr>
          <p:spPr>
            <a:xfrm>
              <a:off x="5576734" y="2468640"/>
              <a:ext cx="351790" cy="582295"/>
            </a:xfrm>
            <a:custGeom>
              <a:avLst/>
              <a:gdLst/>
              <a:ahLst/>
              <a:cxnLst/>
              <a:rect l="l" t="t" r="r" b="b"/>
              <a:pathLst>
                <a:path w="351789" h="582294">
                  <a:moveTo>
                    <a:pt x="53365" y="399756"/>
                  </a:moveTo>
                  <a:lnTo>
                    <a:pt x="15252" y="415008"/>
                  </a:lnTo>
                  <a:lnTo>
                    <a:pt x="0" y="453121"/>
                  </a:lnTo>
                  <a:lnTo>
                    <a:pt x="3049" y="479664"/>
                  </a:lnTo>
                  <a:lnTo>
                    <a:pt x="3071" y="479858"/>
                  </a:lnTo>
                  <a:lnTo>
                    <a:pt x="27640" y="526021"/>
                  </a:lnTo>
                  <a:lnTo>
                    <a:pt x="74865" y="561385"/>
                  </a:lnTo>
                  <a:lnTo>
                    <a:pt x="133311" y="579597"/>
                  </a:lnTo>
                  <a:lnTo>
                    <a:pt x="166027" y="581874"/>
                  </a:lnTo>
                  <a:lnTo>
                    <a:pt x="204513" y="578750"/>
                  </a:lnTo>
                  <a:lnTo>
                    <a:pt x="239504" y="569378"/>
                  </a:lnTo>
                  <a:lnTo>
                    <a:pt x="271002" y="553761"/>
                  </a:lnTo>
                  <a:lnTo>
                    <a:pt x="281649" y="545450"/>
                  </a:lnTo>
                  <a:lnTo>
                    <a:pt x="166027" y="545450"/>
                  </a:lnTo>
                  <a:lnTo>
                    <a:pt x="136273" y="543067"/>
                  </a:lnTo>
                  <a:lnTo>
                    <a:pt x="108848" y="535919"/>
                  </a:lnTo>
                  <a:lnTo>
                    <a:pt x="83752" y="524008"/>
                  </a:lnTo>
                  <a:lnTo>
                    <a:pt x="60985" y="507337"/>
                  </a:lnTo>
                  <a:lnTo>
                    <a:pt x="64376" y="506486"/>
                  </a:lnTo>
                  <a:lnTo>
                    <a:pt x="66065" y="505356"/>
                  </a:lnTo>
                  <a:lnTo>
                    <a:pt x="68325" y="504505"/>
                  </a:lnTo>
                  <a:lnTo>
                    <a:pt x="73977" y="503375"/>
                  </a:lnTo>
                  <a:lnTo>
                    <a:pt x="76796" y="502245"/>
                  </a:lnTo>
                  <a:lnTo>
                    <a:pt x="101260" y="479858"/>
                  </a:lnTo>
                  <a:lnTo>
                    <a:pt x="101371" y="479664"/>
                  </a:lnTo>
                  <a:lnTo>
                    <a:pt x="103339" y="475143"/>
                  </a:lnTo>
                  <a:lnTo>
                    <a:pt x="106660" y="465192"/>
                  </a:lnTo>
                  <a:lnTo>
                    <a:pt x="106730" y="464983"/>
                  </a:lnTo>
                  <a:lnTo>
                    <a:pt x="107581" y="459331"/>
                  </a:lnTo>
                  <a:lnTo>
                    <a:pt x="107581" y="453121"/>
                  </a:lnTo>
                  <a:lnTo>
                    <a:pt x="92328" y="415008"/>
                  </a:lnTo>
                  <a:lnTo>
                    <a:pt x="64695" y="400708"/>
                  </a:lnTo>
                  <a:lnTo>
                    <a:pt x="53365" y="399756"/>
                  </a:lnTo>
                  <a:close/>
                </a:path>
                <a:path w="351789" h="582294">
                  <a:moveTo>
                    <a:pt x="280026" y="32980"/>
                  </a:moveTo>
                  <a:lnTo>
                    <a:pt x="167716" y="32980"/>
                  </a:lnTo>
                  <a:lnTo>
                    <a:pt x="178148" y="33720"/>
                  </a:lnTo>
                  <a:lnTo>
                    <a:pt x="188261" y="35943"/>
                  </a:lnTo>
                  <a:lnTo>
                    <a:pt x="229762" y="70889"/>
                  </a:lnTo>
                  <a:lnTo>
                    <a:pt x="237007" y="109777"/>
                  </a:lnTo>
                  <a:lnTo>
                    <a:pt x="236961" y="122769"/>
                  </a:lnTo>
                  <a:lnTo>
                    <a:pt x="231246" y="174012"/>
                  </a:lnTo>
                  <a:lnTo>
                    <a:pt x="213461" y="213409"/>
                  </a:lnTo>
                  <a:lnTo>
                    <a:pt x="175024" y="245171"/>
                  </a:lnTo>
                  <a:lnTo>
                    <a:pt x="135955" y="252153"/>
                  </a:lnTo>
                  <a:lnTo>
                    <a:pt x="111810" y="253210"/>
                  </a:lnTo>
                  <a:lnTo>
                    <a:pt x="107289" y="253210"/>
                  </a:lnTo>
                  <a:lnTo>
                    <a:pt x="105041" y="258303"/>
                  </a:lnTo>
                  <a:lnTo>
                    <a:pt x="144843" y="284554"/>
                  </a:lnTo>
                  <a:lnTo>
                    <a:pt x="162688" y="285245"/>
                  </a:lnTo>
                  <a:lnTo>
                    <a:pt x="220239" y="307375"/>
                  </a:lnTo>
                  <a:lnTo>
                    <a:pt x="247347" y="361167"/>
                  </a:lnTo>
                  <a:lnTo>
                    <a:pt x="250736" y="398067"/>
                  </a:lnTo>
                  <a:lnTo>
                    <a:pt x="250736" y="415008"/>
                  </a:lnTo>
                  <a:lnTo>
                    <a:pt x="249835" y="441952"/>
                  </a:lnTo>
                  <a:lnTo>
                    <a:pt x="247159" y="464983"/>
                  </a:lnTo>
                  <a:lnTo>
                    <a:pt x="247135" y="465192"/>
                  </a:lnTo>
                  <a:lnTo>
                    <a:pt x="223044" y="520199"/>
                  </a:lnTo>
                  <a:lnTo>
                    <a:pt x="187888" y="542645"/>
                  </a:lnTo>
                  <a:lnTo>
                    <a:pt x="166027" y="545450"/>
                  </a:lnTo>
                  <a:lnTo>
                    <a:pt x="281649" y="545450"/>
                  </a:lnTo>
                  <a:lnTo>
                    <a:pt x="321985" y="505848"/>
                  </a:lnTo>
                  <a:lnTo>
                    <a:pt x="348241" y="447403"/>
                  </a:lnTo>
                  <a:lnTo>
                    <a:pt x="351523" y="415008"/>
                  </a:lnTo>
                  <a:lnTo>
                    <a:pt x="347182" y="379958"/>
                  </a:lnTo>
                  <a:lnTo>
                    <a:pt x="312454" y="320664"/>
                  </a:lnTo>
                  <a:lnTo>
                    <a:pt x="282066" y="296416"/>
                  </a:lnTo>
                  <a:lnTo>
                    <a:pt x="241993" y="275925"/>
                  </a:lnTo>
                  <a:lnTo>
                    <a:pt x="220230" y="269873"/>
                  </a:lnTo>
                  <a:lnTo>
                    <a:pt x="217690" y="269022"/>
                  </a:lnTo>
                  <a:lnTo>
                    <a:pt x="217690" y="268463"/>
                  </a:lnTo>
                  <a:lnTo>
                    <a:pt x="220230" y="266774"/>
                  </a:lnTo>
                  <a:lnTo>
                    <a:pt x="244267" y="256022"/>
                  </a:lnTo>
                  <a:lnTo>
                    <a:pt x="265550" y="242415"/>
                  </a:lnTo>
                  <a:lnTo>
                    <a:pt x="299859" y="206627"/>
                  </a:lnTo>
                  <a:lnTo>
                    <a:pt x="321462" y="164487"/>
                  </a:lnTo>
                  <a:lnTo>
                    <a:pt x="328663" y="121080"/>
                  </a:lnTo>
                  <a:lnTo>
                    <a:pt x="326317" y="101877"/>
                  </a:lnTo>
                  <a:lnTo>
                    <a:pt x="326224" y="101117"/>
                  </a:lnTo>
                  <a:lnTo>
                    <a:pt x="319837" y="82116"/>
                  </a:lnTo>
                  <a:lnTo>
                    <a:pt x="319765" y="81900"/>
                  </a:lnTo>
                  <a:lnTo>
                    <a:pt x="309284" y="63426"/>
                  </a:lnTo>
                  <a:lnTo>
                    <a:pt x="294779" y="45692"/>
                  </a:lnTo>
                  <a:lnTo>
                    <a:pt x="280026" y="32980"/>
                  </a:lnTo>
                  <a:close/>
                </a:path>
                <a:path w="351789" h="582294">
                  <a:moveTo>
                    <a:pt x="175237" y="0"/>
                  </a:moveTo>
                  <a:lnTo>
                    <a:pt x="161144" y="0"/>
                  </a:lnTo>
                  <a:lnTo>
                    <a:pt x="134048" y="2223"/>
                  </a:lnTo>
                  <a:lnTo>
                    <a:pt x="84918" y="20435"/>
                  </a:lnTo>
                  <a:lnTo>
                    <a:pt x="45739" y="55218"/>
                  </a:lnTo>
                  <a:lnTo>
                    <a:pt x="25413" y="96723"/>
                  </a:lnTo>
                  <a:lnTo>
                    <a:pt x="22872" y="119378"/>
                  </a:lnTo>
                  <a:lnTo>
                    <a:pt x="24034" y="130286"/>
                  </a:lnTo>
                  <a:lnTo>
                    <a:pt x="51671" y="167454"/>
                  </a:lnTo>
                  <a:lnTo>
                    <a:pt x="71996" y="171054"/>
                  </a:lnTo>
                  <a:lnTo>
                    <a:pt x="84229" y="169780"/>
                  </a:lnTo>
                  <a:lnTo>
                    <a:pt x="119008" y="140342"/>
                  </a:lnTo>
                  <a:lnTo>
                    <a:pt x="121970" y="122769"/>
                  </a:lnTo>
                  <a:lnTo>
                    <a:pt x="123101" y="115428"/>
                  </a:lnTo>
                  <a:lnTo>
                    <a:pt x="122262" y="109777"/>
                  </a:lnTo>
                  <a:lnTo>
                    <a:pt x="116611" y="101877"/>
                  </a:lnTo>
                  <a:lnTo>
                    <a:pt x="114350" y="97635"/>
                  </a:lnTo>
                  <a:lnTo>
                    <a:pt x="110959" y="88606"/>
                  </a:lnTo>
                  <a:lnTo>
                    <a:pt x="108140" y="85494"/>
                  </a:lnTo>
                  <a:lnTo>
                    <a:pt x="100241" y="82116"/>
                  </a:lnTo>
                  <a:lnTo>
                    <a:pt x="96850" y="80135"/>
                  </a:lnTo>
                  <a:lnTo>
                    <a:pt x="91198" y="75614"/>
                  </a:lnTo>
                  <a:lnTo>
                    <a:pt x="88379" y="74204"/>
                  </a:lnTo>
                  <a:lnTo>
                    <a:pt x="82727" y="73074"/>
                  </a:lnTo>
                  <a:lnTo>
                    <a:pt x="80467" y="72515"/>
                  </a:lnTo>
                  <a:lnTo>
                    <a:pt x="78778" y="71943"/>
                  </a:lnTo>
                  <a:lnTo>
                    <a:pt x="76238" y="71943"/>
                  </a:lnTo>
                  <a:lnTo>
                    <a:pt x="85559" y="61783"/>
                  </a:lnTo>
                  <a:lnTo>
                    <a:pt x="129443" y="38225"/>
                  </a:lnTo>
                  <a:lnTo>
                    <a:pt x="167716" y="32980"/>
                  </a:lnTo>
                  <a:lnTo>
                    <a:pt x="280026" y="32980"/>
                  </a:lnTo>
                  <a:lnTo>
                    <a:pt x="276408" y="29862"/>
                  </a:lnTo>
                  <a:lnTo>
                    <a:pt x="228546" y="7413"/>
                  </a:lnTo>
                  <a:lnTo>
                    <a:pt x="185932" y="158"/>
                  </a:lnTo>
                  <a:lnTo>
                    <a:pt x="1752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76738" y="2468591"/>
              <a:ext cx="351790" cy="582295"/>
            </a:xfrm>
            <a:custGeom>
              <a:avLst/>
              <a:gdLst/>
              <a:ahLst/>
              <a:cxnLst/>
              <a:rect l="l" t="t" r="r" b="b"/>
              <a:pathLst>
                <a:path w="351789" h="582294">
                  <a:moveTo>
                    <a:pt x="71999" y="171105"/>
                  </a:moveTo>
                  <a:lnTo>
                    <a:pt x="36423" y="156705"/>
                  </a:lnTo>
                  <a:lnTo>
                    <a:pt x="22870" y="119434"/>
                  </a:lnTo>
                  <a:lnTo>
                    <a:pt x="25411" y="96776"/>
                  </a:lnTo>
                  <a:lnTo>
                    <a:pt x="45741" y="55270"/>
                  </a:lnTo>
                  <a:lnTo>
                    <a:pt x="84917" y="20488"/>
                  </a:lnTo>
                  <a:lnTo>
                    <a:pt x="134046" y="2276"/>
                  </a:lnTo>
                  <a:lnTo>
                    <a:pt x="161787" y="0"/>
                  </a:lnTo>
                  <a:lnTo>
                    <a:pt x="175234" y="52"/>
                  </a:lnTo>
                  <a:lnTo>
                    <a:pt x="228546" y="7464"/>
                  </a:lnTo>
                  <a:lnTo>
                    <a:pt x="276404" y="29911"/>
                  </a:lnTo>
                  <a:lnTo>
                    <a:pt x="309281" y="63476"/>
                  </a:lnTo>
                  <a:lnTo>
                    <a:pt x="326222" y="101170"/>
                  </a:lnTo>
                  <a:lnTo>
                    <a:pt x="328657" y="121128"/>
                  </a:lnTo>
                  <a:lnTo>
                    <a:pt x="326857" y="142993"/>
                  </a:lnTo>
                  <a:lnTo>
                    <a:pt x="312457" y="185769"/>
                  </a:lnTo>
                  <a:lnTo>
                    <a:pt x="284081" y="226005"/>
                  </a:lnTo>
                  <a:lnTo>
                    <a:pt x="244269" y="256075"/>
                  </a:lnTo>
                  <a:lnTo>
                    <a:pt x="220234" y="266822"/>
                  </a:lnTo>
                  <a:lnTo>
                    <a:pt x="217693" y="268516"/>
                  </a:lnTo>
                  <a:lnTo>
                    <a:pt x="217693" y="269081"/>
                  </a:lnTo>
                  <a:lnTo>
                    <a:pt x="220234" y="269928"/>
                  </a:lnTo>
                  <a:lnTo>
                    <a:pt x="225316" y="271057"/>
                  </a:lnTo>
                  <a:lnTo>
                    <a:pt x="229710" y="272169"/>
                  </a:lnTo>
                  <a:lnTo>
                    <a:pt x="266398" y="286093"/>
                  </a:lnTo>
                  <a:lnTo>
                    <a:pt x="312457" y="320716"/>
                  </a:lnTo>
                  <a:lnTo>
                    <a:pt x="347186" y="380010"/>
                  </a:lnTo>
                  <a:lnTo>
                    <a:pt x="351528" y="415057"/>
                  </a:lnTo>
                  <a:lnTo>
                    <a:pt x="348245" y="447457"/>
                  </a:lnTo>
                  <a:lnTo>
                    <a:pt x="321986" y="505904"/>
                  </a:lnTo>
                  <a:lnTo>
                    <a:pt x="271004" y="553815"/>
                  </a:lnTo>
                  <a:lnTo>
                    <a:pt x="204510" y="578803"/>
                  </a:lnTo>
                  <a:lnTo>
                    <a:pt x="166022" y="581927"/>
                  </a:lnTo>
                  <a:lnTo>
                    <a:pt x="133305" y="579650"/>
                  </a:lnTo>
                  <a:lnTo>
                    <a:pt x="74858" y="561439"/>
                  </a:lnTo>
                  <a:lnTo>
                    <a:pt x="27635" y="526074"/>
                  </a:lnTo>
                  <a:lnTo>
                    <a:pt x="3070" y="479909"/>
                  </a:lnTo>
                  <a:lnTo>
                    <a:pt x="0" y="453174"/>
                  </a:lnTo>
                  <a:lnTo>
                    <a:pt x="952" y="441898"/>
                  </a:lnTo>
                  <a:lnTo>
                    <a:pt x="23346" y="408704"/>
                  </a:lnTo>
                  <a:lnTo>
                    <a:pt x="64693" y="400763"/>
                  </a:lnTo>
                  <a:lnTo>
                    <a:pt x="98999" y="423157"/>
                  </a:lnTo>
                  <a:lnTo>
                    <a:pt x="106729" y="465033"/>
                  </a:lnTo>
                  <a:lnTo>
                    <a:pt x="105034" y="470115"/>
                  </a:lnTo>
                  <a:lnTo>
                    <a:pt x="103340" y="475198"/>
                  </a:lnTo>
                  <a:lnTo>
                    <a:pt x="101364" y="479715"/>
                  </a:lnTo>
                  <a:lnTo>
                    <a:pt x="99105" y="483668"/>
                  </a:lnTo>
                  <a:lnTo>
                    <a:pt x="96846" y="487621"/>
                  </a:lnTo>
                  <a:lnTo>
                    <a:pt x="93741" y="491009"/>
                  </a:lnTo>
                  <a:lnTo>
                    <a:pt x="89787" y="493833"/>
                  </a:lnTo>
                  <a:lnTo>
                    <a:pt x="85834" y="496656"/>
                  </a:lnTo>
                  <a:lnTo>
                    <a:pt x="82446" y="498915"/>
                  </a:lnTo>
                  <a:lnTo>
                    <a:pt x="79623" y="500609"/>
                  </a:lnTo>
                  <a:lnTo>
                    <a:pt x="76799" y="502304"/>
                  </a:lnTo>
                  <a:lnTo>
                    <a:pt x="73975" y="503433"/>
                  </a:lnTo>
                  <a:lnTo>
                    <a:pt x="71152" y="503998"/>
                  </a:lnTo>
                  <a:lnTo>
                    <a:pt x="68329" y="504562"/>
                  </a:lnTo>
                  <a:lnTo>
                    <a:pt x="66070" y="505409"/>
                  </a:lnTo>
                  <a:lnTo>
                    <a:pt x="64376" y="506539"/>
                  </a:lnTo>
                  <a:lnTo>
                    <a:pt x="60988" y="507386"/>
                  </a:lnTo>
                  <a:lnTo>
                    <a:pt x="83752" y="524062"/>
                  </a:lnTo>
                  <a:lnTo>
                    <a:pt x="108846" y="535974"/>
                  </a:lnTo>
                  <a:lnTo>
                    <a:pt x="136269" y="543121"/>
                  </a:lnTo>
                  <a:lnTo>
                    <a:pt x="166022" y="545503"/>
                  </a:lnTo>
                  <a:lnTo>
                    <a:pt x="187887" y="542697"/>
                  </a:lnTo>
                  <a:lnTo>
                    <a:pt x="223040" y="520251"/>
                  </a:lnTo>
                  <a:lnTo>
                    <a:pt x="242628" y="484780"/>
                  </a:lnTo>
                  <a:lnTo>
                    <a:pt x="249828" y="442004"/>
                  </a:lnTo>
                  <a:lnTo>
                    <a:pt x="250728" y="415057"/>
                  </a:lnTo>
                  <a:lnTo>
                    <a:pt x="250728" y="398116"/>
                  </a:lnTo>
                  <a:lnTo>
                    <a:pt x="237175" y="330987"/>
                  </a:lnTo>
                  <a:lnTo>
                    <a:pt x="196516" y="290540"/>
                  </a:lnTo>
                  <a:lnTo>
                    <a:pt x="144846" y="284610"/>
                  </a:lnTo>
                  <a:lnTo>
                    <a:pt x="109270" y="283763"/>
                  </a:lnTo>
                  <a:lnTo>
                    <a:pt x="106729" y="282069"/>
                  </a:lnTo>
                  <a:lnTo>
                    <a:pt x="105599" y="280375"/>
                  </a:lnTo>
                  <a:lnTo>
                    <a:pt x="105034" y="275858"/>
                  </a:lnTo>
                  <a:lnTo>
                    <a:pt x="105034" y="268516"/>
                  </a:lnTo>
                  <a:lnTo>
                    <a:pt x="105034" y="258351"/>
                  </a:lnTo>
                  <a:lnTo>
                    <a:pt x="107294" y="253269"/>
                  </a:lnTo>
                  <a:lnTo>
                    <a:pt x="111811" y="253269"/>
                  </a:lnTo>
                  <a:lnTo>
                    <a:pt x="123776" y="253004"/>
                  </a:lnTo>
                  <a:lnTo>
                    <a:pt x="175022" y="245222"/>
                  </a:lnTo>
                  <a:lnTo>
                    <a:pt x="213458" y="213458"/>
                  </a:lnTo>
                  <a:lnTo>
                    <a:pt x="231246" y="174069"/>
                  </a:lnTo>
                  <a:lnTo>
                    <a:pt x="237175" y="118587"/>
                  </a:lnTo>
                  <a:lnTo>
                    <a:pt x="237175" y="111811"/>
                  </a:lnTo>
                  <a:lnTo>
                    <a:pt x="229763" y="70941"/>
                  </a:lnTo>
                  <a:lnTo>
                    <a:pt x="198052" y="39705"/>
                  </a:lnTo>
                  <a:lnTo>
                    <a:pt x="167717" y="33035"/>
                  </a:lnTo>
                  <a:lnTo>
                    <a:pt x="154428" y="33617"/>
                  </a:lnTo>
                  <a:lnTo>
                    <a:pt x="107152" y="47064"/>
                  </a:lnTo>
                  <a:lnTo>
                    <a:pt x="79341" y="68611"/>
                  </a:lnTo>
                  <a:lnTo>
                    <a:pt x="76235" y="71999"/>
                  </a:lnTo>
                  <a:lnTo>
                    <a:pt x="78776" y="71999"/>
                  </a:lnTo>
                  <a:lnTo>
                    <a:pt x="80470" y="72564"/>
                  </a:lnTo>
                  <a:lnTo>
                    <a:pt x="82729" y="73128"/>
                  </a:lnTo>
                  <a:lnTo>
                    <a:pt x="85552" y="73693"/>
                  </a:lnTo>
                  <a:lnTo>
                    <a:pt x="88375" y="74258"/>
                  </a:lnTo>
                  <a:lnTo>
                    <a:pt x="91199" y="75670"/>
                  </a:lnTo>
                  <a:lnTo>
                    <a:pt x="94023" y="77929"/>
                  </a:lnTo>
                  <a:lnTo>
                    <a:pt x="96846" y="80188"/>
                  </a:lnTo>
                  <a:lnTo>
                    <a:pt x="100234" y="82164"/>
                  </a:lnTo>
                  <a:lnTo>
                    <a:pt x="104187" y="83858"/>
                  </a:lnTo>
                  <a:lnTo>
                    <a:pt x="108141" y="85552"/>
                  </a:lnTo>
                  <a:lnTo>
                    <a:pt x="110964" y="88658"/>
                  </a:lnTo>
                  <a:lnTo>
                    <a:pt x="112658" y="93176"/>
                  </a:lnTo>
                  <a:lnTo>
                    <a:pt x="114352" y="97693"/>
                  </a:lnTo>
                  <a:lnTo>
                    <a:pt x="116611" y="101928"/>
                  </a:lnTo>
                  <a:lnTo>
                    <a:pt x="119434" y="105881"/>
                  </a:lnTo>
                  <a:lnTo>
                    <a:pt x="122258" y="109835"/>
                  </a:lnTo>
                  <a:lnTo>
                    <a:pt x="123105" y="115481"/>
                  </a:lnTo>
                  <a:lnTo>
                    <a:pt x="121976" y="122823"/>
                  </a:lnTo>
                  <a:lnTo>
                    <a:pt x="121234" y="131876"/>
                  </a:lnTo>
                  <a:lnTo>
                    <a:pt x="94658" y="166869"/>
                  </a:lnTo>
                  <a:lnTo>
                    <a:pt x="84229" y="169834"/>
                  </a:lnTo>
                  <a:lnTo>
                    <a:pt x="71999" y="17110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6200593" y="2537626"/>
            <a:ext cx="565150" cy="564515"/>
            <a:chOff x="6200593" y="2537626"/>
            <a:chExt cx="565150" cy="564515"/>
          </a:xfrm>
        </p:grpSpPr>
        <p:sp>
          <p:nvSpPr>
            <p:cNvPr id="28" name="object 28"/>
            <p:cNvSpPr/>
            <p:nvPr/>
          </p:nvSpPr>
          <p:spPr>
            <a:xfrm>
              <a:off x="6201016" y="2538044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5" h="563880">
                  <a:moveTo>
                    <a:pt x="299008" y="299008"/>
                  </a:moveTo>
                  <a:lnTo>
                    <a:pt x="265125" y="299008"/>
                  </a:lnTo>
                  <a:lnTo>
                    <a:pt x="265125" y="551434"/>
                  </a:lnTo>
                  <a:lnTo>
                    <a:pt x="268516" y="559346"/>
                  </a:lnTo>
                  <a:lnTo>
                    <a:pt x="273596" y="563295"/>
                  </a:lnTo>
                  <a:lnTo>
                    <a:pt x="289407" y="563295"/>
                  </a:lnTo>
                  <a:lnTo>
                    <a:pt x="294487" y="559346"/>
                  </a:lnTo>
                  <a:lnTo>
                    <a:pt x="299008" y="551434"/>
                  </a:lnTo>
                  <a:lnTo>
                    <a:pt x="299008" y="299008"/>
                  </a:lnTo>
                  <a:close/>
                </a:path>
                <a:path w="564515" h="563880">
                  <a:moveTo>
                    <a:pt x="551433" y="265125"/>
                  </a:moveTo>
                  <a:lnTo>
                    <a:pt x="11861" y="265125"/>
                  </a:lnTo>
                  <a:lnTo>
                    <a:pt x="3949" y="269087"/>
                  </a:lnTo>
                  <a:lnTo>
                    <a:pt x="0" y="274726"/>
                  </a:lnTo>
                  <a:lnTo>
                    <a:pt x="0" y="289407"/>
                  </a:lnTo>
                  <a:lnTo>
                    <a:pt x="3949" y="295059"/>
                  </a:lnTo>
                  <a:lnTo>
                    <a:pt x="11861" y="299008"/>
                  </a:lnTo>
                  <a:lnTo>
                    <a:pt x="551433" y="299008"/>
                  </a:lnTo>
                  <a:lnTo>
                    <a:pt x="559904" y="294500"/>
                  </a:lnTo>
                  <a:lnTo>
                    <a:pt x="564146" y="288848"/>
                  </a:lnTo>
                  <a:lnTo>
                    <a:pt x="564146" y="275297"/>
                  </a:lnTo>
                  <a:lnTo>
                    <a:pt x="559904" y="269646"/>
                  </a:lnTo>
                  <a:lnTo>
                    <a:pt x="551433" y="265125"/>
                  </a:lnTo>
                  <a:close/>
                </a:path>
                <a:path w="564515" h="563880">
                  <a:moveTo>
                    <a:pt x="289407" y="0"/>
                  </a:moveTo>
                  <a:lnTo>
                    <a:pt x="276987" y="0"/>
                  </a:lnTo>
                  <a:lnTo>
                    <a:pt x="271627" y="3670"/>
                  </a:lnTo>
                  <a:lnTo>
                    <a:pt x="265976" y="11010"/>
                  </a:lnTo>
                  <a:lnTo>
                    <a:pt x="265125" y="138074"/>
                  </a:lnTo>
                  <a:lnTo>
                    <a:pt x="265125" y="265125"/>
                  </a:lnTo>
                  <a:lnTo>
                    <a:pt x="299008" y="265125"/>
                  </a:lnTo>
                  <a:lnTo>
                    <a:pt x="299008" y="12712"/>
                  </a:lnTo>
                  <a:lnTo>
                    <a:pt x="295059" y="4241"/>
                  </a:lnTo>
                  <a:lnTo>
                    <a:pt x="289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01016" y="2538050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5" h="563880">
                  <a:moveTo>
                    <a:pt x="0" y="293081"/>
                  </a:moveTo>
                  <a:lnTo>
                    <a:pt x="0" y="289410"/>
                  </a:lnTo>
                  <a:lnTo>
                    <a:pt x="0" y="282069"/>
                  </a:lnTo>
                  <a:lnTo>
                    <a:pt x="0" y="274728"/>
                  </a:lnTo>
                  <a:lnTo>
                    <a:pt x="3952" y="269081"/>
                  </a:lnTo>
                  <a:lnTo>
                    <a:pt x="11858" y="265128"/>
                  </a:lnTo>
                  <a:lnTo>
                    <a:pt x="265128" y="265128"/>
                  </a:lnTo>
                  <a:lnTo>
                    <a:pt x="265128" y="138070"/>
                  </a:lnTo>
                  <a:lnTo>
                    <a:pt x="265975" y="11011"/>
                  </a:lnTo>
                  <a:lnTo>
                    <a:pt x="271622" y="3670"/>
                  </a:lnTo>
                  <a:lnTo>
                    <a:pt x="276987" y="0"/>
                  </a:lnTo>
                  <a:lnTo>
                    <a:pt x="282069" y="0"/>
                  </a:lnTo>
                  <a:lnTo>
                    <a:pt x="289410" y="0"/>
                  </a:lnTo>
                  <a:lnTo>
                    <a:pt x="295057" y="4235"/>
                  </a:lnTo>
                  <a:lnTo>
                    <a:pt x="299010" y="12705"/>
                  </a:lnTo>
                  <a:lnTo>
                    <a:pt x="299010" y="265128"/>
                  </a:lnTo>
                  <a:lnTo>
                    <a:pt x="551433" y="265128"/>
                  </a:lnTo>
                  <a:lnTo>
                    <a:pt x="559903" y="269645"/>
                  </a:lnTo>
                  <a:lnTo>
                    <a:pt x="564139" y="275293"/>
                  </a:lnTo>
                  <a:lnTo>
                    <a:pt x="564139" y="282069"/>
                  </a:lnTo>
                  <a:lnTo>
                    <a:pt x="564139" y="288845"/>
                  </a:lnTo>
                  <a:lnTo>
                    <a:pt x="559903" y="294493"/>
                  </a:lnTo>
                  <a:lnTo>
                    <a:pt x="551433" y="299010"/>
                  </a:lnTo>
                  <a:lnTo>
                    <a:pt x="299010" y="299010"/>
                  </a:lnTo>
                  <a:lnTo>
                    <a:pt x="299010" y="551433"/>
                  </a:lnTo>
                  <a:lnTo>
                    <a:pt x="294493" y="559339"/>
                  </a:lnTo>
                  <a:lnTo>
                    <a:pt x="289410" y="563292"/>
                  </a:lnTo>
                  <a:lnTo>
                    <a:pt x="283763" y="563292"/>
                  </a:lnTo>
                  <a:lnTo>
                    <a:pt x="282069" y="563292"/>
                  </a:lnTo>
                  <a:lnTo>
                    <a:pt x="280375" y="563292"/>
                  </a:lnTo>
                  <a:lnTo>
                    <a:pt x="273598" y="563292"/>
                  </a:lnTo>
                  <a:lnTo>
                    <a:pt x="268516" y="559339"/>
                  </a:lnTo>
                  <a:lnTo>
                    <a:pt x="265128" y="551433"/>
                  </a:lnTo>
                  <a:lnTo>
                    <a:pt x="265128" y="299010"/>
                  </a:lnTo>
                  <a:lnTo>
                    <a:pt x="11858" y="299010"/>
                  </a:lnTo>
                  <a:lnTo>
                    <a:pt x="3952" y="295057"/>
                  </a:lnTo>
                  <a:lnTo>
                    <a:pt x="0" y="289410"/>
                  </a:lnTo>
                  <a:lnTo>
                    <a:pt x="0" y="282069"/>
                  </a:lnTo>
                  <a:lnTo>
                    <a:pt x="0" y="29308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7042563" y="2467321"/>
            <a:ext cx="339090" cy="565150"/>
            <a:chOff x="7042563" y="2467321"/>
            <a:chExt cx="339090" cy="565150"/>
          </a:xfrm>
        </p:grpSpPr>
        <p:sp>
          <p:nvSpPr>
            <p:cNvPr id="31" name="object 31"/>
            <p:cNvSpPr/>
            <p:nvPr/>
          </p:nvSpPr>
          <p:spPr>
            <a:xfrm>
              <a:off x="7042988" y="2467737"/>
              <a:ext cx="338455" cy="564515"/>
            </a:xfrm>
            <a:custGeom>
              <a:avLst/>
              <a:gdLst/>
              <a:ahLst/>
              <a:cxnLst/>
              <a:rect l="l" t="t" r="r" b="b"/>
              <a:pathLst>
                <a:path w="338454" h="564514">
                  <a:moveTo>
                    <a:pt x="156705" y="0"/>
                  </a:moveTo>
                  <a:lnTo>
                    <a:pt x="95294" y="11010"/>
                  </a:lnTo>
                  <a:lnTo>
                    <a:pt x="44894" y="44043"/>
                  </a:lnTo>
                  <a:lnTo>
                    <a:pt x="11226" y="92119"/>
                  </a:lnTo>
                  <a:lnTo>
                    <a:pt x="0" y="148234"/>
                  </a:lnTo>
                  <a:lnTo>
                    <a:pt x="847" y="158823"/>
                  </a:lnTo>
                  <a:lnTo>
                    <a:pt x="20913" y="192178"/>
                  </a:lnTo>
                  <a:lnTo>
                    <a:pt x="49974" y="200761"/>
                  </a:lnTo>
                  <a:lnTo>
                    <a:pt x="61571" y="199487"/>
                  </a:lnTo>
                  <a:lnTo>
                    <a:pt x="94026" y="177884"/>
                  </a:lnTo>
                  <a:lnTo>
                    <a:pt x="100643" y="137334"/>
                  </a:lnTo>
                  <a:lnTo>
                    <a:pt x="77563" y="105781"/>
                  </a:lnTo>
                  <a:lnTo>
                    <a:pt x="51384" y="99110"/>
                  </a:lnTo>
                  <a:lnTo>
                    <a:pt x="49974" y="98831"/>
                  </a:lnTo>
                  <a:lnTo>
                    <a:pt x="49974" y="96570"/>
                  </a:lnTo>
                  <a:lnTo>
                    <a:pt x="52806" y="91198"/>
                  </a:lnTo>
                  <a:lnTo>
                    <a:pt x="78303" y="61362"/>
                  </a:lnTo>
                  <a:lnTo>
                    <a:pt x="123672" y="40714"/>
                  </a:lnTo>
                  <a:lnTo>
                    <a:pt x="137223" y="39814"/>
                  </a:lnTo>
                  <a:lnTo>
                    <a:pt x="162369" y="42250"/>
                  </a:lnTo>
                  <a:lnTo>
                    <a:pt x="203454" y="61733"/>
                  </a:lnTo>
                  <a:lnTo>
                    <a:pt x="231994" y="99158"/>
                  </a:lnTo>
                  <a:lnTo>
                    <a:pt x="246395" y="145325"/>
                  </a:lnTo>
                  <a:lnTo>
                    <a:pt x="248196" y="171107"/>
                  </a:lnTo>
                  <a:lnTo>
                    <a:pt x="248036" y="178891"/>
                  </a:lnTo>
                  <a:lnTo>
                    <a:pt x="239712" y="224472"/>
                  </a:lnTo>
                  <a:lnTo>
                    <a:pt x="225056" y="258196"/>
                  </a:lnTo>
                  <a:lnTo>
                    <a:pt x="212982" y="281971"/>
                  </a:lnTo>
                  <a:lnTo>
                    <a:pt x="174707" y="333956"/>
                  </a:lnTo>
                  <a:lnTo>
                    <a:pt x="134845" y="380492"/>
                  </a:lnTo>
                  <a:lnTo>
                    <a:pt x="83858" y="436027"/>
                  </a:lnTo>
                  <a:lnTo>
                    <a:pt x="30492" y="495528"/>
                  </a:lnTo>
                  <a:lnTo>
                    <a:pt x="8575" y="520787"/>
                  </a:lnTo>
                  <a:lnTo>
                    <a:pt x="1701" y="529691"/>
                  </a:lnTo>
                  <a:lnTo>
                    <a:pt x="0" y="533933"/>
                  </a:lnTo>
                  <a:lnTo>
                    <a:pt x="0" y="564146"/>
                  </a:lnTo>
                  <a:lnTo>
                    <a:pt x="314261" y="564146"/>
                  </a:lnTo>
                  <a:lnTo>
                    <a:pt x="314261" y="561606"/>
                  </a:lnTo>
                  <a:lnTo>
                    <a:pt x="316006" y="555463"/>
                  </a:lnTo>
                  <a:lnTo>
                    <a:pt x="318706" y="540424"/>
                  </a:lnTo>
                  <a:lnTo>
                    <a:pt x="322358" y="516492"/>
                  </a:lnTo>
                  <a:lnTo>
                    <a:pt x="334800" y="427131"/>
                  </a:lnTo>
                  <a:lnTo>
                    <a:pt x="337972" y="406590"/>
                  </a:lnTo>
                  <a:lnTo>
                    <a:pt x="337972" y="404050"/>
                  </a:lnTo>
                  <a:lnTo>
                    <a:pt x="304088" y="404050"/>
                  </a:lnTo>
                  <a:lnTo>
                    <a:pt x="304088" y="406590"/>
                  </a:lnTo>
                  <a:lnTo>
                    <a:pt x="297424" y="438934"/>
                  </a:lnTo>
                  <a:lnTo>
                    <a:pt x="287261" y="476629"/>
                  </a:lnTo>
                  <a:lnTo>
                    <a:pt x="244163" y="485155"/>
                  </a:lnTo>
                  <a:lnTo>
                    <a:pt x="201015" y="485953"/>
                  </a:lnTo>
                  <a:lnTo>
                    <a:pt x="142303" y="486219"/>
                  </a:lnTo>
                  <a:lnTo>
                    <a:pt x="77927" y="485368"/>
                  </a:lnTo>
                  <a:lnTo>
                    <a:pt x="153528" y="413683"/>
                  </a:lnTo>
                  <a:lnTo>
                    <a:pt x="176190" y="392612"/>
                  </a:lnTo>
                  <a:lnTo>
                    <a:pt x="195885" y="374720"/>
                  </a:lnTo>
                  <a:lnTo>
                    <a:pt x="233363" y="341794"/>
                  </a:lnTo>
                  <a:lnTo>
                    <a:pt x="251575" y="325277"/>
                  </a:lnTo>
                  <a:lnTo>
                    <a:pt x="280377" y="297319"/>
                  </a:lnTo>
                  <a:lnTo>
                    <a:pt x="312139" y="255712"/>
                  </a:lnTo>
                  <a:lnTo>
                    <a:pt x="333740" y="205833"/>
                  </a:lnTo>
                  <a:lnTo>
                    <a:pt x="337972" y="170256"/>
                  </a:lnTo>
                  <a:lnTo>
                    <a:pt x="334374" y="134311"/>
                  </a:lnTo>
                  <a:lnTo>
                    <a:pt x="308115" y="72899"/>
                  </a:lnTo>
                  <a:lnTo>
                    <a:pt x="258035" y="26681"/>
                  </a:lnTo>
                  <a:lnTo>
                    <a:pt x="193657" y="2964"/>
                  </a:lnTo>
                  <a:lnTo>
                    <a:pt x="1567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042986" y="2467744"/>
              <a:ext cx="338455" cy="564515"/>
            </a:xfrm>
            <a:custGeom>
              <a:avLst/>
              <a:gdLst/>
              <a:ahLst/>
              <a:cxnLst/>
              <a:rect l="l" t="t" r="r" b="b"/>
              <a:pathLst>
                <a:path w="338454" h="564514">
                  <a:moveTo>
                    <a:pt x="49976" y="200752"/>
                  </a:moveTo>
                  <a:lnTo>
                    <a:pt x="13552" y="185505"/>
                  </a:lnTo>
                  <a:lnTo>
                    <a:pt x="0" y="148234"/>
                  </a:lnTo>
                  <a:lnTo>
                    <a:pt x="2805" y="119170"/>
                  </a:lnTo>
                  <a:lnTo>
                    <a:pt x="25252" y="67076"/>
                  </a:lnTo>
                  <a:lnTo>
                    <a:pt x="68717" y="24776"/>
                  </a:lnTo>
                  <a:lnTo>
                    <a:pt x="124622" y="2752"/>
                  </a:lnTo>
                  <a:lnTo>
                    <a:pt x="156705" y="0"/>
                  </a:lnTo>
                  <a:lnTo>
                    <a:pt x="193658" y="2964"/>
                  </a:lnTo>
                  <a:lnTo>
                    <a:pt x="258034" y="26682"/>
                  </a:lnTo>
                  <a:lnTo>
                    <a:pt x="308116" y="72899"/>
                  </a:lnTo>
                  <a:lnTo>
                    <a:pt x="334375" y="134311"/>
                  </a:lnTo>
                  <a:lnTo>
                    <a:pt x="337975" y="170258"/>
                  </a:lnTo>
                  <a:lnTo>
                    <a:pt x="336916" y="188258"/>
                  </a:lnTo>
                  <a:lnTo>
                    <a:pt x="321034" y="239716"/>
                  </a:lnTo>
                  <a:lnTo>
                    <a:pt x="291810" y="284504"/>
                  </a:lnTo>
                  <a:lnTo>
                    <a:pt x="251575" y="325269"/>
                  </a:lnTo>
                  <a:lnTo>
                    <a:pt x="212610" y="359998"/>
                  </a:lnTo>
                  <a:lnTo>
                    <a:pt x="195881" y="374716"/>
                  </a:lnTo>
                  <a:lnTo>
                    <a:pt x="176187" y="392610"/>
                  </a:lnTo>
                  <a:lnTo>
                    <a:pt x="153528" y="413680"/>
                  </a:lnTo>
                  <a:lnTo>
                    <a:pt x="127905" y="437927"/>
                  </a:lnTo>
                  <a:lnTo>
                    <a:pt x="77929" y="485362"/>
                  </a:lnTo>
                  <a:lnTo>
                    <a:pt x="142305" y="486209"/>
                  </a:lnTo>
                  <a:lnTo>
                    <a:pt x="201016" y="485945"/>
                  </a:lnTo>
                  <a:lnTo>
                    <a:pt x="244163" y="485151"/>
                  </a:lnTo>
                  <a:lnTo>
                    <a:pt x="283763" y="481974"/>
                  </a:lnTo>
                  <a:lnTo>
                    <a:pt x="297422" y="438933"/>
                  </a:lnTo>
                  <a:lnTo>
                    <a:pt x="304092" y="406586"/>
                  </a:lnTo>
                  <a:lnTo>
                    <a:pt x="304092" y="404045"/>
                  </a:lnTo>
                  <a:lnTo>
                    <a:pt x="337975" y="404045"/>
                  </a:lnTo>
                  <a:lnTo>
                    <a:pt x="337975" y="406586"/>
                  </a:lnTo>
                  <a:lnTo>
                    <a:pt x="336969" y="412357"/>
                  </a:lnTo>
                  <a:lnTo>
                    <a:pt x="334798" y="427127"/>
                  </a:lnTo>
                  <a:lnTo>
                    <a:pt x="331463" y="450898"/>
                  </a:lnTo>
                  <a:lnTo>
                    <a:pt x="326963" y="483668"/>
                  </a:lnTo>
                  <a:lnTo>
                    <a:pt x="322357" y="516492"/>
                  </a:lnTo>
                  <a:lnTo>
                    <a:pt x="318704" y="540421"/>
                  </a:lnTo>
                  <a:lnTo>
                    <a:pt x="316004" y="555456"/>
                  </a:lnTo>
                  <a:lnTo>
                    <a:pt x="314257" y="561597"/>
                  </a:lnTo>
                  <a:lnTo>
                    <a:pt x="314257" y="564139"/>
                  </a:lnTo>
                  <a:lnTo>
                    <a:pt x="0" y="564139"/>
                  </a:lnTo>
                  <a:lnTo>
                    <a:pt x="0" y="548045"/>
                  </a:lnTo>
                  <a:lnTo>
                    <a:pt x="0" y="537880"/>
                  </a:lnTo>
                  <a:lnTo>
                    <a:pt x="0" y="533927"/>
                  </a:lnTo>
                  <a:lnTo>
                    <a:pt x="1694" y="529692"/>
                  </a:lnTo>
                  <a:lnTo>
                    <a:pt x="30494" y="495527"/>
                  </a:lnTo>
                  <a:lnTo>
                    <a:pt x="42352" y="482398"/>
                  </a:lnTo>
                  <a:lnTo>
                    <a:pt x="53364" y="470116"/>
                  </a:lnTo>
                  <a:lnTo>
                    <a:pt x="63529" y="458680"/>
                  </a:lnTo>
                  <a:lnTo>
                    <a:pt x="72846" y="448092"/>
                  </a:lnTo>
                  <a:lnTo>
                    <a:pt x="77505" y="442957"/>
                  </a:lnTo>
                  <a:lnTo>
                    <a:pt x="83858" y="436021"/>
                  </a:lnTo>
                  <a:lnTo>
                    <a:pt x="91905" y="427286"/>
                  </a:lnTo>
                  <a:lnTo>
                    <a:pt x="101646" y="416751"/>
                  </a:lnTo>
                  <a:lnTo>
                    <a:pt x="111387" y="406216"/>
                  </a:lnTo>
                  <a:lnTo>
                    <a:pt x="140399" y="374186"/>
                  </a:lnTo>
                  <a:lnTo>
                    <a:pt x="169411" y="340516"/>
                  </a:lnTo>
                  <a:lnTo>
                    <a:pt x="182487" y="323575"/>
                  </a:lnTo>
                  <a:lnTo>
                    <a:pt x="186987" y="317646"/>
                  </a:lnTo>
                  <a:lnTo>
                    <a:pt x="192228" y="310869"/>
                  </a:lnTo>
                  <a:lnTo>
                    <a:pt x="198211" y="303245"/>
                  </a:lnTo>
                  <a:lnTo>
                    <a:pt x="204087" y="295516"/>
                  </a:lnTo>
                  <a:lnTo>
                    <a:pt x="209010" y="288422"/>
                  </a:lnTo>
                  <a:lnTo>
                    <a:pt x="212981" y="281963"/>
                  </a:lnTo>
                  <a:lnTo>
                    <a:pt x="215999" y="276140"/>
                  </a:lnTo>
                  <a:lnTo>
                    <a:pt x="218699" y="270475"/>
                  </a:lnTo>
                  <a:lnTo>
                    <a:pt x="221716" y="264493"/>
                  </a:lnTo>
                  <a:lnTo>
                    <a:pt x="225052" y="258193"/>
                  </a:lnTo>
                  <a:lnTo>
                    <a:pt x="228705" y="251575"/>
                  </a:lnTo>
                  <a:lnTo>
                    <a:pt x="232252" y="244799"/>
                  </a:lnTo>
                  <a:lnTo>
                    <a:pt x="244322" y="205093"/>
                  </a:lnTo>
                  <a:lnTo>
                    <a:pt x="248187" y="171105"/>
                  </a:lnTo>
                  <a:lnTo>
                    <a:pt x="246387" y="145323"/>
                  </a:lnTo>
                  <a:lnTo>
                    <a:pt x="231987" y="99158"/>
                  </a:lnTo>
                  <a:lnTo>
                    <a:pt x="203452" y="61729"/>
                  </a:lnTo>
                  <a:lnTo>
                    <a:pt x="162369" y="42246"/>
                  </a:lnTo>
                  <a:lnTo>
                    <a:pt x="137223" y="39811"/>
                  </a:lnTo>
                  <a:lnTo>
                    <a:pt x="123670" y="40711"/>
                  </a:lnTo>
                  <a:lnTo>
                    <a:pt x="78299" y="61358"/>
                  </a:lnTo>
                  <a:lnTo>
                    <a:pt x="52799" y="91199"/>
                  </a:lnTo>
                  <a:lnTo>
                    <a:pt x="49976" y="96564"/>
                  </a:lnTo>
                  <a:lnTo>
                    <a:pt x="49976" y="98258"/>
                  </a:lnTo>
                  <a:lnTo>
                    <a:pt x="49976" y="98823"/>
                  </a:lnTo>
                  <a:lnTo>
                    <a:pt x="51388" y="99105"/>
                  </a:lnTo>
                  <a:lnTo>
                    <a:pt x="54211" y="99105"/>
                  </a:lnTo>
                  <a:lnTo>
                    <a:pt x="61887" y="99846"/>
                  </a:lnTo>
                  <a:lnTo>
                    <a:pt x="97623" y="126634"/>
                  </a:lnTo>
                  <a:lnTo>
                    <a:pt x="101646" y="149928"/>
                  </a:lnTo>
                  <a:lnTo>
                    <a:pt x="100799" y="160093"/>
                  </a:lnTo>
                  <a:lnTo>
                    <a:pt x="71787" y="196516"/>
                  </a:lnTo>
                  <a:lnTo>
                    <a:pt x="61570" y="199481"/>
                  </a:lnTo>
                  <a:lnTo>
                    <a:pt x="49976" y="2007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7442381" y="2471556"/>
            <a:ext cx="239395" cy="570230"/>
            <a:chOff x="7442381" y="2471556"/>
            <a:chExt cx="239395" cy="570230"/>
          </a:xfrm>
        </p:grpSpPr>
        <p:sp>
          <p:nvSpPr>
            <p:cNvPr id="34" name="object 34"/>
            <p:cNvSpPr/>
            <p:nvPr/>
          </p:nvSpPr>
          <p:spPr>
            <a:xfrm>
              <a:off x="7442796" y="2471978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4">
                  <a:moveTo>
                    <a:pt x="191439" y="0"/>
                  </a:moveTo>
                  <a:lnTo>
                    <a:pt x="154165" y="16090"/>
                  </a:lnTo>
                  <a:lnTo>
                    <a:pt x="138074" y="51663"/>
                  </a:lnTo>
                  <a:lnTo>
                    <a:pt x="139131" y="60719"/>
                  </a:lnTo>
                  <a:lnTo>
                    <a:pt x="165176" y="88087"/>
                  </a:lnTo>
                  <a:lnTo>
                    <a:pt x="173647" y="88087"/>
                  </a:lnTo>
                  <a:lnTo>
                    <a:pt x="210921" y="71145"/>
                  </a:lnTo>
                  <a:lnTo>
                    <a:pt x="227863" y="35572"/>
                  </a:lnTo>
                  <a:lnTo>
                    <a:pt x="226853" y="28269"/>
                  </a:lnTo>
                  <a:lnTo>
                    <a:pt x="198743" y="633"/>
                  </a:lnTo>
                  <a:lnTo>
                    <a:pt x="191439" y="0"/>
                  </a:lnTo>
                  <a:close/>
                </a:path>
                <a:path w="238125" h="569594">
                  <a:moveTo>
                    <a:pt x="182009" y="217690"/>
                  </a:moveTo>
                  <a:lnTo>
                    <a:pt x="123951" y="217690"/>
                  </a:lnTo>
                  <a:lnTo>
                    <a:pt x="128752" y="224472"/>
                  </a:lnTo>
                  <a:lnTo>
                    <a:pt x="128752" y="238023"/>
                  </a:lnTo>
                  <a:lnTo>
                    <a:pt x="128107" y="245643"/>
                  </a:lnTo>
                  <a:lnTo>
                    <a:pt x="128066" y="246124"/>
                  </a:lnTo>
                  <a:lnTo>
                    <a:pt x="126849" y="254330"/>
                  </a:lnTo>
                  <a:lnTo>
                    <a:pt x="111041" y="304939"/>
                  </a:lnTo>
                  <a:lnTo>
                    <a:pt x="85559" y="373545"/>
                  </a:lnTo>
                  <a:lnTo>
                    <a:pt x="71210" y="411028"/>
                  </a:lnTo>
                  <a:lnTo>
                    <a:pt x="60356" y="439618"/>
                  </a:lnTo>
                  <a:lnTo>
                    <a:pt x="47278" y="476574"/>
                  </a:lnTo>
                  <a:lnTo>
                    <a:pt x="45219" y="489597"/>
                  </a:lnTo>
                  <a:lnTo>
                    <a:pt x="45159" y="490123"/>
                  </a:lnTo>
                  <a:lnTo>
                    <a:pt x="45020" y="493826"/>
                  </a:lnTo>
                  <a:lnTo>
                    <a:pt x="45006" y="498277"/>
                  </a:lnTo>
                  <a:lnTo>
                    <a:pt x="46697" y="514265"/>
                  </a:lnTo>
                  <a:lnTo>
                    <a:pt x="68618" y="551434"/>
                  </a:lnTo>
                  <a:lnTo>
                    <a:pt x="105303" y="568102"/>
                  </a:lnTo>
                  <a:lnTo>
                    <a:pt x="118592" y="569213"/>
                  </a:lnTo>
                  <a:lnTo>
                    <a:pt x="131734" y="568102"/>
                  </a:lnTo>
                  <a:lnTo>
                    <a:pt x="132154" y="568102"/>
                  </a:lnTo>
                  <a:lnTo>
                    <a:pt x="171107" y="550583"/>
                  </a:lnTo>
                  <a:lnTo>
                    <a:pt x="185754" y="537883"/>
                  </a:lnTo>
                  <a:lnTo>
                    <a:pt x="122821" y="537883"/>
                  </a:lnTo>
                  <a:lnTo>
                    <a:pt x="116522" y="536559"/>
                  </a:lnTo>
                  <a:lnTo>
                    <a:pt x="112026" y="532587"/>
                  </a:lnTo>
                  <a:lnTo>
                    <a:pt x="109330" y="525967"/>
                  </a:lnTo>
                  <a:lnTo>
                    <a:pt x="108432" y="516699"/>
                  </a:lnTo>
                  <a:lnTo>
                    <a:pt x="108696" y="511827"/>
                  </a:lnTo>
                  <a:lnTo>
                    <a:pt x="109489" y="505687"/>
                  </a:lnTo>
                  <a:lnTo>
                    <a:pt x="110811" y="498277"/>
                  </a:lnTo>
                  <a:lnTo>
                    <a:pt x="112549" y="490123"/>
                  </a:lnTo>
                  <a:lnTo>
                    <a:pt x="112661" y="489597"/>
                  </a:lnTo>
                  <a:lnTo>
                    <a:pt x="128328" y="445762"/>
                  </a:lnTo>
                  <a:lnTo>
                    <a:pt x="148234" y="393877"/>
                  </a:lnTo>
                  <a:lnTo>
                    <a:pt x="158611" y="367352"/>
                  </a:lnTo>
                  <a:lnTo>
                    <a:pt x="167719" y="343688"/>
                  </a:lnTo>
                  <a:lnTo>
                    <a:pt x="182042" y="305146"/>
                  </a:lnTo>
                  <a:lnTo>
                    <a:pt x="193239" y="265870"/>
                  </a:lnTo>
                  <a:lnTo>
                    <a:pt x="193853" y="258926"/>
                  </a:lnTo>
                  <a:lnTo>
                    <a:pt x="193979" y="257505"/>
                  </a:lnTo>
                  <a:lnTo>
                    <a:pt x="192234" y="241834"/>
                  </a:lnTo>
                  <a:lnTo>
                    <a:pt x="187839" y="227857"/>
                  </a:lnTo>
                  <a:lnTo>
                    <a:pt x="182009" y="217690"/>
                  </a:lnTo>
                  <a:close/>
                </a:path>
                <a:path w="238125" h="569594">
                  <a:moveTo>
                    <a:pt x="232384" y="430301"/>
                  </a:moveTo>
                  <a:lnTo>
                    <a:pt x="212610" y="430301"/>
                  </a:lnTo>
                  <a:lnTo>
                    <a:pt x="207810" y="430860"/>
                  </a:lnTo>
                  <a:lnTo>
                    <a:pt x="205549" y="433120"/>
                  </a:lnTo>
                  <a:lnTo>
                    <a:pt x="204139" y="437083"/>
                  </a:lnTo>
                  <a:lnTo>
                    <a:pt x="202450" y="443852"/>
                  </a:lnTo>
                  <a:lnTo>
                    <a:pt x="197633" y="458091"/>
                  </a:lnTo>
                  <a:lnTo>
                    <a:pt x="181267" y="493826"/>
                  </a:lnTo>
                  <a:lnTo>
                    <a:pt x="151066" y="529691"/>
                  </a:lnTo>
                  <a:lnTo>
                    <a:pt x="127914" y="537883"/>
                  </a:lnTo>
                  <a:lnTo>
                    <a:pt x="185754" y="537883"/>
                  </a:lnTo>
                  <a:lnTo>
                    <a:pt x="215635" y="496634"/>
                  </a:lnTo>
                  <a:lnTo>
                    <a:pt x="233737" y="456086"/>
                  </a:lnTo>
                  <a:lnTo>
                    <a:pt x="238023" y="433120"/>
                  </a:lnTo>
                  <a:lnTo>
                    <a:pt x="232384" y="430301"/>
                  </a:lnTo>
                  <a:close/>
                </a:path>
                <a:path w="238125" h="569594">
                  <a:moveTo>
                    <a:pt x="116052" y="185496"/>
                  </a:moveTo>
                  <a:lnTo>
                    <a:pt x="77612" y="195667"/>
                  </a:lnTo>
                  <a:lnTo>
                    <a:pt x="43617" y="224680"/>
                  </a:lnTo>
                  <a:lnTo>
                    <a:pt x="21918" y="258926"/>
                  </a:lnTo>
                  <a:lnTo>
                    <a:pt x="4291" y="299486"/>
                  </a:lnTo>
                  <a:lnTo>
                    <a:pt x="0" y="316801"/>
                  </a:lnTo>
                  <a:lnTo>
                    <a:pt x="0" y="318490"/>
                  </a:lnTo>
                  <a:lnTo>
                    <a:pt x="1701" y="321030"/>
                  </a:lnTo>
                  <a:lnTo>
                    <a:pt x="5079" y="324421"/>
                  </a:lnTo>
                  <a:lnTo>
                    <a:pt x="27673" y="324421"/>
                  </a:lnTo>
                  <a:lnTo>
                    <a:pt x="28524" y="324142"/>
                  </a:lnTo>
                  <a:lnTo>
                    <a:pt x="30784" y="323011"/>
                  </a:lnTo>
                  <a:lnTo>
                    <a:pt x="31343" y="322440"/>
                  </a:lnTo>
                  <a:lnTo>
                    <a:pt x="31436" y="321030"/>
                  </a:lnTo>
                  <a:lnTo>
                    <a:pt x="31623" y="320471"/>
                  </a:lnTo>
                  <a:lnTo>
                    <a:pt x="32753" y="318211"/>
                  </a:lnTo>
                  <a:lnTo>
                    <a:pt x="33324" y="317360"/>
                  </a:lnTo>
                  <a:lnTo>
                    <a:pt x="33883" y="316801"/>
                  </a:lnTo>
                  <a:lnTo>
                    <a:pt x="40024" y="296151"/>
                  </a:lnTo>
                  <a:lnTo>
                    <a:pt x="56122" y="260571"/>
                  </a:lnTo>
                  <a:lnTo>
                    <a:pt x="88307" y="224680"/>
                  </a:lnTo>
                  <a:lnTo>
                    <a:pt x="112661" y="217690"/>
                  </a:lnTo>
                  <a:lnTo>
                    <a:pt x="182009" y="217690"/>
                  </a:lnTo>
                  <a:lnTo>
                    <a:pt x="180796" y="215574"/>
                  </a:lnTo>
                  <a:lnTo>
                    <a:pt x="171107" y="204990"/>
                  </a:lnTo>
                  <a:lnTo>
                    <a:pt x="159408" y="196463"/>
                  </a:lnTo>
                  <a:lnTo>
                    <a:pt x="146332" y="190371"/>
                  </a:lnTo>
                  <a:lnTo>
                    <a:pt x="131880" y="186715"/>
                  </a:lnTo>
                  <a:lnTo>
                    <a:pt x="116052" y="1854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0451" y="2471556"/>
              <a:ext cx="90634" cy="8894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442804" y="2657485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93"/>
                  </a:moveTo>
                  <a:lnTo>
                    <a:pt x="11752" y="95029"/>
                  </a:lnTo>
                  <a:lnTo>
                    <a:pt x="35046" y="50240"/>
                  </a:lnTo>
                  <a:lnTo>
                    <a:pt x="65223" y="18635"/>
                  </a:lnTo>
                  <a:lnTo>
                    <a:pt x="103022" y="846"/>
                  </a:lnTo>
                  <a:lnTo>
                    <a:pt x="116046" y="0"/>
                  </a:lnTo>
                  <a:lnTo>
                    <a:pt x="131876" y="1217"/>
                  </a:lnTo>
                  <a:lnTo>
                    <a:pt x="171105" y="19482"/>
                  </a:lnTo>
                  <a:lnTo>
                    <a:pt x="192228" y="56329"/>
                  </a:lnTo>
                  <a:lnTo>
                    <a:pt x="193975" y="71999"/>
                  </a:lnTo>
                  <a:lnTo>
                    <a:pt x="193234" y="80364"/>
                  </a:lnTo>
                  <a:lnTo>
                    <a:pt x="182116" y="119434"/>
                  </a:lnTo>
                  <a:lnTo>
                    <a:pt x="167717" y="158187"/>
                  </a:lnTo>
                  <a:lnTo>
                    <a:pt x="148234" y="208375"/>
                  </a:lnTo>
                  <a:lnTo>
                    <a:pt x="137752" y="235322"/>
                  </a:lnTo>
                  <a:lnTo>
                    <a:pt x="119964" y="283181"/>
                  </a:lnTo>
                  <a:lnTo>
                    <a:pt x="109482" y="320187"/>
                  </a:lnTo>
                  <a:lnTo>
                    <a:pt x="108423" y="331198"/>
                  </a:lnTo>
                  <a:lnTo>
                    <a:pt x="109323" y="340463"/>
                  </a:lnTo>
                  <a:lnTo>
                    <a:pt x="112023" y="347081"/>
                  </a:lnTo>
                  <a:lnTo>
                    <a:pt x="116523" y="351051"/>
                  </a:lnTo>
                  <a:lnTo>
                    <a:pt x="122823" y="352375"/>
                  </a:lnTo>
                  <a:lnTo>
                    <a:pt x="127905" y="352375"/>
                  </a:lnTo>
                  <a:lnTo>
                    <a:pt x="133269" y="351528"/>
                  </a:lnTo>
                  <a:lnTo>
                    <a:pt x="138917" y="349834"/>
                  </a:lnTo>
                  <a:lnTo>
                    <a:pt x="144564" y="348139"/>
                  </a:lnTo>
                  <a:lnTo>
                    <a:pt x="175393" y="317804"/>
                  </a:lnTo>
                  <a:lnTo>
                    <a:pt x="197628" y="272592"/>
                  </a:lnTo>
                  <a:lnTo>
                    <a:pt x="204140" y="251575"/>
                  </a:lnTo>
                  <a:lnTo>
                    <a:pt x="205552" y="247622"/>
                  </a:lnTo>
                  <a:lnTo>
                    <a:pt x="206681" y="246493"/>
                  </a:lnTo>
                  <a:lnTo>
                    <a:pt x="207810" y="245364"/>
                  </a:lnTo>
                  <a:lnTo>
                    <a:pt x="212610" y="244799"/>
                  </a:lnTo>
                  <a:lnTo>
                    <a:pt x="221081" y="244799"/>
                  </a:lnTo>
                  <a:lnTo>
                    <a:pt x="232375" y="244799"/>
                  </a:lnTo>
                  <a:lnTo>
                    <a:pt x="238022" y="247622"/>
                  </a:lnTo>
                  <a:lnTo>
                    <a:pt x="238022" y="253269"/>
                  </a:lnTo>
                  <a:lnTo>
                    <a:pt x="237546" y="257451"/>
                  </a:lnTo>
                  <a:lnTo>
                    <a:pt x="221293" y="300069"/>
                  </a:lnTo>
                  <a:lnTo>
                    <a:pt x="201757" y="334269"/>
                  </a:lnTo>
                  <a:lnTo>
                    <a:pt x="171105" y="365081"/>
                  </a:lnTo>
                  <a:lnTo>
                    <a:pt x="132352" y="382551"/>
                  </a:lnTo>
                  <a:lnTo>
                    <a:pt x="118587" y="383716"/>
                  </a:lnTo>
                  <a:lnTo>
                    <a:pt x="105299" y="382604"/>
                  </a:lnTo>
                  <a:lnTo>
                    <a:pt x="68611" y="365928"/>
                  </a:lnTo>
                  <a:lnTo>
                    <a:pt x="46693" y="328763"/>
                  </a:lnTo>
                  <a:lnTo>
                    <a:pt x="44893" y="311716"/>
                  </a:lnTo>
                  <a:lnTo>
                    <a:pt x="45158" y="304622"/>
                  </a:lnTo>
                  <a:lnTo>
                    <a:pt x="60352" y="254116"/>
                  </a:lnTo>
                  <a:lnTo>
                    <a:pt x="85552" y="188046"/>
                  </a:lnTo>
                  <a:lnTo>
                    <a:pt x="99952" y="149558"/>
                  </a:lnTo>
                  <a:lnTo>
                    <a:pt x="118587" y="98311"/>
                  </a:lnTo>
                  <a:lnTo>
                    <a:pt x="128064" y="60617"/>
                  </a:lnTo>
                  <a:lnTo>
                    <a:pt x="128752" y="52517"/>
                  </a:lnTo>
                  <a:lnTo>
                    <a:pt x="128752" y="38964"/>
                  </a:lnTo>
                  <a:lnTo>
                    <a:pt x="123952" y="32188"/>
                  </a:lnTo>
                  <a:lnTo>
                    <a:pt x="114352" y="32188"/>
                  </a:lnTo>
                  <a:lnTo>
                    <a:pt x="112658" y="32188"/>
                  </a:lnTo>
                  <a:lnTo>
                    <a:pt x="76923" y="47911"/>
                  </a:lnTo>
                  <a:lnTo>
                    <a:pt x="47435" y="91905"/>
                  </a:lnTo>
                  <a:lnTo>
                    <a:pt x="33882" y="131293"/>
                  </a:lnTo>
                  <a:lnTo>
                    <a:pt x="33317" y="131858"/>
                  </a:lnTo>
                  <a:lnTo>
                    <a:pt x="32752" y="132705"/>
                  </a:lnTo>
                  <a:lnTo>
                    <a:pt x="32188" y="133834"/>
                  </a:lnTo>
                  <a:lnTo>
                    <a:pt x="31623" y="134963"/>
                  </a:lnTo>
                  <a:lnTo>
                    <a:pt x="31341" y="135810"/>
                  </a:lnTo>
                  <a:lnTo>
                    <a:pt x="31341" y="136375"/>
                  </a:lnTo>
                  <a:lnTo>
                    <a:pt x="31341" y="136940"/>
                  </a:lnTo>
                  <a:lnTo>
                    <a:pt x="30776" y="137505"/>
                  </a:lnTo>
                  <a:lnTo>
                    <a:pt x="29646" y="138070"/>
                  </a:lnTo>
                  <a:lnTo>
                    <a:pt x="28517" y="138635"/>
                  </a:lnTo>
                  <a:lnTo>
                    <a:pt x="27670" y="138917"/>
                  </a:lnTo>
                  <a:lnTo>
                    <a:pt x="27105" y="138917"/>
                  </a:lnTo>
                  <a:lnTo>
                    <a:pt x="26541" y="138917"/>
                  </a:lnTo>
                  <a:lnTo>
                    <a:pt x="5082" y="138917"/>
                  </a:lnTo>
                  <a:lnTo>
                    <a:pt x="1694" y="135528"/>
                  </a:lnTo>
                  <a:lnTo>
                    <a:pt x="0" y="132987"/>
                  </a:lnTo>
                  <a:lnTo>
                    <a:pt x="0" y="13129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7763408" y="2396168"/>
            <a:ext cx="203835" cy="848360"/>
            <a:chOff x="7763408" y="2396168"/>
            <a:chExt cx="203835" cy="848360"/>
          </a:xfrm>
        </p:grpSpPr>
        <p:sp>
          <p:nvSpPr>
            <p:cNvPr id="38" name="object 38"/>
            <p:cNvSpPr/>
            <p:nvPr/>
          </p:nvSpPr>
          <p:spPr>
            <a:xfrm>
              <a:off x="7763840" y="23965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5" h="847089">
                  <a:moveTo>
                    <a:pt x="26250" y="0"/>
                  </a:moveTo>
                  <a:lnTo>
                    <a:pt x="7620" y="0"/>
                  </a:lnTo>
                  <a:lnTo>
                    <a:pt x="4229" y="838"/>
                  </a:lnTo>
                  <a:lnTo>
                    <a:pt x="1409" y="2540"/>
                  </a:lnTo>
                  <a:lnTo>
                    <a:pt x="0" y="5638"/>
                  </a:lnTo>
                  <a:lnTo>
                    <a:pt x="0" y="10160"/>
                  </a:lnTo>
                  <a:lnTo>
                    <a:pt x="9309" y="21170"/>
                  </a:lnTo>
                  <a:lnTo>
                    <a:pt x="36864" y="53077"/>
                  </a:lnTo>
                  <a:lnTo>
                    <a:pt x="61177" y="88182"/>
                  </a:lnTo>
                  <a:lnTo>
                    <a:pt x="82249" y="126488"/>
                  </a:lnTo>
                  <a:lnTo>
                    <a:pt x="100079" y="167993"/>
                  </a:lnTo>
                  <a:lnTo>
                    <a:pt x="114667" y="212698"/>
                  </a:lnTo>
                  <a:lnTo>
                    <a:pt x="126013" y="260603"/>
                  </a:lnTo>
                  <a:lnTo>
                    <a:pt x="134118" y="311708"/>
                  </a:lnTo>
                  <a:lnTo>
                    <a:pt x="138980" y="366013"/>
                  </a:lnTo>
                  <a:lnTo>
                    <a:pt x="140601" y="423519"/>
                  </a:lnTo>
                  <a:lnTo>
                    <a:pt x="138980" y="481025"/>
                  </a:lnTo>
                  <a:lnTo>
                    <a:pt x="134118" y="535332"/>
                  </a:lnTo>
                  <a:lnTo>
                    <a:pt x="126013" y="586438"/>
                  </a:lnTo>
                  <a:lnTo>
                    <a:pt x="114667" y="634344"/>
                  </a:lnTo>
                  <a:lnTo>
                    <a:pt x="100079" y="679051"/>
                  </a:lnTo>
                  <a:lnTo>
                    <a:pt x="82249" y="720556"/>
                  </a:lnTo>
                  <a:lnTo>
                    <a:pt x="61177" y="758861"/>
                  </a:lnTo>
                  <a:lnTo>
                    <a:pt x="36864" y="793965"/>
                  </a:lnTo>
                  <a:lnTo>
                    <a:pt x="0" y="836891"/>
                  </a:lnTo>
                  <a:lnTo>
                    <a:pt x="558" y="840270"/>
                  </a:lnTo>
                  <a:lnTo>
                    <a:pt x="1409" y="842822"/>
                  </a:lnTo>
                  <a:lnTo>
                    <a:pt x="3670" y="846201"/>
                  </a:lnTo>
                  <a:lnTo>
                    <a:pt x="5079" y="847051"/>
                  </a:lnTo>
                  <a:lnTo>
                    <a:pt x="26250" y="847051"/>
                  </a:lnTo>
                  <a:lnTo>
                    <a:pt x="29641" y="843661"/>
                  </a:lnTo>
                  <a:lnTo>
                    <a:pt x="39801" y="835761"/>
                  </a:lnTo>
                  <a:lnTo>
                    <a:pt x="76225" y="799617"/>
                  </a:lnTo>
                  <a:lnTo>
                    <a:pt x="104339" y="766420"/>
                  </a:lnTo>
                  <a:lnTo>
                    <a:pt x="124936" y="732488"/>
                  </a:lnTo>
                  <a:lnTo>
                    <a:pt x="152729" y="681029"/>
                  </a:lnTo>
                  <a:lnTo>
                    <a:pt x="168398" y="643757"/>
                  </a:lnTo>
                  <a:lnTo>
                    <a:pt x="179833" y="605481"/>
                  </a:lnTo>
                  <a:lnTo>
                    <a:pt x="189576" y="560166"/>
                  </a:lnTo>
                  <a:lnTo>
                    <a:pt x="197674" y="507540"/>
                  </a:lnTo>
                  <a:lnTo>
                    <a:pt x="201909" y="452056"/>
                  </a:lnTo>
                  <a:lnTo>
                    <a:pt x="202437" y="423519"/>
                  </a:lnTo>
                  <a:lnTo>
                    <a:pt x="200981" y="377443"/>
                  </a:lnTo>
                  <a:lnTo>
                    <a:pt x="196610" y="332041"/>
                  </a:lnTo>
                  <a:lnTo>
                    <a:pt x="189325" y="287316"/>
                  </a:lnTo>
                  <a:lnTo>
                    <a:pt x="179126" y="243267"/>
                  </a:lnTo>
                  <a:lnTo>
                    <a:pt x="166014" y="199898"/>
                  </a:lnTo>
                  <a:lnTo>
                    <a:pt x="145102" y="148334"/>
                  </a:lnTo>
                  <a:lnTo>
                    <a:pt x="118791" y="101217"/>
                  </a:lnTo>
                  <a:lnTo>
                    <a:pt x="87081" y="58546"/>
                  </a:lnTo>
                  <a:lnTo>
                    <a:pt x="49974" y="20320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63831" y="23965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5" h="847089">
                  <a:moveTo>
                    <a:pt x="4235" y="847"/>
                  </a:moveTo>
                  <a:lnTo>
                    <a:pt x="7623" y="0"/>
                  </a:lnTo>
                  <a:lnTo>
                    <a:pt x="10446" y="0"/>
                  </a:lnTo>
                  <a:lnTo>
                    <a:pt x="13270" y="0"/>
                  </a:lnTo>
                  <a:lnTo>
                    <a:pt x="16094" y="0"/>
                  </a:lnTo>
                  <a:lnTo>
                    <a:pt x="26258" y="0"/>
                  </a:lnTo>
                  <a:lnTo>
                    <a:pt x="49976" y="20329"/>
                  </a:lnTo>
                  <a:lnTo>
                    <a:pt x="87087" y="58552"/>
                  </a:lnTo>
                  <a:lnTo>
                    <a:pt x="118799" y="101223"/>
                  </a:lnTo>
                  <a:lnTo>
                    <a:pt x="145111" y="148340"/>
                  </a:lnTo>
                  <a:lnTo>
                    <a:pt x="166022" y="199905"/>
                  </a:lnTo>
                  <a:lnTo>
                    <a:pt x="179135" y="243274"/>
                  </a:lnTo>
                  <a:lnTo>
                    <a:pt x="189334" y="287321"/>
                  </a:lnTo>
                  <a:lnTo>
                    <a:pt x="196618" y="332046"/>
                  </a:lnTo>
                  <a:lnTo>
                    <a:pt x="200989" y="377448"/>
                  </a:lnTo>
                  <a:lnTo>
                    <a:pt x="202446" y="423527"/>
                  </a:lnTo>
                  <a:lnTo>
                    <a:pt x="201916" y="452062"/>
                  </a:lnTo>
                  <a:lnTo>
                    <a:pt x="197681" y="507545"/>
                  </a:lnTo>
                  <a:lnTo>
                    <a:pt x="189581" y="560168"/>
                  </a:lnTo>
                  <a:lnTo>
                    <a:pt x="179840" y="605486"/>
                  </a:lnTo>
                  <a:lnTo>
                    <a:pt x="168405" y="643762"/>
                  </a:lnTo>
                  <a:lnTo>
                    <a:pt x="152734" y="681032"/>
                  </a:lnTo>
                  <a:lnTo>
                    <a:pt x="133517" y="717191"/>
                  </a:lnTo>
                  <a:lnTo>
                    <a:pt x="110964" y="756420"/>
                  </a:lnTo>
                  <a:lnTo>
                    <a:pt x="86982" y="788026"/>
                  </a:lnTo>
                  <a:lnTo>
                    <a:pt x="58023" y="818467"/>
                  </a:lnTo>
                  <a:lnTo>
                    <a:pt x="29646" y="843667"/>
                  </a:lnTo>
                  <a:lnTo>
                    <a:pt x="27952" y="845361"/>
                  </a:lnTo>
                  <a:lnTo>
                    <a:pt x="26823" y="846490"/>
                  </a:lnTo>
                  <a:lnTo>
                    <a:pt x="26258" y="847055"/>
                  </a:lnTo>
                  <a:lnTo>
                    <a:pt x="16094" y="847055"/>
                  </a:lnTo>
                  <a:lnTo>
                    <a:pt x="11576" y="847055"/>
                  </a:lnTo>
                  <a:lnTo>
                    <a:pt x="8470" y="847055"/>
                  </a:lnTo>
                  <a:lnTo>
                    <a:pt x="6776" y="847055"/>
                  </a:lnTo>
                  <a:lnTo>
                    <a:pt x="5082" y="847055"/>
                  </a:lnTo>
                  <a:lnTo>
                    <a:pt x="3670" y="846208"/>
                  </a:lnTo>
                  <a:lnTo>
                    <a:pt x="2541" y="844514"/>
                  </a:lnTo>
                  <a:lnTo>
                    <a:pt x="1411" y="842820"/>
                  </a:lnTo>
                  <a:lnTo>
                    <a:pt x="564" y="840279"/>
                  </a:lnTo>
                  <a:lnTo>
                    <a:pt x="0" y="836891"/>
                  </a:lnTo>
                  <a:lnTo>
                    <a:pt x="564" y="836326"/>
                  </a:lnTo>
                  <a:lnTo>
                    <a:pt x="3670" y="832655"/>
                  </a:lnTo>
                  <a:lnTo>
                    <a:pt x="9317" y="825879"/>
                  </a:lnTo>
                  <a:lnTo>
                    <a:pt x="36872" y="793973"/>
                  </a:lnTo>
                  <a:lnTo>
                    <a:pt x="61186" y="758867"/>
                  </a:lnTo>
                  <a:lnTo>
                    <a:pt x="82258" y="720562"/>
                  </a:lnTo>
                  <a:lnTo>
                    <a:pt x="100088" y="679056"/>
                  </a:lnTo>
                  <a:lnTo>
                    <a:pt x="114676" y="634350"/>
                  </a:lnTo>
                  <a:lnTo>
                    <a:pt x="126023" y="586444"/>
                  </a:lnTo>
                  <a:lnTo>
                    <a:pt x="134127" y="535339"/>
                  </a:lnTo>
                  <a:lnTo>
                    <a:pt x="138990" y="481033"/>
                  </a:lnTo>
                  <a:lnTo>
                    <a:pt x="140611" y="423527"/>
                  </a:lnTo>
                  <a:lnTo>
                    <a:pt x="138990" y="366022"/>
                  </a:lnTo>
                  <a:lnTo>
                    <a:pt x="134127" y="311716"/>
                  </a:lnTo>
                  <a:lnTo>
                    <a:pt x="126023" y="260610"/>
                  </a:lnTo>
                  <a:lnTo>
                    <a:pt x="114676" y="212705"/>
                  </a:lnTo>
                  <a:lnTo>
                    <a:pt x="100088" y="167999"/>
                  </a:lnTo>
                  <a:lnTo>
                    <a:pt x="82258" y="126493"/>
                  </a:lnTo>
                  <a:lnTo>
                    <a:pt x="61186" y="88187"/>
                  </a:lnTo>
                  <a:lnTo>
                    <a:pt x="36872" y="53082"/>
                  </a:lnTo>
                  <a:lnTo>
                    <a:pt x="9317" y="21176"/>
                  </a:lnTo>
                  <a:lnTo>
                    <a:pt x="3670" y="14399"/>
                  </a:lnTo>
                  <a:lnTo>
                    <a:pt x="564" y="10729"/>
                  </a:lnTo>
                  <a:lnTo>
                    <a:pt x="0" y="10164"/>
                  </a:lnTo>
                  <a:lnTo>
                    <a:pt x="0" y="5647"/>
                  </a:lnTo>
                  <a:lnTo>
                    <a:pt x="1411" y="2541"/>
                  </a:lnTo>
                  <a:lnTo>
                    <a:pt x="4235" y="84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1911162" y="3869368"/>
            <a:ext cx="203835" cy="848360"/>
            <a:chOff x="1911162" y="3869368"/>
            <a:chExt cx="203835" cy="848360"/>
          </a:xfrm>
        </p:grpSpPr>
        <p:sp>
          <p:nvSpPr>
            <p:cNvPr id="41" name="object 41"/>
            <p:cNvSpPr/>
            <p:nvPr/>
          </p:nvSpPr>
          <p:spPr>
            <a:xfrm>
              <a:off x="1911578" y="38697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198500" y="0"/>
                  </a:moveTo>
                  <a:lnTo>
                    <a:pt x="176187" y="0"/>
                  </a:lnTo>
                  <a:lnTo>
                    <a:pt x="162425" y="10799"/>
                  </a:lnTo>
                  <a:lnTo>
                    <a:pt x="157925" y="14767"/>
                  </a:lnTo>
                  <a:lnTo>
                    <a:pt x="151682" y="21487"/>
                  </a:lnTo>
                  <a:lnTo>
                    <a:pt x="127063" y="46583"/>
                  </a:lnTo>
                  <a:lnTo>
                    <a:pt x="98158" y="80252"/>
                  </a:lnTo>
                  <a:lnTo>
                    <a:pt x="59296" y="147383"/>
                  </a:lnTo>
                  <a:lnTo>
                    <a:pt x="41295" y="184227"/>
                  </a:lnTo>
                  <a:lnTo>
                    <a:pt x="27952" y="221919"/>
                  </a:lnTo>
                  <a:lnTo>
                    <a:pt x="17578" y="263639"/>
                  </a:lnTo>
                  <a:lnTo>
                    <a:pt x="8470" y="312559"/>
                  </a:lnTo>
                  <a:lnTo>
                    <a:pt x="2120" y="366558"/>
                  </a:lnTo>
                  <a:lnTo>
                    <a:pt x="0" y="423519"/>
                  </a:lnTo>
                  <a:lnTo>
                    <a:pt x="1456" y="469600"/>
                  </a:lnTo>
                  <a:lnTo>
                    <a:pt x="5827" y="515003"/>
                  </a:lnTo>
                  <a:lnTo>
                    <a:pt x="13112" y="559726"/>
                  </a:lnTo>
                  <a:lnTo>
                    <a:pt x="23311" y="603772"/>
                  </a:lnTo>
                  <a:lnTo>
                    <a:pt x="36423" y="647141"/>
                  </a:lnTo>
                  <a:lnTo>
                    <a:pt x="57335" y="698706"/>
                  </a:lnTo>
                  <a:lnTo>
                    <a:pt x="83648" y="745826"/>
                  </a:lnTo>
                  <a:lnTo>
                    <a:pt x="115362" y="788498"/>
                  </a:lnTo>
                  <a:lnTo>
                    <a:pt x="152476" y="826719"/>
                  </a:lnTo>
                  <a:lnTo>
                    <a:pt x="176187" y="847051"/>
                  </a:lnTo>
                  <a:lnTo>
                    <a:pt x="198208" y="847051"/>
                  </a:lnTo>
                  <a:lnTo>
                    <a:pt x="202450" y="844511"/>
                  </a:lnTo>
                  <a:lnTo>
                    <a:pt x="202450" y="838860"/>
                  </a:lnTo>
                  <a:lnTo>
                    <a:pt x="188048" y="821639"/>
                  </a:lnTo>
                  <a:lnTo>
                    <a:pt x="171953" y="801944"/>
                  </a:lnTo>
                  <a:lnTo>
                    <a:pt x="141938" y="761711"/>
                  </a:lnTo>
                  <a:lnTo>
                    <a:pt x="121188" y="725288"/>
                  </a:lnTo>
                  <a:lnTo>
                    <a:pt x="101178" y="679706"/>
                  </a:lnTo>
                  <a:lnTo>
                    <a:pt x="83810" y="620833"/>
                  </a:lnTo>
                  <a:lnTo>
                    <a:pt x="69937" y="548674"/>
                  </a:lnTo>
                  <a:lnTo>
                    <a:pt x="65436" y="509076"/>
                  </a:lnTo>
                  <a:lnTo>
                    <a:pt x="62736" y="467358"/>
                  </a:lnTo>
                  <a:lnTo>
                    <a:pt x="61836" y="423519"/>
                  </a:lnTo>
                  <a:lnTo>
                    <a:pt x="62736" y="379633"/>
                  </a:lnTo>
                  <a:lnTo>
                    <a:pt x="65436" y="337758"/>
                  </a:lnTo>
                  <a:lnTo>
                    <a:pt x="69937" y="297894"/>
                  </a:lnTo>
                  <a:lnTo>
                    <a:pt x="76238" y="260045"/>
                  </a:lnTo>
                  <a:lnTo>
                    <a:pt x="92333" y="193970"/>
                  </a:lnTo>
                  <a:lnTo>
                    <a:pt x="111810" y="143154"/>
                  </a:lnTo>
                  <a:lnTo>
                    <a:pt x="132778" y="103339"/>
                  </a:lnTo>
                  <a:lnTo>
                    <a:pt x="153327" y="70307"/>
                  </a:lnTo>
                  <a:lnTo>
                    <a:pt x="180478" y="33933"/>
                  </a:lnTo>
                  <a:lnTo>
                    <a:pt x="197650" y="15239"/>
                  </a:lnTo>
                  <a:lnTo>
                    <a:pt x="202450" y="9309"/>
                  </a:lnTo>
                  <a:lnTo>
                    <a:pt x="202450" y="2539"/>
                  </a:lnTo>
                  <a:lnTo>
                    <a:pt x="198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11585" y="38697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0" y="423527"/>
                  </a:moveTo>
                  <a:lnTo>
                    <a:pt x="2117" y="366563"/>
                  </a:lnTo>
                  <a:lnTo>
                    <a:pt x="8470" y="312563"/>
                  </a:lnTo>
                  <a:lnTo>
                    <a:pt x="17576" y="263646"/>
                  </a:lnTo>
                  <a:lnTo>
                    <a:pt x="27952" y="221928"/>
                  </a:lnTo>
                  <a:lnTo>
                    <a:pt x="41294" y="184234"/>
                  </a:lnTo>
                  <a:lnTo>
                    <a:pt x="59293" y="147387"/>
                  </a:lnTo>
                  <a:lnTo>
                    <a:pt x="85023" y="101805"/>
                  </a:lnTo>
                  <a:lnTo>
                    <a:pt x="106305" y="69458"/>
                  </a:lnTo>
                  <a:lnTo>
                    <a:pt x="137699" y="35893"/>
                  </a:lnTo>
                  <a:lnTo>
                    <a:pt x="145905" y="27529"/>
                  </a:lnTo>
                  <a:lnTo>
                    <a:pt x="151676" y="21493"/>
                  </a:lnTo>
                  <a:lnTo>
                    <a:pt x="155011" y="17788"/>
                  </a:lnTo>
                  <a:lnTo>
                    <a:pt x="157922" y="14770"/>
                  </a:lnTo>
                  <a:lnTo>
                    <a:pt x="162422" y="10799"/>
                  </a:lnTo>
                  <a:lnTo>
                    <a:pt x="168511" y="5876"/>
                  </a:lnTo>
                  <a:lnTo>
                    <a:pt x="176187" y="0"/>
                  </a:lnTo>
                  <a:lnTo>
                    <a:pt x="187199" y="0"/>
                  </a:lnTo>
                  <a:lnTo>
                    <a:pt x="190587" y="0"/>
                  </a:lnTo>
                  <a:lnTo>
                    <a:pt x="198493" y="0"/>
                  </a:lnTo>
                  <a:lnTo>
                    <a:pt x="202446" y="2541"/>
                  </a:lnTo>
                  <a:lnTo>
                    <a:pt x="202446" y="7623"/>
                  </a:lnTo>
                  <a:lnTo>
                    <a:pt x="202446" y="9317"/>
                  </a:lnTo>
                  <a:lnTo>
                    <a:pt x="197646" y="15247"/>
                  </a:lnTo>
                  <a:lnTo>
                    <a:pt x="188046" y="25411"/>
                  </a:lnTo>
                  <a:lnTo>
                    <a:pt x="180475" y="33935"/>
                  </a:lnTo>
                  <a:lnTo>
                    <a:pt x="153317" y="70305"/>
                  </a:lnTo>
                  <a:lnTo>
                    <a:pt x="132776" y="103340"/>
                  </a:lnTo>
                  <a:lnTo>
                    <a:pt x="111811" y="143152"/>
                  </a:lnTo>
                  <a:lnTo>
                    <a:pt x="92328" y="193975"/>
                  </a:lnTo>
                  <a:lnTo>
                    <a:pt x="76235" y="260046"/>
                  </a:lnTo>
                  <a:lnTo>
                    <a:pt x="69935" y="297898"/>
                  </a:lnTo>
                  <a:lnTo>
                    <a:pt x="65435" y="337763"/>
                  </a:lnTo>
                  <a:lnTo>
                    <a:pt x="62735" y="379639"/>
                  </a:lnTo>
                  <a:lnTo>
                    <a:pt x="61835" y="423527"/>
                  </a:lnTo>
                  <a:lnTo>
                    <a:pt x="62735" y="467363"/>
                  </a:lnTo>
                  <a:lnTo>
                    <a:pt x="65435" y="509080"/>
                  </a:lnTo>
                  <a:lnTo>
                    <a:pt x="69935" y="548680"/>
                  </a:lnTo>
                  <a:lnTo>
                    <a:pt x="83805" y="620838"/>
                  </a:lnTo>
                  <a:lnTo>
                    <a:pt x="101170" y="679709"/>
                  </a:lnTo>
                  <a:lnTo>
                    <a:pt x="121181" y="725291"/>
                  </a:lnTo>
                  <a:lnTo>
                    <a:pt x="141934" y="761714"/>
                  </a:lnTo>
                  <a:lnTo>
                    <a:pt x="171952" y="801950"/>
                  </a:lnTo>
                  <a:lnTo>
                    <a:pt x="197646" y="832937"/>
                  </a:lnTo>
                  <a:lnTo>
                    <a:pt x="202446" y="838867"/>
                  </a:lnTo>
                  <a:lnTo>
                    <a:pt x="202446" y="839432"/>
                  </a:lnTo>
                  <a:lnTo>
                    <a:pt x="202446" y="844514"/>
                  </a:lnTo>
                  <a:lnTo>
                    <a:pt x="198211" y="847055"/>
                  </a:lnTo>
                  <a:lnTo>
                    <a:pt x="189740" y="847055"/>
                  </a:lnTo>
                  <a:lnTo>
                    <a:pt x="187199" y="847055"/>
                  </a:lnTo>
                  <a:lnTo>
                    <a:pt x="176187" y="847055"/>
                  </a:lnTo>
                  <a:lnTo>
                    <a:pt x="152470" y="826726"/>
                  </a:lnTo>
                  <a:lnTo>
                    <a:pt x="115358" y="788502"/>
                  </a:lnTo>
                  <a:lnTo>
                    <a:pt x="83646" y="745832"/>
                  </a:lnTo>
                  <a:lnTo>
                    <a:pt x="57335" y="698715"/>
                  </a:lnTo>
                  <a:lnTo>
                    <a:pt x="36423" y="647150"/>
                  </a:lnTo>
                  <a:lnTo>
                    <a:pt x="23310" y="603781"/>
                  </a:lnTo>
                  <a:lnTo>
                    <a:pt x="13112" y="559734"/>
                  </a:lnTo>
                  <a:lnTo>
                    <a:pt x="5827" y="515009"/>
                  </a:lnTo>
                  <a:lnTo>
                    <a:pt x="1456" y="469607"/>
                  </a:lnTo>
                  <a:lnTo>
                    <a:pt x="0" y="42352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2232193" y="4275955"/>
            <a:ext cx="518159" cy="34925"/>
            <a:chOff x="2232193" y="4275955"/>
            <a:chExt cx="518159" cy="34925"/>
          </a:xfrm>
        </p:grpSpPr>
        <p:sp>
          <p:nvSpPr>
            <p:cNvPr id="44" name="object 44"/>
            <p:cNvSpPr/>
            <p:nvPr/>
          </p:nvSpPr>
          <p:spPr>
            <a:xfrm>
              <a:off x="2232621" y="4276369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503986" y="0"/>
                  </a:moveTo>
                  <a:lnTo>
                    <a:pt x="11849" y="0"/>
                  </a:lnTo>
                  <a:lnTo>
                    <a:pt x="3949" y="3962"/>
                  </a:lnTo>
                  <a:lnTo>
                    <a:pt x="0" y="9601"/>
                  </a:lnTo>
                  <a:lnTo>
                    <a:pt x="0" y="24282"/>
                  </a:lnTo>
                  <a:lnTo>
                    <a:pt x="3949" y="29933"/>
                  </a:lnTo>
                  <a:lnTo>
                    <a:pt x="11849" y="33883"/>
                  </a:lnTo>
                  <a:lnTo>
                    <a:pt x="503986" y="33883"/>
                  </a:lnTo>
                  <a:lnTo>
                    <a:pt x="512457" y="29375"/>
                  </a:lnTo>
                  <a:lnTo>
                    <a:pt x="516699" y="23723"/>
                  </a:lnTo>
                  <a:lnTo>
                    <a:pt x="516699" y="10172"/>
                  </a:lnTo>
                  <a:lnTo>
                    <a:pt x="512457" y="4521"/>
                  </a:lnTo>
                  <a:lnTo>
                    <a:pt x="5039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32616" y="4276378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0" y="27952"/>
                  </a:moveTo>
                  <a:lnTo>
                    <a:pt x="0" y="24282"/>
                  </a:lnTo>
                  <a:lnTo>
                    <a:pt x="0" y="16941"/>
                  </a:lnTo>
                  <a:lnTo>
                    <a:pt x="0" y="9599"/>
                  </a:lnTo>
                  <a:lnTo>
                    <a:pt x="3952" y="3953"/>
                  </a:lnTo>
                  <a:lnTo>
                    <a:pt x="11858" y="0"/>
                  </a:lnTo>
                  <a:lnTo>
                    <a:pt x="503998" y="0"/>
                  </a:lnTo>
                  <a:lnTo>
                    <a:pt x="512468" y="4517"/>
                  </a:lnTo>
                  <a:lnTo>
                    <a:pt x="516703" y="10164"/>
                  </a:lnTo>
                  <a:lnTo>
                    <a:pt x="516703" y="16941"/>
                  </a:lnTo>
                  <a:lnTo>
                    <a:pt x="516703" y="23717"/>
                  </a:lnTo>
                  <a:lnTo>
                    <a:pt x="512468" y="29364"/>
                  </a:lnTo>
                  <a:lnTo>
                    <a:pt x="503998" y="33882"/>
                  </a:lnTo>
                  <a:lnTo>
                    <a:pt x="11858" y="33882"/>
                  </a:lnTo>
                  <a:lnTo>
                    <a:pt x="3952" y="29929"/>
                  </a:lnTo>
                  <a:lnTo>
                    <a:pt x="0" y="24282"/>
                  </a:lnTo>
                  <a:lnTo>
                    <a:pt x="0" y="16941"/>
                  </a:lnTo>
                  <a:lnTo>
                    <a:pt x="0" y="279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2863246" y="3940521"/>
            <a:ext cx="339090" cy="565150"/>
            <a:chOff x="2863246" y="3940521"/>
            <a:chExt cx="339090" cy="565150"/>
          </a:xfrm>
        </p:grpSpPr>
        <p:sp>
          <p:nvSpPr>
            <p:cNvPr id="47" name="object 47"/>
            <p:cNvSpPr/>
            <p:nvPr/>
          </p:nvSpPr>
          <p:spPr>
            <a:xfrm>
              <a:off x="2863672" y="3940937"/>
              <a:ext cx="338455" cy="564515"/>
            </a:xfrm>
            <a:custGeom>
              <a:avLst/>
              <a:gdLst/>
              <a:ahLst/>
              <a:cxnLst/>
              <a:rect l="l" t="t" r="r" b="b"/>
              <a:pathLst>
                <a:path w="338455" h="564514">
                  <a:moveTo>
                    <a:pt x="156705" y="0"/>
                  </a:moveTo>
                  <a:lnTo>
                    <a:pt x="95294" y="11012"/>
                  </a:lnTo>
                  <a:lnTo>
                    <a:pt x="44894" y="44056"/>
                  </a:lnTo>
                  <a:lnTo>
                    <a:pt x="11222" y="92121"/>
                  </a:lnTo>
                  <a:lnTo>
                    <a:pt x="0" y="148234"/>
                  </a:lnTo>
                  <a:lnTo>
                    <a:pt x="847" y="158823"/>
                  </a:lnTo>
                  <a:lnTo>
                    <a:pt x="20913" y="192178"/>
                  </a:lnTo>
                  <a:lnTo>
                    <a:pt x="49974" y="200761"/>
                  </a:lnTo>
                  <a:lnTo>
                    <a:pt x="61571" y="199487"/>
                  </a:lnTo>
                  <a:lnTo>
                    <a:pt x="94026" y="177884"/>
                  </a:lnTo>
                  <a:lnTo>
                    <a:pt x="100643" y="137334"/>
                  </a:lnTo>
                  <a:lnTo>
                    <a:pt x="77563" y="105781"/>
                  </a:lnTo>
                  <a:lnTo>
                    <a:pt x="51384" y="99110"/>
                  </a:lnTo>
                  <a:lnTo>
                    <a:pt x="49974" y="98831"/>
                  </a:lnTo>
                  <a:lnTo>
                    <a:pt x="49974" y="96570"/>
                  </a:lnTo>
                  <a:lnTo>
                    <a:pt x="52806" y="91198"/>
                  </a:lnTo>
                  <a:lnTo>
                    <a:pt x="78303" y="61362"/>
                  </a:lnTo>
                  <a:lnTo>
                    <a:pt x="123672" y="40714"/>
                  </a:lnTo>
                  <a:lnTo>
                    <a:pt x="137223" y="39814"/>
                  </a:lnTo>
                  <a:lnTo>
                    <a:pt x="162369" y="42250"/>
                  </a:lnTo>
                  <a:lnTo>
                    <a:pt x="203454" y="61733"/>
                  </a:lnTo>
                  <a:lnTo>
                    <a:pt x="231992" y="99158"/>
                  </a:lnTo>
                  <a:lnTo>
                    <a:pt x="246385" y="145325"/>
                  </a:lnTo>
                  <a:lnTo>
                    <a:pt x="248183" y="171107"/>
                  </a:lnTo>
                  <a:lnTo>
                    <a:pt x="248025" y="178891"/>
                  </a:lnTo>
                  <a:lnTo>
                    <a:pt x="239712" y="224472"/>
                  </a:lnTo>
                  <a:lnTo>
                    <a:pt x="225050" y="258196"/>
                  </a:lnTo>
                  <a:lnTo>
                    <a:pt x="212982" y="281971"/>
                  </a:lnTo>
                  <a:lnTo>
                    <a:pt x="174707" y="333956"/>
                  </a:lnTo>
                  <a:lnTo>
                    <a:pt x="134842" y="380487"/>
                  </a:lnTo>
                  <a:lnTo>
                    <a:pt x="83858" y="436027"/>
                  </a:lnTo>
                  <a:lnTo>
                    <a:pt x="30492" y="495528"/>
                  </a:lnTo>
                  <a:lnTo>
                    <a:pt x="8575" y="520787"/>
                  </a:lnTo>
                  <a:lnTo>
                    <a:pt x="1689" y="529691"/>
                  </a:lnTo>
                  <a:lnTo>
                    <a:pt x="0" y="533933"/>
                  </a:lnTo>
                  <a:lnTo>
                    <a:pt x="0" y="564146"/>
                  </a:lnTo>
                  <a:lnTo>
                    <a:pt x="314261" y="564146"/>
                  </a:lnTo>
                  <a:lnTo>
                    <a:pt x="314261" y="561606"/>
                  </a:lnTo>
                  <a:lnTo>
                    <a:pt x="316006" y="555463"/>
                  </a:lnTo>
                  <a:lnTo>
                    <a:pt x="318706" y="540424"/>
                  </a:lnTo>
                  <a:lnTo>
                    <a:pt x="322358" y="516492"/>
                  </a:lnTo>
                  <a:lnTo>
                    <a:pt x="334800" y="427131"/>
                  </a:lnTo>
                  <a:lnTo>
                    <a:pt x="337972" y="406590"/>
                  </a:lnTo>
                  <a:lnTo>
                    <a:pt x="337972" y="404050"/>
                  </a:lnTo>
                  <a:lnTo>
                    <a:pt x="304088" y="404050"/>
                  </a:lnTo>
                  <a:lnTo>
                    <a:pt x="304088" y="406590"/>
                  </a:lnTo>
                  <a:lnTo>
                    <a:pt x="297424" y="438934"/>
                  </a:lnTo>
                  <a:lnTo>
                    <a:pt x="287261" y="476629"/>
                  </a:lnTo>
                  <a:lnTo>
                    <a:pt x="244163" y="485155"/>
                  </a:lnTo>
                  <a:lnTo>
                    <a:pt x="201015" y="485953"/>
                  </a:lnTo>
                  <a:lnTo>
                    <a:pt x="142303" y="486219"/>
                  </a:lnTo>
                  <a:lnTo>
                    <a:pt x="77927" y="485368"/>
                  </a:lnTo>
                  <a:lnTo>
                    <a:pt x="153526" y="413683"/>
                  </a:lnTo>
                  <a:lnTo>
                    <a:pt x="176185" y="392612"/>
                  </a:lnTo>
                  <a:lnTo>
                    <a:pt x="195879" y="374720"/>
                  </a:lnTo>
                  <a:lnTo>
                    <a:pt x="233363" y="341794"/>
                  </a:lnTo>
                  <a:lnTo>
                    <a:pt x="251575" y="325277"/>
                  </a:lnTo>
                  <a:lnTo>
                    <a:pt x="280377" y="297319"/>
                  </a:lnTo>
                  <a:lnTo>
                    <a:pt x="312139" y="255712"/>
                  </a:lnTo>
                  <a:lnTo>
                    <a:pt x="333740" y="205833"/>
                  </a:lnTo>
                  <a:lnTo>
                    <a:pt x="337972" y="170256"/>
                  </a:lnTo>
                  <a:lnTo>
                    <a:pt x="334374" y="134311"/>
                  </a:lnTo>
                  <a:lnTo>
                    <a:pt x="308115" y="72899"/>
                  </a:lnTo>
                  <a:lnTo>
                    <a:pt x="258035" y="26681"/>
                  </a:lnTo>
                  <a:lnTo>
                    <a:pt x="193657" y="2964"/>
                  </a:lnTo>
                  <a:lnTo>
                    <a:pt x="1567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63670" y="3940944"/>
              <a:ext cx="338455" cy="564515"/>
            </a:xfrm>
            <a:custGeom>
              <a:avLst/>
              <a:gdLst/>
              <a:ahLst/>
              <a:cxnLst/>
              <a:rect l="l" t="t" r="r" b="b"/>
              <a:pathLst>
                <a:path w="338455" h="564514">
                  <a:moveTo>
                    <a:pt x="49976" y="200752"/>
                  </a:moveTo>
                  <a:lnTo>
                    <a:pt x="13552" y="185505"/>
                  </a:lnTo>
                  <a:lnTo>
                    <a:pt x="0" y="148234"/>
                  </a:lnTo>
                  <a:lnTo>
                    <a:pt x="2805" y="119170"/>
                  </a:lnTo>
                  <a:lnTo>
                    <a:pt x="25252" y="67076"/>
                  </a:lnTo>
                  <a:lnTo>
                    <a:pt x="68717" y="24776"/>
                  </a:lnTo>
                  <a:lnTo>
                    <a:pt x="124622" y="2752"/>
                  </a:lnTo>
                  <a:lnTo>
                    <a:pt x="156705" y="0"/>
                  </a:lnTo>
                  <a:lnTo>
                    <a:pt x="193658" y="2964"/>
                  </a:lnTo>
                  <a:lnTo>
                    <a:pt x="258034" y="26682"/>
                  </a:lnTo>
                  <a:lnTo>
                    <a:pt x="308116" y="72899"/>
                  </a:lnTo>
                  <a:lnTo>
                    <a:pt x="334375" y="134311"/>
                  </a:lnTo>
                  <a:lnTo>
                    <a:pt x="337975" y="170258"/>
                  </a:lnTo>
                  <a:lnTo>
                    <a:pt x="336916" y="188258"/>
                  </a:lnTo>
                  <a:lnTo>
                    <a:pt x="321034" y="239716"/>
                  </a:lnTo>
                  <a:lnTo>
                    <a:pt x="291810" y="284504"/>
                  </a:lnTo>
                  <a:lnTo>
                    <a:pt x="251575" y="325269"/>
                  </a:lnTo>
                  <a:lnTo>
                    <a:pt x="212610" y="359998"/>
                  </a:lnTo>
                  <a:lnTo>
                    <a:pt x="195881" y="374716"/>
                  </a:lnTo>
                  <a:lnTo>
                    <a:pt x="176187" y="392610"/>
                  </a:lnTo>
                  <a:lnTo>
                    <a:pt x="153528" y="413680"/>
                  </a:lnTo>
                  <a:lnTo>
                    <a:pt x="127905" y="437927"/>
                  </a:lnTo>
                  <a:lnTo>
                    <a:pt x="77929" y="485362"/>
                  </a:lnTo>
                  <a:lnTo>
                    <a:pt x="142305" y="486209"/>
                  </a:lnTo>
                  <a:lnTo>
                    <a:pt x="201016" y="485945"/>
                  </a:lnTo>
                  <a:lnTo>
                    <a:pt x="244163" y="485151"/>
                  </a:lnTo>
                  <a:lnTo>
                    <a:pt x="283763" y="481974"/>
                  </a:lnTo>
                  <a:lnTo>
                    <a:pt x="297422" y="438933"/>
                  </a:lnTo>
                  <a:lnTo>
                    <a:pt x="304092" y="406586"/>
                  </a:lnTo>
                  <a:lnTo>
                    <a:pt x="304092" y="404045"/>
                  </a:lnTo>
                  <a:lnTo>
                    <a:pt x="337975" y="404045"/>
                  </a:lnTo>
                  <a:lnTo>
                    <a:pt x="337975" y="406586"/>
                  </a:lnTo>
                  <a:lnTo>
                    <a:pt x="336969" y="412357"/>
                  </a:lnTo>
                  <a:lnTo>
                    <a:pt x="334798" y="427127"/>
                  </a:lnTo>
                  <a:lnTo>
                    <a:pt x="331463" y="450898"/>
                  </a:lnTo>
                  <a:lnTo>
                    <a:pt x="326963" y="483668"/>
                  </a:lnTo>
                  <a:lnTo>
                    <a:pt x="322357" y="516492"/>
                  </a:lnTo>
                  <a:lnTo>
                    <a:pt x="318704" y="540421"/>
                  </a:lnTo>
                  <a:lnTo>
                    <a:pt x="316004" y="555456"/>
                  </a:lnTo>
                  <a:lnTo>
                    <a:pt x="314257" y="561597"/>
                  </a:lnTo>
                  <a:lnTo>
                    <a:pt x="314257" y="564139"/>
                  </a:lnTo>
                  <a:lnTo>
                    <a:pt x="0" y="564139"/>
                  </a:lnTo>
                  <a:lnTo>
                    <a:pt x="0" y="548045"/>
                  </a:lnTo>
                  <a:lnTo>
                    <a:pt x="0" y="537880"/>
                  </a:lnTo>
                  <a:lnTo>
                    <a:pt x="0" y="533927"/>
                  </a:lnTo>
                  <a:lnTo>
                    <a:pt x="1694" y="529692"/>
                  </a:lnTo>
                  <a:lnTo>
                    <a:pt x="30494" y="495527"/>
                  </a:lnTo>
                  <a:lnTo>
                    <a:pt x="42352" y="482398"/>
                  </a:lnTo>
                  <a:lnTo>
                    <a:pt x="53364" y="470116"/>
                  </a:lnTo>
                  <a:lnTo>
                    <a:pt x="63529" y="458680"/>
                  </a:lnTo>
                  <a:lnTo>
                    <a:pt x="72846" y="448092"/>
                  </a:lnTo>
                  <a:lnTo>
                    <a:pt x="77505" y="442957"/>
                  </a:lnTo>
                  <a:lnTo>
                    <a:pt x="83858" y="436021"/>
                  </a:lnTo>
                  <a:lnTo>
                    <a:pt x="91905" y="427286"/>
                  </a:lnTo>
                  <a:lnTo>
                    <a:pt x="101646" y="416751"/>
                  </a:lnTo>
                  <a:lnTo>
                    <a:pt x="111387" y="406216"/>
                  </a:lnTo>
                  <a:lnTo>
                    <a:pt x="140399" y="374186"/>
                  </a:lnTo>
                  <a:lnTo>
                    <a:pt x="169411" y="340516"/>
                  </a:lnTo>
                  <a:lnTo>
                    <a:pt x="182487" y="323575"/>
                  </a:lnTo>
                  <a:lnTo>
                    <a:pt x="186987" y="317646"/>
                  </a:lnTo>
                  <a:lnTo>
                    <a:pt x="192228" y="310869"/>
                  </a:lnTo>
                  <a:lnTo>
                    <a:pt x="198211" y="303245"/>
                  </a:lnTo>
                  <a:lnTo>
                    <a:pt x="204087" y="295516"/>
                  </a:lnTo>
                  <a:lnTo>
                    <a:pt x="209010" y="288422"/>
                  </a:lnTo>
                  <a:lnTo>
                    <a:pt x="212981" y="281963"/>
                  </a:lnTo>
                  <a:lnTo>
                    <a:pt x="215999" y="276140"/>
                  </a:lnTo>
                  <a:lnTo>
                    <a:pt x="218699" y="270475"/>
                  </a:lnTo>
                  <a:lnTo>
                    <a:pt x="221716" y="264493"/>
                  </a:lnTo>
                  <a:lnTo>
                    <a:pt x="225052" y="258193"/>
                  </a:lnTo>
                  <a:lnTo>
                    <a:pt x="228705" y="251575"/>
                  </a:lnTo>
                  <a:lnTo>
                    <a:pt x="232252" y="244799"/>
                  </a:lnTo>
                  <a:lnTo>
                    <a:pt x="244322" y="205093"/>
                  </a:lnTo>
                  <a:lnTo>
                    <a:pt x="248187" y="171105"/>
                  </a:lnTo>
                  <a:lnTo>
                    <a:pt x="246387" y="145323"/>
                  </a:lnTo>
                  <a:lnTo>
                    <a:pt x="231987" y="99158"/>
                  </a:lnTo>
                  <a:lnTo>
                    <a:pt x="203452" y="61729"/>
                  </a:lnTo>
                  <a:lnTo>
                    <a:pt x="162369" y="42246"/>
                  </a:lnTo>
                  <a:lnTo>
                    <a:pt x="137223" y="39811"/>
                  </a:lnTo>
                  <a:lnTo>
                    <a:pt x="123670" y="40711"/>
                  </a:lnTo>
                  <a:lnTo>
                    <a:pt x="78299" y="61358"/>
                  </a:lnTo>
                  <a:lnTo>
                    <a:pt x="52799" y="91199"/>
                  </a:lnTo>
                  <a:lnTo>
                    <a:pt x="49976" y="96564"/>
                  </a:lnTo>
                  <a:lnTo>
                    <a:pt x="49976" y="98258"/>
                  </a:lnTo>
                  <a:lnTo>
                    <a:pt x="49976" y="98823"/>
                  </a:lnTo>
                  <a:lnTo>
                    <a:pt x="51388" y="99105"/>
                  </a:lnTo>
                  <a:lnTo>
                    <a:pt x="54211" y="99105"/>
                  </a:lnTo>
                  <a:lnTo>
                    <a:pt x="61887" y="99846"/>
                  </a:lnTo>
                  <a:lnTo>
                    <a:pt x="97623" y="126634"/>
                  </a:lnTo>
                  <a:lnTo>
                    <a:pt x="101646" y="149928"/>
                  </a:lnTo>
                  <a:lnTo>
                    <a:pt x="100799" y="160093"/>
                  </a:lnTo>
                  <a:lnTo>
                    <a:pt x="71787" y="196516"/>
                  </a:lnTo>
                  <a:lnTo>
                    <a:pt x="61570" y="199481"/>
                  </a:lnTo>
                  <a:lnTo>
                    <a:pt x="49976" y="2007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3479910" y="4010826"/>
            <a:ext cx="565150" cy="564515"/>
            <a:chOff x="3479910" y="4010826"/>
            <a:chExt cx="565150" cy="564515"/>
          </a:xfrm>
        </p:grpSpPr>
        <p:sp>
          <p:nvSpPr>
            <p:cNvPr id="50" name="object 50"/>
            <p:cNvSpPr/>
            <p:nvPr/>
          </p:nvSpPr>
          <p:spPr>
            <a:xfrm>
              <a:off x="3480333" y="4011244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79">
                  <a:moveTo>
                    <a:pt x="299008" y="299008"/>
                  </a:moveTo>
                  <a:lnTo>
                    <a:pt x="265125" y="299008"/>
                  </a:lnTo>
                  <a:lnTo>
                    <a:pt x="265125" y="551434"/>
                  </a:lnTo>
                  <a:lnTo>
                    <a:pt x="268516" y="559346"/>
                  </a:lnTo>
                  <a:lnTo>
                    <a:pt x="273596" y="563295"/>
                  </a:lnTo>
                  <a:lnTo>
                    <a:pt x="289407" y="563295"/>
                  </a:lnTo>
                  <a:lnTo>
                    <a:pt x="294487" y="559346"/>
                  </a:lnTo>
                  <a:lnTo>
                    <a:pt x="299008" y="551434"/>
                  </a:lnTo>
                  <a:lnTo>
                    <a:pt x="299008" y="299008"/>
                  </a:lnTo>
                  <a:close/>
                </a:path>
                <a:path w="564514" h="563879">
                  <a:moveTo>
                    <a:pt x="551434" y="265125"/>
                  </a:moveTo>
                  <a:lnTo>
                    <a:pt x="11849" y="265125"/>
                  </a:lnTo>
                  <a:lnTo>
                    <a:pt x="3949" y="269087"/>
                  </a:lnTo>
                  <a:lnTo>
                    <a:pt x="0" y="274726"/>
                  </a:lnTo>
                  <a:lnTo>
                    <a:pt x="0" y="289407"/>
                  </a:lnTo>
                  <a:lnTo>
                    <a:pt x="3949" y="295059"/>
                  </a:lnTo>
                  <a:lnTo>
                    <a:pt x="11849" y="299008"/>
                  </a:lnTo>
                  <a:lnTo>
                    <a:pt x="551434" y="299008"/>
                  </a:lnTo>
                  <a:lnTo>
                    <a:pt x="559904" y="294500"/>
                  </a:lnTo>
                  <a:lnTo>
                    <a:pt x="564134" y="288848"/>
                  </a:lnTo>
                  <a:lnTo>
                    <a:pt x="564134" y="275297"/>
                  </a:lnTo>
                  <a:lnTo>
                    <a:pt x="559904" y="269646"/>
                  </a:lnTo>
                  <a:lnTo>
                    <a:pt x="551434" y="265125"/>
                  </a:lnTo>
                  <a:close/>
                </a:path>
                <a:path w="564514" h="563879">
                  <a:moveTo>
                    <a:pt x="289407" y="0"/>
                  </a:moveTo>
                  <a:lnTo>
                    <a:pt x="276987" y="0"/>
                  </a:lnTo>
                  <a:lnTo>
                    <a:pt x="271614" y="3670"/>
                  </a:lnTo>
                  <a:lnTo>
                    <a:pt x="265976" y="11010"/>
                  </a:lnTo>
                  <a:lnTo>
                    <a:pt x="265125" y="138074"/>
                  </a:lnTo>
                  <a:lnTo>
                    <a:pt x="265125" y="265125"/>
                  </a:lnTo>
                  <a:lnTo>
                    <a:pt x="299008" y="265125"/>
                  </a:lnTo>
                  <a:lnTo>
                    <a:pt x="299008" y="12712"/>
                  </a:lnTo>
                  <a:lnTo>
                    <a:pt x="295059" y="4241"/>
                  </a:lnTo>
                  <a:lnTo>
                    <a:pt x="289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480333" y="4011250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79">
                  <a:moveTo>
                    <a:pt x="0" y="293081"/>
                  </a:moveTo>
                  <a:lnTo>
                    <a:pt x="0" y="289410"/>
                  </a:lnTo>
                  <a:lnTo>
                    <a:pt x="0" y="282069"/>
                  </a:lnTo>
                  <a:lnTo>
                    <a:pt x="0" y="274728"/>
                  </a:lnTo>
                  <a:lnTo>
                    <a:pt x="3952" y="269081"/>
                  </a:lnTo>
                  <a:lnTo>
                    <a:pt x="11858" y="265128"/>
                  </a:lnTo>
                  <a:lnTo>
                    <a:pt x="265128" y="265128"/>
                  </a:lnTo>
                  <a:lnTo>
                    <a:pt x="265128" y="138070"/>
                  </a:lnTo>
                  <a:lnTo>
                    <a:pt x="265975" y="11011"/>
                  </a:lnTo>
                  <a:lnTo>
                    <a:pt x="271622" y="3670"/>
                  </a:lnTo>
                  <a:lnTo>
                    <a:pt x="276987" y="0"/>
                  </a:lnTo>
                  <a:lnTo>
                    <a:pt x="282069" y="0"/>
                  </a:lnTo>
                  <a:lnTo>
                    <a:pt x="289410" y="0"/>
                  </a:lnTo>
                  <a:lnTo>
                    <a:pt x="295057" y="4235"/>
                  </a:lnTo>
                  <a:lnTo>
                    <a:pt x="299010" y="12705"/>
                  </a:lnTo>
                  <a:lnTo>
                    <a:pt x="299010" y="265128"/>
                  </a:lnTo>
                  <a:lnTo>
                    <a:pt x="551433" y="265128"/>
                  </a:lnTo>
                  <a:lnTo>
                    <a:pt x="559903" y="269645"/>
                  </a:lnTo>
                  <a:lnTo>
                    <a:pt x="564139" y="275293"/>
                  </a:lnTo>
                  <a:lnTo>
                    <a:pt x="564139" y="282069"/>
                  </a:lnTo>
                  <a:lnTo>
                    <a:pt x="564139" y="288845"/>
                  </a:lnTo>
                  <a:lnTo>
                    <a:pt x="559903" y="294493"/>
                  </a:lnTo>
                  <a:lnTo>
                    <a:pt x="551433" y="299010"/>
                  </a:lnTo>
                  <a:lnTo>
                    <a:pt x="299010" y="299010"/>
                  </a:lnTo>
                  <a:lnTo>
                    <a:pt x="299010" y="551433"/>
                  </a:lnTo>
                  <a:lnTo>
                    <a:pt x="294493" y="559339"/>
                  </a:lnTo>
                  <a:lnTo>
                    <a:pt x="289410" y="563292"/>
                  </a:lnTo>
                  <a:lnTo>
                    <a:pt x="283763" y="563292"/>
                  </a:lnTo>
                  <a:lnTo>
                    <a:pt x="282069" y="563292"/>
                  </a:lnTo>
                  <a:lnTo>
                    <a:pt x="280375" y="563292"/>
                  </a:lnTo>
                  <a:lnTo>
                    <a:pt x="273598" y="563292"/>
                  </a:lnTo>
                  <a:lnTo>
                    <a:pt x="268516" y="559339"/>
                  </a:lnTo>
                  <a:lnTo>
                    <a:pt x="265128" y="551433"/>
                  </a:lnTo>
                  <a:lnTo>
                    <a:pt x="265128" y="299010"/>
                  </a:lnTo>
                  <a:lnTo>
                    <a:pt x="11858" y="299010"/>
                  </a:lnTo>
                  <a:lnTo>
                    <a:pt x="3952" y="295057"/>
                  </a:lnTo>
                  <a:lnTo>
                    <a:pt x="0" y="289410"/>
                  </a:lnTo>
                  <a:lnTo>
                    <a:pt x="0" y="282069"/>
                  </a:lnTo>
                  <a:lnTo>
                    <a:pt x="0" y="29308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4298166" y="3944756"/>
            <a:ext cx="239395" cy="570230"/>
            <a:chOff x="4298166" y="3944756"/>
            <a:chExt cx="239395" cy="570230"/>
          </a:xfrm>
        </p:grpSpPr>
        <p:sp>
          <p:nvSpPr>
            <p:cNvPr id="53" name="object 53"/>
            <p:cNvSpPr/>
            <p:nvPr/>
          </p:nvSpPr>
          <p:spPr>
            <a:xfrm>
              <a:off x="4298581" y="3945178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5">
                  <a:moveTo>
                    <a:pt x="191439" y="0"/>
                  </a:moveTo>
                  <a:lnTo>
                    <a:pt x="154165" y="16090"/>
                  </a:lnTo>
                  <a:lnTo>
                    <a:pt x="138074" y="51663"/>
                  </a:lnTo>
                  <a:lnTo>
                    <a:pt x="139131" y="60719"/>
                  </a:lnTo>
                  <a:lnTo>
                    <a:pt x="165176" y="88087"/>
                  </a:lnTo>
                  <a:lnTo>
                    <a:pt x="173647" y="88087"/>
                  </a:lnTo>
                  <a:lnTo>
                    <a:pt x="210921" y="71145"/>
                  </a:lnTo>
                  <a:lnTo>
                    <a:pt x="227863" y="35572"/>
                  </a:lnTo>
                  <a:lnTo>
                    <a:pt x="226853" y="28269"/>
                  </a:lnTo>
                  <a:lnTo>
                    <a:pt x="198743" y="635"/>
                  </a:lnTo>
                  <a:lnTo>
                    <a:pt x="191439" y="0"/>
                  </a:lnTo>
                  <a:close/>
                </a:path>
                <a:path w="238125" h="569595">
                  <a:moveTo>
                    <a:pt x="182009" y="217690"/>
                  </a:moveTo>
                  <a:lnTo>
                    <a:pt x="123951" y="217690"/>
                  </a:lnTo>
                  <a:lnTo>
                    <a:pt x="128752" y="224472"/>
                  </a:lnTo>
                  <a:lnTo>
                    <a:pt x="128752" y="238023"/>
                  </a:lnTo>
                  <a:lnTo>
                    <a:pt x="128107" y="245643"/>
                  </a:lnTo>
                  <a:lnTo>
                    <a:pt x="128067" y="246119"/>
                  </a:lnTo>
                  <a:lnTo>
                    <a:pt x="126850" y="254325"/>
                  </a:lnTo>
                  <a:lnTo>
                    <a:pt x="111043" y="304939"/>
                  </a:lnTo>
                  <a:lnTo>
                    <a:pt x="85559" y="373545"/>
                  </a:lnTo>
                  <a:lnTo>
                    <a:pt x="71210" y="411028"/>
                  </a:lnTo>
                  <a:lnTo>
                    <a:pt x="60356" y="439618"/>
                  </a:lnTo>
                  <a:lnTo>
                    <a:pt x="52998" y="459314"/>
                  </a:lnTo>
                  <a:lnTo>
                    <a:pt x="49136" y="470115"/>
                  </a:lnTo>
                  <a:lnTo>
                    <a:pt x="47278" y="476574"/>
                  </a:lnTo>
                  <a:lnTo>
                    <a:pt x="45985" y="483080"/>
                  </a:lnTo>
                  <a:lnTo>
                    <a:pt x="45953" y="483242"/>
                  </a:lnTo>
                  <a:lnTo>
                    <a:pt x="45219" y="489597"/>
                  </a:lnTo>
                  <a:lnTo>
                    <a:pt x="45159" y="490123"/>
                  </a:lnTo>
                  <a:lnTo>
                    <a:pt x="45020" y="493826"/>
                  </a:lnTo>
                  <a:lnTo>
                    <a:pt x="45006" y="498277"/>
                  </a:lnTo>
                  <a:lnTo>
                    <a:pt x="46697" y="514265"/>
                  </a:lnTo>
                  <a:lnTo>
                    <a:pt x="68618" y="551434"/>
                  </a:lnTo>
                  <a:lnTo>
                    <a:pt x="105303" y="568102"/>
                  </a:lnTo>
                  <a:lnTo>
                    <a:pt x="118592" y="569213"/>
                  </a:lnTo>
                  <a:lnTo>
                    <a:pt x="131734" y="568102"/>
                  </a:lnTo>
                  <a:lnTo>
                    <a:pt x="132154" y="568102"/>
                  </a:lnTo>
                  <a:lnTo>
                    <a:pt x="171107" y="550583"/>
                  </a:lnTo>
                  <a:lnTo>
                    <a:pt x="185754" y="537883"/>
                  </a:lnTo>
                  <a:lnTo>
                    <a:pt x="122834" y="537883"/>
                  </a:lnTo>
                  <a:lnTo>
                    <a:pt x="116533" y="536559"/>
                  </a:lnTo>
                  <a:lnTo>
                    <a:pt x="112033" y="532587"/>
                  </a:lnTo>
                  <a:lnTo>
                    <a:pt x="109332" y="525967"/>
                  </a:lnTo>
                  <a:lnTo>
                    <a:pt x="108432" y="516699"/>
                  </a:lnTo>
                  <a:lnTo>
                    <a:pt x="108696" y="511827"/>
                  </a:lnTo>
                  <a:lnTo>
                    <a:pt x="119970" y="468685"/>
                  </a:lnTo>
                  <a:lnTo>
                    <a:pt x="137754" y="420826"/>
                  </a:lnTo>
                  <a:lnTo>
                    <a:pt x="158611" y="367352"/>
                  </a:lnTo>
                  <a:lnTo>
                    <a:pt x="167719" y="343688"/>
                  </a:lnTo>
                  <a:lnTo>
                    <a:pt x="182042" y="305146"/>
                  </a:lnTo>
                  <a:lnTo>
                    <a:pt x="193239" y="265870"/>
                  </a:lnTo>
                  <a:lnTo>
                    <a:pt x="193853" y="258926"/>
                  </a:lnTo>
                  <a:lnTo>
                    <a:pt x="193979" y="257505"/>
                  </a:lnTo>
                  <a:lnTo>
                    <a:pt x="192234" y="241834"/>
                  </a:lnTo>
                  <a:lnTo>
                    <a:pt x="187839" y="227857"/>
                  </a:lnTo>
                  <a:lnTo>
                    <a:pt x="182009" y="217690"/>
                  </a:lnTo>
                  <a:close/>
                </a:path>
                <a:path w="238125" h="569595">
                  <a:moveTo>
                    <a:pt x="232384" y="430301"/>
                  </a:moveTo>
                  <a:lnTo>
                    <a:pt x="212610" y="430301"/>
                  </a:lnTo>
                  <a:lnTo>
                    <a:pt x="207810" y="430860"/>
                  </a:lnTo>
                  <a:lnTo>
                    <a:pt x="205562" y="433120"/>
                  </a:lnTo>
                  <a:lnTo>
                    <a:pt x="204139" y="437083"/>
                  </a:lnTo>
                  <a:lnTo>
                    <a:pt x="202450" y="443852"/>
                  </a:lnTo>
                  <a:lnTo>
                    <a:pt x="197633" y="458091"/>
                  </a:lnTo>
                  <a:lnTo>
                    <a:pt x="181279" y="493826"/>
                  </a:lnTo>
                  <a:lnTo>
                    <a:pt x="151066" y="529691"/>
                  </a:lnTo>
                  <a:lnTo>
                    <a:pt x="127914" y="537883"/>
                  </a:lnTo>
                  <a:lnTo>
                    <a:pt x="185754" y="537883"/>
                  </a:lnTo>
                  <a:lnTo>
                    <a:pt x="215635" y="496634"/>
                  </a:lnTo>
                  <a:lnTo>
                    <a:pt x="233737" y="456086"/>
                  </a:lnTo>
                  <a:lnTo>
                    <a:pt x="238023" y="433120"/>
                  </a:lnTo>
                  <a:lnTo>
                    <a:pt x="232384" y="430301"/>
                  </a:lnTo>
                  <a:close/>
                </a:path>
                <a:path w="238125" h="569595">
                  <a:moveTo>
                    <a:pt x="116052" y="185496"/>
                  </a:moveTo>
                  <a:lnTo>
                    <a:pt x="77617" y="195667"/>
                  </a:lnTo>
                  <a:lnTo>
                    <a:pt x="43626" y="224680"/>
                  </a:lnTo>
                  <a:lnTo>
                    <a:pt x="21918" y="258926"/>
                  </a:lnTo>
                  <a:lnTo>
                    <a:pt x="4291" y="299486"/>
                  </a:lnTo>
                  <a:lnTo>
                    <a:pt x="0" y="316801"/>
                  </a:lnTo>
                  <a:lnTo>
                    <a:pt x="0" y="318490"/>
                  </a:lnTo>
                  <a:lnTo>
                    <a:pt x="1701" y="321030"/>
                  </a:lnTo>
                  <a:lnTo>
                    <a:pt x="5092" y="324421"/>
                  </a:lnTo>
                  <a:lnTo>
                    <a:pt x="27673" y="324421"/>
                  </a:lnTo>
                  <a:lnTo>
                    <a:pt x="28524" y="324142"/>
                  </a:lnTo>
                  <a:lnTo>
                    <a:pt x="30784" y="323011"/>
                  </a:lnTo>
                  <a:lnTo>
                    <a:pt x="31343" y="322440"/>
                  </a:lnTo>
                  <a:lnTo>
                    <a:pt x="31436" y="321030"/>
                  </a:lnTo>
                  <a:lnTo>
                    <a:pt x="31623" y="320471"/>
                  </a:lnTo>
                  <a:lnTo>
                    <a:pt x="32753" y="318211"/>
                  </a:lnTo>
                  <a:lnTo>
                    <a:pt x="33324" y="317360"/>
                  </a:lnTo>
                  <a:lnTo>
                    <a:pt x="33883" y="316801"/>
                  </a:lnTo>
                  <a:lnTo>
                    <a:pt x="40024" y="296151"/>
                  </a:lnTo>
                  <a:lnTo>
                    <a:pt x="56122" y="260571"/>
                  </a:lnTo>
                  <a:lnTo>
                    <a:pt x="88307" y="224680"/>
                  </a:lnTo>
                  <a:lnTo>
                    <a:pt x="112661" y="217690"/>
                  </a:lnTo>
                  <a:lnTo>
                    <a:pt x="182009" y="217690"/>
                  </a:lnTo>
                  <a:lnTo>
                    <a:pt x="180796" y="215574"/>
                  </a:lnTo>
                  <a:lnTo>
                    <a:pt x="171107" y="204990"/>
                  </a:lnTo>
                  <a:lnTo>
                    <a:pt x="159408" y="196463"/>
                  </a:lnTo>
                  <a:lnTo>
                    <a:pt x="146332" y="190371"/>
                  </a:lnTo>
                  <a:lnTo>
                    <a:pt x="131880" y="186715"/>
                  </a:lnTo>
                  <a:lnTo>
                    <a:pt x="116052" y="1854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36236" y="3944756"/>
              <a:ext cx="90634" cy="8894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4298589" y="4130685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93"/>
                  </a:moveTo>
                  <a:lnTo>
                    <a:pt x="11752" y="95029"/>
                  </a:lnTo>
                  <a:lnTo>
                    <a:pt x="35046" y="50240"/>
                  </a:lnTo>
                  <a:lnTo>
                    <a:pt x="65223" y="18635"/>
                  </a:lnTo>
                  <a:lnTo>
                    <a:pt x="103022" y="846"/>
                  </a:lnTo>
                  <a:lnTo>
                    <a:pt x="116046" y="0"/>
                  </a:lnTo>
                  <a:lnTo>
                    <a:pt x="131876" y="1217"/>
                  </a:lnTo>
                  <a:lnTo>
                    <a:pt x="171105" y="19482"/>
                  </a:lnTo>
                  <a:lnTo>
                    <a:pt x="192228" y="56329"/>
                  </a:lnTo>
                  <a:lnTo>
                    <a:pt x="193975" y="71999"/>
                  </a:lnTo>
                  <a:lnTo>
                    <a:pt x="193234" y="80364"/>
                  </a:lnTo>
                  <a:lnTo>
                    <a:pt x="182116" y="119434"/>
                  </a:lnTo>
                  <a:lnTo>
                    <a:pt x="167717" y="158187"/>
                  </a:lnTo>
                  <a:lnTo>
                    <a:pt x="148234" y="208375"/>
                  </a:lnTo>
                  <a:lnTo>
                    <a:pt x="137752" y="235322"/>
                  </a:lnTo>
                  <a:lnTo>
                    <a:pt x="119964" y="283181"/>
                  </a:lnTo>
                  <a:lnTo>
                    <a:pt x="109482" y="320187"/>
                  </a:lnTo>
                  <a:lnTo>
                    <a:pt x="108423" y="331198"/>
                  </a:lnTo>
                  <a:lnTo>
                    <a:pt x="109323" y="340463"/>
                  </a:lnTo>
                  <a:lnTo>
                    <a:pt x="112023" y="347081"/>
                  </a:lnTo>
                  <a:lnTo>
                    <a:pt x="116523" y="351051"/>
                  </a:lnTo>
                  <a:lnTo>
                    <a:pt x="122823" y="352375"/>
                  </a:lnTo>
                  <a:lnTo>
                    <a:pt x="127905" y="352375"/>
                  </a:lnTo>
                  <a:lnTo>
                    <a:pt x="133269" y="351528"/>
                  </a:lnTo>
                  <a:lnTo>
                    <a:pt x="138917" y="349834"/>
                  </a:lnTo>
                  <a:lnTo>
                    <a:pt x="144564" y="348139"/>
                  </a:lnTo>
                  <a:lnTo>
                    <a:pt x="175393" y="317804"/>
                  </a:lnTo>
                  <a:lnTo>
                    <a:pt x="197628" y="272592"/>
                  </a:lnTo>
                  <a:lnTo>
                    <a:pt x="204140" y="251575"/>
                  </a:lnTo>
                  <a:lnTo>
                    <a:pt x="205552" y="247622"/>
                  </a:lnTo>
                  <a:lnTo>
                    <a:pt x="206681" y="246493"/>
                  </a:lnTo>
                  <a:lnTo>
                    <a:pt x="207810" y="245364"/>
                  </a:lnTo>
                  <a:lnTo>
                    <a:pt x="212610" y="244799"/>
                  </a:lnTo>
                  <a:lnTo>
                    <a:pt x="221081" y="244799"/>
                  </a:lnTo>
                  <a:lnTo>
                    <a:pt x="232375" y="244799"/>
                  </a:lnTo>
                  <a:lnTo>
                    <a:pt x="238022" y="247622"/>
                  </a:lnTo>
                  <a:lnTo>
                    <a:pt x="238022" y="253269"/>
                  </a:lnTo>
                  <a:lnTo>
                    <a:pt x="237546" y="257451"/>
                  </a:lnTo>
                  <a:lnTo>
                    <a:pt x="221293" y="300069"/>
                  </a:lnTo>
                  <a:lnTo>
                    <a:pt x="201757" y="334269"/>
                  </a:lnTo>
                  <a:lnTo>
                    <a:pt x="171105" y="365081"/>
                  </a:lnTo>
                  <a:lnTo>
                    <a:pt x="132352" y="382551"/>
                  </a:lnTo>
                  <a:lnTo>
                    <a:pt x="118587" y="383716"/>
                  </a:lnTo>
                  <a:lnTo>
                    <a:pt x="105299" y="382604"/>
                  </a:lnTo>
                  <a:lnTo>
                    <a:pt x="68611" y="365928"/>
                  </a:lnTo>
                  <a:lnTo>
                    <a:pt x="46693" y="328763"/>
                  </a:lnTo>
                  <a:lnTo>
                    <a:pt x="44893" y="311716"/>
                  </a:lnTo>
                  <a:lnTo>
                    <a:pt x="45158" y="304622"/>
                  </a:lnTo>
                  <a:lnTo>
                    <a:pt x="60352" y="254116"/>
                  </a:lnTo>
                  <a:lnTo>
                    <a:pt x="85552" y="188046"/>
                  </a:lnTo>
                  <a:lnTo>
                    <a:pt x="99952" y="149558"/>
                  </a:lnTo>
                  <a:lnTo>
                    <a:pt x="118587" y="98311"/>
                  </a:lnTo>
                  <a:lnTo>
                    <a:pt x="128064" y="60617"/>
                  </a:lnTo>
                  <a:lnTo>
                    <a:pt x="128752" y="52517"/>
                  </a:lnTo>
                  <a:lnTo>
                    <a:pt x="128752" y="38964"/>
                  </a:lnTo>
                  <a:lnTo>
                    <a:pt x="123952" y="32188"/>
                  </a:lnTo>
                  <a:lnTo>
                    <a:pt x="114352" y="32188"/>
                  </a:lnTo>
                  <a:lnTo>
                    <a:pt x="112658" y="32188"/>
                  </a:lnTo>
                  <a:lnTo>
                    <a:pt x="76923" y="47911"/>
                  </a:lnTo>
                  <a:lnTo>
                    <a:pt x="47435" y="91905"/>
                  </a:lnTo>
                  <a:lnTo>
                    <a:pt x="33882" y="131293"/>
                  </a:lnTo>
                  <a:lnTo>
                    <a:pt x="33317" y="131858"/>
                  </a:lnTo>
                  <a:lnTo>
                    <a:pt x="32752" y="132705"/>
                  </a:lnTo>
                  <a:lnTo>
                    <a:pt x="32188" y="133834"/>
                  </a:lnTo>
                  <a:lnTo>
                    <a:pt x="31623" y="134963"/>
                  </a:lnTo>
                  <a:lnTo>
                    <a:pt x="31341" y="135810"/>
                  </a:lnTo>
                  <a:lnTo>
                    <a:pt x="31341" y="136375"/>
                  </a:lnTo>
                  <a:lnTo>
                    <a:pt x="31341" y="136940"/>
                  </a:lnTo>
                  <a:lnTo>
                    <a:pt x="30776" y="137505"/>
                  </a:lnTo>
                  <a:lnTo>
                    <a:pt x="29646" y="138070"/>
                  </a:lnTo>
                  <a:lnTo>
                    <a:pt x="28517" y="138635"/>
                  </a:lnTo>
                  <a:lnTo>
                    <a:pt x="27670" y="138917"/>
                  </a:lnTo>
                  <a:lnTo>
                    <a:pt x="27105" y="138917"/>
                  </a:lnTo>
                  <a:lnTo>
                    <a:pt x="26541" y="138917"/>
                  </a:lnTo>
                  <a:lnTo>
                    <a:pt x="5082" y="138917"/>
                  </a:lnTo>
                  <a:lnTo>
                    <a:pt x="1694" y="135528"/>
                  </a:lnTo>
                  <a:lnTo>
                    <a:pt x="0" y="132987"/>
                  </a:lnTo>
                  <a:lnTo>
                    <a:pt x="0" y="13129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4619193" y="3869368"/>
            <a:ext cx="203835" cy="848360"/>
            <a:chOff x="4619193" y="3869368"/>
            <a:chExt cx="203835" cy="848360"/>
          </a:xfrm>
        </p:grpSpPr>
        <p:sp>
          <p:nvSpPr>
            <p:cNvPr id="57" name="object 57"/>
            <p:cNvSpPr/>
            <p:nvPr/>
          </p:nvSpPr>
          <p:spPr>
            <a:xfrm>
              <a:off x="4619625" y="38697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26250" y="0"/>
                  </a:moveTo>
                  <a:lnTo>
                    <a:pt x="7620" y="0"/>
                  </a:lnTo>
                  <a:lnTo>
                    <a:pt x="4229" y="838"/>
                  </a:lnTo>
                  <a:lnTo>
                    <a:pt x="1409" y="2539"/>
                  </a:lnTo>
                  <a:lnTo>
                    <a:pt x="0" y="5638"/>
                  </a:lnTo>
                  <a:lnTo>
                    <a:pt x="0" y="10159"/>
                  </a:lnTo>
                  <a:lnTo>
                    <a:pt x="9309" y="21170"/>
                  </a:lnTo>
                  <a:lnTo>
                    <a:pt x="36864" y="53077"/>
                  </a:lnTo>
                  <a:lnTo>
                    <a:pt x="61177" y="88182"/>
                  </a:lnTo>
                  <a:lnTo>
                    <a:pt x="82249" y="126488"/>
                  </a:lnTo>
                  <a:lnTo>
                    <a:pt x="100079" y="167993"/>
                  </a:lnTo>
                  <a:lnTo>
                    <a:pt x="114667" y="212698"/>
                  </a:lnTo>
                  <a:lnTo>
                    <a:pt x="126013" y="260603"/>
                  </a:lnTo>
                  <a:lnTo>
                    <a:pt x="134118" y="311708"/>
                  </a:lnTo>
                  <a:lnTo>
                    <a:pt x="138980" y="366013"/>
                  </a:lnTo>
                  <a:lnTo>
                    <a:pt x="140601" y="423519"/>
                  </a:lnTo>
                  <a:lnTo>
                    <a:pt x="138980" y="481025"/>
                  </a:lnTo>
                  <a:lnTo>
                    <a:pt x="134118" y="535332"/>
                  </a:lnTo>
                  <a:lnTo>
                    <a:pt x="126013" y="586438"/>
                  </a:lnTo>
                  <a:lnTo>
                    <a:pt x="114667" y="634346"/>
                  </a:lnTo>
                  <a:lnTo>
                    <a:pt x="100079" y="679053"/>
                  </a:lnTo>
                  <a:lnTo>
                    <a:pt x="82249" y="720560"/>
                  </a:lnTo>
                  <a:lnTo>
                    <a:pt x="61177" y="758867"/>
                  </a:lnTo>
                  <a:lnTo>
                    <a:pt x="36864" y="793974"/>
                  </a:lnTo>
                  <a:lnTo>
                    <a:pt x="0" y="836891"/>
                  </a:lnTo>
                  <a:lnTo>
                    <a:pt x="558" y="840270"/>
                  </a:lnTo>
                  <a:lnTo>
                    <a:pt x="1409" y="842822"/>
                  </a:lnTo>
                  <a:lnTo>
                    <a:pt x="3670" y="846201"/>
                  </a:lnTo>
                  <a:lnTo>
                    <a:pt x="5079" y="847051"/>
                  </a:lnTo>
                  <a:lnTo>
                    <a:pt x="26250" y="847051"/>
                  </a:lnTo>
                  <a:lnTo>
                    <a:pt x="29641" y="843660"/>
                  </a:lnTo>
                  <a:lnTo>
                    <a:pt x="39801" y="835761"/>
                  </a:lnTo>
                  <a:lnTo>
                    <a:pt x="76225" y="799617"/>
                  </a:lnTo>
                  <a:lnTo>
                    <a:pt x="104344" y="766420"/>
                  </a:lnTo>
                  <a:lnTo>
                    <a:pt x="124936" y="732488"/>
                  </a:lnTo>
                  <a:lnTo>
                    <a:pt x="152729" y="681029"/>
                  </a:lnTo>
                  <a:lnTo>
                    <a:pt x="168398" y="643757"/>
                  </a:lnTo>
                  <a:lnTo>
                    <a:pt x="179833" y="605481"/>
                  </a:lnTo>
                  <a:lnTo>
                    <a:pt x="189576" y="560166"/>
                  </a:lnTo>
                  <a:lnTo>
                    <a:pt x="197674" y="507540"/>
                  </a:lnTo>
                  <a:lnTo>
                    <a:pt x="201909" y="452056"/>
                  </a:lnTo>
                  <a:lnTo>
                    <a:pt x="202437" y="423519"/>
                  </a:lnTo>
                  <a:lnTo>
                    <a:pt x="200981" y="377443"/>
                  </a:lnTo>
                  <a:lnTo>
                    <a:pt x="196610" y="332041"/>
                  </a:lnTo>
                  <a:lnTo>
                    <a:pt x="189325" y="287316"/>
                  </a:lnTo>
                  <a:lnTo>
                    <a:pt x="179126" y="243267"/>
                  </a:lnTo>
                  <a:lnTo>
                    <a:pt x="166014" y="199897"/>
                  </a:lnTo>
                  <a:lnTo>
                    <a:pt x="145104" y="148334"/>
                  </a:lnTo>
                  <a:lnTo>
                    <a:pt x="118795" y="101217"/>
                  </a:lnTo>
                  <a:lnTo>
                    <a:pt x="87086" y="58546"/>
                  </a:lnTo>
                  <a:lnTo>
                    <a:pt x="49974" y="20319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619616" y="38697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4235" y="847"/>
                  </a:moveTo>
                  <a:lnTo>
                    <a:pt x="7623" y="0"/>
                  </a:lnTo>
                  <a:lnTo>
                    <a:pt x="10446" y="0"/>
                  </a:lnTo>
                  <a:lnTo>
                    <a:pt x="13270" y="0"/>
                  </a:lnTo>
                  <a:lnTo>
                    <a:pt x="16094" y="0"/>
                  </a:lnTo>
                  <a:lnTo>
                    <a:pt x="26258" y="0"/>
                  </a:lnTo>
                  <a:lnTo>
                    <a:pt x="49976" y="20329"/>
                  </a:lnTo>
                  <a:lnTo>
                    <a:pt x="87087" y="58552"/>
                  </a:lnTo>
                  <a:lnTo>
                    <a:pt x="118799" y="101223"/>
                  </a:lnTo>
                  <a:lnTo>
                    <a:pt x="145111" y="148340"/>
                  </a:lnTo>
                  <a:lnTo>
                    <a:pt x="166022" y="199905"/>
                  </a:lnTo>
                  <a:lnTo>
                    <a:pt x="179135" y="243274"/>
                  </a:lnTo>
                  <a:lnTo>
                    <a:pt x="189334" y="287321"/>
                  </a:lnTo>
                  <a:lnTo>
                    <a:pt x="196618" y="332046"/>
                  </a:lnTo>
                  <a:lnTo>
                    <a:pt x="200989" y="377448"/>
                  </a:lnTo>
                  <a:lnTo>
                    <a:pt x="202446" y="423527"/>
                  </a:lnTo>
                  <a:lnTo>
                    <a:pt x="201916" y="452062"/>
                  </a:lnTo>
                  <a:lnTo>
                    <a:pt x="197681" y="507545"/>
                  </a:lnTo>
                  <a:lnTo>
                    <a:pt x="189581" y="560168"/>
                  </a:lnTo>
                  <a:lnTo>
                    <a:pt x="179840" y="605486"/>
                  </a:lnTo>
                  <a:lnTo>
                    <a:pt x="168405" y="643762"/>
                  </a:lnTo>
                  <a:lnTo>
                    <a:pt x="152734" y="681032"/>
                  </a:lnTo>
                  <a:lnTo>
                    <a:pt x="133517" y="717191"/>
                  </a:lnTo>
                  <a:lnTo>
                    <a:pt x="110964" y="756420"/>
                  </a:lnTo>
                  <a:lnTo>
                    <a:pt x="86982" y="788026"/>
                  </a:lnTo>
                  <a:lnTo>
                    <a:pt x="58023" y="818467"/>
                  </a:lnTo>
                  <a:lnTo>
                    <a:pt x="29646" y="843667"/>
                  </a:lnTo>
                  <a:lnTo>
                    <a:pt x="27952" y="845361"/>
                  </a:lnTo>
                  <a:lnTo>
                    <a:pt x="26823" y="846490"/>
                  </a:lnTo>
                  <a:lnTo>
                    <a:pt x="26258" y="847055"/>
                  </a:lnTo>
                  <a:lnTo>
                    <a:pt x="16094" y="847055"/>
                  </a:lnTo>
                  <a:lnTo>
                    <a:pt x="11576" y="847055"/>
                  </a:lnTo>
                  <a:lnTo>
                    <a:pt x="8470" y="847055"/>
                  </a:lnTo>
                  <a:lnTo>
                    <a:pt x="6776" y="847055"/>
                  </a:lnTo>
                  <a:lnTo>
                    <a:pt x="5082" y="847055"/>
                  </a:lnTo>
                  <a:lnTo>
                    <a:pt x="3670" y="846208"/>
                  </a:lnTo>
                  <a:lnTo>
                    <a:pt x="2541" y="844514"/>
                  </a:lnTo>
                  <a:lnTo>
                    <a:pt x="1411" y="842820"/>
                  </a:lnTo>
                  <a:lnTo>
                    <a:pt x="564" y="840279"/>
                  </a:lnTo>
                  <a:lnTo>
                    <a:pt x="0" y="836891"/>
                  </a:lnTo>
                  <a:lnTo>
                    <a:pt x="564" y="836326"/>
                  </a:lnTo>
                  <a:lnTo>
                    <a:pt x="3670" y="832655"/>
                  </a:lnTo>
                  <a:lnTo>
                    <a:pt x="9317" y="825879"/>
                  </a:lnTo>
                  <a:lnTo>
                    <a:pt x="36872" y="793973"/>
                  </a:lnTo>
                  <a:lnTo>
                    <a:pt x="61186" y="758867"/>
                  </a:lnTo>
                  <a:lnTo>
                    <a:pt x="82258" y="720562"/>
                  </a:lnTo>
                  <a:lnTo>
                    <a:pt x="100088" y="679056"/>
                  </a:lnTo>
                  <a:lnTo>
                    <a:pt x="114676" y="634350"/>
                  </a:lnTo>
                  <a:lnTo>
                    <a:pt x="126023" y="586444"/>
                  </a:lnTo>
                  <a:lnTo>
                    <a:pt x="134127" y="535339"/>
                  </a:lnTo>
                  <a:lnTo>
                    <a:pt x="138990" y="481033"/>
                  </a:lnTo>
                  <a:lnTo>
                    <a:pt x="140611" y="423527"/>
                  </a:lnTo>
                  <a:lnTo>
                    <a:pt x="138990" y="366022"/>
                  </a:lnTo>
                  <a:lnTo>
                    <a:pt x="134127" y="311716"/>
                  </a:lnTo>
                  <a:lnTo>
                    <a:pt x="126023" y="260610"/>
                  </a:lnTo>
                  <a:lnTo>
                    <a:pt x="114676" y="212705"/>
                  </a:lnTo>
                  <a:lnTo>
                    <a:pt x="100088" y="167999"/>
                  </a:lnTo>
                  <a:lnTo>
                    <a:pt x="82258" y="126493"/>
                  </a:lnTo>
                  <a:lnTo>
                    <a:pt x="61186" y="88187"/>
                  </a:lnTo>
                  <a:lnTo>
                    <a:pt x="36872" y="53082"/>
                  </a:lnTo>
                  <a:lnTo>
                    <a:pt x="9317" y="21176"/>
                  </a:lnTo>
                  <a:lnTo>
                    <a:pt x="3670" y="14399"/>
                  </a:lnTo>
                  <a:lnTo>
                    <a:pt x="564" y="10729"/>
                  </a:lnTo>
                  <a:lnTo>
                    <a:pt x="0" y="10164"/>
                  </a:lnTo>
                  <a:lnTo>
                    <a:pt x="0" y="5647"/>
                  </a:lnTo>
                  <a:lnTo>
                    <a:pt x="1411" y="2541"/>
                  </a:lnTo>
                  <a:lnTo>
                    <a:pt x="4235" y="84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5138441" y="4010826"/>
            <a:ext cx="565150" cy="564515"/>
            <a:chOff x="5138441" y="4010826"/>
            <a:chExt cx="565150" cy="564515"/>
          </a:xfrm>
        </p:grpSpPr>
        <p:sp>
          <p:nvSpPr>
            <p:cNvPr id="60" name="object 60"/>
            <p:cNvSpPr/>
            <p:nvPr/>
          </p:nvSpPr>
          <p:spPr>
            <a:xfrm>
              <a:off x="5138864" y="4011244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79">
                  <a:moveTo>
                    <a:pt x="299008" y="299008"/>
                  </a:moveTo>
                  <a:lnTo>
                    <a:pt x="265125" y="299008"/>
                  </a:lnTo>
                  <a:lnTo>
                    <a:pt x="265125" y="551434"/>
                  </a:lnTo>
                  <a:lnTo>
                    <a:pt x="268516" y="559346"/>
                  </a:lnTo>
                  <a:lnTo>
                    <a:pt x="273596" y="563295"/>
                  </a:lnTo>
                  <a:lnTo>
                    <a:pt x="289407" y="563295"/>
                  </a:lnTo>
                  <a:lnTo>
                    <a:pt x="294500" y="559346"/>
                  </a:lnTo>
                  <a:lnTo>
                    <a:pt x="299008" y="551434"/>
                  </a:lnTo>
                  <a:lnTo>
                    <a:pt x="299008" y="299008"/>
                  </a:lnTo>
                  <a:close/>
                </a:path>
                <a:path w="564514" h="563879">
                  <a:moveTo>
                    <a:pt x="551434" y="265125"/>
                  </a:moveTo>
                  <a:lnTo>
                    <a:pt x="11861" y="265125"/>
                  </a:lnTo>
                  <a:lnTo>
                    <a:pt x="3949" y="269087"/>
                  </a:lnTo>
                  <a:lnTo>
                    <a:pt x="0" y="274726"/>
                  </a:lnTo>
                  <a:lnTo>
                    <a:pt x="0" y="289407"/>
                  </a:lnTo>
                  <a:lnTo>
                    <a:pt x="3949" y="295059"/>
                  </a:lnTo>
                  <a:lnTo>
                    <a:pt x="11861" y="299008"/>
                  </a:lnTo>
                  <a:lnTo>
                    <a:pt x="551434" y="299008"/>
                  </a:lnTo>
                  <a:lnTo>
                    <a:pt x="559904" y="294500"/>
                  </a:lnTo>
                  <a:lnTo>
                    <a:pt x="564146" y="288848"/>
                  </a:lnTo>
                  <a:lnTo>
                    <a:pt x="564146" y="275297"/>
                  </a:lnTo>
                  <a:lnTo>
                    <a:pt x="559904" y="269646"/>
                  </a:lnTo>
                  <a:lnTo>
                    <a:pt x="551434" y="265125"/>
                  </a:lnTo>
                  <a:close/>
                </a:path>
                <a:path w="564514" h="563879">
                  <a:moveTo>
                    <a:pt x="289407" y="0"/>
                  </a:moveTo>
                  <a:lnTo>
                    <a:pt x="276987" y="0"/>
                  </a:lnTo>
                  <a:lnTo>
                    <a:pt x="271627" y="3670"/>
                  </a:lnTo>
                  <a:lnTo>
                    <a:pt x="265976" y="11010"/>
                  </a:lnTo>
                  <a:lnTo>
                    <a:pt x="265125" y="138074"/>
                  </a:lnTo>
                  <a:lnTo>
                    <a:pt x="265125" y="265125"/>
                  </a:lnTo>
                  <a:lnTo>
                    <a:pt x="299008" y="265125"/>
                  </a:lnTo>
                  <a:lnTo>
                    <a:pt x="299008" y="12712"/>
                  </a:lnTo>
                  <a:lnTo>
                    <a:pt x="295059" y="4241"/>
                  </a:lnTo>
                  <a:lnTo>
                    <a:pt x="289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138865" y="4011250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79">
                  <a:moveTo>
                    <a:pt x="0" y="293081"/>
                  </a:moveTo>
                  <a:lnTo>
                    <a:pt x="0" y="289410"/>
                  </a:lnTo>
                  <a:lnTo>
                    <a:pt x="0" y="282069"/>
                  </a:lnTo>
                  <a:lnTo>
                    <a:pt x="0" y="274728"/>
                  </a:lnTo>
                  <a:lnTo>
                    <a:pt x="3952" y="269081"/>
                  </a:lnTo>
                  <a:lnTo>
                    <a:pt x="11858" y="265128"/>
                  </a:lnTo>
                  <a:lnTo>
                    <a:pt x="265128" y="265128"/>
                  </a:lnTo>
                  <a:lnTo>
                    <a:pt x="265128" y="138070"/>
                  </a:lnTo>
                  <a:lnTo>
                    <a:pt x="265975" y="11011"/>
                  </a:lnTo>
                  <a:lnTo>
                    <a:pt x="271622" y="3670"/>
                  </a:lnTo>
                  <a:lnTo>
                    <a:pt x="276987" y="0"/>
                  </a:lnTo>
                  <a:lnTo>
                    <a:pt x="282069" y="0"/>
                  </a:lnTo>
                  <a:lnTo>
                    <a:pt x="289410" y="0"/>
                  </a:lnTo>
                  <a:lnTo>
                    <a:pt x="295057" y="4235"/>
                  </a:lnTo>
                  <a:lnTo>
                    <a:pt x="299010" y="12705"/>
                  </a:lnTo>
                  <a:lnTo>
                    <a:pt x="299010" y="265128"/>
                  </a:lnTo>
                  <a:lnTo>
                    <a:pt x="551433" y="265128"/>
                  </a:lnTo>
                  <a:lnTo>
                    <a:pt x="559903" y="269645"/>
                  </a:lnTo>
                  <a:lnTo>
                    <a:pt x="564139" y="275293"/>
                  </a:lnTo>
                  <a:lnTo>
                    <a:pt x="564139" y="282069"/>
                  </a:lnTo>
                  <a:lnTo>
                    <a:pt x="564139" y="288845"/>
                  </a:lnTo>
                  <a:lnTo>
                    <a:pt x="559903" y="294493"/>
                  </a:lnTo>
                  <a:lnTo>
                    <a:pt x="551433" y="299010"/>
                  </a:lnTo>
                  <a:lnTo>
                    <a:pt x="299010" y="299010"/>
                  </a:lnTo>
                  <a:lnTo>
                    <a:pt x="299010" y="551433"/>
                  </a:lnTo>
                  <a:lnTo>
                    <a:pt x="294493" y="559339"/>
                  </a:lnTo>
                  <a:lnTo>
                    <a:pt x="289410" y="563292"/>
                  </a:lnTo>
                  <a:lnTo>
                    <a:pt x="283763" y="563292"/>
                  </a:lnTo>
                  <a:lnTo>
                    <a:pt x="282069" y="563292"/>
                  </a:lnTo>
                  <a:lnTo>
                    <a:pt x="280375" y="563292"/>
                  </a:lnTo>
                  <a:lnTo>
                    <a:pt x="273598" y="563292"/>
                  </a:lnTo>
                  <a:lnTo>
                    <a:pt x="268516" y="559339"/>
                  </a:lnTo>
                  <a:lnTo>
                    <a:pt x="265128" y="551433"/>
                  </a:lnTo>
                  <a:lnTo>
                    <a:pt x="265128" y="299010"/>
                  </a:lnTo>
                  <a:lnTo>
                    <a:pt x="11858" y="299010"/>
                  </a:lnTo>
                  <a:lnTo>
                    <a:pt x="3952" y="295057"/>
                  </a:lnTo>
                  <a:lnTo>
                    <a:pt x="0" y="289410"/>
                  </a:lnTo>
                  <a:lnTo>
                    <a:pt x="0" y="282069"/>
                  </a:lnTo>
                  <a:lnTo>
                    <a:pt x="0" y="29308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6018532" y="3869368"/>
            <a:ext cx="203835" cy="848360"/>
            <a:chOff x="6018532" y="3869368"/>
            <a:chExt cx="203835" cy="848360"/>
          </a:xfrm>
        </p:grpSpPr>
        <p:sp>
          <p:nvSpPr>
            <p:cNvPr id="63" name="object 63"/>
            <p:cNvSpPr/>
            <p:nvPr/>
          </p:nvSpPr>
          <p:spPr>
            <a:xfrm>
              <a:off x="6018961" y="38697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198488" y="0"/>
                  </a:moveTo>
                  <a:lnTo>
                    <a:pt x="176187" y="0"/>
                  </a:lnTo>
                  <a:lnTo>
                    <a:pt x="162418" y="10799"/>
                  </a:lnTo>
                  <a:lnTo>
                    <a:pt x="157918" y="14767"/>
                  </a:lnTo>
                  <a:lnTo>
                    <a:pt x="151669" y="21487"/>
                  </a:lnTo>
                  <a:lnTo>
                    <a:pt x="127050" y="46583"/>
                  </a:lnTo>
                  <a:lnTo>
                    <a:pt x="98145" y="80252"/>
                  </a:lnTo>
                  <a:lnTo>
                    <a:pt x="59296" y="147383"/>
                  </a:lnTo>
                  <a:lnTo>
                    <a:pt x="41290" y="184227"/>
                  </a:lnTo>
                  <a:lnTo>
                    <a:pt x="27952" y="221919"/>
                  </a:lnTo>
                  <a:lnTo>
                    <a:pt x="17573" y="263639"/>
                  </a:lnTo>
                  <a:lnTo>
                    <a:pt x="8470" y="312559"/>
                  </a:lnTo>
                  <a:lnTo>
                    <a:pt x="2116" y="366558"/>
                  </a:lnTo>
                  <a:lnTo>
                    <a:pt x="0" y="423519"/>
                  </a:lnTo>
                  <a:lnTo>
                    <a:pt x="1456" y="469600"/>
                  </a:lnTo>
                  <a:lnTo>
                    <a:pt x="5827" y="515003"/>
                  </a:lnTo>
                  <a:lnTo>
                    <a:pt x="13112" y="559726"/>
                  </a:lnTo>
                  <a:lnTo>
                    <a:pt x="23311" y="603772"/>
                  </a:lnTo>
                  <a:lnTo>
                    <a:pt x="36423" y="647141"/>
                  </a:lnTo>
                  <a:lnTo>
                    <a:pt x="57333" y="698706"/>
                  </a:lnTo>
                  <a:lnTo>
                    <a:pt x="83642" y="745826"/>
                  </a:lnTo>
                  <a:lnTo>
                    <a:pt x="115351" y="788498"/>
                  </a:lnTo>
                  <a:lnTo>
                    <a:pt x="152463" y="826719"/>
                  </a:lnTo>
                  <a:lnTo>
                    <a:pt x="176187" y="847051"/>
                  </a:lnTo>
                  <a:lnTo>
                    <a:pt x="198208" y="847051"/>
                  </a:lnTo>
                  <a:lnTo>
                    <a:pt x="202437" y="844511"/>
                  </a:lnTo>
                  <a:lnTo>
                    <a:pt x="202437" y="838860"/>
                  </a:lnTo>
                  <a:lnTo>
                    <a:pt x="188048" y="821639"/>
                  </a:lnTo>
                  <a:lnTo>
                    <a:pt x="171951" y="801944"/>
                  </a:lnTo>
                  <a:lnTo>
                    <a:pt x="141926" y="761711"/>
                  </a:lnTo>
                  <a:lnTo>
                    <a:pt x="121175" y="725288"/>
                  </a:lnTo>
                  <a:lnTo>
                    <a:pt x="101166" y="679706"/>
                  </a:lnTo>
                  <a:lnTo>
                    <a:pt x="83797" y="620833"/>
                  </a:lnTo>
                  <a:lnTo>
                    <a:pt x="69926" y="548674"/>
                  </a:lnTo>
                  <a:lnTo>
                    <a:pt x="65430" y="509076"/>
                  </a:lnTo>
                  <a:lnTo>
                    <a:pt x="62734" y="467358"/>
                  </a:lnTo>
                  <a:lnTo>
                    <a:pt x="61836" y="423519"/>
                  </a:lnTo>
                  <a:lnTo>
                    <a:pt x="62734" y="379633"/>
                  </a:lnTo>
                  <a:lnTo>
                    <a:pt x="65430" y="337758"/>
                  </a:lnTo>
                  <a:lnTo>
                    <a:pt x="69926" y="297894"/>
                  </a:lnTo>
                  <a:lnTo>
                    <a:pt x="76225" y="260045"/>
                  </a:lnTo>
                  <a:lnTo>
                    <a:pt x="92322" y="193970"/>
                  </a:lnTo>
                  <a:lnTo>
                    <a:pt x="111810" y="143154"/>
                  </a:lnTo>
                  <a:lnTo>
                    <a:pt x="132772" y="103339"/>
                  </a:lnTo>
                  <a:lnTo>
                    <a:pt x="153314" y="70307"/>
                  </a:lnTo>
                  <a:lnTo>
                    <a:pt x="180476" y="33933"/>
                  </a:lnTo>
                  <a:lnTo>
                    <a:pt x="197637" y="15239"/>
                  </a:lnTo>
                  <a:lnTo>
                    <a:pt x="202437" y="9309"/>
                  </a:lnTo>
                  <a:lnTo>
                    <a:pt x="202437" y="2539"/>
                  </a:lnTo>
                  <a:lnTo>
                    <a:pt x="198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018956" y="38697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0" y="423527"/>
                  </a:moveTo>
                  <a:lnTo>
                    <a:pt x="2117" y="366563"/>
                  </a:lnTo>
                  <a:lnTo>
                    <a:pt x="8470" y="312563"/>
                  </a:lnTo>
                  <a:lnTo>
                    <a:pt x="17576" y="263646"/>
                  </a:lnTo>
                  <a:lnTo>
                    <a:pt x="27952" y="221928"/>
                  </a:lnTo>
                  <a:lnTo>
                    <a:pt x="41294" y="184234"/>
                  </a:lnTo>
                  <a:lnTo>
                    <a:pt x="59293" y="147387"/>
                  </a:lnTo>
                  <a:lnTo>
                    <a:pt x="85023" y="101805"/>
                  </a:lnTo>
                  <a:lnTo>
                    <a:pt x="106305" y="69458"/>
                  </a:lnTo>
                  <a:lnTo>
                    <a:pt x="137699" y="35893"/>
                  </a:lnTo>
                  <a:lnTo>
                    <a:pt x="145905" y="27529"/>
                  </a:lnTo>
                  <a:lnTo>
                    <a:pt x="151676" y="21493"/>
                  </a:lnTo>
                  <a:lnTo>
                    <a:pt x="155011" y="17788"/>
                  </a:lnTo>
                  <a:lnTo>
                    <a:pt x="157922" y="14770"/>
                  </a:lnTo>
                  <a:lnTo>
                    <a:pt x="162422" y="10799"/>
                  </a:lnTo>
                  <a:lnTo>
                    <a:pt x="168511" y="5876"/>
                  </a:lnTo>
                  <a:lnTo>
                    <a:pt x="176187" y="0"/>
                  </a:lnTo>
                  <a:lnTo>
                    <a:pt x="187199" y="0"/>
                  </a:lnTo>
                  <a:lnTo>
                    <a:pt x="190587" y="0"/>
                  </a:lnTo>
                  <a:lnTo>
                    <a:pt x="198493" y="0"/>
                  </a:lnTo>
                  <a:lnTo>
                    <a:pt x="202446" y="2541"/>
                  </a:lnTo>
                  <a:lnTo>
                    <a:pt x="202446" y="7623"/>
                  </a:lnTo>
                  <a:lnTo>
                    <a:pt x="202446" y="9317"/>
                  </a:lnTo>
                  <a:lnTo>
                    <a:pt x="197646" y="15247"/>
                  </a:lnTo>
                  <a:lnTo>
                    <a:pt x="188046" y="25411"/>
                  </a:lnTo>
                  <a:lnTo>
                    <a:pt x="180475" y="33935"/>
                  </a:lnTo>
                  <a:lnTo>
                    <a:pt x="153317" y="70305"/>
                  </a:lnTo>
                  <a:lnTo>
                    <a:pt x="132776" y="103340"/>
                  </a:lnTo>
                  <a:lnTo>
                    <a:pt x="111811" y="143152"/>
                  </a:lnTo>
                  <a:lnTo>
                    <a:pt x="92328" y="193975"/>
                  </a:lnTo>
                  <a:lnTo>
                    <a:pt x="76235" y="260046"/>
                  </a:lnTo>
                  <a:lnTo>
                    <a:pt x="69935" y="297898"/>
                  </a:lnTo>
                  <a:lnTo>
                    <a:pt x="65435" y="337763"/>
                  </a:lnTo>
                  <a:lnTo>
                    <a:pt x="62735" y="379639"/>
                  </a:lnTo>
                  <a:lnTo>
                    <a:pt x="61835" y="423527"/>
                  </a:lnTo>
                  <a:lnTo>
                    <a:pt x="62735" y="467363"/>
                  </a:lnTo>
                  <a:lnTo>
                    <a:pt x="65435" y="509080"/>
                  </a:lnTo>
                  <a:lnTo>
                    <a:pt x="69935" y="548680"/>
                  </a:lnTo>
                  <a:lnTo>
                    <a:pt x="83805" y="620838"/>
                  </a:lnTo>
                  <a:lnTo>
                    <a:pt x="101170" y="679709"/>
                  </a:lnTo>
                  <a:lnTo>
                    <a:pt x="121181" y="725291"/>
                  </a:lnTo>
                  <a:lnTo>
                    <a:pt x="141934" y="761714"/>
                  </a:lnTo>
                  <a:lnTo>
                    <a:pt x="171952" y="801950"/>
                  </a:lnTo>
                  <a:lnTo>
                    <a:pt x="197646" y="832937"/>
                  </a:lnTo>
                  <a:lnTo>
                    <a:pt x="202446" y="838867"/>
                  </a:lnTo>
                  <a:lnTo>
                    <a:pt x="202446" y="839432"/>
                  </a:lnTo>
                  <a:lnTo>
                    <a:pt x="202446" y="844514"/>
                  </a:lnTo>
                  <a:lnTo>
                    <a:pt x="198211" y="847055"/>
                  </a:lnTo>
                  <a:lnTo>
                    <a:pt x="189740" y="847055"/>
                  </a:lnTo>
                  <a:lnTo>
                    <a:pt x="187199" y="847055"/>
                  </a:lnTo>
                  <a:lnTo>
                    <a:pt x="176187" y="847055"/>
                  </a:lnTo>
                  <a:lnTo>
                    <a:pt x="152470" y="826726"/>
                  </a:lnTo>
                  <a:lnTo>
                    <a:pt x="115358" y="788502"/>
                  </a:lnTo>
                  <a:lnTo>
                    <a:pt x="83646" y="745832"/>
                  </a:lnTo>
                  <a:lnTo>
                    <a:pt x="57335" y="698715"/>
                  </a:lnTo>
                  <a:lnTo>
                    <a:pt x="36423" y="647150"/>
                  </a:lnTo>
                  <a:lnTo>
                    <a:pt x="23310" y="603781"/>
                  </a:lnTo>
                  <a:lnTo>
                    <a:pt x="13112" y="559734"/>
                  </a:lnTo>
                  <a:lnTo>
                    <a:pt x="5827" y="515009"/>
                  </a:lnTo>
                  <a:lnTo>
                    <a:pt x="1456" y="469607"/>
                  </a:lnTo>
                  <a:lnTo>
                    <a:pt x="0" y="42352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6310763" y="3940521"/>
            <a:ext cx="339090" cy="584200"/>
            <a:chOff x="6310763" y="3940521"/>
            <a:chExt cx="339090" cy="584200"/>
          </a:xfrm>
        </p:grpSpPr>
        <p:sp>
          <p:nvSpPr>
            <p:cNvPr id="66" name="object 66"/>
            <p:cNvSpPr/>
            <p:nvPr/>
          </p:nvSpPr>
          <p:spPr>
            <a:xfrm>
              <a:off x="6311188" y="3940937"/>
              <a:ext cx="338455" cy="582930"/>
            </a:xfrm>
            <a:custGeom>
              <a:avLst/>
              <a:gdLst/>
              <a:ahLst/>
              <a:cxnLst/>
              <a:rect l="l" t="t" r="r" b="b"/>
              <a:pathLst>
                <a:path w="338454" h="582929">
                  <a:moveTo>
                    <a:pt x="302679" y="0"/>
                  </a:moveTo>
                  <a:lnTo>
                    <a:pt x="295338" y="0"/>
                  </a:lnTo>
                  <a:lnTo>
                    <a:pt x="291668" y="1130"/>
                  </a:lnTo>
                  <a:lnTo>
                    <a:pt x="287159" y="3390"/>
                  </a:lnTo>
                  <a:lnTo>
                    <a:pt x="259308" y="13768"/>
                  </a:lnTo>
                  <a:lnTo>
                    <a:pt x="230825" y="21182"/>
                  </a:lnTo>
                  <a:lnTo>
                    <a:pt x="201709" y="25631"/>
                  </a:lnTo>
                  <a:lnTo>
                    <a:pt x="171957" y="27114"/>
                  </a:lnTo>
                  <a:lnTo>
                    <a:pt x="155279" y="26690"/>
                  </a:lnTo>
                  <a:lnTo>
                    <a:pt x="108419" y="20332"/>
                  </a:lnTo>
                  <a:lnTo>
                    <a:pt x="71099" y="10170"/>
                  </a:lnTo>
                  <a:lnTo>
                    <a:pt x="44615" y="0"/>
                  </a:lnTo>
                  <a:lnTo>
                    <a:pt x="42925" y="0"/>
                  </a:lnTo>
                  <a:lnTo>
                    <a:pt x="36423" y="44056"/>
                  </a:lnTo>
                  <a:lnTo>
                    <a:pt x="36530" y="216900"/>
                  </a:lnTo>
                  <a:lnTo>
                    <a:pt x="36850" y="262804"/>
                  </a:lnTo>
                  <a:lnTo>
                    <a:pt x="38125" y="301561"/>
                  </a:lnTo>
                  <a:lnTo>
                    <a:pt x="44615" y="306641"/>
                  </a:lnTo>
                  <a:lnTo>
                    <a:pt x="54216" y="306641"/>
                  </a:lnTo>
                  <a:lnTo>
                    <a:pt x="65227" y="305511"/>
                  </a:lnTo>
                  <a:lnTo>
                    <a:pt x="68618" y="304380"/>
                  </a:lnTo>
                  <a:lnTo>
                    <a:pt x="70586" y="302120"/>
                  </a:lnTo>
                  <a:lnTo>
                    <a:pt x="72847" y="298170"/>
                  </a:lnTo>
                  <a:lnTo>
                    <a:pt x="91802" y="272967"/>
                  </a:lnTo>
                  <a:lnTo>
                    <a:pt x="114777" y="254965"/>
                  </a:lnTo>
                  <a:lnTo>
                    <a:pt x="141775" y="244163"/>
                  </a:lnTo>
                  <a:lnTo>
                    <a:pt x="172796" y="240563"/>
                  </a:lnTo>
                  <a:lnTo>
                    <a:pt x="177888" y="240563"/>
                  </a:lnTo>
                  <a:lnTo>
                    <a:pt x="215682" y="256288"/>
                  </a:lnTo>
                  <a:lnTo>
                    <a:pt x="244168" y="313199"/>
                  </a:lnTo>
                  <a:lnTo>
                    <a:pt x="249885" y="386257"/>
                  </a:lnTo>
                  <a:lnTo>
                    <a:pt x="248878" y="423209"/>
                  </a:lnTo>
                  <a:lnTo>
                    <a:pt x="240830" y="477420"/>
                  </a:lnTo>
                  <a:lnTo>
                    <a:pt x="218228" y="516913"/>
                  </a:lnTo>
                  <a:lnTo>
                    <a:pt x="175028" y="542326"/>
                  </a:lnTo>
                  <a:lnTo>
                    <a:pt x="147396" y="545503"/>
                  </a:lnTo>
                  <a:lnTo>
                    <a:pt x="116791" y="541321"/>
                  </a:lnTo>
                  <a:lnTo>
                    <a:pt x="89366" y="528775"/>
                  </a:lnTo>
                  <a:lnTo>
                    <a:pt x="65118" y="507864"/>
                  </a:lnTo>
                  <a:lnTo>
                    <a:pt x="44043" y="478586"/>
                  </a:lnTo>
                  <a:lnTo>
                    <a:pt x="49974" y="478586"/>
                  </a:lnTo>
                  <a:lnTo>
                    <a:pt x="59347" y="477741"/>
                  </a:lnTo>
                  <a:lnTo>
                    <a:pt x="93181" y="449789"/>
                  </a:lnTo>
                  <a:lnTo>
                    <a:pt x="88946" y="404788"/>
                  </a:lnTo>
                  <a:lnTo>
                    <a:pt x="48285" y="382866"/>
                  </a:lnTo>
                  <a:lnTo>
                    <a:pt x="9321" y="401510"/>
                  </a:lnTo>
                  <a:lnTo>
                    <a:pt x="0" y="433692"/>
                  </a:lnTo>
                  <a:lnTo>
                    <a:pt x="2595" y="461753"/>
                  </a:lnTo>
                  <a:lnTo>
                    <a:pt x="23349" y="513421"/>
                  </a:lnTo>
                  <a:lnTo>
                    <a:pt x="63951" y="557044"/>
                  </a:lnTo>
                  <a:lnTo>
                    <a:pt x="119011" y="579917"/>
                  </a:lnTo>
                  <a:lnTo>
                    <a:pt x="151625" y="582777"/>
                  </a:lnTo>
                  <a:lnTo>
                    <a:pt x="189108" y="578967"/>
                  </a:lnTo>
                  <a:lnTo>
                    <a:pt x="255179" y="551012"/>
                  </a:lnTo>
                  <a:lnTo>
                    <a:pt x="307486" y="497914"/>
                  </a:lnTo>
                  <a:lnTo>
                    <a:pt x="334585" y="431420"/>
                  </a:lnTo>
                  <a:lnTo>
                    <a:pt x="337972" y="393890"/>
                  </a:lnTo>
                  <a:lnTo>
                    <a:pt x="335007" y="357462"/>
                  </a:lnTo>
                  <a:lnTo>
                    <a:pt x="311290" y="292234"/>
                  </a:lnTo>
                  <a:lnTo>
                    <a:pt x="265498" y="239349"/>
                  </a:lnTo>
                  <a:lnTo>
                    <a:pt x="207481" y="211822"/>
                  </a:lnTo>
                  <a:lnTo>
                    <a:pt x="174498" y="208381"/>
                  </a:lnTo>
                  <a:lnTo>
                    <a:pt x="163539" y="208805"/>
                  </a:lnTo>
                  <a:lnTo>
                    <a:pt x="121448" y="218541"/>
                  </a:lnTo>
                  <a:lnTo>
                    <a:pt x="75387" y="247345"/>
                  </a:lnTo>
                  <a:lnTo>
                    <a:pt x="75387" y="101650"/>
                  </a:lnTo>
                  <a:lnTo>
                    <a:pt x="94766" y="105564"/>
                  </a:lnTo>
                  <a:lnTo>
                    <a:pt x="106308" y="107151"/>
                  </a:lnTo>
                  <a:lnTo>
                    <a:pt x="118483" y="108102"/>
                  </a:lnTo>
                  <a:lnTo>
                    <a:pt x="131292" y="108419"/>
                  </a:lnTo>
                  <a:lnTo>
                    <a:pt x="181215" y="103285"/>
                  </a:lnTo>
                  <a:lnTo>
                    <a:pt x="226798" y="87882"/>
                  </a:lnTo>
                  <a:lnTo>
                    <a:pt x="268040" y="62208"/>
                  </a:lnTo>
                  <a:lnTo>
                    <a:pt x="304939" y="26263"/>
                  </a:lnTo>
                  <a:lnTo>
                    <a:pt x="304939" y="5079"/>
                  </a:lnTo>
                  <a:lnTo>
                    <a:pt x="302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311187" y="3940944"/>
              <a:ext cx="338455" cy="582930"/>
            </a:xfrm>
            <a:custGeom>
              <a:avLst/>
              <a:gdLst/>
              <a:ahLst/>
              <a:cxnLst/>
              <a:rect l="l" t="t" r="r" b="b"/>
              <a:pathLst>
                <a:path w="338454" h="582929">
                  <a:moveTo>
                    <a:pt x="96564" y="431151"/>
                  </a:moveTo>
                  <a:lnTo>
                    <a:pt x="75864" y="470963"/>
                  </a:lnTo>
                  <a:lnTo>
                    <a:pt x="49976" y="478586"/>
                  </a:lnTo>
                  <a:lnTo>
                    <a:pt x="44046" y="478586"/>
                  </a:lnTo>
                  <a:lnTo>
                    <a:pt x="65117" y="507862"/>
                  </a:lnTo>
                  <a:lnTo>
                    <a:pt x="89364" y="528774"/>
                  </a:lnTo>
                  <a:lnTo>
                    <a:pt x="116787" y="541321"/>
                  </a:lnTo>
                  <a:lnTo>
                    <a:pt x="147387" y="545503"/>
                  </a:lnTo>
                  <a:lnTo>
                    <a:pt x="175023" y="542327"/>
                  </a:lnTo>
                  <a:lnTo>
                    <a:pt x="218222" y="516915"/>
                  </a:lnTo>
                  <a:lnTo>
                    <a:pt x="240828" y="477421"/>
                  </a:lnTo>
                  <a:lnTo>
                    <a:pt x="248875" y="423210"/>
                  </a:lnTo>
                  <a:lnTo>
                    <a:pt x="249881" y="386257"/>
                  </a:lnTo>
                  <a:lnTo>
                    <a:pt x="248452" y="346180"/>
                  </a:lnTo>
                  <a:lnTo>
                    <a:pt x="237016" y="287310"/>
                  </a:lnTo>
                  <a:lnTo>
                    <a:pt x="203716" y="247552"/>
                  </a:lnTo>
                  <a:lnTo>
                    <a:pt x="177881" y="240563"/>
                  </a:lnTo>
                  <a:lnTo>
                    <a:pt x="172799" y="240563"/>
                  </a:lnTo>
                  <a:lnTo>
                    <a:pt x="114776" y="254963"/>
                  </a:lnTo>
                  <a:lnTo>
                    <a:pt x="72846" y="298163"/>
                  </a:lnTo>
                  <a:lnTo>
                    <a:pt x="70587" y="302116"/>
                  </a:lnTo>
                  <a:lnTo>
                    <a:pt x="68611" y="304375"/>
                  </a:lnTo>
                  <a:lnTo>
                    <a:pt x="66917" y="304940"/>
                  </a:lnTo>
                  <a:lnTo>
                    <a:pt x="65223" y="305505"/>
                  </a:lnTo>
                  <a:lnTo>
                    <a:pt x="60988" y="306069"/>
                  </a:lnTo>
                  <a:lnTo>
                    <a:pt x="54211" y="306634"/>
                  </a:lnTo>
                  <a:lnTo>
                    <a:pt x="44611" y="306634"/>
                  </a:lnTo>
                  <a:lnTo>
                    <a:pt x="36846" y="262798"/>
                  </a:lnTo>
                  <a:lnTo>
                    <a:pt x="36529" y="216899"/>
                  </a:lnTo>
                  <a:lnTo>
                    <a:pt x="36423" y="153317"/>
                  </a:lnTo>
                  <a:lnTo>
                    <a:pt x="36423" y="44046"/>
                  </a:lnTo>
                  <a:lnTo>
                    <a:pt x="38805" y="4341"/>
                  </a:lnTo>
                  <a:lnTo>
                    <a:pt x="42917" y="0"/>
                  </a:lnTo>
                  <a:lnTo>
                    <a:pt x="44046" y="0"/>
                  </a:lnTo>
                  <a:lnTo>
                    <a:pt x="44611" y="0"/>
                  </a:lnTo>
                  <a:lnTo>
                    <a:pt x="50541" y="2259"/>
                  </a:lnTo>
                  <a:lnTo>
                    <a:pt x="61835" y="6776"/>
                  </a:lnTo>
                  <a:lnTo>
                    <a:pt x="71099" y="10164"/>
                  </a:lnTo>
                  <a:lnTo>
                    <a:pt x="108423" y="20329"/>
                  </a:lnTo>
                  <a:lnTo>
                    <a:pt x="155275" y="26682"/>
                  </a:lnTo>
                  <a:lnTo>
                    <a:pt x="171952" y="27105"/>
                  </a:lnTo>
                  <a:lnTo>
                    <a:pt x="201705" y="25623"/>
                  </a:lnTo>
                  <a:lnTo>
                    <a:pt x="230822" y="21176"/>
                  </a:lnTo>
                  <a:lnTo>
                    <a:pt x="259305" y="13764"/>
                  </a:lnTo>
                  <a:lnTo>
                    <a:pt x="287151" y="3388"/>
                  </a:lnTo>
                  <a:lnTo>
                    <a:pt x="291669" y="1129"/>
                  </a:lnTo>
                  <a:lnTo>
                    <a:pt x="295340" y="0"/>
                  </a:lnTo>
                  <a:lnTo>
                    <a:pt x="298163" y="0"/>
                  </a:lnTo>
                  <a:lnTo>
                    <a:pt x="302680" y="0"/>
                  </a:lnTo>
                  <a:lnTo>
                    <a:pt x="304940" y="5082"/>
                  </a:lnTo>
                  <a:lnTo>
                    <a:pt x="304940" y="15247"/>
                  </a:lnTo>
                  <a:lnTo>
                    <a:pt x="304940" y="26258"/>
                  </a:lnTo>
                  <a:lnTo>
                    <a:pt x="268040" y="62205"/>
                  </a:lnTo>
                  <a:lnTo>
                    <a:pt x="226799" y="87882"/>
                  </a:lnTo>
                  <a:lnTo>
                    <a:pt x="181216" y="103287"/>
                  </a:lnTo>
                  <a:lnTo>
                    <a:pt x="131293" y="108423"/>
                  </a:lnTo>
                  <a:lnTo>
                    <a:pt x="118481" y="108105"/>
                  </a:lnTo>
                  <a:lnTo>
                    <a:pt x="106305" y="107152"/>
                  </a:lnTo>
                  <a:lnTo>
                    <a:pt x="94764" y="105564"/>
                  </a:lnTo>
                  <a:lnTo>
                    <a:pt x="83858" y="103340"/>
                  </a:lnTo>
                  <a:lnTo>
                    <a:pt x="75387" y="101646"/>
                  </a:lnTo>
                  <a:lnTo>
                    <a:pt x="75387" y="247340"/>
                  </a:lnTo>
                  <a:lnTo>
                    <a:pt x="83011" y="241728"/>
                  </a:lnTo>
                  <a:lnTo>
                    <a:pt x="89788" y="236752"/>
                  </a:lnTo>
                  <a:lnTo>
                    <a:pt x="131293" y="215152"/>
                  </a:lnTo>
                  <a:lnTo>
                    <a:pt x="174493" y="208375"/>
                  </a:lnTo>
                  <a:lnTo>
                    <a:pt x="207475" y="211816"/>
                  </a:lnTo>
                  <a:lnTo>
                    <a:pt x="265499" y="239346"/>
                  </a:lnTo>
                  <a:lnTo>
                    <a:pt x="311292" y="292234"/>
                  </a:lnTo>
                  <a:lnTo>
                    <a:pt x="335010" y="357457"/>
                  </a:lnTo>
                  <a:lnTo>
                    <a:pt x="337975" y="393880"/>
                  </a:lnTo>
                  <a:lnTo>
                    <a:pt x="334587" y="431415"/>
                  </a:lnTo>
                  <a:lnTo>
                    <a:pt x="307481" y="497909"/>
                  </a:lnTo>
                  <a:lnTo>
                    <a:pt x="255175" y="551009"/>
                  </a:lnTo>
                  <a:lnTo>
                    <a:pt x="189105" y="578962"/>
                  </a:lnTo>
                  <a:lnTo>
                    <a:pt x="151622" y="582774"/>
                  </a:lnTo>
                  <a:lnTo>
                    <a:pt x="119011" y="579915"/>
                  </a:lnTo>
                  <a:lnTo>
                    <a:pt x="63952" y="557045"/>
                  </a:lnTo>
                  <a:lnTo>
                    <a:pt x="23346" y="513421"/>
                  </a:lnTo>
                  <a:lnTo>
                    <a:pt x="2594" y="461751"/>
                  </a:lnTo>
                  <a:lnTo>
                    <a:pt x="0" y="433692"/>
                  </a:lnTo>
                  <a:lnTo>
                    <a:pt x="582" y="424057"/>
                  </a:lnTo>
                  <a:lnTo>
                    <a:pt x="22023" y="388516"/>
                  </a:lnTo>
                  <a:lnTo>
                    <a:pt x="28799" y="386257"/>
                  </a:lnTo>
                  <a:lnTo>
                    <a:pt x="35576" y="383998"/>
                  </a:lnTo>
                  <a:lnTo>
                    <a:pt x="42070" y="382869"/>
                  </a:lnTo>
                  <a:lnTo>
                    <a:pt x="48282" y="382869"/>
                  </a:lnTo>
                  <a:lnTo>
                    <a:pt x="88940" y="404786"/>
                  </a:lnTo>
                  <a:lnTo>
                    <a:pt x="95717" y="421727"/>
                  </a:lnTo>
                  <a:lnTo>
                    <a:pt x="96564" y="43115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6951982" y="4275955"/>
            <a:ext cx="518159" cy="34925"/>
            <a:chOff x="6951982" y="4275955"/>
            <a:chExt cx="518159" cy="34925"/>
          </a:xfrm>
        </p:grpSpPr>
        <p:sp>
          <p:nvSpPr>
            <p:cNvPr id="69" name="object 69"/>
            <p:cNvSpPr/>
            <p:nvPr/>
          </p:nvSpPr>
          <p:spPr>
            <a:xfrm>
              <a:off x="6952411" y="4276369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90" h="34289">
                  <a:moveTo>
                    <a:pt x="503999" y="0"/>
                  </a:moveTo>
                  <a:lnTo>
                    <a:pt x="11861" y="0"/>
                  </a:lnTo>
                  <a:lnTo>
                    <a:pt x="3949" y="3962"/>
                  </a:lnTo>
                  <a:lnTo>
                    <a:pt x="0" y="9601"/>
                  </a:lnTo>
                  <a:lnTo>
                    <a:pt x="0" y="24282"/>
                  </a:lnTo>
                  <a:lnTo>
                    <a:pt x="3949" y="29933"/>
                  </a:lnTo>
                  <a:lnTo>
                    <a:pt x="11861" y="33883"/>
                  </a:lnTo>
                  <a:lnTo>
                    <a:pt x="503999" y="33883"/>
                  </a:lnTo>
                  <a:lnTo>
                    <a:pt x="512470" y="29375"/>
                  </a:lnTo>
                  <a:lnTo>
                    <a:pt x="516699" y="23723"/>
                  </a:lnTo>
                  <a:lnTo>
                    <a:pt x="516699" y="10172"/>
                  </a:lnTo>
                  <a:lnTo>
                    <a:pt x="512470" y="4521"/>
                  </a:lnTo>
                  <a:lnTo>
                    <a:pt x="50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952406" y="4276378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90" h="34289">
                  <a:moveTo>
                    <a:pt x="0" y="27952"/>
                  </a:moveTo>
                  <a:lnTo>
                    <a:pt x="0" y="24282"/>
                  </a:lnTo>
                  <a:lnTo>
                    <a:pt x="0" y="16941"/>
                  </a:lnTo>
                  <a:lnTo>
                    <a:pt x="0" y="9599"/>
                  </a:lnTo>
                  <a:lnTo>
                    <a:pt x="3952" y="3953"/>
                  </a:lnTo>
                  <a:lnTo>
                    <a:pt x="11858" y="0"/>
                  </a:lnTo>
                  <a:lnTo>
                    <a:pt x="503998" y="0"/>
                  </a:lnTo>
                  <a:lnTo>
                    <a:pt x="512468" y="4517"/>
                  </a:lnTo>
                  <a:lnTo>
                    <a:pt x="516703" y="10164"/>
                  </a:lnTo>
                  <a:lnTo>
                    <a:pt x="516703" y="16941"/>
                  </a:lnTo>
                  <a:lnTo>
                    <a:pt x="516703" y="23717"/>
                  </a:lnTo>
                  <a:lnTo>
                    <a:pt x="512468" y="29364"/>
                  </a:lnTo>
                  <a:lnTo>
                    <a:pt x="503998" y="33882"/>
                  </a:lnTo>
                  <a:lnTo>
                    <a:pt x="11858" y="33882"/>
                  </a:lnTo>
                  <a:lnTo>
                    <a:pt x="3952" y="29929"/>
                  </a:lnTo>
                  <a:lnTo>
                    <a:pt x="0" y="24282"/>
                  </a:lnTo>
                  <a:lnTo>
                    <a:pt x="0" y="16941"/>
                  </a:lnTo>
                  <a:lnTo>
                    <a:pt x="0" y="279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7764322" y="3941367"/>
            <a:ext cx="352425" cy="582930"/>
            <a:chOff x="7764322" y="3941367"/>
            <a:chExt cx="352425" cy="582930"/>
          </a:xfrm>
        </p:grpSpPr>
        <p:sp>
          <p:nvSpPr>
            <p:cNvPr id="72" name="object 72"/>
            <p:cNvSpPr/>
            <p:nvPr/>
          </p:nvSpPr>
          <p:spPr>
            <a:xfrm>
              <a:off x="7764742" y="3941840"/>
              <a:ext cx="351790" cy="582295"/>
            </a:xfrm>
            <a:custGeom>
              <a:avLst/>
              <a:gdLst/>
              <a:ahLst/>
              <a:cxnLst/>
              <a:rect l="l" t="t" r="r" b="b"/>
              <a:pathLst>
                <a:path w="351790" h="582295">
                  <a:moveTo>
                    <a:pt x="53365" y="399756"/>
                  </a:moveTo>
                  <a:lnTo>
                    <a:pt x="15239" y="415008"/>
                  </a:lnTo>
                  <a:lnTo>
                    <a:pt x="0" y="453121"/>
                  </a:lnTo>
                  <a:lnTo>
                    <a:pt x="3047" y="479664"/>
                  </a:lnTo>
                  <a:lnTo>
                    <a:pt x="3069" y="479858"/>
                  </a:lnTo>
                  <a:lnTo>
                    <a:pt x="27630" y="526021"/>
                  </a:lnTo>
                  <a:lnTo>
                    <a:pt x="74853" y="561385"/>
                  </a:lnTo>
                  <a:lnTo>
                    <a:pt x="133298" y="579597"/>
                  </a:lnTo>
                  <a:lnTo>
                    <a:pt x="166014" y="581874"/>
                  </a:lnTo>
                  <a:lnTo>
                    <a:pt x="204507" y="578750"/>
                  </a:lnTo>
                  <a:lnTo>
                    <a:pt x="239502" y="569378"/>
                  </a:lnTo>
                  <a:lnTo>
                    <a:pt x="271002" y="553761"/>
                  </a:lnTo>
                  <a:lnTo>
                    <a:pt x="281649" y="545450"/>
                  </a:lnTo>
                  <a:lnTo>
                    <a:pt x="166014" y="545450"/>
                  </a:lnTo>
                  <a:lnTo>
                    <a:pt x="136268" y="543069"/>
                  </a:lnTo>
                  <a:lnTo>
                    <a:pt x="108846" y="535923"/>
                  </a:lnTo>
                  <a:lnTo>
                    <a:pt x="83752" y="524013"/>
                  </a:lnTo>
                  <a:lnTo>
                    <a:pt x="60985" y="507337"/>
                  </a:lnTo>
                  <a:lnTo>
                    <a:pt x="64376" y="506486"/>
                  </a:lnTo>
                  <a:lnTo>
                    <a:pt x="66065" y="505356"/>
                  </a:lnTo>
                  <a:lnTo>
                    <a:pt x="68325" y="504505"/>
                  </a:lnTo>
                  <a:lnTo>
                    <a:pt x="73977" y="503375"/>
                  </a:lnTo>
                  <a:lnTo>
                    <a:pt x="76796" y="502245"/>
                  </a:lnTo>
                  <a:lnTo>
                    <a:pt x="101248" y="479858"/>
                  </a:lnTo>
                  <a:lnTo>
                    <a:pt x="101358" y="479664"/>
                  </a:lnTo>
                  <a:lnTo>
                    <a:pt x="103339" y="475143"/>
                  </a:lnTo>
                  <a:lnTo>
                    <a:pt x="106660" y="465192"/>
                  </a:lnTo>
                  <a:lnTo>
                    <a:pt x="106730" y="464983"/>
                  </a:lnTo>
                  <a:lnTo>
                    <a:pt x="107568" y="459331"/>
                  </a:lnTo>
                  <a:lnTo>
                    <a:pt x="107568" y="453121"/>
                  </a:lnTo>
                  <a:lnTo>
                    <a:pt x="92328" y="415008"/>
                  </a:lnTo>
                  <a:lnTo>
                    <a:pt x="64693" y="400708"/>
                  </a:lnTo>
                  <a:lnTo>
                    <a:pt x="53365" y="399756"/>
                  </a:lnTo>
                  <a:close/>
                </a:path>
                <a:path w="351790" h="582295">
                  <a:moveTo>
                    <a:pt x="280020" y="32980"/>
                  </a:moveTo>
                  <a:lnTo>
                    <a:pt x="167716" y="32980"/>
                  </a:lnTo>
                  <a:lnTo>
                    <a:pt x="178146" y="33720"/>
                  </a:lnTo>
                  <a:lnTo>
                    <a:pt x="188256" y="35943"/>
                  </a:lnTo>
                  <a:lnTo>
                    <a:pt x="229762" y="70889"/>
                  </a:lnTo>
                  <a:lnTo>
                    <a:pt x="237007" y="109777"/>
                  </a:lnTo>
                  <a:lnTo>
                    <a:pt x="236961" y="122769"/>
                  </a:lnTo>
                  <a:lnTo>
                    <a:pt x="231244" y="174013"/>
                  </a:lnTo>
                  <a:lnTo>
                    <a:pt x="213448" y="213409"/>
                  </a:lnTo>
                  <a:lnTo>
                    <a:pt x="175017" y="245171"/>
                  </a:lnTo>
                  <a:lnTo>
                    <a:pt x="135948" y="252153"/>
                  </a:lnTo>
                  <a:lnTo>
                    <a:pt x="111810" y="253210"/>
                  </a:lnTo>
                  <a:lnTo>
                    <a:pt x="107289" y="253210"/>
                  </a:lnTo>
                  <a:lnTo>
                    <a:pt x="105028" y="258303"/>
                  </a:lnTo>
                  <a:lnTo>
                    <a:pt x="144843" y="284554"/>
                  </a:lnTo>
                  <a:lnTo>
                    <a:pt x="162683" y="285245"/>
                  </a:lnTo>
                  <a:lnTo>
                    <a:pt x="220232" y="307375"/>
                  </a:lnTo>
                  <a:lnTo>
                    <a:pt x="247335" y="361167"/>
                  </a:lnTo>
                  <a:lnTo>
                    <a:pt x="250723" y="398067"/>
                  </a:lnTo>
                  <a:lnTo>
                    <a:pt x="250723" y="415008"/>
                  </a:lnTo>
                  <a:lnTo>
                    <a:pt x="249823" y="441952"/>
                  </a:lnTo>
                  <a:lnTo>
                    <a:pt x="247147" y="464983"/>
                  </a:lnTo>
                  <a:lnTo>
                    <a:pt x="247122" y="465192"/>
                  </a:lnTo>
                  <a:lnTo>
                    <a:pt x="223034" y="520199"/>
                  </a:lnTo>
                  <a:lnTo>
                    <a:pt x="187881" y="542645"/>
                  </a:lnTo>
                  <a:lnTo>
                    <a:pt x="166014" y="545450"/>
                  </a:lnTo>
                  <a:lnTo>
                    <a:pt x="281649" y="545450"/>
                  </a:lnTo>
                  <a:lnTo>
                    <a:pt x="321985" y="505848"/>
                  </a:lnTo>
                  <a:lnTo>
                    <a:pt x="348241" y="447403"/>
                  </a:lnTo>
                  <a:lnTo>
                    <a:pt x="351523" y="415008"/>
                  </a:lnTo>
                  <a:lnTo>
                    <a:pt x="347182" y="379958"/>
                  </a:lnTo>
                  <a:lnTo>
                    <a:pt x="312454" y="320664"/>
                  </a:lnTo>
                  <a:lnTo>
                    <a:pt x="282066" y="296416"/>
                  </a:lnTo>
                  <a:lnTo>
                    <a:pt x="241985" y="275925"/>
                  </a:lnTo>
                  <a:lnTo>
                    <a:pt x="220230" y="269873"/>
                  </a:lnTo>
                  <a:lnTo>
                    <a:pt x="217690" y="269022"/>
                  </a:lnTo>
                  <a:lnTo>
                    <a:pt x="217690" y="268463"/>
                  </a:lnTo>
                  <a:lnTo>
                    <a:pt x="220230" y="266774"/>
                  </a:lnTo>
                  <a:lnTo>
                    <a:pt x="244267" y="256022"/>
                  </a:lnTo>
                  <a:lnTo>
                    <a:pt x="265550" y="242415"/>
                  </a:lnTo>
                  <a:lnTo>
                    <a:pt x="299859" y="206627"/>
                  </a:lnTo>
                  <a:lnTo>
                    <a:pt x="321451" y="164487"/>
                  </a:lnTo>
                  <a:lnTo>
                    <a:pt x="328650" y="121080"/>
                  </a:lnTo>
                  <a:lnTo>
                    <a:pt x="326311" y="101877"/>
                  </a:lnTo>
                  <a:lnTo>
                    <a:pt x="326219" y="101117"/>
                  </a:lnTo>
                  <a:lnTo>
                    <a:pt x="319834" y="82116"/>
                  </a:lnTo>
                  <a:lnTo>
                    <a:pt x="319762" y="81900"/>
                  </a:lnTo>
                  <a:lnTo>
                    <a:pt x="309278" y="63426"/>
                  </a:lnTo>
                  <a:lnTo>
                    <a:pt x="294766" y="45692"/>
                  </a:lnTo>
                  <a:lnTo>
                    <a:pt x="280020" y="32980"/>
                  </a:lnTo>
                  <a:close/>
                </a:path>
                <a:path w="351790" h="582295">
                  <a:moveTo>
                    <a:pt x="175231" y="0"/>
                  </a:moveTo>
                  <a:lnTo>
                    <a:pt x="161144" y="0"/>
                  </a:lnTo>
                  <a:lnTo>
                    <a:pt x="134041" y="2223"/>
                  </a:lnTo>
                  <a:lnTo>
                    <a:pt x="84911" y="20435"/>
                  </a:lnTo>
                  <a:lnTo>
                    <a:pt x="45739" y="55218"/>
                  </a:lnTo>
                  <a:lnTo>
                    <a:pt x="25413" y="96723"/>
                  </a:lnTo>
                  <a:lnTo>
                    <a:pt x="22872" y="119378"/>
                  </a:lnTo>
                  <a:lnTo>
                    <a:pt x="24034" y="130286"/>
                  </a:lnTo>
                  <a:lnTo>
                    <a:pt x="51666" y="167454"/>
                  </a:lnTo>
                  <a:lnTo>
                    <a:pt x="71996" y="171054"/>
                  </a:lnTo>
                  <a:lnTo>
                    <a:pt x="84223" y="169780"/>
                  </a:lnTo>
                  <a:lnTo>
                    <a:pt x="119006" y="140342"/>
                  </a:lnTo>
                  <a:lnTo>
                    <a:pt x="121970" y="122769"/>
                  </a:lnTo>
                  <a:lnTo>
                    <a:pt x="123101" y="115428"/>
                  </a:lnTo>
                  <a:lnTo>
                    <a:pt x="122250" y="109777"/>
                  </a:lnTo>
                  <a:lnTo>
                    <a:pt x="116611" y="101877"/>
                  </a:lnTo>
                  <a:lnTo>
                    <a:pt x="114350" y="97635"/>
                  </a:lnTo>
                  <a:lnTo>
                    <a:pt x="110959" y="88606"/>
                  </a:lnTo>
                  <a:lnTo>
                    <a:pt x="108140" y="85494"/>
                  </a:lnTo>
                  <a:lnTo>
                    <a:pt x="100228" y="82116"/>
                  </a:lnTo>
                  <a:lnTo>
                    <a:pt x="96850" y="80135"/>
                  </a:lnTo>
                  <a:lnTo>
                    <a:pt x="91198" y="75614"/>
                  </a:lnTo>
                  <a:lnTo>
                    <a:pt x="88379" y="74204"/>
                  </a:lnTo>
                  <a:lnTo>
                    <a:pt x="82727" y="73074"/>
                  </a:lnTo>
                  <a:lnTo>
                    <a:pt x="80467" y="72515"/>
                  </a:lnTo>
                  <a:lnTo>
                    <a:pt x="78778" y="71943"/>
                  </a:lnTo>
                  <a:lnTo>
                    <a:pt x="76238" y="71943"/>
                  </a:lnTo>
                  <a:lnTo>
                    <a:pt x="85547" y="61783"/>
                  </a:lnTo>
                  <a:lnTo>
                    <a:pt x="129438" y="38225"/>
                  </a:lnTo>
                  <a:lnTo>
                    <a:pt x="167716" y="32980"/>
                  </a:lnTo>
                  <a:lnTo>
                    <a:pt x="280020" y="32980"/>
                  </a:lnTo>
                  <a:lnTo>
                    <a:pt x="276398" y="29857"/>
                  </a:lnTo>
                  <a:lnTo>
                    <a:pt x="228544" y="7411"/>
                  </a:lnTo>
                  <a:lnTo>
                    <a:pt x="185927" y="158"/>
                  </a:lnTo>
                  <a:lnTo>
                    <a:pt x="1752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7764745" y="3941791"/>
              <a:ext cx="351790" cy="582295"/>
            </a:xfrm>
            <a:custGeom>
              <a:avLst/>
              <a:gdLst/>
              <a:ahLst/>
              <a:cxnLst/>
              <a:rect l="l" t="t" r="r" b="b"/>
              <a:pathLst>
                <a:path w="351790" h="582295">
                  <a:moveTo>
                    <a:pt x="71999" y="171105"/>
                  </a:moveTo>
                  <a:lnTo>
                    <a:pt x="36423" y="156705"/>
                  </a:lnTo>
                  <a:lnTo>
                    <a:pt x="22870" y="119434"/>
                  </a:lnTo>
                  <a:lnTo>
                    <a:pt x="25411" y="96776"/>
                  </a:lnTo>
                  <a:lnTo>
                    <a:pt x="45741" y="55270"/>
                  </a:lnTo>
                  <a:lnTo>
                    <a:pt x="84917" y="20488"/>
                  </a:lnTo>
                  <a:lnTo>
                    <a:pt x="134046" y="2276"/>
                  </a:lnTo>
                  <a:lnTo>
                    <a:pt x="161787" y="0"/>
                  </a:lnTo>
                  <a:lnTo>
                    <a:pt x="175234" y="52"/>
                  </a:lnTo>
                  <a:lnTo>
                    <a:pt x="228546" y="7464"/>
                  </a:lnTo>
                  <a:lnTo>
                    <a:pt x="276404" y="29911"/>
                  </a:lnTo>
                  <a:lnTo>
                    <a:pt x="309281" y="63476"/>
                  </a:lnTo>
                  <a:lnTo>
                    <a:pt x="326222" y="101170"/>
                  </a:lnTo>
                  <a:lnTo>
                    <a:pt x="328657" y="121128"/>
                  </a:lnTo>
                  <a:lnTo>
                    <a:pt x="326857" y="142993"/>
                  </a:lnTo>
                  <a:lnTo>
                    <a:pt x="312457" y="185769"/>
                  </a:lnTo>
                  <a:lnTo>
                    <a:pt x="284081" y="226005"/>
                  </a:lnTo>
                  <a:lnTo>
                    <a:pt x="244269" y="256075"/>
                  </a:lnTo>
                  <a:lnTo>
                    <a:pt x="220234" y="266822"/>
                  </a:lnTo>
                  <a:lnTo>
                    <a:pt x="217693" y="268516"/>
                  </a:lnTo>
                  <a:lnTo>
                    <a:pt x="217693" y="269081"/>
                  </a:lnTo>
                  <a:lnTo>
                    <a:pt x="220234" y="269928"/>
                  </a:lnTo>
                  <a:lnTo>
                    <a:pt x="225316" y="271057"/>
                  </a:lnTo>
                  <a:lnTo>
                    <a:pt x="229710" y="272169"/>
                  </a:lnTo>
                  <a:lnTo>
                    <a:pt x="266398" y="286093"/>
                  </a:lnTo>
                  <a:lnTo>
                    <a:pt x="312457" y="320716"/>
                  </a:lnTo>
                  <a:lnTo>
                    <a:pt x="347186" y="380010"/>
                  </a:lnTo>
                  <a:lnTo>
                    <a:pt x="351528" y="415057"/>
                  </a:lnTo>
                  <a:lnTo>
                    <a:pt x="348245" y="447457"/>
                  </a:lnTo>
                  <a:lnTo>
                    <a:pt x="321986" y="505904"/>
                  </a:lnTo>
                  <a:lnTo>
                    <a:pt x="271004" y="553815"/>
                  </a:lnTo>
                  <a:lnTo>
                    <a:pt x="204510" y="578803"/>
                  </a:lnTo>
                  <a:lnTo>
                    <a:pt x="166022" y="581927"/>
                  </a:lnTo>
                  <a:lnTo>
                    <a:pt x="133305" y="579650"/>
                  </a:lnTo>
                  <a:lnTo>
                    <a:pt x="74858" y="561439"/>
                  </a:lnTo>
                  <a:lnTo>
                    <a:pt x="27635" y="526074"/>
                  </a:lnTo>
                  <a:lnTo>
                    <a:pt x="3070" y="479909"/>
                  </a:lnTo>
                  <a:lnTo>
                    <a:pt x="0" y="453174"/>
                  </a:lnTo>
                  <a:lnTo>
                    <a:pt x="952" y="441898"/>
                  </a:lnTo>
                  <a:lnTo>
                    <a:pt x="23346" y="408704"/>
                  </a:lnTo>
                  <a:lnTo>
                    <a:pt x="64693" y="400763"/>
                  </a:lnTo>
                  <a:lnTo>
                    <a:pt x="98999" y="423157"/>
                  </a:lnTo>
                  <a:lnTo>
                    <a:pt x="106729" y="465033"/>
                  </a:lnTo>
                  <a:lnTo>
                    <a:pt x="105034" y="470115"/>
                  </a:lnTo>
                  <a:lnTo>
                    <a:pt x="103340" y="475198"/>
                  </a:lnTo>
                  <a:lnTo>
                    <a:pt x="101364" y="479715"/>
                  </a:lnTo>
                  <a:lnTo>
                    <a:pt x="99105" y="483668"/>
                  </a:lnTo>
                  <a:lnTo>
                    <a:pt x="96846" y="487621"/>
                  </a:lnTo>
                  <a:lnTo>
                    <a:pt x="93741" y="491009"/>
                  </a:lnTo>
                  <a:lnTo>
                    <a:pt x="89787" y="493833"/>
                  </a:lnTo>
                  <a:lnTo>
                    <a:pt x="85834" y="496656"/>
                  </a:lnTo>
                  <a:lnTo>
                    <a:pt x="82446" y="498915"/>
                  </a:lnTo>
                  <a:lnTo>
                    <a:pt x="79623" y="500609"/>
                  </a:lnTo>
                  <a:lnTo>
                    <a:pt x="76799" y="502304"/>
                  </a:lnTo>
                  <a:lnTo>
                    <a:pt x="73975" y="503433"/>
                  </a:lnTo>
                  <a:lnTo>
                    <a:pt x="71152" y="503998"/>
                  </a:lnTo>
                  <a:lnTo>
                    <a:pt x="68329" y="504562"/>
                  </a:lnTo>
                  <a:lnTo>
                    <a:pt x="66070" y="505409"/>
                  </a:lnTo>
                  <a:lnTo>
                    <a:pt x="64376" y="506539"/>
                  </a:lnTo>
                  <a:lnTo>
                    <a:pt x="60988" y="507386"/>
                  </a:lnTo>
                  <a:lnTo>
                    <a:pt x="83752" y="524062"/>
                  </a:lnTo>
                  <a:lnTo>
                    <a:pt x="108846" y="535974"/>
                  </a:lnTo>
                  <a:lnTo>
                    <a:pt x="136269" y="543121"/>
                  </a:lnTo>
                  <a:lnTo>
                    <a:pt x="166022" y="545503"/>
                  </a:lnTo>
                  <a:lnTo>
                    <a:pt x="187887" y="542697"/>
                  </a:lnTo>
                  <a:lnTo>
                    <a:pt x="223040" y="520251"/>
                  </a:lnTo>
                  <a:lnTo>
                    <a:pt x="242628" y="484780"/>
                  </a:lnTo>
                  <a:lnTo>
                    <a:pt x="249828" y="442004"/>
                  </a:lnTo>
                  <a:lnTo>
                    <a:pt x="250728" y="415057"/>
                  </a:lnTo>
                  <a:lnTo>
                    <a:pt x="250728" y="398116"/>
                  </a:lnTo>
                  <a:lnTo>
                    <a:pt x="237175" y="330987"/>
                  </a:lnTo>
                  <a:lnTo>
                    <a:pt x="196516" y="290540"/>
                  </a:lnTo>
                  <a:lnTo>
                    <a:pt x="144846" y="284610"/>
                  </a:lnTo>
                  <a:lnTo>
                    <a:pt x="109270" y="283763"/>
                  </a:lnTo>
                  <a:lnTo>
                    <a:pt x="106729" y="282069"/>
                  </a:lnTo>
                  <a:lnTo>
                    <a:pt x="105599" y="280375"/>
                  </a:lnTo>
                  <a:lnTo>
                    <a:pt x="105034" y="275858"/>
                  </a:lnTo>
                  <a:lnTo>
                    <a:pt x="105034" y="268516"/>
                  </a:lnTo>
                  <a:lnTo>
                    <a:pt x="105034" y="258351"/>
                  </a:lnTo>
                  <a:lnTo>
                    <a:pt x="107294" y="253269"/>
                  </a:lnTo>
                  <a:lnTo>
                    <a:pt x="111811" y="253269"/>
                  </a:lnTo>
                  <a:lnTo>
                    <a:pt x="123776" y="253004"/>
                  </a:lnTo>
                  <a:lnTo>
                    <a:pt x="175022" y="245222"/>
                  </a:lnTo>
                  <a:lnTo>
                    <a:pt x="213458" y="213458"/>
                  </a:lnTo>
                  <a:lnTo>
                    <a:pt x="231246" y="174069"/>
                  </a:lnTo>
                  <a:lnTo>
                    <a:pt x="237175" y="118587"/>
                  </a:lnTo>
                  <a:lnTo>
                    <a:pt x="237175" y="111811"/>
                  </a:lnTo>
                  <a:lnTo>
                    <a:pt x="229763" y="70941"/>
                  </a:lnTo>
                  <a:lnTo>
                    <a:pt x="198052" y="39705"/>
                  </a:lnTo>
                  <a:lnTo>
                    <a:pt x="167717" y="33035"/>
                  </a:lnTo>
                  <a:lnTo>
                    <a:pt x="154428" y="33617"/>
                  </a:lnTo>
                  <a:lnTo>
                    <a:pt x="107152" y="47064"/>
                  </a:lnTo>
                  <a:lnTo>
                    <a:pt x="79341" y="68611"/>
                  </a:lnTo>
                  <a:lnTo>
                    <a:pt x="76235" y="71999"/>
                  </a:lnTo>
                  <a:lnTo>
                    <a:pt x="78776" y="71999"/>
                  </a:lnTo>
                  <a:lnTo>
                    <a:pt x="80470" y="72564"/>
                  </a:lnTo>
                  <a:lnTo>
                    <a:pt x="82729" y="73128"/>
                  </a:lnTo>
                  <a:lnTo>
                    <a:pt x="85552" y="73693"/>
                  </a:lnTo>
                  <a:lnTo>
                    <a:pt x="88375" y="74258"/>
                  </a:lnTo>
                  <a:lnTo>
                    <a:pt x="91199" y="75670"/>
                  </a:lnTo>
                  <a:lnTo>
                    <a:pt x="94023" y="77929"/>
                  </a:lnTo>
                  <a:lnTo>
                    <a:pt x="96846" y="80188"/>
                  </a:lnTo>
                  <a:lnTo>
                    <a:pt x="100234" y="82164"/>
                  </a:lnTo>
                  <a:lnTo>
                    <a:pt x="104187" y="83858"/>
                  </a:lnTo>
                  <a:lnTo>
                    <a:pt x="108141" y="85552"/>
                  </a:lnTo>
                  <a:lnTo>
                    <a:pt x="110964" y="88658"/>
                  </a:lnTo>
                  <a:lnTo>
                    <a:pt x="112658" y="93176"/>
                  </a:lnTo>
                  <a:lnTo>
                    <a:pt x="114352" y="97693"/>
                  </a:lnTo>
                  <a:lnTo>
                    <a:pt x="116611" y="101928"/>
                  </a:lnTo>
                  <a:lnTo>
                    <a:pt x="119434" y="105881"/>
                  </a:lnTo>
                  <a:lnTo>
                    <a:pt x="122258" y="109835"/>
                  </a:lnTo>
                  <a:lnTo>
                    <a:pt x="123105" y="115481"/>
                  </a:lnTo>
                  <a:lnTo>
                    <a:pt x="121976" y="122823"/>
                  </a:lnTo>
                  <a:lnTo>
                    <a:pt x="121234" y="131876"/>
                  </a:lnTo>
                  <a:lnTo>
                    <a:pt x="94658" y="166869"/>
                  </a:lnTo>
                  <a:lnTo>
                    <a:pt x="84229" y="169834"/>
                  </a:lnTo>
                  <a:lnTo>
                    <a:pt x="71999" y="17110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8170053" y="3944756"/>
            <a:ext cx="239395" cy="570230"/>
            <a:chOff x="8170053" y="3944756"/>
            <a:chExt cx="239395" cy="570230"/>
          </a:xfrm>
        </p:grpSpPr>
        <p:sp>
          <p:nvSpPr>
            <p:cNvPr id="75" name="object 75"/>
            <p:cNvSpPr/>
            <p:nvPr/>
          </p:nvSpPr>
          <p:spPr>
            <a:xfrm>
              <a:off x="8170481" y="3945178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5">
                  <a:moveTo>
                    <a:pt x="191427" y="0"/>
                  </a:moveTo>
                  <a:lnTo>
                    <a:pt x="154165" y="16090"/>
                  </a:lnTo>
                  <a:lnTo>
                    <a:pt x="138061" y="51663"/>
                  </a:lnTo>
                  <a:lnTo>
                    <a:pt x="139123" y="60719"/>
                  </a:lnTo>
                  <a:lnTo>
                    <a:pt x="165176" y="88087"/>
                  </a:lnTo>
                  <a:lnTo>
                    <a:pt x="173647" y="88087"/>
                  </a:lnTo>
                  <a:lnTo>
                    <a:pt x="210908" y="71145"/>
                  </a:lnTo>
                  <a:lnTo>
                    <a:pt x="227850" y="35572"/>
                  </a:lnTo>
                  <a:lnTo>
                    <a:pt x="226848" y="28269"/>
                  </a:lnTo>
                  <a:lnTo>
                    <a:pt x="198737" y="635"/>
                  </a:lnTo>
                  <a:lnTo>
                    <a:pt x="191427" y="0"/>
                  </a:lnTo>
                  <a:close/>
                </a:path>
                <a:path w="238125" h="569595">
                  <a:moveTo>
                    <a:pt x="182007" y="217690"/>
                  </a:moveTo>
                  <a:lnTo>
                    <a:pt x="123951" y="217690"/>
                  </a:lnTo>
                  <a:lnTo>
                    <a:pt x="128752" y="224472"/>
                  </a:lnTo>
                  <a:lnTo>
                    <a:pt x="128752" y="238023"/>
                  </a:lnTo>
                  <a:lnTo>
                    <a:pt x="118585" y="283812"/>
                  </a:lnTo>
                  <a:lnTo>
                    <a:pt x="99949" y="335056"/>
                  </a:lnTo>
                  <a:lnTo>
                    <a:pt x="85547" y="373545"/>
                  </a:lnTo>
                  <a:lnTo>
                    <a:pt x="71204" y="411028"/>
                  </a:lnTo>
                  <a:lnTo>
                    <a:pt x="60353" y="439618"/>
                  </a:lnTo>
                  <a:lnTo>
                    <a:pt x="47273" y="476574"/>
                  </a:lnTo>
                  <a:lnTo>
                    <a:pt x="45006" y="498277"/>
                  </a:lnTo>
                  <a:lnTo>
                    <a:pt x="46691" y="514265"/>
                  </a:lnTo>
                  <a:lnTo>
                    <a:pt x="68605" y="551434"/>
                  </a:lnTo>
                  <a:lnTo>
                    <a:pt x="105297" y="568102"/>
                  </a:lnTo>
                  <a:lnTo>
                    <a:pt x="118579" y="569213"/>
                  </a:lnTo>
                  <a:lnTo>
                    <a:pt x="131726" y="568102"/>
                  </a:lnTo>
                  <a:lnTo>
                    <a:pt x="132147" y="568102"/>
                  </a:lnTo>
                  <a:lnTo>
                    <a:pt x="171107" y="550583"/>
                  </a:lnTo>
                  <a:lnTo>
                    <a:pt x="185748" y="537883"/>
                  </a:lnTo>
                  <a:lnTo>
                    <a:pt x="122821" y="537883"/>
                  </a:lnTo>
                  <a:lnTo>
                    <a:pt x="116520" y="536559"/>
                  </a:lnTo>
                  <a:lnTo>
                    <a:pt x="112020" y="532587"/>
                  </a:lnTo>
                  <a:lnTo>
                    <a:pt x="109320" y="525967"/>
                  </a:lnTo>
                  <a:lnTo>
                    <a:pt x="108419" y="516699"/>
                  </a:lnTo>
                  <a:lnTo>
                    <a:pt x="108684" y="511827"/>
                  </a:lnTo>
                  <a:lnTo>
                    <a:pt x="109478" y="505687"/>
                  </a:lnTo>
                  <a:lnTo>
                    <a:pt x="110804" y="498277"/>
                  </a:lnTo>
                  <a:lnTo>
                    <a:pt x="112549" y="490123"/>
                  </a:lnTo>
                  <a:lnTo>
                    <a:pt x="112661" y="489597"/>
                  </a:lnTo>
                  <a:lnTo>
                    <a:pt x="128328" y="445762"/>
                  </a:lnTo>
                  <a:lnTo>
                    <a:pt x="148234" y="393877"/>
                  </a:lnTo>
                  <a:lnTo>
                    <a:pt x="158609" y="367352"/>
                  </a:lnTo>
                  <a:lnTo>
                    <a:pt x="167714" y="343688"/>
                  </a:lnTo>
                  <a:lnTo>
                    <a:pt x="182042" y="305146"/>
                  </a:lnTo>
                  <a:lnTo>
                    <a:pt x="193237" y="265870"/>
                  </a:lnTo>
                  <a:lnTo>
                    <a:pt x="193979" y="257505"/>
                  </a:lnTo>
                  <a:lnTo>
                    <a:pt x="192229" y="241834"/>
                  </a:lnTo>
                  <a:lnTo>
                    <a:pt x="187834" y="227857"/>
                  </a:lnTo>
                  <a:lnTo>
                    <a:pt x="182007" y="217690"/>
                  </a:lnTo>
                  <a:close/>
                </a:path>
                <a:path w="238125" h="569595">
                  <a:moveTo>
                    <a:pt x="232371" y="430301"/>
                  </a:moveTo>
                  <a:lnTo>
                    <a:pt x="212610" y="430301"/>
                  </a:lnTo>
                  <a:lnTo>
                    <a:pt x="207810" y="430860"/>
                  </a:lnTo>
                  <a:lnTo>
                    <a:pt x="205549" y="433120"/>
                  </a:lnTo>
                  <a:lnTo>
                    <a:pt x="204139" y="437083"/>
                  </a:lnTo>
                  <a:lnTo>
                    <a:pt x="202450" y="443852"/>
                  </a:lnTo>
                  <a:lnTo>
                    <a:pt x="197628" y="458091"/>
                  </a:lnTo>
                  <a:lnTo>
                    <a:pt x="181267" y="493826"/>
                  </a:lnTo>
                  <a:lnTo>
                    <a:pt x="151053" y="529691"/>
                  </a:lnTo>
                  <a:lnTo>
                    <a:pt x="127901" y="537883"/>
                  </a:lnTo>
                  <a:lnTo>
                    <a:pt x="185748" y="537883"/>
                  </a:lnTo>
                  <a:lnTo>
                    <a:pt x="215622" y="496634"/>
                  </a:lnTo>
                  <a:lnTo>
                    <a:pt x="233731" y="456086"/>
                  </a:lnTo>
                  <a:lnTo>
                    <a:pt x="238023" y="433120"/>
                  </a:lnTo>
                  <a:lnTo>
                    <a:pt x="232371" y="430301"/>
                  </a:lnTo>
                  <a:close/>
                </a:path>
                <a:path w="238125" h="569595">
                  <a:moveTo>
                    <a:pt x="116039" y="185496"/>
                  </a:moveTo>
                  <a:lnTo>
                    <a:pt x="77606" y="195667"/>
                  </a:lnTo>
                  <a:lnTo>
                    <a:pt x="43620" y="224680"/>
                  </a:lnTo>
                  <a:lnTo>
                    <a:pt x="21916" y="258926"/>
                  </a:lnTo>
                  <a:lnTo>
                    <a:pt x="4286" y="299486"/>
                  </a:lnTo>
                  <a:lnTo>
                    <a:pt x="0" y="316801"/>
                  </a:lnTo>
                  <a:lnTo>
                    <a:pt x="0" y="318490"/>
                  </a:lnTo>
                  <a:lnTo>
                    <a:pt x="1689" y="321030"/>
                  </a:lnTo>
                  <a:lnTo>
                    <a:pt x="5079" y="324421"/>
                  </a:lnTo>
                  <a:lnTo>
                    <a:pt x="27673" y="324421"/>
                  </a:lnTo>
                  <a:lnTo>
                    <a:pt x="28511" y="324142"/>
                  </a:lnTo>
                  <a:lnTo>
                    <a:pt x="30772" y="323011"/>
                  </a:lnTo>
                  <a:lnTo>
                    <a:pt x="31343" y="322440"/>
                  </a:lnTo>
                  <a:lnTo>
                    <a:pt x="31436" y="321030"/>
                  </a:lnTo>
                  <a:lnTo>
                    <a:pt x="31623" y="320471"/>
                  </a:lnTo>
                  <a:lnTo>
                    <a:pt x="32753" y="318211"/>
                  </a:lnTo>
                  <a:lnTo>
                    <a:pt x="33312" y="317360"/>
                  </a:lnTo>
                  <a:lnTo>
                    <a:pt x="33883" y="316801"/>
                  </a:lnTo>
                  <a:lnTo>
                    <a:pt x="40024" y="296151"/>
                  </a:lnTo>
                  <a:lnTo>
                    <a:pt x="56116" y="260571"/>
                  </a:lnTo>
                  <a:lnTo>
                    <a:pt x="88306" y="224680"/>
                  </a:lnTo>
                  <a:lnTo>
                    <a:pt x="112661" y="217690"/>
                  </a:lnTo>
                  <a:lnTo>
                    <a:pt x="182007" y="217690"/>
                  </a:lnTo>
                  <a:lnTo>
                    <a:pt x="180794" y="215574"/>
                  </a:lnTo>
                  <a:lnTo>
                    <a:pt x="171107" y="204990"/>
                  </a:lnTo>
                  <a:lnTo>
                    <a:pt x="159406" y="196463"/>
                  </a:lnTo>
                  <a:lnTo>
                    <a:pt x="146326" y="190371"/>
                  </a:lnTo>
                  <a:lnTo>
                    <a:pt x="131870" y="186715"/>
                  </a:lnTo>
                  <a:lnTo>
                    <a:pt x="116039" y="1854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8123" y="3944756"/>
              <a:ext cx="90634" cy="88940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8170476" y="4130685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93"/>
                  </a:moveTo>
                  <a:lnTo>
                    <a:pt x="11752" y="95029"/>
                  </a:lnTo>
                  <a:lnTo>
                    <a:pt x="35046" y="50240"/>
                  </a:lnTo>
                  <a:lnTo>
                    <a:pt x="65223" y="18635"/>
                  </a:lnTo>
                  <a:lnTo>
                    <a:pt x="103022" y="846"/>
                  </a:lnTo>
                  <a:lnTo>
                    <a:pt x="116046" y="0"/>
                  </a:lnTo>
                  <a:lnTo>
                    <a:pt x="131876" y="1217"/>
                  </a:lnTo>
                  <a:lnTo>
                    <a:pt x="171105" y="19482"/>
                  </a:lnTo>
                  <a:lnTo>
                    <a:pt x="192228" y="56329"/>
                  </a:lnTo>
                  <a:lnTo>
                    <a:pt x="193975" y="71999"/>
                  </a:lnTo>
                  <a:lnTo>
                    <a:pt x="193234" y="80364"/>
                  </a:lnTo>
                  <a:lnTo>
                    <a:pt x="182116" y="119434"/>
                  </a:lnTo>
                  <a:lnTo>
                    <a:pt x="167717" y="158187"/>
                  </a:lnTo>
                  <a:lnTo>
                    <a:pt x="148234" y="208375"/>
                  </a:lnTo>
                  <a:lnTo>
                    <a:pt x="137752" y="235322"/>
                  </a:lnTo>
                  <a:lnTo>
                    <a:pt x="119964" y="283181"/>
                  </a:lnTo>
                  <a:lnTo>
                    <a:pt x="109482" y="320187"/>
                  </a:lnTo>
                  <a:lnTo>
                    <a:pt x="108423" y="331198"/>
                  </a:lnTo>
                  <a:lnTo>
                    <a:pt x="109323" y="340463"/>
                  </a:lnTo>
                  <a:lnTo>
                    <a:pt x="112023" y="347081"/>
                  </a:lnTo>
                  <a:lnTo>
                    <a:pt x="116523" y="351051"/>
                  </a:lnTo>
                  <a:lnTo>
                    <a:pt x="122823" y="352375"/>
                  </a:lnTo>
                  <a:lnTo>
                    <a:pt x="127905" y="352375"/>
                  </a:lnTo>
                  <a:lnTo>
                    <a:pt x="133269" y="351528"/>
                  </a:lnTo>
                  <a:lnTo>
                    <a:pt x="138917" y="349834"/>
                  </a:lnTo>
                  <a:lnTo>
                    <a:pt x="144564" y="348139"/>
                  </a:lnTo>
                  <a:lnTo>
                    <a:pt x="175393" y="317804"/>
                  </a:lnTo>
                  <a:lnTo>
                    <a:pt x="197628" y="272592"/>
                  </a:lnTo>
                  <a:lnTo>
                    <a:pt x="204140" y="251575"/>
                  </a:lnTo>
                  <a:lnTo>
                    <a:pt x="205552" y="247622"/>
                  </a:lnTo>
                  <a:lnTo>
                    <a:pt x="206681" y="246493"/>
                  </a:lnTo>
                  <a:lnTo>
                    <a:pt x="207810" y="245364"/>
                  </a:lnTo>
                  <a:lnTo>
                    <a:pt x="212610" y="244799"/>
                  </a:lnTo>
                  <a:lnTo>
                    <a:pt x="221081" y="244799"/>
                  </a:lnTo>
                  <a:lnTo>
                    <a:pt x="232375" y="244799"/>
                  </a:lnTo>
                  <a:lnTo>
                    <a:pt x="238022" y="247622"/>
                  </a:lnTo>
                  <a:lnTo>
                    <a:pt x="238022" y="253269"/>
                  </a:lnTo>
                  <a:lnTo>
                    <a:pt x="237546" y="257451"/>
                  </a:lnTo>
                  <a:lnTo>
                    <a:pt x="221293" y="300069"/>
                  </a:lnTo>
                  <a:lnTo>
                    <a:pt x="201757" y="334269"/>
                  </a:lnTo>
                  <a:lnTo>
                    <a:pt x="171105" y="365081"/>
                  </a:lnTo>
                  <a:lnTo>
                    <a:pt x="132352" y="382551"/>
                  </a:lnTo>
                  <a:lnTo>
                    <a:pt x="118587" y="383716"/>
                  </a:lnTo>
                  <a:lnTo>
                    <a:pt x="105299" y="382604"/>
                  </a:lnTo>
                  <a:lnTo>
                    <a:pt x="68611" y="365928"/>
                  </a:lnTo>
                  <a:lnTo>
                    <a:pt x="46693" y="328763"/>
                  </a:lnTo>
                  <a:lnTo>
                    <a:pt x="44893" y="311716"/>
                  </a:lnTo>
                  <a:lnTo>
                    <a:pt x="45158" y="304622"/>
                  </a:lnTo>
                  <a:lnTo>
                    <a:pt x="60352" y="254116"/>
                  </a:lnTo>
                  <a:lnTo>
                    <a:pt x="85552" y="188046"/>
                  </a:lnTo>
                  <a:lnTo>
                    <a:pt x="99952" y="149558"/>
                  </a:lnTo>
                  <a:lnTo>
                    <a:pt x="118587" y="98311"/>
                  </a:lnTo>
                  <a:lnTo>
                    <a:pt x="128064" y="60617"/>
                  </a:lnTo>
                  <a:lnTo>
                    <a:pt x="128752" y="52517"/>
                  </a:lnTo>
                  <a:lnTo>
                    <a:pt x="128752" y="38964"/>
                  </a:lnTo>
                  <a:lnTo>
                    <a:pt x="123952" y="32188"/>
                  </a:lnTo>
                  <a:lnTo>
                    <a:pt x="114352" y="32188"/>
                  </a:lnTo>
                  <a:lnTo>
                    <a:pt x="112658" y="32188"/>
                  </a:lnTo>
                  <a:lnTo>
                    <a:pt x="76923" y="47911"/>
                  </a:lnTo>
                  <a:lnTo>
                    <a:pt x="47435" y="91905"/>
                  </a:lnTo>
                  <a:lnTo>
                    <a:pt x="33882" y="131293"/>
                  </a:lnTo>
                  <a:lnTo>
                    <a:pt x="33317" y="131858"/>
                  </a:lnTo>
                  <a:lnTo>
                    <a:pt x="32752" y="132705"/>
                  </a:lnTo>
                  <a:lnTo>
                    <a:pt x="32188" y="133834"/>
                  </a:lnTo>
                  <a:lnTo>
                    <a:pt x="31623" y="134963"/>
                  </a:lnTo>
                  <a:lnTo>
                    <a:pt x="31341" y="135810"/>
                  </a:lnTo>
                  <a:lnTo>
                    <a:pt x="31341" y="136375"/>
                  </a:lnTo>
                  <a:lnTo>
                    <a:pt x="31341" y="136940"/>
                  </a:lnTo>
                  <a:lnTo>
                    <a:pt x="30776" y="137505"/>
                  </a:lnTo>
                  <a:lnTo>
                    <a:pt x="29646" y="138070"/>
                  </a:lnTo>
                  <a:lnTo>
                    <a:pt x="28517" y="138635"/>
                  </a:lnTo>
                  <a:lnTo>
                    <a:pt x="27670" y="138917"/>
                  </a:lnTo>
                  <a:lnTo>
                    <a:pt x="27105" y="138917"/>
                  </a:lnTo>
                  <a:lnTo>
                    <a:pt x="26541" y="138917"/>
                  </a:lnTo>
                  <a:lnTo>
                    <a:pt x="5082" y="138917"/>
                  </a:lnTo>
                  <a:lnTo>
                    <a:pt x="1694" y="135528"/>
                  </a:lnTo>
                  <a:lnTo>
                    <a:pt x="0" y="132987"/>
                  </a:lnTo>
                  <a:lnTo>
                    <a:pt x="0" y="13129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8491931" y="3869368"/>
            <a:ext cx="203835" cy="848360"/>
            <a:chOff x="8491931" y="3869368"/>
            <a:chExt cx="203835" cy="848360"/>
          </a:xfrm>
        </p:grpSpPr>
        <p:sp>
          <p:nvSpPr>
            <p:cNvPr id="79" name="object 79"/>
            <p:cNvSpPr/>
            <p:nvPr/>
          </p:nvSpPr>
          <p:spPr>
            <a:xfrm>
              <a:off x="8492363" y="38697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5" h="847089">
                  <a:moveTo>
                    <a:pt x="26250" y="0"/>
                  </a:moveTo>
                  <a:lnTo>
                    <a:pt x="7619" y="0"/>
                  </a:lnTo>
                  <a:lnTo>
                    <a:pt x="4229" y="838"/>
                  </a:lnTo>
                  <a:lnTo>
                    <a:pt x="1409" y="2539"/>
                  </a:lnTo>
                  <a:lnTo>
                    <a:pt x="0" y="5638"/>
                  </a:lnTo>
                  <a:lnTo>
                    <a:pt x="0" y="10159"/>
                  </a:lnTo>
                  <a:lnTo>
                    <a:pt x="9309" y="21170"/>
                  </a:lnTo>
                  <a:lnTo>
                    <a:pt x="36864" y="53077"/>
                  </a:lnTo>
                  <a:lnTo>
                    <a:pt x="61179" y="88182"/>
                  </a:lnTo>
                  <a:lnTo>
                    <a:pt x="82252" y="126488"/>
                  </a:lnTo>
                  <a:lnTo>
                    <a:pt x="100084" y="167993"/>
                  </a:lnTo>
                  <a:lnTo>
                    <a:pt x="114674" y="212698"/>
                  </a:lnTo>
                  <a:lnTo>
                    <a:pt x="126023" y="260603"/>
                  </a:lnTo>
                  <a:lnTo>
                    <a:pt x="134129" y="311708"/>
                  </a:lnTo>
                  <a:lnTo>
                    <a:pt x="138993" y="366013"/>
                  </a:lnTo>
                  <a:lnTo>
                    <a:pt x="140614" y="423519"/>
                  </a:lnTo>
                  <a:lnTo>
                    <a:pt x="138993" y="481025"/>
                  </a:lnTo>
                  <a:lnTo>
                    <a:pt x="134129" y="535332"/>
                  </a:lnTo>
                  <a:lnTo>
                    <a:pt x="126023" y="586438"/>
                  </a:lnTo>
                  <a:lnTo>
                    <a:pt x="114674" y="634346"/>
                  </a:lnTo>
                  <a:lnTo>
                    <a:pt x="100084" y="679053"/>
                  </a:lnTo>
                  <a:lnTo>
                    <a:pt x="82252" y="720560"/>
                  </a:lnTo>
                  <a:lnTo>
                    <a:pt x="61179" y="758867"/>
                  </a:lnTo>
                  <a:lnTo>
                    <a:pt x="36864" y="793974"/>
                  </a:lnTo>
                  <a:lnTo>
                    <a:pt x="0" y="836891"/>
                  </a:lnTo>
                  <a:lnTo>
                    <a:pt x="558" y="840270"/>
                  </a:lnTo>
                  <a:lnTo>
                    <a:pt x="1409" y="842822"/>
                  </a:lnTo>
                  <a:lnTo>
                    <a:pt x="3670" y="846201"/>
                  </a:lnTo>
                  <a:lnTo>
                    <a:pt x="5079" y="847051"/>
                  </a:lnTo>
                  <a:lnTo>
                    <a:pt x="26250" y="847051"/>
                  </a:lnTo>
                  <a:lnTo>
                    <a:pt x="29641" y="843660"/>
                  </a:lnTo>
                  <a:lnTo>
                    <a:pt x="39814" y="835761"/>
                  </a:lnTo>
                  <a:lnTo>
                    <a:pt x="76238" y="799617"/>
                  </a:lnTo>
                  <a:lnTo>
                    <a:pt x="104345" y="766420"/>
                  </a:lnTo>
                  <a:lnTo>
                    <a:pt x="124937" y="732488"/>
                  </a:lnTo>
                  <a:lnTo>
                    <a:pt x="152734" y="681029"/>
                  </a:lnTo>
                  <a:lnTo>
                    <a:pt x="168398" y="643757"/>
                  </a:lnTo>
                  <a:lnTo>
                    <a:pt x="179833" y="605481"/>
                  </a:lnTo>
                  <a:lnTo>
                    <a:pt x="189576" y="560166"/>
                  </a:lnTo>
                  <a:lnTo>
                    <a:pt x="197674" y="507540"/>
                  </a:lnTo>
                  <a:lnTo>
                    <a:pt x="201909" y="452056"/>
                  </a:lnTo>
                  <a:lnTo>
                    <a:pt x="202437" y="423519"/>
                  </a:lnTo>
                  <a:lnTo>
                    <a:pt x="200982" y="377443"/>
                  </a:lnTo>
                  <a:lnTo>
                    <a:pt x="196613" y="332041"/>
                  </a:lnTo>
                  <a:lnTo>
                    <a:pt x="189330" y="287316"/>
                  </a:lnTo>
                  <a:lnTo>
                    <a:pt x="179131" y="243267"/>
                  </a:lnTo>
                  <a:lnTo>
                    <a:pt x="166014" y="199897"/>
                  </a:lnTo>
                  <a:lnTo>
                    <a:pt x="145104" y="148334"/>
                  </a:lnTo>
                  <a:lnTo>
                    <a:pt x="118795" y="101217"/>
                  </a:lnTo>
                  <a:lnTo>
                    <a:pt x="87086" y="58546"/>
                  </a:lnTo>
                  <a:lnTo>
                    <a:pt x="49974" y="20319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92354" y="38697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5" h="847089">
                  <a:moveTo>
                    <a:pt x="4235" y="847"/>
                  </a:moveTo>
                  <a:lnTo>
                    <a:pt x="7623" y="0"/>
                  </a:lnTo>
                  <a:lnTo>
                    <a:pt x="10446" y="0"/>
                  </a:lnTo>
                  <a:lnTo>
                    <a:pt x="13270" y="0"/>
                  </a:lnTo>
                  <a:lnTo>
                    <a:pt x="16094" y="0"/>
                  </a:lnTo>
                  <a:lnTo>
                    <a:pt x="26258" y="0"/>
                  </a:lnTo>
                  <a:lnTo>
                    <a:pt x="49976" y="20329"/>
                  </a:lnTo>
                  <a:lnTo>
                    <a:pt x="87087" y="58552"/>
                  </a:lnTo>
                  <a:lnTo>
                    <a:pt x="118799" y="101223"/>
                  </a:lnTo>
                  <a:lnTo>
                    <a:pt x="145111" y="148340"/>
                  </a:lnTo>
                  <a:lnTo>
                    <a:pt x="166022" y="199905"/>
                  </a:lnTo>
                  <a:lnTo>
                    <a:pt x="179135" y="243274"/>
                  </a:lnTo>
                  <a:lnTo>
                    <a:pt x="189334" y="287321"/>
                  </a:lnTo>
                  <a:lnTo>
                    <a:pt x="196618" y="332046"/>
                  </a:lnTo>
                  <a:lnTo>
                    <a:pt x="200989" y="377448"/>
                  </a:lnTo>
                  <a:lnTo>
                    <a:pt x="202446" y="423527"/>
                  </a:lnTo>
                  <a:lnTo>
                    <a:pt x="201916" y="452062"/>
                  </a:lnTo>
                  <a:lnTo>
                    <a:pt x="197681" y="507545"/>
                  </a:lnTo>
                  <a:lnTo>
                    <a:pt x="189581" y="560168"/>
                  </a:lnTo>
                  <a:lnTo>
                    <a:pt x="179840" y="605486"/>
                  </a:lnTo>
                  <a:lnTo>
                    <a:pt x="168405" y="643762"/>
                  </a:lnTo>
                  <a:lnTo>
                    <a:pt x="152734" y="681032"/>
                  </a:lnTo>
                  <a:lnTo>
                    <a:pt x="133517" y="717191"/>
                  </a:lnTo>
                  <a:lnTo>
                    <a:pt x="110964" y="756420"/>
                  </a:lnTo>
                  <a:lnTo>
                    <a:pt x="86982" y="788026"/>
                  </a:lnTo>
                  <a:lnTo>
                    <a:pt x="58023" y="818467"/>
                  </a:lnTo>
                  <a:lnTo>
                    <a:pt x="29646" y="843667"/>
                  </a:lnTo>
                  <a:lnTo>
                    <a:pt x="27952" y="845361"/>
                  </a:lnTo>
                  <a:lnTo>
                    <a:pt x="26823" y="846490"/>
                  </a:lnTo>
                  <a:lnTo>
                    <a:pt x="26258" y="847055"/>
                  </a:lnTo>
                  <a:lnTo>
                    <a:pt x="16094" y="847055"/>
                  </a:lnTo>
                  <a:lnTo>
                    <a:pt x="11576" y="847055"/>
                  </a:lnTo>
                  <a:lnTo>
                    <a:pt x="8470" y="847055"/>
                  </a:lnTo>
                  <a:lnTo>
                    <a:pt x="6776" y="847055"/>
                  </a:lnTo>
                  <a:lnTo>
                    <a:pt x="5082" y="847055"/>
                  </a:lnTo>
                  <a:lnTo>
                    <a:pt x="3670" y="846208"/>
                  </a:lnTo>
                  <a:lnTo>
                    <a:pt x="2541" y="844514"/>
                  </a:lnTo>
                  <a:lnTo>
                    <a:pt x="1411" y="842820"/>
                  </a:lnTo>
                  <a:lnTo>
                    <a:pt x="564" y="840279"/>
                  </a:lnTo>
                  <a:lnTo>
                    <a:pt x="0" y="836891"/>
                  </a:lnTo>
                  <a:lnTo>
                    <a:pt x="564" y="836326"/>
                  </a:lnTo>
                  <a:lnTo>
                    <a:pt x="3670" y="832655"/>
                  </a:lnTo>
                  <a:lnTo>
                    <a:pt x="9317" y="825879"/>
                  </a:lnTo>
                  <a:lnTo>
                    <a:pt x="36872" y="793973"/>
                  </a:lnTo>
                  <a:lnTo>
                    <a:pt x="61186" y="758867"/>
                  </a:lnTo>
                  <a:lnTo>
                    <a:pt x="82258" y="720562"/>
                  </a:lnTo>
                  <a:lnTo>
                    <a:pt x="100088" y="679056"/>
                  </a:lnTo>
                  <a:lnTo>
                    <a:pt x="114676" y="634350"/>
                  </a:lnTo>
                  <a:lnTo>
                    <a:pt x="126023" y="586444"/>
                  </a:lnTo>
                  <a:lnTo>
                    <a:pt x="134127" y="535339"/>
                  </a:lnTo>
                  <a:lnTo>
                    <a:pt x="138990" y="481033"/>
                  </a:lnTo>
                  <a:lnTo>
                    <a:pt x="140611" y="423527"/>
                  </a:lnTo>
                  <a:lnTo>
                    <a:pt x="138990" y="366022"/>
                  </a:lnTo>
                  <a:lnTo>
                    <a:pt x="134127" y="311716"/>
                  </a:lnTo>
                  <a:lnTo>
                    <a:pt x="126023" y="260610"/>
                  </a:lnTo>
                  <a:lnTo>
                    <a:pt x="114676" y="212705"/>
                  </a:lnTo>
                  <a:lnTo>
                    <a:pt x="100088" y="167999"/>
                  </a:lnTo>
                  <a:lnTo>
                    <a:pt x="82258" y="126493"/>
                  </a:lnTo>
                  <a:lnTo>
                    <a:pt x="61186" y="88187"/>
                  </a:lnTo>
                  <a:lnTo>
                    <a:pt x="36872" y="53082"/>
                  </a:lnTo>
                  <a:lnTo>
                    <a:pt x="9317" y="21176"/>
                  </a:lnTo>
                  <a:lnTo>
                    <a:pt x="3670" y="14399"/>
                  </a:lnTo>
                  <a:lnTo>
                    <a:pt x="564" y="10729"/>
                  </a:lnTo>
                  <a:lnTo>
                    <a:pt x="0" y="10164"/>
                  </a:lnTo>
                  <a:lnTo>
                    <a:pt x="0" y="5647"/>
                  </a:lnTo>
                  <a:lnTo>
                    <a:pt x="1411" y="2541"/>
                  </a:lnTo>
                  <a:lnTo>
                    <a:pt x="4235" y="84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81"/>
          <p:cNvGrpSpPr/>
          <p:nvPr/>
        </p:nvGrpSpPr>
        <p:grpSpPr>
          <a:xfrm>
            <a:off x="1908533" y="5342568"/>
            <a:ext cx="203835" cy="848360"/>
            <a:chOff x="1908533" y="5342568"/>
            <a:chExt cx="203835" cy="848360"/>
          </a:xfrm>
        </p:grpSpPr>
        <p:sp>
          <p:nvSpPr>
            <p:cNvPr id="82" name="object 82"/>
            <p:cNvSpPr/>
            <p:nvPr/>
          </p:nvSpPr>
          <p:spPr>
            <a:xfrm>
              <a:off x="1908949" y="53429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198500" y="0"/>
                  </a:moveTo>
                  <a:lnTo>
                    <a:pt x="176187" y="0"/>
                  </a:lnTo>
                  <a:lnTo>
                    <a:pt x="162425" y="10799"/>
                  </a:lnTo>
                  <a:lnTo>
                    <a:pt x="157925" y="14767"/>
                  </a:lnTo>
                  <a:lnTo>
                    <a:pt x="151682" y="21487"/>
                  </a:lnTo>
                  <a:lnTo>
                    <a:pt x="127063" y="46583"/>
                  </a:lnTo>
                  <a:lnTo>
                    <a:pt x="98158" y="80252"/>
                  </a:lnTo>
                  <a:lnTo>
                    <a:pt x="59296" y="147383"/>
                  </a:lnTo>
                  <a:lnTo>
                    <a:pt x="41295" y="184227"/>
                  </a:lnTo>
                  <a:lnTo>
                    <a:pt x="27952" y="221919"/>
                  </a:lnTo>
                  <a:lnTo>
                    <a:pt x="17578" y="263639"/>
                  </a:lnTo>
                  <a:lnTo>
                    <a:pt x="8470" y="312559"/>
                  </a:lnTo>
                  <a:lnTo>
                    <a:pt x="2120" y="366558"/>
                  </a:lnTo>
                  <a:lnTo>
                    <a:pt x="0" y="423519"/>
                  </a:lnTo>
                  <a:lnTo>
                    <a:pt x="1456" y="469600"/>
                  </a:lnTo>
                  <a:lnTo>
                    <a:pt x="5827" y="515003"/>
                  </a:lnTo>
                  <a:lnTo>
                    <a:pt x="13112" y="559726"/>
                  </a:lnTo>
                  <a:lnTo>
                    <a:pt x="23311" y="603772"/>
                  </a:lnTo>
                  <a:lnTo>
                    <a:pt x="36423" y="647141"/>
                  </a:lnTo>
                  <a:lnTo>
                    <a:pt x="57335" y="698706"/>
                  </a:lnTo>
                  <a:lnTo>
                    <a:pt x="83648" y="745826"/>
                  </a:lnTo>
                  <a:lnTo>
                    <a:pt x="115362" y="788498"/>
                  </a:lnTo>
                  <a:lnTo>
                    <a:pt x="152476" y="826719"/>
                  </a:lnTo>
                  <a:lnTo>
                    <a:pt x="176187" y="847051"/>
                  </a:lnTo>
                  <a:lnTo>
                    <a:pt x="198208" y="847051"/>
                  </a:lnTo>
                  <a:lnTo>
                    <a:pt x="202450" y="844511"/>
                  </a:lnTo>
                  <a:lnTo>
                    <a:pt x="202450" y="838860"/>
                  </a:lnTo>
                  <a:lnTo>
                    <a:pt x="188048" y="821639"/>
                  </a:lnTo>
                  <a:lnTo>
                    <a:pt x="171957" y="801944"/>
                  </a:lnTo>
                  <a:lnTo>
                    <a:pt x="141938" y="761711"/>
                  </a:lnTo>
                  <a:lnTo>
                    <a:pt x="121188" y="725288"/>
                  </a:lnTo>
                  <a:lnTo>
                    <a:pt x="101178" y="679706"/>
                  </a:lnTo>
                  <a:lnTo>
                    <a:pt x="83810" y="620833"/>
                  </a:lnTo>
                  <a:lnTo>
                    <a:pt x="69937" y="548674"/>
                  </a:lnTo>
                  <a:lnTo>
                    <a:pt x="65436" y="509076"/>
                  </a:lnTo>
                  <a:lnTo>
                    <a:pt x="62736" y="467358"/>
                  </a:lnTo>
                  <a:lnTo>
                    <a:pt x="61836" y="423519"/>
                  </a:lnTo>
                  <a:lnTo>
                    <a:pt x="62736" y="379633"/>
                  </a:lnTo>
                  <a:lnTo>
                    <a:pt x="65436" y="337758"/>
                  </a:lnTo>
                  <a:lnTo>
                    <a:pt x="69937" y="297894"/>
                  </a:lnTo>
                  <a:lnTo>
                    <a:pt x="76238" y="260045"/>
                  </a:lnTo>
                  <a:lnTo>
                    <a:pt x="92333" y="193970"/>
                  </a:lnTo>
                  <a:lnTo>
                    <a:pt x="111810" y="143154"/>
                  </a:lnTo>
                  <a:lnTo>
                    <a:pt x="132778" y="103339"/>
                  </a:lnTo>
                  <a:lnTo>
                    <a:pt x="153327" y="70307"/>
                  </a:lnTo>
                  <a:lnTo>
                    <a:pt x="180478" y="33933"/>
                  </a:lnTo>
                  <a:lnTo>
                    <a:pt x="197650" y="15239"/>
                  </a:lnTo>
                  <a:lnTo>
                    <a:pt x="202450" y="9309"/>
                  </a:lnTo>
                  <a:lnTo>
                    <a:pt x="202450" y="2539"/>
                  </a:lnTo>
                  <a:lnTo>
                    <a:pt x="198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908956" y="53429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0" y="423527"/>
                  </a:moveTo>
                  <a:lnTo>
                    <a:pt x="2117" y="366563"/>
                  </a:lnTo>
                  <a:lnTo>
                    <a:pt x="8470" y="312563"/>
                  </a:lnTo>
                  <a:lnTo>
                    <a:pt x="17576" y="263646"/>
                  </a:lnTo>
                  <a:lnTo>
                    <a:pt x="27952" y="221928"/>
                  </a:lnTo>
                  <a:lnTo>
                    <a:pt x="41294" y="184234"/>
                  </a:lnTo>
                  <a:lnTo>
                    <a:pt x="59293" y="147387"/>
                  </a:lnTo>
                  <a:lnTo>
                    <a:pt x="85023" y="101805"/>
                  </a:lnTo>
                  <a:lnTo>
                    <a:pt x="106305" y="69458"/>
                  </a:lnTo>
                  <a:lnTo>
                    <a:pt x="137699" y="35893"/>
                  </a:lnTo>
                  <a:lnTo>
                    <a:pt x="145905" y="27529"/>
                  </a:lnTo>
                  <a:lnTo>
                    <a:pt x="151676" y="21493"/>
                  </a:lnTo>
                  <a:lnTo>
                    <a:pt x="155011" y="17788"/>
                  </a:lnTo>
                  <a:lnTo>
                    <a:pt x="157922" y="14770"/>
                  </a:lnTo>
                  <a:lnTo>
                    <a:pt x="162422" y="10799"/>
                  </a:lnTo>
                  <a:lnTo>
                    <a:pt x="168511" y="5876"/>
                  </a:lnTo>
                  <a:lnTo>
                    <a:pt x="176187" y="0"/>
                  </a:lnTo>
                  <a:lnTo>
                    <a:pt x="187199" y="0"/>
                  </a:lnTo>
                  <a:lnTo>
                    <a:pt x="190587" y="0"/>
                  </a:lnTo>
                  <a:lnTo>
                    <a:pt x="198493" y="0"/>
                  </a:lnTo>
                  <a:lnTo>
                    <a:pt x="202446" y="2541"/>
                  </a:lnTo>
                  <a:lnTo>
                    <a:pt x="202446" y="7623"/>
                  </a:lnTo>
                  <a:lnTo>
                    <a:pt x="202446" y="9317"/>
                  </a:lnTo>
                  <a:lnTo>
                    <a:pt x="197646" y="15247"/>
                  </a:lnTo>
                  <a:lnTo>
                    <a:pt x="188046" y="25411"/>
                  </a:lnTo>
                  <a:lnTo>
                    <a:pt x="180475" y="33935"/>
                  </a:lnTo>
                  <a:lnTo>
                    <a:pt x="153317" y="70305"/>
                  </a:lnTo>
                  <a:lnTo>
                    <a:pt x="132776" y="103340"/>
                  </a:lnTo>
                  <a:lnTo>
                    <a:pt x="111811" y="143152"/>
                  </a:lnTo>
                  <a:lnTo>
                    <a:pt x="92328" y="193975"/>
                  </a:lnTo>
                  <a:lnTo>
                    <a:pt x="76235" y="260046"/>
                  </a:lnTo>
                  <a:lnTo>
                    <a:pt x="69935" y="297898"/>
                  </a:lnTo>
                  <a:lnTo>
                    <a:pt x="65435" y="337763"/>
                  </a:lnTo>
                  <a:lnTo>
                    <a:pt x="62735" y="379639"/>
                  </a:lnTo>
                  <a:lnTo>
                    <a:pt x="61835" y="423527"/>
                  </a:lnTo>
                  <a:lnTo>
                    <a:pt x="62735" y="467363"/>
                  </a:lnTo>
                  <a:lnTo>
                    <a:pt x="65435" y="509080"/>
                  </a:lnTo>
                  <a:lnTo>
                    <a:pt x="69935" y="548680"/>
                  </a:lnTo>
                  <a:lnTo>
                    <a:pt x="83805" y="620838"/>
                  </a:lnTo>
                  <a:lnTo>
                    <a:pt x="101170" y="679709"/>
                  </a:lnTo>
                  <a:lnTo>
                    <a:pt x="121181" y="725291"/>
                  </a:lnTo>
                  <a:lnTo>
                    <a:pt x="141934" y="761714"/>
                  </a:lnTo>
                  <a:lnTo>
                    <a:pt x="171952" y="801950"/>
                  </a:lnTo>
                  <a:lnTo>
                    <a:pt x="197646" y="832937"/>
                  </a:lnTo>
                  <a:lnTo>
                    <a:pt x="202446" y="838867"/>
                  </a:lnTo>
                  <a:lnTo>
                    <a:pt x="202446" y="839432"/>
                  </a:lnTo>
                  <a:lnTo>
                    <a:pt x="202446" y="844514"/>
                  </a:lnTo>
                  <a:lnTo>
                    <a:pt x="198211" y="847055"/>
                  </a:lnTo>
                  <a:lnTo>
                    <a:pt x="189740" y="847055"/>
                  </a:lnTo>
                  <a:lnTo>
                    <a:pt x="187199" y="847055"/>
                  </a:lnTo>
                  <a:lnTo>
                    <a:pt x="176187" y="847055"/>
                  </a:lnTo>
                  <a:lnTo>
                    <a:pt x="152470" y="826726"/>
                  </a:lnTo>
                  <a:lnTo>
                    <a:pt x="115358" y="788502"/>
                  </a:lnTo>
                  <a:lnTo>
                    <a:pt x="83646" y="745832"/>
                  </a:lnTo>
                  <a:lnTo>
                    <a:pt x="57335" y="698715"/>
                  </a:lnTo>
                  <a:lnTo>
                    <a:pt x="36423" y="647150"/>
                  </a:lnTo>
                  <a:lnTo>
                    <a:pt x="23310" y="603781"/>
                  </a:lnTo>
                  <a:lnTo>
                    <a:pt x="13112" y="559734"/>
                  </a:lnTo>
                  <a:lnTo>
                    <a:pt x="5827" y="515009"/>
                  </a:lnTo>
                  <a:lnTo>
                    <a:pt x="1456" y="469607"/>
                  </a:lnTo>
                  <a:lnTo>
                    <a:pt x="0" y="42352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object 84"/>
          <p:cNvGrpSpPr/>
          <p:nvPr/>
        </p:nvGrpSpPr>
        <p:grpSpPr>
          <a:xfrm>
            <a:off x="2193987" y="5413721"/>
            <a:ext cx="351790" cy="584200"/>
            <a:chOff x="2193987" y="5413721"/>
            <a:chExt cx="351790" cy="584200"/>
          </a:xfrm>
        </p:grpSpPr>
        <p:sp>
          <p:nvSpPr>
            <p:cNvPr id="85" name="object 85"/>
            <p:cNvSpPr/>
            <p:nvPr/>
          </p:nvSpPr>
          <p:spPr>
            <a:xfrm>
              <a:off x="2194407" y="5414137"/>
              <a:ext cx="351155" cy="582930"/>
            </a:xfrm>
            <a:custGeom>
              <a:avLst/>
              <a:gdLst/>
              <a:ahLst/>
              <a:cxnLst/>
              <a:rect l="l" t="t" r="r" b="b"/>
              <a:pathLst>
                <a:path w="351155" h="582929">
                  <a:moveTo>
                    <a:pt x="66916" y="437934"/>
                  </a:moveTo>
                  <a:lnTo>
                    <a:pt x="46959" y="440577"/>
                  </a:lnTo>
                  <a:lnTo>
                    <a:pt x="32826" y="449364"/>
                  </a:lnTo>
                  <a:lnTo>
                    <a:pt x="24518" y="464294"/>
                  </a:lnTo>
                  <a:lnTo>
                    <a:pt x="22034" y="485368"/>
                  </a:lnTo>
                  <a:lnTo>
                    <a:pt x="24465" y="508023"/>
                  </a:lnTo>
                  <a:lnTo>
                    <a:pt x="41401" y="544447"/>
                  </a:lnTo>
                  <a:lnTo>
                    <a:pt x="73593" y="568959"/>
                  </a:lnTo>
                  <a:lnTo>
                    <a:pt x="115946" y="581241"/>
                  </a:lnTo>
                  <a:lnTo>
                    <a:pt x="140614" y="582777"/>
                  </a:lnTo>
                  <a:lnTo>
                    <a:pt x="163593" y="580768"/>
                  </a:lnTo>
                  <a:lnTo>
                    <a:pt x="185935" y="575579"/>
                  </a:lnTo>
                  <a:lnTo>
                    <a:pt x="207642" y="567214"/>
                  </a:lnTo>
                  <a:lnTo>
                    <a:pt x="228714" y="555675"/>
                  </a:lnTo>
                  <a:lnTo>
                    <a:pt x="242713" y="545560"/>
                  </a:lnTo>
                  <a:lnTo>
                    <a:pt x="129393" y="545560"/>
                  </a:lnTo>
                  <a:lnTo>
                    <a:pt x="120284" y="544874"/>
                  </a:lnTo>
                  <a:lnTo>
                    <a:pt x="77368" y="530542"/>
                  </a:lnTo>
                  <a:lnTo>
                    <a:pt x="75387" y="528853"/>
                  </a:lnTo>
                  <a:lnTo>
                    <a:pt x="75387" y="527723"/>
                  </a:lnTo>
                  <a:lnTo>
                    <a:pt x="78778" y="526872"/>
                  </a:lnTo>
                  <a:lnTo>
                    <a:pt x="82168" y="525741"/>
                  </a:lnTo>
                  <a:lnTo>
                    <a:pt x="109066" y="497011"/>
                  </a:lnTo>
                  <a:lnTo>
                    <a:pt x="110972" y="482828"/>
                  </a:lnTo>
                  <a:lnTo>
                    <a:pt x="110177" y="472820"/>
                  </a:lnTo>
                  <a:lnTo>
                    <a:pt x="84074" y="440897"/>
                  </a:lnTo>
                  <a:lnTo>
                    <a:pt x="75867" y="438674"/>
                  </a:lnTo>
                  <a:lnTo>
                    <a:pt x="66916" y="437934"/>
                  </a:lnTo>
                  <a:close/>
                </a:path>
                <a:path w="351155" h="582929">
                  <a:moveTo>
                    <a:pt x="348466" y="321043"/>
                  </a:moveTo>
                  <a:lnTo>
                    <a:pt x="262585" y="321043"/>
                  </a:lnTo>
                  <a:lnTo>
                    <a:pt x="262585" y="326961"/>
                  </a:lnTo>
                  <a:lnTo>
                    <a:pt x="260522" y="381073"/>
                  </a:lnTo>
                  <a:lnTo>
                    <a:pt x="254331" y="426499"/>
                  </a:lnTo>
                  <a:lnTo>
                    <a:pt x="244009" y="463241"/>
                  </a:lnTo>
                  <a:lnTo>
                    <a:pt x="211183" y="515011"/>
                  </a:lnTo>
                  <a:lnTo>
                    <a:pt x="168410" y="542114"/>
                  </a:lnTo>
                  <a:lnTo>
                    <a:pt x="143593" y="545560"/>
                  </a:lnTo>
                  <a:lnTo>
                    <a:pt x="242713" y="545560"/>
                  </a:lnTo>
                  <a:lnTo>
                    <a:pt x="284296" y="504371"/>
                  </a:lnTo>
                  <a:lnTo>
                    <a:pt x="322067" y="438674"/>
                  </a:lnTo>
                  <a:lnTo>
                    <a:pt x="337978" y="390709"/>
                  </a:lnTo>
                  <a:lnTo>
                    <a:pt x="347508" y="338245"/>
                  </a:lnTo>
                  <a:lnTo>
                    <a:pt x="348466" y="321043"/>
                  </a:lnTo>
                  <a:close/>
                </a:path>
                <a:path w="351155" h="582929">
                  <a:moveTo>
                    <a:pt x="177609" y="0"/>
                  </a:moveTo>
                  <a:lnTo>
                    <a:pt x="170256" y="0"/>
                  </a:lnTo>
                  <a:lnTo>
                    <a:pt x="140400" y="3176"/>
                  </a:lnTo>
                  <a:lnTo>
                    <a:pt x="84499" y="28589"/>
                  </a:lnTo>
                  <a:lnTo>
                    <a:pt x="32880" y="81319"/>
                  </a:lnTo>
                  <a:lnTo>
                    <a:pt x="3653" y="149932"/>
                  </a:lnTo>
                  <a:lnTo>
                    <a:pt x="0" y="188048"/>
                  </a:lnTo>
                  <a:lnTo>
                    <a:pt x="106" y="204570"/>
                  </a:lnTo>
                  <a:lnTo>
                    <a:pt x="8050" y="256665"/>
                  </a:lnTo>
                  <a:lnTo>
                    <a:pt x="33462" y="310024"/>
                  </a:lnTo>
                  <a:lnTo>
                    <a:pt x="75184" y="357299"/>
                  </a:lnTo>
                  <a:lnTo>
                    <a:pt x="129395" y="382284"/>
                  </a:lnTo>
                  <a:lnTo>
                    <a:pt x="160947" y="385406"/>
                  </a:lnTo>
                  <a:lnTo>
                    <a:pt x="190167" y="381384"/>
                  </a:lnTo>
                  <a:lnTo>
                    <a:pt x="216847" y="369317"/>
                  </a:lnTo>
                  <a:lnTo>
                    <a:pt x="235140" y="354075"/>
                  </a:lnTo>
                  <a:lnTo>
                    <a:pt x="171107" y="354075"/>
                  </a:lnTo>
                  <a:lnTo>
                    <a:pt x="152366" y="352275"/>
                  </a:lnTo>
                  <a:lnTo>
                    <a:pt x="110121" y="325272"/>
                  </a:lnTo>
                  <a:lnTo>
                    <a:pt x="93179" y="285457"/>
                  </a:lnTo>
                  <a:lnTo>
                    <a:pt x="89389" y="228714"/>
                  </a:lnTo>
                  <a:lnTo>
                    <a:pt x="89010" y="188048"/>
                  </a:lnTo>
                  <a:lnTo>
                    <a:pt x="89636" y="161206"/>
                  </a:lnTo>
                  <a:lnTo>
                    <a:pt x="90852" y="136590"/>
                  </a:lnTo>
                  <a:lnTo>
                    <a:pt x="92597" y="116738"/>
                  </a:lnTo>
                  <a:lnTo>
                    <a:pt x="94868" y="101650"/>
                  </a:lnTo>
                  <a:lnTo>
                    <a:pt x="98091" y="89788"/>
                  </a:lnTo>
                  <a:lnTo>
                    <a:pt x="98205" y="89368"/>
                  </a:lnTo>
                  <a:lnTo>
                    <a:pt x="129762" y="47598"/>
                  </a:lnTo>
                  <a:lnTo>
                    <a:pt x="172808" y="34734"/>
                  </a:lnTo>
                  <a:lnTo>
                    <a:pt x="272106" y="34734"/>
                  </a:lnTo>
                  <a:lnTo>
                    <a:pt x="268043" y="31132"/>
                  </a:lnTo>
                  <a:lnTo>
                    <a:pt x="228441" y="8897"/>
                  </a:lnTo>
                  <a:lnTo>
                    <a:pt x="192290" y="850"/>
                  </a:lnTo>
                  <a:lnTo>
                    <a:pt x="182117" y="850"/>
                  </a:lnTo>
                  <a:lnTo>
                    <a:pt x="179857" y="279"/>
                  </a:lnTo>
                  <a:lnTo>
                    <a:pt x="177609" y="0"/>
                  </a:lnTo>
                  <a:close/>
                </a:path>
                <a:path w="351155" h="582929">
                  <a:moveTo>
                    <a:pt x="272106" y="34734"/>
                  </a:moveTo>
                  <a:lnTo>
                    <a:pt x="172808" y="34734"/>
                  </a:lnTo>
                  <a:lnTo>
                    <a:pt x="183869" y="34943"/>
                  </a:lnTo>
                  <a:lnTo>
                    <a:pt x="194190" y="36426"/>
                  </a:lnTo>
                  <a:lnTo>
                    <a:pt x="233263" y="59562"/>
                  </a:lnTo>
                  <a:lnTo>
                    <a:pt x="243553" y="74913"/>
                  </a:lnTo>
                  <a:lnTo>
                    <a:pt x="243674" y="75107"/>
                  </a:lnTo>
                  <a:lnTo>
                    <a:pt x="257932" y="121772"/>
                  </a:lnTo>
                  <a:lnTo>
                    <a:pt x="261323" y="169206"/>
                  </a:lnTo>
                  <a:lnTo>
                    <a:pt x="261746" y="199910"/>
                  </a:lnTo>
                  <a:lnTo>
                    <a:pt x="259837" y="233633"/>
                  </a:lnTo>
                  <a:lnTo>
                    <a:pt x="247130" y="289964"/>
                  </a:lnTo>
                  <a:lnTo>
                    <a:pt x="223043" y="330726"/>
                  </a:lnTo>
                  <a:lnTo>
                    <a:pt x="190433" y="351480"/>
                  </a:lnTo>
                  <a:lnTo>
                    <a:pt x="171107" y="354075"/>
                  </a:lnTo>
                  <a:lnTo>
                    <a:pt x="235140" y="354075"/>
                  </a:lnTo>
                  <a:lnTo>
                    <a:pt x="240987" y="349204"/>
                  </a:lnTo>
                  <a:lnTo>
                    <a:pt x="262585" y="321043"/>
                  </a:lnTo>
                  <a:lnTo>
                    <a:pt x="348466" y="321043"/>
                  </a:lnTo>
                  <a:lnTo>
                    <a:pt x="350685" y="281228"/>
                  </a:lnTo>
                  <a:lnTo>
                    <a:pt x="348408" y="225429"/>
                  </a:lnTo>
                  <a:lnTo>
                    <a:pt x="341579" y="174921"/>
                  </a:lnTo>
                  <a:lnTo>
                    <a:pt x="330196" y="129708"/>
                  </a:lnTo>
                  <a:lnTo>
                    <a:pt x="314261" y="89788"/>
                  </a:lnTo>
                  <a:lnTo>
                    <a:pt x="305746" y="75107"/>
                  </a:lnTo>
                  <a:lnTo>
                    <a:pt x="305634" y="74913"/>
                  </a:lnTo>
                  <a:lnTo>
                    <a:pt x="296687" y="61625"/>
                  </a:lnTo>
                  <a:lnTo>
                    <a:pt x="287422" y="49925"/>
                  </a:lnTo>
                  <a:lnTo>
                    <a:pt x="277837" y="39814"/>
                  </a:lnTo>
                  <a:lnTo>
                    <a:pt x="272106" y="347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194411" y="5414144"/>
              <a:ext cx="351155" cy="582930"/>
            </a:xfrm>
            <a:custGeom>
              <a:avLst/>
              <a:gdLst/>
              <a:ahLst/>
              <a:cxnLst/>
              <a:rect l="l" t="t" r="r" b="b"/>
              <a:pathLst>
                <a:path w="351155" h="582929">
                  <a:moveTo>
                    <a:pt x="262587" y="321034"/>
                  </a:moveTo>
                  <a:lnTo>
                    <a:pt x="240987" y="349198"/>
                  </a:lnTo>
                  <a:lnTo>
                    <a:pt x="216846" y="369316"/>
                  </a:lnTo>
                  <a:lnTo>
                    <a:pt x="190164" y="381386"/>
                  </a:lnTo>
                  <a:lnTo>
                    <a:pt x="160940" y="385410"/>
                  </a:lnTo>
                  <a:lnTo>
                    <a:pt x="129387" y="382286"/>
                  </a:lnTo>
                  <a:lnTo>
                    <a:pt x="75176" y="357298"/>
                  </a:lnTo>
                  <a:lnTo>
                    <a:pt x="33458" y="310022"/>
                  </a:lnTo>
                  <a:lnTo>
                    <a:pt x="8047" y="256658"/>
                  </a:lnTo>
                  <a:lnTo>
                    <a:pt x="423" y="213457"/>
                  </a:lnTo>
                  <a:lnTo>
                    <a:pt x="0" y="194822"/>
                  </a:lnTo>
                  <a:lnTo>
                    <a:pt x="0" y="188046"/>
                  </a:lnTo>
                  <a:lnTo>
                    <a:pt x="3652" y="149928"/>
                  </a:lnTo>
                  <a:lnTo>
                    <a:pt x="32876" y="81317"/>
                  </a:lnTo>
                  <a:lnTo>
                    <a:pt x="58446" y="50823"/>
                  </a:lnTo>
                  <a:lnTo>
                    <a:pt x="111811" y="12705"/>
                  </a:lnTo>
                  <a:lnTo>
                    <a:pt x="170258" y="0"/>
                  </a:lnTo>
                  <a:lnTo>
                    <a:pt x="171387" y="0"/>
                  </a:lnTo>
                  <a:lnTo>
                    <a:pt x="173081" y="0"/>
                  </a:lnTo>
                  <a:lnTo>
                    <a:pt x="175340" y="0"/>
                  </a:lnTo>
                  <a:lnTo>
                    <a:pt x="177599" y="0"/>
                  </a:lnTo>
                  <a:lnTo>
                    <a:pt x="179857" y="282"/>
                  </a:lnTo>
                  <a:lnTo>
                    <a:pt x="182116" y="847"/>
                  </a:lnTo>
                  <a:lnTo>
                    <a:pt x="185505" y="847"/>
                  </a:lnTo>
                  <a:lnTo>
                    <a:pt x="192281" y="847"/>
                  </a:lnTo>
                  <a:lnTo>
                    <a:pt x="238022" y="12705"/>
                  </a:lnTo>
                  <a:lnTo>
                    <a:pt x="277834" y="39811"/>
                  </a:lnTo>
                  <a:lnTo>
                    <a:pt x="305628" y="74911"/>
                  </a:lnTo>
                  <a:lnTo>
                    <a:pt x="330193" y="129705"/>
                  </a:lnTo>
                  <a:lnTo>
                    <a:pt x="341575" y="174917"/>
                  </a:lnTo>
                  <a:lnTo>
                    <a:pt x="348404" y="225422"/>
                  </a:lnTo>
                  <a:lnTo>
                    <a:pt x="350681" y="281222"/>
                  </a:lnTo>
                  <a:lnTo>
                    <a:pt x="347504" y="338239"/>
                  </a:lnTo>
                  <a:lnTo>
                    <a:pt x="337975" y="390704"/>
                  </a:lnTo>
                  <a:lnTo>
                    <a:pt x="322092" y="438615"/>
                  </a:lnTo>
                  <a:lnTo>
                    <a:pt x="299857" y="481974"/>
                  </a:lnTo>
                  <a:lnTo>
                    <a:pt x="267246" y="524115"/>
                  </a:lnTo>
                  <a:lnTo>
                    <a:pt x="228705" y="555668"/>
                  </a:lnTo>
                  <a:lnTo>
                    <a:pt x="185928" y="575574"/>
                  </a:lnTo>
                  <a:lnTo>
                    <a:pt x="140611" y="582774"/>
                  </a:lnTo>
                  <a:lnTo>
                    <a:pt x="115940" y="581239"/>
                  </a:lnTo>
                  <a:lnTo>
                    <a:pt x="73587" y="568956"/>
                  </a:lnTo>
                  <a:lnTo>
                    <a:pt x="41399" y="544445"/>
                  </a:lnTo>
                  <a:lnTo>
                    <a:pt x="24458" y="508021"/>
                  </a:lnTo>
                  <a:lnTo>
                    <a:pt x="22023" y="485362"/>
                  </a:lnTo>
                  <a:lnTo>
                    <a:pt x="24511" y="464292"/>
                  </a:lnTo>
                  <a:lnTo>
                    <a:pt x="66917" y="437927"/>
                  </a:lnTo>
                  <a:lnTo>
                    <a:pt x="103817" y="456298"/>
                  </a:lnTo>
                  <a:lnTo>
                    <a:pt x="109058" y="497009"/>
                  </a:lnTo>
                  <a:lnTo>
                    <a:pt x="89787" y="522633"/>
                  </a:lnTo>
                  <a:lnTo>
                    <a:pt x="85834" y="524327"/>
                  </a:lnTo>
                  <a:lnTo>
                    <a:pt x="82164" y="525739"/>
                  </a:lnTo>
                  <a:lnTo>
                    <a:pt x="78776" y="526868"/>
                  </a:lnTo>
                  <a:lnTo>
                    <a:pt x="75387" y="527715"/>
                  </a:lnTo>
                  <a:lnTo>
                    <a:pt x="75387" y="528845"/>
                  </a:lnTo>
                  <a:lnTo>
                    <a:pt x="77364" y="530539"/>
                  </a:lnTo>
                  <a:lnTo>
                    <a:pt x="81317" y="532798"/>
                  </a:lnTo>
                  <a:lnTo>
                    <a:pt x="85270" y="535056"/>
                  </a:lnTo>
                  <a:lnTo>
                    <a:pt x="129387" y="545556"/>
                  </a:lnTo>
                  <a:lnTo>
                    <a:pt x="138917" y="545503"/>
                  </a:lnTo>
                  <a:lnTo>
                    <a:pt x="143999" y="545503"/>
                  </a:lnTo>
                  <a:lnTo>
                    <a:pt x="190799" y="531950"/>
                  </a:lnTo>
                  <a:lnTo>
                    <a:pt x="229552" y="491292"/>
                  </a:lnTo>
                  <a:lnTo>
                    <a:pt x="254328" y="426492"/>
                  </a:lnTo>
                  <a:lnTo>
                    <a:pt x="260522" y="381069"/>
                  </a:lnTo>
                  <a:lnTo>
                    <a:pt x="262587" y="326963"/>
                  </a:lnTo>
                  <a:lnTo>
                    <a:pt x="262587" y="321034"/>
                  </a:lnTo>
                  <a:close/>
                </a:path>
                <a:path w="351155" h="582929">
                  <a:moveTo>
                    <a:pt x="171105" y="354069"/>
                  </a:moveTo>
                  <a:lnTo>
                    <a:pt x="223040" y="330722"/>
                  </a:lnTo>
                  <a:lnTo>
                    <a:pt x="247128" y="289957"/>
                  </a:lnTo>
                  <a:lnTo>
                    <a:pt x="259834" y="233628"/>
                  </a:lnTo>
                  <a:lnTo>
                    <a:pt x="261740" y="199905"/>
                  </a:lnTo>
                  <a:lnTo>
                    <a:pt x="261316" y="169199"/>
                  </a:lnTo>
                  <a:lnTo>
                    <a:pt x="257928" y="121764"/>
                  </a:lnTo>
                  <a:lnTo>
                    <a:pt x="249881" y="88093"/>
                  </a:lnTo>
                  <a:lnTo>
                    <a:pt x="247622" y="82446"/>
                  </a:lnTo>
                  <a:lnTo>
                    <a:pt x="220551" y="48123"/>
                  </a:lnTo>
                  <a:lnTo>
                    <a:pt x="183864" y="34940"/>
                  </a:lnTo>
                  <a:lnTo>
                    <a:pt x="172799" y="34729"/>
                  </a:lnTo>
                  <a:lnTo>
                    <a:pt x="157287" y="36158"/>
                  </a:lnTo>
                  <a:lnTo>
                    <a:pt x="117740" y="57599"/>
                  </a:lnTo>
                  <a:lnTo>
                    <a:pt x="94870" y="101646"/>
                  </a:lnTo>
                  <a:lnTo>
                    <a:pt x="89629" y="161205"/>
                  </a:lnTo>
                  <a:lnTo>
                    <a:pt x="88940" y="190587"/>
                  </a:lnTo>
                  <a:lnTo>
                    <a:pt x="89205" y="222881"/>
                  </a:lnTo>
                  <a:lnTo>
                    <a:pt x="91323" y="270316"/>
                  </a:lnTo>
                  <a:lnTo>
                    <a:pt x="99528" y="307692"/>
                  </a:lnTo>
                  <a:lnTo>
                    <a:pt x="135952" y="346869"/>
                  </a:lnTo>
                  <a:lnTo>
                    <a:pt x="152364" y="352269"/>
                  </a:lnTo>
                  <a:lnTo>
                    <a:pt x="171105" y="35406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7" name="object 87"/>
          <p:cNvGrpSpPr/>
          <p:nvPr/>
        </p:nvGrpSpPr>
        <p:grpSpPr>
          <a:xfrm>
            <a:off x="2841983" y="5749155"/>
            <a:ext cx="518159" cy="34925"/>
            <a:chOff x="2841983" y="5749155"/>
            <a:chExt cx="518159" cy="34925"/>
          </a:xfrm>
        </p:grpSpPr>
        <p:sp>
          <p:nvSpPr>
            <p:cNvPr id="88" name="object 88"/>
            <p:cNvSpPr/>
            <p:nvPr/>
          </p:nvSpPr>
          <p:spPr>
            <a:xfrm>
              <a:off x="2842412" y="5749569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503999" y="0"/>
                  </a:moveTo>
                  <a:lnTo>
                    <a:pt x="11861" y="0"/>
                  </a:lnTo>
                  <a:lnTo>
                    <a:pt x="3949" y="3962"/>
                  </a:lnTo>
                  <a:lnTo>
                    <a:pt x="0" y="9601"/>
                  </a:lnTo>
                  <a:lnTo>
                    <a:pt x="0" y="24282"/>
                  </a:lnTo>
                  <a:lnTo>
                    <a:pt x="3949" y="29933"/>
                  </a:lnTo>
                  <a:lnTo>
                    <a:pt x="11861" y="33883"/>
                  </a:lnTo>
                  <a:lnTo>
                    <a:pt x="503999" y="33883"/>
                  </a:lnTo>
                  <a:lnTo>
                    <a:pt x="512470" y="29375"/>
                  </a:lnTo>
                  <a:lnTo>
                    <a:pt x="516699" y="23723"/>
                  </a:lnTo>
                  <a:lnTo>
                    <a:pt x="516699" y="10172"/>
                  </a:lnTo>
                  <a:lnTo>
                    <a:pt x="512470" y="4521"/>
                  </a:lnTo>
                  <a:lnTo>
                    <a:pt x="50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842407" y="5749578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0" y="27952"/>
                  </a:moveTo>
                  <a:lnTo>
                    <a:pt x="0" y="24282"/>
                  </a:lnTo>
                  <a:lnTo>
                    <a:pt x="0" y="16941"/>
                  </a:lnTo>
                  <a:lnTo>
                    <a:pt x="0" y="9599"/>
                  </a:lnTo>
                  <a:lnTo>
                    <a:pt x="3952" y="3953"/>
                  </a:lnTo>
                  <a:lnTo>
                    <a:pt x="11858" y="0"/>
                  </a:lnTo>
                  <a:lnTo>
                    <a:pt x="503998" y="0"/>
                  </a:lnTo>
                  <a:lnTo>
                    <a:pt x="512468" y="4517"/>
                  </a:lnTo>
                  <a:lnTo>
                    <a:pt x="516703" y="10164"/>
                  </a:lnTo>
                  <a:lnTo>
                    <a:pt x="516703" y="16941"/>
                  </a:lnTo>
                  <a:lnTo>
                    <a:pt x="516703" y="23717"/>
                  </a:lnTo>
                  <a:lnTo>
                    <a:pt x="512468" y="29364"/>
                  </a:lnTo>
                  <a:lnTo>
                    <a:pt x="503998" y="33882"/>
                  </a:lnTo>
                  <a:lnTo>
                    <a:pt x="11858" y="33882"/>
                  </a:lnTo>
                  <a:lnTo>
                    <a:pt x="3952" y="29929"/>
                  </a:lnTo>
                  <a:lnTo>
                    <a:pt x="0" y="24282"/>
                  </a:lnTo>
                  <a:lnTo>
                    <a:pt x="0" y="16941"/>
                  </a:lnTo>
                  <a:lnTo>
                    <a:pt x="0" y="279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3664470" y="5405250"/>
            <a:ext cx="635000" cy="592455"/>
            <a:chOff x="3664470" y="5405250"/>
            <a:chExt cx="635000" cy="592455"/>
          </a:xfrm>
        </p:grpSpPr>
        <p:sp>
          <p:nvSpPr>
            <p:cNvPr id="91" name="object 91"/>
            <p:cNvSpPr/>
            <p:nvPr/>
          </p:nvSpPr>
          <p:spPr>
            <a:xfrm>
              <a:off x="3664902" y="5405666"/>
              <a:ext cx="364490" cy="591820"/>
            </a:xfrm>
            <a:custGeom>
              <a:avLst/>
              <a:gdLst/>
              <a:ahLst/>
              <a:cxnLst/>
              <a:rect l="l" t="t" r="r" b="b"/>
              <a:pathLst>
                <a:path w="364489" h="591820">
                  <a:moveTo>
                    <a:pt x="61836" y="0"/>
                  </a:moveTo>
                  <a:lnTo>
                    <a:pt x="33591" y="0"/>
                  </a:lnTo>
                  <a:lnTo>
                    <a:pt x="27952" y="571"/>
                  </a:lnTo>
                  <a:lnTo>
                    <a:pt x="27952" y="1701"/>
                  </a:lnTo>
                  <a:lnTo>
                    <a:pt x="14401" y="92329"/>
                  </a:lnTo>
                  <a:lnTo>
                    <a:pt x="1214" y="178252"/>
                  </a:lnTo>
                  <a:lnTo>
                    <a:pt x="0" y="184658"/>
                  </a:lnTo>
                  <a:lnTo>
                    <a:pt x="0" y="187198"/>
                  </a:lnTo>
                  <a:lnTo>
                    <a:pt x="33883" y="187198"/>
                  </a:lnTo>
                  <a:lnTo>
                    <a:pt x="33883" y="184658"/>
                  </a:lnTo>
                  <a:lnTo>
                    <a:pt x="36423" y="166878"/>
                  </a:lnTo>
                  <a:lnTo>
                    <a:pt x="47713" y="118592"/>
                  </a:lnTo>
                  <a:lnTo>
                    <a:pt x="96774" y="106310"/>
                  </a:lnTo>
                  <a:lnTo>
                    <a:pt x="144261" y="105358"/>
                  </a:lnTo>
                  <a:lnTo>
                    <a:pt x="209219" y="105041"/>
                  </a:lnTo>
                  <a:lnTo>
                    <a:pt x="287997" y="105041"/>
                  </a:lnTo>
                  <a:lnTo>
                    <a:pt x="249034" y="158407"/>
                  </a:lnTo>
                  <a:lnTo>
                    <a:pt x="224256" y="193080"/>
                  </a:lnTo>
                  <a:lnTo>
                    <a:pt x="188680" y="244324"/>
                  </a:lnTo>
                  <a:lnTo>
                    <a:pt x="152771" y="308613"/>
                  </a:lnTo>
                  <a:lnTo>
                    <a:pt x="132231" y="355765"/>
                  </a:lnTo>
                  <a:lnTo>
                    <a:pt x="116257" y="402353"/>
                  </a:lnTo>
                  <a:lnTo>
                    <a:pt x="104847" y="448377"/>
                  </a:lnTo>
                  <a:lnTo>
                    <a:pt x="98001" y="493837"/>
                  </a:lnTo>
                  <a:lnTo>
                    <a:pt x="95719" y="538734"/>
                  </a:lnTo>
                  <a:lnTo>
                    <a:pt x="96301" y="548473"/>
                  </a:lnTo>
                  <a:lnTo>
                    <a:pt x="117170" y="587019"/>
                  </a:lnTo>
                  <a:lnTo>
                    <a:pt x="134391" y="591248"/>
                  </a:lnTo>
                  <a:lnTo>
                    <a:pt x="140614" y="591248"/>
                  </a:lnTo>
                  <a:lnTo>
                    <a:pt x="179785" y="569858"/>
                  </a:lnTo>
                  <a:lnTo>
                    <a:pt x="185508" y="548894"/>
                  </a:lnTo>
                  <a:lnTo>
                    <a:pt x="186067" y="543255"/>
                  </a:lnTo>
                  <a:lnTo>
                    <a:pt x="186347" y="536473"/>
                  </a:lnTo>
                  <a:lnTo>
                    <a:pt x="186347" y="504850"/>
                  </a:lnTo>
                  <a:lnTo>
                    <a:pt x="186826" y="485893"/>
                  </a:lnTo>
                  <a:lnTo>
                    <a:pt x="189841" y="420356"/>
                  </a:lnTo>
                  <a:lnTo>
                    <a:pt x="193979" y="377786"/>
                  </a:lnTo>
                  <a:lnTo>
                    <a:pt x="200748" y="332054"/>
                  </a:lnTo>
                  <a:lnTo>
                    <a:pt x="211759" y="293090"/>
                  </a:lnTo>
                  <a:lnTo>
                    <a:pt x="226266" y="255710"/>
                  </a:lnTo>
                  <a:lnTo>
                    <a:pt x="261686" y="199324"/>
                  </a:lnTo>
                  <a:lnTo>
                    <a:pt x="364236" y="60147"/>
                  </a:lnTo>
                  <a:lnTo>
                    <a:pt x="364236" y="27114"/>
                  </a:lnTo>
                  <a:lnTo>
                    <a:pt x="210861" y="27007"/>
                  </a:lnTo>
                  <a:lnTo>
                    <a:pt x="170045" y="26687"/>
                  </a:lnTo>
                  <a:lnTo>
                    <a:pt x="118579" y="25412"/>
                  </a:lnTo>
                  <a:lnTo>
                    <a:pt x="74536" y="17792"/>
                  </a:lnTo>
                  <a:lnTo>
                    <a:pt x="61836" y="9042"/>
                  </a:lnTo>
                  <a:lnTo>
                    <a:pt x="618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664894" y="5405674"/>
              <a:ext cx="364490" cy="591820"/>
            </a:xfrm>
            <a:custGeom>
              <a:avLst/>
              <a:gdLst/>
              <a:ahLst/>
              <a:cxnLst/>
              <a:rect l="l" t="t" r="r" b="b"/>
              <a:pathLst>
                <a:path w="364489" h="591820">
                  <a:moveTo>
                    <a:pt x="0" y="184658"/>
                  </a:moveTo>
                  <a:lnTo>
                    <a:pt x="8417" y="132087"/>
                  </a:lnTo>
                  <a:lnTo>
                    <a:pt x="14399" y="92329"/>
                  </a:lnTo>
                  <a:lnTo>
                    <a:pt x="27952" y="1694"/>
                  </a:lnTo>
                  <a:lnTo>
                    <a:pt x="27952" y="564"/>
                  </a:lnTo>
                  <a:lnTo>
                    <a:pt x="33599" y="0"/>
                  </a:lnTo>
                  <a:lnTo>
                    <a:pt x="44893" y="0"/>
                  </a:lnTo>
                  <a:lnTo>
                    <a:pt x="61835" y="0"/>
                  </a:lnTo>
                  <a:lnTo>
                    <a:pt x="61835" y="3388"/>
                  </a:lnTo>
                  <a:lnTo>
                    <a:pt x="61835" y="9035"/>
                  </a:lnTo>
                  <a:lnTo>
                    <a:pt x="66070" y="13834"/>
                  </a:lnTo>
                  <a:lnTo>
                    <a:pt x="104081" y="24300"/>
                  </a:lnTo>
                  <a:lnTo>
                    <a:pt x="170046" y="26682"/>
                  </a:lnTo>
                  <a:lnTo>
                    <a:pt x="210863" y="26999"/>
                  </a:lnTo>
                  <a:lnTo>
                    <a:pt x="261740" y="27105"/>
                  </a:lnTo>
                  <a:lnTo>
                    <a:pt x="364233" y="27105"/>
                  </a:lnTo>
                  <a:lnTo>
                    <a:pt x="364233" y="60140"/>
                  </a:lnTo>
                  <a:lnTo>
                    <a:pt x="306634" y="138917"/>
                  </a:lnTo>
                  <a:lnTo>
                    <a:pt x="302187" y="144846"/>
                  </a:lnTo>
                  <a:lnTo>
                    <a:pt x="296469" y="152469"/>
                  </a:lnTo>
                  <a:lnTo>
                    <a:pt x="289481" y="161787"/>
                  </a:lnTo>
                  <a:lnTo>
                    <a:pt x="266610" y="192493"/>
                  </a:lnTo>
                  <a:lnTo>
                    <a:pt x="240563" y="231246"/>
                  </a:lnTo>
                  <a:lnTo>
                    <a:pt x="221293" y="267828"/>
                  </a:lnTo>
                  <a:lnTo>
                    <a:pt x="205199" y="312986"/>
                  </a:lnTo>
                  <a:lnTo>
                    <a:pt x="197363" y="352798"/>
                  </a:lnTo>
                  <a:lnTo>
                    <a:pt x="192387" y="391551"/>
                  </a:lnTo>
                  <a:lnTo>
                    <a:pt x="188893" y="435386"/>
                  </a:lnTo>
                  <a:lnTo>
                    <a:pt x="186828" y="485892"/>
                  </a:lnTo>
                  <a:lnTo>
                    <a:pt x="186352" y="504845"/>
                  </a:lnTo>
                  <a:lnTo>
                    <a:pt x="186352" y="512751"/>
                  </a:lnTo>
                  <a:lnTo>
                    <a:pt x="186352" y="520656"/>
                  </a:lnTo>
                  <a:lnTo>
                    <a:pt x="186352" y="528562"/>
                  </a:lnTo>
                  <a:lnTo>
                    <a:pt x="186352" y="536468"/>
                  </a:lnTo>
                  <a:lnTo>
                    <a:pt x="186070" y="543245"/>
                  </a:lnTo>
                  <a:lnTo>
                    <a:pt x="185505" y="548892"/>
                  </a:lnTo>
                  <a:lnTo>
                    <a:pt x="185505" y="556515"/>
                  </a:lnTo>
                  <a:lnTo>
                    <a:pt x="183228" y="563450"/>
                  </a:lnTo>
                  <a:lnTo>
                    <a:pt x="148446" y="590609"/>
                  </a:lnTo>
                  <a:lnTo>
                    <a:pt x="140611" y="591244"/>
                  </a:lnTo>
                  <a:lnTo>
                    <a:pt x="134399" y="591244"/>
                  </a:lnTo>
                  <a:lnTo>
                    <a:pt x="128470" y="590397"/>
                  </a:lnTo>
                  <a:lnTo>
                    <a:pt x="122823" y="588703"/>
                  </a:lnTo>
                  <a:lnTo>
                    <a:pt x="117175" y="587009"/>
                  </a:lnTo>
                  <a:lnTo>
                    <a:pt x="96299" y="548468"/>
                  </a:lnTo>
                  <a:lnTo>
                    <a:pt x="95717" y="538727"/>
                  </a:lnTo>
                  <a:lnTo>
                    <a:pt x="97999" y="493833"/>
                  </a:lnTo>
                  <a:lnTo>
                    <a:pt x="104846" y="448374"/>
                  </a:lnTo>
                  <a:lnTo>
                    <a:pt x="116258" y="402351"/>
                  </a:lnTo>
                  <a:lnTo>
                    <a:pt x="132234" y="355763"/>
                  </a:lnTo>
                  <a:lnTo>
                    <a:pt x="152775" y="308610"/>
                  </a:lnTo>
                  <a:lnTo>
                    <a:pt x="177881" y="260893"/>
                  </a:lnTo>
                  <a:lnTo>
                    <a:pt x="204140" y="221716"/>
                  </a:lnTo>
                  <a:lnTo>
                    <a:pt x="249034" y="158399"/>
                  </a:lnTo>
                  <a:lnTo>
                    <a:pt x="287998" y="105034"/>
                  </a:lnTo>
                  <a:lnTo>
                    <a:pt x="209222" y="105034"/>
                  </a:lnTo>
                  <a:lnTo>
                    <a:pt x="144264" y="105352"/>
                  </a:lnTo>
                  <a:lnTo>
                    <a:pt x="96776" y="106305"/>
                  </a:lnTo>
                  <a:lnTo>
                    <a:pt x="54211" y="110117"/>
                  </a:lnTo>
                  <a:lnTo>
                    <a:pt x="40658" y="148446"/>
                  </a:lnTo>
                  <a:lnTo>
                    <a:pt x="33882" y="184658"/>
                  </a:lnTo>
                  <a:lnTo>
                    <a:pt x="33882" y="187199"/>
                  </a:lnTo>
                  <a:lnTo>
                    <a:pt x="0" y="187199"/>
                  </a:lnTo>
                  <a:lnTo>
                    <a:pt x="0" y="184658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060469" y="5418378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5">
                  <a:moveTo>
                    <a:pt x="191439" y="0"/>
                  </a:moveTo>
                  <a:lnTo>
                    <a:pt x="154165" y="16090"/>
                  </a:lnTo>
                  <a:lnTo>
                    <a:pt x="138074" y="51663"/>
                  </a:lnTo>
                  <a:lnTo>
                    <a:pt x="139136" y="60719"/>
                  </a:lnTo>
                  <a:lnTo>
                    <a:pt x="165176" y="88087"/>
                  </a:lnTo>
                  <a:lnTo>
                    <a:pt x="173647" y="88087"/>
                  </a:lnTo>
                  <a:lnTo>
                    <a:pt x="210921" y="71145"/>
                  </a:lnTo>
                  <a:lnTo>
                    <a:pt x="227863" y="35572"/>
                  </a:lnTo>
                  <a:lnTo>
                    <a:pt x="226860" y="28269"/>
                  </a:lnTo>
                  <a:lnTo>
                    <a:pt x="198743" y="635"/>
                  </a:lnTo>
                  <a:lnTo>
                    <a:pt x="191439" y="0"/>
                  </a:lnTo>
                  <a:close/>
                </a:path>
                <a:path w="238125" h="569595">
                  <a:moveTo>
                    <a:pt x="182009" y="217690"/>
                  </a:moveTo>
                  <a:lnTo>
                    <a:pt x="123964" y="217690"/>
                  </a:lnTo>
                  <a:lnTo>
                    <a:pt x="128765" y="224472"/>
                  </a:lnTo>
                  <a:lnTo>
                    <a:pt x="128765" y="238023"/>
                  </a:lnTo>
                  <a:lnTo>
                    <a:pt x="118597" y="283812"/>
                  </a:lnTo>
                  <a:lnTo>
                    <a:pt x="99961" y="335056"/>
                  </a:lnTo>
                  <a:lnTo>
                    <a:pt x="85559" y="373545"/>
                  </a:lnTo>
                  <a:lnTo>
                    <a:pt x="71210" y="411028"/>
                  </a:lnTo>
                  <a:lnTo>
                    <a:pt x="60356" y="439618"/>
                  </a:lnTo>
                  <a:lnTo>
                    <a:pt x="47284" y="476574"/>
                  </a:lnTo>
                  <a:lnTo>
                    <a:pt x="45006" y="498277"/>
                  </a:lnTo>
                  <a:lnTo>
                    <a:pt x="46697" y="514265"/>
                  </a:lnTo>
                  <a:lnTo>
                    <a:pt x="68618" y="551433"/>
                  </a:lnTo>
                  <a:lnTo>
                    <a:pt x="105304" y="568102"/>
                  </a:lnTo>
                  <a:lnTo>
                    <a:pt x="118592" y="569213"/>
                  </a:lnTo>
                  <a:lnTo>
                    <a:pt x="131734" y="568102"/>
                  </a:lnTo>
                  <a:lnTo>
                    <a:pt x="132154" y="568102"/>
                  </a:lnTo>
                  <a:lnTo>
                    <a:pt x="171107" y="550583"/>
                  </a:lnTo>
                  <a:lnTo>
                    <a:pt x="185754" y="537883"/>
                  </a:lnTo>
                  <a:lnTo>
                    <a:pt x="122834" y="537883"/>
                  </a:lnTo>
                  <a:lnTo>
                    <a:pt x="116533" y="536559"/>
                  </a:lnTo>
                  <a:lnTo>
                    <a:pt x="112033" y="532587"/>
                  </a:lnTo>
                  <a:lnTo>
                    <a:pt x="109332" y="525967"/>
                  </a:lnTo>
                  <a:lnTo>
                    <a:pt x="108432" y="516699"/>
                  </a:lnTo>
                  <a:lnTo>
                    <a:pt x="108696" y="511827"/>
                  </a:lnTo>
                  <a:lnTo>
                    <a:pt x="119970" y="468685"/>
                  </a:lnTo>
                  <a:lnTo>
                    <a:pt x="137759" y="420826"/>
                  </a:lnTo>
                  <a:lnTo>
                    <a:pt x="158622" y="367352"/>
                  </a:lnTo>
                  <a:lnTo>
                    <a:pt x="167725" y="343688"/>
                  </a:lnTo>
                  <a:lnTo>
                    <a:pt x="182042" y="305146"/>
                  </a:lnTo>
                  <a:lnTo>
                    <a:pt x="193239" y="265870"/>
                  </a:lnTo>
                  <a:lnTo>
                    <a:pt x="193853" y="258926"/>
                  </a:lnTo>
                  <a:lnTo>
                    <a:pt x="193979" y="257505"/>
                  </a:lnTo>
                  <a:lnTo>
                    <a:pt x="192234" y="241834"/>
                  </a:lnTo>
                  <a:lnTo>
                    <a:pt x="187839" y="227857"/>
                  </a:lnTo>
                  <a:lnTo>
                    <a:pt x="182009" y="217690"/>
                  </a:lnTo>
                  <a:close/>
                </a:path>
                <a:path w="238125" h="569595">
                  <a:moveTo>
                    <a:pt x="232384" y="430301"/>
                  </a:moveTo>
                  <a:lnTo>
                    <a:pt x="212623" y="430301"/>
                  </a:lnTo>
                  <a:lnTo>
                    <a:pt x="207822" y="430860"/>
                  </a:lnTo>
                  <a:lnTo>
                    <a:pt x="205562" y="433120"/>
                  </a:lnTo>
                  <a:lnTo>
                    <a:pt x="204152" y="437083"/>
                  </a:lnTo>
                  <a:lnTo>
                    <a:pt x="202450" y="443852"/>
                  </a:lnTo>
                  <a:lnTo>
                    <a:pt x="197633" y="458091"/>
                  </a:lnTo>
                  <a:lnTo>
                    <a:pt x="181279" y="493826"/>
                  </a:lnTo>
                  <a:lnTo>
                    <a:pt x="151066" y="529691"/>
                  </a:lnTo>
                  <a:lnTo>
                    <a:pt x="127914" y="537883"/>
                  </a:lnTo>
                  <a:lnTo>
                    <a:pt x="185754" y="537883"/>
                  </a:lnTo>
                  <a:lnTo>
                    <a:pt x="215635" y="496634"/>
                  </a:lnTo>
                  <a:lnTo>
                    <a:pt x="233737" y="456086"/>
                  </a:lnTo>
                  <a:lnTo>
                    <a:pt x="238023" y="433120"/>
                  </a:lnTo>
                  <a:lnTo>
                    <a:pt x="232384" y="430301"/>
                  </a:lnTo>
                  <a:close/>
                </a:path>
                <a:path w="238125" h="569595">
                  <a:moveTo>
                    <a:pt x="116052" y="185496"/>
                  </a:moveTo>
                  <a:lnTo>
                    <a:pt x="77619" y="195667"/>
                  </a:lnTo>
                  <a:lnTo>
                    <a:pt x="43626" y="224680"/>
                  </a:lnTo>
                  <a:lnTo>
                    <a:pt x="21923" y="258926"/>
                  </a:lnTo>
                  <a:lnTo>
                    <a:pt x="4296" y="299486"/>
                  </a:lnTo>
                  <a:lnTo>
                    <a:pt x="0" y="316801"/>
                  </a:lnTo>
                  <a:lnTo>
                    <a:pt x="0" y="318490"/>
                  </a:lnTo>
                  <a:lnTo>
                    <a:pt x="1701" y="321030"/>
                  </a:lnTo>
                  <a:lnTo>
                    <a:pt x="5092" y="324421"/>
                  </a:lnTo>
                  <a:lnTo>
                    <a:pt x="27673" y="324421"/>
                  </a:lnTo>
                  <a:lnTo>
                    <a:pt x="28524" y="324142"/>
                  </a:lnTo>
                  <a:lnTo>
                    <a:pt x="30784" y="323011"/>
                  </a:lnTo>
                  <a:lnTo>
                    <a:pt x="31343" y="322440"/>
                  </a:lnTo>
                  <a:lnTo>
                    <a:pt x="31440" y="321030"/>
                  </a:lnTo>
                  <a:lnTo>
                    <a:pt x="31635" y="320471"/>
                  </a:lnTo>
                  <a:lnTo>
                    <a:pt x="32753" y="318211"/>
                  </a:lnTo>
                  <a:lnTo>
                    <a:pt x="33324" y="317360"/>
                  </a:lnTo>
                  <a:lnTo>
                    <a:pt x="33883" y="316801"/>
                  </a:lnTo>
                  <a:lnTo>
                    <a:pt x="40024" y="296151"/>
                  </a:lnTo>
                  <a:lnTo>
                    <a:pt x="56122" y="260571"/>
                  </a:lnTo>
                  <a:lnTo>
                    <a:pt x="88307" y="224680"/>
                  </a:lnTo>
                  <a:lnTo>
                    <a:pt x="112661" y="217690"/>
                  </a:lnTo>
                  <a:lnTo>
                    <a:pt x="182009" y="217690"/>
                  </a:lnTo>
                  <a:lnTo>
                    <a:pt x="180796" y="215574"/>
                  </a:lnTo>
                  <a:lnTo>
                    <a:pt x="171107" y="204990"/>
                  </a:lnTo>
                  <a:lnTo>
                    <a:pt x="159408" y="196463"/>
                  </a:lnTo>
                  <a:lnTo>
                    <a:pt x="146332" y="190371"/>
                  </a:lnTo>
                  <a:lnTo>
                    <a:pt x="131880" y="186715"/>
                  </a:lnTo>
                  <a:lnTo>
                    <a:pt x="116052" y="1854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98124" y="5417956"/>
              <a:ext cx="90634" cy="88940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4060477" y="5603885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93"/>
                  </a:moveTo>
                  <a:lnTo>
                    <a:pt x="11752" y="95029"/>
                  </a:lnTo>
                  <a:lnTo>
                    <a:pt x="35046" y="50240"/>
                  </a:lnTo>
                  <a:lnTo>
                    <a:pt x="65223" y="18635"/>
                  </a:lnTo>
                  <a:lnTo>
                    <a:pt x="103022" y="846"/>
                  </a:lnTo>
                  <a:lnTo>
                    <a:pt x="116046" y="0"/>
                  </a:lnTo>
                  <a:lnTo>
                    <a:pt x="131876" y="1217"/>
                  </a:lnTo>
                  <a:lnTo>
                    <a:pt x="171105" y="19482"/>
                  </a:lnTo>
                  <a:lnTo>
                    <a:pt x="192228" y="56329"/>
                  </a:lnTo>
                  <a:lnTo>
                    <a:pt x="193975" y="71999"/>
                  </a:lnTo>
                  <a:lnTo>
                    <a:pt x="193234" y="80364"/>
                  </a:lnTo>
                  <a:lnTo>
                    <a:pt x="182116" y="119434"/>
                  </a:lnTo>
                  <a:lnTo>
                    <a:pt x="167717" y="158187"/>
                  </a:lnTo>
                  <a:lnTo>
                    <a:pt x="148234" y="208375"/>
                  </a:lnTo>
                  <a:lnTo>
                    <a:pt x="137752" y="235322"/>
                  </a:lnTo>
                  <a:lnTo>
                    <a:pt x="119964" y="283181"/>
                  </a:lnTo>
                  <a:lnTo>
                    <a:pt x="109482" y="320187"/>
                  </a:lnTo>
                  <a:lnTo>
                    <a:pt x="108423" y="331198"/>
                  </a:lnTo>
                  <a:lnTo>
                    <a:pt x="109323" y="340463"/>
                  </a:lnTo>
                  <a:lnTo>
                    <a:pt x="112023" y="347081"/>
                  </a:lnTo>
                  <a:lnTo>
                    <a:pt x="116523" y="351051"/>
                  </a:lnTo>
                  <a:lnTo>
                    <a:pt x="122823" y="352375"/>
                  </a:lnTo>
                  <a:lnTo>
                    <a:pt x="127905" y="352375"/>
                  </a:lnTo>
                  <a:lnTo>
                    <a:pt x="133269" y="351528"/>
                  </a:lnTo>
                  <a:lnTo>
                    <a:pt x="138917" y="349834"/>
                  </a:lnTo>
                  <a:lnTo>
                    <a:pt x="144564" y="348139"/>
                  </a:lnTo>
                  <a:lnTo>
                    <a:pt x="175393" y="317804"/>
                  </a:lnTo>
                  <a:lnTo>
                    <a:pt x="197628" y="272592"/>
                  </a:lnTo>
                  <a:lnTo>
                    <a:pt x="204140" y="251575"/>
                  </a:lnTo>
                  <a:lnTo>
                    <a:pt x="205552" y="247622"/>
                  </a:lnTo>
                  <a:lnTo>
                    <a:pt x="206681" y="246493"/>
                  </a:lnTo>
                  <a:lnTo>
                    <a:pt x="207810" y="245364"/>
                  </a:lnTo>
                  <a:lnTo>
                    <a:pt x="212610" y="244799"/>
                  </a:lnTo>
                  <a:lnTo>
                    <a:pt x="221081" y="244799"/>
                  </a:lnTo>
                  <a:lnTo>
                    <a:pt x="232375" y="244799"/>
                  </a:lnTo>
                  <a:lnTo>
                    <a:pt x="238022" y="247622"/>
                  </a:lnTo>
                  <a:lnTo>
                    <a:pt x="238022" y="253269"/>
                  </a:lnTo>
                  <a:lnTo>
                    <a:pt x="237546" y="257451"/>
                  </a:lnTo>
                  <a:lnTo>
                    <a:pt x="221293" y="300069"/>
                  </a:lnTo>
                  <a:lnTo>
                    <a:pt x="201757" y="334269"/>
                  </a:lnTo>
                  <a:lnTo>
                    <a:pt x="171105" y="365081"/>
                  </a:lnTo>
                  <a:lnTo>
                    <a:pt x="132352" y="382551"/>
                  </a:lnTo>
                  <a:lnTo>
                    <a:pt x="118587" y="383716"/>
                  </a:lnTo>
                  <a:lnTo>
                    <a:pt x="105299" y="382604"/>
                  </a:lnTo>
                  <a:lnTo>
                    <a:pt x="68611" y="365928"/>
                  </a:lnTo>
                  <a:lnTo>
                    <a:pt x="46693" y="328763"/>
                  </a:lnTo>
                  <a:lnTo>
                    <a:pt x="44893" y="311716"/>
                  </a:lnTo>
                  <a:lnTo>
                    <a:pt x="45158" y="304622"/>
                  </a:lnTo>
                  <a:lnTo>
                    <a:pt x="60352" y="254116"/>
                  </a:lnTo>
                  <a:lnTo>
                    <a:pt x="85552" y="188046"/>
                  </a:lnTo>
                  <a:lnTo>
                    <a:pt x="99952" y="149558"/>
                  </a:lnTo>
                  <a:lnTo>
                    <a:pt x="118587" y="98311"/>
                  </a:lnTo>
                  <a:lnTo>
                    <a:pt x="128064" y="60617"/>
                  </a:lnTo>
                  <a:lnTo>
                    <a:pt x="128752" y="52517"/>
                  </a:lnTo>
                  <a:lnTo>
                    <a:pt x="128752" y="38964"/>
                  </a:lnTo>
                  <a:lnTo>
                    <a:pt x="123952" y="32188"/>
                  </a:lnTo>
                  <a:lnTo>
                    <a:pt x="114352" y="32188"/>
                  </a:lnTo>
                  <a:lnTo>
                    <a:pt x="112658" y="32188"/>
                  </a:lnTo>
                  <a:lnTo>
                    <a:pt x="76923" y="47911"/>
                  </a:lnTo>
                  <a:lnTo>
                    <a:pt x="47435" y="91905"/>
                  </a:lnTo>
                  <a:lnTo>
                    <a:pt x="33882" y="131293"/>
                  </a:lnTo>
                  <a:lnTo>
                    <a:pt x="33317" y="131858"/>
                  </a:lnTo>
                  <a:lnTo>
                    <a:pt x="32752" y="132705"/>
                  </a:lnTo>
                  <a:lnTo>
                    <a:pt x="32188" y="133834"/>
                  </a:lnTo>
                  <a:lnTo>
                    <a:pt x="31623" y="134963"/>
                  </a:lnTo>
                  <a:lnTo>
                    <a:pt x="31341" y="135810"/>
                  </a:lnTo>
                  <a:lnTo>
                    <a:pt x="31341" y="136375"/>
                  </a:lnTo>
                  <a:lnTo>
                    <a:pt x="31341" y="136940"/>
                  </a:lnTo>
                  <a:lnTo>
                    <a:pt x="30776" y="137505"/>
                  </a:lnTo>
                  <a:lnTo>
                    <a:pt x="29646" y="138070"/>
                  </a:lnTo>
                  <a:lnTo>
                    <a:pt x="28517" y="138635"/>
                  </a:lnTo>
                  <a:lnTo>
                    <a:pt x="27670" y="138917"/>
                  </a:lnTo>
                  <a:lnTo>
                    <a:pt x="27105" y="138917"/>
                  </a:lnTo>
                  <a:lnTo>
                    <a:pt x="26541" y="138917"/>
                  </a:lnTo>
                  <a:lnTo>
                    <a:pt x="5082" y="138917"/>
                  </a:lnTo>
                  <a:lnTo>
                    <a:pt x="1694" y="135528"/>
                  </a:lnTo>
                  <a:lnTo>
                    <a:pt x="0" y="132987"/>
                  </a:lnTo>
                  <a:lnTo>
                    <a:pt x="0" y="13129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6" name="object 96"/>
          <p:cNvGrpSpPr/>
          <p:nvPr/>
        </p:nvGrpSpPr>
        <p:grpSpPr>
          <a:xfrm>
            <a:off x="4381081" y="5342568"/>
            <a:ext cx="203835" cy="848360"/>
            <a:chOff x="4381081" y="5342568"/>
            <a:chExt cx="203835" cy="848360"/>
          </a:xfrm>
        </p:grpSpPr>
        <p:sp>
          <p:nvSpPr>
            <p:cNvPr id="97" name="object 97"/>
            <p:cNvSpPr/>
            <p:nvPr/>
          </p:nvSpPr>
          <p:spPr>
            <a:xfrm>
              <a:off x="4381512" y="53429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26250" y="0"/>
                  </a:moveTo>
                  <a:lnTo>
                    <a:pt x="7620" y="0"/>
                  </a:lnTo>
                  <a:lnTo>
                    <a:pt x="4229" y="838"/>
                  </a:lnTo>
                  <a:lnTo>
                    <a:pt x="1409" y="2539"/>
                  </a:lnTo>
                  <a:lnTo>
                    <a:pt x="0" y="5638"/>
                  </a:lnTo>
                  <a:lnTo>
                    <a:pt x="0" y="10159"/>
                  </a:lnTo>
                  <a:lnTo>
                    <a:pt x="9309" y="21170"/>
                  </a:lnTo>
                  <a:lnTo>
                    <a:pt x="36864" y="53077"/>
                  </a:lnTo>
                  <a:lnTo>
                    <a:pt x="61179" y="88182"/>
                  </a:lnTo>
                  <a:lnTo>
                    <a:pt x="82252" y="126488"/>
                  </a:lnTo>
                  <a:lnTo>
                    <a:pt x="100084" y="167993"/>
                  </a:lnTo>
                  <a:lnTo>
                    <a:pt x="114674" y="212698"/>
                  </a:lnTo>
                  <a:lnTo>
                    <a:pt x="126023" y="260603"/>
                  </a:lnTo>
                  <a:lnTo>
                    <a:pt x="134129" y="311708"/>
                  </a:lnTo>
                  <a:lnTo>
                    <a:pt x="138993" y="366013"/>
                  </a:lnTo>
                  <a:lnTo>
                    <a:pt x="140614" y="423519"/>
                  </a:lnTo>
                  <a:lnTo>
                    <a:pt x="138993" y="481025"/>
                  </a:lnTo>
                  <a:lnTo>
                    <a:pt x="134129" y="535332"/>
                  </a:lnTo>
                  <a:lnTo>
                    <a:pt x="126023" y="586438"/>
                  </a:lnTo>
                  <a:lnTo>
                    <a:pt x="114674" y="634346"/>
                  </a:lnTo>
                  <a:lnTo>
                    <a:pt x="100084" y="679053"/>
                  </a:lnTo>
                  <a:lnTo>
                    <a:pt x="82252" y="720560"/>
                  </a:lnTo>
                  <a:lnTo>
                    <a:pt x="61179" y="758867"/>
                  </a:lnTo>
                  <a:lnTo>
                    <a:pt x="36864" y="793974"/>
                  </a:lnTo>
                  <a:lnTo>
                    <a:pt x="0" y="836891"/>
                  </a:lnTo>
                  <a:lnTo>
                    <a:pt x="558" y="840270"/>
                  </a:lnTo>
                  <a:lnTo>
                    <a:pt x="1409" y="842822"/>
                  </a:lnTo>
                  <a:lnTo>
                    <a:pt x="3670" y="846200"/>
                  </a:lnTo>
                  <a:lnTo>
                    <a:pt x="5080" y="847051"/>
                  </a:lnTo>
                  <a:lnTo>
                    <a:pt x="26250" y="847051"/>
                  </a:lnTo>
                  <a:lnTo>
                    <a:pt x="29641" y="843660"/>
                  </a:lnTo>
                  <a:lnTo>
                    <a:pt x="39814" y="835761"/>
                  </a:lnTo>
                  <a:lnTo>
                    <a:pt x="76238" y="799617"/>
                  </a:lnTo>
                  <a:lnTo>
                    <a:pt x="104345" y="766420"/>
                  </a:lnTo>
                  <a:lnTo>
                    <a:pt x="124937" y="732488"/>
                  </a:lnTo>
                  <a:lnTo>
                    <a:pt x="152734" y="681029"/>
                  </a:lnTo>
                  <a:lnTo>
                    <a:pt x="168398" y="643757"/>
                  </a:lnTo>
                  <a:lnTo>
                    <a:pt x="179833" y="605481"/>
                  </a:lnTo>
                  <a:lnTo>
                    <a:pt x="189576" y="560166"/>
                  </a:lnTo>
                  <a:lnTo>
                    <a:pt x="197674" y="507540"/>
                  </a:lnTo>
                  <a:lnTo>
                    <a:pt x="201909" y="452056"/>
                  </a:lnTo>
                  <a:lnTo>
                    <a:pt x="202437" y="423519"/>
                  </a:lnTo>
                  <a:lnTo>
                    <a:pt x="200981" y="377443"/>
                  </a:lnTo>
                  <a:lnTo>
                    <a:pt x="196610" y="332041"/>
                  </a:lnTo>
                  <a:lnTo>
                    <a:pt x="189325" y="287316"/>
                  </a:lnTo>
                  <a:lnTo>
                    <a:pt x="179126" y="243267"/>
                  </a:lnTo>
                  <a:lnTo>
                    <a:pt x="166014" y="199897"/>
                  </a:lnTo>
                  <a:lnTo>
                    <a:pt x="145104" y="148334"/>
                  </a:lnTo>
                  <a:lnTo>
                    <a:pt x="118795" y="101217"/>
                  </a:lnTo>
                  <a:lnTo>
                    <a:pt x="87086" y="58546"/>
                  </a:lnTo>
                  <a:lnTo>
                    <a:pt x="49974" y="20319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381504" y="53429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4235" y="847"/>
                  </a:moveTo>
                  <a:lnTo>
                    <a:pt x="7623" y="0"/>
                  </a:lnTo>
                  <a:lnTo>
                    <a:pt x="10446" y="0"/>
                  </a:lnTo>
                  <a:lnTo>
                    <a:pt x="13270" y="0"/>
                  </a:lnTo>
                  <a:lnTo>
                    <a:pt x="16094" y="0"/>
                  </a:lnTo>
                  <a:lnTo>
                    <a:pt x="26258" y="0"/>
                  </a:lnTo>
                  <a:lnTo>
                    <a:pt x="49976" y="20329"/>
                  </a:lnTo>
                  <a:lnTo>
                    <a:pt x="87087" y="58552"/>
                  </a:lnTo>
                  <a:lnTo>
                    <a:pt x="118799" y="101223"/>
                  </a:lnTo>
                  <a:lnTo>
                    <a:pt x="145111" y="148340"/>
                  </a:lnTo>
                  <a:lnTo>
                    <a:pt x="166022" y="199905"/>
                  </a:lnTo>
                  <a:lnTo>
                    <a:pt x="179135" y="243274"/>
                  </a:lnTo>
                  <a:lnTo>
                    <a:pt x="189334" y="287321"/>
                  </a:lnTo>
                  <a:lnTo>
                    <a:pt x="196618" y="332046"/>
                  </a:lnTo>
                  <a:lnTo>
                    <a:pt x="200989" y="377448"/>
                  </a:lnTo>
                  <a:lnTo>
                    <a:pt x="202446" y="423527"/>
                  </a:lnTo>
                  <a:lnTo>
                    <a:pt x="201916" y="452062"/>
                  </a:lnTo>
                  <a:lnTo>
                    <a:pt x="197681" y="507545"/>
                  </a:lnTo>
                  <a:lnTo>
                    <a:pt x="189581" y="560168"/>
                  </a:lnTo>
                  <a:lnTo>
                    <a:pt x="179840" y="605486"/>
                  </a:lnTo>
                  <a:lnTo>
                    <a:pt x="168405" y="643762"/>
                  </a:lnTo>
                  <a:lnTo>
                    <a:pt x="152734" y="681032"/>
                  </a:lnTo>
                  <a:lnTo>
                    <a:pt x="133517" y="717191"/>
                  </a:lnTo>
                  <a:lnTo>
                    <a:pt x="110964" y="756420"/>
                  </a:lnTo>
                  <a:lnTo>
                    <a:pt x="86982" y="788026"/>
                  </a:lnTo>
                  <a:lnTo>
                    <a:pt x="58023" y="818467"/>
                  </a:lnTo>
                  <a:lnTo>
                    <a:pt x="29646" y="843667"/>
                  </a:lnTo>
                  <a:lnTo>
                    <a:pt x="27952" y="845361"/>
                  </a:lnTo>
                  <a:lnTo>
                    <a:pt x="26823" y="846490"/>
                  </a:lnTo>
                  <a:lnTo>
                    <a:pt x="26258" y="847055"/>
                  </a:lnTo>
                  <a:lnTo>
                    <a:pt x="16094" y="847055"/>
                  </a:lnTo>
                  <a:lnTo>
                    <a:pt x="11576" y="847055"/>
                  </a:lnTo>
                  <a:lnTo>
                    <a:pt x="8470" y="847055"/>
                  </a:lnTo>
                  <a:lnTo>
                    <a:pt x="6776" y="847055"/>
                  </a:lnTo>
                  <a:lnTo>
                    <a:pt x="5082" y="847055"/>
                  </a:lnTo>
                  <a:lnTo>
                    <a:pt x="3670" y="846208"/>
                  </a:lnTo>
                  <a:lnTo>
                    <a:pt x="2541" y="844514"/>
                  </a:lnTo>
                  <a:lnTo>
                    <a:pt x="1411" y="842820"/>
                  </a:lnTo>
                  <a:lnTo>
                    <a:pt x="564" y="840279"/>
                  </a:lnTo>
                  <a:lnTo>
                    <a:pt x="0" y="836891"/>
                  </a:lnTo>
                  <a:lnTo>
                    <a:pt x="564" y="836326"/>
                  </a:lnTo>
                  <a:lnTo>
                    <a:pt x="3670" y="832655"/>
                  </a:lnTo>
                  <a:lnTo>
                    <a:pt x="9317" y="825879"/>
                  </a:lnTo>
                  <a:lnTo>
                    <a:pt x="36872" y="793973"/>
                  </a:lnTo>
                  <a:lnTo>
                    <a:pt x="61186" y="758867"/>
                  </a:lnTo>
                  <a:lnTo>
                    <a:pt x="82258" y="720562"/>
                  </a:lnTo>
                  <a:lnTo>
                    <a:pt x="100088" y="679056"/>
                  </a:lnTo>
                  <a:lnTo>
                    <a:pt x="114676" y="634350"/>
                  </a:lnTo>
                  <a:lnTo>
                    <a:pt x="126023" y="586444"/>
                  </a:lnTo>
                  <a:lnTo>
                    <a:pt x="134127" y="535339"/>
                  </a:lnTo>
                  <a:lnTo>
                    <a:pt x="138990" y="481033"/>
                  </a:lnTo>
                  <a:lnTo>
                    <a:pt x="140611" y="423527"/>
                  </a:lnTo>
                  <a:lnTo>
                    <a:pt x="138990" y="366022"/>
                  </a:lnTo>
                  <a:lnTo>
                    <a:pt x="134127" y="311716"/>
                  </a:lnTo>
                  <a:lnTo>
                    <a:pt x="126023" y="260610"/>
                  </a:lnTo>
                  <a:lnTo>
                    <a:pt x="114676" y="212705"/>
                  </a:lnTo>
                  <a:lnTo>
                    <a:pt x="100088" y="167999"/>
                  </a:lnTo>
                  <a:lnTo>
                    <a:pt x="82258" y="126493"/>
                  </a:lnTo>
                  <a:lnTo>
                    <a:pt x="61186" y="88187"/>
                  </a:lnTo>
                  <a:lnTo>
                    <a:pt x="36872" y="53082"/>
                  </a:lnTo>
                  <a:lnTo>
                    <a:pt x="9317" y="21176"/>
                  </a:lnTo>
                  <a:lnTo>
                    <a:pt x="3670" y="14399"/>
                  </a:lnTo>
                  <a:lnTo>
                    <a:pt x="564" y="10729"/>
                  </a:lnTo>
                  <a:lnTo>
                    <a:pt x="0" y="10164"/>
                  </a:lnTo>
                  <a:lnTo>
                    <a:pt x="0" y="5647"/>
                  </a:lnTo>
                  <a:lnTo>
                    <a:pt x="1411" y="2541"/>
                  </a:lnTo>
                  <a:lnTo>
                    <a:pt x="4235" y="84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9" name="object 99"/>
          <p:cNvGrpSpPr/>
          <p:nvPr/>
        </p:nvGrpSpPr>
        <p:grpSpPr>
          <a:xfrm>
            <a:off x="4924046" y="5749155"/>
            <a:ext cx="518159" cy="34925"/>
            <a:chOff x="4924046" y="5749155"/>
            <a:chExt cx="518159" cy="34925"/>
          </a:xfrm>
        </p:grpSpPr>
        <p:sp>
          <p:nvSpPr>
            <p:cNvPr id="100" name="object 100"/>
            <p:cNvSpPr/>
            <p:nvPr/>
          </p:nvSpPr>
          <p:spPr>
            <a:xfrm>
              <a:off x="4924475" y="5749569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503999" y="0"/>
                  </a:moveTo>
                  <a:lnTo>
                    <a:pt x="11861" y="0"/>
                  </a:lnTo>
                  <a:lnTo>
                    <a:pt x="3949" y="3962"/>
                  </a:lnTo>
                  <a:lnTo>
                    <a:pt x="0" y="9601"/>
                  </a:lnTo>
                  <a:lnTo>
                    <a:pt x="0" y="24282"/>
                  </a:lnTo>
                  <a:lnTo>
                    <a:pt x="3949" y="29933"/>
                  </a:lnTo>
                  <a:lnTo>
                    <a:pt x="11861" y="33883"/>
                  </a:lnTo>
                  <a:lnTo>
                    <a:pt x="503999" y="33883"/>
                  </a:lnTo>
                  <a:lnTo>
                    <a:pt x="512470" y="29375"/>
                  </a:lnTo>
                  <a:lnTo>
                    <a:pt x="516699" y="23723"/>
                  </a:lnTo>
                  <a:lnTo>
                    <a:pt x="516699" y="10172"/>
                  </a:lnTo>
                  <a:lnTo>
                    <a:pt x="512470" y="4521"/>
                  </a:lnTo>
                  <a:lnTo>
                    <a:pt x="50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924470" y="5749578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0" y="27952"/>
                  </a:moveTo>
                  <a:lnTo>
                    <a:pt x="0" y="24282"/>
                  </a:lnTo>
                  <a:lnTo>
                    <a:pt x="0" y="16941"/>
                  </a:lnTo>
                  <a:lnTo>
                    <a:pt x="0" y="9599"/>
                  </a:lnTo>
                  <a:lnTo>
                    <a:pt x="3952" y="3953"/>
                  </a:lnTo>
                  <a:lnTo>
                    <a:pt x="11858" y="0"/>
                  </a:lnTo>
                  <a:lnTo>
                    <a:pt x="503998" y="0"/>
                  </a:lnTo>
                  <a:lnTo>
                    <a:pt x="512468" y="4517"/>
                  </a:lnTo>
                  <a:lnTo>
                    <a:pt x="516703" y="10164"/>
                  </a:lnTo>
                  <a:lnTo>
                    <a:pt x="516703" y="16941"/>
                  </a:lnTo>
                  <a:lnTo>
                    <a:pt x="516703" y="23717"/>
                  </a:lnTo>
                  <a:lnTo>
                    <a:pt x="512468" y="29364"/>
                  </a:lnTo>
                  <a:lnTo>
                    <a:pt x="503998" y="33882"/>
                  </a:lnTo>
                  <a:lnTo>
                    <a:pt x="11858" y="33882"/>
                  </a:lnTo>
                  <a:lnTo>
                    <a:pt x="3952" y="29929"/>
                  </a:lnTo>
                  <a:lnTo>
                    <a:pt x="0" y="24282"/>
                  </a:lnTo>
                  <a:lnTo>
                    <a:pt x="0" y="16941"/>
                  </a:lnTo>
                  <a:lnTo>
                    <a:pt x="0" y="279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2" name="object 102"/>
          <p:cNvGrpSpPr/>
          <p:nvPr/>
        </p:nvGrpSpPr>
        <p:grpSpPr>
          <a:xfrm>
            <a:off x="5780420" y="5342568"/>
            <a:ext cx="203835" cy="848360"/>
            <a:chOff x="5780420" y="5342568"/>
            <a:chExt cx="203835" cy="848360"/>
          </a:xfrm>
        </p:grpSpPr>
        <p:sp>
          <p:nvSpPr>
            <p:cNvPr id="103" name="object 103"/>
            <p:cNvSpPr/>
            <p:nvPr/>
          </p:nvSpPr>
          <p:spPr>
            <a:xfrm>
              <a:off x="5780849" y="53429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198488" y="0"/>
                  </a:moveTo>
                  <a:lnTo>
                    <a:pt x="176187" y="0"/>
                  </a:lnTo>
                  <a:lnTo>
                    <a:pt x="162418" y="10799"/>
                  </a:lnTo>
                  <a:lnTo>
                    <a:pt x="157918" y="14767"/>
                  </a:lnTo>
                  <a:lnTo>
                    <a:pt x="151669" y="21487"/>
                  </a:lnTo>
                  <a:lnTo>
                    <a:pt x="127050" y="46583"/>
                  </a:lnTo>
                  <a:lnTo>
                    <a:pt x="98150" y="80252"/>
                  </a:lnTo>
                  <a:lnTo>
                    <a:pt x="59296" y="147383"/>
                  </a:lnTo>
                  <a:lnTo>
                    <a:pt x="41290" y="184227"/>
                  </a:lnTo>
                  <a:lnTo>
                    <a:pt x="27952" y="221919"/>
                  </a:lnTo>
                  <a:lnTo>
                    <a:pt x="17573" y="263639"/>
                  </a:lnTo>
                  <a:lnTo>
                    <a:pt x="8470" y="312559"/>
                  </a:lnTo>
                  <a:lnTo>
                    <a:pt x="2116" y="366558"/>
                  </a:lnTo>
                  <a:lnTo>
                    <a:pt x="0" y="423519"/>
                  </a:lnTo>
                  <a:lnTo>
                    <a:pt x="1456" y="469600"/>
                  </a:lnTo>
                  <a:lnTo>
                    <a:pt x="5827" y="515003"/>
                  </a:lnTo>
                  <a:lnTo>
                    <a:pt x="13112" y="559726"/>
                  </a:lnTo>
                  <a:lnTo>
                    <a:pt x="23311" y="603772"/>
                  </a:lnTo>
                  <a:lnTo>
                    <a:pt x="36423" y="647141"/>
                  </a:lnTo>
                  <a:lnTo>
                    <a:pt x="57335" y="698706"/>
                  </a:lnTo>
                  <a:lnTo>
                    <a:pt x="83646" y="745826"/>
                  </a:lnTo>
                  <a:lnTo>
                    <a:pt x="115356" y="788498"/>
                  </a:lnTo>
                  <a:lnTo>
                    <a:pt x="152463" y="826719"/>
                  </a:lnTo>
                  <a:lnTo>
                    <a:pt x="176187" y="847051"/>
                  </a:lnTo>
                  <a:lnTo>
                    <a:pt x="198208" y="847051"/>
                  </a:lnTo>
                  <a:lnTo>
                    <a:pt x="202437" y="844511"/>
                  </a:lnTo>
                  <a:lnTo>
                    <a:pt x="202437" y="838860"/>
                  </a:lnTo>
                  <a:lnTo>
                    <a:pt x="188048" y="821639"/>
                  </a:lnTo>
                  <a:lnTo>
                    <a:pt x="171951" y="801944"/>
                  </a:lnTo>
                  <a:lnTo>
                    <a:pt x="141931" y="761711"/>
                  </a:lnTo>
                  <a:lnTo>
                    <a:pt x="121177" y="725288"/>
                  </a:lnTo>
                  <a:lnTo>
                    <a:pt x="101166" y="679706"/>
                  </a:lnTo>
                  <a:lnTo>
                    <a:pt x="83802" y="620833"/>
                  </a:lnTo>
                  <a:lnTo>
                    <a:pt x="69937" y="548674"/>
                  </a:lnTo>
                  <a:lnTo>
                    <a:pt x="65436" y="509076"/>
                  </a:lnTo>
                  <a:lnTo>
                    <a:pt x="62736" y="467358"/>
                  </a:lnTo>
                  <a:lnTo>
                    <a:pt x="61836" y="423519"/>
                  </a:lnTo>
                  <a:lnTo>
                    <a:pt x="62736" y="379633"/>
                  </a:lnTo>
                  <a:lnTo>
                    <a:pt x="65436" y="337758"/>
                  </a:lnTo>
                  <a:lnTo>
                    <a:pt x="69937" y="297894"/>
                  </a:lnTo>
                  <a:lnTo>
                    <a:pt x="76238" y="260045"/>
                  </a:lnTo>
                  <a:lnTo>
                    <a:pt x="92324" y="193970"/>
                  </a:lnTo>
                  <a:lnTo>
                    <a:pt x="111810" y="143154"/>
                  </a:lnTo>
                  <a:lnTo>
                    <a:pt x="132776" y="103339"/>
                  </a:lnTo>
                  <a:lnTo>
                    <a:pt x="153314" y="70307"/>
                  </a:lnTo>
                  <a:lnTo>
                    <a:pt x="180476" y="33933"/>
                  </a:lnTo>
                  <a:lnTo>
                    <a:pt x="197637" y="15239"/>
                  </a:lnTo>
                  <a:lnTo>
                    <a:pt x="202437" y="9309"/>
                  </a:lnTo>
                  <a:lnTo>
                    <a:pt x="202437" y="2539"/>
                  </a:lnTo>
                  <a:lnTo>
                    <a:pt x="198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5780843" y="53429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0" y="423527"/>
                  </a:moveTo>
                  <a:lnTo>
                    <a:pt x="2117" y="366563"/>
                  </a:lnTo>
                  <a:lnTo>
                    <a:pt x="8470" y="312563"/>
                  </a:lnTo>
                  <a:lnTo>
                    <a:pt x="17576" y="263646"/>
                  </a:lnTo>
                  <a:lnTo>
                    <a:pt x="27952" y="221928"/>
                  </a:lnTo>
                  <a:lnTo>
                    <a:pt x="41294" y="184234"/>
                  </a:lnTo>
                  <a:lnTo>
                    <a:pt x="59293" y="147387"/>
                  </a:lnTo>
                  <a:lnTo>
                    <a:pt x="85023" y="101805"/>
                  </a:lnTo>
                  <a:lnTo>
                    <a:pt x="106305" y="69458"/>
                  </a:lnTo>
                  <a:lnTo>
                    <a:pt x="137699" y="35893"/>
                  </a:lnTo>
                  <a:lnTo>
                    <a:pt x="145905" y="27529"/>
                  </a:lnTo>
                  <a:lnTo>
                    <a:pt x="151676" y="21493"/>
                  </a:lnTo>
                  <a:lnTo>
                    <a:pt x="155011" y="17788"/>
                  </a:lnTo>
                  <a:lnTo>
                    <a:pt x="157922" y="14770"/>
                  </a:lnTo>
                  <a:lnTo>
                    <a:pt x="162422" y="10799"/>
                  </a:lnTo>
                  <a:lnTo>
                    <a:pt x="168511" y="5876"/>
                  </a:lnTo>
                  <a:lnTo>
                    <a:pt x="176187" y="0"/>
                  </a:lnTo>
                  <a:lnTo>
                    <a:pt x="187199" y="0"/>
                  </a:lnTo>
                  <a:lnTo>
                    <a:pt x="190587" y="0"/>
                  </a:lnTo>
                  <a:lnTo>
                    <a:pt x="198493" y="0"/>
                  </a:lnTo>
                  <a:lnTo>
                    <a:pt x="202446" y="2541"/>
                  </a:lnTo>
                  <a:lnTo>
                    <a:pt x="202446" y="7623"/>
                  </a:lnTo>
                  <a:lnTo>
                    <a:pt x="202446" y="9317"/>
                  </a:lnTo>
                  <a:lnTo>
                    <a:pt x="197646" y="15247"/>
                  </a:lnTo>
                  <a:lnTo>
                    <a:pt x="188046" y="25411"/>
                  </a:lnTo>
                  <a:lnTo>
                    <a:pt x="180475" y="33935"/>
                  </a:lnTo>
                  <a:lnTo>
                    <a:pt x="153317" y="70305"/>
                  </a:lnTo>
                  <a:lnTo>
                    <a:pt x="132776" y="103340"/>
                  </a:lnTo>
                  <a:lnTo>
                    <a:pt x="111811" y="143152"/>
                  </a:lnTo>
                  <a:lnTo>
                    <a:pt x="92328" y="193975"/>
                  </a:lnTo>
                  <a:lnTo>
                    <a:pt x="76235" y="260046"/>
                  </a:lnTo>
                  <a:lnTo>
                    <a:pt x="69935" y="297898"/>
                  </a:lnTo>
                  <a:lnTo>
                    <a:pt x="65435" y="337763"/>
                  </a:lnTo>
                  <a:lnTo>
                    <a:pt x="62735" y="379639"/>
                  </a:lnTo>
                  <a:lnTo>
                    <a:pt x="61835" y="423527"/>
                  </a:lnTo>
                  <a:lnTo>
                    <a:pt x="62735" y="467363"/>
                  </a:lnTo>
                  <a:lnTo>
                    <a:pt x="65435" y="509080"/>
                  </a:lnTo>
                  <a:lnTo>
                    <a:pt x="69935" y="548680"/>
                  </a:lnTo>
                  <a:lnTo>
                    <a:pt x="83805" y="620838"/>
                  </a:lnTo>
                  <a:lnTo>
                    <a:pt x="101170" y="679709"/>
                  </a:lnTo>
                  <a:lnTo>
                    <a:pt x="121181" y="725291"/>
                  </a:lnTo>
                  <a:lnTo>
                    <a:pt x="141934" y="761714"/>
                  </a:lnTo>
                  <a:lnTo>
                    <a:pt x="171952" y="801950"/>
                  </a:lnTo>
                  <a:lnTo>
                    <a:pt x="197646" y="832937"/>
                  </a:lnTo>
                  <a:lnTo>
                    <a:pt x="202446" y="838867"/>
                  </a:lnTo>
                  <a:lnTo>
                    <a:pt x="202446" y="839432"/>
                  </a:lnTo>
                  <a:lnTo>
                    <a:pt x="202446" y="844514"/>
                  </a:lnTo>
                  <a:lnTo>
                    <a:pt x="198211" y="847055"/>
                  </a:lnTo>
                  <a:lnTo>
                    <a:pt x="189740" y="847055"/>
                  </a:lnTo>
                  <a:lnTo>
                    <a:pt x="187199" y="847055"/>
                  </a:lnTo>
                  <a:lnTo>
                    <a:pt x="176187" y="847055"/>
                  </a:lnTo>
                  <a:lnTo>
                    <a:pt x="152470" y="826726"/>
                  </a:lnTo>
                  <a:lnTo>
                    <a:pt x="115358" y="788502"/>
                  </a:lnTo>
                  <a:lnTo>
                    <a:pt x="83646" y="745832"/>
                  </a:lnTo>
                  <a:lnTo>
                    <a:pt x="57335" y="698715"/>
                  </a:lnTo>
                  <a:lnTo>
                    <a:pt x="36423" y="647150"/>
                  </a:lnTo>
                  <a:lnTo>
                    <a:pt x="23310" y="603781"/>
                  </a:lnTo>
                  <a:lnTo>
                    <a:pt x="13112" y="559734"/>
                  </a:lnTo>
                  <a:lnTo>
                    <a:pt x="5827" y="515009"/>
                  </a:lnTo>
                  <a:lnTo>
                    <a:pt x="1456" y="469607"/>
                  </a:lnTo>
                  <a:lnTo>
                    <a:pt x="0" y="42352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5" name="object 105"/>
          <p:cNvGrpSpPr/>
          <p:nvPr/>
        </p:nvGrpSpPr>
        <p:grpSpPr>
          <a:xfrm>
            <a:off x="6054028" y="5404403"/>
            <a:ext cx="376555" cy="574675"/>
            <a:chOff x="6054028" y="5404403"/>
            <a:chExt cx="376555" cy="574675"/>
          </a:xfrm>
        </p:grpSpPr>
        <p:sp>
          <p:nvSpPr>
            <p:cNvPr id="106" name="object 106"/>
            <p:cNvSpPr/>
            <p:nvPr/>
          </p:nvSpPr>
          <p:spPr>
            <a:xfrm>
              <a:off x="6054445" y="5404827"/>
              <a:ext cx="375285" cy="574040"/>
            </a:xfrm>
            <a:custGeom>
              <a:avLst/>
              <a:gdLst/>
              <a:ahLst/>
              <a:cxnLst/>
              <a:rect l="l" t="t" r="r" b="b"/>
              <a:pathLst>
                <a:path w="375285" h="574039">
                  <a:moveTo>
                    <a:pt x="375246" y="534492"/>
                  </a:moveTo>
                  <a:lnTo>
                    <a:pt x="137223" y="534492"/>
                  </a:lnTo>
                  <a:lnTo>
                    <a:pt x="137223" y="573455"/>
                  </a:lnTo>
                  <a:lnTo>
                    <a:pt x="144843" y="573455"/>
                  </a:lnTo>
                  <a:lnTo>
                    <a:pt x="157659" y="572340"/>
                  </a:lnTo>
                  <a:lnTo>
                    <a:pt x="180849" y="571547"/>
                  </a:lnTo>
                  <a:lnTo>
                    <a:pt x="214414" y="571073"/>
                  </a:lnTo>
                  <a:lnTo>
                    <a:pt x="375246" y="570915"/>
                  </a:lnTo>
                  <a:lnTo>
                    <a:pt x="375246" y="534492"/>
                  </a:lnTo>
                  <a:close/>
                </a:path>
                <a:path w="375285" h="574039">
                  <a:moveTo>
                    <a:pt x="375246" y="570915"/>
                  </a:moveTo>
                  <a:lnTo>
                    <a:pt x="258356" y="570915"/>
                  </a:lnTo>
                  <a:lnTo>
                    <a:pt x="300439" y="571073"/>
                  </a:lnTo>
                  <a:lnTo>
                    <a:pt x="332679" y="571547"/>
                  </a:lnTo>
                  <a:lnTo>
                    <a:pt x="355075" y="572340"/>
                  </a:lnTo>
                  <a:lnTo>
                    <a:pt x="367626" y="573455"/>
                  </a:lnTo>
                  <a:lnTo>
                    <a:pt x="375246" y="573455"/>
                  </a:lnTo>
                  <a:lnTo>
                    <a:pt x="375246" y="570915"/>
                  </a:lnTo>
                  <a:close/>
                </a:path>
                <a:path w="375285" h="574039">
                  <a:moveTo>
                    <a:pt x="297319" y="433692"/>
                  </a:moveTo>
                  <a:lnTo>
                    <a:pt x="219392" y="433692"/>
                  </a:lnTo>
                  <a:lnTo>
                    <a:pt x="219338" y="495415"/>
                  </a:lnTo>
                  <a:lnTo>
                    <a:pt x="219176" y="509498"/>
                  </a:lnTo>
                  <a:lnTo>
                    <a:pt x="210209" y="530355"/>
                  </a:lnTo>
                  <a:lnTo>
                    <a:pt x="210054" y="530355"/>
                  </a:lnTo>
                  <a:lnTo>
                    <a:pt x="206400" y="531660"/>
                  </a:lnTo>
                  <a:lnTo>
                    <a:pt x="195110" y="533920"/>
                  </a:lnTo>
                  <a:lnTo>
                    <a:pt x="190309" y="534492"/>
                  </a:lnTo>
                  <a:lnTo>
                    <a:pt x="350685" y="534492"/>
                  </a:lnTo>
                  <a:lnTo>
                    <a:pt x="307960" y="530355"/>
                  </a:lnTo>
                  <a:lnTo>
                    <a:pt x="297319" y="521500"/>
                  </a:lnTo>
                  <a:lnTo>
                    <a:pt x="297319" y="433692"/>
                  </a:lnTo>
                  <a:close/>
                </a:path>
                <a:path w="375285" h="574039">
                  <a:moveTo>
                    <a:pt x="292239" y="0"/>
                  </a:moveTo>
                  <a:lnTo>
                    <a:pt x="266255" y="0"/>
                  </a:lnTo>
                  <a:lnTo>
                    <a:pt x="260324" y="558"/>
                  </a:lnTo>
                  <a:lnTo>
                    <a:pt x="237373" y="33672"/>
                  </a:lnTo>
                  <a:lnTo>
                    <a:pt x="127901" y="199047"/>
                  </a:lnTo>
                  <a:lnTo>
                    <a:pt x="0" y="394715"/>
                  </a:lnTo>
                  <a:lnTo>
                    <a:pt x="0" y="433692"/>
                  </a:lnTo>
                  <a:lnTo>
                    <a:pt x="375246" y="433692"/>
                  </a:lnTo>
                  <a:lnTo>
                    <a:pt x="375246" y="394715"/>
                  </a:lnTo>
                  <a:lnTo>
                    <a:pt x="131292" y="394715"/>
                  </a:lnTo>
                  <a:lnTo>
                    <a:pt x="38963" y="393877"/>
                  </a:lnTo>
                  <a:lnTo>
                    <a:pt x="224472" y="111810"/>
                  </a:lnTo>
                  <a:lnTo>
                    <a:pt x="297319" y="111810"/>
                  </a:lnTo>
                  <a:lnTo>
                    <a:pt x="297319" y="5079"/>
                  </a:lnTo>
                  <a:lnTo>
                    <a:pt x="292239" y="0"/>
                  </a:lnTo>
                  <a:close/>
                </a:path>
                <a:path w="375285" h="574039">
                  <a:moveTo>
                    <a:pt x="297319" y="111810"/>
                  </a:moveTo>
                  <a:lnTo>
                    <a:pt x="224472" y="111810"/>
                  </a:lnTo>
                  <a:lnTo>
                    <a:pt x="224472" y="394715"/>
                  </a:lnTo>
                  <a:lnTo>
                    <a:pt x="297319" y="394715"/>
                  </a:lnTo>
                  <a:lnTo>
                    <a:pt x="297319" y="111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054452" y="5404826"/>
              <a:ext cx="375285" cy="574040"/>
            </a:xfrm>
            <a:custGeom>
              <a:avLst/>
              <a:gdLst/>
              <a:ahLst/>
              <a:cxnLst/>
              <a:rect l="l" t="t" r="r" b="b"/>
              <a:pathLst>
                <a:path w="375285" h="574039">
                  <a:moveTo>
                    <a:pt x="367622" y="573456"/>
                  </a:moveTo>
                  <a:lnTo>
                    <a:pt x="355075" y="572344"/>
                  </a:lnTo>
                  <a:lnTo>
                    <a:pt x="332681" y="571550"/>
                  </a:lnTo>
                  <a:lnTo>
                    <a:pt x="300440" y="571074"/>
                  </a:lnTo>
                  <a:lnTo>
                    <a:pt x="258351" y="570915"/>
                  </a:lnTo>
                  <a:lnTo>
                    <a:pt x="214411" y="571074"/>
                  </a:lnTo>
                  <a:lnTo>
                    <a:pt x="180846" y="571550"/>
                  </a:lnTo>
                  <a:lnTo>
                    <a:pt x="157658" y="572344"/>
                  </a:lnTo>
                  <a:lnTo>
                    <a:pt x="144846" y="573456"/>
                  </a:lnTo>
                  <a:lnTo>
                    <a:pt x="137223" y="573456"/>
                  </a:lnTo>
                  <a:lnTo>
                    <a:pt x="137223" y="534492"/>
                  </a:lnTo>
                  <a:lnTo>
                    <a:pt x="163481" y="534492"/>
                  </a:lnTo>
                  <a:lnTo>
                    <a:pt x="174775" y="534492"/>
                  </a:lnTo>
                  <a:lnTo>
                    <a:pt x="182399" y="534492"/>
                  </a:lnTo>
                  <a:lnTo>
                    <a:pt x="186352" y="534492"/>
                  </a:lnTo>
                  <a:lnTo>
                    <a:pt x="190305" y="534492"/>
                  </a:lnTo>
                  <a:lnTo>
                    <a:pt x="195104" y="533927"/>
                  </a:lnTo>
                  <a:lnTo>
                    <a:pt x="200752" y="532798"/>
                  </a:lnTo>
                  <a:lnTo>
                    <a:pt x="206399" y="531668"/>
                  </a:lnTo>
                  <a:lnTo>
                    <a:pt x="210351" y="530256"/>
                  </a:lnTo>
                  <a:lnTo>
                    <a:pt x="212610" y="528562"/>
                  </a:lnTo>
                  <a:lnTo>
                    <a:pt x="214870" y="526868"/>
                  </a:lnTo>
                  <a:lnTo>
                    <a:pt x="216846" y="524609"/>
                  </a:lnTo>
                  <a:lnTo>
                    <a:pt x="219387" y="476045"/>
                  </a:lnTo>
                  <a:lnTo>
                    <a:pt x="219387" y="433692"/>
                  </a:lnTo>
                  <a:lnTo>
                    <a:pt x="0" y="433692"/>
                  </a:lnTo>
                  <a:lnTo>
                    <a:pt x="0" y="394727"/>
                  </a:lnTo>
                  <a:lnTo>
                    <a:pt x="127905" y="199058"/>
                  </a:lnTo>
                  <a:lnTo>
                    <a:pt x="174629" y="128278"/>
                  </a:lnTo>
                  <a:lnTo>
                    <a:pt x="211120" y="73151"/>
                  </a:lnTo>
                  <a:lnTo>
                    <a:pt x="237379" y="33678"/>
                  </a:lnTo>
                  <a:lnTo>
                    <a:pt x="259199" y="1694"/>
                  </a:lnTo>
                  <a:lnTo>
                    <a:pt x="266257" y="0"/>
                  </a:lnTo>
                  <a:lnTo>
                    <a:pt x="276987" y="0"/>
                  </a:lnTo>
                  <a:lnTo>
                    <a:pt x="292234" y="0"/>
                  </a:lnTo>
                  <a:lnTo>
                    <a:pt x="297316" y="5082"/>
                  </a:lnTo>
                  <a:lnTo>
                    <a:pt x="297316" y="394727"/>
                  </a:lnTo>
                  <a:lnTo>
                    <a:pt x="375245" y="394727"/>
                  </a:lnTo>
                  <a:lnTo>
                    <a:pt x="375245" y="433692"/>
                  </a:lnTo>
                  <a:lnTo>
                    <a:pt x="297316" y="433692"/>
                  </a:lnTo>
                  <a:lnTo>
                    <a:pt x="297316" y="476892"/>
                  </a:lnTo>
                  <a:lnTo>
                    <a:pt x="297316" y="521503"/>
                  </a:lnTo>
                  <a:lnTo>
                    <a:pt x="299010" y="524892"/>
                  </a:lnTo>
                  <a:lnTo>
                    <a:pt x="350681" y="534492"/>
                  </a:lnTo>
                  <a:lnTo>
                    <a:pt x="375245" y="534492"/>
                  </a:lnTo>
                  <a:lnTo>
                    <a:pt x="375245" y="573456"/>
                  </a:lnTo>
                  <a:lnTo>
                    <a:pt x="367622" y="573456"/>
                  </a:lnTo>
                  <a:close/>
                </a:path>
                <a:path w="375285" h="574039">
                  <a:moveTo>
                    <a:pt x="224469" y="394727"/>
                  </a:moveTo>
                  <a:lnTo>
                    <a:pt x="224469" y="111811"/>
                  </a:lnTo>
                  <a:lnTo>
                    <a:pt x="38964" y="393880"/>
                  </a:lnTo>
                  <a:lnTo>
                    <a:pt x="131293" y="394727"/>
                  </a:lnTo>
                  <a:lnTo>
                    <a:pt x="224469" y="39472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8" name="object 108"/>
          <p:cNvGrpSpPr/>
          <p:nvPr/>
        </p:nvGrpSpPr>
        <p:grpSpPr>
          <a:xfrm>
            <a:off x="6690166" y="5484026"/>
            <a:ext cx="565150" cy="564515"/>
            <a:chOff x="6690166" y="5484026"/>
            <a:chExt cx="565150" cy="564515"/>
          </a:xfrm>
        </p:grpSpPr>
        <p:sp>
          <p:nvSpPr>
            <p:cNvPr id="109" name="object 109"/>
            <p:cNvSpPr/>
            <p:nvPr/>
          </p:nvSpPr>
          <p:spPr>
            <a:xfrm>
              <a:off x="6690588" y="5484444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5" h="563879">
                  <a:moveTo>
                    <a:pt x="299008" y="299008"/>
                  </a:moveTo>
                  <a:lnTo>
                    <a:pt x="265125" y="299008"/>
                  </a:lnTo>
                  <a:lnTo>
                    <a:pt x="265125" y="551433"/>
                  </a:lnTo>
                  <a:lnTo>
                    <a:pt x="268516" y="559346"/>
                  </a:lnTo>
                  <a:lnTo>
                    <a:pt x="273596" y="563295"/>
                  </a:lnTo>
                  <a:lnTo>
                    <a:pt x="289407" y="563295"/>
                  </a:lnTo>
                  <a:lnTo>
                    <a:pt x="294487" y="559346"/>
                  </a:lnTo>
                  <a:lnTo>
                    <a:pt x="299008" y="551433"/>
                  </a:lnTo>
                  <a:lnTo>
                    <a:pt x="299008" y="299008"/>
                  </a:lnTo>
                  <a:close/>
                </a:path>
                <a:path w="564515" h="563879">
                  <a:moveTo>
                    <a:pt x="551434" y="265125"/>
                  </a:moveTo>
                  <a:lnTo>
                    <a:pt x="11849" y="265125"/>
                  </a:lnTo>
                  <a:lnTo>
                    <a:pt x="3949" y="269087"/>
                  </a:lnTo>
                  <a:lnTo>
                    <a:pt x="0" y="274726"/>
                  </a:lnTo>
                  <a:lnTo>
                    <a:pt x="0" y="289407"/>
                  </a:lnTo>
                  <a:lnTo>
                    <a:pt x="3949" y="295059"/>
                  </a:lnTo>
                  <a:lnTo>
                    <a:pt x="11849" y="299008"/>
                  </a:lnTo>
                  <a:lnTo>
                    <a:pt x="551434" y="299008"/>
                  </a:lnTo>
                  <a:lnTo>
                    <a:pt x="559904" y="294500"/>
                  </a:lnTo>
                  <a:lnTo>
                    <a:pt x="564134" y="288848"/>
                  </a:lnTo>
                  <a:lnTo>
                    <a:pt x="564134" y="275297"/>
                  </a:lnTo>
                  <a:lnTo>
                    <a:pt x="559904" y="269646"/>
                  </a:lnTo>
                  <a:lnTo>
                    <a:pt x="551434" y="265125"/>
                  </a:lnTo>
                  <a:close/>
                </a:path>
                <a:path w="564515" h="563879">
                  <a:moveTo>
                    <a:pt x="289407" y="0"/>
                  </a:moveTo>
                  <a:lnTo>
                    <a:pt x="276987" y="0"/>
                  </a:lnTo>
                  <a:lnTo>
                    <a:pt x="271614" y="3670"/>
                  </a:lnTo>
                  <a:lnTo>
                    <a:pt x="265976" y="11010"/>
                  </a:lnTo>
                  <a:lnTo>
                    <a:pt x="265125" y="138074"/>
                  </a:lnTo>
                  <a:lnTo>
                    <a:pt x="265125" y="265125"/>
                  </a:lnTo>
                  <a:lnTo>
                    <a:pt x="299008" y="265125"/>
                  </a:lnTo>
                  <a:lnTo>
                    <a:pt x="299008" y="12712"/>
                  </a:lnTo>
                  <a:lnTo>
                    <a:pt x="295059" y="4241"/>
                  </a:lnTo>
                  <a:lnTo>
                    <a:pt x="289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6690589" y="5484450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5" h="563879">
                  <a:moveTo>
                    <a:pt x="0" y="293081"/>
                  </a:moveTo>
                  <a:lnTo>
                    <a:pt x="0" y="289410"/>
                  </a:lnTo>
                  <a:lnTo>
                    <a:pt x="0" y="282069"/>
                  </a:lnTo>
                  <a:lnTo>
                    <a:pt x="0" y="274728"/>
                  </a:lnTo>
                  <a:lnTo>
                    <a:pt x="3952" y="269081"/>
                  </a:lnTo>
                  <a:lnTo>
                    <a:pt x="11858" y="265128"/>
                  </a:lnTo>
                  <a:lnTo>
                    <a:pt x="265128" y="265128"/>
                  </a:lnTo>
                  <a:lnTo>
                    <a:pt x="265128" y="138070"/>
                  </a:lnTo>
                  <a:lnTo>
                    <a:pt x="265975" y="11011"/>
                  </a:lnTo>
                  <a:lnTo>
                    <a:pt x="271622" y="3670"/>
                  </a:lnTo>
                  <a:lnTo>
                    <a:pt x="276987" y="0"/>
                  </a:lnTo>
                  <a:lnTo>
                    <a:pt x="282069" y="0"/>
                  </a:lnTo>
                  <a:lnTo>
                    <a:pt x="289410" y="0"/>
                  </a:lnTo>
                  <a:lnTo>
                    <a:pt x="295057" y="4235"/>
                  </a:lnTo>
                  <a:lnTo>
                    <a:pt x="299010" y="12705"/>
                  </a:lnTo>
                  <a:lnTo>
                    <a:pt x="299010" y="265128"/>
                  </a:lnTo>
                  <a:lnTo>
                    <a:pt x="551433" y="265128"/>
                  </a:lnTo>
                  <a:lnTo>
                    <a:pt x="559903" y="269645"/>
                  </a:lnTo>
                  <a:lnTo>
                    <a:pt x="564139" y="275293"/>
                  </a:lnTo>
                  <a:lnTo>
                    <a:pt x="564139" y="282069"/>
                  </a:lnTo>
                  <a:lnTo>
                    <a:pt x="564139" y="288845"/>
                  </a:lnTo>
                  <a:lnTo>
                    <a:pt x="559903" y="294493"/>
                  </a:lnTo>
                  <a:lnTo>
                    <a:pt x="551433" y="299010"/>
                  </a:lnTo>
                  <a:lnTo>
                    <a:pt x="299010" y="299010"/>
                  </a:lnTo>
                  <a:lnTo>
                    <a:pt x="299010" y="551433"/>
                  </a:lnTo>
                  <a:lnTo>
                    <a:pt x="294493" y="559339"/>
                  </a:lnTo>
                  <a:lnTo>
                    <a:pt x="289410" y="563292"/>
                  </a:lnTo>
                  <a:lnTo>
                    <a:pt x="283763" y="563292"/>
                  </a:lnTo>
                  <a:lnTo>
                    <a:pt x="282069" y="563292"/>
                  </a:lnTo>
                  <a:lnTo>
                    <a:pt x="280375" y="563292"/>
                  </a:lnTo>
                  <a:lnTo>
                    <a:pt x="273598" y="563292"/>
                  </a:lnTo>
                  <a:lnTo>
                    <a:pt x="268516" y="559339"/>
                  </a:lnTo>
                  <a:lnTo>
                    <a:pt x="265128" y="551433"/>
                  </a:lnTo>
                  <a:lnTo>
                    <a:pt x="265128" y="299010"/>
                  </a:lnTo>
                  <a:lnTo>
                    <a:pt x="11858" y="299010"/>
                  </a:lnTo>
                  <a:lnTo>
                    <a:pt x="3952" y="295057"/>
                  </a:lnTo>
                  <a:lnTo>
                    <a:pt x="0" y="289410"/>
                  </a:lnTo>
                  <a:lnTo>
                    <a:pt x="0" y="282069"/>
                  </a:lnTo>
                  <a:lnTo>
                    <a:pt x="0" y="29308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1" name="object 111"/>
          <p:cNvGrpSpPr/>
          <p:nvPr/>
        </p:nvGrpSpPr>
        <p:grpSpPr>
          <a:xfrm>
            <a:off x="7508421" y="5417956"/>
            <a:ext cx="239395" cy="570230"/>
            <a:chOff x="7508421" y="5417956"/>
            <a:chExt cx="239395" cy="570230"/>
          </a:xfrm>
        </p:grpSpPr>
        <p:sp>
          <p:nvSpPr>
            <p:cNvPr id="112" name="object 112"/>
            <p:cNvSpPr/>
            <p:nvPr/>
          </p:nvSpPr>
          <p:spPr>
            <a:xfrm>
              <a:off x="7508836" y="5418378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5">
                  <a:moveTo>
                    <a:pt x="191439" y="0"/>
                  </a:moveTo>
                  <a:lnTo>
                    <a:pt x="154165" y="16090"/>
                  </a:lnTo>
                  <a:lnTo>
                    <a:pt x="138074" y="51663"/>
                  </a:lnTo>
                  <a:lnTo>
                    <a:pt x="139131" y="60719"/>
                  </a:lnTo>
                  <a:lnTo>
                    <a:pt x="165176" y="88087"/>
                  </a:lnTo>
                  <a:lnTo>
                    <a:pt x="173647" y="88087"/>
                  </a:lnTo>
                  <a:lnTo>
                    <a:pt x="210921" y="71145"/>
                  </a:lnTo>
                  <a:lnTo>
                    <a:pt x="227863" y="35572"/>
                  </a:lnTo>
                  <a:lnTo>
                    <a:pt x="226853" y="28269"/>
                  </a:lnTo>
                  <a:lnTo>
                    <a:pt x="198743" y="635"/>
                  </a:lnTo>
                  <a:lnTo>
                    <a:pt x="191439" y="0"/>
                  </a:lnTo>
                  <a:close/>
                </a:path>
                <a:path w="238125" h="569595">
                  <a:moveTo>
                    <a:pt x="182007" y="217690"/>
                  </a:moveTo>
                  <a:lnTo>
                    <a:pt x="123951" y="217690"/>
                  </a:lnTo>
                  <a:lnTo>
                    <a:pt x="128752" y="224472"/>
                  </a:lnTo>
                  <a:lnTo>
                    <a:pt x="128752" y="238023"/>
                  </a:lnTo>
                  <a:lnTo>
                    <a:pt x="128107" y="245643"/>
                  </a:lnTo>
                  <a:lnTo>
                    <a:pt x="128066" y="246124"/>
                  </a:lnTo>
                  <a:lnTo>
                    <a:pt x="126849" y="254330"/>
                  </a:lnTo>
                  <a:lnTo>
                    <a:pt x="111041" y="304939"/>
                  </a:lnTo>
                  <a:lnTo>
                    <a:pt x="85559" y="373545"/>
                  </a:lnTo>
                  <a:lnTo>
                    <a:pt x="71210" y="411028"/>
                  </a:lnTo>
                  <a:lnTo>
                    <a:pt x="60356" y="439618"/>
                  </a:lnTo>
                  <a:lnTo>
                    <a:pt x="47278" y="476574"/>
                  </a:lnTo>
                  <a:lnTo>
                    <a:pt x="45219" y="489597"/>
                  </a:lnTo>
                  <a:lnTo>
                    <a:pt x="45159" y="490123"/>
                  </a:lnTo>
                  <a:lnTo>
                    <a:pt x="45020" y="493826"/>
                  </a:lnTo>
                  <a:lnTo>
                    <a:pt x="45006" y="498277"/>
                  </a:lnTo>
                  <a:lnTo>
                    <a:pt x="46697" y="514265"/>
                  </a:lnTo>
                  <a:lnTo>
                    <a:pt x="68618" y="551433"/>
                  </a:lnTo>
                  <a:lnTo>
                    <a:pt x="105303" y="568102"/>
                  </a:lnTo>
                  <a:lnTo>
                    <a:pt x="118592" y="569213"/>
                  </a:lnTo>
                  <a:lnTo>
                    <a:pt x="131734" y="568102"/>
                  </a:lnTo>
                  <a:lnTo>
                    <a:pt x="132154" y="568102"/>
                  </a:lnTo>
                  <a:lnTo>
                    <a:pt x="171107" y="550583"/>
                  </a:lnTo>
                  <a:lnTo>
                    <a:pt x="185754" y="537883"/>
                  </a:lnTo>
                  <a:lnTo>
                    <a:pt x="122821" y="537883"/>
                  </a:lnTo>
                  <a:lnTo>
                    <a:pt x="116522" y="536559"/>
                  </a:lnTo>
                  <a:lnTo>
                    <a:pt x="112026" y="532587"/>
                  </a:lnTo>
                  <a:lnTo>
                    <a:pt x="109330" y="525967"/>
                  </a:lnTo>
                  <a:lnTo>
                    <a:pt x="108432" y="516699"/>
                  </a:lnTo>
                  <a:lnTo>
                    <a:pt x="108696" y="511827"/>
                  </a:lnTo>
                  <a:lnTo>
                    <a:pt x="109489" y="505687"/>
                  </a:lnTo>
                  <a:lnTo>
                    <a:pt x="110811" y="498277"/>
                  </a:lnTo>
                  <a:lnTo>
                    <a:pt x="112549" y="490123"/>
                  </a:lnTo>
                  <a:lnTo>
                    <a:pt x="112661" y="489597"/>
                  </a:lnTo>
                  <a:lnTo>
                    <a:pt x="128328" y="445762"/>
                  </a:lnTo>
                  <a:lnTo>
                    <a:pt x="148234" y="393877"/>
                  </a:lnTo>
                  <a:lnTo>
                    <a:pt x="158611" y="367352"/>
                  </a:lnTo>
                  <a:lnTo>
                    <a:pt x="167719" y="343688"/>
                  </a:lnTo>
                  <a:lnTo>
                    <a:pt x="182042" y="305146"/>
                  </a:lnTo>
                  <a:lnTo>
                    <a:pt x="193239" y="265870"/>
                  </a:lnTo>
                  <a:lnTo>
                    <a:pt x="193853" y="258926"/>
                  </a:lnTo>
                  <a:lnTo>
                    <a:pt x="193979" y="257505"/>
                  </a:lnTo>
                  <a:lnTo>
                    <a:pt x="192229" y="241834"/>
                  </a:lnTo>
                  <a:lnTo>
                    <a:pt x="187834" y="227857"/>
                  </a:lnTo>
                  <a:lnTo>
                    <a:pt x="182007" y="217690"/>
                  </a:lnTo>
                  <a:close/>
                </a:path>
                <a:path w="238125" h="569595">
                  <a:moveTo>
                    <a:pt x="232384" y="430301"/>
                  </a:moveTo>
                  <a:lnTo>
                    <a:pt x="212610" y="430301"/>
                  </a:lnTo>
                  <a:lnTo>
                    <a:pt x="207810" y="430860"/>
                  </a:lnTo>
                  <a:lnTo>
                    <a:pt x="205549" y="433120"/>
                  </a:lnTo>
                  <a:lnTo>
                    <a:pt x="204139" y="437083"/>
                  </a:lnTo>
                  <a:lnTo>
                    <a:pt x="202450" y="443852"/>
                  </a:lnTo>
                  <a:lnTo>
                    <a:pt x="197633" y="458091"/>
                  </a:lnTo>
                  <a:lnTo>
                    <a:pt x="181267" y="493826"/>
                  </a:lnTo>
                  <a:lnTo>
                    <a:pt x="151066" y="529691"/>
                  </a:lnTo>
                  <a:lnTo>
                    <a:pt x="127914" y="537883"/>
                  </a:lnTo>
                  <a:lnTo>
                    <a:pt x="185754" y="537883"/>
                  </a:lnTo>
                  <a:lnTo>
                    <a:pt x="215635" y="496634"/>
                  </a:lnTo>
                  <a:lnTo>
                    <a:pt x="233737" y="456086"/>
                  </a:lnTo>
                  <a:lnTo>
                    <a:pt x="238023" y="433120"/>
                  </a:lnTo>
                  <a:lnTo>
                    <a:pt x="232384" y="430301"/>
                  </a:lnTo>
                  <a:close/>
                </a:path>
                <a:path w="238125" h="569595">
                  <a:moveTo>
                    <a:pt x="116052" y="185496"/>
                  </a:moveTo>
                  <a:lnTo>
                    <a:pt x="77612" y="195667"/>
                  </a:lnTo>
                  <a:lnTo>
                    <a:pt x="43626" y="224680"/>
                  </a:lnTo>
                  <a:lnTo>
                    <a:pt x="21918" y="258926"/>
                  </a:lnTo>
                  <a:lnTo>
                    <a:pt x="4291" y="299486"/>
                  </a:lnTo>
                  <a:lnTo>
                    <a:pt x="0" y="316801"/>
                  </a:lnTo>
                  <a:lnTo>
                    <a:pt x="0" y="318490"/>
                  </a:lnTo>
                  <a:lnTo>
                    <a:pt x="1701" y="321030"/>
                  </a:lnTo>
                  <a:lnTo>
                    <a:pt x="5080" y="324421"/>
                  </a:lnTo>
                  <a:lnTo>
                    <a:pt x="27673" y="324421"/>
                  </a:lnTo>
                  <a:lnTo>
                    <a:pt x="28524" y="324142"/>
                  </a:lnTo>
                  <a:lnTo>
                    <a:pt x="30784" y="323011"/>
                  </a:lnTo>
                  <a:lnTo>
                    <a:pt x="31343" y="322440"/>
                  </a:lnTo>
                  <a:lnTo>
                    <a:pt x="31436" y="321030"/>
                  </a:lnTo>
                  <a:lnTo>
                    <a:pt x="31623" y="320471"/>
                  </a:lnTo>
                  <a:lnTo>
                    <a:pt x="32753" y="318211"/>
                  </a:lnTo>
                  <a:lnTo>
                    <a:pt x="33324" y="317360"/>
                  </a:lnTo>
                  <a:lnTo>
                    <a:pt x="33883" y="316801"/>
                  </a:lnTo>
                  <a:lnTo>
                    <a:pt x="40024" y="296151"/>
                  </a:lnTo>
                  <a:lnTo>
                    <a:pt x="56122" y="260571"/>
                  </a:lnTo>
                  <a:lnTo>
                    <a:pt x="88307" y="224680"/>
                  </a:lnTo>
                  <a:lnTo>
                    <a:pt x="112661" y="217690"/>
                  </a:lnTo>
                  <a:lnTo>
                    <a:pt x="182007" y="217690"/>
                  </a:lnTo>
                  <a:lnTo>
                    <a:pt x="180794" y="215574"/>
                  </a:lnTo>
                  <a:lnTo>
                    <a:pt x="171107" y="204990"/>
                  </a:lnTo>
                  <a:lnTo>
                    <a:pt x="159408" y="196463"/>
                  </a:lnTo>
                  <a:lnTo>
                    <a:pt x="146332" y="190371"/>
                  </a:lnTo>
                  <a:lnTo>
                    <a:pt x="131880" y="186715"/>
                  </a:lnTo>
                  <a:lnTo>
                    <a:pt x="116052" y="1854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3" name="object 1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46491" y="5417956"/>
              <a:ext cx="90634" cy="88940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7508845" y="5603885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93"/>
                  </a:moveTo>
                  <a:lnTo>
                    <a:pt x="11752" y="95029"/>
                  </a:lnTo>
                  <a:lnTo>
                    <a:pt x="35046" y="50240"/>
                  </a:lnTo>
                  <a:lnTo>
                    <a:pt x="65223" y="18635"/>
                  </a:lnTo>
                  <a:lnTo>
                    <a:pt x="103022" y="846"/>
                  </a:lnTo>
                  <a:lnTo>
                    <a:pt x="116046" y="0"/>
                  </a:lnTo>
                  <a:lnTo>
                    <a:pt x="131876" y="1217"/>
                  </a:lnTo>
                  <a:lnTo>
                    <a:pt x="171105" y="19482"/>
                  </a:lnTo>
                  <a:lnTo>
                    <a:pt x="192228" y="56329"/>
                  </a:lnTo>
                  <a:lnTo>
                    <a:pt x="193975" y="71999"/>
                  </a:lnTo>
                  <a:lnTo>
                    <a:pt x="193234" y="80364"/>
                  </a:lnTo>
                  <a:lnTo>
                    <a:pt x="182116" y="119434"/>
                  </a:lnTo>
                  <a:lnTo>
                    <a:pt x="167717" y="158187"/>
                  </a:lnTo>
                  <a:lnTo>
                    <a:pt x="148234" y="208375"/>
                  </a:lnTo>
                  <a:lnTo>
                    <a:pt x="137752" y="235322"/>
                  </a:lnTo>
                  <a:lnTo>
                    <a:pt x="119964" y="283181"/>
                  </a:lnTo>
                  <a:lnTo>
                    <a:pt x="109482" y="320187"/>
                  </a:lnTo>
                  <a:lnTo>
                    <a:pt x="108423" y="331198"/>
                  </a:lnTo>
                  <a:lnTo>
                    <a:pt x="109323" y="340463"/>
                  </a:lnTo>
                  <a:lnTo>
                    <a:pt x="112023" y="347081"/>
                  </a:lnTo>
                  <a:lnTo>
                    <a:pt x="116523" y="351051"/>
                  </a:lnTo>
                  <a:lnTo>
                    <a:pt x="122823" y="352375"/>
                  </a:lnTo>
                  <a:lnTo>
                    <a:pt x="127905" y="352375"/>
                  </a:lnTo>
                  <a:lnTo>
                    <a:pt x="133269" y="351528"/>
                  </a:lnTo>
                  <a:lnTo>
                    <a:pt x="138917" y="349834"/>
                  </a:lnTo>
                  <a:lnTo>
                    <a:pt x="144564" y="348139"/>
                  </a:lnTo>
                  <a:lnTo>
                    <a:pt x="175393" y="317804"/>
                  </a:lnTo>
                  <a:lnTo>
                    <a:pt x="197628" y="272592"/>
                  </a:lnTo>
                  <a:lnTo>
                    <a:pt x="204140" y="251575"/>
                  </a:lnTo>
                  <a:lnTo>
                    <a:pt x="205552" y="247622"/>
                  </a:lnTo>
                  <a:lnTo>
                    <a:pt x="206681" y="246493"/>
                  </a:lnTo>
                  <a:lnTo>
                    <a:pt x="207810" y="245364"/>
                  </a:lnTo>
                  <a:lnTo>
                    <a:pt x="212610" y="244799"/>
                  </a:lnTo>
                  <a:lnTo>
                    <a:pt x="221081" y="244799"/>
                  </a:lnTo>
                  <a:lnTo>
                    <a:pt x="232375" y="244799"/>
                  </a:lnTo>
                  <a:lnTo>
                    <a:pt x="238022" y="247622"/>
                  </a:lnTo>
                  <a:lnTo>
                    <a:pt x="238022" y="253269"/>
                  </a:lnTo>
                  <a:lnTo>
                    <a:pt x="237546" y="257451"/>
                  </a:lnTo>
                  <a:lnTo>
                    <a:pt x="221293" y="300069"/>
                  </a:lnTo>
                  <a:lnTo>
                    <a:pt x="201757" y="334269"/>
                  </a:lnTo>
                  <a:lnTo>
                    <a:pt x="171105" y="365081"/>
                  </a:lnTo>
                  <a:lnTo>
                    <a:pt x="132352" y="382551"/>
                  </a:lnTo>
                  <a:lnTo>
                    <a:pt x="118587" y="383716"/>
                  </a:lnTo>
                  <a:lnTo>
                    <a:pt x="105299" y="382604"/>
                  </a:lnTo>
                  <a:lnTo>
                    <a:pt x="68611" y="365928"/>
                  </a:lnTo>
                  <a:lnTo>
                    <a:pt x="46693" y="328763"/>
                  </a:lnTo>
                  <a:lnTo>
                    <a:pt x="44893" y="311716"/>
                  </a:lnTo>
                  <a:lnTo>
                    <a:pt x="45158" y="304622"/>
                  </a:lnTo>
                  <a:lnTo>
                    <a:pt x="60352" y="254116"/>
                  </a:lnTo>
                  <a:lnTo>
                    <a:pt x="85552" y="188046"/>
                  </a:lnTo>
                  <a:lnTo>
                    <a:pt x="99952" y="149558"/>
                  </a:lnTo>
                  <a:lnTo>
                    <a:pt x="118587" y="98311"/>
                  </a:lnTo>
                  <a:lnTo>
                    <a:pt x="128064" y="60617"/>
                  </a:lnTo>
                  <a:lnTo>
                    <a:pt x="128752" y="52517"/>
                  </a:lnTo>
                  <a:lnTo>
                    <a:pt x="128752" y="38964"/>
                  </a:lnTo>
                  <a:lnTo>
                    <a:pt x="123952" y="32188"/>
                  </a:lnTo>
                  <a:lnTo>
                    <a:pt x="114352" y="32188"/>
                  </a:lnTo>
                  <a:lnTo>
                    <a:pt x="112658" y="32188"/>
                  </a:lnTo>
                  <a:lnTo>
                    <a:pt x="76923" y="47911"/>
                  </a:lnTo>
                  <a:lnTo>
                    <a:pt x="47435" y="91905"/>
                  </a:lnTo>
                  <a:lnTo>
                    <a:pt x="33882" y="131293"/>
                  </a:lnTo>
                  <a:lnTo>
                    <a:pt x="33317" y="131858"/>
                  </a:lnTo>
                  <a:lnTo>
                    <a:pt x="32752" y="132705"/>
                  </a:lnTo>
                  <a:lnTo>
                    <a:pt x="32188" y="133834"/>
                  </a:lnTo>
                  <a:lnTo>
                    <a:pt x="31623" y="134963"/>
                  </a:lnTo>
                  <a:lnTo>
                    <a:pt x="31341" y="135810"/>
                  </a:lnTo>
                  <a:lnTo>
                    <a:pt x="31341" y="136375"/>
                  </a:lnTo>
                  <a:lnTo>
                    <a:pt x="31341" y="136940"/>
                  </a:lnTo>
                  <a:lnTo>
                    <a:pt x="30776" y="137505"/>
                  </a:lnTo>
                  <a:lnTo>
                    <a:pt x="29646" y="138070"/>
                  </a:lnTo>
                  <a:lnTo>
                    <a:pt x="28517" y="138635"/>
                  </a:lnTo>
                  <a:lnTo>
                    <a:pt x="27670" y="138917"/>
                  </a:lnTo>
                  <a:lnTo>
                    <a:pt x="27105" y="138917"/>
                  </a:lnTo>
                  <a:lnTo>
                    <a:pt x="26541" y="138917"/>
                  </a:lnTo>
                  <a:lnTo>
                    <a:pt x="5082" y="138917"/>
                  </a:lnTo>
                  <a:lnTo>
                    <a:pt x="1694" y="135528"/>
                  </a:lnTo>
                  <a:lnTo>
                    <a:pt x="0" y="132987"/>
                  </a:lnTo>
                  <a:lnTo>
                    <a:pt x="0" y="13129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5" name="object 115"/>
          <p:cNvGrpSpPr/>
          <p:nvPr/>
        </p:nvGrpSpPr>
        <p:grpSpPr>
          <a:xfrm>
            <a:off x="7829448" y="5342568"/>
            <a:ext cx="203835" cy="848360"/>
            <a:chOff x="7829448" y="5342568"/>
            <a:chExt cx="203835" cy="848360"/>
          </a:xfrm>
        </p:grpSpPr>
        <p:sp>
          <p:nvSpPr>
            <p:cNvPr id="116" name="object 116"/>
            <p:cNvSpPr/>
            <p:nvPr/>
          </p:nvSpPr>
          <p:spPr>
            <a:xfrm>
              <a:off x="7829880" y="53429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5" h="847089">
                  <a:moveTo>
                    <a:pt x="26250" y="0"/>
                  </a:moveTo>
                  <a:lnTo>
                    <a:pt x="7620" y="0"/>
                  </a:lnTo>
                  <a:lnTo>
                    <a:pt x="4229" y="838"/>
                  </a:lnTo>
                  <a:lnTo>
                    <a:pt x="1409" y="2539"/>
                  </a:lnTo>
                  <a:lnTo>
                    <a:pt x="0" y="5638"/>
                  </a:lnTo>
                  <a:lnTo>
                    <a:pt x="0" y="10159"/>
                  </a:lnTo>
                  <a:lnTo>
                    <a:pt x="9309" y="21170"/>
                  </a:lnTo>
                  <a:lnTo>
                    <a:pt x="36864" y="53077"/>
                  </a:lnTo>
                  <a:lnTo>
                    <a:pt x="61177" y="88182"/>
                  </a:lnTo>
                  <a:lnTo>
                    <a:pt x="82249" y="126488"/>
                  </a:lnTo>
                  <a:lnTo>
                    <a:pt x="100079" y="167993"/>
                  </a:lnTo>
                  <a:lnTo>
                    <a:pt x="114667" y="212698"/>
                  </a:lnTo>
                  <a:lnTo>
                    <a:pt x="126013" y="260603"/>
                  </a:lnTo>
                  <a:lnTo>
                    <a:pt x="134118" y="311708"/>
                  </a:lnTo>
                  <a:lnTo>
                    <a:pt x="138980" y="366013"/>
                  </a:lnTo>
                  <a:lnTo>
                    <a:pt x="140601" y="423519"/>
                  </a:lnTo>
                  <a:lnTo>
                    <a:pt x="138980" y="481025"/>
                  </a:lnTo>
                  <a:lnTo>
                    <a:pt x="134118" y="535332"/>
                  </a:lnTo>
                  <a:lnTo>
                    <a:pt x="126013" y="586438"/>
                  </a:lnTo>
                  <a:lnTo>
                    <a:pt x="114667" y="634346"/>
                  </a:lnTo>
                  <a:lnTo>
                    <a:pt x="100079" y="679053"/>
                  </a:lnTo>
                  <a:lnTo>
                    <a:pt x="82249" y="720560"/>
                  </a:lnTo>
                  <a:lnTo>
                    <a:pt x="61177" y="758867"/>
                  </a:lnTo>
                  <a:lnTo>
                    <a:pt x="36864" y="793974"/>
                  </a:lnTo>
                  <a:lnTo>
                    <a:pt x="0" y="836891"/>
                  </a:lnTo>
                  <a:lnTo>
                    <a:pt x="558" y="840270"/>
                  </a:lnTo>
                  <a:lnTo>
                    <a:pt x="1409" y="842822"/>
                  </a:lnTo>
                  <a:lnTo>
                    <a:pt x="3670" y="846200"/>
                  </a:lnTo>
                  <a:lnTo>
                    <a:pt x="5080" y="847051"/>
                  </a:lnTo>
                  <a:lnTo>
                    <a:pt x="26250" y="847051"/>
                  </a:lnTo>
                  <a:lnTo>
                    <a:pt x="29641" y="843660"/>
                  </a:lnTo>
                  <a:lnTo>
                    <a:pt x="39801" y="835761"/>
                  </a:lnTo>
                  <a:lnTo>
                    <a:pt x="76225" y="799617"/>
                  </a:lnTo>
                  <a:lnTo>
                    <a:pt x="104339" y="766420"/>
                  </a:lnTo>
                  <a:lnTo>
                    <a:pt x="124931" y="732488"/>
                  </a:lnTo>
                  <a:lnTo>
                    <a:pt x="152729" y="681029"/>
                  </a:lnTo>
                  <a:lnTo>
                    <a:pt x="168398" y="643757"/>
                  </a:lnTo>
                  <a:lnTo>
                    <a:pt x="179833" y="605481"/>
                  </a:lnTo>
                  <a:lnTo>
                    <a:pt x="189576" y="560166"/>
                  </a:lnTo>
                  <a:lnTo>
                    <a:pt x="197674" y="507540"/>
                  </a:lnTo>
                  <a:lnTo>
                    <a:pt x="201909" y="452056"/>
                  </a:lnTo>
                  <a:lnTo>
                    <a:pt x="202438" y="423519"/>
                  </a:lnTo>
                  <a:lnTo>
                    <a:pt x="200981" y="377443"/>
                  </a:lnTo>
                  <a:lnTo>
                    <a:pt x="196610" y="332041"/>
                  </a:lnTo>
                  <a:lnTo>
                    <a:pt x="189325" y="287316"/>
                  </a:lnTo>
                  <a:lnTo>
                    <a:pt x="179126" y="243267"/>
                  </a:lnTo>
                  <a:lnTo>
                    <a:pt x="166014" y="199897"/>
                  </a:lnTo>
                  <a:lnTo>
                    <a:pt x="145102" y="148334"/>
                  </a:lnTo>
                  <a:lnTo>
                    <a:pt x="118791" y="101217"/>
                  </a:lnTo>
                  <a:lnTo>
                    <a:pt x="87081" y="58546"/>
                  </a:lnTo>
                  <a:lnTo>
                    <a:pt x="49974" y="20319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" name="object 117"/>
            <p:cNvSpPr/>
            <p:nvPr/>
          </p:nvSpPr>
          <p:spPr>
            <a:xfrm>
              <a:off x="7829871" y="53429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5" h="847089">
                  <a:moveTo>
                    <a:pt x="4235" y="847"/>
                  </a:moveTo>
                  <a:lnTo>
                    <a:pt x="7623" y="0"/>
                  </a:lnTo>
                  <a:lnTo>
                    <a:pt x="10446" y="0"/>
                  </a:lnTo>
                  <a:lnTo>
                    <a:pt x="13270" y="0"/>
                  </a:lnTo>
                  <a:lnTo>
                    <a:pt x="16094" y="0"/>
                  </a:lnTo>
                  <a:lnTo>
                    <a:pt x="26258" y="0"/>
                  </a:lnTo>
                  <a:lnTo>
                    <a:pt x="49976" y="20329"/>
                  </a:lnTo>
                  <a:lnTo>
                    <a:pt x="87087" y="58552"/>
                  </a:lnTo>
                  <a:lnTo>
                    <a:pt x="118799" y="101223"/>
                  </a:lnTo>
                  <a:lnTo>
                    <a:pt x="145111" y="148340"/>
                  </a:lnTo>
                  <a:lnTo>
                    <a:pt x="166022" y="199905"/>
                  </a:lnTo>
                  <a:lnTo>
                    <a:pt x="179135" y="243274"/>
                  </a:lnTo>
                  <a:lnTo>
                    <a:pt x="189334" y="287321"/>
                  </a:lnTo>
                  <a:lnTo>
                    <a:pt x="196618" y="332046"/>
                  </a:lnTo>
                  <a:lnTo>
                    <a:pt x="200989" y="377448"/>
                  </a:lnTo>
                  <a:lnTo>
                    <a:pt x="202446" y="423527"/>
                  </a:lnTo>
                  <a:lnTo>
                    <a:pt x="201916" y="452062"/>
                  </a:lnTo>
                  <a:lnTo>
                    <a:pt x="197681" y="507545"/>
                  </a:lnTo>
                  <a:lnTo>
                    <a:pt x="189581" y="560168"/>
                  </a:lnTo>
                  <a:lnTo>
                    <a:pt x="179840" y="605486"/>
                  </a:lnTo>
                  <a:lnTo>
                    <a:pt x="168405" y="643762"/>
                  </a:lnTo>
                  <a:lnTo>
                    <a:pt x="152734" y="681032"/>
                  </a:lnTo>
                  <a:lnTo>
                    <a:pt x="133517" y="717191"/>
                  </a:lnTo>
                  <a:lnTo>
                    <a:pt x="110964" y="756420"/>
                  </a:lnTo>
                  <a:lnTo>
                    <a:pt x="86982" y="788026"/>
                  </a:lnTo>
                  <a:lnTo>
                    <a:pt x="58023" y="818467"/>
                  </a:lnTo>
                  <a:lnTo>
                    <a:pt x="29646" y="843667"/>
                  </a:lnTo>
                  <a:lnTo>
                    <a:pt x="27952" y="845361"/>
                  </a:lnTo>
                  <a:lnTo>
                    <a:pt x="26823" y="846490"/>
                  </a:lnTo>
                  <a:lnTo>
                    <a:pt x="26258" y="847055"/>
                  </a:lnTo>
                  <a:lnTo>
                    <a:pt x="16094" y="847055"/>
                  </a:lnTo>
                  <a:lnTo>
                    <a:pt x="11576" y="847055"/>
                  </a:lnTo>
                  <a:lnTo>
                    <a:pt x="8470" y="847055"/>
                  </a:lnTo>
                  <a:lnTo>
                    <a:pt x="6776" y="847055"/>
                  </a:lnTo>
                  <a:lnTo>
                    <a:pt x="5082" y="847055"/>
                  </a:lnTo>
                  <a:lnTo>
                    <a:pt x="3670" y="846208"/>
                  </a:lnTo>
                  <a:lnTo>
                    <a:pt x="2541" y="844514"/>
                  </a:lnTo>
                  <a:lnTo>
                    <a:pt x="1411" y="842820"/>
                  </a:lnTo>
                  <a:lnTo>
                    <a:pt x="564" y="840279"/>
                  </a:lnTo>
                  <a:lnTo>
                    <a:pt x="0" y="836891"/>
                  </a:lnTo>
                  <a:lnTo>
                    <a:pt x="564" y="836326"/>
                  </a:lnTo>
                  <a:lnTo>
                    <a:pt x="3670" y="832655"/>
                  </a:lnTo>
                  <a:lnTo>
                    <a:pt x="9317" y="825879"/>
                  </a:lnTo>
                  <a:lnTo>
                    <a:pt x="36872" y="793973"/>
                  </a:lnTo>
                  <a:lnTo>
                    <a:pt x="61186" y="758867"/>
                  </a:lnTo>
                  <a:lnTo>
                    <a:pt x="82258" y="720562"/>
                  </a:lnTo>
                  <a:lnTo>
                    <a:pt x="100088" y="679056"/>
                  </a:lnTo>
                  <a:lnTo>
                    <a:pt x="114676" y="634350"/>
                  </a:lnTo>
                  <a:lnTo>
                    <a:pt x="126023" y="586444"/>
                  </a:lnTo>
                  <a:lnTo>
                    <a:pt x="134127" y="535339"/>
                  </a:lnTo>
                  <a:lnTo>
                    <a:pt x="138990" y="481033"/>
                  </a:lnTo>
                  <a:lnTo>
                    <a:pt x="140611" y="423527"/>
                  </a:lnTo>
                  <a:lnTo>
                    <a:pt x="138990" y="366022"/>
                  </a:lnTo>
                  <a:lnTo>
                    <a:pt x="134127" y="311716"/>
                  </a:lnTo>
                  <a:lnTo>
                    <a:pt x="126023" y="260610"/>
                  </a:lnTo>
                  <a:lnTo>
                    <a:pt x="114676" y="212705"/>
                  </a:lnTo>
                  <a:lnTo>
                    <a:pt x="100088" y="167999"/>
                  </a:lnTo>
                  <a:lnTo>
                    <a:pt x="82258" y="126493"/>
                  </a:lnTo>
                  <a:lnTo>
                    <a:pt x="61186" y="88187"/>
                  </a:lnTo>
                  <a:lnTo>
                    <a:pt x="36872" y="53082"/>
                  </a:lnTo>
                  <a:lnTo>
                    <a:pt x="9317" y="21176"/>
                  </a:lnTo>
                  <a:lnTo>
                    <a:pt x="3670" y="14399"/>
                  </a:lnTo>
                  <a:lnTo>
                    <a:pt x="564" y="10729"/>
                  </a:lnTo>
                  <a:lnTo>
                    <a:pt x="0" y="10164"/>
                  </a:lnTo>
                  <a:lnTo>
                    <a:pt x="0" y="5647"/>
                  </a:lnTo>
                  <a:lnTo>
                    <a:pt x="1411" y="2541"/>
                  </a:lnTo>
                  <a:lnTo>
                    <a:pt x="4235" y="84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800100" y="685800"/>
            <a:ext cx="11184890" cy="690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5200" spc="-405" dirty="0">
                <a:solidFill>
                  <a:srgbClr val="FFFFFF"/>
                </a:solidFill>
                <a:latin typeface="Malgun Gothic"/>
                <a:cs typeface="Malgun Gothic"/>
              </a:rPr>
              <a:t>(복소수의</a:t>
            </a:r>
            <a:r>
              <a:rPr sz="5200" spc="-8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229" dirty="0">
                <a:solidFill>
                  <a:srgbClr val="FFFFFF"/>
                </a:solidFill>
                <a:latin typeface="Malgun Gothic"/>
                <a:cs typeface="Malgun Gothic"/>
              </a:rPr>
              <a:t>합차)</a:t>
            </a:r>
            <a:r>
              <a:rPr sz="5200" spc="-8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65" dirty="0">
                <a:solidFill>
                  <a:srgbClr val="FFFFFF"/>
                </a:solidFill>
                <a:latin typeface="Malgun Gothic"/>
                <a:cs typeface="Malgun Gothic"/>
              </a:rPr>
              <a:t>문제4.</a:t>
            </a:r>
            <a:r>
              <a:rPr sz="5200" spc="-8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680" dirty="0">
                <a:solidFill>
                  <a:srgbClr val="FFFFFF"/>
                </a:solidFill>
                <a:latin typeface="Malgun Gothic"/>
                <a:cs typeface="Malgun Gothic"/>
              </a:rPr>
              <a:t>다음을</a:t>
            </a:r>
            <a:r>
              <a:rPr sz="5200" spc="-8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509" dirty="0">
                <a:solidFill>
                  <a:srgbClr val="FFFFFF"/>
                </a:solidFill>
                <a:latin typeface="Malgun Gothic"/>
                <a:cs typeface="Malgun Gothic"/>
              </a:rPr>
              <a:t>계산하시오.</a:t>
            </a:r>
            <a:endParaRPr sz="5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920"/>
              </a:spcBef>
            </a:pPr>
            <a:r>
              <a:rPr sz="5200" spc="-495" dirty="0">
                <a:solidFill>
                  <a:srgbClr val="FFFFFF"/>
                </a:solidFill>
                <a:latin typeface="Gungsuh"/>
                <a:cs typeface="Gungsuh"/>
              </a:rPr>
              <a:t>(1)</a:t>
            </a:r>
            <a:endParaRPr sz="5200">
              <a:latin typeface="Gungsuh"/>
              <a:cs typeface="Gungsuh"/>
            </a:endParaRPr>
          </a:p>
          <a:p>
            <a:pPr marL="12700">
              <a:lnSpc>
                <a:spcPct val="100000"/>
              </a:lnSpc>
              <a:spcBef>
                <a:spcPts val="5360"/>
              </a:spcBef>
            </a:pPr>
            <a:r>
              <a:rPr sz="5200" spc="-320" dirty="0">
                <a:solidFill>
                  <a:srgbClr val="FFFFFF"/>
                </a:solidFill>
                <a:latin typeface="Gungsuh"/>
                <a:cs typeface="Gungsuh"/>
              </a:rPr>
              <a:t>(2)</a:t>
            </a:r>
            <a:endParaRPr sz="5200">
              <a:latin typeface="Gungsuh"/>
              <a:cs typeface="Gungsuh"/>
            </a:endParaRPr>
          </a:p>
          <a:p>
            <a:pPr marL="12700">
              <a:lnSpc>
                <a:spcPct val="100000"/>
              </a:lnSpc>
              <a:spcBef>
                <a:spcPts val="5360"/>
              </a:spcBef>
            </a:pPr>
            <a:r>
              <a:rPr sz="5200" spc="-320" dirty="0">
                <a:solidFill>
                  <a:srgbClr val="FFFFFF"/>
                </a:solidFill>
                <a:latin typeface="Gungsuh"/>
                <a:cs typeface="Gungsuh"/>
              </a:rPr>
              <a:t>(3)</a:t>
            </a:r>
            <a:endParaRPr sz="5200">
              <a:latin typeface="Gungsuh"/>
              <a:cs typeface="Gungsuh"/>
            </a:endParaRPr>
          </a:p>
          <a:p>
            <a:pPr marL="12700">
              <a:lnSpc>
                <a:spcPct val="100000"/>
              </a:lnSpc>
              <a:spcBef>
                <a:spcPts val="5360"/>
              </a:spcBef>
            </a:pPr>
            <a:r>
              <a:rPr sz="5200" spc="-295" dirty="0">
                <a:solidFill>
                  <a:srgbClr val="FFFFFF"/>
                </a:solidFill>
                <a:latin typeface="Gungsuh"/>
                <a:cs typeface="Gungsuh"/>
              </a:rPr>
              <a:t>(4)</a:t>
            </a:r>
            <a:endParaRPr sz="5200">
              <a:latin typeface="Gungsuh"/>
              <a:cs typeface="Gungsuh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1886304" y="6886920"/>
            <a:ext cx="351790" cy="584200"/>
            <a:chOff x="1886304" y="6886920"/>
            <a:chExt cx="351790" cy="584200"/>
          </a:xfrm>
        </p:grpSpPr>
        <p:sp>
          <p:nvSpPr>
            <p:cNvPr id="120" name="object 120"/>
            <p:cNvSpPr/>
            <p:nvPr/>
          </p:nvSpPr>
          <p:spPr>
            <a:xfrm>
              <a:off x="1886912" y="6887336"/>
              <a:ext cx="350520" cy="582930"/>
            </a:xfrm>
            <a:custGeom>
              <a:avLst/>
              <a:gdLst/>
              <a:ahLst/>
              <a:cxnLst/>
              <a:rect l="l" t="t" r="r" b="b"/>
              <a:pathLst>
                <a:path w="350519" h="582929">
                  <a:moveTo>
                    <a:pt x="220906" y="0"/>
                  </a:moveTo>
                  <a:lnTo>
                    <a:pt x="179929" y="5029"/>
                  </a:lnTo>
                  <a:lnTo>
                    <a:pt x="140858" y="20116"/>
                  </a:lnTo>
                  <a:lnTo>
                    <a:pt x="103691" y="45262"/>
                  </a:lnTo>
                  <a:lnTo>
                    <a:pt x="68430" y="80467"/>
                  </a:lnTo>
                  <a:lnTo>
                    <a:pt x="43733" y="114964"/>
                  </a:lnTo>
                  <a:lnTo>
                    <a:pt x="24524" y="154067"/>
                  </a:lnTo>
                  <a:lnTo>
                    <a:pt x="10802" y="197775"/>
                  </a:lnTo>
                  <a:lnTo>
                    <a:pt x="2569" y="246089"/>
                  </a:lnTo>
                  <a:lnTo>
                    <a:pt x="0" y="295630"/>
                  </a:lnTo>
                  <a:lnTo>
                    <a:pt x="51" y="316854"/>
                  </a:lnTo>
                  <a:lnTo>
                    <a:pt x="200" y="328663"/>
                  </a:lnTo>
                  <a:lnTo>
                    <a:pt x="245" y="332205"/>
                  </a:lnTo>
                  <a:lnTo>
                    <a:pt x="2295" y="362169"/>
                  </a:lnTo>
                  <a:lnTo>
                    <a:pt x="2364" y="363178"/>
                  </a:lnTo>
                  <a:lnTo>
                    <a:pt x="11686" y="418452"/>
                  </a:lnTo>
                  <a:lnTo>
                    <a:pt x="25607" y="464241"/>
                  </a:lnTo>
                  <a:lnTo>
                    <a:pt x="42179" y="500608"/>
                  </a:lnTo>
                  <a:lnTo>
                    <a:pt x="73143" y="540479"/>
                  </a:lnTo>
                  <a:lnTo>
                    <a:pt x="109936" y="566262"/>
                  </a:lnTo>
                  <a:lnTo>
                    <a:pt x="155255" y="581082"/>
                  </a:lnTo>
                  <a:lnTo>
                    <a:pt x="178551" y="582777"/>
                  </a:lnTo>
                  <a:lnTo>
                    <a:pt x="211377" y="579812"/>
                  </a:lnTo>
                  <a:lnTo>
                    <a:pt x="241235" y="570918"/>
                  </a:lnTo>
                  <a:lnTo>
                    <a:pt x="268127" y="556095"/>
                  </a:lnTo>
                  <a:lnTo>
                    <a:pt x="279357" y="546354"/>
                  </a:lnTo>
                  <a:lnTo>
                    <a:pt x="176862" y="546354"/>
                  </a:lnTo>
                  <a:lnTo>
                    <a:pt x="164842" y="545401"/>
                  </a:lnTo>
                  <a:lnTo>
                    <a:pt x="121692" y="521045"/>
                  </a:lnTo>
                  <a:lnTo>
                    <a:pt x="99773" y="481977"/>
                  </a:lnTo>
                  <a:lnTo>
                    <a:pt x="95370" y="464402"/>
                  </a:lnTo>
                  <a:lnTo>
                    <a:pt x="95330" y="464241"/>
                  </a:lnTo>
                  <a:lnTo>
                    <a:pt x="92311" y="442645"/>
                  </a:lnTo>
                  <a:lnTo>
                    <a:pt x="92273" y="442379"/>
                  </a:lnTo>
                  <a:lnTo>
                    <a:pt x="92155" y="441531"/>
                  </a:lnTo>
                  <a:lnTo>
                    <a:pt x="90249" y="413844"/>
                  </a:lnTo>
                  <a:lnTo>
                    <a:pt x="89822" y="391927"/>
                  </a:lnTo>
                  <a:lnTo>
                    <a:pt x="89712" y="386257"/>
                  </a:lnTo>
                  <a:lnTo>
                    <a:pt x="89613" y="381177"/>
                  </a:lnTo>
                  <a:lnTo>
                    <a:pt x="90246" y="367414"/>
                  </a:lnTo>
                  <a:lnTo>
                    <a:pt x="91306" y="354072"/>
                  </a:lnTo>
                  <a:lnTo>
                    <a:pt x="92789" y="341154"/>
                  </a:lnTo>
                  <a:lnTo>
                    <a:pt x="94693" y="328663"/>
                  </a:lnTo>
                  <a:lnTo>
                    <a:pt x="97093" y="316854"/>
                  </a:lnTo>
                  <a:lnTo>
                    <a:pt x="97179" y="316430"/>
                  </a:lnTo>
                  <a:lnTo>
                    <a:pt x="114703" y="269100"/>
                  </a:lnTo>
                  <a:lnTo>
                    <a:pt x="121227" y="259207"/>
                  </a:lnTo>
                  <a:lnTo>
                    <a:pt x="89613" y="259207"/>
                  </a:lnTo>
                  <a:lnTo>
                    <a:pt x="91251" y="201923"/>
                  </a:lnTo>
                  <a:lnTo>
                    <a:pt x="98716" y="155441"/>
                  </a:lnTo>
                  <a:lnTo>
                    <a:pt x="111158" y="116370"/>
                  </a:lnTo>
                  <a:lnTo>
                    <a:pt x="149379" y="62472"/>
                  </a:lnTo>
                  <a:lnTo>
                    <a:pt x="198929" y="37060"/>
                  </a:lnTo>
                  <a:lnTo>
                    <a:pt x="227675" y="33883"/>
                  </a:lnTo>
                  <a:lnTo>
                    <a:pt x="307169" y="33883"/>
                  </a:lnTo>
                  <a:lnTo>
                    <a:pt x="304764" y="30492"/>
                  </a:lnTo>
                  <a:lnTo>
                    <a:pt x="289993" y="17155"/>
                  </a:lnTo>
                  <a:lnTo>
                    <a:pt x="271093" y="7626"/>
                  </a:lnTo>
                  <a:lnTo>
                    <a:pt x="248064" y="1906"/>
                  </a:lnTo>
                  <a:lnTo>
                    <a:pt x="220906" y="0"/>
                  </a:lnTo>
                  <a:close/>
                </a:path>
                <a:path w="350519" h="582929">
                  <a:moveTo>
                    <a:pt x="279347" y="227864"/>
                  </a:moveTo>
                  <a:lnTo>
                    <a:pt x="181957" y="227864"/>
                  </a:lnTo>
                  <a:lnTo>
                    <a:pt x="200047" y="229768"/>
                  </a:lnTo>
                  <a:lnTo>
                    <a:pt x="216245" y="235484"/>
                  </a:lnTo>
                  <a:lnTo>
                    <a:pt x="248009" y="266454"/>
                  </a:lnTo>
                  <a:lnTo>
                    <a:pt x="260025" y="310713"/>
                  </a:lnTo>
                  <a:lnTo>
                    <a:pt x="262084" y="354072"/>
                  </a:lnTo>
                  <a:lnTo>
                    <a:pt x="262052" y="420350"/>
                  </a:lnTo>
                  <a:lnTo>
                    <a:pt x="260025" y="461914"/>
                  </a:lnTo>
                  <a:lnTo>
                    <a:pt x="248009" y="506068"/>
                  </a:lnTo>
                  <a:lnTo>
                    <a:pt x="214972" y="538306"/>
                  </a:lnTo>
                  <a:lnTo>
                    <a:pt x="176862" y="546354"/>
                  </a:lnTo>
                  <a:lnTo>
                    <a:pt x="279357" y="546354"/>
                  </a:lnTo>
                  <a:lnTo>
                    <a:pt x="312278" y="511466"/>
                  </a:lnTo>
                  <a:lnTo>
                    <a:pt x="339386" y="462760"/>
                  </a:lnTo>
                  <a:lnTo>
                    <a:pt x="349439" y="420350"/>
                  </a:lnTo>
                  <a:lnTo>
                    <a:pt x="350497" y="401510"/>
                  </a:lnTo>
                  <a:lnTo>
                    <a:pt x="350497" y="386257"/>
                  </a:lnTo>
                  <a:lnTo>
                    <a:pt x="346055" y="339034"/>
                  </a:lnTo>
                  <a:lnTo>
                    <a:pt x="332717" y="295630"/>
                  </a:lnTo>
                  <a:lnTo>
                    <a:pt x="309371" y="258620"/>
                  </a:lnTo>
                  <a:lnTo>
                    <a:pt x="289513" y="236969"/>
                  </a:lnTo>
                  <a:lnTo>
                    <a:pt x="279347" y="227864"/>
                  </a:lnTo>
                  <a:close/>
                </a:path>
                <a:path w="350519" h="582929">
                  <a:moveTo>
                    <a:pt x="190413" y="197370"/>
                  </a:moveTo>
                  <a:lnTo>
                    <a:pt x="187022" y="197370"/>
                  </a:lnTo>
                  <a:lnTo>
                    <a:pt x="160390" y="200547"/>
                  </a:lnTo>
                  <a:lnTo>
                    <a:pt x="136406" y="210077"/>
                  </a:lnTo>
                  <a:lnTo>
                    <a:pt x="115070" y="225959"/>
                  </a:lnTo>
                  <a:lnTo>
                    <a:pt x="96382" y="248196"/>
                  </a:lnTo>
                  <a:lnTo>
                    <a:pt x="94693" y="252145"/>
                  </a:lnTo>
                  <a:lnTo>
                    <a:pt x="92433" y="255816"/>
                  </a:lnTo>
                  <a:lnTo>
                    <a:pt x="89613" y="259207"/>
                  </a:lnTo>
                  <a:lnTo>
                    <a:pt x="121227" y="259207"/>
                  </a:lnTo>
                  <a:lnTo>
                    <a:pt x="121371" y="258987"/>
                  </a:lnTo>
                  <a:lnTo>
                    <a:pt x="129099" y="250041"/>
                  </a:lnTo>
                  <a:lnTo>
                    <a:pt x="169660" y="228763"/>
                  </a:lnTo>
                  <a:lnTo>
                    <a:pt x="181921" y="227864"/>
                  </a:lnTo>
                  <a:lnTo>
                    <a:pt x="279347" y="227864"/>
                  </a:lnTo>
                  <a:lnTo>
                    <a:pt x="269182" y="220029"/>
                  </a:lnTo>
                  <a:lnTo>
                    <a:pt x="259019" y="213461"/>
                  </a:lnTo>
                  <a:lnTo>
                    <a:pt x="243614" y="206420"/>
                  </a:lnTo>
                  <a:lnTo>
                    <a:pt x="227045" y="201391"/>
                  </a:lnTo>
                  <a:lnTo>
                    <a:pt x="209311" y="198375"/>
                  </a:lnTo>
                  <a:lnTo>
                    <a:pt x="190413" y="197370"/>
                  </a:lnTo>
                  <a:close/>
                </a:path>
                <a:path w="350519" h="582929">
                  <a:moveTo>
                    <a:pt x="307169" y="33883"/>
                  </a:moveTo>
                  <a:lnTo>
                    <a:pt x="227675" y="33883"/>
                  </a:lnTo>
                  <a:lnTo>
                    <a:pt x="243665" y="36157"/>
                  </a:lnTo>
                  <a:lnTo>
                    <a:pt x="257749" y="40444"/>
                  </a:lnTo>
                  <a:lnTo>
                    <a:pt x="269927" y="46744"/>
                  </a:lnTo>
                  <a:lnTo>
                    <a:pt x="280202" y="55054"/>
                  </a:lnTo>
                  <a:lnTo>
                    <a:pt x="262783" y="60724"/>
                  </a:lnTo>
                  <a:lnTo>
                    <a:pt x="250341" y="70097"/>
                  </a:lnTo>
                  <a:lnTo>
                    <a:pt x="242876" y="83175"/>
                  </a:lnTo>
                  <a:lnTo>
                    <a:pt x="240388" y="99961"/>
                  </a:lnTo>
                  <a:lnTo>
                    <a:pt x="241181" y="109962"/>
                  </a:lnTo>
                  <a:lnTo>
                    <a:pt x="267489" y="141887"/>
                  </a:lnTo>
                  <a:lnTo>
                    <a:pt x="285282" y="144856"/>
                  </a:lnTo>
                  <a:lnTo>
                    <a:pt x="294622" y="144113"/>
                  </a:lnTo>
                  <a:lnTo>
                    <a:pt x="295089" y="144113"/>
                  </a:lnTo>
                  <a:lnTo>
                    <a:pt x="327208" y="117321"/>
                  </a:lnTo>
                  <a:lnTo>
                    <a:pt x="330177" y="98259"/>
                  </a:lnTo>
                  <a:lnTo>
                    <a:pt x="328625" y="80467"/>
                  </a:lnTo>
                  <a:lnTo>
                    <a:pt x="328588" y="80050"/>
                  </a:lnTo>
                  <a:lnTo>
                    <a:pt x="323824" y="62685"/>
                  </a:lnTo>
                  <a:lnTo>
                    <a:pt x="315882" y="46165"/>
                  </a:lnTo>
                  <a:lnTo>
                    <a:pt x="307169" y="338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886728" y="6887344"/>
              <a:ext cx="351155" cy="582930"/>
            </a:xfrm>
            <a:custGeom>
              <a:avLst/>
              <a:gdLst/>
              <a:ahLst/>
              <a:cxnLst/>
              <a:rect l="l" t="t" r="r" b="b"/>
              <a:pathLst>
                <a:path w="351155" h="582929">
                  <a:moveTo>
                    <a:pt x="0" y="299010"/>
                  </a:moveTo>
                  <a:lnTo>
                    <a:pt x="2744" y="246086"/>
                  </a:lnTo>
                  <a:lnTo>
                    <a:pt x="10977" y="197770"/>
                  </a:lnTo>
                  <a:lnTo>
                    <a:pt x="24700" y="154062"/>
                  </a:lnTo>
                  <a:lnTo>
                    <a:pt x="43911" y="114962"/>
                  </a:lnTo>
                  <a:lnTo>
                    <a:pt x="68611" y="80470"/>
                  </a:lnTo>
                  <a:lnTo>
                    <a:pt x="103870" y="45264"/>
                  </a:lnTo>
                  <a:lnTo>
                    <a:pt x="141034" y="20117"/>
                  </a:lnTo>
                  <a:lnTo>
                    <a:pt x="180105" y="5029"/>
                  </a:lnTo>
                  <a:lnTo>
                    <a:pt x="221081" y="0"/>
                  </a:lnTo>
                  <a:lnTo>
                    <a:pt x="248240" y="1905"/>
                  </a:lnTo>
                  <a:lnTo>
                    <a:pt x="290169" y="17152"/>
                  </a:lnTo>
                  <a:lnTo>
                    <a:pt x="316057" y="46164"/>
                  </a:lnTo>
                  <a:lnTo>
                    <a:pt x="330351" y="98258"/>
                  </a:lnTo>
                  <a:lnTo>
                    <a:pt x="329610" y="108317"/>
                  </a:lnTo>
                  <a:lnTo>
                    <a:pt x="304304" y="141670"/>
                  </a:lnTo>
                  <a:lnTo>
                    <a:pt x="260046" y="138175"/>
                  </a:lnTo>
                  <a:lnTo>
                    <a:pt x="240563" y="99952"/>
                  </a:lnTo>
                  <a:lnTo>
                    <a:pt x="262957" y="60723"/>
                  </a:lnTo>
                  <a:lnTo>
                    <a:pt x="280375" y="55058"/>
                  </a:lnTo>
                  <a:lnTo>
                    <a:pt x="270104" y="46746"/>
                  </a:lnTo>
                  <a:lnTo>
                    <a:pt x="257928" y="40446"/>
                  </a:lnTo>
                  <a:lnTo>
                    <a:pt x="243846" y="36158"/>
                  </a:lnTo>
                  <a:lnTo>
                    <a:pt x="227857" y="33882"/>
                  </a:lnTo>
                  <a:lnTo>
                    <a:pt x="199111" y="37058"/>
                  </a:lnTo>
                  <a:lnTo>
                    <a:pt x="149558" y="62470"/>
                  </a:lnTo>
                  <a:lnTo>
                    <a:pt x="111335" y="116364"/>
                  </a:lnTo>
                  <a:lnTo>
                    <a:pt x="98893" y="155434"/>
                  </a:lnTo>
                  <a:lnTo>
                    <a:pt x="91429" y="201916"/>
                  </a:lnTo>
                  <a:lnTo>
                    <a:pt x="88940" y="255810"/>
                  </a:lnTo>
                  <a:lnTo>
                    <a:pt x="89787" y="259199"/>
                  </a:lnTo>
                  <a:lnTo>
                    <a:pt x="92611" y="255810"/>
                  </a:lnTo>
                  <a:lnTo>
                    <a:pt x="94870" y="252140"/>
                  </a:lnTo>
                  <a:lnTo>
                    <a:pt x="96564" y="248187"/>
                  </a:lnTo>
                  <a:lnTo>
                    <a:pt x="115252" y="225952"/>
                  </a:lnTo>
                  <a:lnTo>
                    <a:pt x="136587" y="210069"/>
                  </a:lnTo>
                  <a:lnTo>
                    <a:pt x="160569" y="200540"/>
                  </a:lnTo>
                  <a:lnTo>
                    <a:pt x="187199" y="197363"/>
                  </a:lnTo>
                  <a:lnTo>
                    <a:pt x="190587" y="197363"/>
                  </a:lnTo>
                  <a:lnTo>
                    <a:pt x="243793" y="206416"/>
                  </a:lnTo>
                  <a:lnTo>
                    <a:pt x="279528" y="227857"/>
                  </a:lnTo>
                  <a:lnTo>
                    <a:pt x="309545" y="258616"/>
                  </a:lnTo>
                  <a:lnTo>
                    <a:pt x="332892" y="295622"/>
                  </a:lnTo>
                  <a:lnTo>
                    <a:pt x="346234" y="339034"/>
                  </a:lnTo>
                  <a:lnTo>
                    <a:pt x="350681" y="386257"/>
                  </a:lnTo>
                  <a:lnTo>
                    <a:pt x="350681" y="401504"/>
                  </a:lnTo>
                  <a:lnTo>
                    <a:pt x="339563" y="462757"/>
                  </a:lnTo>
                  <a:lnTo>
                    <a:pt x="312457" y="511462"/>
                  </a:lnTo>
                  <a:lnTo>
                    <a:pt x="268305" y="556092"/>
                  </a:lnTo>
                  <a:lnTo>
                    <a:pt x="211552" y="579809"/>
                  </a:lnTo>
                  <a:lnTo>
                    <a:pt x="178728" y="582774"/>
                  </a:lnTo>
                  <a:lnTo>
                    <a:pt x="166975" y="582350"/>
                  </a:lnTo>
                  <a:lnTo>
                    <a:pt x="121764" y="571868"/>
                  </a:lnTo>
                  <a:lnTo>
                    <a:pt x="85552" y="550586"/>
                  </a:lnTo>
                  <a:lnTo>
                    <a:pt x="51723" y="515486"/>
                  </a:lnTo>
                  <a:lnTo>
                    <a:pt x="25835" y="464398"/>
                  </a:lnTo>
                  <a:lnTo>
                    <a:pt x="11858" y="418445"/>
                  </a:lnTo>
                  <a:lnTo>
                    <a:pt x="2541" y="363175"/>
                  </a:lnTo>
                  <a:lnTo>
                    <a:pt x="423" y="332204"/>
                  </a:lnTo>
                  <a:lnTo>
                    <a:pt x="0" y="299010"/>
                  </a:lnTo>
                  <a:close/>
                </a:path>
                <a:path w="351155" h="582929">
                  <a:moveTo>
                    <a:pt x="182116" y="227857"/>
                  </a:moveTo>
                  <a:lnTo>
                    <a:pt x="138070" y="242257"/>
                  </a:lnTo>
                  <a:lnTo>
                    <a:pt x="109270" y="280375"/>
                  </a:lnTo>
                  <a:lnTo>
                    <a:pt x="94870" y="328657"/>
                  </a:lnTo>
                  <a:lnTo>
                    <a:pt x="90423" y="367410"/>
                  </a:lnTo>
                  <a:lnTo>
                    <a:pt x="89787" y="381175"/>
                  </a:lnTo>
                  <a:lnTo>
                    <a:pt x="90423" y="413839"/>
                  </a:lnTo>
                  <a:lnTo>
                    <a:pt x="95505" y="464239"/>
                  </a:lnTo>
                  <a:lnTo>
                    <a:pt x="113082" y="509503"/>
                  </a:lnTo>
                  <a:lnTo>
                    <a:pt x="142570" y="537774"/>
                  </a:lnTo>
                  <a:lnTo>
                    <a:pt x="177034" y="546350"/>
                  </a:lnTo>
                  <a:lnTo>
                    <a:pt x="197363" y="544339"/>
                  </a:lnTo>
                  <a:lnTo>
                    <a:pt x="243104" y="514162"/>
                  </a:lnTo>
                  <a:lnTo>
                    <a:pt x="258351" y="476045"/>
                  </a:lnTo>
                  <a:lnTo>
                    <a:pt x="262322" y="417439"/>
                  </a:lnTo>
                  <a:lnTo>
                    <a:pt x="262587" y="387104"/>
                  </a:lnTo>
                  <a:lnTo>
                    <a:pt x="262322" y="356028"/>
                  </a:lnTo>
                  <a:lnTo>
                    <a:pt x="260204" y="310710"/>
                  </a:lnTo>
                  <a:lnTo>
                    <a:pt x="248187" y="266451"/>
                  </a:lnTo>
                  <a:lnTo>
                    <a:pt x="216422" y="235481"/>
                  </a:lnTo>
                  <a:lnTo>
                    <a:pt x="182116" y="22785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2" name="object 122"/>
          <p:cNvGrpSpPr/>
          <p:nvPr/>
        </p:nvGrpSpPr>
        <p:grpSpPr>
          <a:xfrm>
            <a:off x="2292048" y="6891156"/>
            <a:ext cx="239395" cy="570230"/>
            <a:chOff x="2292048" y="6891156"/>
            <a:chExt cx="239395" cy="570230"/>
          </a:xfrm>
        </p:grpSpPr>
        <p:sp>
          <p:nvSpPr>
            <p:cNvPr id="123" name="object 123"/>
            <p:cNvSpPr/>
            <p:nvPr/>
          </p:nvSpPr>
          <p:spPr>
            <a:xfrm>
              <a:off x="2292476" y="6891578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5">
                  <a:moveTo>
                    <a:pt x="191427" y="0"/>
                  </a:moveTo>
                  <a:lnTo>
                    <a:pt x="154165" y="16090"/>
                  </a:lnTo>
                  <a:lnTo>
                    <a:pt x="138074" y="51663"/>
                  </a:lnTo>
                  <a:lnTo>
                    <a:pt x="139129" y="60719"/>
                  </a:lnTo>
                  <a:lnTo>
                    <a:pt x="165176" y="88087"/>
                  </a:lnTo>
                  <a:lnTo>
                    <a:pt x="173647" y="88087"/>
                  </a:lnTo>
                  <a:lnTo>
                    <a:pt x="210908" y="71145"/>
                  </a:lnTo>
                  <a:lnTo>
                    <a:pt x="227850" y="35572"/>
                  </a:lnTo>
                  <a:lnTo>
                    <a:pt x="226848" y="28269"/>
                  </a:lnTo>
                  <a:lnTo>
                    <a:pt x="198737" y="635"/>
                  </a:lnTo>
                  <a:lnTo>
                    <a:pt x="191427" y="0"/>
                  </a:lnTo>
                  <a:close/>
                </a:path>
                <a:path w="238125" h="569595">
                  <a:moveTo>
                    <a:pt x="182006" y="217690"/>
                  </a:moveTo>
                  <a:lnTo>
                    <a:pt x="123952" y="217690"/>
                  </a:lnTo>
                  <a:lnTo>
                    <a:pt x="128752" y="224459"/>
                  </a:lnTo>
                  <a:lnTo>
                    <a:pt x="128752" y="238023"/>
                  </a:lnTo>
                  <a:lnTo>
                    <a:pt x="128102" y="245643"/>
                  </a:lnTo>
                  <a:lnTo>
                    <a:pt x="128061" y="246124"/>
                  </a:lnTo>
                  <a:lnTo>
                    <a:pt x="126844" y="254330"/>
                  </a:lnTo>
                  <a:lnTo>
                    <a:pt x="111035" y="304939"/>
                  </a:lnTo>
                  <a:lnTo>
                    <a:pt x="85547" y="373545"/>
                  </a:lnTo>
                  <a:lnTo>
                    <a:pt x="71204" y="411028"/>
                  </a:lnTo>
                  <a:lnTo>
                    <a:pt x="60353" y="439618"/>
                  </a:lnTo>
                  <a:lnTo>
                    <a:pt x="47273" y="476574"/>
                  </a:lnTo>
                  <a:lnTo>
                    <a:pt x="45006" y="498277"/>
                  </a:lnTo>
                  <a:lnTo>
                    <a:pt x="46691" y="514265"/>
                  </a:lnTo>
                  <a:lnTo>
                    <a:pt x="68605" y="551433"/>
                  </a:lnTo>
                  <a:lnTo>
                    <a:pt x="105297" y="568102"/>
                  </a:lnTo>
                  <a:lnTo>
                    <a:pt x="118579" y="569213"/>
                  </a:lnTo>
                  <a:lnTo>
                    <a:pt x="131726" y="568102"/>
                  </a:lnTo>
                  <a:lnTo>
                    <a:pt x="132147" y="568102"/>
                  </a:lnTo>
                  <a:lnTo>
                    <a:pt x="171107" y="550583"/>
                  </a:lnTo>
                  <a:lnTo>
                    <a:pt x="185748" y="537883"/>
                  </a:lnTo>
                  <a:lnTo>
                    <a:pt x="122821" y="537883"/>
                  </a:lnTo>
                  <a:lnTo>
                    <a:pt x="116520" y="536559"/>
                  </a:lnTo>
                  <a:lnTo>
                    <a:pt x="112020" y="532587"/>
                  </a:lnTo>
                  <a:lnTo>
                    <a:pt x="109320" y="525967"/>
                  </a:lnTo>
                  <a:lnTo>
                    <a:pt x="108419" y="516699"/>
                  </a:lnTo>
                  <a:lnTo>
                    <a:pt x="108684" y="511827"/>
                  </a:lnTo>
                  <a:lnTo>
                    <a:pt x="119964" y="468685"/>
                  </a:lnTo>
                  <a:lnTo>
                    <a:pt x="137752" y="420826"/>
                  </a:lnTo>
                  <a:lnTo>
                    <a:pt x="158609" y="367352"/>
                  </a:lnTo>
                  <a:lnTo>
                    <a:pt x="167714" y="343688"/>
                  </a:lnTo>
                  <a:lnTo>
                    <a:pt x="182042" y="305146"/>
                  </a:lnTo>
                  <a:lnTo>
                    <a:pt x="193226" y="265870"/>
                  </a:lnTo>
                  <a:lnTo>
                    <a:pt x="193841" y="258926"/>
                  </a:lnTo>
                  <a:lnTo>
                    <a:pt x="193967" y="257505"/>
                  </a:lnTo>
                  <a:lnTo>
                    <a:pt x="192224" y="241834"/>
                  </a:lnTo>
                  <a:lnTo>
                    <a:pt x="187833" y="227857"/>
                  </a:lnTo>
                  <a:lnTo>
                    <a:pt x="182006" y="217690"/>
                  </a:lnTo>
                  <a:close/>
                </a:path>
                <a:path w="238125" h="569595">
                  <a:moveTo>
                    <a:pt x="232371" y="430301"/>
                  </a:moveTo>
                  <a:lnTo>
                    <a:pt x="212610" y="430301"/>
                  </a:lnTo>
                  <a:lnTo>
                    <a:pt x="207810" y="430860"/>
                  </a:lnTo>
                  <a:lnTo>
                    <a:pt x="205549" y="433120"/>
                  </a:lnTo>
                  <a:lnTo>
                    <a:pt x="204139" y="437083"/>
                  </a:lnTo>
                  <a:lnTo>
                    <a:pt x="202437" y="443852"/>
                  </a:lnTo>
                  <a:lnTo>
                    <a:pt x="197622" y="458091"/>
                  </a:lnTo>
                  <a:lnTo>
                    <a:pt x="181267" y="493826"/>
                  </a:lnTo>
                  <a:lnTo>
                    <a:pt x="151053" y="529691"/>
                  </a:lnTo>
                  <a:lnTo>
                    <a:pt x="127901" y="537883"/>
                  </a:lnTo>
                  <a:lnTo>
                    <a:pt x="185748" y="537883"/>
                  </a:lnTo>
                  <a:lnTo>
                    <a:pt x="215622" y="496634"/>
                  </a:lnTo>
                  <a:lnTo>
                    <a:pt x="233737" y="456086"/>
                  </a:lnTo>
                  <a:lnTo>
                    <a:pt x="238023" y="433120"/>
                  </a:lnTo>
                  <a:lnTo>
                    <a:pt x="232371" y="430301"/>
                  </a:lnTo>
                  <a:close/>
                </a:path>
                <a:path w="238125" h="569595">
                  <a:moveTo>
                    <a:pt x="116039" y="185496"/>
                  </a:moveTo>
                  <a:lnTo>
                    <a:pt x="77606" y="195667"/>
                  </a:lnTo>
                  <a:lnTo>
                    <a:pt x="43620" y="224680"/>
                  </a:lnTo>
                  <a:lnTo>
                    <a:pt x="21916" y="258926"/>
                  </a:lnTo>
                  <a:lnTo>
                    <a:pt x="4286" y="299486"/>
                  </a:lnTo>
                  <a:lnTo>
                    <a:pt x="0" y="316801"/>
                  </a:lnTo>
                  <a:lnTo>
                    <a:pt x="0" y="318490"/>
                  </a:lnTo>
                  <a:lnTo>
                    <a:pt x="1689" y="321030"/>
                  </a:lnTo>
                  <a:lnTo>
                    <a:pt x="5080" y="324421"/>
                  </a:lnTo>
                  <a:lnTo>
                    <a:pt x="27673" y="324421"/>
                  </a:lnTo>
                  <a:lnTo>
                    <a:pt x="28511" y="324142"/>
                  </a:lnTo>
                  <a:lnTo>
                    <a:pt x="30772" y="323011"/>
                  </a:lnTo>
                  <a:lnTo>
                    <a:pt x="31343" y="322440"/>
                  </a:lnTo>
                  <a:lnTo>
                    <a:pt x="31435" y="321030"/>
                  </a:lnTo>
                  <a:lnTo>
                    <a:pt x="31623" y="320459"/>
                  </a:lnTo>
                  <a:lnTo>
                    <a:pt x="32753" y="318211"/>
                  </a:lnTo>
                  <a:lnTo>
                    <a:pt x="33312" y="317360"/>
                  </a:lnTo>
                  <a:lnTo>
                    <a:pt x="33883" y="316801"/>
                  </a:lnTo>
                  <a:lnTo>
                    <a:pt x="40024" y="296151"/>
                  </a:lnTo>
                  <a:lnTo>
                    <a:pt x="56116" y="260571"/>
                  </a:lnTo>
                  <a:lnTo>
                    <a:pt x="88306" y="224680"/>
                  </a:lnTo>
                  <a:lnTo>
                    <a:pt x="112661" y="217690"/>
                  </a:lnTo>
                  <a:lnTo>
                    <a:pt x="182006" y="217690"/>
                  </a:lnTo>
                  <a:lnTo>
                    <a:pt x="180794" y="215574"/>
                  </a:lnTo>
                  <a:lnTo>
                    <a:pt x="171107" y="204990"/>
                  </a:lnTo>
                  <a:lnTo>
                    <a:pt x="159407" y="196463"/>
                  </a:lnTo>
                  <a:lnTo>
                    <a:pt x="146330" y="190371"/>
                  </a:lnTo>
                  <a:lnTo>
                    <a:pt x="131875" y="186715"/>
                  </a:lnTo>
                  <a:lnTo>
                    <a:pt x="116039" y="1854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30118" y="6891156"/>
              <a:ext cx="90634" cy="88940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2292472" y="7077084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93"/>
                  </a:moveTo>
                  <a:lnTo>
                    <a:pt x="11752" y="95029"/>
                  </a:lnTo>
                  <a:lnTo>
                    <a:pt x="35046" y="50240"/>
                  </a:lnTo>
                  <a:lnTo>
                    <a:pt x="65223" y="18635"/>
                  </a:lnTo>
                  <a:lnTo>
                    <a:pt x="103022" y="846"/>
                  </a:lnTo>
                  <a:lnTo>
                    <a:pt x="116046" y="0"/>
                  </a:lnTo>
                  <a:lnTo>
                    <a:pt x="131876" y="1217"/>
                  </a:lnTo>
                  <a:lnTo>
                    <a:pt x="171105" y="19482"/>
                  </a:lnTo>
                  <a:lnTo>
                    <a:pt x="192228" y="56329"/>
                  </a:lnTo>
                  <a:lnTo>
                    <a:pt x="193975" y="71999"/>
                  </a:lnTo>
                  <a:lnTo>
                    <a:pt x="193234" y="80364"/>
                  </a:lnTo>
                  <a:lnTo>
                    <a:pt x="182116" y="119434"/>
                  </a:lnTo>
                  <a:lnTo>
                    <a:pt x="167717" y="158187"/>
                  </a:lnTo>
                  <a:lnTo>
                    <a:pt x="148234" y="208375"/>
                  </a:lnTo>
                  <a:lnTo>
                    <a:pt x="137752" y="235322"/>
                  </a:lnTo>
                  <a:lnTo>
                    <a:pt x="119964" y="283181"/>
                  </a:lnTo>
                  <a:lnTo>
                    <a:pt x="109482" y="320187"/>
                  </a:lnTo>
                  <a:lnTo>
                    <a:pt x="108423" y="331198"/>
                  </a:lnTo>
                  <a:lnTo>
                    <a:pt x="109323" y="340463"/>
                  </a:lnTo>
                  <a:lnTo>
                    <a:pt x="112023" y="347081"/>
                  </a:lnTo>
                  <a:lnTo>
                    <a:pt x="116523" y="351051"/>
                  </a:lnTo>
                  <a:lnTo>
                    <a:pt x="122823" y="352375"/>
                  </a:lnTo>
                  <a:lnTo>
                    <a:pt x="127905" y="352375"/>
                  </a:lnTo>
                  <a:lnTo>
                    <a:pt x="133269" y="351528"/>
                  </a:lnTo>
                  <a:lnTo>
                    <a:pt x="138917" y="349834"/>
                  </a:lnTo>
                  <a:lnTo>
                    <a:pt x="144564" y="348139"/>
                  </a:lnTo>
                  <a:lnTo>
                    <a:pt x="175393" y="317804"/>
                  </a:lnTo>
                  <a:lnTo>
                    <a:pt x="197628" y="272592"/>
                  </a:lnTo>
                  <a:lnTo>
                    <a:pt x="204140" y="251575"/>
                  </a:lnTo>
                  <a:lnTo>
                    <a:pt x="205552" y="247622"/>
                  </a:lnTo>
                  <a:lnTo>
                    <a:pt x="206681" y="246493"/>
                  </a:lnTo>
                  <a:lnTo>
                    <a:pt x="207810" y="245364"/>
                  </a:lnTo>
                  <a:lnTo>
                    <a:pt x="212610" y="244799"/>
                  </a:lnTo>
                  <a:lnTo>
                    <a:pt x="221081" y="244799"/>
                  </a:lnTo>
                  <a:lnTo>
                    <a:pt x="232375" y="244799"/>
                  </a:lnTo>
                  <a:lnTo>
                    <a:pt x="238022" y="247622"/>
                  </a:lnTo>
                  <a:lnTo>
                    <a:pt x="238022" y="253269"/>
                  </a:lnTo>
                  <a:lnTo>
                    <a:pt x="237546" y="257451"/>
                  </a:lnTo>
                  <a:lnTo>
                    <a:pt x="221293" y="300069"/>
                  </a:lnTo>
                  <a:lnTo>
                    <a:pt x="201757" y="334269"/>
                  </a:lnTo>
                  <a:lnTo>
                    <a:pt x="171105" y="365081"/>
                  </a:lnTo>
                  <a:lnTo>
                    <a:pt x="132352" y="382551"/>
                  </a:lnTo>
                  <a:lnTo>
                    <a:pt x="118587" y="383716"/>
                  </a:lnTo>
                  <a:lnTo>
                    <a:pt x="105299" y="382604"/>
                  </a:lnTo>
                  <a:lnTo>
                    <a:pt x="68611" y="365928"/>
                  </a:lnTo>
                  <a:lnTo>
                    <a:pt x="46693" y="328763"/>
                  </a:lnTo>
                  <a:lnTo>
                    <a:pt x="44893" y="311716"/>
                  </a:lnTo>
                  <a:lnTo>
                    <a:pt x="45158" y="304622"/>
                  </a:lnTo>
                  <a:lnTo>
                    <a:pt x="60352" y="254116"/>
                  </a:lnTo>
                  <a:lnTo>
                    <a:pt x="85552" y="188046"/>
                  </a:lnTo>
                  <a:lnTo>
                    <a:pt x="99952" y="149558"/>
                  </a:lnTo>
                  <a:lnTo>
                    <a:pt x="118587" y="98311"/>
                  </a:lnTo>
                  <a:lnTo>
                    <a:pt x="128064" y="60617"/>
                  </a:lnTo>
                  <a:lnTo>
                    <a:pt x="128752" y="52517"/>
                  </a:lnTo>
                  <a:lnTo>
                    <a:pt x="128752" y="38964"/>
                  </a:lnTo>
                  <a:lnTo>
                    <a:pt x="123952" y="32188"/>
                  </a:lnTo>
                  <a:lnTo>
                    <a:pt x="114352" y="32188"/>
                  </a:lnTo>
                  <a:lnTo>
                    <a:pt x="112658" y="32188"/>
                  </a:lnTo>
                  <a:lnTo>
                    <a:pt x="76923" y="47911"/>
                  </a:lnTo>
                  <a:lnTo>
                    <a:pt x="47435" y="91905"/>
                  </a:lnTo>
                  <a:lnTo>
                    <a:pt x="33882" y="131293"/>
                  </a:lnTo>
                  <a:lnTo>
                    <a:pt x="33317" y="131858"/>
                  </a:lnTo>
                  <a:lnTo>
                    <a:pt x="32752" y="132705"/>
                  </a:lnTo>
                  <a:lnTo>
                    <a:pt x="32188" y="133834"/>
                  </a:lnTo>
                  <a:lnTo>
                    <a:pt x="31623" y="134963"/>
                  </a:lnTo>
                  <a:lnTo>
                    <a:pt x="31341" y="135810"/>
                  </a:lnTo>
                  <a:lnTo>
                    <a:pt x="31341" y="136375"/>
                  </a:lnTo>
                  <a:lnTo>
                    <a:pt x="31341" y="136940"/>
                  </a:lnTo>
                  <a:lnTo>
                    <a:pt x="30776" y="137505"/>
                  </a:lnTo>
                  <a:lnTo>
                    <a:pt x="29646" y="138070"/>
                  </a:lnTo>
                  <a:lnTo>
                    <a:pt x="28517" y="138635"/>
                  </a:lnTo>
                  <a:lnTo>
                    <a:pt x="27670" y="138917"/>
                  </a:lnTo>
                  <a:lnTo>
                    <a:pt x="27105" y="138917"/>
                  </a:lnTo>
                  <a:lnTo>
                    <a:pt x="26541" y="138917"/>
                  </a:lnTo>
                  <a:lnTo>
                    <a:pt x="5082" y="138917"/>
                  </a:lnTo>
                  <a:lnTo>
                    <a:pt x="1694" y="135528"/>
                  </a:lnTo>
                  <a:lnTo>
                    <a:pt x="0" y="132987"/>
                  </a:lnTo>
                  <a:lnTo>
                    <a:pt x="0" y="13129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6" name="object 126"/>
          <p:cNvGrpSpPr/>
          <p:nvPr/>
        </p:nvGrpSpPr>
        <p:grpSpPr>
          <a:xfrm>
            <a:off x="2826540" y="7222355"/>
            <a:ext cx="518159" cy="34925"/>
            <a:chOff x="2826540" y="7222355"/>
            <a:chExt cx="518159" cy="34925"/>
          </a:xfrm>
        </p:grpSpPr>
        <p:sp>
          <p:nvSpPr>
            <p:cNvPr id="127" name="object 127"/>
            <p:cNvSpPr/>
            <p:nvPr/>
          </p:nvSpPr>
          <p:spPr>
            <a:xfrm>
              <a:off x="2826969" y="7222769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90">
                  <a:moveTo>
                    <a:pt x="503999" y="0"/>
                  </a:moveTo>
                  <a:lnTo>
                    <a:pt x="11861" y="0"/>
                  </a:lnTo>
                  <a:lnTo>
                    <a:pt x="3949" y="3962"/>
                  </a:lnTo>
                  <a:lnTo>
                    <a:pt x="0" y="9601"/>
                  </a:lnTo>
                  <a:lnTo>
                    <a:pt x="0" y="24282"/>
                  </a:lnTo>
                  <a:lnTo>
                    <a:pt x="3949" y="29933"/>
                  </a:lnTo>
                  <a:lnTo>
                    <a:pt x="11861" y="33883"/>
                  </a:lnTo>
                  <a:lnTo>
                    <a:pt x="503999" y="33883"/>
                  </a:lnTo>
                  <a:lnTo>
                    <a:pt x="512470" y="29375"/>
                  </a:lnTo>
                  <a:lnTo>
                    <a:pt x="516699" y="23723"/>
                  </a:lnTo>
                  <a:lnTo>
                    <a:pt x="516699" y="10172"/>
                  </a:lnTo>
                  <a:lnTo>
                    <a:pt x="512470" y="4521"/>
                  </a:lnTo>
                  <a:lnTo>
                    <a:pt x="50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2826963" y="7222778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90">
                  <a:moveTo>
                    <a:pt x="0" y="27952"/>
                  </a:moveTo>
                  <a:lnTo>
                    <a:pt x="0" y="24282"/>
                  </a:lnTo>
                  <a:lnTo>
                    <a:pt x="0" y="16941"/>
                  </a:lnTo>
                  <a:lnTo>
                    <a:pt x="0" y="9599"/>
                  </a:lnTo>
                  <a:lnTo>
                    <a:pt x="3952" y="3953"/>
                  </a:lnTo>
                  <a:lnTo>
                    <a:pt x="11858" y="0"/>
                  </a:lnTo>
                  <a:lnTo>
                    <a:pt x="503998" y="0"/>
                  </a:lnTo>
                  <a:lnTo>
                    <a:pt x="512468" y="4517"/>
                  </a:lnTo>
                  <a:lnTo>
                    <a:pt x="516703" y="10164"/>
                  </a:lnTo>
                  <a:lnTo>
                    <a:pt x="516703" y="16941"/>
                  </a:lnTo>
                  <a:lnTo>
                    <a:pt x="516703" y="23717"/>
                  </a:lnTo>
                  <a:lnTo>
                    <a:pt x="512468" y="29364"/>
                  </a:lnTo>
                  <a:lnTo>
                    <a:pt x="503998" y="33882"/>
                  </a:lnTo>
                  <a:lnTo>
                    <a:pt x="11858" y="33882"/>
                  </a:lnTo>
                  <a:lnTo>
                    <a:pt x="3952" y="29929"/>
                  </a:lnTo>
                  <a:lnTo>
                    <a:pt x="0" y="24282"/>
                  </a:lnTo>
                  <a:lnTo>
                    <a:pt x="0" y="16941"/>
                  </a:lnTo>
                  <a:lnTo>
                    <a:pt x="0" y="279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9" name="object 129"/>
          <p:cNvGrpSpPr/>
          <p:nvPr/>
        </p:nvGrpSpPr>
        <p:grpSpPr>
          <a:xfrm>
            <a:off x="3682075" y="6815768"/>
            <a:ext cx="203835" cy="848360"/>
            <a:chOff x="3682075" y="6815768"/>
            <a:chExt cx="203835" cy="848360"/>
          </a:xfrm>
        </p:grpSpPr>
        <p:sp>
          <p:nvSpPr>
            <p:cNvPr id="130" name="object 130"/>
            <p:cNvSpPr/>
            <p:nvPr/>
          </p:nvSpPr>
          <p:spPr>
            <a:xfrm>
              <a:off x="3682491" y="68161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90">
                  <a:moveTo>
                    <a:pt x="198500" y="0"/>
                  </a:moveTo>
                  <a:lnTo>
                    <a:pt x="176187" y="0"/>
                  </a:lnTo>
                  <a:lnTo>
                    <a:pt x="162425" y="10795"/>
                  </a:lnTo>
                  <a:lnTo>
                    <a:pt x="157925" y="14762"/>
                  </a:lnTo>
                  <a:lnTo>
                    <a:pt x="151677" y="21487"/>
                  </a:lnTo>
                  <a:lnTo>
                    <a:pt x="127063" y="46583"/>
                  </a:lnTo>
                  <a:lnTo>
                    <a:pt x="98152" y="80252"/>
                  </a:lnTo>
                  <a:lnTo>
                    <a:pt x="59296" y="147383"/>
                  </a:lnTo>
                  <a:lnTo>
                    <a:pt x="41295" y="184227"/>
                  </a:lnTo>
                  <a:lnTo>
                    <a:pt x="27952" y="221919"/>
                  </a:lnTo>
                  <a:lnTo>
                    <a:pt x="17578" y="263639"/>
                  </a:lnTo>
                  <a:lnTo>
                    <a:pt x="8470" y="312559"/>
                  </a:lnTo>
                  <a:lnTo>
                    <a:pt x="2116" y="366558"/>
                  </a:lnTo>
                  <a:lnTo>
                    <a:pt x="0" y="423519"/>
                  </a:lnTo>
                  <a:lnTo>
                    <a:pt x="1456" y="469600"/>
                  </a:lnTo>
                  <a:lnTo>
                    <a:pt x="5827" y="515003"/>
                  </a:lnTo>
                  <a:lnTo>
                    <a:pt x="13112" y="559726"/>
                  </a:lnTo>
                  <a:lnTo>
                    <a:pt x="23311" y="603772"/>
                  </a:lnTo>
                  <a:lnTo>
                    <a:pt x="36423" y="647141"/>
                  </a:lnTo>
                  <a:lnTo>
                    <a:pt x="57335" y="698706"/>
                  </a:lnTo>
                  <a:lnTo>
                    <a:pt x="83648" y="745826"/>
                  </a:lnTo>
                  <a:lnTo>
                    <a:pt x="115362" y="788498"/>
                  </a:lnTo>
                  <a:lnTo>
                    <a:pt x="152476" y="826719"/>
                  </a:lnTo>
                  <a:lnTo>
                    <a:pt x="176187" y="847051"/>
                  </a:lnTo>
                  <a:lnTo>
                    <a:pt x="198208" y="847051"/>
                  </a:lnTo>
                  <a:lnTo>
                    <a:pt x="202450" y="844511"/>
                  </a:lnTo>
                  <a:lnTo>
                    <a:pt x="202450" y="838860"/>
                  </a:lnTo>
                  <a:lnTo>
                    <a:pt x="188048" y="821639"/>
                  </a:lnTo>
                  <a:lnTo>
                    <a:pt x="171953" y="801944"/>
                  </a:lnTo>
                  <a:lnTo>
                    <a:pt x="141938" y="761711"/>
                  </a:lnTo>
                  <a:lnTo>
                    <a:pt x="121183" y="725288"/>
                  </a:lnTo>
                  <a:lnTo>
                    <a:pt x="101168" y="679706"/>
                  </a:lnTo>
                  <a:lnTo>
                    <a:pt x="83808" y="620833"/>
                  </a:lnTo>
                  <a:lnTo>
                    <a:pt x="69937" y="548674"/>
                  </a:lnTo>
                  <a:lnTo>
                    <a:pt x="65436" y="509076"/>
                  </a:lnTo>
                  <a:lnTo>
                    <a:pt x="62736" y="467358"/>
                  </a:lnTo>
                  <a:lnTo>
                    <a:pt x="61836" y="423519"/>
                  </a:lnTo>
                  <a:lnTo>
                    <a:pt x="62736" y="379633"/>
                  </a:lnTo>
                  <a:lnTo>
                    <a:pt x="65436" y="337758"/>
                  </a:lnTo>
                  <a:lnTo>
                    <a:pt x="69937" y="297894"/>
                  </a:lnTo>
                  <a:lnTo>
                    <a:pt x="76238" y="260045"/>
                  </a:lnTo>
                  <a:lnTo>
                    <a:pt x="92333" y="193970"/>
                  </a:lnTo>
                  <a:lnTo>
                    <a:pt x="111810" y="143154"/>
                  </a:lnTo>
                  <a:lnTo>
                    <a:pt x="132776" y="103339"/>
                  </a:lnTo>
                  <a:lnTo>
                    <a:pt x="153314" y="70307"/>
                  </a:lnTo>
                  <a:lnTo>
                    <a:pt x="180476" y="33933"/>
                  </a:lnTo>
                  <a:lnTo>
                    <a:pt x="197650" y="15240"/>
                  </a:lnTo>
                  <a:lnTo>
                    <a:pt x="202450" y="9309"/>
                  </a:lnTo>
                  <a:lnTo>
                    <a:pt x="202450" y="2540"/>
                  </a:lnTo>
                  <a:lnTo>
                    <a:pt x="198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682498" y="68161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90">
                  <a:moveTo>
                    <a:pt x="0" y="423527"/>
                  </a:moveTo>
                  <a:lnTo>
                    <a:pt x="2117" y="366563"/>
                  </a:lnTo>
                  <a:lnTo>
                    <a:pt x="8470" y="312563"/>
                  </a:lnTo>
                  <a:lnTo>
                    <a:pt x="17576" y="263646"/>
                  </a:lnTo>
                  <a:lnTo>
                    <a:pt x="27952" y="221928"/>
                  </a:lnTo>
                  <a:lnTo>
                    <a:pt x="41294" y="184234"/>
                  </a:lnTo>
                  <a:lnTo>
                    <a:pt x="59293" y="147387"/>
                  </a:lnTo>
                  <a:lnTo>
                    <a:pt x="85023" y="101805"/>
                  </a:lnTo>
                  <a:lnTo>
                    <a:pt x="106305" y="69458"/>
                  </a:lnTo>
                  <a:lnTo>
                    <a:pt x="137699" y="35893"/>
                  </a:lnTo>
                  <a:lnTo>
                    <a:pt x="145905" y="27529"/>
                  </a:lnTo>
                  <a:lnTo>
                    <a:pt x="151676" y="21493"/>
                  </a:lnTo>
                  <a:lnTo>
                    <a:pt x="155011" y="17788"/>
                  </a:lnTo>
                  <a:lnTo>
                    <a:pt x="157922" y="14770"/>
                  </a:lnTo>
                  <a:lnTo>
                    <a:pt x="162422" y="10799"/>
                  </a:lnTo>
                  <a:lnTo>
                    <a:pt x="168511" y="5876"/>
                  </a:lnTo>
                  <a:lnTo>
                    <a:pt x="176187" y="0"/>
                  </a:lnTo>
                  <a:lnTo>
                    <a:pt x="187199" y="0"/>
                  </a:lnTo>
                  <a:lnTo>
                    <a:pt x="190587" y="0"/>
                  </a:lnTo>
                  <a:lnTo>
                    <a:pt x="198493" y="0"/>
                  </a:lnTo>
                  <a:lnTo>
                    <a:pt x="202446" y="2541"/>
                  </a:lnTo>
                  <a:lnTo>
                    <a:pt x="202446" y="7623"/>
                  </a:lnTo>
                  <a:lnTo>
                    <a:pt x="202446" y="9317"/>
                  </a:lnTo>
                  <a:lnTo>
                    <a:pt x="197646" y="15247"/>
                  </a:lnTo>
                  <a:lnTo>
                    <a:pt x="188046" y="25411"/>
                  </a:lnTo>
                  <a:lnTo>
                    <a:pt x="180475" y="33935"/>
                  </a:lnTo>
                  <a:lnTo>
                    <a:pt x="153317" y="70305"/>
                  </a:lnTo>
                  <a:lnTo>
                    <a:pt x="132776" y="103340"/>
                  </a:lnTo>
                  <a:lnTo>
                    <a:pt x="111811" y="143152"/>
                  </a:lnTo>
                  <a:lnTo>
                    <a:pt x="92328" y="193975"/>
                  </a:lnTo>
                  <a:lnTo>
                    <a:pt x="76235" y="260046"/>
                  </a:lnTo>
                  <a:lnTo>
                    <a:pt x="69935" y="297898"/>
                  </a:lnTo>
                  <a:lnTo>
                    <a:pt x="65435" y="337763"/>
                  </a:lnTo>
                  <a:lnTo>
                    <a:pt x="62735" y="379639"/>
                  </a:lnTo>
                  <a:lnTo>
                    <a:pt x="61835" y="423527"/>
                  </a:lnTo>
                  <a:lnTo>
                    <a:pt x="62735" y="467363"/>
                  </a:lnTo>
                  <a:lnTo>
                    <a:pt x="65435" y="509080"/>
                  </a:lnTo>
                  <a:lnTo>
                    <a:pt x="69935" y="548680"/>
                  </a:lnTo>
                  <a:lnTo>
                    <a:pt x="83805" y="620838"/>
                  </a:lnTo>
                  <a:lnTo>
                    <a:pt x="101170" y="679709"/>
                  </a:lnTo>
                  <a:lnTo>
                    <a:pt x="121181" y="725291"/>
                  </a:lnTo>
                  <a:lnTo>
                    <a:pt x="141934" y="761714"/>
                  </a:lnTo>
                  <a:lnTo>
                    <a:pt x="171952" y="801950"/>
                  </a:lnTo>
                  <a:lnTo>
                    <a:pt x="197646" y="832937"/>
                  </a:lnTo>
                  <a:lnTo>
                    <a:pt x="202446" y="838867"/>
                  </a:lnTo>
                  <a:lnTo>
                    <a:pt x="202446" y="839432"/>
                  </a:lnTo>
                  <a:lnTo>
                    <a:pt x="202446" y="844514"/>
                  </a:lnTo>
                  <a:lnTo>
                    <a:pt x="198211" y="847055"/>
                  </a:lnTo>
                  <a:lnTo>
                    <a:pt x="189740" y="847055"/>
                  </a:lnTo>
                  <a:lnTo>
                    <a:pt x="187199" y="847055"/>
                  </a:lnTo>
                  <a:lnTo>
                    <a:pt x="176187" y="847055"/>
                  </a:lnTo>
                  <a:lnTo>
                    <a:pt x="152470" y="826726"/>
                  </a:lnTo>
                  <a:lnTo>
                    <a:pt x="115358" y="788502"/>
                  </a:lnTo>
                  <a:lnTo>
                    <a:pt x="83646" y="745832"/>
                  </a:lnTo>
                  <a:lnTo>
                    <a:pt x="57335" y="698715"/>
                  </a:lnTo>
                  <a:lnTo>
                    <a:pt x="36423" y="647150"/>
                  </a:lnTo>
                  <a:lnTo>
                    <a:pt x="23310" y="603781"/>
                  </a:lnTo>
                  <a:lnTo>
                    <a:pt x="13112" y="559734"/>
                  </a:lnTo>
                  <a:lnTo>
                    <a:pt x="5827" y="515009"/>
                  </a:lnTo>
                  <a:lnTo>
                    <a:pt x="1456" y="469607"/>
                  </a:lnTo>
                  <a:lnTo>
                    <a:pt x="0" y="42352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2" name="object 132"/>
          <p:cNvGrpSpPr/>
          <p:nvPr/>
        </p:nvGrpSpPr>
        <p:grpSpPr>
          <a:xfrm>
            <a:off x="3975157" y="6886920"/>
            <a:ext cx="339090" cy="565150"/>
            <a:chOff x="3975157" y="6886920"/>
            <a:chExt cx="339090" cy="565150"/>
          </a:xfrm>
        </p:grpSpPr>
        <p:sp>
          <p:nvSpPr>
            <p:cNvPr id="133" name="object 133"/>
            <p:cNvSpPr/>
            <p:nvPr/>
          </p:nvSpPr>
          <p:spPr>
            <a:xfrm>
              <a:off x="3975569" y="6887336"/>
              <a:ext cx="338455" cy="564515"/>
            </a:xfrm>
            <a:custGeom>
              <a:avLst/>
              <a:gdLst/>
              <a:ahLst/>
              <a:cxnLst/>
              <a:rect l="l" t="t" r="r" b="b"/>
              <a:pathLst>
                <a:path w="338454" h="564515">
                  <a:moveTo>
                    <a:pt x="156705" y="0"/>
                  </a:moveTo>
                  <a:lnTo>
                    <a:pt x="95299" y="11012"/>
                  </a:lnTo>
                  <a:lnTo>
                    <a:pt x="44894" y="44056"/>
                  </a:lnTo>
                  <a:lnTo>
                    <a:pt x="11226" y="92121"/>
                  </a:lnTo>
                  <a:lnTo>
                    <a:pt x="0" y="148234"/>
                  </a:lnTo>
                  <a:lnTo>
                    <a:pt x="847" y="158823"/>
                  </a:lnTo>
                  <a:lnTo>
                    <a:pt x="20919" y="192176"/>
                  </a:lnTo>
                  <a:lnTo>
                    <a:pt x="49987" y="200748"/>
                  </a:lnTo>
                  <a:lnTo>
                    <a:pt x="61576" y="199482"/>
                  </a:lnTo>
                  <a:lnTo>
                    <a:pt x="94026" y="177884"/>
                  </a:lnTo>
                  <a:lnTo>
                    <a:pt x="100645" y="137334"/>
                  </a:lnTo>
                  <a:lnTo>
                    <a:pt x="77563" y="105781"/>
                  </a:lnTo>
                  <a:lnTo>
                    <a:pt x="51396" y="99110"/>
                  </a:lnTo>
                  <a:lnTo>
                    <a:pt x="49987" y="98831"/>
                  </a:lnTo>
                  <a:lnTo>
                    <a:pt x="49987" y="96570"/>
                  </a:lnTo>
                  <a:lnTo>
                    <a:pt x="52806" y="91198"/>
                  </a:lnTo>
                  <a:lnTo>
                    <a:pt x="78303" y="61362"/>
                  </a:lnTo>
                  <a:lnTo>
                    <a:pt x="123673" y="40714"/>
                  </a:lnTo>
                  <a:lnTo>
                    <a:pt x="137223" y="39814"/>
                  </a:lnTo>
                  <a:lnTo>
                    <a:pt x="162374" y="42250"/>
                  </a:lnTo>
                  <a:lnTo>
                    <a:pt x="203456" y="61733"/>
                  </a:lnTo>
                  <a:lnTo>
                    <a:pt x="231994" y="99158"/>
                  </a:lnTo>
                  <a:lnTo>
                    <a:pt x="246395" y="145325"/>
                  </a:lnTo>
                  <a:lnTo>
                    <a:pt x="248196" y="171107"/>
                  </a:lnTo>
                  <a:lnTo>
                    <a:pt x="248036" y="178891"/>
                  </a:lnTo>
                  <a:lnTo>
                    <a:pt x="239725" y="224472"/>
                  </a:lnTo>
                  <a:lnTo>
                    <a:pt x="225056" y="258196"/>
                  </a:lnTo>
                  <a:lnTo>
                    <a:pt x="212984" y="281971"/>
                  </a:lnTo>
                  <a:lnTo>
                    <a:pt x="174713" y="333956"/>
                  </a:lnTo>
                  <a:lnTo>
                    <a:pt x="134847" y="380487"/>
                  </a:lnTo>
                  <a:lnTo>
                    <a:pt x="83862" y="436022"/>
                  </a:lnTo>
                  <a:lnTo>
                    <a:pt x="30492" y="495528"/>
                  </a:lnTo>
                  <a:lnTo>
                    <a:pt x="8581" y="520787"/>
                  </a:lnTo>
                  <a:lnTo>
                    <a:pt x="1701" y="529691"/>
                  </a:lnTo>
                  <a:lnTo>
                    <a:pt x="0" y="533933"/>
                  </a:lnTo>
                  <a:lnTo>
                    <a:pt x="0" y="564146"/>
                  </a:lnTo>
                  <a:lnTo>
                    <a:pt x="314261" y="564146"/>
                  </a:lnTo>
                  <a:lnTo>
                    <a:pt x="314261" y="561606"/>
                  </a:lnTo>
                  <a:lnTo>
                    <a:pt x="316006" y="555463"/>
                  </a:lnTo>
                  <a:lnTo>
                    <a:pt x="318708" y="540424"/>
                  </a:lnTo>
                  <a:lnTo>
                    <a:pt x="322364" y="516492"/>
                  </a:lnTo>
                  <a:lnTo>
                    <a:pt x="334803" y="427131"/>
                  </a:lnTo>
                  <a:lnTo>
                    <a:pt x="337985" y="406590"/>
                  </a:lnTo>
                  <a:lnTo>
                    <a:pt x="337985" y="404050"/>
                  </a:lnTo>
                  <a:lnTo>
                    <a:pt x="304101" y="404050"/>
                  </a:lnTo>
                  <a:lnTo>
                    <a:pt x="304101" y="406590"/>
                  </a:lnTo>
                  <a:lnTo>
                    <a:pt x="297429" y="438934"/>
                  </a:lnTo>
                  <a:lnTo>
                    <a:pt x="287261" y="476629"/>
                  </a:lnTo>
                  <a:lnTo>
                    <a:pt x="244170" y="485155"/>
                  </a:lnTo>
                  <a:lnTo>
                    <a:pt x="201026" y="485953"/>
                  </a:lnTo>
                  <a:lnTo>
                    <a:pt x="142316" y="486219"/>
                  </a:lnTo>
                  <a:lnTo>
                    <a:pt x="77939" y="485368"/>
                  </a:lnTo>
                  <a:lnTo>
                    <a:pt x="153533" y="413683"/>
                  </a:lnTo>
                  <a:lnTo>
                    <a:pt x="176191" y="392612"/>
                  </a:lnTo>
                  <a:lnTo>
                    <a:pt x="195885" y="374720"/>
                  </a:lnTo>
                  <a:lnTo>
                    <a:pt x="233368" y="341793"/>
                  </a:lnTo>
                  <a:lnTo>
                    <a:pt x="251580" y="325272"/>
                  </a:lnTo>
                  <a:lnTo>
                    <a:pt x="280377" y="297319"/>
                  </a:lnTo>
                  <a:lnTo>
                    <a:pt x="312144" y="255710"/>
                  </a:lnTo>
                  <a:lnTo>
                    <a:pt x="333748" y="205833"/>
                  </a:lnTo>
                  <a:lnTo>
                    <a:pt x="337985" y="170256"/>
                  </a:lnTo>
                  <a:lnTo>
                    <a:pt x="334381" y="134311"/>
                  </a:lnTo>
                  <a:lnTo>
                    <a:pt x="308120" y="72899"/>
                  </a:lnTo>
                  <a:lnTo>
                    <a:pt x="258037" y="26681"/>
                  </a:lnTo>
                  <a:lnTo>
                    <a:pt x="193662" y="2964"/>
                  </a:lnTo>
                  <a:lnTo>
                    <a:pt x="1567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3975580" y="6887344"/>
              <a:ext cx="338455" cy="564515"/>
            </a:xfrm>
            <a:custGeom>
              <a:avLst/>
              <a:gdLst/>
              <a:ahLst/>
              <a:cxnLst/>
              <a:rect l="l" t="t" r="r" b="b"/>
              <a:pathLst>
                <a:path w="338454" h="564515">
                  <a:moveTo>
                    <a:pt x="49976" y="200752"/>
                  </a:moveTo>
                  <a:lnTo>
                    <a:pt x="13552" y="185505"/>
                  </a:lnTo>
                  <a:lnTo>
                    <a:pt x="0" y="148234"/>
                  </a:lnTo>
                  <a:lnTo>
                    <a:pt x="2805" y="119170"/>
                  </a:lnTo>
                  <a:lnTo>
                    <a:pt x="25252" y="67076"/>
                  </a:lnTo>
                  <a:lnTo>
                    <a:pt x="68717" y="24776"/>
                  </a:lnTo>
                  <a:lnTo>
                    <a:pt x="124622" y="2752"/>
                  </a:lnTo>
                  <a:lnTo>
                    <a:pt x="156705" y="0"/>
                  </a:lnTo>
                  <a:lnTo>
                    <a:pt x="193658" y="2964"/>
                  </a:lnTo>
                  <a:lnTo>
                    <a:pt x="258034" y="26682"/>
                  </a:lnTo>
                  <a:lnTo>
                    <a:pt x="308116" y="72899"/>
                  </a:lnTo>
                  <a:lnTo>
                    <a:pt x="334375" y="134311"/>
                  </a:lnTo>
                  <a:lnTo>
                    <a:pt x="337975" y="170258"/>
                  </a:lnTo>
                  <a:lnTo>
                    <a:pt x="336916" y="188258"/>
                  </a:lnTo>
                  <a:lnTo>
                    <a:pt x="321034" y="239716"/>
                  </a:lnTo>
                  <a:lnTo>
                    <a:pt x="291810" y="284504"/>
                  </a:lnTo>
                  <a:lnTo>
                    <a:pt x="251575" y="325269"/>
                  </a:lnTo>
                  <a:lnTo>
                    <a:pt x="212610" y="359998"/>
                  </a:lnTo>
                  <a:lnTo>
                    <a:pt x="195881" y="374716"/>
                  </a:lnTo>
                  <a:lnTo>
                    <a:pt x="176187" y="392610"/>
                  </a:lnTo>
                  <a:lnTo>
                    <a:pt x="153528" y="413680"/>
                  </a:lnTo>
                  <a:lnTo>
                    <a:pt x="127905" y="437927"/>
                  </a:lnTo>
                  <a:lnTo>
                    <a:pt x="77929" y="485362"/>
                  </a:lnTo>
                  <a:lnTo>
                    <a:pt x="142305" y="486209"/>
                  </a:lnTo>
                  <a:lnTo>
                    <a:pt x="201016" y="485945"/>
                  </a:lnTo>
                  <a:lnTo>
                    <a:pt x="244163" y="485151"/>
                  </a:lnTo>
                  <a:lnTo>
                    <a:pt x="283763" y="481974"/>
                  </a:lnTo>
                  <a:lnTo>
                    <a:pt x="297422" y="438933"/>
                  </a:lnTo>
                  <a:lnTo>
                    <a:pt x="304092" y="406586"/>
                  </a:lnTo>
                  <a:lnTo>
                    <a:pt x="304092" y="404045"/>
                  </a:lnTo>
                  <a:lnTo>
                    <a:pt x="337975" y="404045"/>
                  </a:lnTo>
                  <a:lnTo>
                    <a:pt x="337975" y="406586"/>
                  </a:lnTo>
                  <a:lnTo>
                    <a:pt x="336969" y="412357"/>
                  </a:lnTo>
                  <a:lnTo>
                    <a:pt x="334798" y="427127"/>
                  </a:lnTo>
                  <a:lnTo>
                    <a:pt x="331463" y="450898"/>
                  </a:lnTo>
                  <a:lnTo>
                    <a:pt x="326963" y="483668"/>
                  </a:lnTo>
                  <a:lnTo>
                    <a:pt x="322357" y="516492"/>
                  </a:lnTo>
                  <a:lnTo>
                    <a:pt x="318704" y="540421"/>
                  </a:lnTo>
                  <a:lnTo>
                    <a:pt x="316004" y="555456"/>
                  </a:lnTo>
                  <a:lnTo>
                    <a:pt x="314257" y="561597"/>
                  </a:lnTo>
                  <a:lnTo>
                    <a:pt x="314257" y="564139"/>
                  </a:lnTo>
                  <a:lnTo>
                    <a:pt x="0" y="564139"/>
                  </a:lnTo>
                  <a:lnTo>
                    <a:pt x="0" y="548045"/>
                  </a:lnTo>
                  <a:lnTo>
                    <a:pt x="0" y="537880"/>
                  </a:lnTo>
                  <a:lnTo>
                    <a:pt x="0" y="533927"/>
                  </a:lnTo>
                  <a:lnTo>
                    <a:pt x="1694" y="529692"/>
                  </a:lnTo>
                  <a:lnTo>
                    <a:pt x="30494" y="495527"/>
                  </a:lnTo>
                  <a:lnTo>
                    <a:pt x="42352" y="482398"/>
                  </a:lnTo>
                  <a:lnTo>
                    <a:pt x="53364" y="470116"/>
                  </a:lnTo>
                  <a:lnTo>
                    <a:pt x="63529" y="458680"/>
                  </a:lnTo>
                  <a:lnTo>
                    <a:pt x="72846" y="448092"/>
                  </a:lnTo>
                  <a:lnTo>
                    <a:pt x="77505" y="442957"/>
                  </a:lnTo>
                  <a:lnTo>
                    <a:pt x="83858" y="436021"/>
                  </a:lnTo>
                  <a:lnTo>
                    <a:pt x="91905" y="427286"/>
                  </a:lnTo>
                  <a:lnTo>
                    <a:pt x="101646" y="416751"/>
                  </a:lnTo>
                  <a:lnTo>
                    <a:pt x="111387" y="406216"/>
                  </a:lnTo>
                  <a:lnTo>
                    <a:pt x="140399" y="374186"/>
                  </a:lnTo>
                  <a:lnTo>
                    <a:pt x="169411" y="340516"/>
                  </a:lnTo>
                  <a:lnTo>
                    <a:pt x="182487" y="323575"/>
                  </a:lnTo>
                  <a:lnTo>
                    <a:pt x="186987" y="317646"/>
                  </a:lnTo>
                  <a:lnTo>
                    <a:pt x="192228" y="310869"/>
                  </a:lnTo>
                  <a:lnTo>
                    <a:pt x="198211" y="303245"/>
                  </a:lnTo>
                  <a:lnTo>
                    <a:pt x="204087" y="295516"/>
                  </a:lnTo>
                  <a:lnTo>
                    <a:pt x="209010" y="288422"/>
                  </a:lnTo>
                  <a:lnTo>
                    <a:pt x="212981" y="281963"/>
                  </a:lnTo>
                  <a:lnTo>
                    <a:pt x="215999" y="276140"/>
                  </a:lnTo>
                  <a:lnTo>
                    <a:pt x="218699" y="270475"/>
                  </a:lnTo>
                  <a:lnTo>
                    <a:pt x="221716" y="264493"/>
                  </a:lnTo>
                  <a:lnTo>
                    <a:pt x="225052" y="258193"/>
                  </a:lnTo>
                  <a:lnTo>
                    <a:pt x="228705" y="251575"/>
                  </a:lnTo>
                  <a:lnTo>
                    <a:pt x="232252" y="244799"/>
                  </a:lnTo>
                  <a:lnTo>
                    <a:pt x="244322" y="205093"/>
                  </a:lnTo>
                  <a:lnTo>
                    <a:pt x="248187" y="171105"/>
                  </a:lnTo>
                  <a:lnTo>
                    <a:pt x="246387" y="145323"/>
                  </a:lnTo>
                  <a:lnTo>
                    <a:pt x="231987" y="99158"/>
                  </a:lnTo>
                  <a:lnTo>
                    <a:pt x="203452" y="61729"/>
                  </a:lnTo>
                  <a:lnTo>
                    <a:pt x="162369" y="42246"/>
                  </a:lnTo>
                  <a:lnTo>
                    <a:pt x="137223" y="39811"/>
                  </a:lnTo>
                  <a:lnTo>
                    <a:pt x="123670" y="40711"/>
                  </a:lnTo>
                  <a:lnTo>
                    <a:pt x="78299" y="61358"/>
                  </a:lnTo>
                  <a:lnTo>
                    <a:pt x="52799" y="91199"/>
                  </a:lnTo>
                  <a:lnTo>
                    <a:pt x="49976" y="96564"/>
                  </a:lnTo>
                  <a:lnTo>
                    <a:pt x="49976" y="98258"/>
                  </a:lnTo>
                  <a:lnTo>
                    <a:pt x="49976" y="98823"/>
                  </a:lnTo>
                  <a:lnTo>
                    <a:pt x="51388" y="99105"/>
                  </a:lnTo>
                  <a:lnTo>
                    <a:pt x="54211" y="99105"/>
                  </a:lnTo>
                  <a:lnTo>
                    <a:pt x="61887" y="99846"/>
                  </a:lnTo>
                  <a:lnTo>
                    <a:pt x="97623" y="126634"/>
                  </a:lnTo>
                  <a:lnTo>
                    <a:pt x="101646" y="149928"/>
                  </a:lnTo>
                  <a:lnTo>
                    <a:pt x="100799" y="160093"/>
                  </a:lnTo>
                  <a:lnTo>
                    <a:pt x="71787" y="196516"/>
                  </a:lnTo>
                  <a:lnTo>
                    <a:pt x="61570" y="199481"/>
                  </a:lnTo>
                  <a:lnTo>
                    <a:pt x="49976" y="2007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5" name="object 135"/>
          <p:cNvGrpSpPr/>
          <p:nvPr/>
        </p:nvGrpSpPr>
        <p:grpSpPr>
          <a:xfrm>
            <a:off x="4616376" y="7222355"/>
            <a:ext cx="518159" cy="34925"/>
            <a:chOff x="4616376" y="7222355"/>
            <a:chExt cx="518159" cy="34925"/>
          </a:xfrm>
        </p:grpSpPr>
        <p:sp>
          <p:nvSpPr>
            <p:cNvPr id="136" name="object 136"/>
            <p:cNvSpPr/>
            <p:nvPr/>
          </p:nvSpPr>
          <p:spPr>
            <a:xfrm>
              <a:off x="4616792" y="7222769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90">
                  <a:moveTo>
                    <a:pt x="503999" y="0"/>
                  </a:moveTo>
                  <a:lnTo>
                    <a:pt x="11861" y="0"/>
                  </a:lnTo>
                  <a:lnTo>
                    <a:pt x="3949" y="3962"/>
                  </a:lnTo>
                  <a:lnTo>
                    <a:pt x="0" y="9601"/>
                  </a:lnTo>
                  <a:lnTo>
                    <a:pt x="0" y="24282"/>
                  </a:lnTo>
                  <a:lnTo>
                    <a:pt x="3949" y="29933"/>
                  </a:lnTo>
                  <a:lnTo>
                    <a:pt x="11861" y="33883"/>
                  </a:lnTo>
                  <a:lnTo>
                    <a:pt x="503999" y="33883"/>
                  </a:lnTo>
                  <a:lnTo>
                    <a:pt x="512470" y="29375"/>
                  </a:lnTo>
                  <a:lnTo>
                    <a:pt x="516712" y="23723"/>
                  </a:lnTo>
                  <a:lnTo>
                    <a:pt x="516712" y="10172"/>
                  </a:lnTo>
                  <a:lnTo>
                    <a:pt x="512470" y="4521"/>
                  </a:lnTo>
                  <a:lnTo>
                    <a:pt x="50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616800" y="7222778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90">
                  <a:moveTo>
                    <a:pt x="0" y="27952"/>
                  </a:moveTo>
                  <a:lnTo>
                    <a:pt x="0" y="24282"/>
                  </a:lnTo>
                  <a:lnTo>
                    <a:pt x="0" y="16941"/>
                  </a:lnTo>
                  <a:lnTo>
                    <a:pt x="0" y="9599"/>
                  </a:lnTo>
                  <a:lnTo>
                    <a:pt x="3952" y="3953"/>
                  </a:lnTo>
                  <a:lnTo>
                    <a:pt x="11858" y="0"/>
                  </a:lnTo>
                  <a:lnTo>
                    <a:pt x="503998" y="0"/>
                  </a:lnTo>
                  <a:lnTo>
                    <a:pt x="512468" y="4517"/>
                  </a:lnTo>
                  <a:lnTo>
                    <a:pt x="516703" y="10164"/>
                  </a:lnTo>
                  <a:lnTo>
                    <a:pt x="516703" y="16941"/>
                  </a:lnTo>
                  <a:lnTo>
                    <a:pt x="516703" y="23717"/>
                  </a:lnTo>
                  <a:lnTo>
                    <a:pt x="512468" y="29364"/>
                  </a:lnTo>
                  <a:lnTo>
                    <a:pt x="503998" y="33882"/>
                  </a:lnTo>
                  <a:lnTo>
                    <a:pt x="11858" y="33882"/>
                  </a:lnTo>
                  <a:lnTo>
                    <a:pt x="3952" y="29929"/>
                  </a:lnTo>
                  <a:lnTo>
                    <a:pt x="0" y="24282"/>
                  </a:lnTo>
                  <a:lnTo>
                    <a:pt x="0" y="16941"/>
                  </a:lnTo>
                  <a:lnTo>
                    <a:pt x="0" y="279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8" name="object 138"/>
          <p:cNvGrpSpPr/>
          <p:nvPr/>
        </p:nvGrpSpPr>
        <p:grpSpPr>
          <a:xfrm>
            <a:off x="5410063" y="6891156"/>
            <a:ext cx="239395" cy="570230"/>
            <a:chOff x="5410063" y="6891156"/>
            <a:chExt cx="239395" cy="570230"/>
          </a:xfrm>
        </p:grpSpPr>
        <p:sp>
          <p:nvSpPr>
            <p:cNvPr id="139" name="object 139"/>
            <p:cNvSpPr/>
            <p:nvPr/>
          </p:nvSpPr>
          <p:spPr>
            <a:xfrm>
              <a:off x="5410492" y="6891578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5">
                  <a:moveTo>
                    <a:pt x="191427" y="0"/>
                  </a:moveTo>
                  <a:lnTo>
                    <a:pt x="154165" y="16090"/>
                  </a:lnTo>
                  <a:lnTo>
                    <a:pt x="138061" y="51663"/>
                  </a:lnTo>
                  <a:lnTo>
                    <a:pt x="139123" y="60719"/>
                  </a:lnTo>
                  <a:lnTo>
                    <a:pt x="165176" y="88087"/>
                  </a:lnTo>
                  <a:lnTo>
                    <a:pt x="173647" y="88087"/>
                  </a:lnTo>
                  <a:lnTo>
                    <a:pt x="210908" y="71145"/>
                  </a:lnTo>
                  <a:lnTo>
                    <a:pt x="227850" y="35572"/>
                  </a:lnTo>
                  <a:lnTo>
                    <a:pt x="226848" y="28269"/>
                  </a:lnTo>
                  <a:lnTo>
                    <a:pt x="198737" y="635"/>
                  </a:lnTo>
                  <a:lnTo>
                    <a:pt x="191427" y="0"/>
                  </a:lnTo>
                  <a:close/>
                </a:path>
                <a:path w="238125" h="569595">
                  <a:moveTo>
                    <a:pt x="182001" y="217690"/>
                  </a:moveTo>
                  <a:lnTo>
                    <a:pt x="123951" y="217690"/>
                  </a:lnTo>
                  <a:lnTo>
                    <a:pt x="128752" y="224459"/>
                  </a:lnTo>
                  <a:lnTo>
                    <a:pt x="128752" y="238023"/>
                  </a:lnTo>
                  <a:lnTo>
                    <a:pt x="128102" y="245643"/>
                  </a:lnTo>
                  <a:lnTo>
                    <a:pt x="128061" y="246124"/>
                  </a:lnTo>
                  <a:lnTo>
                    <a:pt x="126844" y="254330"/>
                  </a:lnTo>
                  <a:lnTo>
                    <a:pt x="111035" y="304939"/>
                  </a:lnTo>
                  <a:lnTo>
                    <a:pt x="85547" y="373545"/>
                  </a:lnTo>
                  <a:lnTo>
                    <a:pt x="71197" y="411028"/>
                  </a:lnTo>
                  <a:lnTo>
                    <a:pt x="60344" y="439618"/>
                  </a:lnTo>
                  <a:lnTo>
                    <a:pt x="47273" y="476574"/>
                  </a:lnTo>
                  <a:lnTo>
                    <a:pt x="45006" y="498277"/>
                  </a:lnTo>
                  <a:lnTo>
                    <a:pt x="46691" y="514265"/>
                  </a:lnTo>
                  <a:lnTo>
                    <a:pt x="68605" y="551433"/>
                  </a:lnTo>
                  <a:lnTo>
                    <a:pt x="105292" y="568102"/>
                  </a:lnTo>
                  <a:lnTo>
                    <a:pt x="118579" y="569213"/>
                  </a:lnTo>
                  <a:lnTo>
                    <a:pt x="131726" y="568102"/>
                  </a:lnTo>
                  <a:lnTo>
                    <a:pt x="132147" y="568102"/>
                  </a:lnTo>
                  <a:lnTo>
                    <a:pt x="171094" y="550583"/>
                  </a:lnTo>
                  <a:lnTo>
                    <a:pt x="185741" y="537883"/>
                  </a:lnTo>
                  <a:lnTo>
                    <a:pt x="122821" y="537883"/>
                  </a:lnTo>
                  <a:lnTo>
                    <a:pt x="116520" y="536559"/>
                  </a:lnTo>
                  <a:lnTo>
                    <a:pt x="112020" y="532587"/>
                  </a:lnTo>
                  <a:lnTo>
                    <a:pt x="109320" y="525967"/>
                  </a:lnTo>
                  <a:lnTo>
                    <a:pt x="108419" y="516699"/>
                  </a:lnTo>
                  <a:lnTo>
                    <a:pt x="108684" y="511827"/>
                  </a:lnTo>
                  <a:lnTo>
                    <a:pt x="119959" y="468685"/>
                  </a:lnTo>
                  <a:lnTo>
                    <a:pt x="137752" y="420826"/>
                  </a:lnTo>
                  <a:lnTo>
                    <a:pt x="158609" y="367352"/>
                  </a:lnTo>
                  <a:lnTo>
                    <a:pt x="167714" y="343688"/>
                  </a:lnTo>
                  <a:lnTo>
                    <a:pt x="182042" y="305146"/>
                  </a:lnTo>
                  <a:lnTo>
                    <a:pt x="193226" y="265870"/>
                  </a:lnTo>
                  <a:lnTo>
                    <a:pt x="193967" y="257505"/>
                  </a:lnTo>
                  <a:lnTo>
                    <a:pt x="192223" y="241834"/>
                  </a:lnTo>
                  <a:lnTo>
                    <a:pt x="187831" y="227857"/>
                  </a:lnTo>
                  <a:lnTo>
                    <a:pt x="182001" y="217690"/>
                  </a:lnTo>
                  <a:close/>
                </a:path>
                <a:path w="238125" h="569595">
                  <a:moveTo>
                    <a:pt x="232371" y="430301"/>
                  </a:moveTo>
                  <a:lnTo>
                    <a:pt x="212610" y="430301"/>
                  </a:lnTo>
                  <a:lnTo>
                    <a:pt x="207810" y="430860"/>
                  </a:lnTo>
                  <a:lnTo>
                    <a:pt x="205549" y="433120"/>
                  </a:lnTo>
                  <a:lnTo>
                    <a:pt x="204139" y="437083"/>
                  </a:lnTo>
                  <a:lnTo>
                    <a:pt x="202437" y="443852"/>
                  </a:lnTo>
                  <a:lnTo>
                    <a:pt x="197620" y="458091"/>
                  </a:lnTo>
                  <a:lnTo>
                    <a:pt x="181267" y="493826"/>
                  </a:lnTo>
                  <a:lnTo>
                    <a:pt x="151053" y="529691"/>
                  </a:lnTo>
                  <a:lnTo>
                    <a:pt x="127901" y="537883"/>
                  </a:lnTo>
                  <a:lnTo>
                    <a:pt x="185741" y="537883"/>
                  </a:lnTo>
                  <a:lnTo>
                    <a:pt x="215622" y="496634"/>
                  </a:lnTo>
                  <a:lnTo>
                    <a:pt x="233726" y="456086"/>
                  </a:lnTo>
                  <a:lnTo>
                    <a:pt x="238023" y="433120"/>
                  </a:lnTo>
                  <a:lnTo>
                    <a:pt x="232371" y="430301"/>
                  </a:lnTo>
                  <a:close/>
                </a:path>
                <a:path w="238125" h="569595">
                  <a:moveTo>
                    <a:pt x="116039" y="185496"/>
                  </a:moveTo>
                  <a:lnTo>
                    <a:pt x="77606" y="195667"/>
                  </a:lnTo>
                  <a:lnTo>
                    <a:pt x="43620" y="224680"/>
                  </a:lnTo>
                  <a:lnTo>
                    <a:pt x="21916" y="258926"/>
                  </a:lnTo>
                  <a:lnTo>
                    <a:pt x="4286" y="299486"/>
                  </a:lnTo>
                  <a:lnTo>
                    <a:pt x="0" y="316801"/>
                  </a:lnTo>
                  <a:lnTo>
                    <a:pt x="0" y="318490"/>
                  </a:lnTo>
                  <a:lnTo>
                    <a:pt x="1689" y="321030"/>
                  </a:lnTo>
                  <a:lnTo>
                    <a:pt x="5079" y="324421"/>
                  </a:lnTo>
                  <a:lnTo>
                    <a:pt x="27660" y="324421"/>
                  </a:lnTo>
                  <a:lnTo>
                    <a:pt x="28511" y="324142"/>
                  </a:lnTo>
                  <a:lnTo>
                    <a:pt x="30772" y="323011"/>
                  </a:lnTo>
                  <a:lnTo>
                    <a:pt x="31330" y="322440"/>
                  </a:lnTo>
                  <a:lnTo>
                    <a:pt x="31426" y="321030"/>
                  </a:lnTo>
                  <a:lnTo>
                    <a:pt x="31622" y="320459"/>
                  </a:lnTo>
                  <a:lnTo>
                    <a:pt x="32753" y="318211"/>
                  </a:lnTo>
                  <a:lnTo>
                    <a:pt x="33312" y="317360"/>
                  </a:lnTo>
                  <a:lnTo>
                    <a:pt x="33883" y="316801"/>
                  </a:lnTo>
                  <a:lnTo>
                    <a:pt x="40022" y="296151"/>
                  </a:lnTo>
                  <a:lnTo>
                    <a:pt x="56111" y="260571"/>
                  </a:lnTo>
                  <a:lnTo>
                    <a:pt x="88304" y="224680"/>
                  </a:lnTo>
                  <a:lnTo>
                    <a:pt x="112648" y="217690"/>
                  </a:lnTo>
                  <a:lnTo>
                    <a:pt x="182001" y="217690"/>
                  </a:lnTo>
                  <a:lnTo>
                    <a:pt x="180788" y="215574"/>
                  </a:lnTo>
                  <a:lnTo>
                    <a:pt x="171094" y="204990"/>
                  </a:lnTo>
                  <a:lnTo>
                    <a:pt x="159395" y="196463"/>
                  </a:lnTo>
                  <a:lnTo>
                    <a:pt x="146319" y="190371"/>
                  </a:lnTo>
                  <a:lnTo>
                    <a:pt x="131868" y="186715"/>
                  </a:lnTo>
                  <a:lnTo>
                    <a:pt x="116039" y="1854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0" name="object 1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48134" y="6891156"/>
              <a:ext cx="90634" cy="88940"/>
            </a:xfrm>
            <a:prstGeom prst="rect">
              <a:avLst/>
            </a:prstGeom>
          </p:spPr>
        </p:pic>
        <p:sp>
          <p:nvSpPr>
            <p:cNvPr id="141" name="object 141"/>
            <p:cNvSpPr/>
            <p:nvPr/>
          </p:nvSpPr>
          <p:spPr>
            <a:xfrm>
              <a:off x="5410487" y="7077084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93"/>
                  </a:moveTo>
                  <a:lnTo>
                    <a:pt x="11752" y="95029"/>
                  </a:lnTo>
                  <a:lnTo>
                    <a:pt x="35046" y="50240"/>
                  </a:lnTo>
                  <a:lnTo>
                    <a:pt x="65223" y="18635"/>
                  </a:lnTo>
                  <a:lnTo>
                    <a:pt x="103022" y="846"/>
                  </a:lnTo>
                  <a:lnTo>
                    <a:pt x="116046" y="0"/>
                  </a:lnTo>
                  <a:lnTo>
                    <a:pt x="131876" y="1217"/>
                  </a:lnTo>
                  <a:lnTo>
                    <a:pt x="171105" y="19482"/>
                  </a:lnTo>
                  <a:lnTo>
                    <a:pt x="192228" y="56329"/>
                  </a:lnTo>
                  <a:lnTo>
                    <a:pt x="193975" y="71999"/>
                  </a:lnTo>
                  <a:lnTo>
                    <a:pt x="193234" y="80364"/>
                  </a:lnTo>
                  <a:lnTo>
                    <a:pt x="182116" y="119434"/>
                  </a:lnTo>
                  <a:lnTo>
                    <a:pt x="167717" y="158187"/>
                  </a:lnTo>
                  <a:lnTo>
                    <a:pt x="148234" y="208375"/>
                  </a:lnTo>
                  <a:lnTo>
                    <a:pt x="137752" y="235322"/>
                  </a:lnTo>
                  <a:lnTo>
                    <a:pt x="119964" y="283181"/>
                  </a:lnTo>
                  <a:lnTo>
                    <a:pt x="109482" y="320187"/>
                  </a:lnTo>
                  <a:lnTo>
                    <a:pt x="108423" y="331198"/>
                  </a:lnTo>
                  <a:lnTo>
                    <a:pt x="109323" y="340463"/>
                  </a:lnTo>
                  <a:lnTo>
                    <a:pt x="112023" y="347081"/>
                  </a:lnTo>
                  <a:lnTo>
                    <a:pt x="116523" y="351051"/>
                  </a:lnTo>
                  <a:lnTo>
                    <a:pt x="122823" y="352375"/>
                  </a:lnTo>
                  <a:lnTo>
                    <a:pt x="127905" y="352375"/>
                  </a:lnTo>
                  <a:lnTo>
                    <a:pt x="133269" y="351528"/>
                  </a:lnTo>
                  <a:lnTo>
                    <a:pt x="138917" y="349834"/>
                  </a:lnTo>
                  <a:lnTo>
                    <a:pt x="144564" y="348139"/>
                  </a:lnTo>
                  <a:lnTo>
                    <a:pt x="175393" y="317804"/>
                  </a:lnTo>
                  <a:lnTo>
                    <a:pt x="197628" y="272592"/>
                  </a:lnTo>
                  <a:lnTo>
                    <a:pt x="204140" y="251575"/>
                  </a:lnTo>
                  <a:lnTo>
                    <a:pt x="205552" y="247622"/>
                  </a:lnTo>
                  <a:lnTo>
                    <a:pt x="206681" y="246493"/>
                  </a:lnTo>
                  <a:lnTo>
                    <a:pt x="207810" y="245364"/>
                  </a:lnTo>
                  <a:lnTo>
                    <a:pt x="212610" y="244799"/>
                  </a:lnTo>
                  <a:lnTo>
                    <a:pt x="221081" y="244799"/>
                  </a:lnTo>
                  <a:lnTo>
                    <a:pt x="232375" y="244799"/>
                  </a:lnTo>
                  <a:lnTo>
                    <a:pt x="238022" y="247622"/>
                  </a:lnTo>
                  <a:lnTo>
                    <a:pt x="238022" y="253269"/>
                  </a:lnTo>
                  <a:lnTo>
                    <a:pt x="237546" y="257451"/>
                  </a:lnTo>
                  <a:lnTo>
                    <a:pt x="221293" y="300069"/>
                  </a:lnTo>
                  <a:lnTo>
                    <a:pt x="201757" y="334269"/>
                  </a:lnTo>
                  <a:lnTo>
                    <a:pt x="171105" y="365081"/>
                  </a:lnTo>
                  <a:lnTo>
                    <a:pt x="132352" y="382551"/>
                  </a:lnTo>
                  <a:lnTo>
                    <a:pt x="118587" y="383716"/>
                  </a:lnTo>
                  <a:lnTo>
                    <a:pt x="105299" y="382604"/>
                  </a:lnTo>
                  <a:lnTo>
                    <a:pt x="68611" y="365928"/>
                  </a:lnTo>
                  <a:lnTo>
                    <a:pt x="46693" y="328763"/>
                  </a:lnTo>
                  <a:lnTo>
                    <a:pt x="44893" y="311716"/>
                  </a:lnTo>
                  <a:lnTo>
                    <a:pt x="45158" y="304622"/>
                  </a:lnTo>
                  <a:lnTo>
                    <a:pt x="60352" y="254116"/>
                  </a:lnTo>
                  <a:lnTo>
                    <a:pt x="85552" y="188046"/>
                  </a:lnTo>
                  <a:lnTo>
                    <a:pt x="99952" y="149558"/>
                  </a:lnTo>
                  <a:lnTo>
                    <a:pt x="118587" y="98311"/>
                  </a:lnTo>
                  <a:lnTo>
                    <a:pt x="128064" y="60617"/>
                  </a:lnTo>
                  <a:lnTo>
                    <a:pt x="128752" y="52517"/>
                  </a:lnTo>
                  <a:lnTo>
                    <a:pt x="128752" y="38964"/>
                  </a:lnTo>
                  <a:lnTo>
                    <a:pt x="123952" y="32188"/>
                  </a:lnTo>
                  <a:lnTo>
                    <a:pt x="114352" y="32188"/>
                  </a:lnTo>
                  <a:lnTo>
                    <a:pt x="112658" y="32188"/>
                  </a:lnTo>
                  <a:lnTo>
                    <a:pt x="76923" y="47911"/>
                  </a:lnTo>
                  <a:lnTo>
                    <a:pt x="47435" y="91905"/>
                  </a:lnTo>
                  <a:lnTo>
                    <a:pt x="33882" y="131293"/>
                  </a:lnTo>
                  <a:lnTo>
                    <a:pt x="33317" y="131858"/>
                  </a:lnTo>
                  <a:lnTo>
                    <a:pt x="32752" y="132705"/>
                  </a:lnTo>
                  <a:lnTo>
                    <a:pt x="32188" y="133834"/>
                  </a:lnTo>
                  <a:lnTo>
                    <a:pt x="31623" y="134963"/>
                  </a:lnTo>
                  <a:lnTo>
                    <a:pt x="31341" y="135810"/>
                  </a:lnTo>
                  <a:lnTo>
                    <a:pt x="31341" y="136375"/>
                  </a:lnTo>
                  <a:lnTo>
                    <a:pt x="31341" y="136940"/>
                  </a:lnTo>
                  <a:lnTo>
                    <a:pt x="30776" y="137505"/>
                  </a:lnTo>
                  <a:lnTo>
                    <a:pt x="29646" y="138070"/>
                  </a:lnTo>
                  <a:lnTo>
                    <a:pt x="28517" y="138635"/>
                  </a:lnTo>
                  <a:lnTo>
                    <a:pt x="27670" y="138917"/>
                  </a:lnTo>
                  <a:lnTo>
                    <a:pt x="27105" y="138917"/>
                  </a:lnTo>
                  <a:lnTo>
                    <a:pt x="26541" y="138917"/>
                  </a:lnTo>
                  <a:lnTo>
                    <a:pt x="5082" y="138917"/>
                  </a:lnTo>
                  <a:lnTo>
                    <a:pt x="1694" y="135528"/>
                  </a:lnTo>
                  <a:lnTo>
                    <a:pt x="0" y="132987"/>
                  </a:lnTo>
                  <a:lnTo>
                    <a:pt x="0" y="13129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2" name="object 142"/>
          <p:cNvGrpSpPr/>
          <p:nvPr/>
        </p:nvGrpSpPr>
        <p:grpSpPr>
          <a:xfrm>
            <a:off x="5731941" y="6815768"/>
            <a:ext cx="203835" cy="848360"/>
            <a:chOff x="5731941" y="6815768"/>
            <a:chExt cx="203835" cy="848360"/>
          </a:xfrm>
        </p:grpSpPr>
        <p:sp>
          <p:nvSpPr>
            <p:cNvPr id="143" name="object 143"/>
            <p:cNvSpPr/>
            <p:nvPr/>
          </p:nvSpPr>
          <p:spPr>
            <a:xfrm>
              <a:off x="5732373" y="68161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90">
                  <a:moveTo>
                    <a:pt x="26250" y="0"/>
                  </a:moveTo>
                  <a:lnTo>
                    <a:pt x="7620" y="0"/>
                  </a:lnTo>
                  <a:lnTo>
                    <a:pt x="4229" y="838"/>
                  </a:lnTo>
                  <a:lnTo>
                    <a:pt x="1409" y="2540"/>
                  </a:lnTo>
                  <a:lnTo>
                    <a:pt x="0" y="5638"/>
                  </a:lnTo>
                  <a:lnTo>
                    <a:pt x="0" y="10160"/>
                  </a:lnTo>
                  <a:lnTo>
                    <a:pt x="9309" y="21170"/>
                  </a:lnTo>
                  <a:lnTo>
                    <a:pt x="36864" y="53077"/>
                  </a:lnTo>
                  <a:lnTo>
                    <a:pt x="61177" y="88182"/>
                  </a:lnTo>
                  <a:lnTo>
                    <a:pt x="82249" y="126488"/>
                  </a:lnTo>
                  <a:lnTo>
                    <a:pt x="100079" y="167993"/>
                  </a:lnTo>
                  <a:lnTo>
                    <a:pt x="114667" y="212698"/>
                  </a:lnTo>
                  <a:lnTo>
                    <a:pt x="126013" y="260603"/>
                  </a:lnTo>
                  <a:lnTo>
                    <a:pt x="134118" y="311708"/>
                  </a:lnTo>
                  <a:lnTo>
                    <a:pt x="138980" y="366013"/>
                  </a:lnTo>
                  <a:lnTo>
                    <a:pt x="140601" y="423519"/>
                  </a:lnTo>
                  <a:lnTo>
                    <a:pt x="138980" y="481025"/>
                  </a:lnTo>
                  <a:lnTo>
                    <a:pt x="134118" y="535332"/>
                  </a:lnTo>
                  <a:lnTo>
                    <a:pt x="126013" y="586438"/>
                  </a:lnTo>
                  <a:lnTo>
                    <a:pt x="114667" y="634344"/>
                  </a:lnTo>
                  <a:lnTo>
                    <a:pt x="100079" y="679051"/>
                  </a:lnTo>
                  <a:lnTo>
                    <a:pt x="82249" y="720556"/>
                  </a:lnTo>
                  <a:lnTo>
                    <a:pt x="61177" y="758861"/>
                  </a:lnTo>
                  <a:lnTo>
                    <a:pt x="36864" y="793965"/>
                  </a:lnTo>
                  <a:lnTo>
                    <a:pt x="0" y="836891"/>
                  </a:lnTo>
                  <a:lnTo>
                    <a:pt x="558" y="840270"/>
                  </a:lnTo>
                  <a:lnTo>
                    <a:pt x="1409" y="842822"/>
                  </a:lnTo>
                  <a:lnTo>
                    <a:pt x="3670" y="846201"/>
                  </a:lnTo>
                  <a:lnTo>
                    <a:pt x="5079" y="847051"/>
                  </a:lnTo>
                  <a:lnTo>
                    <a:pt x="26250" y="847051"/>
                  </a:lnTo>
                  <a:lnTo>
                    <a:pt x="29641" y="843661"/>
                  </a:lnTo>
                  <a:lnTo>
                    <a:pt x="39801" y="835761"/>
                  </a:lnTo>
                  <a:lnTo>
                    <a:pt x="76225" y="799617"/>
                  </a:lnTo>
                  <a:lnTo>
                    <a:pt x="104339" y="766420"/>
                  </a:lnTo>
                  <a:lnTo>
                    <a:pt x="124931" y="732488"/>
                  </a:lnTo>
                  <a:lnTo>
                    <a:pt x="152729" y="681029"/>
                  </a:lnTo>
                  <a:lnTo>
                    <a:pt x="168398" y="643757"/>
                  </a:lnTo>
                  <a:lnTo>
                    <a:pt x="179833" y="605481"/>
                  </a:lnTo>
                  <a:lnTo>
                    <a:pt x="189576" y="560166"/>
                  </a:lnTo>
                  <a:lnTo>
                    <a:pt x="197674" y="507540"/>
                  </a:lnTo>
                  <a:lnTo>
                    <a:pt x="201909" y="452056"/>
                  </a:lnTo>
                  <a:lnTo>
                    <a:pt x="202437" y="423519"/>
                  </a:lnTo>
                  <a:lnTo>
                    <a:pt x="200981" y="377443"/>
                  </a:lnTo>
                  <a:lnTo>
                    <a:pt x="196610" y="332041"/>
                  </a:lnTo>
                  <a:lnTo>
                    <a:pt x="189325" y="287316"/>
                  </a:lnTo>
                  <a:lnTo>
                    <a:pt x="179126" y="243267"/>
                  </a:lnTo>
                  <a:lnTo>
                    <a:pt x="166014" y="199898"/>
                  </a:lnTo>
                  <a:lnTo>
                    <a:pt x="145102" y="148334"/>
                  </a:lnTo>
                  <a:lnTo>
                    <a:pt x="118791" y="101217"/>
                  </a:lnTo>
                  <a:lnTo>
                    <a:pt x="87081" y="58546"/>
                  </a:lnTo>
                  <a:lnTo>
                    <a:pt x="49974" y="20320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5732365" y="68161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90">
                  <a:moveTo>
                    <a:pt x="4235" y="847"/>
                  </a:moveTo>
                  <a:lnTo>
                    <a:pt x="7623" y="0"/>
                  </a:lnTo>
                  <a:lnTo>
                    <a:pt x="10446" y="0"/>
                  </a:lnTo>
                  <a:lnTo>
                    <a:pt x="13270" y="0"/>
                  </a:lnTo>
                  <a:lnTo>
                    <a:pt x="16094" y="0"/>
                  </a:lnTo>
                  <a:lnTo>
                    <a:pt x="26258" y="0"/>
                  </a:lnTo>
                  <a:lnTo>
                    <a:pt x="49976" y="20329"/>
                  </a:lnTo>
                  <a:lnTo>
                    <a:pt x="87087" y="58552"/>
                  </a:lnTo>
                  <a:lnTo>
                    <a:pt x="118799" y="101223"/>
                  </a:lnTo>
                  <a:lnTo>
                    <a:pt x="145111" y="148340"/>
                  </a:lnTo>
                  <a:lnTo>
                    <a:pt x="166022" y="199905"/>
                  </a:lnTo>
                  <a:lnTo>
                    <a:pt x="179135" y="243274"/>
                  </a:lnTo>
                  <a:lnTo>
                    <a:pt x="189334" y="287321"/>
                  </a:lnTo>
                  <a:lnTo>
                    <a:pt x="196618" y="332046"/>
                  </a:lnTo>
                  <a:lnTo>
                    <a:pt x="200989" y="377448"/>
                  </a:lnTo>
                  <a:lnTo>
                    <a:pt x="202446" y="423527"/>
                  </a:lnTo>
                  <a:lnTo>
                    <a:pt x="201916" y="452062"/>
                  </a:lnTo>
                  <a:lnTo>
                    <a:pt x="197681" y="507545"/>
                  </a:lnTo>
                  <a:lnTo>
                    <a:pt x="189581" y="560168"/>
                  </a:lnTo>
                  <a:lnTo>
                    <a:pt x="179840" y="605486"/>
                  </a:lnTo>
                  <a:lnTo>
                    <a:pt x="168405" y="643762"/>
                  </a:lnTo>
                  <a:lnTo>
                    <a:pt x="152734" y="681032"/>
                  </a:lnTo>
                  <a:lnTo>
                    <a:pt x="133517" y="717191"/>
                  </a:lnTo>
                  <a:lnTo>
                    <a:pt x="110964" y="756420"/>
                  </a:lnTo>
                  <a:lnTo>
                    <a:pt x="86982" y="788026"/>
                  </a:lnTo>
                  <a:lnTo>
                    <a:pt x="58023" y="818467"/>
                  </a:lnTo>
                  <a:lnTo>
                    <a:pt x="29646" y="843667"/>
                  </a:lnTo>
                  <a:lnTo>
                    <a:pt x="27952" y="845361"/>
                  </a:lnTo>
                  <a:lnTo>
                    <a:pt x="26823" y="846490"/>
                  </a:lnTo>
                  <a:lnTo>
                    <a:pt x="26258" y="847055"/>
                  </a:lnTo>
                  <a:lnTo>
                    <a:pt x="16094" y="847055"/>
                  </a:lnTo>
                  <a:lnTo>
                    <a:pt x="11576" y="847055"/>
                  </a:lnTo>
                  <a:lnTo>
                    <a:pt x="8470" y="847055"/>
                  </a:lnTo>
                  <a:lnTo>
                    <a:pt x="6776" y="847055"/>
                  </a:lnTo>
                  <a:lnTo>
                    <a:pt x="5082" y="847055"/>
                  </a:lnTo>
                  <a:lnTo>
                    <a:pt x="3670" y="846208"/>
                  </a:lnTo>
                  <a:lnTo>
                    <a:pt x="2541" y="844514"/>
                  </a:lnTo>
                  <a:lnTo>
                    <a:pt x="1411" y="842820"/>
                  </a:lnTo>
                  <a:lnTo>
                    <a:pt x="564" y="840279"/>
                  </a:lnTo>
                  <a:lnTo>
                    <a:pt x="0" y="836891"/>
                  </a:lnTo>
                  <a:lnTo>
                    <a:pt x="564" y="836326"/>
                  </a:lnTo>
                  <a:lnTo>
                    <a:pt x="3670" y="832655"/>
                  </a:lnTo>
                  <a:lnTo>
                    <a:pt x="9317" y="825879"/>
                  </a:lnTo>
                  <a:lnTo>
                    <a:pt x="36872" y="793973"/>
                  </a:lnTo>
                  <a:lnTo>
                    <a:pt x="61186" y="758867"/>
                  </a:lnTo>
                  <a:lnTo>
                    <a:pt x="82258" y="720562"/>
                  </a:lnTo>
                  <a:lnTo>
                    <a:pt x="100088" y="679056"/>
                  </a:lnTo>
                  <a:lnTo>
                    <a:pt x="114676" y="634350"/>
                  </a:lnTo>
                  <a:lnTo>
                    <a:pt x="126023" y="586444"/>
                  </a:lnTo>
                  <a:lnTo>
                    <a:pt x="134127" y="535339"/>
                  </a:lnTo>
                  <a:lnTo>
                    <a:pt x="138990" y="481033"/>
                  </a:lnTo>
                  <a:lnTo>
                    <a:pt x="140611" y="423527"/>
                  </a:lnTo>
                  <a:lnTo>
                    <a:pt x="138990" y="366022"/>
                  </a:lnTo>
                  <a:lnTo>
                    <a:pt x="134127" y="311716"/>
                  </a:lnTo>
                  <a:lnTo>
                    <a:pt x="126023" y="260610"/>
                  </a:lnTo>
                  <a:lnTo>
                    <a:pt x="114676" y="212705"/>
                  </a:lnTo>
                  <a:lnTo>
                    <a:pt x="100088" y="167999"/>
                  </a:lnTo>
                  <a:lnTo>
                    <a:pt x="82258" y="126493"/>
                  </a:lnTo>
                  <a:lnTo>
                    <a:pt x="61186" y="88187"/>
                  </a:lnTo>
                  <a:lnTo>
                    <a:pt x="36872" y="53082"/>
                  </a:lnTo>
                  <a:lnTo>
                    <a:pt x="9317" y="21176"/>
                  </a:lnTo>
                  <a:lnTo>
                    <a:pt x="3670" y="14399"/>
                  </a:lnTo>
                  <a:lnTo>
                    <a:pt x="564" y="10729"/>
                  </a:lnTo>
                  <a:lnTo>
                    <a:pt x="0" y="10164"/>
                  </a:lnTo>
                  <a:lnTo>
                    <a:pt x="0" y="5647"/>
                  </a:lnTo>
                  <a:lnTo>
                    <a:pt x="1411" y="2541"/>
                  </a:lnTo>
                  <a:lnTo>
                    <a:pt x="4235" y="84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5" name="object 2">
            <a:extLst>
              <a:ext uri="{FF2B5EF4-FFF2-40B4-BE49-F238E27FC236}">
                <a16:creationId xmlns:a16="http://schemas.microsoft.com/office/drawing/2014/main" id="{B69F1121-DD5D-F398-4354-DACC5F1A8BA1}"/>
              </a:ext>
            </a:extLst>
          </p:cNvPr>
          <p:cNvGrpSpPr/>
          <p:nvPr/>
        </p:nvGrpSpPr>
        <p:grpSpPr>
          <a:xfrm>
            <a:off x="12403711" y="2996539"/>
            <a:ext cx="376555" cy="574675"/>
            <a:chOff x="1799211" y="2386939"/>
            <a:chExt cx="376555" cy="574675"/>
          </a:xfrm>
        </p:grpSpPr>
        <p:sp>
          <p:nvSpPr>
            <p:cNvPr id="146" name="object 3">
              <a:extLst>
                <a:ext uri="{FF2B5EF4-FFF2-40B4-BE49-F238E27FC236}">
                  <a16:creationId xmlns:a16="http://schemas.microsoft.com/office/drawing/2014/main" id="{4BDF1445-469F-DD76-D96B-0860CBA6A35D}"/>
                </a:ext>
              </a:extLst>
            </p:cNvPr>
            <p:cNvSpPr/>
            <p:nvPr/>
          </p:nvSpPr>
          <p:spPr>
            <a:xfrm>
              <a:off x="1799640" y="2387358"/>
              <a:ext cx="375285" cy="574040"/>
            </a:xfrm>
            <a:custGeom>
              <a:avLst/>
              <a:gdLst/>
              <a:ahLst/>
              <a:cxnLst/>
              <a:rect l="l" t="t" r="r" b="b"/>
              <a:pathLst>
                <a:path w="375285" h="574039">
                  <a:moveTo>
                    <a:pt x="375246" y="534504"/>
                  </a:moveTo>
                  <a:lnTo>
                    <a:pt x="137223" y="534504"/>
                  </a:lnTo>
                  <a:lnTo>
                    <a:pt x="137223" y="573468"/>
                  </a:lnTo>
                  <a:lnTo>
                    <a:pt x="144843" y="573468"/>
                  </a:lnTo>
                  <a:lnTo>
                    <a:pt x="157654" y="572353"/>
                  </a:lnTo>
                  <a:lnTo>
                    <a:pt x="180844" y="571560"/>
                  </a:lnTo>
                  <a:lnTo>
                    <a:pt x="214412" y="571086"/>
                  </a:lnTo>
                  <a:lnTo>
                    <a:pt x="375246" y="570928"/>
                  </a:lnTo>
                  <a:lnTo>
                    <a:pt x="375246" y="534504"/>
                  </a:lnTo>
                  <a:close/>
                </a:path>
                <a:path w="375285" h="574039">
                  <a:moveTo>
                    <a:pt x="375246" y="570928"/>
                  </a:moveTo>
                  <a:lnTo>
                    <a:pt x="258356" y="570928"/>
                  </a:lnTo>
                  <a:lnTo>
                    <a:pt x="300439" y="571086"/>
                  </a:lnTo>
                  <a:lnTo>
                    <a:pt x="332679" y="571560"/>
                  </a:lnTo>
                  <a:lnTo>
                    <a:pt x="355075" y="572353"/>
                  </a:lnTo>
                  <a:lnTo>
                    <a:pt x="367626" y="573468"/>
                  </a:lnTo>
                  <a:lnTo>
                    <a:pt x="375246" y="573468"/>
                  </a:lnTo>
                  <a:lnTo>
                    <a:pt x="375246" y="570928"/>
                  </a:lnTo>
                  <a:close/>
                </a:path>
                <a:path w="375285" h="574039">
                  <a:moveTo>
                    <a:pt x="297319" y="433692"/>
                  </a:moveTo>
                  <a:lnTo>
                    <a:pt x="219392" y="433692"/>
                  </a:lnTo>
                  <a:lnTo>
                    <a:pt x="219338" y="495428"/>
                  </a:lnTo>
                  <a:lnTo>
                    <a:pt x="219176" y="509511"/>
                  </a:lnTo>
                  <a:lnTo>
                    <a:pt x="210209" y="530368"/>
                  </a:lnTo>
                  <a:lnTo>
                    <a:pt x="210054" y="530368"/>
                  </a:lnTo>
                  <a:lnTo>
                    <a:pt x="206400" y="531672"/>
                  </a:lnTo>
                  <a:lnTo>
                    <a:pt x="195097" y="533933"/>
                  </a:lnTo>
                  <a:lnTo>
                    <a:pt x="190309" y="534504"/>
                  </a:lnTo>
                  <a:lnTo>
                    <a:pt x="350685" y="534504"/>
                  </a:lnTo>
                  <a:lnTo>
                    <a:pt x="307960" y="530368"/>
                  </a:lnTo>
                  <a:lnTo>
                    <a:pt x="297319" y="521512"/>
                  </a:lnTo>
                  <a:lnTo>
                    <a:pt x="297319" y="433692"/>
                  </a:lnTo>
                  <a:close/>
                </a:path>
                <a:path w="375285" h="574039">
                  <a:moveTo>
                    <a:pt x="292239" y="0"/>
                  </a:moveTo>
                  <a:lnTo>
                    <a:pt x="266255" y="0"/>
                  </a:lnTo>
                  <a:lnTo>
                    <a:pt x="260324" y="558"/>
                  </a:lnTo>
                  <a:lnTo>
                    <a:pt x="237373" y="33678"/>
                  </a:lnTo>
                  <a:lnTo>
                    <a:pt x="127901" y="199059"/>
                  </a:lnTo>
                  <a:lnTo>
                    <a:pt x="0" y="394728"/>
                  </a:lnTo>
                  <a:lnTo>
                    <a:pt x="0" y="433692"/>
                  </a:lnTo>
                  <a:lnTo>
                    <a:pt x="375246" y="433692"/>
                  </a:lnTo>
                  <a:lnTo>
                    <a:pt x="375246" y="394728"/>
                  </a:lnTo>
                  <a:lnTo>
                    <a:pt x="131292" y="394728"/>
                  </a:lnTo>
                  <a:lnTo>
                    <a:pt x="38963" y="393890"/>
                  </a:lnTo>
                  <a:lnTo>
                    <a:pt x="224472" y="111810"/>
                  </a:lnTo>
                  <a:lnTo>
                    <a:pt x="297319" y="111810"/>
                  </a:lnTo>
                  <a:lnTo>
                    <a:pt x="297319" y="5079"/>
                  </a:lnTo>
                  <a:lnTo>
                    <a:pt x="292239" y="0"/>
                  </a:lnTo>
                  <a:close/>
                </a:path>
                <a:path w="375285" h="574039">
                  <a:moveTo>
                    <a:pt x="297319" y="111810"/>
                  </a:moveTo>
                  <a:lnTo>
                    <a:pt x="224472" y="111810"/>
                  </a:lnTo>
                  <a:lnTo>
                    <a:pt x="224472" y="394728"/>
                  </a:lnTo>
                  <a:lnTo>
                    <a:pt x="297319" y="394728"/>
                  </a:lnTo>
                  <a:lnTo>
                    <a:pt x="297319" y="111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4">
              <a:extLst>
                <a:ext uri="{FF2B5EF4-FFF2-40B4-BE49-F238E27FC236}">
                  <a16:creationId xmlns:a16="http://schemas.microsoft.com/office/drawing/2014/main" id="{B9E50BD2-500D-B0B4-F900-C1C206D9A047}"/>
                </a:ext>
              </a:extLst>
            </p:cNvPr>
            <p:cNvSpPr/>
            <p:nvPr/>
          </p:nvSpPr>
          <p:spPr>
            <a:xfrm>
              <a:off x="1799635" y="2387362"/>
              <a:ext cx="375285" cy="574040"/>
            </a:xfrm>
            <a:custGeom>
              <a:avLst/>
              <a:gdLst/>
              <a:ahLst/>
              <a:cxnLst/>
              <a:rect l="l" t="t" r="r" b="b"/>
              <a:pathLst>
                <a:path w="375285" h="574039">
                  <a:moveTo>
                    <a:pt x="367627" y="573464"/>
                  </a:moveTo>
                  <a:lnTo>
                    <a:pt x="355079" y="572352"/>
                  </a:lnTo>
                  <a:lnTo>
                    <a:pt x="332685" y="571558"/>
                  </a:lnTo>
                  <a:lnTo>
                    <a:pt x="300444" y="571082"/>
                  </a:lnTo>
                  <a:lnTo>
                    <a:pt x="258355" y="570923"/>
                  </a:lnTo>
                  <a:lnTo>
                    <a:pt x="214413" y="571082"/>
                  </a:lnTo>
                  <a:lnTo>
                    <a:pt x="180848" y="571558"/>
                  </a:lnTo>
                  <a:lnTo>
                    <a:pt x="157660" y="572352"/>
                  </a:lnTo>
                  <a:lnTo>
                    <a:pt x="144848" y="573464"/>
                  </a:lnTo>
                  <a:lnTo>
                    <a:pt x="137224" y="573464"/>
                  </a:lnTo>
                  <a:lnTo>
                    <a:pt x="137224" y="534499"/>
                  </a:lnTo>
                  <a:lnTo>
                    <a:pt x="163483" y="534499"/>
                  </a:lnTo>
                  <a:lnTo>
                    <a:pt x="174777" y="534499"/>
                  </a:lnTo>
                  <a:lnTo>
                    <a:pt x="182401" y="534499"/>
                  </a:lnTo>
                  <a:lnTo>
                    <a:pt x="186354" y="534499"/>
                  </a:lnTo>
                  <a:lnTo>
                    <a:pt x="190308" y="534499"/>
                  </a:lnTo>
                  <a:lnTo>
                    <a:pt x="195107" y="533934"/>
                  </a:lnTo>
                  <a:lnTo>
                    <a:pt x="200754" y="532805"/>
                  </a:lnTo>
                  <a:lnTo>
                    <a:pt x="206402" y="531675"/>
                  </a:lnTo>
                  <a:lnTo>
                    <a:pt x="210354" y="530264"/>
                  </a:lnTo>
                  <a:lnTo>
                    <a:pt x="212613" y="528569"/>
                  </a:lnTo>
                  <a:lnTo>
                    <a:pt x="214872" y="526875"/>
                  </a:lnTo>
                  <a:lnTo>
                    <a:pt x="216849" y="524616"/>
                  </a:lnTo>
                  <a:lnTo>
                    <a:pt x="219390" y="476051"/>
                  </a:lnTo>
                  <a:lnTo>
                    <a:pt x="219390" y="433698"/>
                  </a:lnTo>
                  <a:lnTo>
                    <a:pt x="0" y="433698"/>
                  </a:lnTo>
                  <a:lnTo>
                    <a:pt x="0" y="394733"/>
                  </a:lnTo>
                  <a:lnTo>
                    <a:pt x="127907" y="199060"/>
                  </a:lnTo>
                  <a:lnTo>
                    <a:pt x="174631" y="128279"/>
                  </a:lnTo>
                  <a:lnTo>
                    <a:pt x="211123" y="73152"/>
                  </a:lnTo>
                  <a:lnTo>
                    <a:pt x="237382" y="33679"/>
                  </a:lnTo>
                  <a:lnTo>
                    <a:pt x="259202" y="1694"/>
                  </a:lnTo>
                  <a:lnTo>
                    <a:pt x="266261" y="0"/>
                  </a:lnTo>
                  <a:lnTo>
                    <a:pt x="276990" y="0"/>
                  </a:lnTo>
                  <a:lnTo>
                    <a:pt x="292238" y="0"/>
                  </a:lnTo>
                  <a:lnTo>
                    <a:pt x="297320" y="5082"/>
                  </a:lnTo>
                  <a:lnTo>
                    <a:pt x="297320" y="394733"/>
                  </a:lnTo>
                  <a:lnTo>
                    <a:pt x="375250" y="394733"/>
                  </a:lnTo>
                  <a:lnTo>
                    <a:pt x="375250" y="433698"/>
                  </a:lnTo>
                  <a:lnTo>
                    <a:pt x="297320" y="433698"/>
                  </a:lnTo>
                  <a:lnTo>
                    <a:pt x="297320" y="476898"/>
                  </a:lnTo>
                  <a:lnTo>
                    <a:pt x="297320" y="521511"/>
                  </a:lnTo>
                  <a:lnTo>
                    <a:pt x="299014" y="524899"/>
                  </a:lnTo>
                  <a:lnTo>
                    <a:pt x="350685" y="534499"/>
                  </a:lnTo>
                  <a:lnTo>
                    <a:pt x="375250" y="534499"/>
                  </a:lnTo>
                  <a:lnTo>
                    <a:pt x="375250" y="573464"/>
                  </a:lnTo>
                  <a:lnTo>
                    <a:pt x="367627" y="573464"/>
                  </a:lnTo>
                  <a:close/>
                </a:path>
                <a:path w="375285" h="574039">
                  <a:moveTo>
                    <a:pt x="224472" y="394733"/>
                  </a:moveTo>
                  <a:lnTo>
                    <a:pt x="224472" y="111812"/>
                  </a:lnTo>
                  <a:lnTo>
                    <a:pt x="38965" y="393886"/>
                  </a:lnTo>
                  <a:lnTo>
                    <a:pt x="131295" y="394733"/>
                  </a:lnTo>
                  <a:lnTo>
                    <a:pt x="224472" y="39473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8" name="object 5">
            <a:extLst>
              <a:ext uri="{FF2B5EF4-FFF2-40B4-BE49-F238E27FC236}">
                <a16:creationId xmlns:a16="http://schemas.microsoft.com/office/drawing/2014/main" id="{EA4C4A59-3395-0593-3A29-BCD421ACEDFC}"/>
              </a:ext>
            </a:extLst>
          </p:cNvPr>
          <p:cNvGrpSpPr/>
          <p:nvPr/>
        </p:nvGrpSpPr>
        <p:grpSpPr>
          <a:xfrm>
            <a:off x="13039010" y="3076163"/>
            <a:ext cx="565150" cy="564515"/>
            <a:chOff x="2434510" y="2466563"/>
            <a:chExt cx="565150" cy="564515"/>
          </a:xfrm>
        </p:grpSpPr>
        <p:sp>
          <p:nvSpPr>
            <p:cNvPr id="149" name="object 6">
              <a:extLst>
                <a:ext uri="{FF2B5EF4-FFF2-40B4-BE49-F238E27FC236}">
                  <a16:creationId xmlns:a16="http://schemas.microsoft.com/office/drawing/2014/main" id="{89AB1F96-7A56-AAE5-FAA6-A54CF3A0A809}"/>
                </a:ext>
              </a:extLst>
            </p:cNvPr>
            <p:cNvSpPr/>
            <p:nvPr/>
          </p:nvSpPr>
          <p:spPr>
            <a:xfrm>
              <a:off x="2434932" y="2466987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80">
                  <a:moveTo>
                    <a:pt x="299021" y="299008"/>
                  </a:moveTo>
                  <a:lnTo>
                    <a:pt x="265137" y="299008"/>
                  </a:lnTo>
                  <a:lnTo>
                    <a:pt x="265137" y="551434"/>
                  </a:lnTo>
                  <a:lnTo>
                    <a:pt x="268528" y="559346"/>
                  </a:lnTo>
                  <a:lnTo>
                    <a:pt x="273608" y="563295"/>
                  </a:lnTo>
                  <a:lnTo>
                    <a:pt x="289420" y="563295"/>
                  </a:lnTo>
                  <a:lnTo>
                    <a:pt x="294500" y="559346"/>
                  </a:lnTo>
                  <a:lnTo>
                    <a:pt x="299021" y="551434"/>
                  </a:lnTo>
                  <a:lnTo>
                    <a:pt x="299021" y="299008"/>
                  </a:lnTo>
                  <a:close/>
                </a:path>
                <a:path w="564514" h="563880">
                  <a:moveTo>
                    <a:pt x="551446" y="265125"/>
                  </a:moveTo>
                  <a:lnTo>
                    <a:pt x="11861" y="265125"/>
                  </a:lnTo>
                  <a:lnTo>
                    <a:pt x="3962" y="269074"/>
                  </a:lnTo>
                  <a:lnTo>
                    <a:pt x="0" y="274726"/>
                  </a:lnTo>
                  <a:lnTo>
                    <a:pt x="0" y="289407"/>
                  </a:lnTo>
                  <a:lnTo>
                    <a:pt x="3962" y="295059"/>
                  </a:lnTo>
                  <a:lnTo>
                    <a:pt x="11861" y="299008"/>
                  </a:lnTo>
                  <a:lnTo>
                    <a:pt x="551446" y="299008"/>
                  </a:lnTo>
                  <a:lnTo>
                    <a:pt x="559917" y="294487"/>
                  </a:lnTo>
                  <a:lnTo>
                    <a:pt x="564146" y="288848"/>
                  </a:lnTo>
                  <a:lnTo>
                    <a:pt x="564146" y="275297"/>
                  </a:lnTo>
                  <a:lnTo>
                    <a:pt x="559917" y="269646"/>
                  </a:lnTo>
                  <a:lnTo>
                    <a:pt x="551446" y="265125"/>
                  </a:lnTo>
                  <a:close/>
                </a:path>
                <a:path w="564514" h="563880">
                  <a:moveTo>
                    <a:pt x="289420" y="0"/>
                  </a:moveTo>
                  <a:lnTo>
                    <a:pt x="276999" y="0"/>
                  </a:lnTo>
                  <a:lnTo>
                    <a:pt x="271627" y="3670"/>
                  </a:lnTo>
                  <a:lnTo>
                    <a:pt x="265988" y="11010"/>
                  </a:lnTo>
                  <a:lnTo>
                    <a:pt x="265137" y="138061"/>
                  </a:lnTo>
                  <a:lnTo>
                    <a:pt x="265137" y="265125"/>
                  </a:lnTo>
                  <a:lnTo>
                    <a:pt x="299021" y="265125"/>
                  </a:lnTo>
                  <a:lnTo>
                    <a:pt x="299021" y="12700"/>
                  </a:lnTo>
                  <a:lnTo>
                    <a:pt x="295071" y="4229"/>
                  </a:lnTo>
                  <a:lnTo>
                    <a:pt x="2894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" name="object 7">
              <a:extLst>
                <a:ext uri="{FF2B5EF4-FFF2-40B4-BE49-F238E27FC236}">
                  <a16:creationId xmlns:a16="http://schemas.microsoft.com/office/drawing/2014/main" id="{4021E6A7-755F-012E-7C92-5AE3BB96BD26}"/>
                </a:ext>
              </a:extLst>
            </p:cNvPr>
            <p:cNvSpPr/>
            <p:nvPr/>
          </p:nvSpPr>
          <p:spPr>
            <a:xfrm>
              <a:off x="2434934" y="2466987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80">
                  <a:moveTo>
                    <a:pt x="0" y="293085"/>
                  </a:moveTo>
                  <a:lnTo>
                    <a:pt x="0" y="289414"/>
                  </a:lnTo>
                  <a:lnTo>
                    <a:pt x="0" y="282073"/>
                  </a:lnTo>
                  <a:lnTo>
                    <a:pt x="0" y="274731"/>
                  </a:lnTo>
                  <a:lnTo>
                    <a:pt x="3953" y="269085"/>
                  </a:lnTo>
                  <a:lnTo>
                    <a:pt x="11858" y="265132"/>
                  </a:lnTo>
                  <a:lnTo>
                    <a:pt x="265132" y="265132"/>
                  </a:lnTo>
                  <a:lnTo>
                    <a:pt x="265132" y="138071"/>
                  </a:lnTo>
                  <a:lnTo>
                    <a:pt x="265979" y="11011"/>
                  </a:lnTo>
                  <a:lnTo>
                    <a:pt x="271626" y="3670"/>
                  </a:lnTo>
                  <a:lnTo>
                    <a:pt x="276990" y="0"/>
                  </a:lnTo>
                  <a:lnTo>
                    <a:pt x="282073" y="0"/>
                  </a:lnTo>
                  <a:lnTo>
                    <a:pt x="289414" y="0"/>
                  </a:lnTo>
                  <a:lnTo>
                    <a:pt x="295061" y="4235"/>
                  </a:lnTo>
                  <a:lnTo>
                    <a:pt x="299014" y="12706"/>
                  </a:lnTo>
                  <a:lnTo>
                    <a:pt x="299014" y="265132"/>
                  </a:lnTo>
                  <a:lnTo>
                    <a:pt x="551440" y="265132"/>
                  </a:lnTo>
                  <a:lnTo>
                    <a:pt x="559911" y="269649"/>
                  </a:lnTo>
                  <a:lnTo>
                    <a:pt x="564146" y="275296"/>
                  </a:lnTo>
                  <a:lnTo>
                    <a:pt x="564146" y="282073"/>
                  </a:lnTo>
                  <a:lnTo>
                    <a:pt x="564146" y="288849"/>
                  </a:lnTo>
                  <a:lnTo>
                    <a:pt x="559911" y="294497"/>
                  </a:lnTo>
                  <a:lnTo>
                    <a:pt x="551440" y="299014"/>
                  </a:lnTo>
                  <a:lnTo>
                    <a:pt x="299014" y="299014"/>
                  </a:lnTo>
                  <a:lnTo>
                    <a:pt x="299014" y="551440"/>
                  </a:lnTo>
                  <a:lnTo>
                    <a:pt x="294497" y="559346"/>
                  </a:lnTo>
                  <a:lnTo>
                    <a:pt x="289414" y="563299"/>
                  </a:lnTo>
                  <a:lnTo>
                    <a:pt x="283767" y="563299"/>
                  </a:lnTo>
                  <a:lnTo>
                    <a:pt x="282073" y="563299"/>
                  </a:lnTo>
                  <a:lnTo>
                    <a:pt x="280379" y="563299"/>
                  </a:lnTo>
                  <a:lnTo>
                    <a:pt x="273602" y="563299"/>
                  </a:lnTo>
                  <a:lnTo>
                    <a:pt x="268520" y="559346"/>
                  </a:lnTo>
                  <a:lnTo>
                    <a:pt x="265132" y="551440"/>
                  </a:lnTo>
                  <a:lnTo>
                    <a:pt x="265132" y="299014"/>
                  </a:lnTo>
                  <a:lnTo>
                    <a:pt x="11858" y="299014"/>
                  </a:lnTo>
                  <a:lnTo>
                    <a:pt x="3953" y="295061"/>
                  </a:lnTo>
                  <a:lnTo>
                    <a:pt x="0" y="289414"/>
                  </a:lnTo>
                  <a:lnTo>
                    <a:pt x="0" y="282073"/>
                  </a:lnTo>
                  <a:lnTo>
                    <a:pt x="0" y="29308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1" name="object 8">
            <a:extLst>
              <a:ext uri="{FF2B5EF4-FFF2-40B4-BE49-F238E27FC236}">
                <a16:creationId xmlns:a16="http://schemas.microsoft.com/office/drawing/2014/main" id="{A2F8086E-87F5-7B78-BC54-76457928979B}"/>
              </a:ext>
            </a:extLst>
          </p:cNvPr>
          <p:cNvGrpSpPr/>
          <p:nvPr/>
        </p:nvGrpSpPr>
        <p:grpSpPr>
          <a:xfrm>
            <a:off x="13875067" y="3006704"/>
            <a:ext cx="352425" cy="582930"/>
            <a:chOff x="3270567" y="2397104"/>
            <a:chExt cx="352425" cy="582930"/>
          </a:xfrm>
        </p:grpSpPr>
        <p:sp>
          <p:nvSpPr>
            <p:cNvPr id="152" name="object 9">
              <a:extLst>
                <a:ext uri="{FF2B5EF4-FFF2-40B4-BE49-F238E27FC236}">
                  <a16:creationId xmlns:a16="http://schemas.microsoft.com/office/drawing/2014/main" id="{F14C98D0-BC1A-1C20-1D72-BE5E85DFC45D}"/>
                </a:ext>
              </a:extLst>
            </p:cNvPr>
            <p:cNvSpPr/>
            <p:nvPr/>
          </p:nvSpPr>
          <p:spPr>
            <a:xfrm>
              <a:off x="3270986" y="2397573"/>
              <a:ext cx="351790" cy="582295"/>
            </a:xfrm>
            <a:custGeom>
              <a:avLst/>
              <a:gdLst/>
              <a:ahLst/>
              <a:cxnLst/>
              <a:rect l="l" t="t" r="r" b="b"/>
              <a:pathLst>
                <a:path w="351789" h="582294">
                  <a:moveTo>
                    <a:pt x="53365" y="399767"/>
                  </a:moveTo>
                  <a:lnTo>
                    <a:pt x="15252" y="415007"/>
                  </a:lnTo>
                  <a:lnTo>
                    <a:pt x="0" y="453132"/>
                  </a:lnTo>
                  <a:lnTo>
                    <a:pt x="3049" y="479675"/>
                  </a:lnTo>
                  <a:lnTo>
                    <a:pt x="3071" y="479869"/>
                  </a:lnTo>
                  <a:lnTo>
                    <a:pt x="27640" y="526032"/>
                  </a:lnTo>
                  <a:lnTo>
                    <a:pt x="74865" y="561396"/>
                  </a:lnTo>
                  <a:lnTo>
                    <a:pt x="133311" y="579608"/>
                  </a:lnTo>
                  <a:lnTo>
                    <a:pt x="166027" y="581885"/>
                  </a:lnTo>
                  <a:lnTo>
                    <a:pt x="204515" y="578761"/>
                  </a:lnTo>
                  <a:lnTo>
                    <a:pt x="239510" y="569389"/>
                  </a:lnTo>
                  <a:lnTo>
                    <a:pt x="271013" y="553772"/>
                  </a:lnTo>
                  <a:lnTo>
                    <a:pt x="281661" y="545461"/>
                  </a:lnTo>
                  <a:lnTo>
                    <a:pt x="166027" y="545461"/>
                  </a:lnTo>
                  <a:lnTo>
                    <a:pt x="136273" y="543079"/>
                  </a:lnTo>
                  <a:lnTo>
                    <a:pt x="108850" y="535934"/>
                  </a:lnTo>
                  <a:lnTo>
                    <a:pt x="83757" y="524024"/>
                  </a:lnTo>
                  <a:lnTo>
                    <a:pt x="60998" y="507348"/>
                  </a:lnTo>
                  <a:lnTo>
                    <a:pt x="64376" y="506497"/>
                  </a:lnTo>
                  <a:lnTo>
                    <a:pt x="66078" y="505367"/>
                  </a:lnTo>
                  <a:lnTo>
                    <a:pt x="68338" y="504516"/>
                  </a:lnTo>
                  <a:lnTo>
                    <a:pt x="73977" y="503386"/>
                  </a:lnTo>
                  <a:lnTo>
                    <a:pt x="76809" y="502256"/>
                  </a:lnTo>
                  <a:lnTo>
                    <a:pt x="101260" y="479869"/>
                  </a:lnTo>
                  <a:lnTo>
                    <a:pt x="101371" y="479675"/>
                  </a:lnTo>
                  <a:lnTo>
                    <a:pt x="103352" y="475154"/>
                  </a:lnTo>
                  <a:lnTo>
                    <a:pt x="106661" y="465202"/>
                  </a:lnTo>
                  <a:lnTo>
                    <a:pt x="106730" y="464994"/>
                  </a:lnTo>
                  <a:lnTo>
                    <a:pt x="107581" y="459342"/>
                  </a:lnTo>
                  <a:lnTo>
                    <a:pt x="107581" y="453132"/>
                  </a:lnTo>
                  <a:lnTo>
                    <a:pt x="92328" y="415007"/>
                  </a:lnTo>
                  <a:lnTo>
                    <a:pt x="64695" y="400719"/>
                  </a:lnTo>
                  <a:lnTo>
                    <a:pt x="53365" y="399767"/>
                  </a:lnTo>
                  <a:close/>
                </a:path>
                <a:path w="351789" h="582294">
                  <a:moveTo>
                    <a:pt x="280041" y="32991"/>
                  </a:moveTo>
                  <a:lnTo>
                    <a:pt x="167728" y="32991"/>
                  </a:lnTo>
                  <a:lnTo>
                    <a:pt x="178153" y="33731"/>
                  </a:lnTo>
                  <a:lnTo>
                    <a:pt x="188263" y="35953"/>
                  </a:lnTo>
                  <a:lnTo>
                    <a:pt x="229773" y="70894"/>
                  </a:lnTo>
                  <a:lnTo>
                    <a:pt x="237020" y="109787"/>
                  </a:lnTo>
                  <a:lnTo>
                    <a:pt x="236973" y="122780"/>
                  </a:lnTo>
                  <a:lnTo>
                    <a:pt x="231252" y="174021"/>
                  </a:lnTo>
                  <a:lnTo>
                    <a:pt x="213461" y="213407"/>
                  </a:lnTo>
                  <a:lnTo>
                    <a:pt x="175030" y="245177"/>
                  </a:lnTo>
                  <a:lnTo>
                    <a:pt x="135961" y="252164"/>
                  </a:lnTo>
                  <a:lnTo>
                    <a:pt x="111823" y="253221"/>
                  </a:lnTo>
                  <a:lnTo>
                    <a:pt x="107302" y="253221"/>
                  </a:lnTo>
                  <a:lnTo>
                    <a:pt x="105041" y="258301"/>
                  </a:lnTo>
                  <a:lnTo>
                    <a:pt x="144856" y="284565"/>
                  </a:lnTo>
                  <a:lnTo>
                    <a:pt x="162694" y="285250"/>
                  </a:lnTo>
                  <a:lnTo>
                    <a:pt x="220239" y="307384"/>
                  </a:lnTo>
                  <a:lnTo>
                    <a:pt x="247347" y="361172"/>
                  </a:lnTo>
                  <a:lnTo>
                    <a:pt x="250736" y="398077"/>
                  </a:lnTo>
                  <a:lnTo>
                    <a:pt x="250736" y="415007"/>
                  </a:lnTo>
                  <a:lnTo>
                    <a:pt x="247159" y="464994"/>
                  </a:lnTo>
                  <a:lnTo>
                    <a:pt x="223046" y="520210"/>
                  </a:lnTo>
                  <a:lnTo>
                    <a:pt x="187894" y="542656"/>
                  </a:lnTo>
                  <a:lnTo>
                    <a:pt x="166027" y="545461"/>
                  </a:lnTo>
                  <a:lnTo>
                    <a:pt x="281661" y="545461"/>
                  </a:lnTo>
                  <a:lnTo>
                    <a:pt x="321998" y="505859"/>
                  </a:lnTo>
                  <a:lnTo>
                    <a:pt x="348254" y="447408"/>
                  </a:lnTo>
                  <a:lnTo>
                    <a:pt x="351536" y="415007"/>
                  </a:lnTo>
                  <a:lnTo>
                    <a:pt x="347194" y="379962"/>
                  </a:lnTo>
                  <a:lnTo>
                    <a:pt x="312466" y="320670"/>
                  </a:lnTo>
                  <a:lnTo>
                    <a:pt x="282079" y="296427"/>
                  </a:lnTo>
                  <a:lnTo>
                    <a:pt x="241998" y="275936"/>
                  </a:lnTo>
                  <a:lnTo>
                    <a:pt x="220243" y="269884"/>
                  </a:lnTo>
                  <a:lnTo>
                    <a:pt x="217703" y="269033"/>
                  </a:lnTo>
                  <a:lnTo>
                    <a:pt x="217703" y="268474"/>
                  </a:lnTo>
                  <a:lnTo>
                    <a:pt x="220243" y="266772"/>
                  </a:lnTo>
                  <a:lnTo>
                    <a:pt x="244279" y="256028"/>
                  </a:lnTo>
                  <a:lnTo>
                    <a:pt x="265563" y="242425"/>
                  </a:lnTo>
                  <a:lnTo>
                    <a:pt x="299872" y="206638"/>
                  </a:lnTo>
                  <a:lnTo>
                    <a:pt x="321463" y="164491"/>
                  </a:lnTo>
                  <a:lnTo>
                    <a:pt x="328663" y="121078"/>
                  </a:lnTo>
                  <a:lnTo>
                    <a:pt x="326323" y="101875"/>
                  </a:lnTo>
                  <a:lnTo>
                    <a:pt x="326231" y="101121"/>
                  </a:lnTo>
                  <a:lnTo>
                    <a:pt x="319845" y="82114"/>
                  </a:lnTo>
                  <a:lnTo>
                    <a:pt x="319774" y="81903"/>
                  </a:lnTo>
                  <a:lnTo>
                    <a:pt x="309291" y="63426"/>
                  </a:lnTo>
                  <a:lnTo>
                    <a:pt x="294779" y="45691"/>
                  </a:lnTo>
                  <a:lnTo>
                    <a:pt x="280041" y="32991"/>
                  </a:lnTo>
                  <a:close/>
                </a:path>
                <a:path w="351789" h="582294">
                  <a:moveTo>
                    <a:pt x="175242" y="0"/>
                  </a:moveTo>
                  <a:lnTo>
                    <a:pt x="161135" y="0"/>
                  </a:lnTo>
                  <a:lnTo>
                    <a:pt x="134054" y="2222"/>
                  </a:lnTo>
                  <a:lnTo>
                    <a:pt x="84924" y="20433"/>
                  </a:lnTo>
                  <a:lnTo>
                    <a:pt x="45745" y="55216"/>
                  </a:lnTo>
                  <a:lnTo>
                    <a:pt x="25413" y="96726"/>
                  </a:lnTo>
                  <a:lnTo>
                    <a:pt x="22968" y="118538"/>
                  </a:lnTo>
                  <a:lnTo>
                    <a:pt x="22872" y="119389"/>
                  </a:lnTo>
                  <a:lnTo>
                    <a:pt x="36423" y="156663"/>
                  </a:lnTo>
                  <a:lnTo>
                    <a:pt x="72009" y="171052"/>
                  </a:lnTo>
                  <a:lnTo>
                    <a:pt x="84236" y="169785"/>
                  </a:lnTo>
                  <a:lnTo>
                    <a:pt x="119019" y="140353"/>
                  </a:lnTo>
                  <a:lnTo>
                    <a:pt x="121983" y="122780"/>
                  </a:lnTo>
                  <a:lnTo>
                    <a:pt x="123113" y="115426"/>
                  </a:lnTo>
                  <a:lnTo>
                    <a:pt x="122262" y="109787"/>
                  </a:lnTo>
                  <a:lnTo>
                    <a:pt x="116624" y="101875"/>
                  </a:lnTo>
                  <a:lnTo>
                    <a:pt x="114363" y="97646"/>
                  </a:lnTo>
                  <a:lnTo>
                    <a:pt x="110972" y="88604"/>
                  </a:lnTo>
                  <a:lnTo>
                    <a:pt x="108153" y="85505"/>
                  </a:lnTo>
                  <a:lnTo>
                    <a:pt x="100241" y="82114"/>
                  </a:lnTo>
                  <a:lnTo>
                    <a:pt x="96850" y="80133"/>
                  </a:lnTo>
                  <a:lnTo>
                    <a:pt x="91211" y="75624"/>
                  </a:lnTo>
                  <a:lnTo>
                    <a:pt x="88379" y="74215"/>
                  </a:lnTo>
                  <a:lnTo>
                    <a:pt x="82740" y="73084"/>
                  </a:lnTo>
                  <a:lnTo>
                    <a:pt x="80479" y="72513"/>
                  </a:lnTo>
                  <a:lnTo>
                    <a:pt x="78778" y="71954"/>
                  </a:lnTo>
                  <a:lnTo>
                    <a:pt x="76238" y="71954"/>
                  </a:lnTo>
                  <a:lnTo>
                    <a:pt x="85559" y="61781"/>
                  </a:lnTo>
                  <a:lnTo>
                    <a:pt x="129445" y="38225"/>
                  </a:lnTo>
                  <a:lnTo>
                    <a:pt x="167728" y="32991"/>
                  </a:lnTo>
                  <a:lnTo>
                    <a:pt x="280041" y="32991"/>
                  </a:lnTo>
                  <a:lnTo>
                    <a:pt x="276410" y="29862"/>
                  </a:lnTo>
                  <a:lnTo>
                    <a:pt x="228551" y="7416"/>
                  </a:lnTo>
                  <a:lnTo>
                    <a:pt x="185934" y="161"/>
                  </a:lnTo>
                  <a:lnTo>
                    <a:pt x="1752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0">
              <a:extLst>
                <a:ext uri="{FF2B5EF4-FFF2-40B4-BE49-F238E27FC236}">
                  <a16:creationId xmlns:a16="http://schemas.microsoft.com/office/drawing/2014/main" id="{96844D69-B058-1033-5EC9-C9C88CE99A80}"/>
                </a:ext>
              </a:extLst>
            </p:cNvPr>
            <p:cNvSpPr/>
            <p:nvPr/>
          </p:nvSpPr>
          <p:spPr>
            <a:xfrm>
              <a:off x="3270990" y="2397527"/>
              <a:ext cx="351790" cy="582295"/>
            </a:xfrm>
            <a:custGeom>
              <a:avLst/>
              <a:gdLst/>
              <a:ahLst/>
              <a:cxnLst/>
              <a:rect l="l" t="t" r="r" b="b"/>
              <a:pathLst>
                <a:path w="351789" h="582294">
                  <a:moveTo>
                    <a:pt x="72000" y="171107"/>
                  </a:moveTo>
                  <a:lnTo>
                    <a:pt x="36423" y="156707"/>
                  </a:lnTo>
                  <a:lnTo>
                    <a:pt x="22870" y="119436"/>
                  </a:lnTo>
                  <a:lnTo>
                    <a:pt x="25412" y="96777"/>
                  </a:lnTo>
                  <a:lnTo>
                    <a:pt x="45741" y="55271"/>
                  </a:lnTo>
                  <a:lnTo>
                    <a:pt x="84918" y="20488"/>
                  </a:lnTo>
                  <a:lnTo>
                    <a:pt x="134048" y="2276"/>
                  </a:lnTo>
                  <a:lnTo>
                    <a:pt x="161789" y="0"/>
                  </a:lnTo>
                  <a:lnTo>
                    <a:pt x="175236" y="52"/>
                  </a:lnTo>
                  <a:lnTo>
                    <a:pt x="228549" y="7464"/>
                  </a:lnTo>
                  <a:lnTo>
                    <a:pt x="276408" y="29912"/>
                  </a:lnTo>
                  <a:lnTo>
                    <a:pt x="309285" y="63476"/>
                  </a:lnTo>
                  <a:lnTo>
                    <a:pt x="326226" y="101171"/>
                  </a:lnTo>
                  <a:lnTo>
                    <a:pt x="328662" y="121130"/>
                  </a:lnTo>
                  <a:lnTo>
                    <a:pt x="326862" y="142995"/>
                  </a:lnTo>
                  <a:lnTo>
                    <a:pt x="312462" y="185772"/>
                  </a:lnTo>
                  <a:lnTo>
                    <a:pt x="284085" y="226008"/>
                  </a:lnTo>
                  <a:lnTo>
                    <a:pt x="244272" y="256078"/>
                  </a:lnTo>
                  <a:lnTo>
                    <a:pt x="220237" y="266826"/>
                  </a:lnTo>
                  <a:lnTo>
                    <a:pt x="217696" y="268520"/>
                  </a:lnTo>
                  <a:lnTo>
                    <a:pt x="217696" y="269085"/>
                  </a:lnTo>
                  <a:lnTo>
                    <a:pt x="220237" y="269932"/>
                  </a:lnTo>
                  <a:lnTo>
                    <a:pt x="225319" y="271061"/>
                  </a:lnTo>
                  <a:lnTo>
                    <a:pt x="229714" y="272173"/>
                  </a:lnTo>
                  <a:lnTo>
                    <a:pt x="266402" y="286097"/>
                  </a:lnTo>
                  <a:lnTo>
                    <a:pt x="312462" y="320720"/>
                  </a:lnTo>
                  <a:lnTo>
                    <a:pt x="347191" y="380015"/>
                  </a:lnTo>
                  <a:lnTo>
                    <a:pt x="351532" y="415062"/>
                  </a:lnTo>
                  <a:lnTo>
                    <a:pt x="348250" y="447463"/>
                  </a:lnTo>
                  <a:lnTo>
                    <a:pt x="321991" y="505910"/>
                  </a:lnTo>
                  <a:lnTo>
                    <a:pt x="271008" y="553823"/>
                  </a:lnTo>
                  <a:lnTo>
                    <a:pt x="204513" y="578811"/>
                  </a:lnTo>
                  <a:lnTo>
                    <a:pt x="166025" y="581935"/>
                  </a:lnTo>
                  <a:lnTo>
                    <a:pt x="133307" y="579658"/>
                  </a:lnTo>
                  <a:lnTo>
                    <a:pt x="74859" y="561446"/>
                  </a:lnTo>
                  <a:lnTo>
                    <a:pt x="27635" y="526081"/>
                  </a:lnTo>
                  <a:lnTo>
                    <a:pt x="3070" y="479916"/>
                  </a:lnTo>
                  <a:lnTo>
                    <a:pt x="0" y="453180"/>
                  </a:lnTo>
                  <a:lnTo>
                    <a:pt x="952" y="441904"/>
                  </a:lnTo>
                  <a:lnTo>
                    <a:pt x="23347" y="408710"/>
                  </a:lnTo>
                  <a:lnTo>
                    <a:pt x="64694" y="400768"/>
                  </a:lnTo>
                  <a:lnTo>
                    <a:pt x="99000" y="423162"/>
                  </a:lnTo>
                  <a:lnTo>
                    <a:pt x="106730" y="465039"/>
                  </a:lnTo>
                  <a:lnTo>
                    <a:pt x="105036" y="470122"/>
                  </a:lnTo>
                  <a:lnTo>
                    <a:pt x="103342" y="475204"/>
                  </a:lnTo>
                  <a:lnTo>
                    <a:pt x="101365" y="479722"/>
                  </a:lnTo>
                  <a:lnTo>
                    <a:pt x="99106" y="483675"/>
                  </a:lnTo>
                  <a:lnTo>
                    <a:pt x="96847" y="487628"/>
                  </a:lnTo>
                  <a:lnTo>
                    <a:pt x="93742" y="491016"/>
                  </a:lnTo>
                  <a:lnTo>
                    <a:pt x="89789" y="493840"/>
                  </a:lnTo>
                  <a:lnTo>
                    <a:pt x="85835" y="496663"/>
                  </a:lnTo>
                  <a:lnTo>
                    <a:pt x="82447" y="498922"/>
                  </a:lnTo>
                  <a:lnTo>
                    <a:pt x="79624" y="500616"/>
                  </a:lnTo>
                  <a:lnTo>
                    <a:pt x="76801" y="502310"/>
                  </a:lnTo>
                  <a:lnTo>
                    <a:pt x="73976" y="503440"/>
                  </a:lnTo>
                  <a:lnTo>
                    <a:pt x="71153" y="504004"/>
                  </a:lnTo>
                  <a:lnTo>
                    <a:pt x="68330" y="504569"/>
                  </a:lnTo>
                  <a:lnTo>
                    <a:pt x="66071" y="505416"/>
                  </a:lnTo>
                  <a:lnTo>
                    <a:pt x="64377" y="506546"/>
                  </a:lnTo>
                  <a:lnTo>
                    <a:pt x="60988" y="507393"/>
                  </a:lnTo>
                  <a:lnTo>
                    <a:pt x="83753" y="524069"/>
                  </a:lnTo>
                  <a:lnTo>
                    <a:pt x="108848" y="535981"/>
                  </a:lnTo>
                  <a:lnTo>
                    <a:pt x="136271" y="543128"/>
                  </a:lnTo>
                  <a:lnTo>
                    <a:pt x="166025" y="545511"/>
                  </a:lnTo>
                  <a:lnTo>
                    <a:pt x="187890" y="542705"/>
                  </a:lnTo>
                  <a:lnTo>
                    <a:pt x="223043" y="520258"/>
                  </a:lnTo>
                  <a:lnTo>
                    <a:pt x="242631" y="484787"/>
                  </a:lnTo>
                  <a:lnTo>
                    <a:pt x="249831" y="442010"/>
                  </a:lnTo>
                  <a:lnTo>
                    <a:pt x="250731" y="415062"/>
                  </a:lnTo>
                  <a:lnTo>
                    <a:pt x="250731" y="398121"/>
                  </a:lnTo>
                  <a:lnTo>
                    <a:pt x="237178" y="330991"/>
                  </a:lnTo>
                  <a:lnTo>
                    <a:pt x="196519" y="290544"/>
                  </a:lnTo>
                  <a:lnTo>
                    <a:pt x="144848" y="284614"/>
                  </a:lnTo>
                  <a:lnTo>
                    <a:pt x="109271" y="283767"/>
                  </a:lnTo>
                  <a:lnTo>
                    <a:pt x="106730" y="282073"/>
                  </a:lnTo>
                  <a:lnTo>
                    <a:pt x="105601" y="280379"/>
                  </a:lnTo>
                  <a:lnTo>
                    <a:pt x="105036" y="275861"/>
                  </a:lnTo>
                  <a:lnTo>
                    <a:pt x="105036" y="268520"/>
                  </a:lnTo>
                  <a:lnTo>
                    <a:pt x="105036" y="258355"/>
                  </a:lnTo>
                  <a:lnTo>
                    <a:pt x="107295" y="253273"/>
                  </a:lnTo>
                  <a:lnTo>
                    <a:pt x="111812" y="253273"/>
                  </a:lnTo>
                  <a:lnTo>
                    <a:pt x="123777" y="253008"/>
                  </a:lnTo>
                  <a:lnTo>
                    <a:pt x="175025" y="245226"/>
                  </a:lnTo>
                  <a:lnTo>
                    <a:pt x="213460" y="213460"/>
                  </a:lnTo>
                  <a:lnTo>
                    <a:pt x="231249" y="174072"/>
                  </a:lnTo>
                  <a:lnTo>
                    <a:pt x="237178" y="118589"/>
                  </a:lnTo>
                  <a:lnTo>
                    <a:pt x="237178" y="111812"/>
                  </a:lnTo>
                  <a:lnTo>
                    <a:pt x="229766" y="70941"/>
                  </a:lnTo>
                  <a:lnTo>
                    <a:pt x="198054" y="39706"/>
                  </a:lnTo>
                  <a:lnTo>
                    <a:pt x="167719" y="33035"/>
                  </a:lnTo>
                  <a:lnTo>
                    <a:pt x="154431" y="33618"/>
                  </a:lnTo>
                  <a:lnTo>
                    <a:pt x="107153" y="47065"/>
                  </a:lnTo>
                  <a:lnTo>
                    <a:pt x="79342" y="68612"/>
                  </a:lnTo>
                  <a:lnTo>
                    <a:pt x="76236" y="72000"/>
                  </a:lnTo>
                  <a:lnTo>
                    <a:pt x="78777" y="72000"/>
                  </a:lnTo>
                  <a:lnTo>
                    <a:pt x="80471" y="72565"/>
                  </a:lnTo>
                  <a:lnTo>
                    <a:pt x="82730" y="73129"/>
                  </a:lnTo>
                  <a:lnTo>
                    <a:pt x="85553" y="73694"/>
                  </a:lnTo>
                  <a:lnTo>
                    <a:pt x="88377" y="74259"/>
                  </a:lnTo>
                  <a:lnTo>
                    <a:pt x="91201" y="75671"/>
                  </a:lnTo>
                  <a:lnTo>
                    <a:pt x="94024" y="77930"/>
                  </a:lnTo>
                  <a:lnTo>
                    <a:pt x="96847" y="80189"/>
                  </a:lnTo>
                  <a:lnTo>
                    <a:pt x="100235" y="82165"/>
                  </a:lnTo>
                  <a:lnTo>
                    <a:pt x="104189" y="83859"/>
                  </a:lnTo>
                  <a:lnTo>
                    <a:pt x="108142" y="85553"/>
                  </a:lnTo>
                  <a:lnTo>
                    <a:pt x="110965" y="88659"/>
                  </a:lnTo>
                  <a:lnTo>
                    <a:pt x="112659" y="93177"/>
                  </a:lnTo>
                  <a:lnTo>
                    <a:pt x="114354" y="97694"/>
                  </a:lnTo>
                  <a:lnTo>
                    <a:pt x="116613" y="101930"/>
                  </a:lnTo>
                  <a:lnTo>
                    <a:pt x="119436" y="105883"/>
                  </a:lnTo>
                  <a:lnTo>
                    <a:pt x="122259" y="109836"/>
                  </a:lnTo>
                  <a:lnTo>
                    <a:pt x="123106" y="115483"/>
                  </a:lnTo>
                  <a:lnTo>
                    <a:pt x="121977" y="122824"/>
                  </a:lnTo>
                  <a:lnTo>
                    <a:pt x="121236" y="131877"/>
                  </a:lnTo>
                  <a:lnTo>
                    <a:pt x="94659" y="166872"/>
                  </a:lnTo>
                  <a:lnTo>
                    <a:pt x="84230" y="169836"/>
                  </a:lnTo>
                  <a:lnTo>
                    <a:pt x="72000" y="17110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4" name="object 11">
            <a:extLst>
              <a:ext uri="{FF2B5EF4-FFF2-40B4-BE49-F238E27FC236}">
                <a16:creationId xmlns:a16="http://schemas.microsoft.com/office/drawing/2014/main" id="{74C06439-2B0A-67BA-217F-EF7ECA21356C}"/>
              </a:ext>
            </a:extLst>
          </p:cNvPr>
          <p:cNvGrpSpPr/>
          <p:nvPr/>
        </p:nvGrpSpPr>
        <p:grpSpPr>
          <a:xfrm>
            <a:off x="14280811" y="3010092"/>
            <a:ext cx="239395" cy="570230"/>
            <a:chOff x="3676311" y="2400492"/>
            <a:chExt cx="239395" cy="570230"/>
          </a:xfrm>
        </p:grpSpPr>
        <p:sp>
          <p:nvSpPr>
            <p:cNvPr id="155" name="object 12">
              <a:extLst>
                <a:ext uri="{FF2B5EF4-FFF2-40B4-BE49-F238E27FC236}">
                  <a16:creationId xmlns:a16="http://schemas.microsoft.com/office/drawing/2014/main" id="{045B8D63-0C3D-5804-6AE0-422A26428926}"/>
                </a:ext>
              </a:extLst>
            </p:cNvPr>
            <p:cNvSpPr/>
            <p:nvPr/>
          </p:nvSpPr>
          <p:spPr>
            <a:xfrm>
              <a:off x="3676739" y="2400909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4">
                  <a:moveTo>
                    <a:pt x="191439" y="0"/>
                  </a:moveTo>
                  <a:lnTo>
                    <a:pt x="154165" y="16090"/>
                  </a:lnTo>
                  <a:lnTo>
                    <a:pt x="138074" y="51676"/>
                  </a:lnTo>
                  <a:lnTo>
                    <a:pt x="139129" y="60724"/>
                  </a:lnTo>
                  <a:lnTo>
                    <a:pt x="165176" y="88099"/>
                  </a:lnTo>
                  <a:lnTo>
                    <a:pt x="173647" y="88099"/>
                  </a:lnTo>
                  <a:lnTo>
                    <a:pt x="210921" y="71158"/>
                  </a:lnTo>
                  <a:lnTo>
                    <a:pt x="227863" y="35572"/>
                  </a:lnTo>
                  <a:lnTo>
                    <a:pt x="226853" y="28269"/>
                  </a:lnTo>
                  <a:lnTo>
                    <a:pt x="198743" y="635"/>
                  </a:lnTo>
                  <a:lnTo>
                    <a:pt x="191439" y="0"/>
                  </a:lnTo>
                  <a:close/>
                </a:path>
                <a:path w="238125" h="569594">
                  <a:moveTo>
                    <a:pt x="182011" y="217703"/>
                  </a:moveTo>
                  <a:lnTo>
                    <a:pt x="123951" y="217703"/>
                  </a:lnTo>
                  <a:lnTo>
                    <a:pt x="128752" y="224472"/>
                  </a:lnTo>
                  <a:lnTo>
                    <a:pt x="128752" y="238023"/>
                  </a:lnTo>
                  <a:lnTo>
                    <a:pt x="128106" y="245656"/>
                  </a:lnTo>
                  <a:lnTo>
                    <a:pt x="128066" y="246124"/>
                  </a:lnTo>
                  <a:lnTo>
                    <a:pt x="126849" y="254331"/>
                  </a:lnTo>
                  <a:lnTo>
                    <a:pt x="111035" y="304952"/>
                  </a:lnTo>
                  <a:lnTo>
                    <a:pt x="85547" y="373557"/>
                  </a:lnTo>
                  <a:lnTo>
                    <a:pt x="71204" y="411040"/>
                  </a:lnTo>
                  <a:lnTo>
                    <a:pt x="60353" y="439631"/>
                  </a:lnTo>
                  <a:lnTo>
                    <a:pt x="47273" y="476586"/>
                  </a:lnTo>
                  <a:lnTo>
                    <a:pt x="45006" y="498290"/>
                  </a:lnTo>
                  <a:lnTo>
                    <a:pt x="46691" y="514277"/>
                  </a:lnTo>
                  <a:lnTo>
                    <a:pt x="68605" y="551446"/>
                  </a:lnTo>
                  <a:lnTo>
                    <a:pt x="105302" y="568114"/>
                  </a:lnTo>
                  <a:lnTo>
                    <a:pt x="118592" y="569226"/>
                  </a:lnTo>
                  <a:lnTo>
                    <a:pt x="131732" y="568114"/>
                  </a:lnTo>
                  <a:lnTo>
                    <a:pt x="132153" y="568114"/>
                  </a:lnTo>
                  <a:lnTo>
                    <a:pt x="171107" y="550595"/>
                  </a:lnTo>
                  <a:lnTo>
                    <a:pt x="185748" y="537895"/>
                  </a:lnTo>
                  <a:lnTo>
                    <a:pt x="122821" y="537895"/>
                  </a:lnTo>
                  <a:lnTo>
                    <a:pt x="116520" y="536571"/>
                  </a:lnTo>
                  <a:lnTo>
                    <a:pt x="112020" y="532599"/>
                  </a:lnTo>
                  <a:lnTo>
                    <a:pt x="109320" y="525980"/>
                  </a:lnTo>
                  <a:lnTo>
                    <a:pt x="108419" y="516712"/>
                  </a:lnTo>
                  <a:lnTo>
                    <a:pt x="108684" y="511839"/>
                  </a:lnTo>
                  <a:lnTo>
                    <a:pt x="119964" y="468698"/>
                  </a:lnTo>
                  <a:lnTo>
                    <a:pt x="137752" y="420839"/>
                  </a:lnTo>
                  <a:lnTo>
                    <a:pt x="158609" y="367365"/>
                  </a:lnTo>
                  <a:lnTo>
                    <a:pt x="167714" y="343701"/>
                  </a:lnTo>
                  <a:lnTo>
                    <a:pt x="182042" y="305158"/>
                  </a:lnTo>
                  <a:lnTo>
                    <a:pt x="193237" y="265870"/>
                  </a:lnTo>
                  <a:lnTo>
                    <a:pt x="193979" y="257505"/>
                  </a:lnTo>
                  <a:lnTo>
                    <a:pt x="192229" y="241836"/>
                  </a:lnTo>
                  <a:lnTo>
                    <a:pt x="187834" y="227861"/>
                  </a:lnTo>
                  <a:lnTo>
                    <a:pt x="182011" y="217703"/>
                  </a:lnTo>
                  <a:close/>
                </a:path>
                <a:path w="238125" h="569594">
                  <a:moveTo>
                    <a:pt x="232371" y="430314"/>
                  </a:moveTo>
                  <a:lnTo>
                    <a:pt x="212610" y="430314"/>
                  </a:lnTo>
                  <a:lnTo>
                    <a:pt x="207810" y="430872"/>
                  </a:lnTo>
                  <a:lnTo>
                    <a:pt x="205549" y="433133"/>
                  </a:lnTo>
                  <a:lnTo>
                    <a:pt x="204139" y="437083"/>
                  </a:lnTo>
                  <a:lnTo>
                    <a:pt x="202450" y="443864"/>
                  </a:lnTo>
                  <a:lnTo>
                    <a:pt x="197633" y="458104"/>
                  </a:lnTo>
                  <a:lnTo>
                    <a:pt x="181267" y="493839"/>
                  </a:lnTo>
                  <a:lnTo>
                    <a:pt x="151053" y="529704"/>
                  </a:lnTo>
                  <a:lnTo>
                    <a:pt x="127901" y="537895"/>
                  </a:lnTo>
                  <a:lnTo>
                    <a:pt x="185748" y="537895"/>
                  </a:lnTo>
                  <a:lnTo>
                    <a:pt x="215630" y="496646"/>
                  </a:lnTo>
                  <a:lnTo>
                    <a:pt x="233737" y="456094"/>
                  </a:lnTo>
                  <a:lnTo>
                    <a:pt x="238023" y="433133"/>
                  </a:lnTo>
                  <a:lnTo>
                    <a:pt x="232371" y="430314"/>
                  </a:lnTo>
                  <a:close/>
                </a:path>
                <a:path w="238125" h="569594">
                  <a:moveTo>
                    <a:pt x="116052" y="185508"/>
                  </a:moveTo>
                  <a:lnTo>
                    <a:pt x="77612" y="195674"/>
                  </a:lnTo>
                  <a:lnTo>
                    <a:pt x="43620" y="224688"/>
                  </a:lnTo>
                  <a:lnTo>
                    <a:pt x="21916" y="258939"/>
                  </a:lnTo>
                  <a:lnTo>
                    <a:pt x="4286" y="299493"/>
                  </a:lnTo>
                  <a:lnTo>
                    <a:pt x="0" y="316801"/>
                  </a:lnTo>
                  <a:lnTo>
                    <a:pt x="0" y="318503"/>
                  </a:lnTo>
                  <a:lnTo>
                    <a:pt x="1689" y="321043"/>
                  </a:lnTo>
                  <a:lnTo>
                    <a:pt x="5079" y="324434"/>
                  </a:lnTo>
                  <a:lnTo>
                    <a:pt x="27673" y="324434"/>
                  </a:lnTo>
                  <a:lnTo>
                    <a:pt x="28511" y="324142"/>
                  </a:lnTo>
                  <a:lnTo>
                    <a:pt x="30772" y="323011"/>
                  </a:lnTo>
                  <a:lnTo>
                    <a:pt x="31343" y="322452"/>
                  </a:lnTo>
                  <a:lnTo>
                    <a:pt x="31435" y="321043"/>
                  </a:lnTo>
                  <a:lnTo>
                    <a:pt x="31623" y="320471"/>
                  </a:lnTo>
                  <a:lnTo>
                    <a:pt x="32753" y="318211"/>
                  </a:lnTo>
                  <a:lnTo>
                    <a:pt x="33312" y="317373"/>
                  </a:lnTo>
                  <a:lnTo>
                    <a:pt x="33883" y="316801"/>
                  </a:lnTo>
                  <a:lnTo>
                    <a:pt x="40024" y="296158"/>
                  </a:lnTo>
                  <a:lnTo>
                    <a:pt x="56116" y="260583"/>
                  </a:lnTo>
                  <a:lnTo>
                    <a:pt x="88306" y="224688"/>
                  </a:lnTo>
                  <a:lnTo>
                    <a:pt x="112661" y="217703"/>
                  </a:lnTo>
                  <a:lnTo>
                    <a:pt x="182011" y="217703"/>
                  </a:lnTo>
                  <a:lnTo>
                    <a:pt x="180794" y="215580"/>
                  </a:lnTo>
                  <a:lnTo>
                    <a:pt x="171107" y="204990"/>
                  </a:lnTo>
                  <a:lnTo>
                    <a:pt x="159408" y="196465"/>
                  </a:lnTo>
                  <a:lnTo>
                    <a:pt x="146332" y="190377"/>
                  </a:lnTo>
                  <a:lnTo>
                    <a:pt x="131880" y="186725"/>
                  </a:lnTo>
                  <a:lnTo>
                    <a:pt x="116052" y="1855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6" name="object 13">
              <a:extLst>
                <a:ext uri="{FF2B5EF4-FFF2-40B4-BE49-F238E27FC236}">
                  <a16:creationId xmlns:a16="http://schemas.microsoft.com/office/drawing/2014/main" id="{91BC1332-475B-AC4C-A591-73AB990A792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4383" y="2400492"/>
              <a:ext cx="90636" cy="88942"/>
            </a:xfrm>
            <a:prstGeom prst="rect">
              <a:avLst/>
            </a:prstGeom>
          </p:spPr>
        </p:pic>
        <p:sp>
          <p:nvSpPr>
            <p:cNvPr id="157" name="object 14">
              <a:extLst>
                <a:ext uri="{FF2B5EF4-FFF2-40B4-BE49-F238E27FC236}">
                  <a16:creationId xmlns:a16="http://schemas.microsoft.com/office/drawing/2014/main" id="{71C068BE-4D4E-BC49-843E-32AFBBE6AAB7}"/>
                </a:ext>
              </a:extLst>
            </p:cNvPr>
            <p:cNvSpPr/>
            <p:nvPr/>
          </p:nvSpPr>
          <p:spPr>
            <a:xfrm>
              <a:off x="3676734" y="2586423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95"/>
                  </a:moveTo>
                  <a:lnTo>
                    <a:pt x="11753" y="95030"/>
                  </a:lnTo>
                  <a:lnTo>
                    <a:pt x="35047" y="50241"/>
                  </a:lnTo>
                  <a:lnTo>
                    <a:pt x="65224" y="18635"/>
                  </a:lnTo>
                  <a:lnTo>
                    <a:pt x="103024" y="846"/>
                  </a:lnTo>
                  <a:lnTo>
                    <a:pt x="116048" y="0"/>
                  </a:lnTo>
                  <a:lnTo>
                    <a:pt x="131877" y="1217"/>
                  </a:lnTo>
                  <a:lnTo>
                    <a:pt x="171107" y="19482"/>
                  </a:lnTo>
                  <a:lnTo>
                    <a:pt x="192231" y="56329"/>
                  </a:lnTo>
                  <a:lnTo>
                    <a:pt x="193978" y="72000"/>
                  </a:lnTo>
                  <a:lnTo>
                    <a:pt x="193237" y="80365"/>
                  </a:lnTo>
                  <a:lnTo>
                    <a:pt x="182119" y="119436"/>
                  </a:lnTo>
                  <a:lnTo>
                    <a:pt x="167719" y="158189"/>
                  </a:lnTo>
                  <a:lnTo>
                    <a:pt x="148236" y="208378"/>
                  </a:lnTo>
                  <a:lnTo>
                    <a:pt x="137754" y="235325"/>
                  </a:lnTo>
                  <a:lnTo>
                    <a:pt x="119966" y="283185"/>
                  </a:lnTo>
                  <a:lnTo>
                    <a:pt x="109483" y="320191"/>
                  </a:lnTo>
                  <a:lnTo>
                    <a:pt x="108424" y="331203"/>
                  </a:lnTo>
                  <a:lnTo>
                    <a:pt x="109324" y="340468"/>
                  </a:lnTo>
                  <a:lnTo>
                    <a:pt x="112024" y="347085"/>
                  </a:lnTo>
                  <a:lnTo>
                    <a:pt x="116524" y="351056"/>
                  </a:lnTo>
                  <a:lnTo>
                    <a:pt x="122824" y="352379"/>
                  </a:lnTo>
                  <a:lnTo>
                    <a:pt x="127907" y="352379"/>
                  </a:lnTo>
                  <a:lnTo>
                    <a:pt x="133271" y="351532"/>
                  </a:lnTo>
                  <a:lnTo>
                    <a:pt x="138919" y="349838"/>
                  </a:lnTo>
                  <a:lnTo>
                    <a:pt x="144566" y="348144"/>
                  </a:lnTo>
                  <a:lnTo>
                    <a:pt x="175396" y="317809"/>
                  </a:lnTo>
                  <a:lnTo>
                    <a:pt x="197631" y="272596"/>
                  </a:lnTo>
                  <a:lnTo>
                    <a:pt x="204143" y="251578"/>
                  </a:lnTo>
                  <a:lnTo>
                    <a:pt x="205555" y="247625"/>
                  </a:lnTo>
                  <a:lnTo>
                    <a:pt x="206684" y="246496"/>
                  </a:lnTo>
                  <a:lnTo>
                    <a:pt x="207813" y="245367"/>
                  </a:lnTo>
                  <a:lnTo>
                    <a:pt x="212613" y="244802"/>
                  </a:lnTo>
                  <a:lnTo>
                    <a:pt x="221084" y="244802"/>
                  </a:lnTo>
                  <a:lnTo>
                    <a:pt x="232378" y="244802"/>
                  </a:lnTo>
                  <a:lnTo>
                    <a:pt x="238025" y="247625"/>
                  </a:lnTo>
                  <a:lnTo>
                    <a:pt x="238025" y="253273"/>
                  </a:lnTo>
                  <a:lnTo>
                    <a:pt x="237549" y="257455"/>
                  </a:lnTo>
                  <a:lnTo>
                    <a:pt x="221296" y="300073"/>
                  </a:lnTo>
                  <a:lnTo>
                    <a:pt x="201760" y="334273"/>
                  </a:lnTo>
                  <a:lnTo>
                    <a:pt x="171107" y="365085"/>
                  </a:lnTo>
                  <a:lnTo>
                    <a:pt x="132354" y="382556"/>
                  </a:lnTo>
                  <a:lnTo>
                    <a:pt x="118589" y="383721"/>
                  </a:lnTo>
                  <a:lnTo>
                    <a:pt x="105301" y="382609"/>
                  </a:lnTo>
                  <a:lnTo>
                    <a:pt x="68612" y="365933"/>
                  </a:lnTo>
                  <a:lnTo>
                    <a:pt x="46694" y="328767"/>
                  </a:lnTo>
                  <a:lnTo>
                    <a:pt x="44894" y="311720"/>
                  </a:lnTo>
                  <a:lnTo>
                    <a:pt x="45159" y="304626"/>
                  </a:lnTo>
                  <a:lnTo>
                    <a:pt x="60353" y="254120"/>
                  </a:lnTo>
                  <a:lnTo>
                    <a:pt x="85553" y="188048"/>
                  </a:lnTo>
                  <a:lnTo>
                    <a:pt x="99953" y="149560"/>
                  </a:lnTo>
                  <a:lnTo>
                    <a:pt x="118589" y="98312"/>
                  </a:lnTo>
                  <a:lnTo>
                    <a:pt x="128065" y="60618"/>
                  </a:lnTo>
                  <a:lnTo>
                    <a:pt x="128754" y="52518"/>
                  </a:lnTo>
                  <a:lnTo>
                    <a:pt x="128754" y="38965"/>
                  </a:lnTo>
                  <a:lnTo>
                    <a:pt x="123953" y="32188"/>
                  </a:lnTo>
                  <a:lnTo>
                    <a:pt x="114354" y="32188"/>
                  </a:lnTo>
                  <a:lnTo>
                    <a:pt x="112659" y="32188"/>
                  </a:lnTo>
                  <a:lnTo>
                    <a:pt x="76924" y="47912"/>
                  </a:lnTo>
                  <a:lnTo>
                    <a:pt x="47435" y="91906"/>
                  </a:lnTo>
                  <a:lnTo>
                    <a:pt x="33882" y="131295"/>
                  </a:lnTo>
                  <a:lnTo>
                    <a:pt x="33317" y="131860"/>
                  </a:lnTo>
                  <a:lnTo>
                    <a:pt x="32753" y="132707"/>
                  </a:lnTo>
                  <a:lnTo>
                    <a:pt x="32188" y="133836"/>
                  </a:lnTo>
                  <a:lnTo>
                    <a:pt x="31623" y="134965"/>
                  </a:lnTo>
                  <a:lnTo>
                    <a:pt x="31341" y="135812"/>
                  </a:lnTo>
                  <a:lnTo>
                    <a:pt x="31341" y="136377"/>
                  </a:lnTo>
                  <a:lnTo>
                    <a:pt x="31341" y="136942"/>
                  </a:lnTo>
                  <a:lnTo>
                    <a:pt x="30776" y="137506"/>
                  </a:lnTo>
                  <a:lnTo>
                    <a:pt x="29647" y="138071"/>
                  </a:lnTo>
                  <a:lnTo>
                    <a:pt x="28517" y="138636"/>
                  </a:lnTo>
                  <a:lnTo>
                    <a:pt x="27670" y="138919"/>
                  </a:lnTo>
                  <a:lnTo>
                    <a:pt x="27106" y="138919"/>
                  </a:lnTo>
                  <a:lnTo>
                    <a:pt x="26541" y="138919"/>
                  </a:lnTo>
                  <a:lnTo>
                    <a:pt x="5082" y="138919"/>
                  </a:lnTo>
                  <a:lnTo>
                    <a:pt x="1694" y="135530"/>
                  </a:lnTo>
                  <a:lnTo>
                    <a:pt x="0" y="132989"/>
                  </a:lnTo>
                  <a:lnTo>
                    <a:pt x="0" y="13129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8" name="object 15">
            <a:extLst>
              <a:ext uri="{FF2B5EF4-FFF2-40B4-BE49-F238E27FC236}">
                <a16:creationId xmlns:a16="http://schemas.microsoft.com/office/drawing/2014/main" id="{0C811F62-DEB6-DC33-A95D-DFD66B23F0E7}"/>
              </a:ext>
            </a:extLst>
          </p:cNvPr>
          <p:cNvGrpSpPr/>
          <p:nvPr/>
        </p:nvGrpSpPr>
        <p:grpSpPr>
          <a:xfrm>
            <a:off x="12484153" y="4274199"/>
            <a:ext cx="352425" cy="582930"/>
            <a:chOff x="1879653" y="3664599"/>
            <a:chExt cx="352425" cy="582930"/>
          </a:xfrm>
        </p:grpSpPr>
        <p:sp>
          <p:nvSpPr>
            <p:cNvPr id="159" name="object 16">
              <a:extLst>
                <a:ext uri="{FF2B5EF4-FFF2-40B4-BE49-F238E27FC236}">
                  <a16:creationId xmlns:a16="http://schemas.microsoft.com/office/drawing/2014/main" id="{60F5BE50-F8CB-0BBE-A542-6CAD62E1DB3E}"/>
                </a:ext>
              </a:extLst>
            </p:cNvPr>
            <p:cNvSpPr/>
            <p:nvPr/>
          </p:nvSpPr>
          <p:spPr>
            <a:xfrm>
              <a:off x="1880082" y="3665071"/>
              <a:ext cx="351790" cy="582295"/>
            </a:xfrm>
            <a:custGeom>
              <a:avLst/>
              <a:gdLst/>
              <a:ahLst/>
              <a:cxnLst/>
              <a:rect l="l" t="t" r="r" b="b"/>
              <a:pathLst>
                <a:path w="351789" h="582295">
                  <a:moveTo>
                    <a:pt x="53365" y="399805"/>
                  </a:moveTo>
                  <a:lnTo>
                    <a:pt x="15239" y="415057"/>
                  </a:lnTo>
                  <a:lnTo>
                    <a:pt x="0" y="453170"/>
                  </a:lnTo>
                  <a:lnTo>
                    <a:pt x="3047" y="479713"/>
                  </a:lnTo>
                  <a:lnTo>
                    <a:pt x="27630" y="526081"/>
                  </a:lnTo>
                  <a:lnTo>
                    <a:pt x="74860" y="561447"/>
                  </a:lnTo>
                  <a:lnTo>
                    <a:pt x="133316" y="579659"/>
                  </a:lnTo>
                  <a:lnTo>
                    <a:pt x="166039" y="581935"/>
                  </a:lnTo>
                  <a:lnTo>
                    <a:pt x="204527" y="578813"/>
                  </a:lnTo>
                  <a:lnTo>
                    <a:pt x="239523" y="569445"/>
                  </a:lnTo>
                  <a:lnTo>
                    <a:pt x="271026" y="553828"/>
                  </a:lnTo>
                  <a:lnTo>
                    <a:pt x="281678" y="545512"/>
                  </a:lnTo>
                  <a:lnTo>
                    <a:pt x="166039" y="545512"/>
                  </a:lnTo>
                  <a:lnTo>
                    <a:pt x="136278" y="543130"/>
                  </a:lnTo>
                  <a:lnTo>
                    <a:pt x="108850" y="535984"/>
                  </a:lnTo>
                  <a:lnTo>
                    <a:pt x="83752" y="524070"/>
                  </a:lnTo>
                  <a:lnTo>
                    <a:pt x="60985" y="507386"/>
                  </a:lnTo>
                  <a:lnTo>
                    <a:pt x="64376" y="506548"/>
                  </a:lnTo>
                  <a:lnTo>
                    <a:pt x="66065" y="505418"/>
                  </a:lnTo>
                  <a:lnTo>
                    <a:pt x="68325" y="504567"/>
                  </a:lnTo>
                  <a:lnTo>
                    <a:pt x="73977" y="503437"/>
                  </a:lnTo>
                  <a:lnTo>
                    <a:pt x="76796" y="502306"/>
                  </a:lnTo>
                  <a:lnTo>
                    <a:pt x="106658" y="465248"/>
                  </a:lnTo>
                  <a:lnTo>
                    <a:pt x="107581" y="459380"/>
                  </a:lnTo>
                  <a:lnTo>
                    <a:pt x="107581" y="453170"/>
                  </a:lnTo>
                  <a:lnTo>
                    <a:pt x="92328" y="415057"/>
                  </a:lnTo>
                  <a:lnTo>
                    <a:pt x="64695" y="400757"/>
                  </a:lnTo>
                  <a:lnTo>
                    <a:pt x="53365" y="399805"/>
                  </a:lnTo>
                  <a:close/>
                </a:path>
                <a:path w="351789" h="582295">
                  <a:moveTo>
                    <a:pt x="280060" y="32991"/>
                  </a:moveTo>
                  <a:lnTo>
                    <a:pt x="167728" y="32991"/>
                  </a:lnTo>
                  <a:lnTo>
                    <a:pt x="178161" y="33731"/>
                  </a:lnTo>
                  <a:lnTo>
                    <a:pt x="188274" y="35954"/>
                  </a:lnTo>
                  <a:lnTo>
                    <a:pt x="229785" y="70900"/>
                  </a:lnTo>
                  <a:lnTo>
                    <a:pt x="237034" y="109800"/>
                  </a:lnTo>
                  <a:lnTo>
                    <a:pt x="236986" y="122792"/>
                  </a:lnTo>
                  <a:lnTo>
                    <a:pt x="231265" y="174040"/>
                  </a:lnTo>
                  <a:lnTo>
                    <a:pt x="213474" y="213432"/>
                  </a:lnTo>
                  <a:lnTo>
                    <a:pt x="175031" y="245195"/>
                  </a:lnTo>
                  <a:lnTo>
                    <a:pt x="135961" y="252188"/>
                  </a:lnTo>
                  <a:lnTo>
                    <a:pt x="111823" y="253247"/>
                  </a:lnTo>
                  <a:lnTo>
                    <a:pt x="107302" y="253247"/>
                  </a:lnTo>
                  <a:lnTo>
                    <a:pt x="105041" y="258327"/>
                  </a:lnTo>
                  <a:lnTo>
                    <a:pt x="144856" y="284590"/>
                  </a:lnTo>
                  <a:lnTo>
                    <a:pt x="162701" y="285281"/>
                  </a:lnTo>
                  <a:lnTo>
                    <a:pt x="220252" y="307411"/>
                  </a:lnTo>
                  <a:lnTo>
                    <a:pt x="247360" y="361203"/>
                  </a:lnTo>
                  <a:lnTo>
                    <a:pt x="250748" y="398103"/>
                  </a:lnTo>
                  <a:lnTo>
                    <a:pt x="250748" y="415057"/>
                  </a:lnTo>
                  <a:lnTo>
                    <a:pt x="249848" y="442006"/>
                  </a:lnTo>
                  <a:lnTo>
                    <a:pt x="247173" y="465032"/>
                  </a:lnTo>
                  <a:lnTo>
                    <a:pt x="247148" y="465248"/>
                  </a:lnTo>
                  <a:lnTo>
                    <a:pt x="223059" y="520260"/>
                  </a:lnTo>
                  <a:lnTo>
                    <a:pt x="187907" y="542706"/>
                  </a:lnTo>
                  <a:lnTo>
                    <a:pt x="166039" y="545512"/>
                  </a:lnTo>
                  <a:lnTo>
                    <a:pt x="281678" y="545512"/>
                  </a:lnTo>
                  <a:lnTo>
                    <a:pt x="322013" y="505910"/>
                  </a:lnTo>
                  <a:lnTo>
                    <a:pt x="348277" y="447459"/>
                  </a:lnTo>
                  <a:lnTo>
                    <a:pt x="351561" y="415057"/>
                  </a:lnTo>
                  <a:lnTo>
                    <a:pt x="347220" y="380005"/>
                  </a:lnTo>
                  <a:lnTo>
                    <a:pt x="312486" y="320703"/>
                  </a:lnTo>
                  <a:lnTo>
                    <a:pt x="282092" y="296452"/>
                  </a:lnTo>
                  <a:lnTo>
                    <a:pt x="242011" y="275961"/>
                  </a:lnTo>
                  <a:lnTo>
                    <a:pt x="220256" y="269909"/>
                  </a:lnTo>
                  <a:lnTo>
                    <a:pt x="217716" y="269058"/>
                  </a:lnTo>
                  <a:lnTo>
                    <a:pt x="217716" y="268499"/>
                  </a:lnTo>
                  <a:lnTo>
                    <a:pt x="220256" y="266798"/>
                  </a:lnTo>
                  <a:lnTo>
                    <a:pt x="244292" y="256051"/>
                  </a:lnTo>
                  <a:lnTo>
                    <a:pt x="265576" y="242444"/>
                  </a:lnTo>
                  <a:lnTo>
                    <a:pt x="299885" y="206650"/>
                  </a:lnTo>
                  <a:lnTo>
                    <a:pt x="321487" y="164509"/>
                  </a:lnTo>
                  <a:lnTo>
                    <a:pt x="328688" y="121090"/>
                  </a:lnTo>
                  <a:lnTo>
                    <a:pt x="326342" y="101888"/>
                  </a:lnTo>
                  <a:lnTo>
                    <a:pt x="326250" y="101133"/>
                  </a:lnTo>
                  <a:lnTo>
                    <a:pt x="319862" y="82127"/>
                  </a:lnTo>
                  <a:lnTo>
                    <a:pt x="319790" y="81914"/>
                  </a:lnTo>
                  <a:lnTo>
                    <a:pt x="309309" y="63433"/>
                  </a:lnTo>
                  <a:lnTo>
                    <a:pt x="294805" y="45691"/>
                  </a:lnTo>
                  <a:lnTo>
                    <a:pt x="280060" y="32991"/>
                  </a:lnTo>
                  <a:close/>
                </a:path>
                <a:path w="351789" h="582295">
                  <a:moveTo>
                    <a:pt x="175249" y="0"/>
                  </a:moveTo>
                  <a:lnTo>
                    <a:pt x="161135" y="0"/>
                  </a:lnTo>
                  <a:lnTo>
                    <a:pt x="134053" y="2222"/>
                  </a:lnTo>
                  <a:lnTo>
                    <a:pt x="84918" y="20439"/>
                  </a:lnTo>
                  <a:lnTo>
                    <a:pt x="45739" y="55229"/>
                  </a:lnTo>
                  <a:lnTo>
                    <a:pt x="25413" y="96739"/>
                  </a:lnTo>
                  <a:lnTo>
                    <a:pt x="22968" y="118550"/>
                  </a:lnTo>
                  <a:lnTo>
                    <a:pt x="22872" y="119401"/>
                  </a:lnTo>
                  <a:lnTo>
                    <a:pt x="36423" y="156676"/>
                  </a:lnTo>
                  <a:lnTo>
                    <a:pt x="71996" y="171078"/>
                  </a:lnTo>
                  <a:lnTo>
                    <a:pt x="84230" y="169803"/>
                  </a:lnTo>
                  <a:lnTo>
                    <a:pt x="119019" y="140366"/>
                  </a:lnTo>
                  <a:lnTo>
                    <a:pt x="121983" y="122792"/>
                  </a:lnTo>
                  <a:lnTo>
                    <a:pt x="123113" y="115439"/>
                  </a:lnTo>
                  <a:lnTo>
                    <a:pt x="122262" y="109800"/>
                  </a:lnTo>
                  <a:lnTo>
                    <a:pt x="116624" y="101888"/>
                  </a:lnTo>
                  <a:lnTo>
                    <a:pt x="114363" y="97659"/>
                  </a:lnTo>
                  <a:lnTo>
                    <a:pt x="110972" y="88617"/>
                  </a:lnTo>
                  <a:lnTo>
                    <a:pt x="108140" y="85518"/>
                  </a:lnTo>
                  <a:lnTo>
                    <a:pt x="100241" y="82127"/>
                  </a:lnTo>
                  <a:lnTo>
                    <a:pt x="96850" y="80146"/>
                  </a:lnTo>
                  <a:lnTo>
                    <a:pt x="91198" y="75624"/>
                  </a:lnTo>
                  <a:lnTo>
                    <a:pt x="88379" y="74215"/>
                  </a:lnTo>
                  <a:lnTo>
                    <a:pt x="82727" y="73084"/>
                  </a:lnTo>
                  <a:lnTo>
                    <a:pt x="80479" y="72526"/>
                  </a:lnTo>
                  <a:lnTo>
                    <a:pt x="78778" y="71954"/>
                  </a:lnTo>
                  <a:lnTo>
                    <a:pt x="76238" y="71954"/>
                  </a:lnTo>
                  <a:lnTo>
                    <a:pt x="85559" y="61794"/>
                  </a:lnTo>
                  <a:lnTo>
                    <a:pt x="129445" y="38230"/>
                  </a:lnTo>
                  <a:lnTo>
                    <a:pt x="167728" y="32991"/>
                  </a:lnTo>
                  <a:lnTo>
                    <a:pt x="280060" y="32991"/>
                  </a:lnTo>
                  <a:lnTo>
                    <a:pt x="276428" y="29862"/>
                  </a:lnTo>
                  <a:lnTo>
                    <a:pt x="228564" y="7416"/>
                  </a:lnTo>
                  <a:lnTo>
                    <a:pt x="185945" y="161"/>
                  </a:lnTo>
                  <a:lnTo>
                    <a:pt x="1752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7">
              <a:extLst>
                <a:ext uri="{FF2B5EF4-FFF2-40B4-BE49-F238E27FC236}">
                  <a16:creationId xmlns:a16="http://schemas.microsoft.com/office/drawing/2014/main" id="{086E969F-38EE-929D-17F1-19A34FB21251}"/>
                </a:ext>
              </a:extLst>
            </p:cNvPr>
            <p:cNvSpPr/>
            <p:nvPr/>
          </p:nvSpPr>
          <p:spPr>
            <a:xfrm>
              <a:off x="1880077" y="3665023"/>
              <a:ext cx="351790" cy="582295"/>
            </a:xfrm>
            <a:custGeom>
              <a:avLst/>
              <a:gdLst/>
              <a:ahLst/>
              <a:cxnLst/>
              <a:rect l="l" t="t" r="r" b="b"/>
              <a:pathLst>
                <a:path w="351789" h="582295">
                  <a:moveTo>
                    <a:pt x="72007" y="171123"/>
                  </a:moveTo>
                  <a:lnTo>
                    <a:pt x="36427" y="156722"/>
                  </a:lnTo>
                  <a:lnTo>
                    <a:pt x="22872" y="119447"/>
                  </a:lnTo>
                  <a:lnTo>
                    <a:pt x="25414" y="96786"/>
                  </a:lnTo>
                  <a:lnTo>
                    <a:pt x="45745" y="55276"/>
                  </a:lnTo>
                  <a:lnTo>
                    <a:pt x="84926" y="20490"/>
                  </a:lnTo>
                  <a:lnTo>
                    <a:pt x="134061" y="2276"/>
                  </a:lnTo>
                  <a:lnTo>
                    <a:pt x="161805" y="0"/>
                  </a:lnTo>
                  <a:lnTo>
                    <a:pt x="175253" y="52"/>
                  </a:lnTo>
                  <a:lnTo>
                    <a:pt x="228570" y="7465"/>
                  </a:lnTo>
                  <a:lnTo>
                    <a:pt x="276434" y="29915"/>
                  </a:lnTo>
                  <a:lnTo>
                    <a:pt x="309314" y="63482"/>
                  </a:lnTo>
                  <a:lnTo>
                    <a:pt x="326257" y="101181"/>
                  </a:lnTo>
                  <a:lnTo>
                    <a:pt x="328693" y="121142"/>
                  </a:lnTo>
                  <a:lnTo>
                    <a:pt x="326892" y="143009"/>
                  </a:lnTo>
                  <a:lnTo>
                    <a:pt x="312491" y="185789"/>
                  </a:lnTo>
                  <a:lnTo>
                    <a:pt x="284111" y="226029"/>
                  </a:lnTo>
                  <a:lnTo>
                    <a:pt x="244296" y="256103"/>
                  </a:lnTo>
                  <a:lnTo>
                    <a:pt x="220258" y="266851"/>
                  </a:lnTo>
                  <a:lnTo>
                    <a:pt x="217716" y="268545"/>
                  </a:lnTo>
                  <a:lnTo>
                    <a:pt x="217716" y="269110"/>
                  </a:lnTo>
                  <a:lnTo>
                    <a:pt x="220258" y="269957"/>
                  </a:lnTo>
                  <a:lnTo>
                    <a:pt x="225341" y="271087"/>
                  </a:lnTo>
                  <a:lnTo>
                    <a:pt x="229735" y="272198"/>
                  </a:lnTo>
                  <a:lnTo>
                    <a:pt x="266427" y="286124"/>
                  </a:lnTo>
                  <a:lnTo>
                    <a:pt x="312491" y="320750"/>
                  </a:lnTo>
                  <a:lnTo>
                    <a:pt x="347224" y="380051"/>
                  </a:lnTo>
                  <a:lnTo>
                    <a:pt x="351566" y="415102"/>
                  </a:lnTo>
                  <a:lnTo>
                    <a:pt x="348283" y="447505"/>
                  </a:lnTo>
                  <a:lnTo>
                    <a:pt x="322021" y="505958"/>
                  </a:lnTo>
                  <a:lnTo>
                    <a:pt x="271034" y="553875"/>
                  </a:lnTo>
                  <a:lnTo>
                    <a:pt x="204533" y="578866"/>
                  </a:lnTo>
                  <a:lnTo>
                    <a:pt x="166040" y="581990"/>
                  </a:lnTo>
                  <a:lnTo>
                    <a:pt x="133319" y="579713"/>
                  </a:lnTo>
                  <a:lnTo>
                    <a:pt x="74866" y="561499"/>
                  </a:lnTo>
                  <a:lnTo>
                    <a:pt x="27638" y="526131"/>
                  </a:lnTo>
                  <a:lnTo>
                    <a:pt x="3070" y="479961"/>
                  </a:lnTo>
                  <a:lnTo>
                    <a:pt x="0" y="453223"/>
                  </a:lnTo>
                  <a:lnTo>
                    <a:pt x="953" y="441945"/>
                  </a:lnTo>
                  <a:lnTo>
                    <a:pt x="23349" y="408748"/>
                  </a:lnTo>
                  <a:lnTo>
                    <a:pt x="64700" y="400806"/>
                  </a:lnTo>
                  <a:lnTo>
                    <a:pt x="99010" y="423202"/>
                  </a:lnTo>
                  <a:lnTo>
                    <a:pt x="106740" y="465083"/>
                  </a:lnTo>
                  <a:lnTo>
                    <a:pt x="105046" y="470166"/>
                  </a:lnTo>
                  <a:lnTo>
                    <a:pt x="103351" y="475249"/>
                  </a:lnTo>
                  <a:lnTo>
                    <a:pt x="101375" y="479767"/>
                  </a:lnTo>
                  <a:lnTo>
                    <a:pt x="99116" y="483720"/>
                  </a:lnTo>
                  <a:lnTo>
                    <a:pt x="96856" y="487674"/>
                  </a:lnTo>
                  <a:lnTo>
                    <a:pt x="93751" y="491062"/>
                  </a:lnTo>
                  <a:lnTo>
                    <a:pt x="89797" y="493886"/>
                  </a:lnTo>
                  <a:lnTo>
                    <a:pt x="85843" y="496710"/>
                  </a:lnTo>
                  <a:lnTo>
                    <a:pt x="82455" y="498969"/>
                  </a:lnTo>
                  <a:lnTo>
                    <a:pt x="79631" y="500663"/>
                  </a:lnTo>
                  <a:lnTo>
                    <a:pt x="76808" y="502358"/>
                  </a:lnTo>
                  <a:lnTo>
                    <a:pt x="73983" y="503487"/>
                  </a:lnTo>
                  <a:lnTo>
                    <a:pt x="71160" y="504052"/>
                  </a:lnTo>
                  <a:lnTo>
                    <a:pt x="68336" y="504617"/>
                  </a:lnTo>
                  <a:lnTo>
                    <a:pt x="66077" y="505464"/>
                  </a:lnTo>
                  <a:lnTo>
                    <a:pt x="64383" y="506593"/>
                  </a:lnTo>
                  <a:lnTo>
                    <a:pt x="60994" y="507441"/>
                  </a:lnTo>
                  <a:lnTo>
                    <a:pt x="83761" y="524119"/>
                  </a:lnTo>
                  <a:lnTo>
                    <a:pt x="108858" y="536032"/>
                  </a:lnTo>
                  <a:lnTo>
                    <a:pt x="136284" y="543180"/>
                  </a:lnTo>
                  <a:lnTo>
                    <a:pt x="166040" y="545562"/>
                  </a:lnTo>
                  <a:lnTo>
                    <a:pt x="187907" y="542756"/>
                  </a:lnTo>
                  <a:lnTo>
                    <a:pt x="223064" y="520307"/>
                  </a:lnTo>
                  <a:lnTo>
                    <a:pt x="242654" y="484832"/>
                  </a:lnTo>
                  <a:lnTo>
                    <a:pt x="249855" y="442051"/>
                  </a:lnTo>
                  <a:lnTo>
                    <a:pt x="250755" y="415102"/>
                  </a:lnTo>
                  <a:lnTo>
                    <a:pt x="250755" y="398159"/>
                  </a:lnTo>
                  <a:lnTo>
                    <a:pt x="237201" y="331022"/>
                  </a:lnTo>
                  <a:lnTo>
                    <a:pt x="196538" y="290571"/>
                  </a:lnTo>
                  <a:lnTo>
                    <a:pt x="144862" y="284641"/>
                  </a:lnTo>
                  <a:lnTo>
                    <a:pt x="109281" y="283794"/>
                  </a:lnTo>
                  <a:lnTo>
                    <a:pt x="106740" y="282099"/>
                  </a:lnTo>
                  <a:lnTo>
                    <a:pt x="105611" y="280405"/>
                  </a:lnTo>
                  <a:lnTo>
                    <a:pt x="105046" y="275887"/>
                  </a:lnTo>
                  <a:lnTo>
                    <a:pt x="105046" y="268545"/>
                  </a:lnTo>
                  <a:lnTo>
                    <a:pt x="105046" y="258379"/>
                  </a:lnTo>
                  <a:lnTo>
                    <a:pt x="107305" y="253296"/>
                  </a:lnTo>
                  <a:lnTo>
                    <a:pt x="111823" y="253296"/>
                  </a:lnTo>
                  <a:lnTo>
                    <a:pt x="123789" y="253032"/>
                  </a:lnTo>
                  <a:lnTo>
                    <a:pt x="175041" y="245249"/>
                  </a:lnTo>
                  <a:lnTo>
                    <a:pt x="213481" y="213481"/>
                  </a:lnTo>
                  <a:lnTo>
                    <a:pt x="231271" y="174088"/>
                  </a:lnTo>
                  <a:lnTo>
                    <a:pt x="237201" y="118600"/>
                  </a:lnTo>
                  <a:lnTo>
                    <a:pt x="237201" y="111823"/>
                  </a:lnTo>
                  <a:lnTo>
                    <a:pt x="229788" y="70948"/>
                  </a:lnTo>
                  <a:lnTo>
                    <a:pt x="198073" y="39710"/>
                  </a:lnTo>
                  <a:lnTo>
                    <a:pt x="167735" y="33038"/>
                  </a:lnTo>
                  <a:lnTo>
                    <a:pt x="154445" y="33621"/>
                  </a:lnTo>
                  <a:lnTo>
                    <a:pt x="107164" y="47069"/>
                  </a:lnTo>
                  <a:lnTo>
                    <a:pt x="79349" y="68618"/>
                  </a:lnTo>
                  <a:lnTo>
                    <a:pt x="76243" y="72007"/>
                  </a:lnTo>
                  <a:lnTo>
                    <a:pt x="78784" y="72007"/>
                  </a:lnTo>
                  <a:lnTo>
                    <a:pt x="80478" y="72572"/>
                  </a:lnTo>
                  <a:lnTo>
                    <a:pt x="82738" y="73136"/>
                  </a:lnTo>
                  <a:lnTo>
                    <a:pt x="85561" y="73701"/>
                  </a:lnTo>
                  <a:lnTo>
                    <a:pt x="88385" y="74266"/>
                  </a:lnTo>
                  <a:lnTo>
                    <a:pt x="91209" y="75678"/>
                  </a:lnTo>
                  <a:lnTo>
                    <a:pt x="94033" y="77937"/>
                  </a:lnTo>
                  <a:lnTo>
                    <a:pt x="96856" y="80196"/>
                  </a:lnTo>
                  <a:lnTo>
                    <a:pt x="100245" y="82173"/>
                  </a:lnTo>
                  <a:lnTo>
                    <a:pt x="104199" y="83867"/>
                  </a:lnTo>
                  <a:lnTo>
                    <a:pt x="108152" y="85561"/>
                  </a:lnTo>
                  <a:lnTo>
                    <a:pt x="110976" y="88668"/>
                  </a:lnTo>
                  <a:lnTo>
                    <a:pt x="112670" y="93186"/>
                  </a:lnTo>
                  <a:lnTo>
                    <a:pt x="114364" y="97704"/>
                  </a:lnTo>
                  <a:lnTo>
                    <a:pt x="116624" y="101939"/>
                  </a:lnTo>
                  <a:lnTo>
                    <a:pt x="119447" y="105893"/>
                  </a:lnTo>
                  <a:lnTo>
                    <a:pt x="122271" y="109847"/>
                  </a:lnTo>
                  <a:lnTo>
                    <a:pt x="123118" y="115494"/>
                  </a:lnTo>
                  <a:lnTo>
                    <a:pt x="121989" y="122836"/>
                  </a:lnTo>
                  <a:lnTo>
                    <a:pt x="121247" y="131890"/>
                  </a:lnTo>
                  <a:lnTo>
                    <a:pt x="94668" y="166887"/>
                  </a:lnTo>
                  <a:lnTo>
                    <a:pt x="84238" y="169852"/>
                  </a:lnTo>
                  <a:lnTo>
                    <a:pt x="72007" y="17112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1" name="object 18">
            <a:extLst>
              <a:ext uri="{FF2B5EF4-FFF2-40B4-BE49-F238E27FC236}">
                <a16:creationId xmlns:a16="http://schemas.microsoft.com/office/drawing/2014/main" id="{07974C0A-5975-FFA0-54B9-25342FE2E117}"/>
              </a:ext>
            </a:extLst>
          </p:cNvPr>
          <p:cNvGrpSpPr/>
          <p:nvPr/>
        </p:nvGrpSpPr>
        <p:grpSpPr>
          <a:xfrm>
            <a:off x="13131378" y="4608822"/>
            <a:ext cx="518159" cy="34925"/>
            <a:chOff x="2526878" y="3999222"/>
            <a:chExt cx="518159" cy="34925"/>
          </a:xfrm>
        </p:grpSpPr>
        <p:sp>
          <p:nvSpPr>
            <p:cNvPr id="162" name="object 19">
              <a:extLst>
                <a:ext uri="{FF2B5EF4-FFF2-40B4-BE49-F238E27FC236}">
                  <a16:creationId xmlns:a16="http://schemas.microsoft.com/office/drawing/2014/main" id="{DC8CE4A3-C905-CC6E-83B6-F83981211F28}"/>
                </a:ext>
              </a:extLst>
            </p:cNvPr>
            <p:cNvSpPr/>
            <p:nvPr/>
          </p:nvSpPr>
          <p:spPr>
            <a:xfrm>
              <a:off x="2527300" y="3999649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504050" y="0"/>
                  </a:moveTo>
                  <a:lnTo>
                    <a:pt x="11861" y="0"/>
                  </a:lnTo>
                  <a:lnTo>
                    <a:pt x="3949" y="3949"/>
                  </a:lnTo>
                  <a:lnTo>
                    <a:pt x="0" y="9601"/>
                  </a:lnTo>
                  <a:lnTo>
                    <a:pt x="0" y="24282"/>
                  </a:lnTo>
                  <a:lnTo>
                    <a:pt x="3949" y="29933"/>
                  </a:lnTo>
                  <a:lnTo>
                    <a:pt x="11861" y="33883"/>
                  </a:lnTo>
                  <a:lnTo>
                    <a:pt x="504050" y="33883"/>
                  </a:lnTo>
                  <a:lnTo>
                    <a:pt x="512521" y="29362"/>
                  </a:lnTo>
                  <a:lnTo>
                    <a:pt x="516763" y="23710"/>
                  </a:lnTo>
                  <a:lnTo>
                    <a:pt x="516763" y="10160"/>
                  </a:lnTo>
                  <a:lnTo>
                    <a:pt x="512521" y="4508"/>
                  </a:lnTo>
                  <a:lnTo>
                    <a:pt x="504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20">
              <a:extLst>
                <a:ext uri="{FF2B5EF4-FFF2-40B4-BE49-F238E27FC236}">
                  <a16:creationId xmlns:a16="http://schemas.microsoft.com/office/drawing/2014/main" id="{577BF1F1-455F-D2CA-60FC-988F38E13F8D}"/>
                </a:ext>
              </a:extLst>
            </p:cNvPr>
            <p:cNvSpPr/>
            <p:nvPr/>
          </p:nvSpPr>
          <p:spPr>
            <a:xfrm>
              <a:off x="2527302" y="3999646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0" y="27955"/>
                  </a:moveTo>
                  <a:lnTo>
                    <a:pt x="0" y="24285"/>
                  </a:lnTo>
                  <a:lnTo>
                    <a:pt x="0" y="16942"/>
                  </a:lnTo>
                  <a:lnTo>
                    <a:pt x="0" y="9600"/>
                  </a:lnTo>
                  <a:lnTo>
                    <a:pt x="3953" y="3953"/>
                  </a:lnTo>
                  <a:lnTo>
                    <a:pt x="11860" y="0"/>
                  </a:lnTo>
                  <a:lnTo>
                    <a:pt x="504052" y="0"/>
                  </a:lnTo>
                  <a:lnTo>
                    <a:pt x="512524" y="4517"/>
                  </a:lnTo>
                  <a:lnTo>
                    <a:pt x="516759" y="10165"/>
                  </a:lnTo>
                  <a:lnTo>
                    <a:pt x="516759" y="16942"/>
                  </a:lnTo>
                  <a:lnTo>
                    <a:pt x="516759" y="23720"/>
                  </a:lnTo>
                  <a:lnTo>
                    <a:pt x="512524" y="29368"/>
                  </a:lnTo>
                  <a:lnTo>
                    <a:pt x="504052" y="33885"/>
                  </a:lnTo>
                  <a:lnTo>
                    <a:pt x="11860" y="33885"/>
                  </a:lnTo>
                  <a:lnTo>
                    <a:pt x="3953" y="29932"/>
                  </a:lnTo>
                  <a:lnTo>
                    <a:pt x="0" y="24285"/>
                  </a:lnTo>
                  <a:lnTo>
                    <a:pt x="0" y="16942"/>
                  </a:lnTo>
                  <a:lnTo>
                    <a:pt x="0" y="2795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4" name="object 21">
            <a:extLst>
              <a:ext uri="{FF2B5EF4-FFF2-40B4-BE49-F238E27FC236}">
                <a16:creationId xmlns:a16="http://schemas.microsoft.com/office/drawing/2014/main" id="{3C984193-2D2C-72F6-9ED1-76EE26A4DFCA}"/>
              </a:ext>
            </a:extLst>
          </p:cNvPr>
          <p:cNvGrpSpPr/>
          <p:nvPr/>
        </p:nvGrpSpPr>
        <p:grpSpPr>
          <a:xfrm>
            <a:off x="13950567" y="4273352"/>
            <a:ext cx="339090" cy="565150"/>
            <a:chOff x="3346067" y="3663752"/>
            <a:chExt cx="339090" cy="565150"/>
          </a:xfrm>
        </p:grpSpPr>
        <p:sp>
          <p:nvSpPr>
            <p:cNvPr id="165" name="object 22">
              <a:extLst>
                <a:ext uri="{FF2B5EF4-FFF2-40B4-BE49-F238E27FC236}">
                  <a16:creationId xmlns:a16="http://schemas.microsoft.com/office/drawing/2014/main" id="{02A3AE92-F20F-AADF-A079-B63DFCFF1880}"/>
                </a:ext>
              </a:extLst>
            </p:cNvPr>
            <p:cNvSpPr/>
            <p:nvPr/>
          </p:nvSpPr>
          <p:spPr>
            <a:xfrm>
              <a:off x="3346488" y="3664178"/>
              <a:ext cx="338455" cy="564515"/>
            </a:xfrm>
            <a:custGeom>
              <a:avLst/>
              <a:gdLst/>
              <a:ahLst/>
              <a:cxnLst/>
              <a:rect l="l" t="t" r="r" b="b"/>
              <a:pathLst>
                <a:path w="338454" h="564514">
                  <a:moveTo>
                    <a:pt x="156718" y="0"/>
                  </a:moveTo>
                  <a:lnTo>
                    <a:pt x="95300" y="11010"/>
                  </a:lnTo>
                  <a:lnTo>
                    <a:pt x="44894" y="44043"/>
                  </a:lnTo>
                  <a:lnTo>
                    <a:pt x="11226" y="92125"/>
                  </a:lnTo>
                  <a:lnTo>
                    <a:pt x="0" y="148247"/>
                  </a:lnTo>
                  <a:lnTo>
                    <a:pt x="847" y="158834"/>
                  </a:lnTo>
                  <a:lnTo>
                    <a:pt x="20913" y="192191"/>
                  </a:lnTo>
                  <a:lnTo>
                    <a:pt x="49987" y="200774"/>
                  </a:lnTo>
                  <a:lnTo>
                    <a:pt x="61578" y="199500"/>
                  </a:lnTo>
                  <a:lnTo>
                    <a:pt x="94033" y="177896"/>
                  </a:lnTo>
                  <a:lnTo>
                    <a:pt x="100656" y="137336"/>
                  </a:lnTo>
                  <a:lnTo>
                    <a:pt x="77565" y="105781"/>
                  </a:lnTo>
                  <a:lnTo>
                    <a:pt x="51396" y="99110"/>
                  </a:lnTo>
                  <a:lnTo>
                    <a:pt x="49987" y="98831"/>
                  </a:lnTo>
                  <a:lnTo>
                    <a:pt x="49987" y="96570"/>
                  </a:lnTo>
                  <a:lnTo>
                    <a:pt x="52806" y="91211"/>
                  </a:lnTo>
                  <a:lnTo>
                    <a:pt x="78308" y="61364"/>
                  </a:lnTo>
                  <a:lnTo>
                    <a:pt x="123684" y="40714"/>
                  </a:lnTo>
                  <a:lnTo>
                    <a:pt x="137236" y="39814"/>
                  </a:lnTo>
                  <a:lnTo>
                    <a:pt x="162389" y="42250"/>
                  </a:lnTo>
                  <a:lnTo>
                    <a:pt x="203480" y="61733"/>
                  </a:lnTo>
                  <a:lnTo>
                    <a:pt x="232019" y="99164"/>
                  </a:lnTo>
                  <a:lnTo>
                    <a:pt x="246421" y="145332"/>
                  </a:lnTo>
                  <a:lnTo>
                    <a:pt x="248221" y="171119"/>
                  </a:lnTo>
                  <a:lnTo>
                    <a:pt x="248061" y="178903"/>
                  </a:lnTo>
                  <a:lnTo>
                    <a:pt x="239737" y="224485"/>
                  </a:lnTo>
                  <a:lnTo>
                    <a:pt x="225076" y="258214"/>
                  </a:lnTo>
                  <a:lnTo>
                    <a:pt x="213007" y="281985"/>
                  </a:lnTo>
                  <a:lnTo>
                    <a:pt x="174726" y="333982"/>
                  </a:lnTo>
                  <a:lnTo>
                    <a:pt x="134860" y="380525"/>
                  </a:lnTo>
                  <a:lnTo>
                    <a:pt x="83870" y="436065"/>
                  </a:lnTo>
                  <a:lnTo>
                    <a:pt x="30492" y="495579"/>
                  </a:lnTo>
                  <a:lnTo>
                    <a:pt x="8575" y="520832"/>
                  </a:lnTo>
                  <a:lnTo>
                    <a:pt x="1689" y="529742"/>
                  </a:lnTo>
                  <a:lnTo>
                    <a:pt x="0" y="533984"/>
                  </a:lnTo>
                  <a:lnTo>
                    <a:pt x="0" y="564197"/>
                  </a:lnTo>
                  <a:lnTo>
                    <a:pt x="314286" y="564197"/>
                  </a:lnTo>
                  <a:lnTo>
                    <a:pt x="314286" y="561657"/>
                  </a:lnTo>
                  <a:lnTo>
                    <a:pt x="316037" y="555514"/>
                  </a:lnTo>
                  <a:lnTo>
                    <a:pt x="318738" y="540475"/>
                  </a:lnTo>
                  <a:lnTo>
                    <a:pt x="322391" y="516542"/>
                  </a:lnTo>
                  <a:lnTo>
                    <a:pt x="334838" y="427170"/>
                  </a:lnTo>
                  <a:lnTo>
                    <a:pt x="338010" y="406628"/>
                  </a:lnTo>
                  <a:lnTo>
                    <a:pt x="338010" y="404088"/>
                  </a:lnTo>
                  <a:lnTo>
                    <a:pt x="304126" y="404088"/>
                  </a:lnTo>
                  <a:lnTo>
                    <a:pt x="304126" y="406628"/>
                  </a:lnTo>
                  <a:lnTo>
                    <a:pt x="297454" y="438980"/>
                  </a:lnTo>
                  <a:lnTo>
                    <a:pt x="287287" y="476680"/>
                  </a:lnTo>
                  <a:lnTo>
                    <a:pt x="244187" y="485200"/>
                  </a:lnTo>
                  <a:lnTo>
                    <a:pt x="201035" y="485993"/>
                  </a:lnTo>
                  <a:lnTo>
                    <a:pt x="142316" y="486257"/>
                  </a:lnTo>
                  <a:lnTo>
                    <a:pt x="77939" y="485406"/>
                  </a:lnTo>
                  <a:lnTo>
                    <a:pt x="153546" y="413721"/>
                  </a:lnTo>
                  <a:lnTo>
                    <a:pt x="176209" y="392649"/>
                  </a:lnTo>
                  <a:lnTo>
                    <a:pt x="195905" y="374753"/>
                  </a:lnTo>
                  <a:lnTo>
                    <a:pt x="233388" y="341818"/>
                  </a:lnTo>
                  <a:lnTo>
                    <a:pt x="251601" y="325297"/>
                  </a:lnTo>
                  <a:lnTo>
                    <a:pt x="280403" y="297345"/>
                  </a:lnTo>
                  <a:lnTo>
                    <a:pt x="312175" y="255725"/>
                  </a:lnTo>
                  <a:lnTo>
                    <a:pt x="333778" y="205851"/>
                  </a:lnTo>
                  <a:lnTo>
                    <a:pt x="338010" y="170268"/>
                  </a:lnTo>
                  <a:lnTo>
                    <a:pt x="334412" y="134316"/>
                  </a:lnTo>
                  <a:lnTo>
                    <a:pt x="308153" y="72899"/>
                  </a:lnTo>
                  <a:lnTo>
                    <a:pt x="258066" y="26681"/>
                  </a:lnTo>
                  <a:lnTo>
                    <a:pt x="193677" y="2964"/>
                  </a:lnTo>
                  <a:lnTo>
                    <a:pt x="156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23">
              <a:extLst>
                <a:ext uri="{FF2B5EF4-FFF2-40B4-BE49-F238E27FC236}">
                  <a16:creationId xmlns:a16="http://schemas.microsoft.com/office/drawing/2014/main" id="{F31778F8-673D-D270-039C-32E2818DD7FF}"/>
                </a:ext>
              </a:extLst>
            </p:cNvPr>
            <p:cNvSpPr/>
            <p:nvPr/>
          </p:nvSpPr>
          <p:spPr>
            <a:xfrm>
              <a:off x="3346491" y="3664176"/>
              <a:ext cx="338455" cy="564515"/>
            </a:xfrm>
            <a:custGeom>
              <a:avLst/>
              <a:gdLst/>
              <a:ahLst/>
              <a:cxnLst/>
              <a:rect l="l" t="t" r="r" b="b"/>
              <a:pathLst>
                <a:path w="338454" h="564514">
                  <a:moveTo>
                    <a:pt x="49981" y="200773"/>
                  </a:moveTo>
                  <a:lnTo>
                    <a:pt x="13554" y="185525"/>
                  </a:lnTo>
                  <a:lnTo>
                    <a:pt x="0" y="148250"/>
                  </a:lnTo>
                  <a:lnTo>
                    <a:pt x="2806" y="119183"/>
                  </a:lnTo>
                  <a:lnTo>
                    <a:pt x="25255" y="67083"/>
                  </a:lnTo>
                  <a:lnTo>
                    <a:pt x="68724" y="24778"/>
                  </a:lnTo>
                  <a:lnTo>
                    <a:pt x="124636" y="2753"/>
                  </a:lnTo>
                  <a:lnTo>
                    <a:pt x="156722" y="0"/>
                  </a:lnTo>
                  <a:lnTo>
                    <a:pt x="193679" y="2965"/>
                  </a:lnTo>
                  <a:lnTo>
                    <a:pt x="258062" y="26685"/>
                  </a:lnTo>
                  <a:lnTo>
                    <a:pt x="308149" y="72907"/>
                  </a:lnTo>
                  <a:lnTo>
                    <a:pt x="334411" y="134325"/>
                  </a:lnTo>
                  <a:lnTo>
                    <a:pt x="338011" y="170276"/>
                  </a:lnTo>
                  <a:lnTo>
                    <a:pt x="336952" y="188278"/>
                  </a:lnTo>
                  <a:lnTo>
                    <a:pt x="321068" y="239742"/>
                  </a:lnTo>
                  <a:lnTo>
                    <a:pt x="291842" y="284535"/>
                  </a:lnTo>
                  <a:lnTo>
                    <a:pt x="251602" y="325304"/>
                  </a:lnTo>
                  <a:lnTo>
                    <a:pt x="212633" y="360037"/>
                  </a:lnTo>
                  <a:lnTo>
                    <a:pt x="195902" y="374756"/>
                  </a:lnTo>
                  <a:lnTo>
                    <a:pt x="176206" y="392652"/>
                  </a:lnTo>
                  <a:lnTo>
                    <a:pt x="153545" y="413725"/>
                  </a:lnTo>
                  <a:lnTo>
                    <a:pt x="127919" y="437975"/>
                  </a:lnTo>
                  <a:lnTo>
                    <a:pt x="77937" y="485415"/>
                  </a:lnTo>
                  <a:lnTo>
                    <a:pt x="142320" y="486262"/>
                  </a:lnTo>
                  <a:lnTo>
                    <a:pt x="201038" y="485997"/>
                  </a:lnTo>
                  <a:lnTo>
                    <a:pt x="244190" y="485203"/>
                  </a:lnTo>
                  <a:lnTo>
                    <a:pt x="283794" y="482026"/>
                  </a:lnTo>
                  <a:lnTo>
                    <a:pt x="297454" y="438981"/>
                  </a:lnTo>
                  <a:lnTo>
                    <a:pt x="304125" y="406630"/>
                  </a:lnTo>
                  <a:lnTo>
                    <a:pt x="304125" y="404089"/>
                  </a:lnTo>
                  <a:lnTo>
                    <a:pt x="338011" y="404089"/>
                  </a:lnTo>
                  <a:lnTo>
                    <a:pt x="338011" y="406630"/>
                  </a:lnTo>
                  <a:lnTo>
                    <a:pt x="337005" y="412401"/>
                  </a:lnTo>
                  <a:lnTo>
                    <a:pt x="334834" y="427173"/>
                  </a:lnTo>
                  <a:lnTo>
                    <a:pt x="331499" y="450946"/>
                  </a:lnTo>
                  <a:lnTo>
                    <a:pt x="326998" y="483720"/>
                  </a:lnTo>
                  <a:lnTo>
                    <a:pt x="322392" y="516547"/>
                  </a:lnTo>
                  <a:lnTo>
                    <a:pt x="318739" y="540479"/>
                  </a:lnTo>
                  <a:lnTo>
                    <a:pt x="316038" y="555516"/>
                  </a:lnTo>
                  <a:lnTo>
                    <a:pt x="314291" y="561658"/>
                  </a:lnTo>
                  <a:lnTo>
                    <a:pt x="314291" y="564199"/>
                  </a:lnTo>
                  <a:lnTo>
                    <a:pt x="0" y="564199"/>
                  </a:lnTo>
                  <a:lnTo>
                    <a:pt x="0" y="548104"/>
                  </a:lnTo>
                  <a:lnTo>
                    <a:pt x="0" y="537938"/>
                  </a:lnTo>
                  <a:lnTo>
                    <a:pt x="0" y="533985"/>
                  </a:lnTo>
                  <a:lnTo>
                    <a:pt x="1694" y="529749"/>
                  </a:lnTo>
                  <a:lnTo>
                    <a:pt x="30497" y="495581"/>
                  </a:lnTo>
                  <a:lnTo>
                    <a:pt x="42357" y="482450"/>
                  </a:lnTo>
                  <a:lnTo>
                    <a:pt x="53370" y="470166"/>
                  </a:lnTo>
                  <a:lnTo>
                    <a:pt x="63535" y="458730"/>
                  </a:lnTo>
                  <a:lnTo>
                    <a:pt x="72854" y="448140"/>
                  </a:lnTo>
                  <a:lnTo>
                    <a:pt x="77513" y="443004"/>
                  </a:lnTo>
                  <a:lnTo>
                    <a:pt x="83867" y="436068"/>
                  </a:lnTo>
                  <a:lnTo>
                    <a:pt x="91915" y="427332"/>
                  </a:lnTo>
                  <a:lnTo>
                    <a:pt x="101657" y="416796"/>
                  </a:lnTo>
                  <a:lnTo>
                    <a:pt x="111399" y="406260"/>
                  </a:lnTo>
                  <a:lnTo>
                    <a:pt x="140414" y="374227"/>
                  </a:lnTo>
                  <a:lnTo>
                    <a:pt x="169429" y="340553"/>
                  </a:lnTo>
                  <a:lnTo>
                    <a:pt x="182507" y="323610"/>
                  </a:lnTo>
                  <a:lnTo>
                    <a:pt x="187007" y="317680"/>
                  </a:lnTo>
                  <a:lnTo>
                    <a:pt x="192249" y="310903"/>
                  </a:lnTo>
                  <a:lnTo>
                    <a:pt x="198232" y="303278"/>
                  </a:lnTo>
                  <a:lnTo>
                    <a:pt x="204109" y="295548"/>
                  </a:lnTo>
                  <a:lnTo>
                    <a:pt x="209033" y="288453"/>
                  </a:lnTo>
                  <a:lnTo>
                    <a:pt x="213004" y="281994"/>
                  </a:lnTo>
                  <a:lnTo>
                    <a:pt x="216022" y="276169"/>
                  </a:lnTo>
                  <a:lnTo>
                    <a:pt x="218722" y="270504"/>
                  </a:lnTo>
                  <a:lnTo>
                    <a:pt x="221740" y="264521"/>
                  </a:lnTo>
                  <a:lnTo>
                    <a:pt x="225076" y="258221"/>
                  </a:lnTo>
                  <a:lnTo>
                    <a:pt x="228729" y="251602"/>
                  </a:lnTo>
                  <a:lnTo>
                    <a:pt x="232277" y="244825"/>
                  </a:lnTo>
                  <a:lnTo>
                    <a:pt x="244349" y="205115"/>
                  </a:lnTo>
                  <a:lnTo>
                    <a:pt x="248214" y="171123"/>
                  </a:lnTo>
                  <a:lnTo>
                    <a:pt x="246413" y="145338"/>
                  </a:lnTo>
                  <a:lnTo>
                    <a:pt x="232012" y="99169"/>
                  </a:lnTo>
                  <a:lnTo>
                    <a:pt x="203474" y="61735"/>
                  </a:lnTo>
                  <a:lnTo>
                    <a:pt x="162387" y="42251"/>
                  </a:lnTo>
                  <a:lnTo>
                    <a:pt x="137237" y="39815"/>
                  </a:lnTo>
                  <a:lnTo>
                    <a:pt x="123683" y="40716"/>
                  </a:lnTo>
                  <a:lnTo>
                    <a:pt x="78308" y="61365"/>
                  </a:lnTo>
                  <a:lnTo>
                    <a:pt x="52805" y="91209"/>
                  </a:lnTo>
                  <a:lnTo>
                    <a:pt x="49981" y="96574"/>
                  </a:lnTo>
                  <a:lnTo>
                    <a:pt x="49981" y="98269"/>
                  </a:lnTo>
                  <a:lnTo>
                    <a:pt x="49981" y="98834"/>
                  </a:lnTo>
                  <a:lnTo>
                    <a:pt x="51393" y="99116"/>
                  </a:lnTo>
                  <a:lnTo>
                    <a:pt x="54217" y="99116"/>
                  </a:lnTo>
                  <a:lnTo>
                    <a:pt x="61894" y="99857"/>
                  </a:lnTo>
                  <a:lnTo>
                    <a:pt x="97633" y="126648"/>
                  </a:lnTo>
                  <a:lnTo>
                    <a:pt x="101657" y="149945"/>
                  </a:lnTo>
                  <a:lnTo>
                    <a:pt x="100810" y="160110"/>
                  </a:lnTo>
                  <a:lnTo>
                    <a:pt x="71795" y="196537"/>
                  </a:lnTo>
                  <a:lnTo>
                    <a:pt x="61576" y="199502"/>
                  </a:lnTo>
                  <a:lnTo>
                    <a:pt x="49981" y="20077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7" name="object 24">
            <a:extLst>
              <a:ext uri="{FF2B5EF4-FFF2-40B4-BE49-F238E27FC236}">
                <a16:creationId xmlns:a16="http://schemas.microsoft.com/office/drawing/2014/main" id="{4814A48A-29BE-B658-2F37-E01F02D593E8}"/>
              </a:ext>
            </a:extLst>
          </p:cNvPr>
          <p:cNvGrpSpPr/>
          <p:nvPr/>
        </p:nvGrpSpPr>
        <p:grpSpPr>
          <a:xfrm>
            <a:off x="14349570" y="4277588"/>
            <a:ext cx="239395" cy="570230"/>
            <a:chOff x="3745070" y="3667988"/>
            <a:chExt cx="239395" cy="570230"/>
          </a:xfrm>
        </p:grpSpPr>
        <p:sp>
          <p:nvSpPr>
            <p:cNvPr id="168" name="object 25">
              <a:extLst>
                <a:ext uri="{FF2B5EF4-FFF2-40B4-BE49-F238E27FC236}">
                  <a16:creationId xmlns:a16="http://schemas.microsoft.com/office/drawing/2014/main" id="{72BD63A7-4875-D5BB-31D2-E8C66E9833D0}"/>
                </a:ext>
              </a:extLst>
            </p:cNvPr>
            <p:cNvSpPr/>
            <p:nvPr/>
          </p:nvSpPr>
          <p:spPr>
            <a:xfrm>
              <a:off x="3745496" y="3668407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5">
                  <a:moveTo>
                    <a:pt x="191452" y="0"/>
                  </a:moveTo>
                  <a:lnTo>
                    <a:pt x="154177" y="16103"/>
                  </a:lnTo>
                  <a:lnTo>
                    <a:pt x="138087" y="51676"/>
                  </a:lnTo>
                  <a:lnTo>
                    <a:pt x="139143" y="60731"/>
                  </a:lnTo>
                  <a:lnTo>
                    <a:pt x="165188" y="88099"/>
                  </a:lnTo>
                  <a:lnTo>
                    <a:pt x="173659" y="88099"/>
                  </a:lnTo>
                  <a:lnTo>
                    <a:pt x="210934" y="71158"/>
                  </a:lnTo>
                  <a:lnTo>
                    <a:pt x="227876" y="35585"/>
                  </a:lnTo>
                  <a:lnTo>
                    <a:pt x="226873" y="28274"/>
                  </a:lnTo>
                  <a:lnTo>
                    <a:pt x="198762" y="635"/>
                  </a:lnTo>
                  <a:lnTo>
                    <a:pt x="191452" y="0"/>
                  </a:lnTo>
                  <a:close/>
                </a:path>
                <a:path w="238125" h="569595">
                  <a:moveTo>
                    <a:pt x="182022" y="217716"/>
                  </a:moveTo>
                  <a:lnTo>
                    <a:pt x="123964" y="217716"/>
                  </a:lnTo>
                  <a:lnTo>
                    <a:pt x="128765" y="224497"/>
                  </a:lnTo>
                  <a:lnTo>
                    <a:pt x="128765" y="238048"/>
                  </a:lnTo>
                  <a:lnTo>
                    <a:pt x="128120" y="245668"/>
                  </a:lnTo>
                  <a:lnTo>
                    <a:pt x="128079" y="246150"/>
                  </a:lnTo>
                  <a:lnTo>
                    <a:pt x="126861" y="254357"/>
                  </a:lnTo>
                  <a:lnTo>
                    <a:pt x="111048" y="304977"/>
                  </a:lnTo>
                  <a:lnTo>
                    <a:pt x="85559" y="373595"/>
                  </a:lnTo>
                  <a:lnTo>
                    <a:pt x="71210" y="411078"/>
                  </a:lnTo>
                  <a:lnTo>
                    <a:pt x="60356" y="439669"/>
                  </a:lnTo>
                  <a:lnTo>
                    <a:pt x="47278" y="476626"/>
                  </a:lnTo>
                  <a:lnTo>
                    <a:pt x="45006" y="498335"/>
                  </a:lnTo>
                  <a:lnTo>
                    <a:pt x="46697" y="514328"/>
                  </a:lnTo>
                  <a:lnTo>
                    <a:pt x="68618" y="551497"/>
                  </a:lnTo>
                  <a:lnTo>
                    <a:pt x="105315" y="568178"/>
                  </a:lnTo>
                  <a:lnTo>
                    <a:pt x="118605" y="569290"/>
                  </a:lnTo>
                  <a:lnTo>
                    <a:pt x="131726" y="568178"/>
                  </a:lnTo>
                  <a:lnTo>
                    <a:pt x="132161" y="568178"/>
                  </a:lnTo>
                  <a:lnTo>
                    <a:pt x="171119" y="550646"/>
                  </a:lnTo>
                  <a:lnTo>
                    <a:pt x="185766" y="537946"/>
                  </a:lnTo>
                  <a:lnTo>
                    <a:pt x="122834" y="537946"/>
                  </a:lnTo>
                  <a:lnTo>
                    <a:pt x="116533" y="536622"/>
                  </a:lnTo>
                  <a:lnTo>
                    <a:pt x="112033" y="532650"/>
                  </a:lnTo>
                  <a:lnTo>
                    <a:pt x="109332" y="526030"/>
                  </a:lnTo>
                  <a:lnTo>
                    <a:pt x="108432" y="516763"/>
                  </a:lnTo>
                  <a:lnTo>
                    <a:pt x="108697" y="511890"/>
                  </a:lnTo>
                  <a:lnTo>
                    <a:pt x="109491" y="505748"/>
                  </a:lnTo>
                  <a:lnTo>
                    <a:pt x="110816" y="498335"/>
                  </a:lnTo>
                  <a:lnTo>
                    <a:pt x="112559" y="490185"/>
                  </a:lnTo>
                  <a:lnTo>
                    <a:pt x="112674" y="489648"/>
                  </a:lnTo>
                  <a:lnTo>
                    <a:pt x="128341" y="445812"/>
                  </a:lnTo>
                  <a:lnTo>
                    <a:pt x="148247" y="393928"/>
                  </a:lnTo>
                  <a:lnTo>
                    <a:pt x="158624" y="367401"/>
                  </a:lnTo>
                  <a:lnTo>
                    <a:pt x="167732" y="343733"/>
                  </a:lnTo>
                  <a:lnTo>
                    <a:pt x="182054" y="305185"/>
                  </a:lnTo>
                  <a:lnTo>
                    <a:pt x="193251" y="265896"/>
                  </a:lnTo>
                  <a:lnTo>
                    <a:pt x="193992" y="257530"/>
                  </a:lnTo>
                  <a:lnTo>
                    <a:pt x="192247" y="241859"/>
                  </a:lnTo>
                  <a:lnTo>
                    <a:pt x="187852" y="227882"/>
                  </a:lnTo>
                  <a:lnTo>
                    <a:pt x="182022" y="217716"/>
                  </a:lnTo>
                  <a:close/>
                </a:path>
                <a:path w="238125" h="569595">
                  <a:moveTo>
                    <a:pt x="232397" y="430352"/>
                  </a:moveTo>
                  <a:lnTo>
                    <a:pt x="212636" y="430352"/>
                  </a:lnTo>
                  <a:lnTo>
                    <a:pt x="207835" y="430923"/>
                  </a:lnTo>
                  <a:lnTo>
                    <a:pt x="205574" y="433171"/>
                  </a:lnTo>
                  <a:lnTo>
                    <a:pt x="204165" y="437134"/>
                  </a:lnTo>
                  <a:lnTo>
                    <a:pt x="202463" y="443903"/>
                  </a:lnTo>
                  <a:lnTo>
                    <a:pt x="197646" y="458150"/>
                  </a:lnTo>
                  <a:lnTo>
                    <a:pt x="181292" y="493890"/>
                  </a:lnTo>
                  <a:lnTo>
                    <a:pt x="151079" y="529755"/>
                  </a:lnTo>
                  <a:lnTo>
                    <a:pt x="127914" y="537946"/>
                  </a:lnTo>
                  <a:lnTo>
                    <a:pt x="185766" y="537946"/>
                  </a:lnTo>
                  <a:lnTo>
                    <a:pt x="215648" y="496697"/>
                  </a:lnTo>
                  <a:lnTo>
                    <a:pt x="233762" y="456137"/>
                  </a:lnTo>
                  <a:lnTo>
                    <a:pt x="238048" y="433171"/>
                  </a:lnTo>
                  <a:lnTo>
                    <a:pt x="232397" y="430352"/>
                  </a:lnTo>
                  <a:close/>
                </a:path>
                <a:path w="238125" h="569595">
                  <a:moveTo>
                    <a:pt x="116052" y="185521"/>
                  </a:moveTo>
                  <a:lnTo>
                    <a:pt x="77619" y="195692"/>
                  </a:lnTo>
                  <a:lnTo>
                    <a:pt x="43627" y="224710"/>
                  </a:lnTo>
                  <a:lnTo>
                    <a:pt x="21916" y="258964"/>
                  </a:lnTo>
                  <a:lnTo>
                    <a:pt x="4286" y="299524"/>
                  </a:lnTo>
                  <a:lnTo>
                    <a:pt x="0" y="316839"/>
                  </a:lnTo>
                  <a:lnTo>
                    <a:pt x="0" y="318528"/>
                  </a:lnTo>
                  <a:lnTo>
                    <a:pt x="1689" y="321068"/>
                  </a:lnTo>
                  <a:lnTo>
                    <a:pt x="5080" y="324459"/>
                  </a:lnTo>
                  <a:lnTo>
                    <a:pt x="27673" y="324459"/>
                  </a:lnTo>
                  <a:lnTo>
                    <a:pt x="28524" y="324180"/>
                  </a:lnTo>
                  <a:lnTo>
                    <a:pt x="30784" y="323049"/>
                  </a:lnTo>
                  <a:lnTo>
                    <a:pt x="31343" y="322478"/>
                  </a:lnTo>
                  <a:lnTo>
                    <a:pt x="31436" y="321068"/>
                  </a:lnTo>
                  <a:lnTo>
                    <a:pt x="31623" y="320509"/>
                  </a:lnTo>
                  <a:lnTo>
                    <a:pt x="32753" y="318249"/>
                  </a:lnTo>
                  <a:lnTo>
                    <a:pt x="33324" y="317398"/>
                  </a:lnTo>
                  <a:lnTo>
                    <a:pt x="33883" y="316839"/>
                  </a:lnTo>
                  <a:lnTo>
                    <a:pt x="40024" y="296189"/>
                  </a:lnTo>
                  <a:lnTo>
                    <a:pt x="56122" y="260603"/>
                  </a:lnTo>
                  <a:lnTo>
                    <a:pt x="88312" y="224710"/>
                  </a:lnTo>
                  <a:lnTo>
                    <a:pt x="112674" y="217716"/>
                  </a:lnTo>
                  <a:lnTo>
                    <a:pt x="182022" y="217716"/>
                  </a:lnTo>
                  <a:lnTo>
                    <a:pt x="180808" y="215600"/>
                  </a:lnTo>
                  <a:lnTo>
                    <a:pt x="171119" y="205016"/>
                  </a:lnTo>
                  <a:lnTo>
                    <a:pt x="159420" y="196489"/>
                  </a:lnTo>
                  <a:lnTo>
                    <a:pt x="146343" y="190396"/>
                  </a:lnTo>
                  <a:lnTo>
                    <a:pt x="131888" y="186740"/>
                  </a:lnTo>
                  <a:lnTo>
                    <a:pt x="116052" y="1855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9" name="object 26">
              <a:extLst>
                <a:ext uri="{FF2B5EF4-FFF2-40B4-BE49-F238E27FC236}">
                  <a16:creationId xmlns:a16="http://schemas.microsoft.com/office/drawing/2014/main" id="{41E34CA6-A371-5821-6C5B-8820102B6C8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3155" y="3667988"/>
              <a:ext cx="90644" cy="88950"/>
            </a:xfrm>
            <a:prstGeom prst="rect">
              <a:avLst/>
            </a:prstGeom>
          </p:spPr>
        </p:pic>
        <p:sp>
          <p:nvSpPr>
            <p:cNvPr id="170" name="object 27">
              <a:extLst>
                <a:ext uri="{FF2B5EF4-FFF2-40B4-BE49-F238E27FC236}">
                  <a16:creationId xmlns:a16="http://schemas.microsoft.com/office/drawing/2014/main" id="{7055CF3E-93FE-04D6-4A77-B69FCCDC29EB}"/>
                </a:ext>
              </a:extLst>
            </p:cNvPr>
            <p:cNvSpPr/>
            <p:nvPr/>
          </p:nvSpPr>
          <p:spPr>
            <a:xfrm>
              <a:off x="3745494" y="3853936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307"/>
                  </a:moveTo>
                  <a:lnTo>
                    <a:pt x="11754" y="95039"/>
                  </a:lnTo>
                  <a:lnTo>
                    <a:pt x="35050" y="50246"/>
                  </a:lnTo>
                  <a:lnTo>
                    <a:pt x="65230" y="18637"/>
                  </a:lnTo>
                  <a:lnTo>
                    <a:pt x="103034" y="847"/>
                  </a:lnTo>
                  <a:lnTo>
                    <a:pt x="116059" y="0"/>
                  </a:lnTo>
                  <a:lnTo>
                    <a:pt x="131890" y="1217"/>
                  </a:lnTo>
                  <a:lnTo>
                    <a:pt x="171123" y="19484"/>
                  </a:lnTo>
                  <a:lnTo>
                    <a:pt x="192249" y="56335"/>
                  </a:lnTo>
                  <a:lnTo>
                    <a:pt x="193996" y="72007"/>
                  </a:lnTo>
                  <a:lnTo>
                    <a:pt x="193255" y="80372"/>
                  </a:lnTo>
                  <a:lnTo>
                    <a:pt x="182136" y="119447"/>
                  </a:lnTo>
                  <a:lnTo>
                    <a:pt x="167735" y="158204"/>
                  </a:lnTo>
                  <a:lnTo>
                    <a:pt x="148250" y="208398"/>
                  </a:lnTo>
                  <a:lnTo>
                    <a:pt x="137767" y="235348"/>
                  </a:lnTo>
                  <a:lnTo>
                    <a:pt x="119977" y="283211"/>
                  </a:lnTo>
                  <a:lnTo>
                    <a:pt x="109493" y="320221"/>
                  </a:lnTo>
                  <a:lnTo>
                    <a:pt x="108434" y="331234"/>
                  </a:lnTo>
                  <a:lnTo>
                    <a:pt x="109334" y="340500"/>
                  </a:lnTo>
                  <a:lnTo>
                    <a:pt x="112035" y="347118"/>
                  </a:lnTo>
                  <a:lnTo>
                    <a:pt x="116535" y="351089"/>
                  </a:lnTo>
                  <a:lnTo>
                    <a:pt x="122836" y="352413"/>
                  </a:lnTo>
                  <a:lnTo>
                    <a:pt x="127919" y="352413"/>
                  </a:lnTo>
                  <a:lnTo>
                    <a:pt x="133284" y="351566"/>
                  </a:lnTo>
                  <a:lnTo>
                    <a:pt x="138932" y="349871"/>
                  </a:lnTo>
                  <a:lnTo>
                    <a:pt x="144580" y="348177"/>
                  </a:lnTo>
                  <a:lnTo>
                    <a:pt x="175412" y="317839"/>
                  </a:lnTo>
                  <a:lnTo>
                    <a:pt x="197650" y="272622"/>
                  </a:lnTo>
                  <a:lnTo>
                    <a:pt x="204162" y="251602"/>
                  </a:lnTo>
                  <a:lnTo>
                    <a:pt x="205574" y="247649"/>
                  </a:lnTo>
                  <a:lnTo>
                    <a:pt x="206703" y="246519"/>
                  </a:lnTo>
                  <a:lnTo>
                    <a:pt x="207833" y="245390"/>
                  </a:lnTo>
                  <a:lnTo>
                    <a:pt x="212633" y="244825"/>
                  </a:lnTo>
                  <a:lnTo>
                    <a:pt x="221105" y="244825"/>
                  </a:lnTo>
                  <a:lnTo>
                    <a:pt x="232400" y="244825"/>
                  </a:lnTo>
                  <a:lnTo>
                    <a:pt x="238048" y="247649"/>
                  </a:lnTo>
                  <a:lnTo>
                    <a:pt x="238048" y="253296"/>
                  </a:lnTo>
                  <a:lnTo>
                    <a:pt x="237571" y="257479"/>
                  </a:lnTo>
                  <a:lnTo>
                    <a:pt x="221317" y="300101"/>
                  </a:lnTo>
                  <a:lnTo>
                    <a:pt x="201779" y="334305"/>
                  </a:lnTo>
                  <a:lnTo>
                    <a:pt x="171123" y="365120"/>
                  </a:lnTo>
                  <a:lnTo>
                    <a:pt x="132366" y="382592"/>
                  </a:lnTo>
                  <a:lnTo>
                    <a:pt x="118600" y="383757"/>
                  </a:lnTo>
                  <a:lnTo>
                    <a:pt x="105311" y="382645"/>
                  </a:lnTo>
                  <a:lnTo>
                    <a:pt x="68618" y="365967"/>
                  </a:lnTo>
                  <a:lnTo>
                    <a:pt x="46698" y="328798"/>
                  </a:lnTo>
                  <a:lnTo>
                    <a:pt x="44898" y="311750"/>
                  </a:lnTo>
                  <a:lnTo>
                    <a:pt x="45163" y="304655"/>
                  </a:lnTo>
                  <a:lnTo>
                    <a:pt x="60359" y="254144"/>
                  </a:lnTo>
                  <a:lnTo>
                    <a:pt x="85561" y="188066"/>
                  </a:lnTo>
                  <a:lnTo>
                    <a:pt x="99963" y="149574"/>
                  </a:lnTo>
                  <a:lnTo>
                    <a:pt x="118600" y="98321"/>
                  </a:lnTo>
                  <a:lnTo>
                    <a:pt x="128077" y="60624"/>
                  </a:lnTo>
                  <a:lnTo>
                    <a:pt x="128766" y="52523"/>
                  </a:lnTo>
                  <a:lnTo>
                    <a:pt x="128766" y="38968"/>
                  </a:lnTo>
                  <a:lnTo>
                    <a:pt x="123965" y="32191"/>
                  </a:lnTo>
                  <a:lnTo>
                    <a:pt x="114364" y="32191"/>
                  </a:lnTo>
                  <a:lnTo>
                    <a:pt x="112670" y="32191"/>
                  </a:lnTo>
                  <a:lnTo>
                    <a:pt x="76931" y="47916"/>
                  </a:lnTo>
                  <a:lnTo>
                    <a:pt x="47440" y="91915"/>
                  </a:lnTo>
                  <a:lnTo>
                    <a:pt x="33885" y="131307"/>
                  </a:lnTo>
                  <a:lnTo>
                    <a:pt x="33321" y="131872"/>
                  </a:lnTo>
                  <a:lnTo>
                    <a:pt x="32756" y="132719"/>
                  </a:lnTo>
                  <a:lnTo>
                    <a:pt x="32191" y="133849"/>
                  </a:lnTo>
                  <a:lnTo>
                    <a:pt x="31626" y="134978"/>
                  </a:lnTo>
                  <a:lnTo>
                    <a:pt x="31344" y="135825"/>
                  </a:lnTo>
                  <a:lnTo>
                    <a:pt x="31344" y="136390"/>
                  </a:lnTo>
                  <a:lnTo>
                    <a:pt x="31344" y="136955"/>
                  </a:lnTo>
                  <a:lnTo>
                    <a:pt x="30779" y="137519"/>
                  </a:lnTo>
                  <a:lnTo>
                    <a:pt x="29650" y="138084"/>
                  </a:lnTo>
                  <a:lnTo>
                    <a:pt x="28520" y="138650"/>
                  </a:lnTo>
                  <a:lnTo>
                    <a:pt x="27673" y="138932"/>
                  </a:lnTo>
                  <a:lnTo>
                    <a:pt x="27108" y="138932"/>
                  </a:lnTo>
                  <a:lnTo>
                    <a:pt x="26543" y="138932"/>
                  </a:lnTo>
                  <a:lnTo>
                    <a:pt x="5082" y="138932"/>
                  </a:lnTo>
                  <a:lnTo>
                    <a:pt x="1694" y="135543"/>
                  </a:lnTo>
                  <a:lnTo>
                    <a:pt x="0" y="133002"/>
                  </a:lnTo>
                  <a:lnTo>
                    <a:pt x="0" y="13130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1" name="object 28">
            <a:extLst>
              <a:ext uri="{FF2B5EF4-FFF2-40B4-BE49-F238E27FC236}">
                <a16:creationId xmlns:a16="http://schemas.microsoft.com/office/drawing/2014/main" id="{A24AAE6E-3433-1C63-1E6A-56141209FC67}"/>
              </a:ext>
            </a:extLst>
          </p:cNvPr>
          <p:cNvGrpSpPr/>
          <p:nvPr/>
        </p:nvGrpSpPr>
        <p:grpSpPr>
          <a:xfrm>
            <a:off x="12488289" y="5492552"/>
            <a:ext cx="339090" cy="584200"/>
            <a:chOff x="1883789" y="4882952"/>
            <a:chExt cx="339090" cy="584200"/>
          </a:xfrm>
        </p:grpSpPr>
        <p:sp>
          <p:nvSpPr>
            <p:cNvPr id="172" name="object 29">
              <a:extLst>
                <a:ext uri="{FF2B5EF4-FFF2-40B4-BE49-F238E27FC236}">
                  <a16:creationId xmlns:a16="http://schemas.microsoft.com/office/drawing/2014/main" id="{F9D922DC-20B6-CA37-AD66-A5B4B1F4AA88}"/>
                </a:ext>
              </a:extLst>
            </p:cNvPr>
            <p:cNvSpPr/>
            <p:nvPr/>
          </p:nvSpPr>
          <p:spPr>
            <a:xfrm>
              <a:off x="1884210" y="4883378"/>
              <a:ext cx="338455" cy="582930"/>
            </a:xfrm>
            <a:custGeom>
              <a:avLst/>
              <a:gdLst/>
              <a:ahLst/>
              <a:cxnLst/>
              <a:rect l="l" t="t" r="r" b="b"/>
              <a:pathLst>
                <a:path w="338455" h="582929">
                  <a:moveTo>
                    <a:pt x="302717" y="0"/>
                  </a:moveTo>
                  <a:lnTo>
                    <a:pt x="295376" y="0"/>
                  </a:lnTo>
                  <a:lnTo>
                    <a:pt x="291706" y="1130"/>
                  </a:lnTo>
                  <a:lnTo>
                    <a:pt x="287185" y="3378"/>
                  </a:lnTo>
                  <a:lnTo>
                    <a:pt x="259338" y="13760"/>
                  </a:lnTo>
                  <a:lnTo>
                    <a:pt x="230854" y="21174"/>
                  </a:lnTo>
                  <a:lnTo>
                    <a:pt x="201731" y="25620"/>
                  </a:lnTo>
                  <a:lnTo>
                    <a:pt x="171970" y="27101"/>
                  </a:lnTo>
                  <a:lnTo>
                    <a:pt x="155292" y="26678"/>
                  </a:lnTo>
                  <a:lnTo>
                    <a:pt x="108432" y="20332"/>
                  </a:lnTo>
                  <a:lnTo>
                    <a:pt x="71111" y="10160"/>
                  </a:lnTo>
                  <a:lnTo>
                    <a:pt x="44615" y="0"/>
                  </a:lnTo>
                  <a:lnTo>
                    <a:pt x="42925" y="0"/>
                  </a:lnTo>
                  <a:lnTo>
                    <a:pt x="36423" y="44043"/>
                  </a:lnTo>
                  <a:lnTo>
                    <a:pt x="36530" y="216920"/>
                  </a:lnTo>
                  <a:lnTo>
                    <a:pt x="36850" y="262826"/>
                  </a:lnTo>
                  <a:lnTo>
                    <a:pt x="38125" y="301574"/>
                  </a:lnTo>
                  <a:lnTo>
                    <a:pt x="44615" y="306666"/>
                  </a:lnTo>
                  <a:lnTo>
                    <a:pt x="54216" y="306666"/>
                  </a:lnTo>
                  <a:lnTo>
                    <a:pt x="65227" y="305536"/>
                  </a:lnTo>
                  <a:lnTo>
                    <a:pt x="68618" y="304406"/>
                  </a:lnTo>
                  <a:lnTo>
                    <a:pt x="70599" y="302145"/>
                  </a:lnTo>
                  <a:lnTo>
                    <a:pt x="72859" y="298196"/>
                  </a:lnTo>
                  <a:lnTo>
                    <a:pt x="91815" y="272992"/>
                  </a:lnTo>
                  <a:lnTo>
                    <a:pt x="114792" y="254990"/>
                  </a:lnTo>
                  <a:lnTo>
                    <a:pt x="141793" y="244189"/>
                  </a:lnTo>
                  <a:lnTo>
                    <a:pt x="172821" y="240588"/>
                  </a:lnTo>
                  <a:lnTo>
                    <a:pt x="177901" y="240588"/>
                  </a:lnTo>
                  <a:lnTo>
                    <a:pt x="215708" y="256313"/>
                  </a:lnTo>
                  <a:lnTo>
                    <a:pt x="244194" y="313231"/>
                  </a:lnTo>
                  <a:lnTo>
                    <a:pt x="249910" y="386295"/>
                  </a:lnTo>
                  <a:lnTo>
                    <a:pt x="248905" y="423249"/>
                  </a:lnTo>
                  <a:lnTo>
                    <a:pt x="240861" y="477469"/>
                  </a:lnTo>
                  <a:lnTo>
                    <a:pt x="218253" y="516964"/>
                  </a:lnTo>
                  <a:lnTo>
                    <a:pt x="175048" y="542377"/>
                  </a:lnTo>
                  <a:lnTo>
                    <a:pt x="147408" y="545553"/>
                  </a:lnTo>
                  <a:lnTo>
                    <a:pt x="116804" y="541372"/>
                  </a:lnTo>
                  <a:lnTo>
                    <a:pt x="89379" y="528826"/>
                  </a:lnTo>
                  <a:lnTo>
                    <a:pt x="65130" y="507915"/>
                  </a:lnTo>
                  <a:lnTo>
                    <a:pt x="44056" y="478637"/>
                  </a:lnTo>
                  <a:lnTo>
                    <a:pt x="49987" y="478637"/>
                  </a:lnTo>
                  <a:lnTo>
                    <a:pt x="59359" y="477789"/>
                  </a:lnTo>
                  <a:lnTo>
                    <a:pt x="93186" y="449832"/>
                  </a:lnTo>
                  <a:lnTo>
                    <a:pt x="88951" y="404824"/>
                  </a:lnTo>
                  <a:lnTo>
                    <a:pt x="48285" y="382905"/>
                  </a:lnTo>
                  <a:lnTo>
                    <a:pt x="9321" y="401548"/>
                  </a:lnTo>
                  <a:lnTo>
                    <a:pt x="0" y="433730"/>
                  </a:lnTo>
                  <a:lnTo>
                    <a:pt x="2595" y="461793"/>
                  </a:lnTo>
                  <a:lnTo>
                    <a:pt x="23354" y="513470"/>
                  </a:lnTo>
                  <a:lnTo>
                    <a:pt x="63964" y="557100"/>
                  </a:lnTo>
                  <a:lnTo>
                    <a:pt x="119024" y="579970"/>
                  </a:lnTo>
                  <a:lnTo>
                    <a:pt x="151637" y="582828"/>
                  </a:lnTo>
                  <a:lnTo>
                    <a:pt x="189128" y="579018"/>
                  </a:lnTo>
                  <a:lnTo>
                    <a:pt x="255204" y="551063"/>
                  </a:lnTo>
                  <a:lnTo>
                    <a:pt x="307513" y="497957"/>
                  </a:lnTo>
                  <a:lnTo>
                    <a:pt x="334621" y="431453"/>
                  </a:lnTo>
                  <a:lnTo>
                    <a:pt x="338010" y="393915"/>
                  </a:lnTo>
                  <a:lnTo>
                    <a:pt x="335045" y="357487"/>
                  </a:lnTo>
                  <a:lnTo>
                    <a:pt x="311328" y="292260"/>
                  </a:lnTo>
                  <a:lnTo>
                    <a:pt x="265532" y="239367"/>
                  </a:lnTo>
                  <a:lnTo>
                    <a:pt x="207497" y="211835"/>
                  </a:lnTo>
                  <a:lnTo>
                    <a:pt x="174510" y="208394"/>
                  </a:lnTo>
                  <a:lnTo>
                    <a:pt x="163552" y="208818"/>
                  </a:lnTo>
                  <a:lnTo>
                    <a:pt x="121461" y="218559"/>
                  </a:lnTo>
                  <a:lnTo>
                    <a:pt x="75399" y="247357"/>
                  </a:lnTo>
                  <a:lnTo>
                    <a:pt x="75399" y="101650"/>
                  </a:lnTo>
                  <a:lnTo>
                    <a:pt x="94779" y="105571"/>
                  </a:lnTo>
                  <a:lnTo>
                    <a:pt x="106321" y="107159"/>
                  </a:lnTo>
                  <a:lnTo>
                    <a:pt x="118496" y="108113"/>
                  </a:lnTo>
                  <a:lnTo>
                    <a:pt x="131305" y="108432"/>
                  </a:lnTo>
                  <a:lnTo>
                    <a:pt x="181235" y="103296"/>
                  </a:lnTo>
                  <a:lnTo>
                    <a:pt x="226823" y="87888"/>
                  </a:lnTo>
                  <a:lnTo>
                    <a:pt x="268070" y="62210"/>
                  </a:lnTo>
                  <a:lnTo>
                    <a:pt x="304977" y="26263"/>
                  </a:lnTo>
                  <a:lnTo>
                    <a:pt x="304977" y="5080"/>
                  </a:lnTo>
                  <a:lnTo>
                    <a:pt x="3027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30">
              <a:extLst>
                <a:ext uri="{FF2B5EF4-FFF2-40B4-BE49-F238E27FC236}">
                  <a16:creationId xmlns:a16="http://schemas.microsoft.com/office/drawing/2014/main" id="{DD77B9F7-9CD1-7686-BE8A-0F7413B630D2}"/>
                </a:ext>
              </a:extLst>
            </p:cNvPr>
            <p:cNvSpPr/>
            <p:nvPr/>
          </p:nvSpPr>
          <p:spPr>
            <a:xfrm>
              <a:off x="1884213" y="4883376"/>
              <a:ext cx="338455" cy="582930"/>
            </a:xfrm>
            <a:custGeom>
              <a:avLst/>
              <a:gdLst/>
              <a:ahLst/>
              <a:cxnLst/>
              <a:rect l="l" t="t" r="r" b="b"/>
              <a:pathLst>
                <a:path w="338455" h="582929">
                  <a:moveTo>
                    <a:pt x="96574" y="431197"/>
                  </a:moveTo>
                  <a:lnTo>
                    <a:pt x="75872" y="471013"/>
                  </a:lnTo>
                  <a:lnTo>
                    <a:pt x="49981" y="478638"/>
                  </a:lnTo>
                  <a:lnTo>
                    <a:pt x="44051" y="478638"/>
                  </a:lnTo>
                  <a:lnTo>
                    <a:pt x="65124" y="507917"/>
                  </a:lnTo>
                  <a:lnTo>
                    <a:pt x="89374" y="528831"/>
                  </a:lnTo>
                  <a:lnTo>
                    <a:pt x="116800" y="541379"/>
                  </a:lnTo>
                  <a:lnTo>
                    <a:pt x="147403" y="545562"/>
                  </a:lnTo>
                  <a:lnTo>
                    <a:pt x="175041" y="542385"/>
                  </a:lnTo>
                  <a:lnTo>
                    <a:pt x="218246" y="516971"/>
                  </a:lnTo>
                  <a:lnTo>
                    <a:pt x="240854" y="477473"/>
                  </a:lnTo>
                  <a:lnTo>
                    <a:pt x="248902" y="423255"/>
                  </a:lnTo>
                  <a:lnTo>
                    <a:pt x="249908" y="386299"/>
                  </a:lnTo>
                  <a:lnTo>
                    <a:pt x="248478" y="346218"/>
                  </a:lnTo>
                  <a:lnTo>
                    <a:pt x="237042" y="287341"/>
                  </a:lnTo>
                  <a:lnTo>
                    <a:pt x="203738" y="247578"/>
                  </a:lnTo>
                  <a:lnTo>
                    <a:pt x="177900" y="240589"/>
                  </a:lnTo>
                  <a:lnTo>
                    <a:pt x="172818" y="240589"/>
                  </a:lnTo>
                  <a:lnTo>
                    <a:pt x="114788" y="254991"/>
                  </a:lnTo>
                  <a:lnTo>
                    <a:pt x="72854" y="298195"/>
                  </a:lnTo>
                  <a:lnTo>
                    <a:pt x="70595" y="302149"/>
                  </a:lnTo>
                  <a:lnTo>
                    <a:pt x="68618" y="304407"/>
                  </a:lnTo>
                  <a:lnTo>
                    <a:pt x="66924" y="304972"/>
                  </a:lnTo>
                  <a:lnTo>
                    <a:pt x="65230" y="305538"/>
                  </a:lnTo>
                  <a:lnTo>
                    <a:pt x="60994" y="306102"/>
                  </a:lnTo>
                  <a:lnTo>
                    <a:pt x="54217" y="306667"/>
                  </a:lnTo>
                  <a:lnTo>
                    <a:pt x="44616" y="306667"/>
                  </a:lnTo>
                  <a:lnTo>
                    <a:pt x="36850" y="262827"/>
                  </a:lnTo>
                  <a:lnTo>
                    <a:pt x="36533" y="216922"/>
                  </a:lnTo>
                  <a:lnTo>
                    <a:pt x="36427" y="153333"/>
                  </a:lnTo>
                  <a:lnTo>
                    <a:pt x="36427" y="44051"/>
                  </a:lnTo>
                  <a:lnTo>
                    <a:pt x="38809" y="4341"/>
                  </a:lnTo>
                  <a:lnTo>
                    <a:pt x="42922" y="0"/>
                  </a:lnTo>
                  <a:lnTo>
                    <a:pt x="44051" y="0"/>
                  </a:lnTo>
                  <a:lnTo>
                    <a:pt x="44616" y="0"/>
                  </a:lnTo>
                  <a:lnTo>
                    <a:pt x="50546" y="2259"/>
                  </a:lnTo>
                  <a:lnTo>
                    <a:pt x="61841" y="6777"/>
                  </a:lnTo>
                  <a:lnTo>
                    <a:pt x="71107" y="10165"/>
                  </a:lnTo>
                  <a:lnTo>
                    <a:pt x="108434" y="20331"/>
                  </a:lnTo>
                  <a:lnTo>
                    <a:pt x="155292" y="26685"/>
                  </a:lnTo>
                  <a:lnTo>
                    <a:pt x="171970" y="27108"/>
                  </a:lnTo>
                  <a:lnTo>
                    <a:pt x="201726" y="25626"/>
                  </a:lnTo>
                  <a:lnTo>
                    <a:pt x="230847" y="21178"/>
                  </a:lnTo>
                  <a:lnTo>
                    <a:pt x="259332" y="13766"/>
                  </a:lnTo>
                  <a:lnTo>
                    <a:pt x="287182" y="3388"/>
                  </a:lnTo>
                  <a:lnTo>
                    <a:pt x="291700" y="1129"/>
                  </a:lnTo>
                  <a:lnTo>
                    <a:pt x="295372" y="0"/>
                  </a:lnTo>
                  <a:lnTo>
                    <a:pt x="298195" y="0"/>
                  </a:lnTo>
                  <a:lnTo>
                    <a:pt x="302713" y="0"/>
                  </a:lnTo>
                  <a:lnTo>
                    <a:pt x="304972" y="5082"/>
                  </a:lnTo>
                  <a:lnTo>
                    <a:pt x="304972" y="15248"/>
                  </a:lnTo>
                  <a:lnTo>
                    <a:pt x="304972" y="26261"/>
                  </a:lnTo>
                  <a:lnTo>
                    <a:pt x="268068" y="62212"/>
                  </a:lnTo>
                  <a:lnTo>
                    <a:pt x="226823" y="87891"/>
                  </a:lnTo>
                  <a:lnTo>
                    <a:pt x="181236" y="103299"/>
                  </a:lnTo>
                  <a:lnTo>
                    <a:pt x="131307" y="108434"/>
                  </a:lnTo>
                  <a:lnTo>
                    <a:pt x="118494" y="108117"/>
                  </a:lnTo>
                  <a:lnTo>
                    <a:pt x="106316" y="107164"/>
                  </a:lnTo>
                  <a:lnTo>
                    <a:pt x="94774" y="105575"/>
                  </a:lnTo>
                  <a:lnTo>
                    <a:pt x="83867" y="103351"/>
                  </a:lnTo>
                  <a:lnTo>
                    <a:pt x="75396" y="101657"/>
                  </a:lnTo>
                  <a:lnTo>
                    <a:pt x="75396" y="247366"/>
                  </a:lnTo>
                  <a:lnTo>
                    <a:pt x="83020" y="241754"/>
                  </a:lnTo>
                  <a:lnTo>
                    <a:pt x="89797" y="236777"/>
                  </a:lnTo>
                  <a:lnTo>
                    <a:pt x="131307" y="215175"/>
                  </a:lnTo>
                  <a:lnTo>
                    <a:pt x="174512" y="208398"/>
                  </a:lnTo>
                  <a:lnTo>
                    <a:pt x="207498" y="211839"/>
                  </a:lnTo>
                  <a:lnTo>
                    <a:pt x="265527" y="239372"/>
                  </a:lnTo>
                  <a:lnTo>
                    <a:pt x="311326" y="292265"/>
                  </a:lnTo>
                  <a:lnTo>
                    <a:pt x="335046" y="357496"/>
                  </a:lnTo>
                  <a:lnTo>
                    <a:pt x="338011" y="393923"/>
                  </a:lnTo>
                  <a:lnTo>
                    <a:pt x="334623" y="431462"/>
                  </a:lnTo>
                  <a:lnTo>
                    <a:pt x="307514" y="497963"/>
                  </a:lnTo>
                  <a:lnTo>
                    <a:pt x="255202" y="551069"/>
                  </a:lnTo>
                  <a:lnTo>
                    <a:pt x="189125" y="579025"/>
                  </a:lnTo>
                  <a:lnTo>
                    <a:pt x="151639" y="582837"/>
                  </a:lnTo>
                  <a:lnTo>
                    <a:pt x="119024" y="579978"/>
                  </a:lnTo>
                  <a:lnTo>
                    <a:pt x="63959" y="557105"/>
                  </a:lnTo>
                  <a:lnTo>
                    <a:pt x="23349" y="513477"/>
                  </a:lnTo>
                  <a:lnTo>
                    <a:pt x="2594" y="461800"/>
                  </a:lnTo>
                  <a:lnTo>
                    <a:pt x="0" y="433739"/>
                  </a:lnTo>
                  <a:lnTo>
                    <a:pt x="582" y="424102"/>
                  </a:lnTo>
                  <a:lnTo>
                    <a:pt x="22025" y="388558"/>
                  </a:lnTo>
                  <a:lnTo>
                    <a:pt x="28803" y="386299"/>
                  </a:lnTo>
                  <a:lnTo>
                    <a:pt x="35580" y="384039"/>
                  </a:lnTo>
                  <a:lnTo>
                    <a:pt x="42075" y="382910"/>
                  </a:lnTo>
                  <a:lnTo>
                    <a:pt x="48287" y="382910"/>
                  </a:lnTo>
                  <a:lnTo>
                    <a:pt x="88950" y="404830"/>
                  </a:lnTo>
                  <a:lnTo>
                    <a:pt x="95727" y="421773"/>
                  </a:lnTo>
                  <a:lnTo>
                    <a:pt x="96574" y="43119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4" name="object 31">
            <a:extLst>
              <a:ext uri="{FF2B5EF4-FFF2-40B4-BE49-F238E27FC236}">
                <a16:creationId xmlns:a16="http://schemas.microsoft.com/office/drawing/2014/main" id="{2FAAE8C8-57F6-0605-7CD2-31401B18E8E8}"/>
              </a:ext>
            </a:extLst>
          </p:cNvPr>
          <p:cNvGrpSpPr/>
          <p:nvPr/>
        </p:nvGrpSpPr>
        <p:grpSpPr>
          <a:xfrm>
            <a:off x="13128737" y="5828022"/>
            <a:ext cx="518159" cy="34925"/>
            <a:chOff x="2524237" y="5218422"/>
            <a:chExt cx="518159" cy="34925"/>
          </a:xfrm>
        </p:grpSpPr>
        <p:sp>
          <p:nvSpPr>
            <p:cNvPr id="175" name="object 32">
              <a:extLst>
                <a:ext uri="{FF2B5EF4-FFF2-40B4-BE49-F238E27FC236}">
                  <a16:creationId xmlns:a16="http://schemas.microsoft.com/office/drawing/2014/main" id="{2ED04E30-FFCA-34F4-43DA-D89B4CE38488}"/>
                </a:ext>
              </a:extLst>
            </p:cNvPr>
            <p:cNvSpPr/>
            <p:nvPr/>
          </p:nvSpPr>
          <p:spPr>
            <a:xfrm>
              <a:off x="2524658" y="5218849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504050" y="0"/>
                  </a:moveTo>
                  <a:lnTo>
                    <a:pt x="11861" y="0"/>
                  </a:lnTo>
                  <a:lnTo>
                    <a:pt x="3949" y="3949"/>
                  </a:lnTo>
                  <a:lnTo>
                    <a:pt x="0" y="9601"/>
                  </a:lnTo>
                  <a:lnTo>
                    <a:pt x="0" y="24282"/>
                  </a:lnTo>
                  <a:lnTo>
                    <a:pt x="3949" y="29933"/>
                  </a:lnTo>
                  <a:lnTo>
                    <a:pt x="11861" y="33883"/>
                  </a:lnTo>
                  <a:lnTo>
                    <a:pt x="504050" y="33883"/>
                  </a:lnTo>
                  <a:lnTo>
                    <a:pt x="512521" y="29362"/>
                  </a:lnTo>
                  <a:lnTo>
                    <a:pt x="516763" y="23710"/>
                  </a:lnTo>
                  <a:lnTo>
                    <a:pt x="516763" y="10160"/>
                  </a:lnTo>
                  <a:lnTo>
                    <a:pt x="512521" y="4508"/>
                  </a:lnTo>
                  <a:lnTo>
                    <a:pt x="504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6" name="object 33">
              <a:extLst>
                <a:ext uri="{FF2B5EF4-FFF2-40B4-BE49-F238E27FC236}">
                  <a16:creationId xmlns:a16="http://schemas.microsoft.com/office/drawing/2014/main" id="{B2AF545C-7C16-56A5-B775-53BC4B0BEAFC}"/>
                </a:ext>
              </a:extLst>
            </p:cNvPr>
            <p:cNvSpPr/>
            <p:nvPr/>
          </p:nvSpPr>
          <p:spPr>
            <a:xfrm>
              <a:off x="2524660" y="5218846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0" y="27955"/>
                  </a:moveTo>
                  <a:lnTo>
                    <a:pt x="0" y="24285"/>
                  </a:lnTo>
                  <a:lnTo>
                    <a:pt x="0" y="16942"/>
                  </a:lnTo>
                  <a:lnTo>
                    <a:pt x="0" y="9600"/>
                  </a:lnTo>
                  <a:lnTo>
                    <a:pt x="3953" y="3953"/>
                  </a:lnTo>
                  <a:lnTo>
                    <a:pt x="11860" y="0"/>
                  </a:lnTo>
                  <a:lnTo>
                    <a:pt x="504052" y="0"/>
                  </a:lnTo>
                  <a:lnTo>
                    <a:pt x="512524" y="4517"/>
                  </a:lnTo>
                  <a:lnTo>
                    <a:pt x="516759" y="10165"/>
                  </a:lnTo>
                  <a:lnTo>
                    <a:pt x="516759" y="16942"/>
                  </a:lnTo>
                  <a:lnTo>
                    <a:pt x="516759" y="23720"/>
                  </a:lnTo>
                  <a:lnTo>
                    <a:pt x="512524" y="29368"/>
                  </a:lnTo>
                  <a:lnTo>
                    <a:pt x="504052" y="33885"/>
                  </a:lnTo>
                  <a:lnTo>
                    <a:pt x="11860" y="33885"/>
                  </a:lnTo>
                  <a:lnTo>
                    <a:pt x="3953" y="29932"/>
                  </a:lnTo>
                  <a:lnTo>
                    <a:pt x="0" y="24285"/>
                  </a:lnTo>
                  <a:lnTo>
                    <a:pt x="0" y="16942"/>
                  </a:lnTo>
                  <a:lnTo>
                    <a:pt x="0" y="2795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7" name="object 34">
            <a:extLst>
              <a:ext uri="{FF2B5EF4-FFF2-40B4-BE49-F238E27FC236}">
                <a16:creationId xmlns:a16="http://schemas.microsoft.com/office/drawing/2014/main" id="{1247CC3B-C5DA-1457-0CAE-9A47E50D56C2}"/>
              </a:ext>
            </a:extLst>
          </p:cNvPr>
          <p:cNvGrpSpPr/>
          <p:nvPr/>
        </p:nvGrpSpPr>
        <p:grpSpPr>
          <a:xfrm>
            <a:off x="13941995" y="5492552"/>
            <a:ext cx="351790" cy="584200"/>
            <a:chOff x="3337495" y="4882952"/>
            <a:chExt cx="351790" cy="584200"/>
          </a:xfrm>
        </p:grpSpPr>
        <p:sp>
          <p:nvSpPr>
            <p:cNvPr id="178" name="object 35">
              <a:extLst>
                <a:ext uri="{FF2B5EF4-FFF2-40B4-BE49-F238E27FC236}">
                  <a16:creationId xmlns:a16="http://schemas.microsoft.com/office/drawing/2014/main" id="{5ED4794B-6E95-0B45-3917-25312AB5FA05}"/>
                </a:ext>
              </a:extLst>
            </p:cNvPr>
            <p:cNvSpPr/>
            <p:nvPr/>
          </p:nvSpPr>
          <p:spPr>
            <a:xfrm>
              <a:off x="3337915" y="4883378"/>
              <a:ext cx="351155" cy="582930"/>
            </a:xfrm>
            <a:custGeom>
              <a:avLst/>
              <a:gdLst/>
              <a:ahLst/>
              <a:cxnLst/>
              <a:rect l="l" t="t" r="r" b="b"/>
              <a:pathLst>
                <a:path w="351154" h="582929">
                  <a:moveTo>
                    <a:pt x="173672" y="0"/>
                  </a:moveTo>
                  <a:lnTo>
                    <a:pt x="117759" y="10582"/>
                  </a:lnTo>
                  <a:lnTo>
                    <a:pt x="68618" y="40652"/>
                  </a:lnTo>
                  <a:lnTo>
                    <a:pt x="34310" y="86831"/>
                  </a:lnTo>
                  <a:lnTo>
                    <a:pt x="22872" y="145707"/>
                  </a:lnTo>
                  <a:lnTo>
                    <a:pt x="25891" y="176839"/>
                  </a:lnTo>
                  <a:lnTo>
                    <a:pt x="50036" y="230212"/>
                  </a:lnTo>
                  <a:lnTo>
                    <a:pt x="79417" y="259649"/>
                  </a:lnTo>
                  <a:lnTo>
                    <a:pt x="94030" y="269392"/>
                  </a:lnTo>
                  <a:lnTo>
                    <a:pt x="109283" y="280403"/>
                  </a:lnTo>
                  <a:lnTo>
                    <a:pt x="61470" y="312807"/>
                  </a:lnTo>
                  <a:lnTo>
                    <a:pt x="27319" y="349022"/>
                  </a:lnTo>
                  <a:lnTo>
                    <a:pt x="6829" y="389050"/>
                  </a:lnTo>
                  <a:lnTo>
                    <a:pt x="0" y="432892"/>
                  </a:lnTo>
                  <a:lnTo>
                    <a:pt x="3071" y="463388"/>
                  </a:lnTo>
                  <a:lnTo>
                    <a:pt x="27640" y="516756"/>
                  </a:lnTo>
                  <a:lnTo>
                    <a:pt x="75396" y="558525"/>
                  </a:lnTo>
                  <a:lnTo>
                    <a:pt x="138084" y="580128"/>
                  </a:lnTo>
                  <a:lnTo>
                    <a:pt x="174510" y="582828"/>
                  </a:lnTo>
                  <a:lnTo>
                    <a:pt x="211684" y="579390"/>
                  </a:lnTo>
                  <a:lnTo>
                    <a:pt x="245254" y="569914"/>
                  </a:lnTo>
                  <a:lnTo>
                    <a:pt x="275221" y="554401"/>
                  </a:lnTo>
                  <a:lnTo>
                    <a:pt x="285006" y="546404"/>
                  </a:lnTo>
                  <a:lnTo>
                    <a:pt x="175361" y="546404"/>
                  </a:lnTo>
                  <a:lnTo>
                    <a:pt x="151958" y="544024"/>
                  </a:lnTo>
                  <a:lnTo>
                    <a:pt x="109605" y="527504"/>
                  </a:lnTo>
                  <a:lnTo>
                    <a:pt x="74709" y="496162"/>
                  </a:lnTo>
                  <a:lnTo>
                    <a:pt x="56492" y="455071"/>
                  </a:lnTo>
                  <a:lnTo>
                    <a:pt x="54216" y="431190"/>
                  </a:lnTo>
                  <a:lnTo>
                    <a:pt x="55914" y="412874"/>
                  </a:lnTo>
                  <a:lnTo>
                    <a:pt x="60075" y="395508"/>
                  </a:lnTo>
                  <a:lnTo>
                    <a:pt x="60151" y="395190"/>
                  </a:lnTo>
                  <a:lnTo>
                    <a:pt x="86730" y="346748"/>
                  </a:lnTo>
                  <a:lnTo>
                    <a:pt x="116903" y="315137"/>
                  </a:lnTo>
                  <a:lnTo>
                    <a:pt x="141478" y="300736"/>
                  </a:lnTo>
                  <a:lnTo>
                    <a:pt x="297801" y="300736"/>
                  </a:lnTo>
                  <a:lnTo>
                    <a:pt x="287185" y="290563"/>
                  </a:lnTo>
                  <a:lnTo>
                    <a:pt x="286054" y="290004"/>
                  </a:lnTo>
                  <a:lnTo>
                    <a:pt x="281533" y="286893"/>
                  </a:lnTo>
                  <a:lnTo>
                    <a:pt x="249910" y="264299"/>
                  </a:lnTo>
                  <a:lnTo>
                    <a:pt x="238048" y="256679"/>
                  </a:lnTo>
                  <a:lnTo>
                    <a:pt x="238528" y="255731"/>
                  </a:lnTo>
                  <a:lnTo>
                    <a:pt x="238620" y="255549"/>
                  </a:lnTo>
                  <a:lnTo>
                    <a:pt x="241719" y="253288"/>
                  </a:lnTo>
                  <a:lnTo>
                    <a:pt x="247370" y="249910"/>
                  </a:lnTo>
                  <a:lnTo>
                    <a:pt x="251925" y="247048"/>
                  </a:lnTo>
                  <a:lnTo>
                    <a:pt x="257114" y="243551"/>
                  </a:lnTo>
                  <a:lnTo>
                    <a:pt x="262936" y="239420"/>
                  </a:lnTo>
                  <a:lnTo>
                    <a:pt x="265949" y="237197"/>
                  </a:lnTo>
                  <a:lnTo>
                    <a:pt x="205854" y="237197"/>
                  </a:lnTo>
                  <a:lnTo>
                    <a:pt x="156725" y="205008"/>
                  </a:lnTo>
                  <a:lnTo>
                    <a:pt x="154470" y="203873"/>
                  </a:lnTo>
                  <a:lnTo>
                    <a:pt x="151358" y="201904"/>
                  </a:lnTo>
                  <a:lnTo>
                    <a:pt x="147408" y="199072"/>
                  </a:lnTo>
                  <a:lnTo>
                    <a:pt x="133004" y="190390"/>
                  </a:lnTo>
                  <a:lnTo>
                    <a:pt x="99541" y="167255"/>
                  </a:lnTo>
                  <a:lnTo>
                    <a:pt x="74761" y="130452"/>
                  </a:lnTo>
                  <a:lnTo>
                    <a:pt x="72027" y="112079"/>
                  </a:lnTo>
                  <a:lnTo>
                    <a:pt x="72009" y="111823"/>
                  </a:lnTo>
                  <a:lnTo>
                    <a:pt x="89957" y="68455"/>
                  </a:lnTo>
                  <a:lnTo>
                    <a:pt x="134908" y="40239"/>
                  </a:lnTo>
                  <a:lnTo>
                    <a:pt x="167928" y="34786"/>
                  </a:lnTo>
                  <a:lnTo>
                    <a:pt x="279184" y="34786"/>
                  </a:lnTo>
                  <a:lnTo>
                    <a:pt x="256264" y="20011"/>
                  </a:lnTo>
                  <a:lnTo>
                    <a:pt x="230428" y="8894"/>
                  </a:lnTo>
                  <a:lnTo>
                    <a:pt x="202897" y="2223"/>
                  </a:lnTo>
                  <a:lnTo>
                    <a:pt x="173672" y="0"/>
                  </a:lnTo>
                  <a:close/>
                </a:path>
                <a:path w="351154" h="582929">
                  <a:moveTo>
                    <a:pt x="297801" y="300736"/>
                  </a:moveTo>
                  <a:lnTo>
                    <a:pt x="141478" y="300736"/>
                  </a:lnTo>
                  <a:lnTo>
                    <a:pt x="148247" y="304965"/>
                  </a:lnTo>
                  <a:lnTo>
                    <a:pt x="152802" y="308088"/>
                  </a:lnTo>
                  <a:lnTo>
                    <a:pt x="157992" y="311532"/>
                  </a:lnTo>
                  <a:lnTo>
                    <a:pt x="163818" y="315293"/>
                  </a:lnTo>
                  <a:lnTo>
                    <a:pt x="195694" y="335470"/>
                  </a:lnTo>
                  <a:lnTo>
                    <a:pt x="199030" y="337642"/>
                  </a:lnTo>
                  <a:lnTo>
                    <a:pt x="203954" y="340766"/>
                  </a:lnTo>
                  <a:lnTo>
                    <a:pt x="226774" y="355006"/>
                  </a:lnTo>
                  <a:lnTo>
                    <a:pt x="233605" y="359398"/>
                  </a:lnTo>
                  <a:lnTo>
                    <a:pt x="268552" y="386189"/>
                  </a:lnTo>
                  <a:lnTo>
                    <a:pt x="291426" y="421030"/>
                  </a:lnTo>
                  <a:lnTo>
                    <a:pt x="295656" y="448132"/>
                  </a:lnTo>
                  <a:lnTo>
                    <a:pt x="293431" y="467725"/>
                  </a:lnTo>
                  <a:lnTo>
                    <a:pt x="275639" y="502458"/>
                  </a:lnTo>
                  <a:lnTo>
                    <a:pt x="241437" y="530202"/>
                  </a:lnTo>
                  <a:lnTo>
                    <a:pt x="199080" y="544604"/>
                  </a:lnTo>
                  <a:lnTo>
                    <a:pt x="175361" y="546404"/>
                  </a:lnTo>
                  <a:lnTo>
                    <a:pt x="285006" y="546404"/>
                  </a:lnTo>
                  <a:lnTo>
                    <a:pt x="323082" y="507169"/>
                  </a:lnTo>
                  <a:lnTo>
                    <a:pt x="347651" y="449138"/>
                  </a:lnTo>
                  <a:lnTo>
                    <a:pt x="350723" y="416788"/>
                  </a:lnTo>
                  <a:lnTo>
                    <a:pt x="346850" y="381215"/>
                  </a:lnTo>
                  <a:lnTo>
                    <a:pt x="346751" y="380310"/>
                  </a:lnTo>
                  <a:lnTo>
                    <a:pt x="334837" y="347113"/>
                  </a:lnTo>
                  <a:lnTo>
                    <a:pt x="314981" y="317197"/>
                  </a:lnTo>
                  <a:lnTo>
                    <a:pt x="297801" y="300736"/>
                  </a:lnTo>
                  <a:close/>
                </a:path>
                <a:path w="351154" h="582929">
                  <a:moveTo>
                    <a:pt x="279184" y="34786"/>
                  </a:moveTo>
                  <a:lnTo>
                    <a:pt x="178591" y="34786"/>
                  </a:lnTo>
                  <a:lnTo>
                    <a:pt x="186586" y="34944"/>
                  </a:lnTo>
                  <a:lnTo>
                    <a:pt x="192570" y="35205"/>
                  </a:lnTo>
                  <a:lnTo>
                    <a:pt x="196545" y="35572"/>
                  </a:lnTo>
                  <a:lnTo>
                    <a:pt x="212542" y="40239"/>
                  </a:lnTo>
                  <a:lnTo>
                    <a:pt x="212397" y="40239"/>
                  </a:lnTo>
                  <a:lnTo>
                    <a:pt x="226986" y="47121"/>
                  </a:lnTo>
                  <a:lnTo>
                    <a:pt x="264045" y="81161"/>
                  </a:lnTo>
                  <a:lnTo>
                    <a:pt x="277715" y="127914"/>
                  </a:lnTo>
                  <a:lnTo>
                    <a:pt x="277770" y="130452"/>
                  </a:lnTo>
                  <a:lnTo>
                    <a:pt x="277304" y="134696"/>
                  </a:lnTo>
                  <a:lnTo>
                    <a:pt x="276895" y="139135"/>
                  </a:lnTo>
                  <a:lnTo>
                    <a:pt x="276778" y="140408"/>
                  </a:lnTo>
                  <a:lnTo>
                    <a:pt x="275650" y="154968"/>
                  </a:lnTo>
                  <a:lnTo>
                    <a:pt x="275602" y="155587"/>
                  </a:lnTo>
                  <a:lnTo>
                    <a:pt x="274193" y="161239"/>
                  </a:lnTo>
                  <a:lnTo>
                    <a:pt x="269671" y="169138"/>
                  </a:lnTo>
                  <a:lnTo>
                    <a:pt x="267131" y="173939"/>
                  </a:lnTo>
                  <a:lnTo>
                    <a:pt x="261493" y="185242"/>
                  </a:lnTo>
                  <a:lnTo>
                    <a:pt x="258660" y="189750"/>
                  </a:lnTo>
                  <a:lnTo>
                    <a:pt x="230987" y="219976"/>
                  </a:lnTo>
                  <a:lnTo>
                    <a:pt x="205854" y="237197"/>
                  </a:lnTo>
                  <a:lnTo>
                    <a:pt x="265949" y="237197"/>
                  </a:lnTo>
                  <a:lnTo>
                    <a:pt x="295656" y="210934"/>
                  </a:lnTo>
                  <a:lnTo>
                    <a:pt x="317677" y="175348"/>
                  </a:lnTo>
                  <a:lnTo>
                    <a:pt x="326881" y="130452"/>
                  </a:lnTo>
                  <a:lnTo>
                    <a:pt x="326999" y="127914"/>
                  </a:lnTo>
                  <a:lnTo>
                    <a:pt x="324087" y="100861"/>
                  </a:lnTo>
                  <a:lnTo>
                    <a:pt x="315350" y="76452"/>
                  </a:lnTo>
                  <a:lnTo>
                    <a:pt x="300789" y="54689"/>
                  </a:lnTo>
                  <a:lnTo>
                    <a:pt x="280403" y="35572"/>
                  </a:lnTo>
                  <a:lnTo>
                    <a:pt x="279184" y="3478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36">
              <a:extLst>
                <a:ext uri="{FF2B5EF4-FFF2-40B4-BE49-F238E27FC236}">
                  <a16:creationId xmlns:a16="http://schemas.microsoft.com/office/drawing/2014/main" id="{92BD34B6-A17C-D327-0EC8-E8CC20F758FA}"/>
                </a:ext>
              </a:extLst>
            </p:cNvPr>
            <p:cNvSpPr/>
            <p:nvPr/>
          </p:nvSpPr>
          <p:spPr>
            <a:xfrm>
              <a:off x="3337919" y="4883376"/>
              <a:ext cx="351155" cy="582930"/>
            </a:xfrm>
            <a:custGeom>
              <a:avLst/>
              <a:gdLst/>
              <a:ahLst/>
              <a:cxnLst/>
              <a:rect l="l" t="t" r="r" b="b"/>
              <a:pathLst>
                <a:path w="351154" h="582929">
                  <a:moveTo>
                    <a:pt x="22872" y="210939"/>
                  </a:moveTo>
                  <a:lnTo>
                    <a:pt x="22872" y="197689"/>
                  </a:lnTo>
                  <a:lnTo>
                    <a:pt x="22872" y="186478"/>
                  </a:lnTo>
                  <a:lnTo>
                    <a:pt x="22872" y="171189"/>
                  </a:lnTo>
                  <a:lnTo>
                    <a:pt x="22872" y="145709"/>
                  </a:lnTo>
                  <a:lnTo>
                    <a:pt x="25732" y="114682"/>
                  </a:lnTo>
                  <a:lnTo>
                    <a:pt x="48605" y="62159"/>
                  </a:lnTo>
                  <a:lnTo>
                    <a:pt x="92338" y="23190"/>
                  </a:lnTo>
                  <a:lnTo>
                    <a:pt x="144862" y="2859"/>
                  </a:lnTo>
                  <a:lnTo>
                    <a:pt x="173665" y="0"/>
                  </a:lnTo>
                  <a:lnTo>
                    <a:pt x="202891" y="2223"/>
                  </a:lnTo>
                  <a:lnTo>
                    <a:pt x="256261" y="20013"/>
                  </a:lnTo>
                  <a:lnTo>
                    <a:pt x="300790" y="54693"/>
                  </a:lnTo>
                  <a:lnTo>
                    <a:pt x="324086" y="100863"/>
                  </a:lnTo>
                  <a:lnTo>
                    <a:pt x="326998" y="127919"/>
                  </a:lnTo>
                  <a:lnTo>
                    <a:pt x="326416" y="140414"/>
                  </a:lnTo>
                  <a:lnTo>
                    <a:pt x="312809" y="185842"/>
                  </a:lnTo>
                  <a:lnTo>
                    <a:pt x="289247" y="217505"/>
                  </a:lnTo>
                  <a:lnTo>
                    <a:pt x="257109" y="243554"/>
                  </a:lnTo>
                  <a:lnTo>
                    <a:pt x="241719" y="253296"/>
                  </a:lnTo>
                  <a:lnTo>
                    <a:pt x="238613" y="255556"/>
                  </a:lnTo>
                  <a:lnTo>
                    <a:pt x="238048" y="256685"/>
                  </a:lnTo>
                  <a:lnTo>
                    <a:pt x="249908" y="264309"/>
                  </a:lnTo>
                  <a:lnTo>
                    <a:pt x="255838" y="268545"/>
                  </a:lnTo>
                  <a:lnTo>
                    <a:pt x="261768" y="272781"/>
                  </a:lnTo>
                  <a:lnTo>
                    <a:pt x="267698" y="277017"/>
                  </a:lnTo>
                  <a:lnTo>
                    <a:pt x="273628" y="281252"/>
                  </a:lnTo>
                  <a:lnTo>
                    <a:pt x="281534" y="286900"/>
                  </a:lnTo>
                  <a:lnTo>
                    <a:pt x="286053" y="290006"/>
                  </a:lnTo>
                  <a:lnTo>
                    <a:pt x="287182" y="290571"/>
                  </a:lnTo>
                  <a:lnTo>
                    <a:pt x="314979" y="317203"/>
                  </a:lnTo>
                  <a:lnTo>
                    <a:pt x="334834" y="347118"/>
                  </a:lnTo>
                  <a:lnTo>
                    <a:pt x="346747" y="380316"/>
                  </a:lnTo>
                  <a:lnTo>
                    <a:pt x="350718" y="416796"/>
                  </a:lnTo>
                  <a:lnTo>
                    <a:pt x="347648" y="449146"/>
                  </a:lnTo>
                  <a:lnTo>
                    <a:pt x="323080" y="507176"/>
                  </a:lnTo>
                  <a:lnTo>
                    <a:pt x="275216" y="554404"/>
                  </a:lnTo>
                  <a:lnTo>
                    <a:pt x="211680" y="579395"/>
                  </a:lnTo>
                  <a:lnTo>
                    <a:pt x="174512" y="582837"/>
                  </a:lnTo>
                  <a:lnTo>
                    <a:pt x="138085" y="580136"/>
                  </a:lnTo>
                  <a:lnTo>
                    <a:pt x="75396" y="558534"/>
                  </a:lnTo>
                  <a:lnTo>
                    <a:pt x="27638" y="516759"/>
                  </a:lnTo>
                  <a:lnTo>
                    <a:pt x="3070" y="463389"/>
                  </a:lnTo>
                  <a:lnTo>
                    <a:pt x="0" y="432892"/>
                  </a:lnTo>
                  <a:lnTo>
                    <a:pt x="6830" y="389052"/>
                  </a:lnTo>
                  <a:lnTo>
                    <a:pt x="27320" y="349024"/>
                  </a:lnTo>
                  <a:lnTo>
                    <a:pt x="61471" y="312809"/>
                  </a:lnTo>
                  <a:lnTo>
                    <a:pt x="109281" y="280405"/>
                  </a:lnTo>
                  <a:lnTo>
                    <a:pt x="94033" y="269392"/>
                  </a:lnTo>
                  <a:lnTo>
                    <a:pt x="50034" y="230212"/>
                  </a:lnTo>
                  <a:lnTo>
                    <a:pt x="25890" y="176841"/>
                  </a:lnTo>
                  <a:lnTo>
                    <a:pt x="22872" y="145709"/>
                  </a:lnTo>
                  <a:lnTo>
                    <a:pt x="22872" y="21093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0" name="object 37">
              <a:extLst>
                <a:ext uri="{FF2B5EF4-FFF2-40B4-BE49-F238E27FC236}">
                  <a16:creationId xmlns:a16="http://schemas.microsoft.com/office/drawing/2014/main" id="{676DB6CB-4371-A547-CD97-47A6BFF27AB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09503" y="4917685"/>
              <a:ext cx="206703" cy="203315"/>
            </a:xfrm>
            <a:prstGeom prst="rect">
              <a:avLst/>
            </a:prstGeom>
          </p:spPr>
        </p:pic>
        <p:pic>
          <p:nvPicPr>
            <p:cNvPr id="181" name="object 38">
              <a:extLst>
                <a:ext uri="{FF2B5EF4-FFF2-40B4-BE49-F238E27FC236}">
                  <a16:creationId xmlns:a16="http://schemas.microsoft.com/office/drawing/2014/main" id="{51B9B745-6F3D-184D-2726-5290B8CF1B8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91713" y="5183689"/>
              <a:ext cx="242284" cy="246519"/>
            </a:xfrm>
            <a:prstGeom prst="rect">
              <a:avLst/>
            </a:prstGeom>
          </p:spPr>
        </p:pic>
      </p:grpSp>
      <p:grpSp>
        <p:nvGrpSpPr>
          <p:cNvPr id="182" name="object 39">
            <a:extLst>
              <a:ext uri="{FF2B5EF4-FFF2-40B4-BE49-F238E27FC236}">
                <a16:creationId xmlns:a16="http://schemas.microsoft.com/office/drawing/2014/main" id="{D977EE0E-A4B8-14E7-06AF-2A703E0C198A}"/>
              </a:ext>
            </a:extLst>
          </p:cNvPr>
          <p:cNvGrpSpPr/>
          <p:nvPr/>
        </p:nvGrpSpPr>
        <p:grpSpPr>
          <a:xfrm>
            <a:off x="14346928" y="5496788"/>
            <a:ext cx="239395" cy="570230"/>
            <a:chOff x="3742428" y="4887188"/>
            <a:chExt cx="239395" cy="570230"/>
          </a:xfrm>
        </p:grpSpPr>
        <p:sp>
          <p:nvSpPr>
            <p:cNvPr id="183" name="object 40">
              <a:extLst>
                <a:ext uri="{FF2B5EF4-FFF2-40B4-BE49-F238E27FC236}">
                  <a16:creationId xmlns:a16="http://schemas.microsoft.com/office/drawing/2014/main" id="{FDA39A6B-8569-30A2-05DA-D075D585E038}"/>
                </a:ext>
              </a:extLst>
            </p:cNvPr>
            <p:cNvSpPr/>
            <p:nvPr/>
          </p:nvSpPr>
          <p:spPr>
            <a:xfrm>
              <a:off x="3742855" y="4887607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5">
                  <a:moveTo>
                    <a:pt x="191452" y="0"/>
                  </a:moveTo>
                  <a:lnTo>
                    <a:pt x="154177" y="16103"/>
                  </a:lnTo>
                  <a:lnTo>
                    <a:pt x="138087" y="51676"/>
                  </a:lnTo>
                  <a:lnTo>
                    <a:pt x="139143" y="60731"/>
                  </a:lnTo>
                  <a:lnTo>
                    <a:pt x="165188" y="88099"/>
                  </a:lnTo>
                  <a:lnTo>
                    <a:pt x="173659" y="88099"/>
                  </a:lnTo>
                  <a:lnTo>
                    <a:pt x="210934" y="71158"/>
                  </a:lnTo>
                  <a:lnTo>
                    <a:pt x="227876" y="35585"/>
                  </a:lnTo>
                  <a:lnTo>
                    <a:pt x="226873" y="28274"/>
                  </a:lnTo>
                  <a:lnTo>
                    <a:pt x="198762" y="635"/>
                  </a:lnTo>
                  <a:lnTo>
                    <a:pt x="191452" y="0"/>
                  </a:lnTo>
                  <a:close/>
                </a:path>
                <a:path w="238125" h="569595">
                  <a:moveTo>
                    <a:pt x="182022" y="217716"/>
                  </a:moveTo>
                  <a:lnTo>
                    <a:pt x="123964" y="217716"/>
                  </a:lnTo>
                  <a:lnTo>
                    <a:pt x="128765" y="224497"/>
                  </a:lnTo>
                  <a:lnTo>
                    <a:pt x="128765" y="238048"/>
                  </a:lnTo>
                  <a:lnTo>
                    <a:pt x="128119" y="245681"/>
                  </a:lnTo>
                  <a:lnTo>
                    <a:pt x="128079" y="246150"/>
                  </a:lnTo>
                  <a:lnTo>
                    <a:pt x="126861" y="254357"/>
                  </a:lnTo>
                  <a:lnTo>
                    <a:pt x="111048" y="304977"/>
                  </a:lnTo>
                  <a:lnTo>
                    <a:pt x="85559" y="373595"/>
                  </a:lnTo>
                  <a:lnTo>
                    <a:pt x="71210" y="411078"/>
                  </a:lnTo>
                  <a:lnTo>
                    <a:pt x="60356" y="439669"/>
                  </a:lnTo>
                  <a:lnTo>
                    <a:pt x="47284" y="476626"/>
                  </a:lnTo>
                  <a:lnTo>
                    <a:pt x="45006" y="498335"/>
                  </a:lnTo>
                  <a:lnTo>
                    <a:pt x="46697" y="514328"/>
                  </a:lnTo>
                  <a:lnTo>
                    <a:pt x="68618" y="551497"/>
                  </a:lnTo>
                  <a:lnTo>
                    <a:pt x="105315" y="568178"/>
                  </a:lnTo>
                  <a:lnTo>
                    <a:pt x="118605" y="569290"/>
                  </a:lnTo>
                  <a:lnTo>
                    <a:pt x="131726" y="568178"/>
                  </a:lnTo>
                  <a:lnTo>
                    <a:pt x="132161" y="568178"/>
                  </a:lnTo>
                  <a:lnTo>
                    <a:pt x="171119" y="550646"/>
                  </a:lnTo>
                  <a:lnTo>
                    <a:pt x="185766" y="537946"/>
                  </a:lnTo>
                  <a:lnTo>
                    <a:pt x="122834" y="537946"/>
                  </a:lnTo>
                  <a:lnTo>
                    <a:pt x="116533" y="536622"/>
                  </a:lnTo>
                  <a:lnTo>
                    <a:pt x="112033" y="532650"/>
                  </a:lnTo>
                  <a:lnTo>
                    <a:pt x="109332" y="526030"/>
                  </a:lnTo>
                  <a:lnTo>
                    <a:pt x="108432" y="516763"/>
                  </a:lnTo>
                  <a:lnTo>
                    <a:pt x="108697" y="511890"/>
                  </a:lnTo>
                  <a:lnTo>
                    <a:pt x="109491" y="505748"/>
                  </a:lnTo>
                  <a:lnTo>
                    <a:pt x="110816" y="498335"/>
                  </a:lnTo>
                  <a:lnTo>
                    <a:pt x="112559" y="490185"/>
                  </a:lnTo>
                  <a:lnTo>
                    <a:pt x="112674" y="489648"/>
                  </a:lnTo>
                  <a:lnTo>
                    <a:pt x="128341" y="445812"/>
                  </a:lnTo>
                  <a:lnTo>
                    <a:pt x="148247" y="393928"/>
                  </a:lnTo>
                  <a:lnTo>
                    <a:pt x="158624" y="367401"/>
                  </a:lnTo>
                  <a:lnTo>
                    <a:pt x="167732" y="343733"/>
                  </a:lnTo>
                  <a:lnTo>
                    <a:pt x="182054" y="305185"/>
                  </a:lnTo>
                  <a:lnTo>
                    <a:pt x="193251" y="265897"/>
                  </a:lnTo>
                  <a:lnTo>
                    <a:pt x="193865" y="258964"/>
                  </a:lnTo>
                  <a:lnTo>
                    <a:pt x="193992" y="257530"/>
                  </a:lnTo>
                  <a:lnTo>
                    <a:pt x="192247" y="241859"/>
                  </a:lnTo>
                  <a:lnTo>
                    <a:pt x="187852" y="227882"/>
                  </a:lnTo>
                  <a:lnTo>
                    <a:pt x="182022" y="217716"/>
                  </a:lnTo>
                  <a:close/>
                </a:path>
                <a:path w="238125" h="569595">
                  <a:moveTo>
                    <a:pt x="232397" y="430352"/>
                  </a:moveTo>
                  <a:lnTo>
                    <a:pt x="212636" y="430352"/>
                  </a:lnTo>
                  <a:lnTo>
                    <a:pt x="207835" y="430923"/>
                  </a:lnTo>
                  <a:lnTo>
                    <a:pt x="205574" y="433171"/>
                  </a:lnTo>
                  <a:lnTo>
                    <a:pt x="204165" y="437134"/>
                  </a:lnTo>
                  <a:lnTo>
                    <a:pt x="202463" y="443903"/>
                  </a:lnTo>
                  <a:lnTo>
                    <a:pt x="197646" y="458150"/>
                  </a:lnTo>
                  <a:lnTo>
                    <a:pt x="181292" y="493890"/>
                  </a:lnTo>
                  <a:lnTo>
                    <a:pt x="151079" y="529755"/>
                  </a:lnTo>
                  <a:lnTo>
                    <a:pt x="127914" y="537946"/>
                  </a:lnTo>
                  <a:lnTo>
                    <a:pt x="185766" y="537946"/>
                  </a:lnTo>
                  <a:lnTo>
                    <a:pt x="215648" y="496697"/>
                  </a:lnTo>
                  <a:lnTo>
                    <a:pt x="233762" y="456137"/>
                  </a:lnTo>
                  <a:lnTo>
                    <a:pt x="238048" y="433171"/>
                  </a:lnTo>
                  <a:lnTo>
                    <a:pt x="232397" y="430352"/>
                  </a:lnTo>
                  <a:close/>
                </a:path>
                <a:path w="238125" h="569595">
                  <a:moveTo>
                    <a:pt x="116052" y="185521"/>
                  </a:moveTo>
                  <a:lnTo>
                    <a:pt x="77619" y="195692"/>
                  </a:lnTo>
                  <a:lnTo>
                    <a:pt x="43627" y="224710"/>
                  </a:lnTo>
                  <a:lnTo>
                    <a:pt x="21916" y="258964"/>
                  </a:lnTo>
                  <a:lnTo>
                    <a:pt x="4286" y="299524"/>
                  </a:lnTo>
                  <a:lnTo>
                    <a:pt x="0" y="316839"/>
                  </a:lnTo>
                  <a:lnTo>
                    <a:pt x="0" y="318528"/>
                  </a:lnTo>
                  <a:lnTo>
                    <a:pt x="1689" y="321068"/>
                  </a:lnTo>
                  <a:lnTo>
                    <a:pt x="5079" y="324459"/>
                  </a:lnTo>
                  <a:lnTo>
                    <a:pt x="27673" y="324459"/>
                  </a:lnTo>
                  <a:lnTo>
                    <a:pt x="28524" y="324180"/>
                  </a:lnTo>
                  <a:lnTo>
                    <a:pt x="30784" y="323049"/>
                  </a:lnTo>
                  <a:lnTo>
                    <a:pt x="31343" y="322478"/>
                  </a:lnTo>
                  <a:lnTo>
                    <a:pt x="31436" y="321068"/>
                  </a:lnTo>
                  <a:lnTo>
                    <a:pt x="31622" y="320509"/>
                  </a:lnTo>
                  <a:lnTo>
                    <a:pt x="32753" y="318249"/>
                  </a:lnTo>
                  <a:lnTo>
                    <a:pt x="33324" y="317398"/>
                  </a:lnTo>
                  <a:lnTo>
                    <a:pt x="33883" y="316839"/>
                  </a:lnTo>
                  <a:lnTo>
                    <a:pt x="40024" y="296189"/>
                  </a:lnTo>
                  <a:lnTo>
                    <a:pt x="56122" y="260609"/>
                  </a:lnTo>
                  <a:lnTo>
                    <a:pt x="88314" y="224710"/>
                  </a:lnTo>
                  <a:lnTo>
                    <a:pt x="112674" y="217716"/>
                  </a:lnTo>
                  <a:lnTo>
                    <a:pt x="182022" y="217716"/>
                  </a:lnTo>
                  <a:lnTo>
                    <a:pt x="180808" y="215600"/>
                  </a:lnTo>
                  <a:lnTo>
                    <a:pt x="171119" y="205016"/>
                  </a:lnTo>
                  <a:lnTo>
                    <a:pt x="159420" y="196489"/>
                  </a:lnTo>
                  <a:lnTo>
                    <a:pt x="146343" y="190396"/>
                  </a:lnTo>
                  <a:lnTo>
                    <a:pt x="131888" y="186740"/>
                  </a:lnTo>
                  <a:lnTo>
                    <a:pt x="116052" y="1855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4" name="object 41">
              <a:extLst>
                <a:ext uri="{FF2B5EF4-FFF2-40B4-BE49-F238E27FC236}">
                  <a16:creationId xmlns:a16="http://schemas.microsoft.com/office/drawing/2014/main" id="{005E5A5A-9D34-742F-A1DE-1BD58B202F6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513" y="4887188"/>
              <a:ext cx="90644" cy="88950"/>
            </a:xfrm>
            <a:prstGeom prst="rect">
              <a:avLst/>
            </a:prstGeom>
          </p:spPr>
        </p:pic>
        <p:sp>
          <p:nvSpPr>
            <p:cNvPr id="185" name="object 42">
              <a:extLst>
                <a:ext uri="{FF2B5EF4-FFF2-40B4-BE49-F238E27FC236}">
                  <a16:creationId xmlns:a16="http://schemas.microsoft.com/office/drawing/2014/main" id="{F6BE826C-FB63-BD90-5C3E-1EF878655CF3}"/>
                </a:ext>
              </a:extLst>
            </p:cNvPr>
            <p:cNvSpPr/>
            <p:nvPr/>
          </p:nvSpPr>
          <p:spPr>
            <a:xfrm>
              <a:off x="3742852" y="5073136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307"/>
                  </a:moveTo>
                  <a:lnTo>
                    <a:pt x="11754" y="95039"/>
                  </a:lnTo>
                  <a:lnTo>
                    <a:pt x="35050" y="50246"/>
                  </a:lnTo>
                  <a:lnTo>
                    <a:pt x="65230" y="18637"/>
                  </a:lnTo>
                  <a:lnTo>
                    <a:pt x="103034" y="847"/>
                  </a:lnTo>
                  <a:lnTo>
                    <a:pt x="116059" y="0"/>
                  </a:lnTo>
                  <a:lnTo>
                    <a:pt x="131890" y="1217"/>
                  </a:lnTo>
                  <a:lnTo>
                    <a:pt x="171123" y="19484"/>
                  </a:lnTo>
                  <a:lnTo>
                    <a:pt x="192249" y="56335"/>
                  </a:lnTo>
                  <a:lnTo>
                    <a:pt x="193996" y="72007"/>
                  </a:lnTo>
                  <a:lnTo>
                    <a:pt x="193255" y="80372"/>
                  </a:lnTo>
                  <a:lnTo>
                    <a:pt x="182136" y="119447"/>
                  </a:lnTo>
                  <a:lnTo>
                    <a:pt x="167735" y="158204"/>
                  </a:lnTo>
                  <a:lnTo>
                    <a:pt x="148250" y="208398"/>
                  </a:lnTo>
                  <a:lnTo>
                    <a:pt x="137767" y="235348"/>
                  </a:lnTo>
                  <a:lnTo>
                    <a:pt x="119977" y="283211"/>
                  </a:lnTo>
                  <a:lnTo>
                    <a:pt x="109493" y="320221"/>
                  </a:lnTo>
                  <a:lnTo>
                    <a:pt x="108434" y="331234"/>
                  </a:lnTo>
                  <a:lnTo>
                    <a:pt x="109334" y="340500"/>
                  </a:lnTo>
                  <a:lnTo>
                    <a:pt x="112035" y="347118"/>
                  </a:lnTo>
                  <a:lnTo>
                    <a:pt x="116535" y="351089"/>
                  </a:lnTo>
                  <a:lnTo>
                    <a:pt x="122836" y="352413"/>
                  </a:lnTo>
                  <a:lnTo>
                    <a:pt x="127919" y="352413"/>
                  </a:lnTo>
                  <a:lnTo>
                    <a:pt x="133284" y="351566"/>
                  </a:lnTo>
                  <a:lnTo>
                    <a:pt x="138932" y="349871"/>
                  </a:lnTo>
                  <a:lnTo>
                    <a:pt x="144580" y="348177"/>
                  </a:lnTo>
                  <a:lnTo>
                    <a:pt x="175412" y="317839"/>
                  </a:lnTo>
                  <a:lnTo>
                    <a:pt x="197650" y="272622"/>
                  </a:lnTo>
                  <a:lnTo>
                    <a:pt x="204162" y="251602"/>
                  </a:lnTo>
                  <a:lnTo>
                    <a:pt x="205574" y="247649"/>
                  </a:lnTo>
                  <a:lnTo>
                    <a:pt x="206703" y="246519"/>
                  </a:lnTo>
                  <a:lnTo>
                    <a:pt x="207833" y="245390"/>
                  </a:lnTo>
                  <a:lnTo>
                    <a:pt x="212633" y="244825"/>
                  </a:lnTo>
                  <a:lnTo>
                    <a:pt x="221105" y="244825"/>
                  </a:lnTo>
                  <a:lnTo>
                    <a:pt x="232400" y="244825"/>
                  </a:lnTo>
                  <a:lnTo>
                    <a:pt x="238048" y="247649"/>
                  </a:lnTo>
                  <a:lnTo>
                    <a:pt x="238048" y="253296"/>
                  </a:lnTo>
                  <a:lnTo>
                    <a:pt x="237571" y="257479"/>
                  </a:lnTo>
                  <a:lnTo>
                    <a:pt x="221317" y="300101"/>
                  </a:lnTo>
                  <a:lnTo>
                    <a:pt x="201779" y="334305"/>
                  </a:lnTo>
                  <a:lnTo>
                    <a:pt x="171123" y="365120"/>
                  </a:lnTo>
                  <a:lnTo>
                    <a:pt x="132366" y="382592"/>
                  </a:lnTo>
                  <a:lnTo>
                    <a:pt x="118600" y="383757"/>
                  </a:lnTo>
                  <a:lnTo>
                    <a:pt x="105311" y="382645"/>
                  </a:lnTo>
                  <a:lnTo>
                    <a:pt x="68618" y="365967"/>
                  </a:lnTo>
                  <a:lnTo>
                    <a:pt x="46698" y="328798"/>
                  </a:lnTo>
                  <a:lnTo>
                    <a:pt x="44898" y="311750"/>
                  </a:lnTo>
                  <a:lnTo>
                    <a:pt x="45163" y="304655"/>
                  </a:lnTo>
                  <a:lnTo>
                    <a:pt x="60359" y="254144"/>
                  </a:lnTo>
                  <a:lnTo>
                    <a:pt x="85561" y="188066"/>
                  </a:lnTo>
                  <a:lnTo>
                    <a:pt x="99963" y="149574"/>
                  </a:lnTo>
                  <a:lnTo>
                    <a:pt x="118600" y="98321"/>
                  </a:lnTo>
                  <a:lnTo>
                    <a:pt x="128077" y="60624"/>
                  </a:lnTo>
                  <a:lnTo>
                    <a:pt x="128766" y="52523"/>
                  </a:lnTo>
                  <a:lnTo>
                    <a:pt x="128766" y="38968"/>
                  </a:lnTo>
                  <a:lnTo>
                    <a:pt x="123965" y="32191"/>
                  </a:lnTo>
                  <a:lnTo>
                    <a:pt x="114364" y="32191"/>
                  </a:lnTo>
                  <a:lnTo>
                    <a:pt x="112670" y="32191"/>
                  </a:lnTo>
                  <a:lnTo>
                    <a:pt x="76931" y="47916"/>
                  </a:lnTo>
                  <a:lnTo>
                    <a:pt x="47440" y="91915"/>
                  </a:lnTo>
                  <a:lnTo>
                    <a:pt x="33885" y="131307"/>
                  </a:lnTo>
                  <a:lnTo>
                    <a:pt x="33321" y="131872"/>
                  </a:lnTo>
                  <a:lnTo>
                    <a:pt x="32756" y="132719"/>
                  </a:lnTo>
                  <a:lnTo>
                    <a:pt x="32191" y="133849"/>
                  </a:lnTo>
                  <a:lnTo>
                    <a:pt x="31626" y="134978"/>
                  </a:lnTo>
                  <a:lnTo>
                    <a:pt x="31344" y="135825"/>
                  </a:lnTo>
                  <a:lnTo>
                    <a:pt x="31344" y="136390"/>
                  </a:lnTo>
                  <a:lnTo>
                    <a:pt x="31344" y="136955"/>
                  </a:lnTo>
                  <a:lnTo>
                    <a:pt x="30779" y="137519"/>
                  </a:lnTo>
                  <a:lnTo>
                    <a:pt x="29650" y="138084"/>
                  </a:lnTo>
                  <a:lnTo>
                    <a:pt x="28520" y="138650"/>
                  </a:lnTo>
                  <a:lnTo>
                    <a:pt x="27673" y="138932"/>
                  </a:lnTo>
                  <a:lnTo>
                    <a:pt x="27108" y="138932"/>
                  </a:lnTo>
                  <a:lnTo>
                    <a:pt x="26543" y="138932"/>
                  </a:lnTo>
                  <a:lnTo>
                    <a:pt x="5082" y="138932"/>
                  </a:lnTo>
                  <a:lnTo>
                    <a:pt x="1694" y="135543"/>
                  </a:lnTo>
                  <a:lnTo>
                    <a:pt x="0" y="133002"/>
                  </a:lnTo>
                  <a:lnTo>
                    <a:pt x="0" y="13130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6" name="object 43">
            <a:extLst>
              <a:ext uri="{FF2B5EF4-FFF2-40B4-BE49-F238E27FC236}">
                <a16:creationId xmlns:a16="http://schemas.microsoft.com/office/drawing/2014/main" id="{8E6C9F91-4825-6BA2-D3FF-287D3BF423AF}"/>
              </a:ext>
            </a:extLst>
          </p:cNvPr>
          <p:cNvSpPr txBox="1"/>
          <p:nvPr/>
        </p:nvSpPr>
        <p:spPr>
          <a:xfrm>
            <a:off x="11404600" y="1295400"/>
            <a:ext cx="862965" cy="611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endParaRPr sz="52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360"/>
              </a:spcBef>
            </a:pPr>
            <a:r>
              <a:rPr sz="5200" spc="-495" dirty="0">
                <a:solidFill>
                  <a:srgbClr val="FFFFFF"/>
                </a:solidFill>
                <a:latin typeface="Gungsuh"/>
                <a:cs typeface="Gungsuh"/>
              </a:rPr>
              <a:t>(1)</a:t>
            </a:r>
            <a:endParaRPr sz="5200" dirty="0">
              <a:latin typeface="Gungsuh"/>
              <a:cs typeface="Gungsuh"/>
            </a:endParaRPr>
          </a:p>
          <a:p>
            <a:pPr marL="12700">
              <a:lnSpc>
                <a:spcPct val="100000"/>
              </a:lnSpc>
              <a:spcBef>
                <a:spcPts val="3740"/>
              </a:spcBef>
            </a:pPr>
            <a:r>
              <a:rPr sz="5200" spc="-320" dirty="0">
                <a:solidFill>
                  <a:srgbClr val="FFFFFF"/>
                </a:solidFill>
                <a:latin typeface="Gungsuh"/>
                <a:cs typeface="Gungsuh"/>
              </a:rPr>
              <a:t>(2)</a:t>
            </a:r>
            <a:endParaRPr sz="5200" dirty="0">
              <a:latin typeface="Gungsuh"/>
              <a:cs typeface="Gungsuh"/>
            </a:endParaRPr>
          </a:p>
          <a:p>
            <a:pPr marL="12700">
              <a:lnSpc>
                <a:spcPct val="100000"/>
              </a:lnSpc>
              <a:spcBef>
                <a:spcPts val="3359"/>
              </a:spcBef>
            </a:pPr>
            <a:r>
              <a:rPr sz="5200" spc="-320" dirty="0">
                <a:solidFill>
                  <a:srgbClr val="FFFFFF"/>
                </a:solidFill>
                <a:latin typeface="Gungsuh"/>
                <a:cs typeface="Gungsuh"/>
              </a:rPr>
              <a:t>(3)</a:t>
            </a:r>
            <a:endParaRPr sz="5200" dirty="0">
              <a:latin typeface="Gungsuh"/>
              <a:cs typeface="Gungsuh"/>
            </a:endParaRPr>
          </a:p>
          <a:p>
            <a:pPr marL="12700">
              <a:lnSpc>
                <a:spcPct val="100000"/>
              </a:lnSpc>
              <a:spcBef>
                <a:spcPts val="3279"/>
              </a:spcBef>
            </a:pPr>
            <a:r>
              <a:rPr sz="5200" spc="-295" dirty="0">
                <a:solidFill>
                  <a:srgbClr val="FFFFFF"/>
                </a:solidFill>
                <a:latin typeface="Gungsuh"/>
                <a:cs typeface="Gungsuh"/>
              </a:rPr>
              <a:t>(4)</a:t>
            </a:r>
            <a:endParaRPr sz="5200" dirty="0">
              <a:latin typeface="Gungsuh"/>
              <a:cs typeface="Gungsuh"/>
            </a:endParaRPr>
          </a:p>
        </p:txBody>
      </p:sp>
      <p:grpSp>
        <p:nvGrpSpPr>
          <p:cNvPr id="187" name="object 44">
            <a:extLst>
              <a:ext uri="{FF2B5EF4-FFF2-40B4-BE49-F238E27FC236}">
                <a16:creationId xmlns:a16="http://schemas.microsoft.com/office/drawing/2014/main" id="{F3371779-1059-F677-0662-A4D4D6EB0DB9}"/>
              </a:ext>
            </a:extLst>
          </p:cNvPr>
          <p:cNvGrpSpPr/>
          <p:nvPr/>
        </p:nvGrpSpPr>
        <p:grpSpPr>
          <a:xfrm>
            <a:off x="12526420" y="7036995"/>
            <a:ext cx="518159" cy="34925"/>
            <a:chOff x="1921920" y="6427395"/>
            <a:chExt cx="518159" cy="34925"/>
          </a:xfrm>
        </p:grpSpPr>
        <p:sp>
          <p:nvSpPr>
            <p:cNvPr id="188" name="object 45">
              <a:extLst>
                <a:ext uri="{FF2B5EF4-FFF2-40B4-BE49-F238E27FC236}">
                  <a16:creationId xmlns:a16="http://schemas.microsoft.com/office/drawing/2014/main" id="{1A869EDE-628D-37A4-7894-DDFB4A1B1CD7}"/>
                </a:ext>
              </a:extLst>
            </p:cNvPr>
            <p:cNvSpPr/>
            <p:nvPr/>
          </p:nvSpPr>
          <p:spPr>
            <a:xfrm>
              <a:off x="1922335" y="6427813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504012" y="0"/>
                  </a:moveTo>
                  <a:lnTo>
                    <a:pt x="11861" y="0"/>
                  </a:lnTo>
                  <a:lnTo>
                    <a:pt x="3962" y="3949"/>
                  </a:lnTo>
                  <a:lnTo>
                    <a:pt x="0" y="9601"/>
                  </a:lnTo>
                  <a:lnTo>
                    <a:pt x="0" y="24282"/>
                  </a:lnTo>
                  <a:lnTo>
                    <a:pt x="3962" y="29933"/>
                  </a:lnTo>
                  <a:lnTo>
                    <a:pt x="11861" y="33883"/>
                  </a:lnTo>
                  <a:lnTo>
                    <a:pt x="504012" y="33883"/>
                  </a:lnTo>
                  <a:lnTo>
                    <a:pt x="512483" y="29362"/>
                  </a:lnTo>
                  <a:lnTo>
                    <a:pt x="516712" y="23723"/>
                  </a:lnTo>
                  <a:lnTo>
                    <a:pt x="516712" y="10172"/>
                  </a:lnTo>
                  <a:lnTo>
                    <a:pt x="512483" y="4521"/>
                  </a:lnTo>
                  <a:lnTo>
                    <a:pt x="5040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46">
              <a:extLst>
                <a:ext uri="{FF2B5EF4-FFF2-40B4-BE49-F238E27FC236}">
                  <a16:creationId xmlns:a16="http://schemas.microsoft.com/office/drawing/2014/main" id="{4E094020-BE11-49C2-5A1B-1204F9FD3C86}"/>
                </a:ext>
              </a:extLst>
            </p:cNvPr>
            <p:cNvSpPr/>
            <p:nvPr/>
          </p:nvSpPr>
          <p:spPr>
            <a:xfrm>
              <a:off x="1922343" y="6427819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0" y="27953"/>
                  </a:moveTo>
                  <a:lnTo>
                    <a:pt x="0" y="24282"/>
                  </a:lnTo>
                  <a:lnTo>
                    <a:pt x="0" y="16941"/>
                  </a:lnTo>
                  <a:lnTo>
                    <a:pt x="0" y="9599"/>
                  </a:lnTo>
                  <a:lnTo>
                    <a:pt x="3953" y="3953"/>
                  </a:lnTo>
                  <a:lnTo>
                    <a:pt x="11858" y="0"/>
                  </a:lnTo>
                  <a:lnTo>
                    <a:pt x="504004" y="0"/>
                  </a:lnTo>
                  <a:lnTo>
                    <a:pt x="512475" y="4517"/>
                  </a:lnTo>
                  <a:lnTo>
                    <a:pt x="516710" y="10164"/>
                  </a:lnTo>
                  <a:lnTo>
                    <a:pt x="516710" y="16941"/>
                  </a:lnTo>
                  <a:lnTo>
                    <a:pt x="516710" y="23717"/>
                  </a:lnTo>
                  <a:lnTo>
                    <a:pt x="512475" y="29365"/>
                  </a:lnTo>
                  <a:lnTo>
                    <a:pt x="504004" y="33882"/>
                  </a:lnTo>
                  <a:lnTo>
                    <a:pt x="11858" y="33882"/>
                  </a:lnTo>
                  <a:lnTo>
                    <a:pt x="3953" y="29929"/>
                  </a:lnTo>
                  <a:lnTo>
                    <a:pt x="0" y="24282"/>
                  </a:lnTo>
                  <a:lnTo>
                    <a:pt x="0" y="16941"/>
                  </a:lnTo>
                  <a:lnTo>
                    <a:pt x="0" y="2795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0" name="object 47">
            <a:extLst>
              <a:ext uri="{FF2B5EF4-FFF2-40B4-BE49-F238E27FC236}">
                <a16:creationId xmlns:a16="http://schemas.microsoft.com/office/drawing/2014/main" id="{1ED5C365-70D8-8478-4267-8CF7085D38C2}"/>
              </a:ext>
            </a:extLst>
          </p:cNvPr>
          <p:cNvGrpSpPr/>
          <p:nvPr/>
        </p:nvGrpSpPr>
        <p:grpSpPr>
          <a:xfrm>
            <a:off x="13156635" y="6701556"/>
            <a:ext cx="339090" cy="565150"/>
            <a:chOff x="2552135" y="6091956"/>
            <a:chExt cx="339090" cy="565150"/>
          </a:xfrm>
        </p:grpSpPr>
        <p:sp>
          <p:nvSpPr>
            <p:cNvPr id="191" name="object 48">
              <a:extLst>
                <a:ext uri="{FF2B5EF4-FFF2-40B4-BE49-F238E27FC236}">
                  <a16:creationId xmlns:a16="http://schemas.microsoft.com/office/drawing/2014/main" id="{CA4FA415-860F-6027-B0B5-54075788D8FE}"/>
                </a:ext>
              </a:extLst>
            </p:cNvPr>
            <p:cNvSpPr/>
            <p:nvPr/>
          </p:nvSpPr>
          <p:spPr>
            <a:xfrm>
              <a:off x="2552560" y="6092380"/>
              <a:ext cx="338455" cy="564515"/>
            </a:xfrm>
            <a:custGeom>
              <a:avLst/>
              <a:gdLst/>
              <a:ahLst/>
              <a:cxnLst/>
              <a:rect l="l" t="t" r="r" b="b"/>
              <a:pathLst>
                <a:path w="338455" h="564515">
                  <a:moveTo>
                    <a:pt x="156705" y="0"/>
                  </a:moveTo>
                  <a:lnTo>
                    <a:pt x="95294" y="11010"/>
                  </a:lnTo>
                  <a:lnTo>
                    <a:pt x="44894" y="44043"/>
                  </a:lnTo>
                  <a:lnTo>
                    <a:pt x="11222" y="92114"/>
                  </a:lnTo>
                  <a:lnTo>
                    <a:pt x="0" y="148234"/>
                  </a:lnTo>
                  <a:lnTo>
                    <a:pt x="847" y="158821"/>
                  </a:lnTo>
                  <a:lnTo>
                    <a:pt x="20913" y="192176"/>
                  </a:lnTo>
                  <a:lnTo>
                    <a:pt x="49974" y="200748"/>
                  </a:lnTo>
                  <a:lnTo>
                    <a:pt x="61571" y="199480"/>
                  </a:lnTo>
                  <a:lnTo>
                    <a:pt x="94026" y="177884"/>
                  </a:lnTo>
                  <a:lnTo>
                    <a:pt x="100643" y="137323"/>
                  </a:lnTo>
                  <a:lnTo>
                    <a:pt x="77558" y="105773"/>
                  </a:lnTo>
                  <a:lnTo>
                    <a:pt x="51384" y="99098"/>
                  </a:lnTo>
                  <a:lnTo>
                    <a:pt x="49974" y="98818"/>
                  </a:lnTo>
                  <a:lnTo>
                    <a:pt x="49974" y="96558"/>
                  </a:lnTo>
                  <a:lnTo>
                    <a:pt x="52793" y="91198"/>
                  </a:lnTo>
                  <a:lnTo>
                    <a:pt x="78303" y="61351"/>
                  </a:lnTo>
                  <a:lnTo>
                    <a:pt x="123672" y="40701"/>
                  </a:lnTo>
                  <a:lnTo>
                    <a:pt x="137223" y="39801"/>
                  </a:lnTo>
                  <a:lnTo>
                    <a:pt x="162369" y="42237"/>
                  </a:lnTo>
                  <a:lnTo>
                    <a:pt x="203454" y="61725"/>
                  </a:lnTo>
                  <a:lnTo>
                    <a:pt x="231992" y="99157"/>
                  </a:lnTo>
                  <a:lnTo>
                    <a:pt x="246385" y="145320"/>
                  </a:lnTo>
                  <a:lnTo>
                    <a:pt x="248183" y="171107"/>
                  </a:lnTo>
                  <a:lnTo>
                    <a:pt x="248025" y="178889"/>
                  </a:lnTo>
                  <a:lnTo>
                    <a:pt x="239712" y="224472"/>
                  </a:lnTo>
                  <a:lnTo>
                    <a:pt x="225050" y="258189"/>
                  </a:lnTo>
                  <a:lnTo>
                    <a:pt x="212982" y="281960"/>
                  </a:lnTo>
                  <a:lnTo>
                    <a:pt x="174702" y="333956"/>
                  </a:lnTo>
                  <a:lnTo>
                    <a:pt x="134840" y="380487"/>
                  </a:lnTo>
                  <a:lnTo>
                    <a:pt x="83858" y="436022"/>
                  </a:lnTo>
                  <a:lnTo>
                    <a:pt x="30492" y="495528"/>
                  </a:lnTo>
                  <a:lnTo>
                    <a:pt x="8575" y="520787"/>
                  </a:lnTo>
                  <a:lnTo>
                    <a:pt x="1689" y="529691"/>
                  </a:lnTo>
                  <a:lnTo>
                    <a:pt x="0" y="533933"/>
                  </a:lnTo>
                  <a:lnTo>
                    <a:pt x="0" y="564146"/>
                  </a:lnTo>
                  <a:lnTo>
                    <a:pt x="314261" y="564146"/>
                  </a:lnTo>
                  <a:lnTo>
                    <a:pt x="314261" y="561606"/>
                  </a:lnTo>
                  <a:lnTo>
                    <a:pt x="316006" y="555463"/>
                  </a:lnTo>
                  <a:lnTo>
                    <a:pt x="318706" y="540424"/>
                  </a:lnTo>
                  <a:lnTo>
                    <a:pt x="322358" y="516492"/>
                  </a:lnTo>
                  <a:lnTo>
                    <a:pt x="334800" y="427126"/>
                  </a:lnTo>
                  <a:lnTo>
                    <a:pt x="337972" y="406590"/>
                  </a:lnTo>
                  <a:lnTo>
                    <a:pt x="337972" y="404050"/>
                  </a:lnTo>
                  <a:lnTo>
                    <a:pt x="304101" y="404050"/>
                  </a:lnTo>
                  <a:lnTo>
                    <a:pt x="304101" y="406590"/>
                  </a:lnTo>
                  <a:lnTo>
                    <a:pt x="297429" y="438934"/>
                  </a:lnTo>
                  <a:lnTo>
                    <a:pt x="287261" y="476629"/>
                  </a:lnTo>
                  <a:lnTo>
                    <a:pt x="244163" y="485149"/>
                  </a:lnTo>
                  <a:lnTo>
                    <a:pt x="201015" y="485942"/>
                  </a:lnTo>
                  <a:lnTo>
                    <a:pt x="142303" y="486206"/>
                  </a:lnTo>
                  <a:lnTo>
                    <a:pt x="77927" y="485368"/>
                  </a:lnTo>
                  <a:lnTo>
                    <a:pt x="153526" y="413683"/>
                  </a:lnTo>
                  <a:lnTo>
                    <a:pt x="176185" y="392610"/>
                  </a:lnTo>
                  <a:lnTo>
                    <a:pt x="195879" y="374715"/>
                  </a:lnTo>
                  <a:lnTo>
                    <a:pt x="233363" y="341782"/>
                  </a:lnTo>
                  <a:lnTo>
                    <a:pt x="251575" y="325266"/>
                  </a:lnTo>
                  <a:lnTo>
                    <a:pt x="280377" y="297319"/>
                  </a:lnTo>
                  <a:lnTo>
                    <a:pt x="312144" y="255700"/>
                  </a:lnTo>
                  <a:lnTo>
                    <a:pt x="333741" y="205832"/>
                  </a:lnTo>
                  <a:lnTo>
                    <a:pt x="337972" y="170256"/>
                  </a:lnTo>
                  <a:lnTo>
                    <a:pt x="334376" y="134306"/>
                  </a:lnTo>
                  <a:lnTo>
                    <a:pt x="308120" y="72897"/>
                  </a:lnTo>
                  <a:lnTo>
                    <a:pt x="258035" y="26681"/>
                  </a:lnTo>
                  <a:lnTo>
                    <a:pt x="193657" y="2964"/>
                  </a:lnTo>
                  <a:lnTo>
                    <a:pt x="1567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49">
              <a:extLst>
                <a:ext uri="{FF2B5EF4-FFF2-40B4-BE49-F238E27FC236}">
                  <a16:creationId xmlns:a16="http://schemas.microsoft.com/office/drawing/2014/main" id="{81E51447-68AD-3217-815B-B50A2265886F}"/>
                </a:ext>
              </a:extLst>
            </p:cNvPr>
            <p:cNvSpPr/>
            <p:nvPr/>
          </p:nvSpPr>
          <p:spPr>
            <a:xfrm>
              <a:off x="2552559" y="6092380"/>
              <a:ext cx="338455" cy="564515"/>
            </a:xfrm>
            <a:custGeom>
              <a:avLst/>
              <a:gdLst/>
              <a:ahLst/>
              <a:cxnLst/>
              <a:rect l="l" t="t" r="r" b="b"/>
              <a:pathLst>
                <a:path w="338455" h="564515">
                  <a:moveTo>
                    <a:pt x="49976" y="200754"/>
                  </a:moveTo>
                  <a:lnTo>
                    <a:pt x="13553" y="185507"/>
                  </a:lnTo>
                  <a:lnTo>
                    <a:pt x="0" y="148236"/>
                  </a:lnTo>
                  <a:lnTo>
                    <a:pt x="2805" y="119171"/>
                  </a:lnTo>
                  <a:lnTo>
                    <a:pt x="25253" y="67077"/>
                  </a:lnTo>
                  <a:lnTo>
                    <a:pt x="68718" y="24776"/>
                  </a:lnTo>
                  <a:lnTo>
                    <a:pt x="124624" y="2752"/>
                  </a:lnTo>
                  <a:lnTo>
                    <a:pt x="156707" y="0"/>
                  </a:lnTo>
                  <a:lnTo>
                    <a:pt x="193660" y="2964"/>
                  </a:lnTo>
                  <a:lnTo>
                    <a:pt x="258037" y="26682"/>
                  </a:lnTo>
                  <a:lnTo>
                    <a:pt x="308120" y="72900"/>
                  </a:lnTo>
                  <a:lnTo>
                    <a:pt x="334379" y="134313"/>
                  </a:lnTo>
                  <a:lnTo>
                    <a:pt x="337979" y="170260"/>
                  </a:lnTo>
                  <a:lnTo>
                    <a:pt x="336920" y="188260"/>
                  </a:lnTo>
                  <a:lnTo>
                    <a:pt x="321038" y="239720"/>
                  </a:lnTo>
                  <a:lnTo>
                    <a:pt x="291814" y="284508"/>
                  </a:lnTo>
                  <a:lnTo>
                    <a:pt x="251578" y="325273"/>
                  </a:lnTo>
                  <a:lnTo>
                    <a:pt x="212613" y="360003"/>
                  </a:lnTo>
                  <a:lnTo>
                    <a:pt x="195884" y="374721"/>
                  </a:lnTo>
                  <a:lnTo>
                    <a:pt x="176190" y="392615"/>
                  </a:lnTo>
                  <a:lnTo>
                    <a:pt x="153531" y="413686"/>
                  </a:lnTo>
                  <a:lnTo>
                    <a:pt x="127907" y="437933"/>
                  </a:lnTo>
                  <a:lnTo>
                    <a:pt x="77930" y="485369"/>
                  </a:lnTo>
                  <a:lnTo>
                    <a:pt x="142307" y="486216"/>
                  </a:lnTo>
                  <a:lnTo>
                    <a:pt x="201019" y="485951"/>
                  </a:lnTo>
                  <a:lnTo>
                    <a:pt x="244167" y="485157"/>
                  </a:lnTo>
                  <a:lnTo>
                    <a:pt x="283767" y="481981"/>
                  </a:lnTo>
                  <a:lnTo>
                    <a:pt x="297426" y="438939"/>
                  </a:lnTo>
                  <a:lnTo>
                    <a:pt x="304097" y="406592"/>
                  </a:lnTo>
                  <a:lnTo>
                    <a:pt x="304097" y="404051"/>
                  </a:lnTo>
                  <a:lnTo>
                    <a:pt x="337979" y="404051"/>
                  </a:lnTo>
                  <a:lnTo>
                    <a:pt x="337979" y="406592"/>
                  </a:lnTo>
                  <a:lnTo>
                    <a:pt x="336973" y="412362"/>
                  </a:lnTo>
                  <a:lnTo>
                    <a:pt x="334803" y="427133"/>
                  </a:lnTo>
                  <a:lnTo>
                    <a:pt x="331467" y="450904"/>
                  </a:lnTo>
                  <a:lnTo>
                    <a:pt x="326967" y="483675"/>
                  </a:lnTo>
                  <a:lnTo>
                    <a:pt x="322361" y="516499"/>
                  </a:lnTo>
                  <a:lnTo>
                    <a:pt x="318709" y="540428"/>
                  </a:lnTo>
                  <a:lnTo>
                    <a:pt x="316008" y="555464"/>
                  </a:lnTo>
                  <a:lnTo>
                    <a:pt x="314261" y="561605"/>
                  </a:lnTo>
                  <a:lnTo>
                    <a:pt x="314261" y="564146"/>
                  </a:lnTo>
                  <a:lnTo>
                    <a:pt x="0" y="564146"/>
                  </a:lnTo>
                  <a:lnTo>
                    <a:pt x="0" y="548052"/>
                  </a:lnTo>
                  <a:lnTo>
                    <a:pt x="0" y="537887"/>
                  </a:lnTo>
                  <a:lnTo>
                    <a:pt x="0" y="533934"/>
                  </a:lnTo>
                  <a:lnTo>
                    <a:pt x="1694" y="529699"/>
                  </a:lnTo>
                  <a:lnTo>
                    <a:pt x="30494" y="495534"/>
                  </a:lnTo>
                  <a:lnTo>
                    <a:pt x="42353" y="482404"/>
                  </a:lnTo>
                  <a:lnTo>
                    <a:pt x="53365" y="470122"/>
                  </a:lnTo>
                  <a:lnTo>
                    <a:pt x="63529" y="458686"/>
                  </a:lnTo>
                  <a:lnTo>
                    <a:pt x="72847" y="448098"/>
                  </a:lnTo>
                  <a:lnTo>
                    <a:pt x="77506" y="442963"/>
                  </a:lnTo>
                  <a:lnTo>
                    <a:pt x="83859" y="436027"/>
                  </a:lnTo>
                  <a:lnTo>
                    <a:pt x="91906" y="427292"/>
                  </a:lnTo>
                  <a:lnTo>
                    <a:pt x="101648" y="416757"/>
                  </a:lnTo>
                  <a:lnTo>
                    <a:pt x="111389" y="406221"/>
                  </a:lnTo>
                  <a:lnTo>
                    <a:pt x="140401" y="374191"/>
                  </a:lnTo>
                  <a:lnTo>
                    <a:pt x="169413" y="340520"/>
                  </a:lnTo>
                  <a:lnTo>
                    <a:pt x="182489" y="323579"/>
                  </a:lnTo>
                  <a:lnTo>
                    <a:pt x="186989" y="317650"/>
                  </a:lnTo>
                  <a:lnTo>
                    <a:pt x="192231" y="310873"/>
                  </a:lnTo>
                  <a:lnTo>
                    <a:pt x="198213" y="303250"/>
                  </a:lnTo>
                  <a:lnTo>
                    <a:pt x="204090" y="295520"/>
                  </a:lnTo>
                  <a:lnTo>
                    <a:pt x="209013" y="288426"/>
                  </a:lnTo>
                  <a:lnTo>
                    <a:pt x="212984" y="281967"/>
                  </a:lnTo>
                  <a:lnTo>
                    <a:pt x="216002" y="276143"/>
                  </a:lnTo>
                  <a:lnTo>
                    <a:pt x="218702" y="270479"/>
                  </a:lnTo>
                  <a:lnTo>
                    <a:pt x="221719" y="264496"/>
                  </a:lnTo>
                  <a:lnTo>
                    <a:pt x="225055" y="258196"/>
                  </a:lnTo>
                  <a:lnTo>
                    <a:pt x="228708" y="251578"/>
                  </a:lnTo>
                  <a:lnTo>
                    <a:pt x="232255" y="244802"/>
                  </a:lnTo>
                  <a:lnTo>
                    <a:pt x="244325" y="205095"/>
                  </a:lnTo>
                  <a:lnTo>
                    <a:pt x="248190" y="171107"/>
                  </a:lnTo>
                  <a:lnTo>
                    <a:pt x="246390" y="145324"/>
                  </a:lnTo>
                  <a:lnTo>
                    <a:pt x="231990" y="99159"/>
                  </a:lnTo>
                  <a:lnTo>
                    <a:pt x="203454" y="61729"/>
                  </a:lnTo>
                  <a:lnTo>
                    <a:pt x="162372" y="42247"/>
                  </a:lnTo>
                  <a:lnTo>
                    <a:pt x="137224" y="39812"/>
                  </a:lnTo>
                  <a:lnTo>
                    <a:pt x="123671" y="40712"/>
                  </a:lnTo>
                  <a:lnTo>
                    <a:pt x="78300" y="61359"/>
                  </a:lnTo>
                  <a:lnTo>
                    <a:pt x="52800" y="91201"/>
                  </a:lnTo>
                  <a:lnTo>
                    <a:pt x="49976" y="96565"/>
                  </a:lnTo>
                  <a:lnTo>
                    <a:pt x="49976" y="98259"/>
                  </a:lnTo>
                  <a:lnTo>
                    <a:pt x="49976" y="98824"/>
                  </a:lnTo>
                  <a:lnTo>
                    <a:pt x="51389" y="99106"/>
                  </a:lnTo>
                  <a:lnTo>
                    <a:pt x="54212" y="99106"/>
                  </a:lnTo>
                  <a:lnTo>
                    <a:pt x="61888" y="99848"/>
                  </a:lnTo>
                  <a:lnTo>
                    <a:pt x="97624" y="126636"/>
                  </a:lnTo>
                  <a:lnTo>
                    <a:pt x="101648" y="149930"/>
                  </a:lnTo>
                  <a:lnTo>
                    <a:pt x="100801" y="160095"/>
                  </a:lnTo>
                  <a:lnTo>
                    <a:pt x="71788" y="196519"/>
                  </a:lnTo>
                  <a:lnTo>
                    <a:pt x="61571" y="199484"/>
                  </a:lnTo>
                  <a:lnTo>
                    <a:pt x="49976" y="20075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3" name="object 50">
            <a:extLst>
              <a:ext uri="{FF2B5EF4-FFF2-40B4-BE49-F238E27FC236}">
                <a16:creationId xmlns:a16="http://schemas.microsoft.com/office/drawing/2014/main" id="{063C20F4-607E-BAC1-412B-275F84393BE0}"/>
              </a:ext>
            </a:extLst>
          </p:cNvPr>
          <p:cNvGrpSpPr/>
          <p:nvPr/>
        </p:nvGrpSpPr>
        <p:grpSpPr>
          <a:xfrm>
            <a:off x="13774150" y="6771863"/>
            <a:ext cx="565150" cy="564515"/>
            <a:chOff x="3169650" y="6162263"/>
            <a:chExt cx="565150" cy="564515"/>
          </a:xfrm>
        </p:grpSpPr>
        <p:sp>
          <p:nvSpPr>
            <p:cNvPr id="194" name="object 51">
              <a:extLst>
                <a:ext uri="{FF2B5EF4-FFF2-40B4-BE49-F238E27FC236}">
                  <a16:creationId xmlns:a16="http://schemas.microsoft.com/office/drawing/2014/main" id="{9C845FA3-C9A8-A4DD-985F-8946100FDC23}"/>
                </a:ext>
              </a:extLst>
            </p:cNvPr>
            <p:cNvSpPr/>
            <p:nvPr/>
          </p:nvSpPr>
          <p:spPr>
            <a:xfrm>
              <a:off x="3170072" y="6162687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79">
                  <a:moveTo>
                    <a:pt x="299008" y="299008"/>
                  </a:moveTo>
                  <a:lnTo>
                    <a:pt x="265125" y="299008"/>
                  </a:lnTo>
                  <a:lnTo>
                    <a:pt x="265125" y="551434"/>
                  </a:lnTo>
                  <a:lnTo>
                    <a:pt x="268516" y="559346"/>
                  </a:lnTo>
                  <a:lnTo>
                    <a:pt x="273596" y="563295"/>
                  </a:lnTo>
                  <a:lnTo>
                    <a:pt x="289407" y="563295"/>
                  </a:lnTo>
                  <a:lnTo>
                    <a:pt x="294500" y="559346"/>
                  </a:lnTo>
                  <a:lnTo>
                    <a:pt x="299008" y="551434"/>
                  </a:lnTo>
                  <a:lnTo>
                    <a:pt x="299008" y="299008"/>
                  </a:lnTo>
                  <a:close/>
                </a:path>
                <a:path w="564514" h="563879">
                  <a:moveTo>
                    <a:pt x="551433" y="265125"/>
                  </a:moveTo>
                  <a:lnTo>
                    <a:pt x="11861" y="265125"/>
                  </a:lnTo>
                  <a:lnTo>
                    <a:pt x="3949" y="269074"/>
                  </a:lnTo>
                  <a:lnTo>
                    <a:pt x="0" y="274726"/>
                  </a:lnTo>
                  <a:lnTo>
                    <a:pt x="0" y="289407"/>
                  </a:lnTo>
                  <a:lnTo>
                    <a:pt x="3949" y="295059"/>
                  </a:lnTo>
                  <a:lnTo>
                    <a:pt x="11861" y="299008"/>
                  </a:lnTo>
                  <a:lnTo>
                    <a:pt x="551433" y="299008"/>
                  </a:lnTo>
                  <a:lnTo>
                    <a:pt x="559904" y="294487"/>
                  </a:lnTo>
                  <a:lnTo>
                    <a:pt x="564146" y="288848"/>
                  </a:lnTo>
                  <a:lnTo>
                    <a:pt x="564146" y="275297"/>
                  </a:lnTo>
                  <a:lnTo>
                    <a:pt x="559904" y="269646"/>
                  </a:lnTo>
                  <a:lnTo>
                    <a:pt x="551433" y="265125"/>
                  </a:lnTo>
                  <a:close/>
                </a:path>
                <a:path w="564514" h="563879">
                  <a:moveTo>
                    <a:pt x="289407" y="0"/>
                  </a:moveTo>
                  <a:lnTo>
                    <a:pt x="276987" y="0"/>
                  </a:lnTo>
                  <a:lnTo>
                    <a:pt x="271627" y="3670"/>
                  </a:lnTo>
                  <a:lnTo>
                    <a:pt x="265976" y="11010"/>
                  </a:lnTo>
                  <a:lnTo>
                    <a:pt x="265125" y="138061"/>
                  </a:lnTo>
                  <a:lnTo>
                    <a:pt x="265125" y="265125"/>
                  </a:lnTo>
                  <a:lnTo>
                    <a:pt x="299008" y="265125"/>
                  </a:lnTo>
                  <a:lnTo>
                    <a:pt x="299008" y="12700"/>
                  </a:lnTo>
                  <a:lnTo>
                    <a:pt x="295059" y="4229"/>
                  </a:lnTo>
                  <a:lnTo>
                    <a:pt x="289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52">
              <a:extLst>
                <a:ext uri="{FF2B5EF4-FFF2-40B4-BE49-F238E27FC236}">
                  <a16:creationId xmlns:a16="http://schemas.microsoft.com/office/drawing/2014/main" id="{CAA299D1-3DA7-AB6B-3351-4C0F0F979ED2}"/>
                </a:ext>
              </a:extLst>
            </p:cNvPr>
            <p:cNvSpPr/>
            <p:nvPr/>
          </p:nvSpPr>
          <p:spPr>
            <a:xfrm>
              <a:off x="3170073" y="6162686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79">
                  <a:moveTo>
                    <a:pt x="0" y="293085"/>
                  </a:moveTo>
                  <a:lnTo>
                    <a:pt x="0" y="289414"/>
                  </a:lnTo>
                  <a:lnTo>
                    <a:pt x="0" y="282073"/>
                  </a:lnTo>
                  <a:lnTo>
                    <a:pt x="0" y="274731"/>
                  </a:lnTo>
                  <a:lnTo>
                    <a:pt x="3953" y="269085"/>
                  </a:lnTo>
                  <a:lnTo>
                    <a:pt x="11858" y="265132"/>
                  </a:lnTo>
                  <a:lnTo>
                    <a:pt x="265132" y="265132"/>
                  </a:lnTo>
                  <a:lnTo>
                    <a:pt x="265132" y="138071"/>
                  </a:lnTo>
                  <a:lnTo>
                    <a:pt x="265979" y="11011"/>
                  </a:lnTo>
                  <a:lnTo>
                    <a:pt x="271626" y="3670"/>
                  </a:lnTo>
                  <a:lnTo>
                    <a:pt x="276990" y="0"/>
                  </a:lnTo>
                  <a:lnTo>
                    <a:pt x="282073" y="0"/>
                  </a:lnTo>
                  <a:lnTo>
                    <a:pt x="289414" y="0"/>
                  </a:lnTo>
                  <a:lnTo>
                    <a:pt x="295061" y="4235"/>
                  </a:lnTo>
                  <a:lnTo>
                    <a:pt x="299014" y="12706"/>
                  </a:lnTo>
                  <a:lnTo>
                    <a:pt x="299014" y="265132"/>
                  </a:lnTo>
                  <a:lnTo>
                    <a:pt x="551440" y="265132"/>
                  </a:lnTo>
                  <a:lnTo>
                    <a:pt x="559911" y="269649"/>
                  </a:lnTo>
                  <a:lnTo>
                    <a:pt x="564146" y="275296"/>
                  </a:lnTo>
                  <a:lnTo>
                    <a:pt x="564146" y="282073"/>
                  </a:lnTo>
                  <a:lnTo>
                    <a:pt x="564146" y="288849"/>
                  </a:lnTo>
                  <a:lnTo>
                    <a:pt x="559911" y="294497"/>
                  </a:lnTo>
                  <a:lnTo>
                    <a:pt x="551440" y="299014"/>
                  </a:lnTo>
                  <a:lnTo>
                    <a:pt x="299014" y="299014"/>
                  </a:lnTo>
                  <a:lnTo>
                    <a:pt x="299014" y="551440"/>
                  </a:lnTo>
                  <a:lnTo>
                    <a:pt x="294497" y="559346"/>
                  </a:lnTo>
                  <a:lnTo>
                    <a:pt x="289414" y="563299"/>
                  </a:lnTo>
                  <a:lnTo>
                    <a:pt x="283767" y="563299"/>
                  </a:lnTo>
                  <a:lnTo>
                    <a:pt x="282073" y="563299"/>
                  </a:lnTo>
                  <a:lnTo>
                    <a:pt x="280379" y="563299"/>
                  </a:lnTo>
                  <a:lnTo>
                    <a:pt x="273602" y="563299"/>
                  </a:lnTo>
                  <a:lnTo>
                    <a:pt x="268520" y="559346"/>
                  </a:lnTo>
                  <a:lnTo>
                    <a:pt x="265132" y="551440"/>
                  </a:lnTo>
                  <a:lnTo>
                    <a:pt x="265132" y="299014"/>
                  </a:lnTo>
                  <a:lnTo>
                    <a:pt x="11858" y="299014"/>
                  </a:lnTo>
                  <a:lnTo>
                    <a:pt x="3953" y="295061"/>
                  </a:lnTo>
                  <a:lnTo>
                    <a:pt x="0" y="289414"/>
                  </a:lnTo>
                  <a:lnTo>
                    <a:pt x="0" y="282073"/>
                  </a:lnTo>
                  <a:lnTo>
                    <a:pt x="0" y="29308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6" name="object 53">
            <a:extLst>
              <a:ext uri="{FF2B5EF4-FFF2-40B4-BE49-F238E27FC236}">
                <a16:creationId xmlns:a16="http://schemas.microsoft.com/office/drawing/2014/main" id="{520BABFA-242F-3BB5-1C75-BEA26C33BCA3}"/>
              </a:ext>
            </a:extLst>
          </p:cNvPr>
          <p:cNvGrpSpPr/>
          <p:nvPr/>
        </p:nvGrpSpPr>
        <p:grpSpPr>
          <a:xfrm>
            <a:off x="14620367" y="6693086"/>
            <a:ext cx="635000" cy="592455"/>
            <a:chOff x="4015867" y="6083486"/>
            <a:chExt cx="635000" cy="592455"/>
          </a:xfrm>
        </p:grpSpPr>
        <p:sp>
          <p:nvSpPr>
            <p:cNvPr id="197" name="object 54">
              <a:extLst>
                <a:ext uri="{FF2B5EF4-FFF2-40B4-BE49-F238E27FC236}">
                  <a16:creationId xmlns:a16="http://schemas.microsoft.com/office/drawing/2014/main" id="{CBDB20DD-DE65-BA2F-843A-150548384406}"/>
                </a:ext>
              </a:extLst>
            </p:cNvPr>
            <p:cNvSpPr/>
            <p:nvPr/>
          </p:nvSpPr>
          <p:spPr>
            <a:xfrm>
              <a:off x="4016286" y="6083909"/>
              <a:ext cx="364490" cy="591820"/>
            </a:xfrm>
            <a:custGeom>
              <a:avLst/>
              <a:gdLst/>
              <a:ahLst/>
              <a:cxnLst/>
              <a:rect l="l" t="t" r="r" b="b"/>
              <a:pathLst>
                <a:path w="364489" h="591820">
                  <a:moveTo>
                    <a:pt x="61836" y="0"/>
                  </a:moveTo>
                  <a:lnTo>
                    <a:pt x="33604" y="0"/>
                  </a:lnTo>
                  <a:lnTo>
                    <a:pt x="27952" y="558"/>
                  </a:lnTo>
                  <a:lnTo>
                    <a:pt x="27952" y="1689"/>
                  </a:lnTo>
                  <a:lnTo>
                    <a:pt x="14401" y="92329"/>
                  </a:lnTo>
                  <a:lnTo>
                    <a:pt x="1221" y="178252"/>
                  </a:lnTo>
                  <a:lnTo>
                    <a:pt x="0" y="184657"/>
                  </a:lnTo>
                  <a:lnTo>
                    <a:pt x="0" y="187198"/>
                  </a:lnTo>
                  <a:lnTo>
                    <a:pt x="33883" y="187198"/>
                  </a:lnTo>
                  <a:lnTo>
                    <a:pt x="33883" y="184657"/>
                  </a:lnTo>
                  <a:lnTo>
                    <a:pt x="36423" y="166865"/>
                  </a:lnTo>
                  <a:lnTo>
                    <a:pt x="47726" y="118579"/>
                  </a:lnTo>
                  <a:lnTo>
                    <a:pt x="96781" y="106302"/>
                  </a:lnTo>
                  <a:lnTo>
                    <a:pt x="144272" y="105347"/>
                  </a:lnTo>
                  <a:lnTo>
                    <a:pt x="209232" y="105029"/>
                  </a:lnTo>
                  <a:lnTo>
                    <a:pt x="288010" y="105029"/>
                  </a:lnTo>
                  <a:lnTo>
                    <a:pt x="249047" y="158394"/>
                  </a:lnTo>
                  <a:lnTo>
                    <a:pt x="224267" y="193075"/>
                  </a:lnTo>
                  <a:lnTo>
                    <a:pt x="188687" y="244324"/>
                  </a:lnTo>
                  <a:lnTo>
                    <a:pt x="152783" y="308613"/>
                  </a:lnTo>
                  <a:lnTo>
                    <a:pt x="132241" y="355765"/>
                  </a:lnTo>
                  <a:lnTo>
                    <a:pt x="116263" y="402353"/>
                  </a:lnTo>
                  <a:lnTo>
                    <a:pt x="104850" y="448377"/>
                  </a:lnTo>
                  <a:lnTo>
                    <a:pt x="98002" y="493837"/>
                  </a:lnTo>
                  <a:lnTo>
                    <a:pt x="95719" y="538733"/>
                  </a:lnTo>
                  <a:lnTo>
                    <a:pt x="96303" y="548473"/>
                  </a:lnTo>
                  <a:lnTo>
                    <a:pt x="117182" y="587019"/>
                  </a:lnTo>
                  <a:lnTo>
                    <a:pt x="134404" y="591248"/>
                  </a:lnTo>
                  <a:lnTo>
                    <a:pt x="140614" y="591248"/>
                  </a:lnTo>
                  <a:lnTo>
                    <a:pt x="179792" y="569858"/>
                  </a:lnTo>
                  <a:lnTo>
                    <a:pt x="185508" y="548894"/>
                  </a:lnTo>
                  <a:lnTo>
                    <a:pt x="186080" y="543242"/>
                  </a:lnTo>
                  <a:lnTo>
                    <a:pt x="186359" y="536473"/>
                  </a:lnTo>
                  <a:lnTo>
                    <a:pt x="186359" y="504850"/>
                  </a:lnTo>
                  <a:lnTo>
                    <a:pt x="186833" y="485893"/>
                  </a:lnTo>
                  <a:lnTo>
                    <a:pt x="189852" y="420356"/>
                  </a:lnTo>
                  <a:lnTo>
                    <a:pt x="193979" y="377786"/>
                  </a:lnTo>
                  <a:lnTo>
                    <a:pt x="200761" y="332041"/>
                  </a:lnTo>
                  <a:lnTo>
                    <a:pt x="211772" y="293077"/>
                  </a:lnTo>
                  <a:lnTo>
                    <a:pt x="226279" y="255700"/>
                  </a:lnTo>
                  <a:lnTo>
                    <a:pt x="261692" y="199322"/>
                  </a:lnTo>
                  <a:lnTo>
                    <a:pt x="364248" y="60134"/>
                  </a:lnTo>
                  <a:lnTo>
                    <a:pt x="364248" y="27101"/>
                  </a:lnTo>
                  <a:lnTo>
                    <a:pt x="210871" y="26995"/>
                  </a:lnTo>
                  <a:lnTo>
                    <a:pt x="170052" y="26676"/>
                  </a:lnTo>
                  <a:lnTo>
                    <a:pt x="118592" y="25412"/>
                  </a:lnTo>
                  <a:lnTo>
                    <a:pt x="74549" y="17780"/>
                  </a:lnTo>
                  <a:lnTo>
                    <a:pt x="61836" y="9029"/>
                  </a:lnTo>
                  <a:lnTo>
                    <a:pt x="618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55">
              <a:extLst>
                <a:ext uri="{FF2B5EF4-FFF2-40B4-BE49-F238E27FC236}">
                  <a16:creationId xmlns:a16="http://schemas.microsoft.com/office/drawing/2014/main" id="{F43F9324-A354-D5F4-B9A8-76DCB20F042F}"/>
                </a:ext>
              </a:extLst>
            </p:cNvPr>
            <p:cNvSpPr/>
            <p:nvPr/>
          </p:nvSpPr>
          <p:spPr>
            <a:xfrm>
              <a:off x="4016291" y="6083909"/>
              <a:ext cx="364490" cy="591820"/>
            </a:xfrm>
            <a:custGeom>
              <a:avLst/>
              <a:gdLst/>
              <a:ahLst/>
              <a:cxnLst/>
              <a:rect l="l" t="t" r="r" b="b"/>
              <a:pathLst>
                <a:path w="364489" h="591820">
                  <a:moveTo>
                    <a:pt x="0" y="184660"/>
                  </a:moveTo>
                  <a:lnTo>
                    <a:pt x="8417" y="132089"/>
                  </a:lnTo>
                  <a:lnTo>
                    <a:pt x="14400" y="92330"/>
                  </a:lnTo>
                  <a:lnTo>
                    <a:pt x="27953" y="1694"/>
                  </a:lnTo>
                  <a:lnTo>
                    <a:pt x="27953" y="564"/>
                  </a:lnTo>
                  <a:lnTo>
                    <a:pt x="33600" y="0"/>
                  </a:lnTo>
                  <a:lnTo>
                    <a:pt x="44894" y="0"/>
                  </a:lnTo>
                  <a:lnTo>
                    <a:pt x="61835" y="0"/>
                  </a:lnTo>
                  <a:lnTo>
                    <a:pt x="61835" y="3388"/>
                  </a:lnTo>
                  <a:lnTo>
                    <a:pt x="61835" y="9035"/>
                  </a:lnTo>
                  <a:lnTo>
                    <a:pt x="66071" y="13835"/>
                  </a:lnTo>
                  <a:lnTo>
                    <a:pt x="104083" y="24300"/>
                  </a:lnTo>
                  <a:lnTo>
                    <a:pt x="170048" y="26682"/>
                  </a:lnTo>
                  <a:lnTo>
                    <a:pt x="210866" y="27000"/>
                  </a:lnTo>
                  <a:lnTo>
                    <a:pt x="261743" y="27106"/>
                  </a:lnTo>
                  <a:lnTo>
                    <a:pt x="364238" y="27106"/>
                  </a:lnTo>
                  <a:lnTo>
                    <a:pt x="364238" y="60141"/>
                  </a:lnTo>
                  <a:lnTo>
                    <a:pt x="306638" y="138919"/>
                  </a:lnTo>
                  <a:lnTo>
                    <a:pt x="302191" y="144848"/>
                  </a:lnTo>
                  <a:lnTo>
                    <a:pt x="296473" y="152471"/>
                  </a:lnTo>
                  <a:lnTo>
                    <a:pt x="289485" y="161789"/>
                  </a:lnTo>
                  <a:lnTo>
                    <a:pt x="266614" y="192496"/>
                  </a:lnTo>
                  <a:lnTo>
                    <a:pt x="240567" y="231249"/>
                  </a:lnTo>
                  <a:lnTo>
                    <a:pt x="221296" y="267832"/>
                  </a:lnTo>
                  <a:lnTo>
                    <a:pt x="205202" y="312991"/>
                  </a:lnTo>
                  <a:lnTo>
                    <a:pt x="197366" y="352803"/>
                  </a:lnTo>
                  <a:lnTo>
                    <a:pt x="192389" y="391556"/>
                  </a:lnTo>
                  <a:lnTo>
                    <a:pt x="188895" y="435392"/>
                  </a:lnTo>
                  <a:lnTo>
                    <a:pt x="186831" y="485898"/>
                  </a:lnTo>
                  <a:lnTo>
                    <a:pt x="186354" y="504852"/>
                  </a:lnTo>
                  <a:lnTo>
                    <a:pt x="186354" y="512757"/>
                  </a:lnTo>
                  <a:lnTo>
                    <a:pt x="186354" y="520663"/>
                  </a:lnTo>
                  <a:lnTo>
                    <a:pt x="186354" y="528569"/>
                  </a:lnTo>
                  <a:lnTo>
                    <a:pt x="186354" y="536475"/>
                  </a:lnTo>
                  <a:lnTo>
                    <a:pt x="186072" y="543252"/>
                  </a:lnTo>
                  <a:lnTo>
                    <a:pt x="185507" y="548899"/>
                  </a:lnTo>
                  <a:lnTo>
                    <a:pt x="185507" y="556523"/>
                  </a:lnTo>
                  <a:lnTo>
                    <a:pt x="183231" y="563458"/>
                  </a:lnTo>
                  <a:lnTo>
                    <a:pt x="148448" y="590617"/>
                  </a:lnTo>
                  <a:lnTo>
                    <a:pt x="140613" y="591252"/>
                  </a:lnTo>
                  <a:lnTo>
                    <a:pt x="134401" y="591252"/>
                  </a:lnTo>
                  <a:lnTo>
                    <a:pt x="128472" y="590405"/>
                  </a:lnTo>
                  <a:lnTo>
                    <a:pt x="122824" y="588711"/>
                  </a:lnTo>
                  <a:lnTo>
                    <a:pt x="117177" y="587017"/>
                  </a:lnTo>
                  <a:lnTo>
                    <a:pt x="96300" y="548475"/>
                  </a:lnTo>
                  <a:lnTo>
                    <a:pt x="95718" y="538734"/>
                  </a:lnTo>
                  <a:lnTo>
                    <a:pt x="98000" y="493840"/>
                  </a:lnTo>
                  <a:lnTo>
                    <a:pt x="104848" y="448380"/>
                  </a:lnTo>
                  <a:lnTo>
                    <a:pt x="116259" y="402356"/>
                  </a:lnTo>
                  <a:lnTo>
                    <a:pt x="132236" y="355768"/>
                  </a:lnTo>
                  <a:lnTo>
                    <a:pt x="152777" y="308614"/>
                  </a:lnTo>
                  <a:lnTo>
                    <a:pt x="177884" y="260896"/>
                  </a:lnTo>
                  <a:lnTo>
                    <a:pt x="204142" y="221719"/>
                  </a:lnTo>
                  <a:lnTo>
                    <a:pt x="249037" y="158401"/>
                  </a:lnTo>
                  <a:lnTo>
                    <a:pt x="288002" y="105036"/>
                  </a:lnTo>
                  <a:lnTo>
                    <a:pt x="209225" y="105036"/>
                  </a:lnTo>
                  <a:lnTo>
                    <a:pt x="144266" y="105353"/>
                  </a:lnTo>
                  <a:lnTo>
                    <a:pt x="96777" y="106306"/>
                  </a:lnTo>
                  <a:lnTo>
                    <a:pt x="54212" y="110118"/>
                  </a:lnTo>
                  <a:lnTo>
                    <a:pt x="40659" y="148448"/>
                  </a:lnTo>
                  <a:lnTo>
                    <a:pt x="33882" y="184660"/>
                  </a:lnTo>
                  <a:lnTo>
                    <a:pt x="33882" y="187201"/>
                  </a:lnTo>
                  <a:lnTo>
                    <a:pt x="0" y="187201"/>
                  </a:lnTo>
                  <a:lnTo>
                    <a:pt x="0" y="18466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56">
              <a:extLst>
                <a:ext uri="{FF2B5EF4-FFF2-40B4-BE49-F238E27FC236}">
                  <a16:creationId xmlns:a16="http://schemas.microsoft.com/office/drawing/2014/main" id="{3EB9FF60-B92B-899B-C81F-EFD172CEAE22}"/>
                </a:ext>
              </a:extLst>
            </p:cNvPr>
            <p:cNvSpPr/>
            <p:nvPr/>
          </p:nvSpPr>
          <p:spPr>
            <a:xfrm>
              <a:off x="4411865" y="6096609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5">
                  <a:moveTo>
                    <a:pt x="191439" y="0"/>
                  </a:moveTo>
                  <a:lnTo>
                    <a:pt x="154165" y="16090"/>
                  </a:lnTo>
                  <a:lnTo>
                    <a:pt x="138074" y="51676"/>
                  </a:lnTo>
                  <a:lnTo>
                    <a:pt x="139136" y="60724"/>
                  </a:lnTo>
                  <a:lnTo>
                    <a:pt x="165188" y="88099"/>
                  </a:lnTo>
                  <a:lnTo>
                    <a:pt x="173647" y="88099"/>
                  </a:lnTo>
                  <a:lnTo>
                    <a:pt x="210921" y="71158"/>
                  </a:lnTo>
                  <a:lnTo>
                    <a:pt x="227863" y="35572"/>
                  </a:lnTo>
                  <a:lnTo>
                    <a:pt x="226860" y="28269"/>
                  </a:lnTo>
                  <a:lnTo>
                    <a:pt x="198750" y="635"/>
                  </a:lnTo>
                  <a:lnTo>
                    <a:pt x="191439" y="0"/>
                  </a:lnTo>
                  <a:close/>
                </a:path>
                <a:path w="238125" h="569595">
                  <a:moveTo>
                    <a:pt x="182013" y="217703"/>
                  </a:moveTo>
                  <a:lnTo>
                    <a:pt x="123964" y="217703"/>
                  </a:lnTo>
                  <a:lnTo>
                    <a:pt x="128752" y="224472"/>
                  </a:lnTo>
                  <a:lnTo>
                    <a:pt x="128752" y="238023"/>
                  </a:lnTo>
                  <a:lnTo>
                    <a:pt x="128106" y="245656"/>
                  </a:lnTo>
                  <a:lnTo>
                    <a:pt x="128067" y="246124"/>
                  </a:lnTo>
                  <a:lnTo>
                    <a:pt x="126850" y="254331"/>
                  </a:lnTo>
                  <a:lnTo>
                    <a:pt x="111047" y="304952"/>
                  </a:lnTo>
                  <a:lnTo>
                    <a:pt x="85559" y="373557"/>
                  </a:lnTo>
                  <a:lnTo>
                    <a:pt x="71210" y="411040"/>
                  </a:lnTo>
                  <a:lnTo>
                    <a:pt x="60356" y="439631"/>
                  </a:lnTo>
                  <a:lnTo>
                    <a:pt x="47284" y="476586"/>
                  </a:lnTo>
                  <a:lnTo>
                    <a:pt x="45006" y="498290"/>
                  </a:lnTo>
                  <a:lnTo>
                    <a:pt x="46697" y="514277"/>
                  </a:lnTo>
                  <a:lnTo>
                    <a:pt x="68618" y="551446"/>
                  </a:lnTo>
                  <a:lnTo>
                    <a:pt x="105303" y="568114"/>
                  </a:lnTo>
                  <a:lnTo>
                    <a:pt x="118592" y="569226"/>
                  </a:lnTo>
                  <a:lnTo>
                    <a:pt x="131734" y="568114"/>
                  </a:lnTo>
                  <a:lnTo>
                    <a:pt x="132154" y="568114"/>
                  </a:lnTo>
                  <a:lnTo>
                    <a:pt x="171107" y="550595"/>
                  </a:lnTo>
                  <a:lnTo>
                    <a:pt x="185766" y="537883"/>
                  </a:lnTo>
                  <a:lnTo>
                    <a:pt x="122834" y="537883"/>
                  </a:lnTo>
                  <a:lnTo>
                    <a:pt x="116533" y="536561"/>
                  </a:lnTo>
                  <a:lnTo>
                    <a:pt x="112033" y="532593"/>
                  </a:lnTo>
                  <a:lnTo>
                    <a:pt x="109332" y="525978"/>
                  </a:lnTo>
                  <a:lnTo>
                    <a:pt x="108432" y="516712"/>
                  </a:lnTo>
                  <a:lnTo>
                    <a:pt x="108696" y="511839"/>
                  </a:lnTo>
                  <a:lnTo>
                    <a:pt x="119970" y="468698"/>
                  </a:lnTo>
                  <a:lnTo>
                    <a:pt x="137759" y="420839"/>
                  </a:lnTo>
                  <a:lnTo>
                    <a:pt x="158622" y="367365"/>
                  </a:lnTo>
                  <a:lnTo>
                    <a:pt x="167725" y="343701"/>
                  </a:lnTo>
                  <a:lnTo>
                    <a:pt x="182042" y="305158"/>
                  </a:lnTo>
                  <a:lnTo>
                    <a:pt x="193239" y="265870"/>
                  </a:lnTo>
                  <a:lnTo>
                    <a:pt x="193979" y="257505"/>
                  </a:lnTo>
                  <a:lnTo>
                    <a:pt x="192234" y="241836"/>
                  </a:lnTo>
                  <a:lnTo>
                    <a:pt x="187839" y="227861"/>
                  </a:lnTo>
                  <a:lnTo>
                    <a:pt x="182013" y="217703"/>
                  </a:lnTo>
                  <a:close/>
                </a:path>
                <a:path w="238125" h="569595">
                  <a:moveTo>
                    <a:pt x="232384" y="430314"/>
                  </a:moveTo>
                  <a:lnTo>
                    <a:pt x="212623" y="430314"/>
                  </a:lnTo>
                  <a:lnTo>
                    <a:pt x="207822" y="430872"/>
                  </a:lnTo>
                  <a:lnTo>
                    <a:pt x="205562" y="433133"/>
                  </a:lnTo>
                  <a:lnTo>
                    <a:pt x="204152" y="437083"/>
                  </a:lnTo>
                  <a:lnTo>
                    <a:pt x="202450" y="443864"/>
                  </a:lnTo>
                  <a:lnTo>
                    <a:pt x="197633" y="458104"/>
                  </a:lnTo>
                  <a:lnTo>
                    <a:pt x="181279" y="493839"/>
                  </a:lnTo>
                  <a:lnTo>
                    <a:pt x="151066" y="529704"/>
                  </a:lnTo>
                  <a:lnTo>
                    <a:pt x="127914" y="537883"/>
                  </a:lnTo>
                  <a:lnTo>
                    <a:pt x="185766" y="537883"/>
                  </a:lnTo>
                  <a:lnTo>
                    <a:pt x="215635" y="496646"/>
                  </a:lnTo>
                  <a:lnTo>
                    <a:pt x="233739" y="456094"/>
                  </a:lnTo>
                  <a:lnTo>
                    <a:pt x="238036" y="433133"/>
                  </a:lnTo>
                  <a:lnTo>
                    <a:pt x="232384" y="430314"/>
                  </a:lnTo>
                  <a:close/>
                </a:path>
                <a:path w="238125" h="569595">
                  <a:moveTo>
                    <a:pt x="116052" y="185508"/>
                  </a:moveTo>
                  <a:lnTo>
                    <a:pt x="77619" y="195674"/>
                  </a:lnTo>
                  <a:lnTo>
                    <a:pt x="43625" y="224688"/>
                  </a:lnTo>
                  <a:lnTo>
                    <a:pt x="21918" y="258939"/>
                  </a:lnTo>
                  <a:lnTo>
                    <a:pt x="4291" y="299493"/>
                  </a:lnTo>
                  <a:lnTo>
                    <a:pt x="0" y="316801"/>
                  </a:lnTo>
                  <a:lnTo>
                    <a:pt x="0" y="318503"/>
                  </a:lnTo>
                  <a:lnTo>
                    <a:pt x="1701" y="321043"/>
                  </a:lnTo>
                  <a:lnTo>
                    <a:pt x="5092" y="324434"/>
                  </a:lnTo>
                  <a:lnTo>
                    <a:pt x="27673" y="324434"/>
                  </a:lnTo>
                  <a:lnTo>
                    <a:pt x="28524" y="324142"/>
                  </a:lnTo>
                  <a:lnTo>
                    <a:pt x="30784" y="323011"/>
                  </a:lnTo>
                  <a:lnTo>
                    <a:pt x="31343" y="322452"/>
                  </a:lnTo>
                  <a:lnTo>
                    <a:pt x="31435" y="321043"/>
                  </a:lnTo>
                  <a:lnTo>
                    <a:pt x="31622" y="320471"/>
                  </a:lnTo>
                  <a:lnTo>
                    <a:pt x="32753" y="318211"/>
                  </a:lnTo>
                  <a:lnTo>
                    <a:pt x="33324" y="317373"/>
                  </a:lnTo>
                  <a:lnTo>
                    <a:pt x="33883" y="316801"/>
                  </a:lnTo>
                  <a:lnTo>
                    <a:pt x="40024" y="296158"/>
                  </a:lnTo>
                  <a:lnTo>
                    <a:pt x="56122" y="260583"/>
                  </a:lnTo>
                  <a:lnTo>
                    <a:pt x="88307" y="224688"/>
                  </a:lnTo>
                  <a:lnTo>
                    <a:pt x="112661" y="217703"/>
                  </a:lnTo>
                  <a:lnTo>
                    <a:pt x="182013" y="217703"/>
                  </a:lnTo>
                  <a:lnTo>
                    <a:pt x="180796" y="215580"/>
                  </a:lnTo>
                  <a:lnTo>
                    <a:pt x="171107" y="204990"/>
                  </a:lnTo>
                  <a:lnTo>
                    <a:pt x="159408" y="196465"/>
                  </a:lnTo>
                  <a:lnTo>
                    <a:pt x="146332" y="190377"/>
                  </a:lnTo>
                  <a:lnTo>
                    <a:pt x="131880" y="186725"/>
                  </a:lnTo>
                  <a:lnTo>
                    <a:pt x="116052" y="1855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0" name="object 57">
              <a:extLst>
                <a:ext uri="{FF2B5EF4-FFF2-40B4-BE49-F238E27FC236}">
                  <a16:creationId xmlns:a16="http://schemas.microsoft.com/office/drawing/2014/main" id="{D2299321-4800-548F-B718-854E3632264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9522" y="6096192"/>
              <a:ext cx="90636" cy="88942"/>
            </a:xfrm>
            <a:prstGeom prst="rect">
              <a:avLst/>
            </a:prstGeom>
          </p:spPr>
        </p:pic>
        <p:sp>
          <p:nvSpPr>
            <p:cNvPr id="201" name="object 58">
              <a:extLst>
                <a:ext uri="{FF2B5EF4-FFF2-40B4-BE49-F238E27FC236}">
                  <a16:creationId xmlns:a16="http://schemas.microsoft.com/office/drawing/2014/main" id="{81917E58-CD2D-DCB5-EA32-0CF18E3373B3}"/>
                </a:ext>
              </a:extLst>
            </p:cNvPr>
            <p:cNvSpPr/>
            <p:nvPr/>
          </p:nvSpPr>
          <p:spPr>
            <a:xfrm>
              <a:off x="4411874" y="6282123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95"/>
                  </a:moveTo>
                  <a:lnTo>
                    <a:pt x="11753" y="95030"/>
                  </a:lnTo>
                  <a:lnTo>
                    <a:pt x="35047" y="50241"/>
                  </a:lnTo>
                  <a:lnTo>
                    <a:pt x="65224" y="18635"/>
                  </a:lnTo>
                  <a:lnTo>
                    <a:pt x="103024" y="846"/>
                  </a:lnTo>
                  <a:lnTo>
                    <a:pt x="116048" y="0"/>
                  </a:lnTo>
                  <a:lnTo>
                    <a:pt x="131877" y="1217"/>
                  </a:lnTo>
                  <a:lnTo>
                    <a:pt x="171107" y="19482"/>
                  </a:lnTo>
                  <a:lnTo>
                    <a:pt x="192231" y="56329"/>
                  </a:lnTo>
                  <a:lnTo>
                    <a:pt x="193978" y="72000"/>
                  </a:lnTo>
                  <a:lnTo>
                    <a:pt x="193237" y="80365"/>
                  </a:lnTo>
                  <a:lnTo>
                    <a:pt x="182119" y="119436"/>
                  </a:lnTo>
                  <a:lnTo>
                    <a:pt x="167719" y="158189"/>
                  </a:lnTo>
                  <a:lnTo>
                    <a:pt x="148236" y="208378"/>
                  </a:lnTo>
                  <a:lnTo>
                    <a:pt x="137754" y="235325"/>
                  </a:lnTo>
                  <a:lnTo>
                    <a:pt x="119966" y="283185"/>
                  </a:lnTo>
                  <a:lnTo>
                    <a:pt x="109483" y="320191"/>
                  </a:lnTo>
                  <a:lnTo>
                    <a:pt x="108424" y="331203"/>
                  </a:lnTo>
                  <a:lnTo>
                    <a:pt x="109324" y="340468"/>
                  </a:lnTo>
                  <a:lnTo>
                    <a:pt x="112024" y="347085"/>
                  </a:lnTo>
                  <a:lnTo>
                    <a:pt x="116524" y="351056"/>
                  </a:lnTo>
                  <a:lnTo>
                    <a:pt x="122824" y="352379"/>
                  </a:lnTo>
                  <a:lnTo>
                    <a:pt x="127907" y="352379"/>
                  </a:lnTo>
                  <a:lnTo>
                    <a:pt x="133271" y="351532"/>
                  </a:lnTo>
                  <a:lnTo>
                    <a:pt x="138919" y="349838"/>
                  </a:lnTo>
                  <a:lnTo>
                    <a:pt x="144566" y="348144"/>
                  </a:lnTo>
                  <a:lnTo>
                    <a:pt x="175396" y="317809"/>
                  </a:lnTo>
                  <a:lnTo>
                    <a:pt x="197631" y="272596"/>
                  </a:lnTo>
                  <a:lnTo>
                    <a:pt x="204143" y="251578"/>
                  </a:lnTo>
                  <a:lnTo>
                    <a:pt x="205555" y="247625"/>
                  </a:lnTo>
                  <a:lnTo>
                    <a:pt x="206684" y="246496"/>
                  </a:lnTo>
                  <a:lnTo>
                    <a:pt x="207813" y="245367"/>
                  </a:lnTo>
                  <a:lnTo>
                    <a:pt x="212613" y="244802"/>
                  </a:lnTo>
                  <a:lnTo>
                    <a:pt x="221084" y="244802"/>
                  </a:lnTo>
                  <a:lnTo>
                    <a:pt x="232378" y="244802"/>
                  </a:lnTo>
                  <a:lnTo>
                    <a:pt x="238025" y="247625"/>
                  </a:lnTo>
                  <a:lnTo>
                    <a:pt x="238025" y="253273"/>
                  </a:lnTo>
                  <a:lnTo>
                    <a:pt x="237549" y="257455"/>
                  </a:lnTo>
                  <a:lnTo>
                    <a:pt x="221296" y="300073"/>
                  </a:lnTo>
                  <a:lnTo>
                    <a:pt x="201760" y="334273"/>
                  </a:lnTo>
                  <a:lnTo>
                    <a:pt x="171107" y="365085"/>
                  </a:lnTo>
                  <a:lnTo>
                    <a:pt x="132354" y="382556"/>
                  </a:lnTo>
                  <a:lnTo>
                    <a:pt x="118589" y="383721"/>
                  </a:lnTo>
                  <a:lnTo>
                    <a:pt x="105301" y="382609"/>
                  </a:lnTo>
                  <a:lnTo>
                    <a:pt x="68612" y="365933"/>
                  </a:lnTo>
                  <a:lnTo>
                    <a:pt x="46694" y="328767"/>
                  </a:lnTo>
                  <a:lnTo>
                    <a:pt x="44894" y="311720"/>
                  </a:lnTo>
                  <a:lnTo>
                    <a:pt x="45159" y="304626"/>
                  </a:lnTo>
                  <a:lnTo>
                    <a:pt x="60353" y="254120"/>
                  </a:lnTo>
                  <a:lnTo>
                    <a:pt x="85553" y="188048"/>
                  </a:lnTo>
                  <a:lnTo>
                    <a:pt x="99953" y="149560"/>
                  </a:lnTo>
                  <a:lnTo>
                    <a:pt x="118589" y="98312"/>
                  </a:lnTo>
                  <a:lnTo>
                    <a:pt x="128065" y="60618"/>
                  </a:lnTo>
                  <a:lnTo>
                    <a:pt x="128754" y="52518"/>
                  </a:lnTo>
                  <a:lnTo>
                    <a:pt x="128754" y="38965"/>
                  </a:lnTo>
                  <a:lnTo>
                    <a:pt x="123953" y="32188"/>
                  </a:lnTo>
                  <a:lnTo>
                    <a:pt x="114354" y="32188"/>
                  </a:lnTo>
                  <a:lnTo>
                    <a:pt x="112659" y="32188"/>
                  </a:lnTo>
                  <a:lnTo>
                    <a:pt x="76924" y="47912"/>
                  </a:lnTo>
                  <a:lnTo>
                    <a:pt x="47435" y="91906"/>
                  </a:lnTo>
                  <a:lnTo>
                    <a:pt x="33882" y="131295"/>
                  </a:lnTo>
                  <a:lnTo>
                    <a:pt x="33317" y="131860"/>
                  </a:lnTo>
                  <a:lnTo>
                    <a:pt x="32753" y="132707"/>
                  </a:lnTo>
                  <a:lnTo>
                    <a:pt x="32188" y="133836"/>
                  </a:lnTo>
                  <a:lnTo>
                    <a:pt x="31623" y="134965"/>
                  </a:lnTo>
                  <a:lnTo>
                    <a:pt x="31341" y="135812"/>
                  </a:lnTo>
                  <a:lnTo>
                    <a:pt x="31341" y="136377"/>
                  </a:lnTo>
                  <a:lnTo>
                    <a:pt x="31341" y="136942"/>
                  </a:lnTo>
                  <a:lnTo>
                    <a:pt x="30776" y="137506"/>
                  </a:lnTo>
                  <a:lnTo>
                    <a:pt x="29647" y="138071"/>
                  </a:lnTo>
                  <a:lnTo>
                    <a:pt x="28517" y="138636"/>
                  </a:lnTo>
                  <a:lnTo>
                    <a:pt x="27670" y="138919"/>
                  </a:lnTo>
                  <a:lnTo>
                    <a:pt x="27106" y="138919"/>
                  </a:lnTo>
                  <a:lnTo>
                    <a:pt x="26541" y="138919"/>
                  </a:lnTo>
                  <a:lnTo>
                    <a:pt x="5082" y="138919"/>
                  </a:lnTo>
                  <a:lnTo>
                    <a:pt x="1694" y="135530"/>
                  </a:lnTo>
                  <a:lnTo>
                    <a:pt x="0" y="132989"/>
                  </a:lnTo>
                  <a:lnTo>
                    <a:pt x="0" y="13129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80" dirty="0"/>
              <a:t>복소수의</a:t>
            </a:r>
            <a:r>
              <a:rPr spc="-880" dirty="0"/>
              <a:t> </a:t>
            </a:r>
            <a:r>
              <a:rPr spc="-705" dirty="0"/>
              <a:t>곱셈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0400" y="2495244"/>
            <a:ext cx="203835" cy="847725"/>
            <a:chOff x="893649" y="2495244"/>
            <a:chExt cx="203835" cy="847725"/>
          </a:xfrm>
        </p:grpSpPr>
        <p:sp>
          <p:nvSpPr>
            <p:cNvPr id="4" name="object 4"/>
            <p:cNvSpPr/>
            <p:nvPr/>
          </p:nvSpPr>
          <p:spPr>
            <a:xfrm>
              <a:off x="894072" y="2495664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5" h="847089">
                  <a:moveTo>
                    <a:pt x="198445" y="0"/>
                  </a:moveTo>
                  <a:lnTo>
                    <a:pt x="176145" y="0"/>
                  </a:lnTo>
                  <a:lnTo>
                    <a:pt x="162383" y="10795"/>
                  </a:lnTo>
                  <a:lnTo>
                    <a:pt x="157884" y="14762"/>
                  </a:lnTo>
                  <a:lnTo>
                    <a:pt x="151639" y="21487"/>
                  </a:lnTo>
                  <a:lnTo>
                    <a:pt x="127027" y="46570"/>
                  </a:lnTo>
                  <a:lnTo>
                    <a:pt x="98128" y="80239"/>
                  </a:lnTo>
                  <a:lnTo>
                    <a:pt x="59279" y="147345"/>
                  </a:lnTo>
                  <a:lnTo>
                    <a:pt x="41284" y="184188"/>
                  </a:lnTo>
                  <a:lnTo>
                    <a:pt x="27946" y="221868"/>
                  </a:lnTo>
                  <a:lnTo>
                    <a:pt x="17572" y="263580"/>
                  </a:lnTo>
                  <a:lnTo>
                    <a:pt x="8468" y="312483"/>
                  </a:lnTo>
                  <a:lnTo>
                    <a:pt x="2117" y="366469"/>
                  </a:lnTo>
                  <a:lnTo>
                    <a:pt x="0" y="423417"/>
                  </a:lnTo>
                  <a:lnTo>
                    <a:pt x="2275" y="480901"/>
                  </a:lnTo>
                  <a:lnTo>
                    <a:pt x="9103" y="537322"/>
                  </a:lnTo>
                  <a:lnTo>
                    <a:pt x="20483" y="592683"/>
                  </a:lnTo>
                  <a:lnTo>
                    <a:pt x="36414" y="646988"/>
                  </a:lnTo>
                  <a:lnTo>
                    <a:pt x="57321" y="698542"/>
                  </a:lnTo>
                  <a:lnTo>
                    <a:pt x="83626" y="745648"/>
                  </a:lnTo>
                  <a:lnTo>
                    <a:pt x="115330" y="788306"/>
                  </a:lnTo>
                  <a:lnTo>
                    <a:pt x="152433" y="826515"/>
                  </a:lnTo>
                  <a:lnTo>
                    <a:pt x="176145" y="846848"/>
                  </a:lnTo>
                  <a:lnTo>
                    <a:pt x="198163" y="846848"/>
                  </a:lnTo>
                  <a:lnTo>
                    <a:pt x="202397" y="844308"/>
                  </a:lnTo>
                  <a:lnTo>
                    <a:pt x="202397" y="838657"/>
                  </a:lnTo>
                  <a:lnTo>
                    <a:pt x="188000" y="821436"/>
                  </a:lnTo>
                  <a:lnTo>
                    <a:pt x="171910" y="801747"/>
                  </a:lnTo>
                  <a:lnTo>
                    <a:pt x="141900" y="761523"/>
                  </a:lnTo>
                  <a:lnTo>
                    <a:pt x="121152" y="725113"/>
                  </a:lnTo>
                  <a:lnTo>
                    <a:pt x="101145" y="679543"/>
                  </a:lnTo>
                  <a:lnTo>
                    <a:pt x="83785" y="620684"/>
                  </a:lnTo>
                  <a:lnTo>
                    <a:pt x="69918" y="548542"/>
                  </a:lnTo>
                  <a:lnTo>
                    <a:pt x="65419" y="508950"/>
                  </a:lnTo>
                  <a:lnTo>
                    <a:pt x="62719" y="467242"/>
                  </a:lnTo>
                  <a:lnTo>
                    <a:pt x="61819" y="423417"/>
                  </a:lnTo>
                  <a:lnTo>
                    <a:pt x="62719" y="379541"/>
                  </a:lnTo>
                  <a:lnTo>
                    <a:pt x="65419" y="337675"/>
                  </a:lnTo>
                  <a:lnTo>
                    <a:pt x="69918" y="297821"/>
                  </a:lnTo>
                  <a:lnTo>
                    <a:pt x="76216" y="259981"/>
                  </a:lnTo>
                  <a:lnTo>
                    <a:pt x="92306" y="193924"/>
                  </a:lnTo>
                  <a:lnTo>
                    <a:pt x="111784" y="143116"/>
                  </a:lnTo>
                  <a:lnTo>
                    <a:pt x="132744" y="103312"/>
                  </a:lnTo>
                  <a:lnTo>
                    <a:pt x="153280" y="70281"/>
                  </a:lnTo>
                  <a:lnTo>
                    <a:pt x="180432" y="33920"/>
                  </a:lnTo>
                  <a:lnTo>
                    <a:pt x="197598" y="15239"/>
                  </a:lnTo>
                  <a:lnTo>
                    <a:pt x="202397" y="9309"/>
                  </a:lnTo>
                  <a:lnTo>
                    <a:pt x="202397" y="2539"/>
                  </a:lnTo>
                  <a:lnTo>
                    <a:pt x="1984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4072" y="2495668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5" h="847089">
                  <a:moveTo>
                    <a:pt x="0" y="423423"/>
                  </a:moveTo>
                  <a:lnTo>
                    <a:pt x="2117" y="366473"/>
                  </a:lnTo>
                  <a:lnTo>
                    <a:pt x="8468" y="312486"/>
                  </a:lnTo>
                  <a:lnTo>
                    <a:pt x="17572" y="263581"/>
                  </a:lnTo>
                  <a:lnTo>
                    <a:pt x="27945" y="221874"/>
                  </a:lnTo>
                  <a:lnTo>
                    <a:pt x="41283" y="184189"/>
                  </a:lnTo>
                  <a:lnTo>
                    <a:pt x="59279" y="147351"/>
                  </a:lnTo>
                  <a:lnTo>
                    <a:pt x="85002" y="101780"/>
                  </a:lnTo>
                  <a:lnTo>
                    <a:pt x="106279" y="69441"/>
                  </a:lnTo>
                  <a:lnTo>
                    <a:pt x="137665" y="35885"/>
                  </a:lnTo>
                  <a:lnTo>
                    <a:pt x="145869" y="27522"/>
                  </a:lnTo>
                  <a:lnTo>
                    <a:pt x="151638" y="21488"/>
                  </a:lnTo>
                  <a:lnTo>
                    <a:pt x="154973" y="17783"/>
                  </a:lnTo>
                  <a:lnTo>
                    <a:pt x="157884" y="14766"/>
                  </a:lnTo>
                  <a:lnTo>
                    <a:pt x="162382" y="10797"/>
                  </a:lnTo>
                  <a:lnTo>
                    <a:pt x="168469" y="5875"/>
                  </a:lnTo>
                  <a:lnTo>
                    <a:pt x="176144" y="0"/>
                  </a:lnTo>
                  <a:lnTo>
                    <a:pt x="187153" y="0"/>
                  </a:lnTo>
                  <a:lnTo>
                    <a:pt x="190540" y="0"/>
                  </a:lnTo>
                  <a:lnTo>
                    <a:pt x="198444" y="0"/>
                  </a:lnTo>
                  <a:lnTo>
                    <a:pt x="202396" y="2540"/>
                  </a:lnTo>
                  <a:lnTo>
                    <a:pt x="202396" y="7621"/>
                  </a:lnTo>
                  <a:lnTo>
                    <a:pt x="202396" y="9315"/>
                  </a:lnTo>
                  <a:lnTo>
                    <a:pt x="197597" y="15243"/>
                  </a:lnTo>
                  <a:lnTo>
                    <a:pt x="188000" y="25405"/>
                  </a:lnTo>
                  <a:lnTo>
                    <a:pt x="180431" y="33926"/>
                  </a:lnTo>
                  <a:lnTo>
                    <a:pt x="153279" y="70288"/>
                  </a:lnTo>
                  <a:lnTo>
                    <a:pt x="132743" y="103315"/>
                  </a:lnTo>
                  <a:lnTo>
                    <a:pt x="111783" y="143117"/>
                  </a:lnTo>
                  <a:lnTo>
                    <a:pt x="92306" y="193928"/>
                  </a:lnTo>
                  <a:lnTo>
                    <a:pt x="76216" y="259982"/>
                  </a:lnTo>
                  <a:lnTo>
                    <a:pt x="69917" y="297825"/>
                  </a:lnTo>
                  <a:lnTo>
                    <a:pt x="65419" y="337680"/>
                  </a:lnTo>
                  <a:lnTo>
                    <a:pt x="62719" y="379546"/>
                  </a:lnTo>
                  <a:lnTo>
                    <a:pt x="61819" y="423423"/>
                  </a:lnTo>
                  <a:lnTo>
                    <a:pt x="62719" y="467248"/>
                  </a:lnTo>
                  <a:lnTo>
                    <a:pt x="65419" y="508955"/>
                  </a:lnTo>
                  <a:lnTo>
                    <a:pt x="69917" y="548545"/>
                  </a:lnTo>
                  <a:lnTo>
                    <a:pt x="83784" y="620686"/>
                  </a:lnTo>
                  <a:lnTo>
                    <a:pt x="101145" y="679542"/>
                  </a:lnTo>
                  <a:lnTo>
                    <a:pt x="121152" y="725113"/>
                  </a:lnTo>
                  <a:lnTo>
                    <a:pt x="141899" y="761527"/>
                  </a:lnTo>
                  <a:lnTo>
                    <a:pt x="171910" y="801752"/>
                  </a:lnTo>
                  <a:lnTo>
                    <a:pt x="197597" y="832733"/>
                  </a:lnTo>
                  <a:lnTo>
                    <a:pt x="202396" y="838660"/>
                  </a:lnTo>
                  <a:lnTo>
                    <a:pt x="202396" y="839225"/>
                  </a:lnTo>
                  <a:lnTo>
                    <a:pt x="202396" y="844306"/>
                  </a:lnTo>
                  <a:lnTo>
                    <a:pt x="198162" y="846847"/>
                  </a:lnTo>
                  <a:lnTo>
                    <a:pt x="189693" y="846847"/>
                  </a:lnTo>
                  <a:lnTo>
                    <a:pt x="187153" y="846847"/>
                  </a:lnTo>
                  <a:lnTo>
                    <a:pt x="176144" y="846847"/>
                  </a:lnTo>
                  <a:lnTo>
                    <a:pt x="152432" y="826523"/>
                  </a:lnTo>
                  <a:lnTo>
                    <a:pt x="115329" y="788308"/>
                  </a:lnTo>
                  <a:lnTo>
                    <a:pt x="83626" y="745649"/>
                  </a:lnTo>
                  <a:lnTo>
                    <a:pt x="57321" y="698543"/>
                  </a:lnTo>
                  <a:lnTo>
                    <a:pt x="36414" y="646991"/>
                  </a:lnTo>
                  <a:lnTo>
                    <a:pt x="20483" y="592687"/>
                  </a:lnTo>
                  <a:lnTo>
                    <a:pt x="9103" y="537324"/>
                  </a:lnTo>
                  <a:lnTo>
                    <a:pt x="2275" y="480903"/>
                  </a:lnTo>
                  <a:lnTo>
                    <a:pt x="0" y="42342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980508" y="2566380"/>
            <a:ext cx="292735" cy="565150"/>
            <a:chOff x="1213757" y="2566380"/>
            <a:chExt cx="292735" cy="565150"/>
          </a:xfrm>
        </p:grpSpPr>
        <p:sp>
          <p:nvSpPr>
            <p:cNvPr id="7" name="object 7"/>
            <p:cNvSpPr/>
            <p:nvPr/>
          </p:nvSpPr>
          <p:spPr>
            <a:xfrm>
              <a:off x="1214180" y="2566796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5" h="564514">
                  <a:moveTo>
                    <a:pt x="176138" y="0"/>
                  </a:moveTo>
                  <a:lnTo>
                    <a:pt x="165420" y="0"/>
                  </a:lnTo>
                  <a:lnTo>
                    <a:pt x="162029" y="850"/>
                  </a:lnTo>
                  <a:lnTo>
                    <a:pt x="160898" y="2539"/>
                  </a:lnTo>
                  <a:lnTo>
                    <a:pt x="155608" y="7197"/>
                  </a:lnTo>
                  <a:lnTo>
                    <a:pt x="118558" y="30911"/>
                  </a:lnTo>
                  <a:lnTo>
                    <a:pt x="72459" y="46415"/>
                  </a:lnTo>
                  <a:lnTo>
                    <a:pt x="16089" y="54203"/>
                  </a:lnTo>
                  <a:lnTo>
                    <a:pt x="0" y="54203"/>
                  </a:lnTo>
                  <a:lnTo>
                    <a:pt x="0" y="93154"/>
                  </a:lnTo>
                  <a:lnTo>
                    <a:pt x="16089" y="93154"/>
                  </a:lnTo>
                  <a:lnTo>
                    <a:pt x="29321" y="92147"/>
                  </a:lnTo>
                  <a:lnTo>
                    <a:pt x="75579" y="85108"/>
                  </a:lnTo>
                  <a:lnTo>
                    <a:pt x="110086" y="74523"/>
                  </a:lnTo>
                  <a:lnTo>
                    <a:pt x="110086" y="512343"/>
                  </a:lnTo>
                  <a:lnTo>
                    <a:pt x="109527" y="511784"/>
                  </a:lnTo>
                  <a:lnTo>
                    <a:pt x="107838" y="512902"/>
                  </a:lnTo>
                  <a:lnTo>
                    <a:pt x="102186" y="518553"/>
                  </a:lnTo>
                  <a:lnTo>
                    <a:pt x="100497" y="519963"/>
                  </a:lnTo>
                  <a:lnTo>
                    <a:pt x="99367" y="519963"/>
                  </a:lnTo>
                  <a:lnTo>
                    <a:pt x="89194" y="522782"/>
                  </a:lnTo>
                  <a:lnTo>
                    <a:pt x="84686" y="523633"/>
                  </a:lnTo>
                  <a:lnTo>
                    <a:pt x="74526" y="524763"/>
                  </a:lnTo>
                  <a:lnTo>
                    <a:pt x="67464" y="525043"/>
                  </a:lnTo>
                  <a:lnTo>
                    <a:pt x="4234" y="525043"/>
                  </a:lnTo>
                  <a:lnTo>
                    <a:pt x="4234" y="564006"/>
                  </a:lnTo>
                  <a:lnTo>
                    <a:pt x="14396" y="564006"/>
                  </a:lnTo>
                  <a:lnTo>
                    <a:pt x="29374" y="562890"/>
                  </a:lnTo>
                  <a:lnTo>
                    <a:pt x="56524" y="562092"/>
                  </a:lnTo>
                  <a:lnTo>
                    <a:pt x="95848" y="561613"/>
                  </a:lnTo>
                  <a:lnTo>
                    <a:pt x="147347" y="561454"/>
                  </a:lnTo>
                  <a:lnTo>
                    <a:pt x="199590" y="561613"/>
                  </a:lnTo>
                  <a:lnTo>
                    <a:pt x="239445" y="562092"/>
                  </a:lnTo>
                  <a:lnTo>
                    <a:pt x="266912" y="562890"/>
                  </a:lnTo>
                  <a:lnTo>
                    <a:pt x="281993" y="564006"/>
                  </a:lnTo>
                  <a:lnTo>
                    <a:pt x="291315" y="564006"/>
                  </a:lnTo>
                  <a:lnTo>
                    <a:pt x="291315" y="525043"/>
                  </a:lnTo>
                  <a:lnTo>
                    <a:pt x="269293" y="525043"/>
                  </a:lnTo>
                  <a:lnTo>
                    <a:pt x="237965" y="524622"/>
                  </a:lnTo>
                  <a:lnTo>
                    <a:pt x="199290" y="521093"/>
                  </a:lnTo>
                  <a:lnTo>
                    <a:pt x="185460" y="258292"/>
                  </a:lnTo>
                  <a:lnTo>
                    <a:pt x="185460" y="5079"/>
                  </a:lnTo>
                  <a:lnTo>
                    <a:pt x="180939" y="1689"/>
                  </a:lnTo>
                  <a:lnTo>
                    <a:pt x="1761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14181" y="2566803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5" h="564514">
                  <a:moveTo>
                    <a:pt x="110090" y="74522"/>
                  </a:moveTo>
                  <a:lnTo>
                    <a:pt x="65207" y="87225"/>
                  </a:lnTo>
                  <a:lnTo>
                    <a:pt x="16090" y="93153"/>
                  </a:lnTo>
                  <a:lnTo>
                    <a:pt x="0" y="93153"/>
                  </a:lnTo>
                  <a:lnTo>
                    <a:pt x="0" y="54198"/>
                  </a:lnTo>
                  <a:lnTo>
                    <a:pt x="16090" y="54198"/>
                  </a:lnTo>
                  <a:lnTo>
                    <a:pt x="35620" y="52769"/>
                  </a:lnTo>
                  <a:lnTo>
                    <a:pt x="89765" y="41495"/>
                  </a:lnTo>
                  <a:lnTo>
                    <a:pt x="129144" y="25934"/>
                  </a:lnTo>
                  <a:lnTo>
                    <a:pt x="160901" y="2540"/>
                  </a:lnTo>
                  <a:lnTo>
                    <a:pt x="162029" y="846"/>
                  </a:lnTo>
                  <a:lnTo>
                    <a:pt x="165417" y="0"/>
                  </a:lnTo>
                  <a:lnTo>
                    <a:pt x="171063" y="0"/>
                  </a:lnTo>
                  <a:lnTo>
                    <a:pt x="176144" y="0"/>
                  </a:lnTo>
                  <a:lnTo>
                    <a:pt x="180943" y="1693"/>
                  </a:lnTo>
                  <a:lnTo>
                    <a:pt x="185459" y="5081"/>
                  </a:lnTo>
                  <a:lnTo>
                    <a:pt x="185459" y="258288"/>
                  </a:lnTo>
                  <a:lnTo>
                    <a:pt x="186306" y="512342"/>
                  </a:lnTo>
                  <a:lnTo>
                    <a:pt x="190258" y="516294"/>
                  </a:lnTo>
                  <a:lnTo>
                    <a:pt x="193646" y="518835"/>
                  </a:lnTo>
                  <a:lnTo>
                    <a:pt x="196468" y="519964"/>
                  </a:lnTo>
                  <a:lnTo>
                    <a:pt x="199291" y="521093"/>
                  </a:lnTo>
                  <a:lnTo>
                    <a:pt x="237964" y="524621"/>
                  </a:lnTo>
                  <a:lnTo>
                    <a:pt x="269297" y="525045"/>
                  </a:lnTo>
                  <a:lnTo>
                    <a:pt x="291315" y="525045"/>
                  </a:lnTo>
                  <a:lnTo>
                    <a:pt x="291315" y="564000"/>
                  </a:lnTo>
                  <a:lnTo>
                    <a:pt x="282000" y="564000"/>
                  </a:lnTo>
                  <a:lnTo>
                    <a:pt x="266915" y="562888"/>
                  </a:lnTo>
                  <a:lnTo>
                    <a:pt x="239446" y="562094"/>
                  </a:lnTo>
                  <a:lnTo>
                    <a:pt x="199591" y="561618"/>
                  </a:lnTo>
                  <a:lnTo>
                    <a:pt x="147351" y="561459"/>
                  </a:lnTo>
                  <a:lnTo>
                    <a:pt x="95852" y="561618"/>
                  </a:lnTo>
                  <a:lnTo>
                    <a:pt x="56526" y="562094"/>
                  </a:lnTo>
                  <a:lnTo>
                    <a:pt x="29374" y="562888"/>
                  </a:lnTo>
                  <a:lnTo>
                    <a:pt x="14396" y="564000"/>
                  </a:lnTo>
                  <a:lnTo>
                    <a:pt x="4234" y="564000"/>
                  </a:lnTo>
                  <a:lnTo>
                    <a:pt x="4234" y="525045"/>
                  </a:lnTo>
                  <a:lnTo>
                    <a:pt x="26252" y="525045"/>
                  </a:lnTo>
                  <a:lnTo>
                    <a:pt x="35250" y="525045"/>
                  </a:lnTo>
                  <a:lnTo>
                    <a:pt x="43612" y="525045"/>
                  </a:lnTo>
                  <a:lnTo>
                    <a:pt x="51340" y="525045"/>
                  </a:lnTo>
                  <a:lnTo>
                    <a:pt x="58432" y="525045"/>
                  </a:lnTo>
                  <a:lnTo>
                    <a:pt x="67465" y="525045"/>
                  </a:lnTo>
                  <a:lnTo>
                    <a:pt x="74522" y="524763"/>
                  </a:lnTo>
                  <a:lnTo>
                    <a:pt x="79603" y="524198"/>
                  </a:lnTo>
                  <a:lnTo>
                    <a:pt x="84684" y="523633"/>
                  </a:lnTo>
                  <a:lnTo>
                    <a:pt x="89200" y="522787"/>
                  </a:lnTo>
                  <a:lnTo>
                    <a:pt x="93153" y="521658"/>
                  </a:lnTo>
                  <a:lnTo>
                    <a:pt x="97105" y="520528"/>
                  </a:lnTo>
                  <a:lnTo>
                    <a:pt x="99363" y="519964"/>
                  </a:lnTo>
                  <a:lnTo>
                    <a:pt x="99927" y="519964"/>
                  </a:lnTo>
                  <a:lnTo>
                    <a:pt x="100492" y="519964"/>
                  </a:lnTo>
                  <a:lnTo>
                    <a:pt x="102186" y="518552"/>
                  </a:lnTo>
                  <a:lnTo>
                    <a:pt x="105009" y="515730"/>
                  </a:lnTo>
                  <a:lnTo>
                    <a:pt x="107831" y="512907"/>
                  </a:lnTo>
                  <a:lnTo>
                    <a:pt x="109525" y="511778"/>
                  </a:lnTo>
                  <a:lnTo>
                    <a:pt x="110090" y="512342"/>
                  </a:lnTo>
                  <a:lnTo>
                    <a:pt x="110090" y="7452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569919" y="2636668"/>
            <a:ext cx="565150" cy="564515"/>
            <a:chOff x="1803168" y="2636668"/>
            <a:chExt cx="565150" cy="564515"/>
          </a:xfrm>
        </p:grpSpPr>
        <p:sp>
          <p:nvSpPr>
            <p:cNvPr id="10" name="object 10"/>
            <p:cNvSpPr/>
            <p:nvPr/>
          </p:nvSpPr>
          <p:spPr>
            <a:xfrm>
              <a:off x="1803590" y="2637091"/>
              <a:ext cx="564515" cy="563245"/>
            </a:xfrm>
            <a:custGeom>
              <a:avLst/>
              <a:gdLst/>
              <a:ahLst/>
              <a:cxnLst/>
              <a:rect l="l" t="t" r="r" b="b"/>
              <a:pathLst>
                <a:path w="564514" h="563244">
                  <a:moveTo>
                    <a:pt x="298932" y="298932"/>
                  </a:moveTo>
                  <a:lnTo>
                    <a:pt x="265061" y="298932"/>
                  </a:lnTo>
                  <a:lnTo>
                    <a:pt x="265061" y="551294"/>
                  </a:lnTo>
                  <a:lnTo>
                    <a:pt x="268452" y="559193"/>
                  </a:lnTo>
                  <a:lnTo>
                    <a:pt x="273532" y="563143"/>
                  </a:lnTo>
                  <a:lnTo>
                    <a:pt x="289331" y="563143"/>
                  </a:lnTo>
                  <a:lnTo>
                    <a:pt x="294411" y="559193"/>
                  </a:lnTo>
                  <a:lnTo>
                    <a:pt x="298932" y="551294"/>
                  </a:lnTo>
                  <a:lnTo>
                    <a:pt x="298932" y="298932"/>
                  </a:lnTo>
                  <a:close/>
                </a:path>
                <a:path w="564514" h="563244">
                  <a:moveTo>
                    <a:pt x="551294" y="265061"/>
                  </a:moveTo>
                  <a:lnTo>
                    <a:pt x="11849" y="265061"/>
                  </a:lnTo>
                  <a:lnTo>
                    <a:pt x="3949" y="269011"/>
                  </a:lnTo>
                  <a:lnTo>
                    <a:pt x="0" y="274650"/>
                  </a:lnTo>
                  <a:lnTo>
                    <a:pt x="0" y="289331"/>
                  </a:lnTo>
                  <a:lnTo>
                    <a:pt x="3949" y="294982"/>
                  </a:lnTo>
                  <a:lnTo>
                    <a:pt x="11849" y="298932"/>
                  </a:lnTo>
                  <a:lnTo>
                    <a:pt x="551294" y="298932"/>
                  </a:lnTo>
                  <a:lnTo>
                    <a:pt x="559765" y="294411"/>
                  </a:lnTo>
                  <a:lnTo>
                    <a:pt x="563994" y="288772"/>
                  </a:lnTo>
                  <a:lnTo>
                    <a:pt x="563994" y="275221"/>
                  </a:lnTo>
                  <a:lnTo>
                    <a:pt x="559765" y="269570"/>
                  </a:lnTo>
                  <a:lnTo>
                    <a:pt x="551294" y="265061"/>
                  </a:lnTo>
                  <a:close/>
                </a:path>
                <a:path w="564514" h="563244">
                  <a:moveTo>
                    <a:pt x="289331" y="0"/>
                  </a:moveTo>
                  <a:lnTo>
                    <a:pt x="276910" y="0"/>
                  </a:lnTo>
                  <a:lnTo>
                    <a:pt x="271551" y="3670"/>
                  </a:lnTo>
                  <a:lnTo>
                    <a:pt x="265912" y="10998"/>
                  </a:lnTo>
                  <a:lnTo>
                    <a:pt x="265061" y="138036"/>
                  </a:lnTo>
                  <a:lnTo>
                    <a:pt x="265061" y="265061"/>
                  </a:lnTo>
                  <a:lnTo>
                    <a:pt x="298932" y="265061"/>
                  </a:lnTo>
                  <a:lnTo>
                    <a:pt x="298932" y="12700"/>
                  </a:lnTo>
                  <a:lnTo>
                    <a:pt x="294982" y="4229"/>
                  </a:lnTo>
                  <a:lnTo>
                    <a:pt x="289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03592" y="2637091"/>
              <a:ext cx="564515" cy="563245"/>
            </a:xfrm>
            <a:custGeom>
              <a:avLst/>
              <a:gdLst/>
              <a:ahLst/>
              <a:cxnLst/>
              <a:rect l="l" t="t" r="r" b="b"/>
              <a:pathLst>
                <a:path w="564514" h="563244">
                  <a:moveTo>
                    <a:pt x="0" y="293009"/>
                  </a:moveTo>
                  <a:lnTo>
                    <a:pt x="0" y="289339"/>
                  </a:lnTo>
                  <a:lnTo>
                    <a:pt x="0" y="282000"/>
                  </a:lnTo>
                  <a:lnTo>
                    <a:pt x="0" y="274660"/>
                  </a:lnTo>
                  <a:lnTo>
                    <a:pt x="3951" y="269015"/>
                  </a:lnTo>
                  <a:lnTo>
                    <a:pt x="11855" y="265063"/>
                  </a:lnTo>
                  <a:lnTo>
                    <a:pt x="265063" y="265063"/>
                  </a:lnTo>
                  <a:lnTo>
                    <a:pt x="265063" y="138036"/>
                  </a:lnTo>
                  <a:lnTo>
                    <a:pt x="265910" y="11009"/>
                  </a:lnTo>
                  <a:lnTo>
                    <a:pt x="271556" y="3669"/>
                  </a:lnTo>
                  <a:lnTo>
                    <a:pt x="276919" y="0"/>
                  </a:lnTo>
                  <a:lnTo>
                    <a:pt x="282000" y="0"/>
                  </a:lnTo>
                  <a:lnTo>
                    <a:pt x="289339" y="0"/>
                  </a:lnTo>
                  <a:lnTo>
                    <a:pt x="294984" y="4234"/>
                  </a:lnTo>
                  <a:lnTo>
                    <a:pt x="298937" y="12702"/>
                  </a:lnTo>
                  <a:lnTo>
                    <a:pt x="298937" y="265063"/>
                  </a:lnTo>
                  <a:lnTo>
                    <a:pt x="551297" y="265063"/>
                  </a:lnTo>
                  <a:lnTo>
                    <a:pt x="559766" y="269579"/>
                  </a:lnTo>
                  <a:lnTo>
                    <a:pt x="564000" y="275225"/>
                  </a:lnTo>
                  <a:lnTo>
                    <a:pt x="564000" y="282000"/>
                  </a:lnTo>
                  <a:lnTo>
                    <a:pt x="564000" y="288774"/>
                  </a:lnTo>
                  <a:lnTo>
                    <a:pt x="559766" y="294420"/>
                  </a:lnTo>
                  <a:lnTo>
                    <a:pt x="551297" y="298937"/>
                  </a:lnTo>
                  <a:lnTo>
                    <a:pt x="298937" y="298937"/>
                  </a:lnTo>
                  <a:lnTo>
                    <a:pt x="298937" y="551297"/>
                  </a:lnTo>
                  <a:lnTo>
                    <a:pt x="294420" y="559201"/>
                  </a:lnTo>
                  <a:lnTo>
                    <a:pt x="289339" y="563153"/>
                  </a:lnTo>
                  <a:lnTo>
                    <a:pt x="283693" y="563153"/>
                  </a:lnTo>
                  <a:lnTo>
                    <a:pt x="282000" y="563153"/>
                  </a:lnTo>
                  <a:lnTo>
                    <a:pt x="280306" y="563153"/>
                  </a:lnTo>
                  <a:lnTo>
                    <a:pt x="273531" y="563153"/>
                  </a:lnTo>
                  <a:lnTo>
                    <a:pt x="268450" y="559201"/>
                  </a:lnTo>
                  <a:lnTo>
                    <a:pt x="265063" y="551297"/>
                  </a:lnTo>
                  <a:lnTo>
                    <a:pt x="265063" y="298937"/>
                  </a:lnTo>
                  <a:lnTo>
                    <a:pt x="11855" y="298937"/>
                  </a:lnTo>
                  <a:lnTo>
                    <a:pt x="3951" y="294984"/>
                  </a:lnTo>
                  <a:lnTo>
                    <a:pt x="0" y="289339"/>
                  </a:lnTo>
                  <a:lnTo>
                    <a:pt x="0" y="282000"/>
                  </a:lnTo>
                  <a:lnTo>
                    <a:pt x="0" y="29300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387116" y="2570614"/>
            <a:ext cx="239395" cy="570230"/>
            <a:chOff x="2620365" y="2570614"/>
            <a:chExt cx="239395" cy="570230"/>
          </a:xfrm>
        </p:grpSpPr>
        <p:sp>
          <p:nvSpPr>
            <p:cNvPr id="13" name="object 13"/>
            <p:cNvSpPr/>
            <p:nvPr/>
          </p:nvSpPr>
          <p:spPr>
            <a:xfrm>
              <a:off x="2620797" y="2571026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4">
                  <a:moveTo>
                    <a:pt x="191388" y="0"/>
                  </a:moveTo>
                  <a:lnTo>
                    <a:pt x="154127" y="16090"/>
                  </a:lnTo>
                  <a:lnTo>
                    <a:pt x="138036" y="51663"/>
                  </a:lnTo>
                  <a:lnTo>
                    <a:pt x="139091" y="60711"/>
                  </a:lnTo>
                  <a:lnTo>
                    <a:pt x="165125" y="88074"/>
                  </a:lnTo>
                  <a:lnTo>
                    <a:pt x="173596" y="88074"/>
                  </a:lnTo>
                  <a:lnTo>
                    <a:pt x="210858" y="71145"/>
                  </a:lnTo>
                  <a:lnTo>
                    <a:pt x="227799" y="35572"/>
                  </a:lnTo>
                  <a:lnTo>
                    <a:pt x="226790" y="28269"/>
                  </a:lnTo>
                  <a:lnTo>
                    <a:pt x="198692" y="635"/>
                  </a:lnTo>
                  <a:lnTo>
                    <a:pt x="191388" y="0"/>
                  </a:lnTo>
                  <a:close/>
                </a:path>
                <a:path w="238125" h="569594">
                  <a:moveTo>
                    <a:pt x="181953" y="217639"/>
                  </a:moveTo>
                  <a:lnTo>
                    <a:pt x="123913" y="217639"/>
                  </a:lnTo>
                  <a:lnTo>
                    <a:pt x="128714" y="224421"/>
                  </a:lnTo>
                  <a:lnTo>
                    <a:pt x="128714" y="237972"/>
                  </a:lnTo>
                  <a:lnTo>
                    <a:pt x="128069" y="245592"/>
                  </a:lnTo>
                  <a:lnTo>
                    <a:pt x="128028" y="246066"/>
                  </a:lnTo>
                  <a:lnTo>
                    <a:pt x="126811" y="254268"/>
                  </a:lnTo>
                  <a:lnTo>
                    <a:pt x="111007" y="304876"/>
                  </a:lnTo>
                  <a:lnTo>
                    <a:pt x="85521" y="373468"/>
                  </a:lnTo>
                  <a:lnTo>
                    <a:pt x="71179" y="410942"/>
                  </a:lnTo>
                  <a:lnTo>
                    <a:pt x="60329" y="439523"/>
                  </a:lnTo>
                  <a:lnTo>
                    <a:pt x="47260" y="476459"/>
                  </a:lnTo>
                  <a:lnTo>
                    <a:pt x="44993" y="498163"/>
                  </a:lnTo>
                  <a:lnTo>
                    <a:pt x="46679" y="514148"/>
                  </a:lnTo>
                  <a:lnTo>
                    <a:pt x="68592" y="551307"/>
                  </a:lnTo>
                  <a:lnTo>
                    <a:pt x="105266" y="567975"/>
                  </a:lnTo>
                  <a:lnTo>
                    <a:pt x="118554" y="569087"/>
                  </a:lnTo>
                  <a:lnTo>
                    <a:pt x="131694" y="567975"/>
                  </a:lnTo>
                  <a:lnTo>
                    <a:pt x="132114" y="567975"/>
                  </a:lnTo>
                  <a:lnTo>
                    <a:pt x="171056" y="550456"/>
                  </a:lnTo>
                  <a:lnTo>
                    <a:pt x="185700" y="537756"/>
                  </a:lnTo>
                  <a:lnTo>
                    <a:pt x="122783" y="537756"/>
                  </a:lnTo>
                  <a:lnTo>
                    <a:pt x="116490" y="536432"/>
                  </a:lnTo>
                  <a:lnTo>
                    <a:pt x="111993" y="532461"/>
                  </a:lnTo>
                  <a:lnTo>
                    <a:pt x="109294" y="525845"/>
                  </a:lnTo>
                  <a:lnTo>
                    <a:pt x="108394" y="516585"/>
                  </a:lnTo>
                  <a:lnTo>
                    <a:pt x="108658" y="511712"/>
                  </a:lnTo>
                  <a:lnTo>
                    <a:pt x="109451" y="505572"/>
                  </a:lnTo>
                  <a:lnTo>
                    <a:pt x="110773" y="498163"/>
                  </a:lnTo>
                  <a:lnTo>
                    <a:pt x="112511" y="490009"/>
                  </a:lnTo>
                  <a:lnTo>
                    <a:pt x="112623" y="489483"/>
                  </a:lnTo>
                  <a:lnTo>
                    <a:pt x="128290" y="445660"/>
                  </a:lnTo>
                  <a:lnTo>
                    <a:pt x="148196" y="393788"/>
                  </a:lnTo>
                  <a:lnTo>
                    <a:pt x="158571" y="367271"/>
                  </a:lnTo>
                  <a:lnTo>
                    <a:pt x="167674" y="343612"/>
                  </a:lnTo>
                  <a:lnTo>
                    <a:pt x="181992" y="305080"/>
                  </a:lnTo>
                  <a:lnTo>
                    <a:pt x="193188" y="265807"/>
                  </a:lnTo>
                  <a:lnTo>
                    <a:pt x="193929" y="257441"/>
                  </a:lnTo>
                  <a:lnTo>
                    <a:pt x="192178" y="241780"/>
                  </a:lnTo>
                  <a:lnTo>
                    <a:pt x="187783" y="227809"/>
                  </a:lnTo>
                  <a:lnTo>
                    <a:pt x="181953" y="217639"/>
                  </a:lnTo>
                  <a:close/>
                </a:path>
                <a:path w="238125" h="569594">
                  <a:moveTo>
                    <a:pt x="232308" y="430199"/>
                  </a:moveTo>
                  <a:lnTo>
                    <a:pt x="212559" y="430199"/>
                  </a:lnTo>
                  <a:lnTo>
                    <a:pt x="207759" y="430771"/>
                  </a:lnTo>
                  <a:lnTo>
                    <a:pt x="205498" y="433031"/>
                  </a:lnTo>
                  <a:lnTo>
                    <a:pt x="204088" y="436981"/>
                  </a:lnTo>
                  <a:lnTo>
                    <a:pt x="202387" y="443750"/>
                  </a:lnTo>
                  <a:lnTo>
                    <a:pt x="197571" y="457990"/>
                  </a:lnTo>
                  <a:lnTo>
                    <a:pt x="181216" y="493712"/>
                  </a:lnTo>
                  <a:lnTo>
                    <a:pt x="151015" y="529564"/>
                  </a:lnTo>
                  <a:lnTo>
                    <a:pt x="127863" y="537756"/>
                  </a:lnTo>
                  <a:lnTo>
                    <a:pt x="185700" y="537756"/>
                  </a:lnTo>
                  <a:lnTo>
                    <a:pt x="215571" y="496521"/>
                  </a:lnTo>
                  <a:lnTo>
                    <a:pt x="233673" y="455980"/>
                  </a:lnTo>
                  <a:lnTo>
                    <a:pt x="237959" y="433031"/>
                  </a:lnTo>
                  <a:lnTo>
                    <a:pt x="232308" y="430199"/>
                  </a:lnTo>
                  <a:close/>
                </a:path>
                <a:path w="238125" h="569594">
                  <a:moveTo>
                    <a:pt x="116014" y="185470"/>
                  </a:moveTo>
                  <a:lnTo>
                    <a:pt x="77586" y="195629"/>
                  </a:lnTo>
                  <a:lnTo>
                    <a:pt x="43608" y="224634"/>
                  </a:lnTo>
                  <a:lnTo>
                    <a:pt x="21905" y="258875"/>
                  </a:lnTo>
                  <a:lnTo>
                    <a:pt x="4286" y="299415"/>
                  </a:lnTo>
                  <a:lnTo>
                    <a:pt x="0" y="316725"/>
                  </a:lnTo>
                  <a:lnTo>
                    <a:pt x="0" y="318414"/>
                  </a:lnTo>
                  <a:lnTo>
                    <a:pt x="1689" y="320967"/>
                  </a:lnTo>
                  <a:lnTo>
                    <a:pt x="5080" y="324345"/>
                  </a:lnTo>
                  <a:lnTo>
                    <a:pt x="27660" y="324345"/>
                  </a:lnTo>
                  <a:lnTo>
                    <a:pt x="28511" y="324065"/>
                  </a:lnTo>
                  <a:lnTo>
                    <a:pt x="30759" y="322935"/>
                  </a:lnTo>
                  <a:lnTo>
                    <a:pt x="31330" y="322376"/>
                  </a:lnTo>
                  <a:lnTo>
                    <a:pt x="31422" y="320967"/>
                  </a:lnTo>
                  <a:lnTo>
                    <a:pt x="31610" y="320395"/>
                  </a:lnTo>
                  <a:lnTo>
                    <a:pt x="32740" y="318135"/>
                  </a:lnTo>
                  <a:lnTo>
                    <a:pt x="33299" y="317296"/>
                  </a:lnTo>
                  <a:lnTo>
                    <a:pt x="33870" y="316725"/>
                  </a:lnTo>
                  <a:lnTo>
                    <a:pt x="40010" y="296084"/>
                  </a:lnTo>
                  <a:lnTo>
                    <a:pt x="56098" y="260518"/>
                  </a:lnTo>
                  <a:lnTo>
                    <a:pt x="88274" y="224634"/>
                  </a:lnTo>
                  <a:lnTo>
                    <a:pt x="112623" y="217639"/>
                  </a:lnTo>
                  <a:lnTo>
                    <a:pt x="181953" y="217639"/>
                  </a:lnTo>
                  <a:lnTo>
                    <a:pt x="180743" y="215529"/>
                  </a:lnTo>
                  <a:lnTo>
                    <a:pt x="171056" y="204939"/>
                  </a:lnTo>
                  <a:lnTo>
                    <a:pt x="159359" y="196422"/>
                  </a:lnTo>
                  <a:lnTo>
                    <a:pt x="146288" y="190338"/>
                  </a:lnTo>
                  <a:lnTo>
                    <a:pt x="131840" y="186687"/>
                  </a:lnTo>
                  <a:lnTo>
                    <a:pt x="116014" y="1854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8401" y="2570614"/>
              <a:ext cx="90612" cy="8891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620788" y="2756497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61"/>
                  </a:moveTo>
                  <a:lnTo>
                    <a:pt x="11750" y="95005"/>
                  </a:lnTo>
                  <a:lnTo>
                    <a:pt x="35038" y="50228"/>
                  </a:lnTo>
                  <a:lnTo>
                    <a:pt x="65207" y="18630"/>
                  </a:lnTo>
                  <a:lnTo>
                    <a:pt x="102997" y="846"/>
                  </a:lnTo>
                  <a:lnTo>
                    <a:pt x="116018" y="0"/>
                  </a:lnTo>
                  <a:lnTo>
                    <a:pt x="131843" y="1217"/>
                  </a:lnTo>
                  <a:lnTo>
                    <a:pt x="171063" y="19477"/>
                  </a:lnTo>
                  <a:lnTo>
                    <a:pt x="192181" y="56315"/>
                  </a:lnTo>
                  <a:lnTo>
                    <a:pt x="193928" y="71982"/>
                  </a:lnTo>
                  <a:lnTo>
                    <a:pt x="193187" y="80344"/>
                  </a:lnTo>
                  <a:lnTo>
                    <a:pt x="182072" y="119405"/>
                  </a:lnTo>
                  <a:lnTo>
                    <a:pt x="167675" y="158148"/>
                  </a:lnTo>
                  <a:lnTo>
                    <a:pt x="148198" y="208324"/>
                  </a:lnTo>
                  <a:lnTo>
                    <a:pt x="137718" y="235264"/>
                  </a:lnTo>
                  <a:lnTo>
                    <a:pt x="119934" y="283111"/>
                  </a:lnTo>
                  <a:lnTo>
                    <a:pt x="109455" y="320108"/>
                  </a:lnTo>
                  <a:lnTo>
                    <a:pt x="108396" y="331117"/>
                  </a:lnTo>
                  <a:lnTo>
                    <a:pt x="109296" y="340379"/>
                  </a:lnTo>
                  <a:lnTo>
                    <a:pt x="111995" y="346995"/>
                  </a:lnTo>
                  <a:lnTo>
                    <a:pt x="116494" y="350965"/>
                  </a:lnTo>
                  <a:lnTo>
                    <a:pt x="122792" y="352288"/>
                  </a:lnTo>
                  <a:lnTo>
                    <a:pt x="127873" y="352288"/>
                  </a:lnTo>
                  <a:lnTo>
                    <a:pt x="133237" y="351441"/>
                  </a:lnTo>
                  <a:lnTo>
                    <a:pt x="138882" y="349747"/>
                  </a:lnTo>
                  <a:lnTo>
                    <a:pt x="144528" y="348054"/>
                  </a:lnTo>
                  <a:lnTo>
                    <a:pt x="175350" y="317726"/>
                  </a:lnTo>
                  <a:lnTo>
                    <a:pt x="197580" y="272525"/>
                  </a:lnTo>
                  <a:lnTo>
                    <a:pt x="204090" y="251513"/>
                  </a:lnTo>
                  <a:lnTo>
                    <a:pt x="205501" y="247561"/>
                  </a:lnTo>
                  <a:lnTo>
                    <a:pt x="206630" y="246432"/>
                  </a:lnTo>
                  <a:lnTo>
                    <a:pt x="207759" y="245303"/>
                  </a:lnTo>
                  <a:lnTo>
                    <a:pt x="212558" y="244738"/>
                  </a:lnTo>
                  <a:lnTo>
                    <a:pt x="221027" y="244738"/>
                  </a:lnTo>
                  <a:lnTo>
                    <a:pt x="232318" y="244738"/>
                  </a:lnTo>
                  <a:lnTo>
                    <a:pt x="237964" y="247561"/>
                  </a:lnTo>
                  <a:lnTo>
                    <a:pt x="237964" y="253207"/>
                  </a:lnTo>
                  <a:lnTo>
                    <a:pt x="237487" y="257388"/>
                  </a:lnTo>
                  <a:lnTo>
                    <a:pt x="221238" y="299995"/>
                  </a:lnTo>
                  <a:lnTo>
                    <a:pt x="201708" y="334187"/>
                  </a:lnTo>
                  <a:lnTo>
                    <a:pt x="171063" y="364991"/>
                  </a:lnTo>
                  <a:lnTo>
                    <a:pt x="132319" y="382457"/>
                  </a:lnTo>
                  <a:lnTo>
                    <a:pt x="118558" y="383621"/>
                  </a:lnTo>
                  <a:lnTo>
                    <a:pt x="105273" y="382510"/>
                  </a:lnTo>
                  <a:lnTo>
                    <a:pt x="68594" y="365838"/>
                  </a:lnTo>
                  <a:lnTo>
                    <a:pt x="46682" y="328682"/>
                  </a:lnTo>
                  <a:lnTo>
                    <a:pt x="44882" y="311639"/>
                  </a:lnTo>
                  <a:lnTo>
                    <a:pt x="45147" y="304547"/>
                  </a:lnTo>
                  <a:lnTo>
                    <a:pt x="60337" y="254054"/>
                  </a:lnTo>
                  <a:lnTo>
                    <a:pt x="85531" y="188000"/>
                  </a:lnTo>
                  <a:lnTo>
                    <a:pt x="99927" y="149521"/>
                  </a:lnTo>
                  <a:lnTo>
                    <a:pt x="118558" y="98287"/>
                  </a:lnTo>
                  <a:lnTo>
                    <a:pt x="128032" y="60602"/>
                  </a:lnTo>
                  <a:lnTo>
                    <a:pt x="128720" y="52504"/>
                  </a:lnTo>
                  <a:lnTo>
                    <a:pt x="128720" y="38954"/>
                  </a:lnTo>
                  <a:lnTo>
                    <a:pt x="123921" y="32180"/>
                  </a:lnTo>
                  <a:lnTo>
                    <a:pt x="114324" y="32180"/>
                  </a:lnTo>
                  <a:lnTo>
                    <a:pt x="112630" y="32180"/>
                  </a:lnTo>
                  <a:lnTo>
                    <a:pt x="76904" y="47899"/>
                  </a:lnTo>
                  <a:lnTo>
                    <a:pt x="47423" y="91882"/>
                  </a:lnTo>
                  <a:lnTo>
                    <a:pt x="33873" y="131261"/>
                  </a:lnTo>
                  <a:lnTo>
                    <a:pt x="33309" y="131826"/>
                  </a:lnTo>
                  <a:lnTo>
                    <a:pt x="32744" y="132673"/>
                  </a:lnTo>
                  <a:lnTo>
                    <a:pt x="32180" y="133801"/>
                  </a:lnTo>
                  <a:lnTo>
                    <a:pt x="31615" y="134930"/>
                  </a:lnTo>
                  <a:lnTo>
                    <a:pt x="31333" y="135777"/>
                  </a:lnTo>
                  <a:lnTo>
                    <a:pt x="31333" y="136342"/>
                  </a:lnTo>
                  <a:lnTo>
                    <a:pt x="31333" y="136907"/>
                  </a:lnTo>
                  <a:lnTo>
                    <a:pt x="30768" y="137471"/>
                  </a:lnTo>
                  <a:lnTo>
                    <a:pt x="29639" y="138036"/>
                  </a:lnTo>
                  <a:lnTo>
                    <a:pt x="28510" y="138600"/>
                  </a:lnTo>
                  <a:lnTo>
                    <a:pt x="27663" y="138882"/>
                  </a:lnTo>
                  <a:lnTo>
                    <a:pt x="27099" y="138882"/>
                  </a:lnTo>
                  <a:lnTo>
                    <a:pt x="26534" y="138882"/>
                  </a:lnTo>
                  <a:lnTo>
                    <a:pt x="5081" y="138882"/>
                  </a:lnTo>
                  <a:lnTo>
                    <a:pt x="1693" y="135495"/>
                  </a:lnTo>
                  <a:lnTo>
                    <a:pt x="0" y="132955"/>
                  </a:lnTo>
                  <a:lnTo>
                    <a:pt x="0" y="13126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708923" y="2495244"/>
            <a:ext cx="203835" cy="847725"/>
            <a:chOff x="2942172" y="2495244"/>
            <a:chExt cx="203835" cy="847725"/>
          </a:xfrm>
        </p:grpSpPr>
        <p:sp>
          <p:nvSpPr>
            <p:cNvPr id="17" name="object 17"/>
            <p:cNvSpPr/>
            <p:nvPr/>
          </p:nvSpPr>
          <p:spPr>
            <a:xfrm>
              <a:off x="2942590" y="2495664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26263" y="0"/>
                  </a:moveTo>
                  <a:lnTo>
                    <a:pt x="7632" y="0"/>
                  </a:lnTo>
                  <a:lnTo>
                    <a:pt x="4241" y="850"/>
                  </a:lnTo>
                  <a:lnTo>
                    <a:pt x="1422" y="2539"/>
                  </a:lnTo>
                  <a:lnTo>
                    <a:pt x="0" y="5638"/>
                  </a:lnTo>
                  <a:lnTo>
                    <a:pt x="0" y="10159"/>
                  </a:lnTo>
                  <a:lnTo>
                    <a:pt x="9321" y="21170"/>
                  </a:lnTo>
                  <a:lnTo>
                    <a:pt x="36869" y="53068"/>
                  </a:lnTo>
                  <a:lnTo>
                    <a:pt x="61175" y="88165"/>
                  </a:lnTo>
                  <a:lnTo>
                    <a:pt x="82240" y="126461"/>
                  </a:lnTo>
                  <a:lnTo>
                    <a:pt x="100065" y="167957"/>
                  </a:lnTo>
                  <a:lnTo>
                    <a:pt x="114649" y="212651"/>
                  </a:lnTo>
                  <a:lnTo>
                    <a:pt x="125992" y="260545"/>
                  </a:lnTo>
                  <a:lnTo>
                    <a:pt x="134094" y="311637"/>
                  </a:lnTo>
                  <a:lnTo>
                    <a:pt x="138955" y="365928"/>
                  </a:lnTo>
                  <a:lnTo>
                    <a:pt x="140576" y="423417"/>
                  </a:lnTo>
                  <a:lnTo>
                    <a:pt x="138955" y="480911"/>
                  </a:lnTo>
                  <a:lnTo>
                    <a:pt x="134094" y="535205"/>
                  </a:lnTo>
                  <a:lnTo>
                    <a:pt x="125992" y="586299"/>
                  </a:lnTo>
                  <a:lnTo>
                    <a:pt x="114649" y="634194"/>
                  </a:lnTo>
                  <a:lnTo>
                    <a:pt x="100065" y="678890"/>
                  </a:lnTo>
                  <a:lnTo>
                    <a:pt x="82240" y="720386"/>
                  </a:lnTo>
                  <a:lnTo>
                    <a:pt x="61175" y="758682"/>
                  </a:lnTo>
                  <a:lnTo>
                    <a:pt x="36869" y="793780"/>
                  </a:lnTo>
                  <a:lnTo>
                    <a:pt x="0" y="836688"/>
                  </a:lnTo>
                  <a:lnTo>
                    <a:pt x="571" y="840066"/>
                  </a:lnTo>
                  <a:lnTo>
                    <a:pt x="1422" y="842606"/>
                  </a:lnTo>
                  <a:lnTo>
                    <a:pt x="3670" y="845997"/>
                  </a:lnTo>
                  <a:lnTo>
                    <a:pt x="5080" y="846848"/>
                  </a:lnTo>
                  <a:lnTo>
                    <a:pt x="26263" y="846848"/>
                  </a:lnTo>
                  <a:lnTo>
                    <a:pt x="29641" y="843457"/>
                  </a:lnTo>
                  <a:lnTo>
                    <a:pt x="39801" y="835558"/>
                  </a:lnTo>
                  <a:lnTo>
                    <a:pt x="76225" y="799426"/>
                  </a:lnTo>
                  <a:lnTo>
                    <a:pt x="104327" y="766235"/>
                  </a:lnTo>
                  <a:lnTo>
                    <a:pt x="124917" y="732305"/>
                  </a:lnTo>
                  <a:lnTo>
                    <a:pt x="152698" y="680859"/>
                  </a:lnTo>
                  <a:lnTo>
                    <a:pt x="168371" y="643597"/>
                  </a:lnTo>
                  <a:lnTo>
                    <a:pt x="179805" y="605331"/>
                  </a:lnTo>
                  <a:lnTo>
                    <a:pt x="189540" y="560030"/>
                  </a:lnTo>
                  <a:lnTo>
                    <a:pt x="197636" y="507421"/>
                  </a:lnTo>
                  <a:lnTo>
                    <a:pt x="201871" y="451947"/>
                  </a:lnTo>
                  <a:lnTo>
                    <a:pt x="202399" y="423417"/>
                  </a:lnTo>
                  <a:lnTo>
                    <a:pt x="200123" y="365939"/>
                  </a:lnTo>
                  <a:lnTo>
                    <a:pt x="193295" y="309519"/>
                  </a:lnTo>
                  <a:lnTo>
                    <a:pt x="181916" y="254159"/>
                  </a:lnTo>
                  <a:lnTo>
                    <a:pt x="165989" y="199859"/>
                  </a:lnTo>
                  <a:lnTo>
                    <a:pt x="145079" y="148305"/>
                  </a:lnTo>
                  <a:lnTo>
                    <a:pt x="118773" y="101198"/>
                  </a:lnTo>
                  <a:lnTo>
                    <a:pt x="87071" y="58536"/>
                  </a:lnTo>
                  <a:lnTo>
                    <a:pt x="49974" y="20320"/>
                  </a:lnTo>
                  <a:lnTo>
                    <a:pt x="26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42595" y="2495668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4234" y="846"/>
                  </a:moveTo>
                  <a:lnTo>
                    <a:pt x="7621" y="0"/>
                  </a:lnTo>
                  <a:lnTo>
                    <a:pt x="10444" y="0"/>
                  </a:lnTo>
                  <a:lnTo>
                    <a:pt x="13267" y="0"/>
                  </a:lnTo>
                  <a:lnTo>
                    <a:pt x="16090" y="0"/>
                  </a:lnTo>
                  <a:lnTo>
                    <a:pt x="26252" y="0"/>
                  </a:lnTo>
                  <a:lnTo>
                    <a:pt x="49963" y="20324"/>
                  </a:lnTo>
                  <a:lnTo>
                    <a:pt x="87066" y="58538"/>
                  </a:lnTo>
                  <a:lnTo>
                    <a:pt x="118770" y="101198"/>
                  </a:lnTo>
                  <a:lnTo>
                    <a:pt x="145075" y="148304"/>
                  </a:lnTo>
                  <a:lnTo>
                    <a:pt x="165982" y="199855"/>
                  </a:lnTo>
                  <a:lnTo>
                    <a:pt x="181913" y="254160"/>
                  </a:lnTo>
                  <a:lnTo>
                    <a:pt x="193293" y="309522"/>
                  </a:lnTo>
                  <a:lnTo>
                    <a:pt x="200120" y="365944"/>
                  </a:lnTo>
                  <a:lnTo>
                    <a:pt x="202396" y="423423"/>
                  </a:lnTo>
                  <a:lnTo>
                    <a:pt x="201867" y="451951"/>
                  </a:lnTo>
                  <a:lnTo>
                    <a:pt x="197633" y="507420"/>
                  </a:lnTo>
                  <a:lnTo>
                    <a:pt x="189534" y="560030"/>
                  </a:lnTo>
                  <a:lnTo>
                    <a:pt x="179796" y="605337"/>
                  </a:lnTo>
                  <a:lnTo>
                    <a:pt x="168363" y="643604"/>
                  </a:lnTo>
                  <a:lnTo>
                    <a:pt x="152697" y="680865"/>
                  </a:lnTo>
                  <a:lnTo>
                    <a:pt x="133484" y="717015"/>
                  </a:lnTo>
                  <a:lnTo>
                    <a:pt x="110937" y="756234"/>
                  </a:lnTo>
                  <a:lnTo>
                    <a:pt x="86960" y="787832"/>
                  </a:lnTo>
                  <a:lnTo>
                    <a:pt x="58008" y="818266"/>
                  </a:lnTo>
                  <a:lnTo>
                    <a:pt x="29639" y="843460"/>
                  </a:lnTo>
                  <a:lnTo>
                    <a:pt x="27945" y="845153"/>
                  </a:lnTo>
                  <a:lnTo>
                    <a:pt x="26816" y="846282"/>
                  </a:lnTo>
                  <a:lnTo>
                    <a:pt x="26252" y="846847"/>
                  </a:lnTo>
                  <a:lnTo>
                    <a:pt x="16090" y="846847"/>
                  </a:lnTo>
                  <a:lnTo>
                    <a:pt x="11573" y="846847"/>
                  </a:lnTo>
                  <a:lnTo>
                    <a:pt x="8468" y="846847"/>
                  </a:lnTo>
                  <a:lnTo>
                    <a:pt x="6774" y="846847"/>
                  </a:lnTo>
                  <a:lnTo>
                    <a:pt x="5081" y="846847"/>
                  </a:lnTo>
                  <a:lnTo>
                    <a:pt x="3669" y="846000"/>
                  </a:lnTo>
                  <a:lnTo>
                    <a:pt x="2540" y="844306"/>
                  </a:lnTo>
                  <a:lnTo>
                    <a:pt x="1411" y="842613"/>
                  </a:lnTo>
                  <a:lnTo>
                    <a:pt x="564" y="840072"/>
                  </a:lnTo>
                  <a:lnTo>
                    <a:pt x="0" y="836685"/>
                  </a:lnTo>
                  <a:lnTo>
                    <a:pt x="564" y="836120"/>
                  </a:lnTo>
                  <a:lnTo>
                    <a:pt x="3669" y="832451"/>
                  </a:lnTo>
                  <a:lnTo>
                    <a:pt x="9315" y="825676"/>
                  </a:lnTo>
                  <a:lnTo>
                    <a:pt x="36863" y="793778"/>
                  </a:lnTo>
                  <a:lnTo>
                    <a:pt x="61171" y="758681"/>
                  </a:lnTo>
                  <a:lnTo>
                    <a:pt x="82238" y="720385"/>
                  </a:lnTo>
                  <a:lnTo>
                    <a:pt x="100063" y="678889"/>
                  </a:lnTo>
                  <a:lnTo>
                    <a:pt x="114648" y="634194"/>
                  </a:lnTo>
                  <a:lnTo>
                    <a:pt x="125992" y="586300"/>
                  </a:lnTo>
                  <a:lnTo>
                    <a:pt x="134094" y="535207"/>
                  </a:lnTo>
                  <a:lnTo>
                    <a:pt x="138956" y="480915"/>
                  </a:lnTo>
                  <a:lnTo>
                    <a:pt x="140576" y="423423"/>
                  </a:lnTo>
                  <a:lnTo>
                    <a:pt x="138956" y="365932"/>
                  </a:lnTo>
                  <a:lnTo>
                    <a:pt x="134094" y="311639"/>
                  </a:lnTo>
                  <a:lnTo>
                    <a:pt x="125992" y="260546"/>
                  </a:lnTo>
                  <a:lnTo>
                    <a:pt x="114648" y="212652"/>
                  </a:lnTo>
                  <a:lnTo>
                    <a:pt x="100063" y="167958"/>
                  </a:lnTo>
                  <a:lnTo>
                    <a:pt x="82238" y="126462"/>
                  </a:lnTo>
                  <a:lnTo>
                    <a:pt x="61171" y="88166"/>
                  </a:lnTo>
                  <a:lnTo>
                    <a:pt x="36863" y="53069"/>
                  </a:lnTo>
                  <a:lnTo>
                    <a:pt x="9315" y="21171"/>
                  </a:lnTo>
                  <a:lnTo>
                    <a:pt x="3669" y="14396"/>
                  </a:lnTo>
                  <a:lnTo>
                    <a:pt x="564" y="10727"/>
                  </a:lnTo>
                  <a:lnTo>
                    <a:pt x="0" y="10162"/>
                  </a:lnTo>
                  <a:lnTo>
                    <a:pt x="0" y="5645"/>
                  </a:lnTo>
                  <a:lnTo>
                    <a:pt x="1411" y="2540"/>
                  </a:lnTo>
                  <a:lnTo>
                    <a:pt x="4234" y="84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071375" y="2495244"/>
            <a:ext cx="203835" cy="847725"/>
            <a:chOff x="3304624" y="2495244"/>
            <a:chExt cx="203835" cy="847725"/>
          </a:xfrm>
        </p:grpSpPr>
        <p:sp>
          <p:nvSpPr>
            <p:cNvPr id="20" name="object 20"/>
            <p:cNvSpPr/>
            <p:nvPr/>
          </p:nvSpPr>
          <p:spPr>
            <a:xfrm>
              <a:off x="3305048" y="2495664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198437" y="0"/>
                  </a:moveTo>
                  <a:lnTo>
                    <a:pt x="176136" y="0"/>
                  </a:lnTo>
                  <a:lnTo>
                    <a:pt x="162379" y="10795"/>
                  </a:lnTo>
                  <a:lnTo>
                    <a:pt x="157880" y="14762"/>
                  </a:lnTo>
                  <a:lnTo>
                    <a:pt x="151633" y="21487"/>
                  </a:lnTo>
                  <a:lnTo>
                    <a:pt x="127025" y="46570"/>
                  </a:lnTo>
                  <a:lnTo>
                    <a:pt x="98125" y="80239"/>
                  </a:lnTo>
                  <a:lnTo>
                    <a:pt x="59270" y="147345"/>
                  </a:lnTo>
                  <a:lnTo>
                    <a:pt x="41281" y="184188"/>
                  </a:lnTo>
                  <a:lnTo>
                    <a:pt x="27939" y="221868"/>
                  </a:lnTo>
                  <a:lnTo>
                    <a:pt x="17567" y="263580"/>
                  </a:lnTo>
                  <a:lnTo>
                    <a:pt x="8470" y="312483"/>
                  </a:lnTo>
                  <a:lnTo>
                    <a:pt x="2116" y="366469"/>
                  </a:lnTo>
                  <a:lnTo>
                    <a:pt x="0" y="423417"/>
                  </a:lnTo>
                  <a:lnTo>
                    <a:pt x="2276" y="480901"/>
                  </a:lnTo>
                  <a:lnTo>
                    <a:pt x="9104" y="537322"/>
                  </a:lnTo>
                  <a:lnTo>
                    <a:pt x="20482" y="592683"/>
                  </a:lnTo>
                  <a:lnTo>
                    <a:pt x="36410" y="646988"/>
                  </a:lnTo>
                  <a:lnTo>
                    <a:pt x="57320" y="698542"/>
                  </a:lnTo>
                  <a:lnTo>
                    <a:pt x="83626" y="745648"/>
                  </a:lnTo>
                  <a:lnTo>
                    <a:pt x="115327" y="788306"/>
                  </a:lnTo>
                  <a:lnTo>
                    <a:pt x="152425" y="826515"/>
                  </a:lnTo>
                  <a:lnTo>
                    <a:pt x="176136" y="846848"/>
                  </a:lnTo>
                  <a:lnTo>
                    <a:pt x="198158" y="846848"/>
                  </a:lnTo>
                  <a:lnTo>
                    <a:pt x="202399" y="844308"/>
                  </a:lnTo>
                  <a:lnTo>
                    <a:pt x="202399" y="838657"/>
                  </a:lnTo>
                  <a:lnTo>
                    <a:pt x="187998" y="821436"/>
                  </a:lnTo>
                  <a:lnTo>
                    <a:pt x="171907" y="801747"/>
                  </a:lnTo>
                  <a:lnTo>
                    <a:pt x="141895" y="761523"/>
                  </a:lnTo>
                  <a:lnTo>
                    <a:pt x="121150" y="725113"/>
                  </a:lnTo>
                  <a:lnTo>
                    <a:pt x="101142" y="679543"/>
                  </a:lnTo>
                  <a:lnTo>
                    <a:pt x="83782" y="620684"/>
                  </a:lnTo>
                  <a:lnTo>
                    <a:pt x="69913" y="548542"/>
                  </a:lnTo>
                  <a:lnTo>
                    <a:pt x="65417" y="508950"/>
                  </a:lnTo>
                  <a:lnTo>
                    <a:pt x="62721" y="467242"/>
                  </a:lnTo>
                  <a:lnTo>
                    <a:pt x="61823" y="423417"/>
                  </a:lnTo>
                  <a:lnTo>
                    <a:pt x="62721" y="379541"/>
                  </a:lnTo>
                  <a:lnTo>
                    <a:pt x="65417" y="337675"/>
                  </a:lnTo>
                  <a:lnTo>
                    <a:pt x="69913" y="297821"/>
                  </a:lnTo>
                  <a:lnTo>
                    <a:pt x="76212" y="259981"/>
                  </a:lnTo>
                  <a:lnTo>
                    <a:pt x="92303" y="193924"/>
                  </a:lnTo>
                  <a:lnTo>
                    <a:pt x="111785" y="143116"/>
                  </a:lnTo>
                  <a:lnTo>
                    <a:pt x="132740" y="103312"/>
                  </a:lnTo>
                  <a:lnTo>
                    <a:pt x="153276" y="70281"/>
                  </a:lnTo>
                  <a:lnTo>
                    <a:pt x="180427" y="33920"/>
                  </a:lnTo>
                  <a:lnTo>
                    <a:pt x="197599" y="15239"/>
                  </a:lnTo>
                  <a:lnTo>
                    <a:pt x="202399" y="9309"/>
                  </a:lnTo>
                  <a:lnTo>
                    <a:pt x="202399" y="2539"/>
                  </a:lnTo>
                  <a:lnTo>
                    <a:pt x="1984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05048" y="2495668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0" y="423423"/>
                  </a:moveTo>
                  <a:lnTo>
                    <a:pt x="2117" y="366473"/>
                  </a:lnTo>
                  <a:lnTo>
                    <a:pt x="8468" y="312486"/>
                  </a:lnTo>
                  <a:lnTo>
                    <a:pt x="17572" y="263581"/>
                  </a:lnTo>
                  <a:lnTo>
                    <a:pt x="27945" y="221874"/>
                  </a:lnTo>
                  <a:lnTo>
                    <a:pt x="41283" y="184189"/>
                  </a:lnTo>
                  <a:lnTo>
                    <a:pt x="59279" y="147351"/>
                  </a:lnTo>
                  <a:lnTo>
                    <a:pt x="85002" y="101780"/>
                  </a:lnTo>
                  <a:lnTo>
                    <a:pt x="106279" y="69441"/>
                  </a:lnTo>
                  <a:lnTo>
                    <a:pt x="137665" y="35885"/>
                  </a:lnTo>
                  <a:lnTo>
                    <a:pt x="145869" y="27522"/>
                  </a:lnTo>
                  <a:lnTo>
                    <a:pt x="151638" y="21488"/>
                  </a:lnTo>
                  <a:lnTo>
                    <a:pt x="154973" y="17783"/>
                  </a:lnTo>
                  <a:lnTo>
                    <a:pt x="157884" y="14766"/>
                  </a:lnTo>
                  <a:lnTo>
                    <a:pt x="162382" y="10797"/>
                  </a:lnTo>
                  <a:lnTo>
                    <a:pt x="168469" y="5875"/>
                  </a:lnTo>
                  <a:lnTo>
                    <a:pt x="176144" y="0"/>
                  </a:lnTo>
                  <a:lnTo>
                    <a:pt x="187153" y="0"/>
                  </a:lnTo>
                  <a:lnTo>
                    <a:pt x="190540" y="0"/>
                  </a:lnTo>
                  <a:lnTo>
                    <a:pt x="198444" y="0"/>
                  </a:lnTo>
                  <a:lnTo>
                    <a:pt x="202396" y="2540"/>
                  </a:lnTo>
                  <a:lnTo>
                    <a:pt x="202396" y="7621"/>
                  </a:lnTo>
                  <a:lnTo>
                    <a:pt x="202396" y="9315"/>
                  </a:lnTo>
                  <a:lnTo>
                    <a:pt x="197597" y="15243"/>
                  </a:lnTo>
                  <a:lnTo>
                    <a:pt x="188000" y="25405"/>
                  </a:lnTo>
                  <a:lnTo>
                    <a:pt x="180431" y="33926"/>
                  </a:lnTo>
                  <a:lnTo>
                    <a:pt x="153279" y="70288"/>
                  </a:lnTo>
                  <a:lnTo>
                    <a:pt x="132743" y="103315"/>
                  </a:lnTo>
                  <a:lnTo>
                    <a:pt x="111783" y="143117"/>
                  </a:lnTo>
                  <a:lnTo>
                    <a:pt x="92306" y="193928"/>
                  </a:lnTo>
                  <a:lnTo>
                    <a:pt x="76216" y="259982"/>
                  </a:lnTo>
                  <a:lnTo>
                    <a:pt x="69917" y="297825"/>
                  </a:lnTo>
                  <a:lnTo>
                    <a:pt x="65419" y="337680"/>
                  </a:lnTo>
                  <a:lnTo>
                    <a:pt x="62719" y="379546"/>
                  </a:lnTo>
                  <a:lnTo>
                    <a:pt x="61819" y="423423"/>
                  </a:lnTo>
                  <a:lnTo>
                    <a:pt x="62719" y="467248"/>
                  </a:lnTo>
                  <a:lnTo>
                    <a:pt x="65419" y="508955"/>
                  </a:lnTo>
                  <a:lnTo>
                    <a:pt x="69917" y="548545"/>
                  </a:lnTo>
                  <a:lnTo>
                    <a:pt x="83784" y="620686"/>
                  </a:lnTo>
                  <a:lnTo>
                    <a:pt x="101145" y="679542"/>
                  </a:lnTo>
                  <a:lnTo>
                    <a:pt x="121152" y="725113"/>
                  </a:lnTo>
                  <a:lnTo>
                    <a:pt x="141899" y="761527"/>
                  </a:lnTo>
                  <a:lnTo>
                    <a:pt x="171910" y="801752"/>
                  </a:lnTo>
                  <a:lnTo>
                    <a:pt x="197597" y="832733"/>
                  </a:lnTo>
                  <a:lnTo>
                    <a:pt x="202396" y="838660"/>
                  </a:lnTo>
                  <a:lnTo>
                    <a:pt x="202396" y="839225"/>
                  </a:lnTo>
                  <a:lnTo>
                    <a:pt x="202396" y="844306"/>
                  </a:lnTo>
                  <a:lnTo>
                    <a:pt x="198162" y="846847"/>
                  </a:lnTo>
                  <a:lnTo>
                    <a:pt x="189693" y="846847"/>
                  </a:lnTo>
                  <a:lnTo>
                    <a:pt x="187153" y="846847"/>
                  </a:lnTo>
                  <a:lnTo>
                    <a:pt x="176144" y="846847"/>
                  </a:lnTo>
                  <a:lnTo>
                    <a:pt x="152432" y="826523"/>
                  </a:lnTo>
                  <a:lnTo>
                    <a:pt x="115329" y="788308"/>
                  </a:lnTo>
                  <a:lnTo>
                    <a:pt x="83626" y="745649"/>
                  </a:lnTo>
                  <a:lnTo>
                    <a:pt x="57321" y="698543"/>
                  </a:lnTo>
                  <a:lnTo>
                    <a:pt x="36414" y="646991"/>
                  </a:lnTo>
                  <a:lnTo>
                    <a:pt x="20483" y="592687"/>
                  </a:lnTo>
                  <a:lnTo>
                    <a:pt x="9103" y="537324"/>
                  </a:lnTo>
                  <a:lnTo>
                    <a:pt x="2275" y="480903"/>
                  </a:lnTo>
                  <a:lnTo>
                    <a:pt x="0" y="42342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364377" y="2566380"/>
            <a:ext cx="339090" cy="565150"/>
            <a:chOff x="3597626" y="2566380"/>
            <a:chExt cx="339090" cy="565150"/>
          </a:xfrm>
        </p:grpSpPr>
        <p:sp>
          <p:nvSpPr>
            <p:cNvPr id="23" name="object 23"/>
            <p:cNvSpPr/>
            <p:nvPr/>
          </p:nvSpPr>
          <p:spPr>
            <a:xfrm>
              <a:off x="3598049" y="2566796"/>
              <a:ext cx="338455" cy="564515"/>
            </a:xfrm>
            <a:custGeom>
              <a:avLst/>
              <a:gdLst/>
              <a:ahLst/>
              <a:cxnLst/>
              <a:rect l="l" t="t" r="r" b="b"/>
              <a:pathLst>
                <a:path w="338454" h="564514">
                  <a:moveTo>
                    <a:pt x="156667" y="0"/>
                  </a:moveTo>
                  <a:lnTo>
                    <a:pt x="95273" y="11009"/>
                  </a:lnTo>
                  <a:lnTo>
                    <a:pt x="44881" y="44030"/>
                  </a:lnTo>
                  <a:lnTo>
                    <a:pt x="11220" y="92094"/>
                  </a:lnTo>
                  <a:lnTo>
                    <a:pt x="0" y="148196"/>
                  </a:lnTo>
                  <a:lnTo>
                    <a:pt x="847" y="158783"/>
                  </a:lnTo>
                  <a:lnTo>
                    <a:pt x="20911" y="192125"/>
                  </a:lnTo>
                  <a:lnTo>
                    <a:pt x="49974" y="200698"/>
                  </a:lnTo>
                  <a:lnTo>
                    <a:pt x="61564" y="199431"/>
                  </a:lnTo>
                  <a:lnTo>
                    <a:pt x="94001" y="177835"/>
                  </a:lnTo>
                  <a:lnTo>
                    <a:pt x="100620" y="137298"/>
                  </a:lnTo>
                  <a:lnTo>
                    <a:pt x="77545" y="105750"/>
                  </a:lnTo>
                  <a:lnTo>
                    <a:pt x="51384" y="99085"/>
                  </a:lnTo>
                  <a:lnTo>
                    <a:pt x="49974" y="98793"/>
                  </a:lnTo>
                  <a:lnTo>
                    <a:pt x="49974" y="96545"/>
                  </a:lnTo>
                  <a:lnTo>
                    <a:pt x="52793" y="91173"/>
                  </a:lnTo>
                  <a:lnTo>
                    <a:pt x="78285" y="61344"/>
                  </a:lnTo>
                  <a:lnTo>
                    <a:pt x="123648" y="40701"/>
                  </a:lnTo>
                  <a:lnTo>
                    <a:pt x="137198" y="39801"/>
                  </a:lnTo>
                  <a:lnTo>
                    <a:pt x="162334" y="42235"/>
                  </a:lnTo>
                  <a:lnTo>
                    <a:pt x="203406" y="61709"/>
                  </a:lnTo>
                  <a:lnTo>
                    <a:pt x="231935" y="99131"/>
                  </a:lnTo>
                  <a:lnTo>
                    <a:pt x="246332" y="145289"/>
                  </a:lnTo>
                  <a:lnTo>
                    <a:pt x="248132" y="171068"/>
                  </a:lnTo>
                  <a:lnTo>
                    <a:pt x="247973" y="178845"/>
                  </a:lnTo>
                  <a:lnTo>
                    <a:pt x="239661" y="224408"/>
                  </a:lnTo>
                  <a:lnTo>
                    <a:pt x="225000" y="258131"/>
                  </a:lnTo>
                  <a:lnTo>
                    <a:pt x="212933" y="281894"/>
                  </a:lnTo>
                  <a:lnTo>
                    <a:pt x="174664" y="333867"/>
                  </a:lnTo>
                  <a:lnTo>
                    <a:pt x="134809" y="380393"/>
                  </a:lnTo>
                  <a:lnTo>
                    <a:pt x="83843" y="435914"/>
                  </a:lnTo>
                  <a:lnTo>
                    <a:pt x="30492" y="495401"/>
                  </a:lnTo>
                  <a:lnTo>
                    <a:pt x="8575" y="520654"/>
                  </a:lnTo>
                  <a:lnTo>
                    <a:pt x="1701" y="529564"/>
                  </a:lnTo>
                  <a:lnTo>
                    <a:pt x="0" y="533793"/>
                  </a:lnTo>
                  <a:lnTo>
                    <a:pt x="0" y="564006"/>
                  </a:lnTo>
                  <a:lnTo>
                    <a:pt x="314185" y="564006"/>
                  </a:lnTo>
                  <a:lnTo>
                    <a:pt x="314185" y="561454"/>
                  </a:lnTo>
                  <a:lnTo>
                    <a:pt x="315930" y="555320"/>
                  </a:lnTo>
                  <a:lnTo>
                    <a:pt x="318630" y="540291"/>
                  </a:lnTo>
                  <a:lnTo>
                    <a:pt x="322282" y="516368"/>
                  </a:lnTo>
                  <a:lnTo>
                    <a:pt x="334724" y="427023"/>
                  </a:lnTo>
                  <a:lnTo>
                    <a:pt x="337896" y="406488"/>
                  </a:lnTo>
                  <a:lnTo>
                    <a:pt x="337896" y="403948"/>
                  </a:lnTo>
                  <a:lnTo>
                    <a:pt x="304025" y="403948"/>
                  </a:lnTo>
                  <a:lnTo>
                    <a:pt x="304025" y="406488"/>
                  </a:lnTo>
                  <a:lnTo>
                    <a:pt x="297355" y="438825"/>
                  </a:lnTo>
                  <a:lnTo>
                    <a:pt x="287196" y="476510"/>
                  </a:lnTo>
                  <a:lnTo>
                    <a:pt x="244109" y="485033"/>
                  </a:lnTo>
                  <a:lnTo>
                    <a:pt x="200973" y="485827"/>
                  </a:lnTo>
                  <a:lnTo>
                    <a:pt x="142278" y="486092"/>
                  </a:lnTo>
                  <a:lnTo>
                    <a:pt x="77914" y="485241"/>
                  </a:lnTo>
                  <a:lnTo>
                    <a:pt x="153493" y="413576"/>
                  </a:lnTo>
                  <a:lnTo>
                    <a:pt x="176147" y="392509"/>
                  </a:lnTo>
                  <a:lnTo>
                    <a:pt x="195836" y="374619"/>
                  </a:lnTo>
                  <a:lnTo>
                    <a:pt x="233310" y="341700"/>
                  </a:lnTo>
                  <a:lnTo>
                    <a:pt x="251518" y="325188"/>
                  </a:lnTo>
                  <a:lnTo>
                    <a:pt x="280314" y="297243"/>
                  </a:lnTo>
                  <a:lnTo>
                    <a:pt x="312063" y="255641"/>
                  </a:lnTo>
                  <a:lnTo>
                    <a:pt x="333663" y="205782"/>
                  </a:lnTo>
                  <a:lnTo>
                    <a:pt x="337896" y="170218"/>
                  </a:lnTo>
                  <a:lnTo>
                    <a:pt x="334300" y="134282"/>
                  </a:lnTo>
                  <a:lnTo>
                    <a:pt x="308049" y="72884"/>
                  </a:lnTo>
                  <a:lnTo>
                    <a:pt x="257976" y="26676"/>
                  </a:lnTo>
                  <a:lnTo>
                    <a:pt x="193615" y="2964"/>
                  </a:lnTo>
                  <a:lnTo>
                    <a:pt x="1566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98050" y="2566803"/>
              <a:ext cx="338455" cy="564515"/>
            </a:xfrm>
            <a:custGeom>
              <a:avLst/>
              <a:gdLst/>
              <a:ahLst/>
              <a:cxnLst/>
              <a:rect l="l" t="t" r="r" b="b"/>
              <a:pathLst>
                <a:path w="338454" h="564514">
                  <a:moveTo>
                    <a:pt x="49963" y="200702"/>
                  </a:moveTo>
                  <a:lnTo>
                    <a:pt x="13549" y="185459"/>
                  </a:lnTo>
                  <a:lnTo>
                    <a:pt x="0" y="148198"/>
                  </a:lnTo>
                  <a:lnTo>
                    <a:pt x="2805" y="119141"/>
                  </a:lnTo>
                  <a:lnTo>
                    <a:pt x="25246" y="67059"/>
                  </a:lnTo>
                  <a:lnTo>
                    <a:pt x="68700" y="24770"/>
                  </a:lnTo>
                  <a:lnTo>
                    <a:pt x="124592" y="2752"/>
                  </a:lnTo>
                  <a:lnTo>
                    <a:pt x="156666" y="0"/>
                  </a:lnTo>
                  <a:lnTo>
                    <a:pt x="193610" y="2964"/>
                  </a:lnTo>
                  <a:lnTo>
                    <a:pt x="257970" y="26675"/>
                  </a:lnTo>
                  <a:lnTo>
                    <a:pt x="308040" y="72881"/>
                  </a:lnTo>
                  <a:lnTo>
                    <a:pt x="334292" y="134278"/>
                  </a:lnTo>
                  <a:lnTo>
                    <a:pt x="337892" y="170216"/>
                  </a:lnTo>
                  <a:lnTo>
                    <a:pt x="336833" y="188211"/>
                  </a:lnTo>
                  <a:lnTo>
                    <a:pt x="320955" y="239657"/>
                  </a:lnTo>
                  <a:lnTo>
                    <a:pt x="291739" y="284435"/>
                  </a:lnTo>
                  <a:lnTo>
                    <a:pt x="251513" y="325189"/>
                  </a:lnTo>
                  <a:lnTo>
                    <a:pt x="212558" y="359910"/>
                  </a:lnTo>
                  <a:lnTo>
                    <a:pt x="195833" y="374624"/>
                  </a:lnTo>
                  <a:lnTo>
                    <a:pt x="176144" y="392513"/>
                  </a:lnTo>
                  <a:lnTo>
                    <a:pt x="153491" y="413579"/>
                  </a:lnTo>
                  <a:lnTo>
                    <a:pt x="127873" y="437820"/>
                  </a:lnTo>
                  <a:lnTo>
                    <a:pt x="77909" y="485243"/>
                  </a:lnTo>
                  <a:lnTo>
                    <a:pt x="142270" y="486090"/>
                  </a:lnTo>
                  <a:lnTo>
                    <a:pt x="200967" y="485825"/>
                  </a:lnTo>
                  <a:lnTo>
                    <a:pt x="244103" y="485031"/>
                  </a:lnTo>
                  <a:lnTo>
                    <a:pt x="283693" y="481856"/>
                  </a:lnTo>
                  <a:lnTo>
                    <a:pt x="297349" y="438825"/>
                  </a:lnTo>
                  <a:lnTo>
                    <a:pt x="304018" y="406486"/>
                  </a:lnTo>
                  <a:lnTo>
                    <a:pt x="304018" y="403946"/>
                  </a:lnTo>
                  <a:lnTo>
                    <a:pt x="337892" y="403946"/>
                  </a:lnTo>
                  <a:lnTo>
                    <a:pt x="337892" y="406486"/>
                  </a:lnTo>
                  <a:lnTo>
                    <a:pt x="336886" y="412255"/>
                  </a:lnTo>
                  <a:lnTo>
                    <a:pt x="334716" y="427022"/>
                  </a:lnTo>
                  <a:lnTo>
                    <a:pt x="331381" y="450787"/>
                  </a:lnTo>
                  <a:lnTo>
                    <a:pt x="326883" y="483549"/>
                  </a:lnTo>
                  <a:lnTo>
                    <a:pt x="322278" y="516365"/>
                  </a:lnTo>
                  <a:lnTo>
                    <a:pt x="318626" y="540288"/>
                  </a:lnTo>
                  <a:lnTo>
                    <a:pt x="315927" y="555320"/>
                  </a:lnTo>
                  <a:lnTo>
                    <a:pt x="314180" y="561459"/>
                  </a:lnTo>
                  <a:lnTo>
                    <a:pt x="314180" y="564000"/>
                  </a:lnTo>
                  <a:lnTo>
                    <a:pt x="0" y="564000"/>
                  </a:lnTo>
                  <a:lnTo>
                    <a:pt x="0" y="547910"/>
                  </a:lnTo>
                  <a:lnTo>
                    <a:pt x="0" y="537748"/>
                  </a:lnTo>
                  <a:lnTo>
                    <a:pt x="0" y="533796"/>
                  </a:lnTo>
                  <a:lnTo>
                    <a:pt x="1693" y="529561"/>
                  </a:lnTo>
                  <a:lnTo>
                    <a:pt x="30486" y="495405"/>
                  </a:lnTo>
                  <a:lnTo>
                    <a:pt x="42342" y="482279"/>
                  </a:lnTo>
                  <a:lnTo>
                    <a:pt x="53351" y="470000"/>
                  </a:lnTo>
                  <a:lnTo>
                    <a:pt x="63513" y="458567"/>
                  </a:lnTo>
                  <a:lnTo>
                    <a:pt x="72828" y="447982"/>
                  </a:lnTo>
                  <a:lnTo>
                    <a:pt x="77486" y="442848"/>
                  </a:lnTo>
                  <a:lnTo>
                    <a:pt x="83837" y="435914"/>
                  </a:lnTo>
                  <a:lnTo>
                    <a:pt x="91882" y="427181"/>
                  </a:lnTo>
                  <a:lnTo>
                    <a:pt x="101621" y="416648"/>
                  </a:lnTo>
                  <a:lnTo>
                    <a:pt x="111360" y="406116"/>
                  </a:lnTo>
                  <a:lnTo>
                    <a:pt x="119405" y="397383"/>
                  </a:lnTo>
                  <a:lnTo>
                    <a:pt x="147086" y="366420"/>
                  </a:lnTo>
                  <a:lnTo>
                    <a:pt x="174662" y="333869"/>
                  </a:lnTo>
                  <a:lnTo>
                    <a:pt x="182442" y="323495"/>
                  </a:lnTo>
                  <a:lnTo>
                    <a:pt x="186941" y="317568"/>
                  </a:lnTo>
                  <a:lnTo>
                    <a:pt x="192181" y="310793"/>
                  </a:lnTo>
                  <a:lnTo>
                    <a:pt x="198162" y="303171"/>
                  </a:lnTo>
                  <a:lnTo>
                    <a:pt x="204037" y="295443"/>
                  </a:lnTo>
                  <a:lnTo>
                    <a:pt x="208959" y="288351"/>
                  </a:lnTo>
                  <a:lnTo>
                    <a:pt x="212929" y="281894"/>
                  </a:lnTo>
                  <a:lnTo>
                    <a:pt x="215946" y="276072"/>
                  </a:lnTo>
                  <a:lnTo>
                    <a:pt x="218645" y="270408"/>
                  </a:lnTo>
                  <a:lnTo>
                    <a:pt x="221662" y="264428"/>
                  </a:lnTo>
                  <a:lnTo>
                    <a:pt x="224996" y="258129"/>
                  </a:lnTo>
                  <a:lnTo>
                    <a:pt x="228648" y="251513"/>
                  </a:lnTo>
                  <a:lnTo>
                    <a:pt x="232194" y="244738"/>
                  </a:lnTo>
                  <a:lnTo>
                    <a:pt x="244262" y="205042"/>
                  </a:lnTo>
                  <a:lnTo>
                    <a:pt x="248126" y="171063"/>
                  </a:lnTo>
                  <a:lnTo>
                    <a:pt x="246326" y="145287"/>
                  </a:lnTo>
                  <a:lnTo>
                    <a:pt x="231930" y="99134"/>
                  </a:lnTo>
                  <a:lnTo>
                    <a:pt x="203402" y="61713"/>
                  </a:lnTo>
                  <a:lnTo>
                    <a:pt x="162330" y="42236"/>
                  </a:lnTo>
                  <a:lnTo>
                    <a:pt x="137189" y="39801"/>
                  </a:lnTo>
                  <a:lnTo>
                    <a:pt x="123639" y="40701"/>
                  </a:lnTo>
                  <a:lnTo>
                    <a:pt x="78280" y="61343"/>
                  </a:lnTo>
                  <a:lnTo>
                    <a:pt x="52786" y="91177"/>
                  </a:lnTo>
                  <a:lnTo>
                    <a:pt x="49963" y="96540"/>
                  </a:lnTo>
                  <a:lnTo>
                    <a:pt x="49963" y="98234"/>
                  </a:lnTo>
                  <a:lnTo>
                    <a:pt x="49963" y="98799"/>
                  </a:lnTo>
                  <a:lnTo>
                    <a:pt x="51375" y="99081"/>
                  </a:lnTo>
                  <a:lnTo>
                    <a:pt x="54198" y="99081"/>
                  </a:lnTo>
                  <a:lnTo>
                    <a:pt x="61872" y="99822"/>
                  </a:lnTo>
                  <a:lnTo>
                    <a:pt x="97599" y="126603"/>
                  </a:lnTo>
                  <a:lnTo>
                    <a:pt x="101621" y="149891"/>
                  </a:lnTo>
                  <a:lnTo>
                    <a:pt x="100774" y="160054"/>
                  </a:lnTo>
                  <a:lnTo>
                    <a:pt x="71770" y="196468"/>
                  </a:lnTo>
                  <a:lnTo>
                    <a:pt x="61555" y="199432"/>
                  </a:lnTo>
                  <a:lnTo>
                    <a:pt x="49963" y="20070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981738" y="2636668"/>
            <a:ext cx="565150" cy="564515"/>
            <a:chOff x="4214987" y="2636668"/>
            <a:chExt cx="565150" cy="564515"/>
          </a:xfrm>
        </p:grpSpPr>
        <p:sp>
          <p:nvSpPr>
            <p:cNvPr id="26" name="object 26"/>
            <p:cNvSpPr/>
            <p:nvPr/>
          </p:nvSpPr>
          <p:spPr>
            <a:xfrm>
              <a:off x="4215409" y="2637091"/>
              <a:ext cx="564515" cy="563245"/>
            </a:xfrm>
            <a:custGeom>
              <a:avLst/>
              <a:gdLst/>
              <a:ahLst/>
              <a:cxnLst/>
              <a:rect l="l" t="t" r="r" b="b"/>
              <a:pathLst>
                <a:path w="564514" h="563244">
                  <a:moveTo>
                    <a:pt x="298932" y="298932"/>
                  </a:moveTo>
                  <a:lnTo>
                    <a:pt x="265061" y="298932"/>
                  </a:lnTo>
                  <a:lnTo>
                    <a:pt x="265061" y="551294"/>
                  </a:lnTo>
                  <a:lnTo>
                    <a:pt x="268452" y="559193"/>
                  </a:lnTo>
                  <a:lnTo>
                    <a:pt x="273532" y="563143"/>
                  </a:lnTo>
                  <a:lnTo>
                    <a:pt x="289331" y="563143"/>
                  </a:lnTo>
                  <a:lnTo>
                    <a:pt x="294424" y="559193"/>
                  </a:lnTo>
                  <a:lnTo>
                    <a:pt x="298932" y="551294"/>
                  </a:lnTo>
                  <a:lnTo>
                    <a:pt x="298932" y="298932"/>
                  </a:lnTo>
                  <a:close/>
                </a:path>
                <a:path w="564514" h="563244">
                  <a:moveTo>
                    <a:pt x="551294" y="265061"/>
                  </a:moveTo>
                  <a:lnTo>
                    <a:pt x="11849" y="265061"/>
                  </a:lnTo>
                  <a:lnTo>
                    <a:pt x="3949" y="269011"/>
                  </a:lnTo>
                  <a:lnTo>
                    <a:pt x="0" y="274650"/>
                  </a:lnTo>
                  <a:lnTo>
                    <a:pt x="0" y="289331"/>
                  </a:lnTo>
                  <a:lnTo>
                    <a:pt x="3949" y="294982"/>
                  </a:lnTo>
                  <a:lnTo>
                    <a:pt x="11849" y="298932"/>
                  </a:lnTo>
                  <a:lnTo>
                    <a:pt x="551294" y="298932"/>
                  </a:lnTo>
                  <a:lnTo>
                    <a:pt x="559765" y="294411"/>
                  </a:lnTo>
                  <a:lnTo>
                    <a:pt x="563994" y="288772"/>
                  </a:lnTo>
                  <a:lnTo>
                    <a:pt x="563994" y="275221"/>
                  </a:lnTo>
                  <a:lnTo>
                    <a:pt x="559765" y="269570"/>
                  </a:lnTo>
                  <a:lnTo>
                    <a:pt x="551294" y="265061"/>
                  </a:lnTo>
                  <a:close/>
                </a:path>
                <a:path w="564514" h="563244">
                  <a:moveTo>
                    <a:pt x="289331" y="0"/>
                  </a:moveTo>
                  <a:lnTo>
                    <a:pt x="276910" y="0"/>
                  </a:lnTo>
                  <a:lnTo>
                    <a:pt x="271551" y="3670"/>
                  </a:lnTo>
                  <a:lnTo>
                    <a:pt x="265912" y="10998"/>
                  </a:lnTo>
                  <a:lnTo>
                    <a:pt x="265061" y="138036"/>
                  </a:lnTo>
                  <a:lnTo>
                    <a:pt x="265061" y="265061"/>
                  </a:lnTo>
                  <a:lnTo>
                    <a:pt x="298932" y="265061"/>
                  </a:lnTo>
                  <a:lnTo>
                    <a:pt x="298932" y="12700"/>
                  </a:lnTo>
                  <a:lnTo>
                    <a:pt x="294982" y="4229"/>
                  </a:lnTo>
                  <a:lnTo>
                    <a:pt x="2893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15411" y="2637091"/>
              <a:ext cx="564515" cy="563245"/>
            </a:xfrm>
            <a:custGeom>
              <a:avLst/>
              <a:gdLst/>
              <a:ahLst/>
              <a:cxnLst/>
              <a:rect l="l" t="t" r="r" b="b"/>
              <a:pathLst>
                <a:path w="564514" h="563244">
                  <a:moveTo>
                    <a:pt x="0" y="293009"/>
                  </a:moveTo>
                  <a:lnTo>
                    <a:pt x="0" y="289339"/>
                  </a:lnTo>
                  <a:lnTo>
                    <a:pt x="0" y="282000"/>
                  </a:lnTo>
                  <a:lnTo>
                    <a:pt x="0" y="274660"/>
                  </a:lnTo>
                  <a:lnTo>
                    <a:pt x="3951" y="269015"/>
                  </a:lnTo>
                  <a:lnTo>
                    <a:pt x="11855" y="265063"/>
                  </a:lnTo>
                  <a:lnTo>
                    <a:pt x="265063" y="265063"/>
                  </a:lnTo>
                  <a:lnTo>
                    <a:pt x="265063" y="138036"/>
                  </a:lnTo>
                  <a:lnTo>
                    <a:pt x="265910" y="11009"/>
                  </a:lnTo>
                  <a:lnTo>
                    <a:pt x="271556" y="3669"/>
                  </a:lnTo>
                  <a:lnTo>
                    <a:pt x="276919" y="0"/>
                  </a:lnTo>
                  <a:lnTo>
                    <a:pt x="282000" y="0"/>
                  </a:lnTo>
                  <a:lnTo>
                    <a:pt x="289339" y="0"/>
                  </a:lnTo>
                  <a:lnTo>
                    <a:pt x="294984" y="4234"/>
                  </a:lnTo>
                  <a:lnTo>
                    <a:pt x="298937" y="12702"/>
                  </a:lnTo>
                  <a:lnTo>
                    <a:pt x="298937" y="265063"/>
                  </a:lnTo>
                  <a:lnTo>
                    <a:pt x="551297" y="265063"/>
                  </a:lnTo>
                  <a:lnTo>
                    <a:pt x="559766" y="269579"/>
                  </a:lnTo>
                  <a:lnTo>
                    <a:pt x="564000" y="275225"/>
                  </a:lnTo>
                  <a:lnTo>
                    <a:pt x="564000" y="282000"/>
                  </a:lnTo>
                  <a:lnTo>
                    <a:pt x="564000" y="288774"/>
                  </a:lnTo>
                  <a:lnTo>
                    <a:pt x="559766" y="294420"/>
                  </a:lnTo>
                  <a:lnTo>
                    <a:pt x="551297" y="298937"/>
                  </a:lnTo>
                  <a:lnTo>
                    <a:pt x="298937" y="298937"/>
                  </a:lnTo>
                  <a:lnTo>
                    <a:pt x="298937" y="551297"/>
                  </a:lnTo>
                  <a:lnTo>
                    <a:pt x="294420" y="559201"/>
                  </a:lnTo>
                  <a:lnTo>
                    <a:pt x="289339" y="563153"/>
                  </a:lnTo>
                  <a:lnTo>
                    <a:pt x="283693" y="563153"/>
                  </a:lnTo>
                  <a:lnTo>
                    <a:pt x="282000" y="563153"/>
                  </a:lnTo>
                  <a:lnTo>
                    <a:pt x="280306" y="563153"/>
                  </a:lnTo>
                  <a:lnTo>
                    <a:pt x="273531" y="563153"/>
                  </a:lnTo>
                  <a:lnTo>
                    <a:pt x="268450" y="559201"/>
                  </a:lnTo>
                  <a:lnTo>
                    <a:pt x="265063" y="551297"/>
                  </a:lnTo>
                  <a:lnTo>
                    <a:pt x="265063" y="298937"/>
                  </a:lnTo>
                  <a:lnTo>
                    <a:pt x="11855" y="298937"/>
                  </a:lnTo>
                  <a:lnTo>
                    <a:pt x="3951" y="294984"/>
                  </a:lnTo>
                  <a:lnTo>
                    <a:pt x="0" y="289339"/>
                  </a:lnTo>
                  <a:lnTo>
                    <a:pt x="0" y="282000"/>
                  </a:lnTo>
                  <a:lnTo>
                    <a:pt x="0" y="29300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4798934" y="2570614"/>
            <a:ext cx="239395" cy="570230"/>
            <a:chOff x="5032183" y="2570614"/>
            <a:chExt cx="239395" cy="570230"/>
          </a:xfrm>
        </p:grpSpPr>
        <p:sp>
          <p:nvSpPr>
            <p:cNvPr id="29" name="object 29"/>
            <p:cNvSpPr/>
            <p:nvPr/>
          </p:nvSpPr>
          <p:spPr>
            <a:xfrm>
              <a:off x="5032616" y="2571026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4">
                  <a:moveTo>
                    <a:pt x="191388" y="0"/>
                  </a:moveTo>
                  <a:lnTo>
                    <a:pt x="154127" y="16090"/>
                  </a:lnTo>
                  <a:lnTo>
                    <a:pt x="138036" y="51663"/>
                  </a:lnTo>
                  <a:lnTo>
                    <a:pt x="139091" y="60711"/>
                  </a:lnTo>
                  <a:lnTo>
                    <a:pt x="165138" y="88074"/>
                  </a:lnTo>
                  <a:lnTo>
                    <a:pt x="173596" y="88074"/>
                  </a:lnTo>
                  <a:lnTo>
                    <a:pt x="210858" y="71145"/>
                  </a:lnTo>
                  <a:lnTo>
                    <a:pt x="227799" y="35572"/>
                  </a:lnTo>
                  <a:lnTo>
                    <a:pt x="226792" y="28269"/>
                  </a:lnTo>
                  <a:lnTo>
                    <a:pt x="198692" y="635"/>
                  </a:lnTo>
                  <a:lnTo>
                    <a:pt x="191388" y="0"/>
                  </a:lnTo>
                  <a:close/>
                </a:path>
                <a:path w="238125" h="569594">
                  <a:moveTo>
                    <a:pt x="181953" y="217639"/>
                  </a:moveTo>
                  <a:lnTo>
                    <a:pt x="123913" y="217639"/>
                  </a:lnTo>
                  <a:lnTo>
                    <a:pt x="128714" y="224421"/>
                  </a:lnTo>
                  <a:lnTo>
                    <a:pt x="128714" y="237972"/>
                  </a:lnTo>
                  <a:lnTo>
                    <a:pt x="118560" y="283748"/>
                  </a:lnTo>
                  <a:lnTo>
                    <a:pt x="99929" y="334988"/>
                  </a:lnTo>
                  <a:lnTo>
                    <a:pt x="85534" y="373468"/>
                  </a:lnTo>
                  <a:lnTo>
                    <a:pt x="71186" y="410942"/>
                  </a:lnTo>
                  <a:lnTo>
                    <a:pt x="60336" y="439523"/>
                  </a:lnTo>
                  <a:lnTo>
                    <a:pt x="47260" y="476459"/>
                  </a:lnTo>
                  <a:lnTo>
                    <a:pt x="44993" y="498163"/>
                  </a:lnTo>
                  <a:lnTo>
                    <a:pt x="46679" y="514148"/>
                  </a:lnTo>
                  <a:lnTo>
                    <a:pt x="68592" y="551307"/>
                  </a:lnTo>
                  <a:lnTo>
                    <a:pt x="105272" y="567975"/>
                  </a:lnTo>
                  <a:lnTo>
                    <a:pt x="118554" y="569087"/>
                  </a:lnTo>
                  <a:lnTo>
                    <a:pt x="131694" y="567975"/>
                  </a:lnTo>
                  <a:lnTo>
                    <a:pt x="132114" y="567975"/>
                  </a:lnTo>
                  <a:lnTo>
                    <a:pt x="171056" y="550456"/>
                  </a:lnTo>
                  <a:lnTo>
                    <a:pt x="185700" y="537756"/>
                  </a:lnTo>
                  <a:lnTo>
                    <a:pt x="122796" y="537756"/>
                  </a:lnTo>
                  <a:lnTo>
                    <a:pt x="116495" y="536432"/>
                  </a:lnTo>
                  <a:lnTo>
                    <a:pt x="111994" y="532461"/>
                  </a:lnTo>
                  <a:lnTo>
                    <a:pt x="109294" y="525845"/>
                  </a:lnTo>
                  <a:lnTo>
                    <a:pt x="108394" y="516585"/>
                  </a:lnTo>
                  <a:lnTo>
                    <a:pt x="108658" y="511712"/>
                  </a:lnTo>
                  <a:lnTo>
                    <a:pt x="119932" y="468578"/>
                  </a:lnTo>
                  <a:lnTo>
                    <a:pt x="137716" y="420730"/>
                  </a:lnTo>
                  <a:lnTo>
                    <a:pt x="158571" y="367271"/>
                  </a:lnTo>
                  <a:lnTo>
                    <a:pt x="167674" y="343612"/>
                  </a:lnTo>
                  <a:lnTo>
                    <a:pt x="181992" y="305080"/>
                  </a:lnTo>
                  <a:lnTo>
                    <a:pt x="193188" y="265807"/>
                  </a:lnTo>
                  <a:lnTo>
                    <a:pt x="193802" y="258875"/>
                  </a:lnTo>
                  <a:lnTo>
                    <a:pt x="193928" y="257441"/>
                  </a:lnTo>
                  <a:lnTo>
                    <a:pt x="192178" y="241780"/>
                  </a:lnTo>
                  <a:lnTo>
                    <a:pt x="187783" y="227809"/>
                  </a:lnTo>
                  <a:lnTo>
                    <a:pt x="181953" y="217639"/>
                  </a:lnTo>
                  <a:close/>
                </a:path>
                <a:path w="238125" h="569594">
                  <a:moveTo>
                    <a:pt x="232321" y="430199"/>
                  </a:moveTo>
                  <a:lnTo>
                    <a:pt x="212559" y="430199"/>
                  </a:lnTo>
                  <a:lnTo>
                    <a:pt x="207759" y="430771"/>
                  </a:lnTo>
                  <a:lnTo>
                    <a:pt x="205498" y="433031"/>
                  </a:lnTo>
                  <a:lnTo>
                    <a:pt x="204088" y="436981"/>
                  </a:lnTo>
                  <a:lnTo>
                    <a:pt x="202399" y="443750"/>
                  </a:lnTo>
                  <a:lnTo>
                    <a:pt x="197582" y="457990"/>
                  </a:lnTo>
                  <a:lnTo>
                    <a:pt x="181216" y="493712"/>
                  </a:lnTo>
                  <a:lnTo>
                    <a:pt x="151015" y="529564"/>
                  </a:lnTo>
                  <a:lnTo>
                    <a:pt x="127876" y="537756"/>
                  </a:lnTo>
                  <a:lnTo>
                    <a:pt x="185700" y="537756"/>
                  </a:lnTo>
                  <a:lnTo>
                    <a:pt x="215571" y="496521"/>
                  </a:lnTo>
                  <a:lnTo>
                    <a:pt x="233673" y="455980"/>
                  </a:lnTo>
                  <a:lnTo>
                    <a:pt x="237959" y="433031"/>
                  </a:lnTo>
                  <a:lnTo>
                    <a:pt x="232321" y="430199"/>
                  </a:lnTo>
                  <a:close/>
                </a:path>
                <a:path w="238125" h="569594">
                  <a:moveTo>
                    <a:pt x="116014" y="185470"/>
                  </a:moveTo>
                  <a:lnTo>
                    <a:pt x="77586" y="195629"/>
                  </a:lnTo>
                  <a:lnTo>
                    <a:pt x="43608" y="224634"/>
                  </a:lnTo>
                  <a:lnTo>
                    <a:pt x="21911" y="258875"/>
                  </a:lnTo>
                  <a:lnTo>
                    <a:pt x="4286" y="299415"/>
                  </a:lnTo>
                  <a:lnTo>
                    <a:pt x="0" y="316725"/>
                  </a:lnTo>
                  <a:lnTo>
                    <a:pt x="0" y="318414"/>
                  </a:lnTo>
                  <a:lnTo>
                    <a:pt x="1689" y="320967"/>
                  </a:lnTo>
                  <a:lnTo>
                    <a:pt x="5079" y="324345"/>
                  </a:lnTo>
                  <a:lnTo>
                    <a:pt x="27660" y="324345"/>
                  </a:lnTo>
                  <a:lnTo>
                    <a:pt x="28511" y="324065"/>
                  </a:lnTo>
                  <a:lnTo>
                    <a:pt x="30772" y="322935"/>
                  </a:lnTo>
                  <a:lnTo>
                    <a:pt x="31330" y="322376"/>
                  </a:lnTo>
                  <a:lnTo>
                    <a:pt x="31422" y="320967"/>
                  </a:lnTo>
                  <a:lnTo>
                    <a:pt x="31610" y="320395"/>
                  </a:lnTo>
                  <a:lnTo>
                    <a:pt x="32740" y="318135"/>
                  </a:lnTo>
                  <a:lnTo>
                    <a:pt x="33312" y="317296"/>
                  </a:lnTo>
                  <a:lnTo>
                    <a:pt x="33870" y="316725"/>
                  </a:lnTo>
                  <a:lnTo>
                    <a:pt x="40011" y="296084"/>
                  </a:lnTo>
                  <a:lnTo>
                    <a:pt x="56104" y="260518"/>
                  </a:lnTo>
                  <a:lnTo>
                    <a:pt x="88274" y="224634"/>
                  </a:lnTo>
                  <a:lnTo>
                    <a:pt x="112623" y="217639"/>
                  </a:lnTo>
                  <a:lnTo>
                    <a:pt x="181953" y="217639"/>
                  </a:lnTo>
                  <a:lnTo>
                    <a:pt x="180743" y="215529"/>
                  </a:lnTo>
                  <a:lnTo>
                    <a:pt x="171056" y="204939"/>
                  </a:lnTo>
                  <a:lnTo>
                    <a:pt x="159364" y="196422"/>
                  </a:lnTo>
                  <a:lnTo>
                    <a:pt x="146292" y="190338"/>
                  </a:lnTo>
                  <a:lnTo>
                    <a:pt x="131842" y="186687"/>
                  </a:lnTo>
                  <a:lnTo>
                    <a:pt x="116014" y="1854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70220" y="2570614"/>
              <a:ext cx="90612" cy="8891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032607" y="2756497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61"/>
                  </a:moveTo>
                  <a:lnTo>
                    <a:pt x="11750" y="95005"/>
                  </a:lnTo>
                  <a:lnTo>
                    <a:pt x="35038" y="50228"/>
                  </a:lnTo>
                  <a:lnTo>
                    <a:pt x="65207" y="18630"/>
                  </a:lnTo>
                  <a:lnTo>
                    <a:pt x="102997" y="846"/>
                  </a:lnTo>
                  <a:lnTo>
                    <a:pt x="116018" y="0"/>
                  </a:lnTo>
                  <a:lnTo>
                    <a:pt x="131843" y="1217"/>
                  </a:lnTo>
                  <a:lnTo>
                    <a:pt x="171063" y="19477"/>
                  </a:lnTo>
                  <a:lnTo>
                    <a:pt x="192181" y="56315"/>
                  </a:lnTo>
                  <a:lnTo>
                    <a:pt x="193928" y="71982"/>
                  </a:lnTo>
                  <a:lnTo>
                    <a:pt x="193187" y="80344"/>
                  </a:lnTo>
                  <a:lnTo>
                    <a:pt x="182072" y="119405"/>
                  </a:lnTo>
                  <a:lnTo>
                    <a:pt x="167675" y="158148"/>
                  </a:lnTo>
                  <a:lnTo>
                    <a:pt x="148198" y="208324"/>
                  </a:lnTo>
                  <a:lnTo>
                    <a:pt x="137718" y="235264"/>
                  </a:lnTo>
                  <a:lnTo>
                    <a:pt x="119934" y="283111"/>
                  </a:lnTo>
                  <a:lnTo>
                    <a:pt x="109455" y="320108"/>
                  </a:lnTo>
                  <a:lnTo>
                    <a:pt x="108396" y="331117"/>
                  </a:lnTo>
                  <a:lnTo>
                    <a:pt x="109296" y="340379"/>
                  </a:lnTo>
                  <a:lnTo>
                    <a:pt x="111995" y="346995"/>
                  </a:lnTo>
                  <a:lnTo>
                    <a:pt x="116494" y="350965"/>
                  </a:lnTo>
                  <a:lnTo>
                    <a:pt x="122792" y="352288"/>
                  </a:lnTo>
                  <a:lnTo>
                    <a:pt x="127873" y="352288"/>
                  </a:lnTo>
                  <a:lnTo>
                    <a:pt x="133237" y="351441"/>
                  </a:lnTo>
                  <a:lnTo>
                    <a:pt x="138882" y="349747"/>
                  </a:lnTo>
                  <a:lnTo>
                    <a:pt x="144528" y="348054"/>
                  </a:lnTo>
                  <a:lnTo>
                    <a:pt x="175350" y="317726"/>
                  </a:lnTo>
                  <a:lnTo>
                    <a:pt x="197580" y="272525"/>
                  </a:lnTo>
                  <a:lnTo>
                    <a:pt x="204090" y="251513"/>
                  </a:lnTo>
                  <a:lnTo>
                    <a:pt x="205501" y="247561"/>
                  </a:lnTo>
                  <a:lnTo>
                    <a:pt x="206630" y="246432"/>
                  </a:lnTo>
                  <a:lnTo>
                    <a:pt x="207759" y="245303"/>
                  </a:lnTo>
                  <a:lnTo>
                    <a:pt x="212558" y="244738"/>
                  </a:lnTo>
                  <a:lnTo>
                    <a:pt x="221027" y="244738"/>
                  </a:lnTo>
                  <a:lnTo>
                    <a:pt x="232318" y="244738"/>
                  </a:lnTo>
                  <a:lnTo>
                    <a:pt x="237964" y="247561"/>
                  </a:lnTo>
                  <a:lnTo>
                    <a:pt x="237964" y="253207"/>
                  </a:lnTo>
                  <a:lnTo>
                    <a:pt x="237487" y="257388"/>
                  </a:lnTo>
                  <a:lnTo>
                    <a:pt x="221238" y="299995"/>
                  </a:lnTo>
                  <a:lnTo>
                    <a:pt x="201708" y="334187"/>
                  </a:lnTo>
                  <a:lnTo>
                    <a:pt x="171063" y="364991"/>
                  </a:lnTo>
                  <a:lnTo>
                    <a:pt x="132319" y="382457"/>
                  </a:lnTo>
                  <a:lnTo>
                    <a:pt x="118558" y="383621"/>
                  </a:lnTo>
                  <a:lnTo>
                    <a:pt x="105273" y="382510"/>
                  </a:lnTo>
                  <a:lnTo>
                    <a:pt x="68594" y="365838"/>
                  </a:lnTo>
                  <a:lnTo>
                    <a:pt x="46682" y="328682"/>
                  </a:lnTo>
                  <a:lnTo>
                    <a:pt x="44882" y="311639"/>
                  </a:lnTo>
                  <a:lnTo>
                    <a:pt x="45147" y="304547"/>
                  </a:lnTo>
                  <a:lnTo>
                    <a:pt x="60337" y="254054"/>
                  </a:lnTo>
                  <a:lnTo>
                    <a:pt x="85531" y="188000"/>
                  </a:lnTo>
                  <a:lnTo>
                    <a:pt x="99927" y="149521"/>
                  </a:lnTo>
                  <a:lnTo>
                    <a:pt x="118558" y="98287"/>
                  </a:lnTo>
                  <a:lnTo>
                    <a:pt x="128032" y="60602"/>
                  </a:lnTo>
                  <a:lnTo>
                    <a:pt x="128720" y="52504"/>
                  </a:lnTo>
                  <a:lnTo>
                    <a:pt x="128720" y="38954"/>
                  </a:lnTo>
                  <a:lnTo>
                    <a:pt x="123921" y="32180"/>
                  </a:lnTo>
                  <a:lnTo>
                    <a:pt x="114324" y="32180"/>
                  </a:lnTo>
                  <a:lnTo>
                    <a:pt x="112630" y="32180"/>
                  </a:lnTo>
                  <a:lnTo>
                    <a:pt x="76904" y="47899"/>
                  </a:lnTo>
                  <a:lnTo>
                    <a:pt x="47423" y="91882"/>
                  </a:lnTo>
                  <a:lnTo>
                    <a:pt x="33873" y="131261"/>
                  </a:lnTo>
                  <a:lnTo>
                    <a:pt x="33309" y="131826"/>
                  </a:lnTo>
                  <a:lnTo>
                    <a:pt x="32744" y="132673"/>
                  </a:lnTo>
                  <a:lnTo>
                    <a:pt x="32180" y="133801"/>
                  </a:lnTo>
                  <a:lnTo>
                    <a:pt x="31615" y="134930"/>
                  </a:lnTo>
                  <a:lnTo>
                    <a:pt x="31333" y="135777"/>
                  </a:lnTo>
                  <a:lnTo>
                    <a:pt x="31333" y="136342"/>
                  </a:lnTo>
                  <a:lnTo>
                    <a:pt x="31333" y="136907"/>
                  </a:lnTo>
                  <a:lnTo>
                    <a:pt x="30768" y="137471"/>
                  </a:lnTo>
                  <a:lnTo>
                    <a:pt x="29639" y="138036"/>
                  </a:lnTo>
                  <a:lnTo>
                    <a:pt x="28510" y="138600"/>
                  </a:lnTo>
                  <a:lnTo>
                    <a:pt x="27663" y="138882"/>
                  </a:lnTo>
                  <a:lnTo>
                    <a:pt x="27099" y="138882"/>
                  </a:lnTo>
                  <a:lnTo>
                    <a:pt x="26534" y="138882"/>
                  </a:lnTo>
                  <a:lnTo>
                    <a:pt x="5081" y="138882"/>
                  </a:lnTo>
                  <a:lnTo>
                    <a:pt x="1693" y="135495"/>
                  </a:lnTo>
                  <a:lnTo>
                    <a:pt x="0" y="132955"/>
                  </a:lnTo>
                  <a:lnTo>
                    <a:pt x="0" y="13126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5120742" y="2495244"/>
            <a:ext cx="203835" cy="847725"/>
            <a:chOff x="5353991" y="2495244"/>
            <a:chExt cx="203835" cy="847725"/>
          </a:xfrm>
        </p:grpSpPr>
        <p:sp>
          <p:nvSpPr>
            <p:cNvPr id="33" name="object 33"/>
            <p:cNvSpPr/>
            <p:nvPr/>
          </p:nvSpPr>
          <p:spPr>
            <a:xfrm>
              <a:off x="5354421" y="2495664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26250" y="0"/>
                  </a:moveTo>
                  <a:lnTo>
                    <a:pt x="7620" y="0"/>
                  </a:lnTo>
                  <a:lnTo>
                    <a:pt x="4229" y="850"/>
                  </a:lnTo>
                  <a:lnTo>
                    <a:pt x="1409" y="2539"/>
                  </a:lnTo>
                  <a:lnTo>
                    <a:pt x="0" y="5638"/>
                  </a:lnTo>
                  <a:lnTo>
                    <a:pt x="0" y="10159"/>
                  </a:lnTo>
                  <a:lnTo>
                    <a:pt x="9309" y="21170"/>
                  </a:lnTo>
                  <a:lnTo>
                    <a:pt x="36856" y="53068"/>
                  </a:lnTo>
                  <a:lnTo>
                    <a:pt x="61164" y="88165"/>
                  </a:lnTo>
                  <a:lnTo>
                    <a:pt x="82231" y="126461"/>
                  </a:lnTo>
                  <a:lnTo>
                    <a:pt x="100058" y="167957"/>
                  </a:lnTo>
                  <a:lnTo>
                    <a:pt x="114644" y="212651"/>
                  </a:lnTo>
                  <a:lnTo>
                    <a:pt x="125989" y="260545"/>
                  </a:lnTo>
                  <a:lnTo>
                    <a:pt x="134092" y="311637"/>
                  </a:lnTo>
                  <a:lnTo>
                    <a:pt x="138955" y="365928"/>
                  </a:lnTo>
                  <a:lnTo>
                    <a:pt x="140576" y="423417"/>
                  </a:lnTo>
                  <a:lnTo>
                    <a:pt x="138955" y="480911"/>
                  </a:lnTo>
                  <a:lnTo>
                    <a:pt x="134092" y="535205"/>
                  </a:lnTo>
                  <a:lnTo>
                    <a:pt x="125989" y="586299"/>
                  </a:lnTo>
                  <a:lnTo>
                    <a:pt x="114644" y="634194"/>
                  </a:lnTo>
                  <a:lnTo>
                    <a:pt x="100058" y="678890"/>
                  </a:lnTo>
                  <a:lnTo>
                    <a:pt x="82231" y="720386"/>
                  </a:lnTo>
                  <a:lnTo>
                    <a:pt x="61164" y="758682"/>
                  </a:lnTo>
                  <a:lnTo>
                    <a:pt x="36856" y="793780"/>
                  </a:lnTo>
                  <a:lnTo>
                    <a:pt x="0" y="836688"/>
                  </a:lnTo>
                  <a:lnTo>
                    <a:pt x="558" y="840066"/>
                  </a:lnTo>
                  <a:lnTo>
                    <a:pt x="1409" y="842606"/>
                  </a:lnTo>
                  <a:lnTo>
                    <a:pt x="3657" y="845997"/>
                  </a:lnTo>
                  <a:lnTo>
                    <a:pt x="5079" y="846848"/>
                  </a:lnTo>
                  <a:lnTo>
                    <a:pt x="26250" y="846848"/>
                  </a:lnTo>
                  <a:lnTo>
                    <a:pt x="29629" y="843457"/>
                  </a:lnTo>
                  <a:lnTo>
                    <a:pt x="39801" y="835558"/>
                  </a:lnTo>
                  <a:lnTo>
                    <a:pt x="76212" y="799426"/>
                  </a:lnTo>
                  <a:lnTo>
                    <a:pt x="104314" y="766235"/>
                  </a:lnTo>
                  <a:lnTo>
                    <a:pt x="124906" y="732305"/>
                  </a:lnTo>
                  <a:lnTo>
                    <a:pt x="152690" y="680859"/>
                  </a:lnTo>
                  <a:lnTo>
                    <a:pt x="168358" y="643597"/>
                  </a:lnTo>
                  <a:lnTo>
                    <a:pt x="179793" y="605331"/>
                  </a:lnTo>
                  <a:lnTo>
                    <a:pt x="189533" y="560030"/>
                  </a:lnTo>
                  <a:lnTo>
                    <a:pt x="197629" y="507421"/>
                  </a:lnTo>
                  <a:lnTo>
                    <a:pt x="201858" y="451947"/>
                  </a:lnTo>
                  <a:lnTo>
                    <a:pt x="202387" y="423417"/>
                  </a:lnTo>
                  <a:lnTo>
                    <a:pt x="200110" y="365939"/>
                  </a:lnTo>
                  <a:lnTo>
                    <a:pt x="193282" y="309519"/>
                  </a:lnTo>
                  <a:lnTo>
                    <a:pt x="181904" y="254159"/>
                  </a:lnTo>
                  <a:lnTo>
                    <a:pt x="165976" y="199859"/>
                  </a:lnTo>
                  <a:lnTo>
                    <a:pt x="145066" y="148305"/>
                  </a:lnTo>
                  <a:lnTo>
                    <a:pt x="118760" y="101198"/>
                  </a:lnTo>
                  <a:lnTo>
                    <a:pt x="87059" y="58536"/>
                  </a:lnTo>
                  <a:lnTo>
                    <a:pt x="49961" y="20320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54414" y="2495668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4234" y="846"/>
                  </a:moveTo>
                  <a:lnTo>
                    <a:pt x="7621" y="0"/>
                  </a:lnTo>
                  <a:lnTo>
                    <a:pt x="10444" y="0"/>
                  </a:lnTo>
                  <a:lnTo>
                    <a:pt x="13267" y="0"/>
                  </a:lnTo>
                  <a:lnTo>
                    <a:pt x="16090" y="0"/>
                  </a:lnTo>
                  <a:lnTo>
                    <a:pt x="26252" y="0"/>
                  </a:lnTo>
                  <a:lnTo>
                    <a:pt x="49963" y="20324"/>
                  </a:lnTo>
                  <a:lnTo>
                    <a:pt x="87066" y="58538"/>
                  </a:lnTo>
                  <a:lnTo>
                    <a:pt x="118770" y="101198"/>
                  </a:lnTo>
                  <a:lnTo>
                    <a:pt x="145075" y="148304"/>
                  </a:lnTo>
                  <a:lnTo>
                    <a:pt x="165982" y="199855"/>
                  </a:lnTo>
                  <a:lnTo>
                    <a:pt x="181913" y="254160"/>
                  </a:lnTo>
                  <a:lnTo>
                    <a:pt x="193293" y="309522"/>
                  </a:lnTo>
                  <a:lnTo>
                    <a:pt x="200120" y="365944"/>
                  </a:lnTo>
                  <a:lnTo>
                    <a:pt x="202396" y="423423"/>
                  </a:lnTo>
                  <a:lnTo>
                    <a:pt x="201867" y="451951"/>
                  </a:lnTo>
                  <a:lnTo>
                    <a:pt x="197633" y="507420"/>
                  </a:lnTo>
                  <a:lnTo>
                    <a:pt x="189534" y="560030"/>
                  </a:lnTo>
                  <a:lnTo>
                    <a:pt x="179796" y="605337"/>
                  </a:lnTo>
                  <a:lnTo>
                    <a:pt x="168363" y="643604"/>
                  </a:lnTo>
                  <a:lnTo>
                    <a:pt x="152697" y="680865"/>
                  </a:lnTo>
                  <a:lnTo>
                    <a:pt x="133484" y="717015"/>
                  </a:lnTo>
                  <a:lnTo>
                    <a:pt x="110937" y="756234"/>
                  </a:lnTo>
                  <a:lnTo>
                    <a:pt x="86960" y="787832"/>
                  </a:lnTo>
                  <a:lnTo>
                    <a:pt x="58008" y="818266"/>
                  </a:lnTo>
                  <a:lnTo>
                    <a:pt x="29639" y="843460"/>
                  </a:lnTo>
                  <a:lnTo>
                    <a:pt x="27945" y="845153"/>
                  </a:lnTo>
                  <a:lnTo>
                    <a:pt x="26816" y="846282"/>
                  </a:lnTo>
                  <a:lnTo>
                    <a:pt x="26252" y="846847"/>
                  </a:lnTo>
                  <a:lnTo>
                    <a:pt x="16090" y="846847"/>
                  </a:lnTo>
                  <a:lnTo>
                    <a:pt x="11573" y="846847"/>
                  </a:lnTo>
                  <a:lnTo>
                    <a:pt x="8468" y="846847"/>
                  </a:lnTo>
                  <a:lnTo>
                    <a:pt x="6774" y="846847"/>
                  </a:lnTo>
                  <a:lnTo>
                    <a:pt x="5081" y="846847"/>
                  </a:lnTo>
                  <a:lnTo>
                    <a:pt x="3669" y="846000"/>
                  </a:lnTo>
                  <a:lnTo>
                    <a:pt x="2540" y="844306"/>
                  </a:lnTo>
                  <a:lnTo>
                    <a:pt x="1411" y="842613"/>
                  </a:lnTo>
                  <a:lnTo>
                    <a:pt x="564" y="840072"/>
                  </a:lnTo>
                  <a:lnTo>
                    <a:pt x="0" y="836685"/>
                  </a:lnTo>
                  <a:lnTo>
                    <a:pt x="564" y="836120"/>
                  </a:lnTo>
                  <a:lnTo>
                    <a:pt x="3669" y="832451"/>
                  </a:lnTo>
                  <a:lnTo>
                    <a:pt x="9315" y="825676"/>
                  </a:lnTo>
                  <a:lnTo>
                    <a:pt x="36863" y="793778"/>
                  </a:lnTo>
                  <a:lnTo>
                    <a:pt x="61171" y="758681"/>
                  </a:lnTo>
                  <a:lnTo>
                    <a:pt x="82238" y="720385"/>
                  </a:lnTo>
                  <a:lnTo>
                    <a:pt x="100063" y="678889"/>
                  </a:lnTo>
                  <a:lnTo>
                    <a:pt x="114648" y="634194"/>
                  </a:lnTo>
                  <a:lnTo>
                    <a:pt x="125992" y="586300"/>
                  </a:lnTo>
                  <a:lnTo>
                    <a:pt x="134094" y="535207"/>
                  </a:lnTo>
                  <a:lnTo>
                    <a:pt x="138956" y="480915"/>
                  </a:lnTo>
                  <a:lnTo>
                    <a:pt x="140576" y="423423"/>
                  </a:lnTo>
                  <a:lnTo>
                    <a:pt x="138956" y="365932"/>
                  </a:lnTo>
                  <a:lnTo>
                    <a:pt x="134094" y="311639"/>
                  </a:lnTo>
                  <a:lnTo>
                    <a:pt x="125992" y="260546"/>
                  </a:lnTo>
                  <a:lnTo>
                    <a:pt x="114648" y="212652"/>
                  </a:lnTo>
                  <a:lnTo>
                    <a:pt x="100063" y="167958"/>
                  </a:lnTo>
                  <a:lnTo>
                    <a:pt x="82238" y="126462"/>
                  </a:lnTo>
                  <a:lnTo>
                    <a:pt x="61171" y="88166"/>
                  </a:lnTo>
                  <a:lnTo>
                    <a:pt x="36863" y="53069"/>
                  </a:lnTo>
                  <a:lnTo>
                    <a:pt x="9315" y="21171"/>
                  </a:lnTo>
                  <a:lnTo>
                    <a:pt x="3669" y="14396"/>
                  </a:lnTo>
                  <a:lnTo>
                    <a:pt x="564" y="10727"/>
                  </a:lnTo>
                  <a:lnTo>
                    <a:pt x="0" y="10162"/>
                  </a:lnTo>
                  <a:lnTo>
                    <a:pt x="0" y="5645"/>
                  </a:lnTo>
                  <a:lnTo>
                    <a:pt x="1411" y="2540"/>
                  </a:lnTo>
                  <a:lnTo>
                    <a:pt x="4234" y="84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FFE90843-ABF1-CAF3-5952-E7142C1749D0}"/>
              </a:ext>
            </a:extLst>
          </p:cNvPr>
          <p:cNvGrpSpPr/>
          <p:nvPr/>
        </p:nvGrpSpPr>
        <p:grpSpPr>
          <a:xfrm>
            <a:off x="5686434" y="2382696"/>
            <a:ext cx="5949057" cy="818487"/>
            <a:chOff x="5686434" y="2382696"/>
            <a:chExt cx="5949057" cy="818487"/>
          </a:xfrm>
        </p:grpSpPr>
        <p:grpSp>
          <p:nvGrpSpPr>
            <p:cNvPr id="35" name="object 35"/>
            <p:cNvGrpSpPr/>
            <p:nvPr/>
          </p:nvGrpSpPr>
          <p:grpSpPr>
            <a:xfrm>
              <a:off x="5686434" y="2819587"/>
              <a:ext cx="565150" cy="199390"/>
              <a:chOff x="5919683" y="2819587"/>
              <a:chExt cx="565150" cy="199390"/>
            </a:xfrm>
          </p:grpSpPr>
          <p:sp>
            <p:nvSpPr>
              <p:cNvPr id="36" name="object 36"/>
              <p:cNvSpPr/>
              <p:nvPr/>
            </p:nvSpPr>
            <p:spPr>
              <a:xfrm>
                <a:off x="5920105" y="2820009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5">
                    <a:moveTo>
                      <a:pt x="551307" y="0"/>
                    </a:moveTo>
                    <a:lnTo>
                      <a:pt x="11861" y="0"/>
                    </a:lnTo>
                    <a:lnTo>
                      <a:pt x="3962" y="3949"/>
                    </a:lnTo>
                    <a:lnTo>
                      <a:pt x="0" y="9588"/>
                    </a:lnTo>
                    <a:lnTo>
                      <a:pt x="0" y="25400"/>
                    </a:lnTo>
                    <a:lnTo>
                      <a:pt x="4521" y="31051"/>
                    </a:lnTo>
                    <a:lnTo>
                      <a:pt x="13550" y="33870"/>
                    </a:lnTo>
                    <a:lnTo>
                      <a:pt x="282854" y="33870"/>
                    </a:lnTo>
                    <a:lnTo>
                      <a:pt x="552145" y="33020"/>
                    </a:lnTo>
                    <a:lnTo>
                      <a:pt x="560057" y="28511"/>
                    </a:lnTo>
                    <a:lnTo>
                      <a:pt x="564007" y="23139"/>
                    </a:lnTo>
                    <a:lnTo>
                      <a:pt x="564007" y="10160"/>
                    </a:lnTo>
                    <a:lnTo>
                      <a:pt x="559765" y="4508"/>
                    </a:lnTo>
                    <a:lnTo>
                      <a:pt x="551307" y="0"/>
                    </a:lnTo>
                    <a:close/>
                  </a:path>
                  <a:path w="564514" h="198755">
                    <a:moveTo>
                      <a:pt x="552145" y="164287"/>
                    </a:moveTo>
                    <a:lnTo>
                      <a:pt x="13550" y="164287"/>
                    </a:lnTo>
                    <a:lnTo>
                      <a:pt x="4521" y="167106"/>
                    </a:lnTo>
                    <a:lnTo>
                      <a:pt x="0" y="172745"/>
                    </a:lnTo>
                    <a:lnTo>
                      <a:pt x="0" y="188556"/>
                    </a:lnTo>
                    <a:lnTo>
                      <a:pt x="3962" y="194208"/>
                    </a:lnTo>
                    <a:lnTo>
                      <a:pt x="11861" y="198158"/>
                    </a:lnTo>
                    <a:lnTo>
                      <a:pt x="551307" y="198158"/>
                    </a:lnTo>
                    <a:lnTo>
                      <a:pt x="559765" y="194208"/>
                    </a:lnTo>
                    <a:lnTo>
                      <a:pt x="564007" y="188556"/>
                    </a:lnTo>
                    <a:lnTo>
                      <a:pt x="564007" y="175577"/>
                    </a:lnTo>
                    <a:lnTo>
                      <a:pt x="560057" y="169925"/>
                    </a:lnTo>
                    <a:lnTo>
                      <a:pt x="552145" y="16428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37"/>
              <p:cNvSpPr/>
              <p:nvPr/>
            </p:nvSpPr>
            <p:spPr>
              <a:xfrm>
                <a:off x="5920106" y="2820011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5">
                    <a:moveTo>
                      <a:pt x="0" y="16936"/>
                    </a:moveTo>
                    <a:lnTo>
                      <a:pt x="0" y="9597"/>
                    </a:lnTo>
                    <a:lnTo>
                      <a:pt x="3951" y="3952"/>
                    </a:lnTo>
                    <a:lnTo>
                      <a:pt x="11855" y="0"/>
                    </a:lnTo>
                    <a:lnTo>
                      <a:pt x="551297" y="0"/>
                    </a:lnTo>
                    <a:lnTo>
                      <a:pt x="559766" y="4516"/>
                    </a:lnTo>
                    <a:lnTo>
                      <a:pt x="564000" y="10162"/>
                    </a:lnTo>
                    <a:lnTo>
                      <a:pt x="564000" y="16936"/>
                    </a:lnTo>
                    <a:lnTo>
                      <a:pt x="564000" y="23146"/>
                    </a:lnTo>
                    <a:lnTo>
                      <a:pt x="560048" y="28510"/>
                    </a:lnTo>
                    <a:lnTo>
                      <a:pt x="552144" y="33027"/>
                    </a:lnTo>
                    <a:lnTo>
                      <a:pt x="282847" y="33873"/>
                    </a:lnTo>
                    <a:lnTo>
                      <a:pt x="13549" y="33873"/>
                    </a:lnTo>
                    <a:lnTo>
                      <a:pt x="4516" y="31051"/>
                    </a:lnTo>
                    <a:lnTo>
                      <a:pt x="0" y="25405"/>
                    </a:lnTo>
                    <a:lnTo>
                      <a:pt x="0" y="16936"/>
                    </a:lnTo>
                    <a:close/>
                  </a:path>
                  <a:path w="564514" h="198755">
                    <a:moveTo>
                      <a:pt x="0" y="181225"/>
                    </a:moveTo>
                    <a:lnTo>
                      <a:pt x="0" y="172756"/>
                    </a:lnTo>
                    <a:lnTo>
                      <a:pt x="4516" y="167110"/>
                    </a:lnTo>
                    <a:lnTo>
                      <a:pt x="13549" y="164288"/>
                    </a:lnTo>
                    <a:lnTo>
                      <a:pt x="552144" y="164288"/>
                    </a:lnTo>
                    <a:lnTo>
                      <a:pt x="560048" y="169934"/>
                    </a:lnTo>
                    <a:lnTo>
                      <a:pt x="564000" y="175579"/>
                    </a:lnTo>
                    <a:lnTo>
                      <a:pt x="564000" y="181225"/>
                    </a:lnTo>
                    <a:lnTo>
                      <a:pt x="564000" y="188564"/>
                    </a:lnTo>
                    <a:lnTo>
                      <a:pt x="559766" y="194210"/>
                    </a:lnTo>
                    <a:lnTo>
                      <a:pt x="551297" y="198162"/>
                    </a:lnTo>
                    <a:lnTo>
                      <a:pt x="11855" y="198162"/>
                    </a:lnTo>
                    <a:lnTo>
                      <a:pt x="3951" y="194210"/>
                    </a:lnTo>
                    <a:lnTo>
                      <a:pt x="0" y="188564"/>
                    </a:lnTo>
                    <a:lnTo>
                      <a:pt x="0" y="181225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8" name="object 38"/>
            <p:cNvGrpSpPr/>
            <p:nvPr/>
          </p:nvGrpSpPr>
          <p:grpSpPr>
            <a:xfrm>
              <a:off x="6575623" y="2566380"/>
              <a:ext cx="339090" cy="565150"/>
              <a:chOff x="6808872" y="2566380"/>
              <a:chExt cx="339090" cy="565150"/>
            </a:xfrm>
          </p:grpSpPr>
          <p:sp>
            <p:nvSpPr>
              <p:cNvPr id="39" name="object 39"/>
              <p:cNvSpPr/>
              <p:nvPr/>
            </p:nvSpPr>
            <p:spPr>
              <a:xfrm>
                <a:off x="6809295" y="2566796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156667" y="0"/>
                    </a:moveTo>
                    <a:lnTo>
                      <a:pt x="95269" y="11009"/>
                    </a:lnTo>
                    <a:lnTo>
                      <a:pt x="44881" y="44030"/>
                    </a:lnTo>
                    <a:lnTo>
                      <a:pt x="11220" y="92094"/>
                    </a:lnTo>
                    <a:lnTo>
                      <a:pt x="0" y="148196"/>
                    </a:lnTo>
                    <a:lnTo>
                      <a:pt x="847" y="158783"/>
                    </a:lnTo>
                    <a:lnTo>
                      <a:pt x="20906" y="192125"/>
                    </a:lnTo>
                    <a:lnTo>
                      <a:pt x="49961" y="200698"/>
                    </a:lnTo>
                    <a:lnTo>
                      <a:pt x="61558" y="199431"/>
                    </a:lnTo>
                    <a:lnTo>
                      <a:pt x="94001" y="177835"/>
                    </a:lnTo>
                    <a:lnTo>
                      <a:pt x="100620" y="137298"/>
                    </a:lnTo>
                    <a:lnTo>
                      <a:pt x="77540" y="105750"/>
                    </a:lnTo>
                    <a:lnTo>
                      <a:pt x="51384" y="99085"/>
                    </a:lnTo>
                    <a:lnTo>
                      <a:pt x="49961" y="98793"/>
                    </a:lnTo>
                    <a:lnTo>
                      <a:pt x="49961" y="96545"/>
                    </a:lnTo>
                    <a:lnTo>
                      <a:pt x="52793" y="91173"/>
                    </a:lnTo>
                    <a:lnTo>
                      <a:pt x="78285" y="61344"/>
                    </a:lnTo>
                    <a:lnTo>
                      <a:pt x="123648" y="40701"/>
                    </a:lnTo>
                    <a:lnTo>
                      <a:pt x="137198" y="39801"/>
                    </a:lnTo>
                    <a:lnTo>
                      <a:pt x="162334" y="42235"/>
                    </a:lnTo>
                    <a:lnTo>
                      <a:pt x="203406" y="61709"/>
                    </a:lnTo>
                    <a:lnTo>
                      <a:pt x="231935" y="99131"/>
                    </a:lnTo>
                    <a:lnTo>
                      <a:pt x="246332" y="145289"/>
                    </a:lnTo>
                    <a:lnTo>
                      <a:pt x="248132" y="171068"/>
                    </a:lnTo>
                    <a:lnTo>
                      <a:pt x="247973" y="178845"/>
                    </a:lnTo>
                    <a:lnTo>
                      <a:pt x="239661" y="224408"/>
                    </a:lnTo>
                    <a:lnTo>
                      <a:pt x="225000" y="258131"/>
                    </a:lnTo>
                    <a:lnTo>
                      <a:pt x="212931" y="281894"/>
                    </a:lnTo>
                    <a:lnTo>
                      <a:pt x="174664" y="333867"/>
                    </a:lnTo>
                    <a:lnTo>
                      <a:pt x="134809" y="380393"/>
                    </a:lnTo>
                    <a:lnTo>
                      <a:pt x="83843" y="435914"/>
                    </a:lnTo>
                    <a:lnTo>
                      <a:pt x="30492" y="495401"/>
                    </a:lnTo>
                    <a:lnTo>
                      <a:pt x="8575" y="520654"/>
                    </a:lnTo>
                    <a:lnTo>
                      <a:pt x="1701" y="529564"/>
                    </a:lnTo>
                    <a:lnTo>
                      <a:pt x="0" y="533793"/>
                    </a:lnTo>
                    <a:lnTo>
                      <a:pt x="0" y="564006"/>
                    </a:lnTo>
                    <a:lnTo>
                      <a:pt x="314185" y="564006"/>
                    </a:lnTo>
                    <a:lnTo>
                      <a:pt x="314185" y="561454"/>
                    </a:lnTo>
                    <a:lnTo>
                      <a:pt x="315930" y="555320"/>
                    </a:lnTo>
                    <a:lnTo>
                      <a:pt x="318630" y="540291"/>
                    </a:lnTo>
                    <a:lnTo>
                      <a:pt x="322282" y="516368"/>
                    </a:lnTo>
                    <a:lnTo>
                      <a:pt x="334719" y="427023"/>
                    </a:lnTo>
                    <a:lnTo>
                      <a:pt x="337896" y="406488"/>
                    </a:lnTo>
                    <a:lnTo>
                      <a:pt x="337896" y="403948"/>
                    </a:lnTo>
                    <a:lnTo>
                      <a:pt x="304025" y="403948"/>
                    </a:lnTo>
                    <a:lnTo>
                      <a:pt x="304025" y="406488"/>
                    </a:lnTo>
                    <a:lnTo>
                      <a:pt x="297355" y="438825"/>
                    </a:lnTo>
                    <a:lnTo>
                      <a:pt x="287191" y="476510"/>
                    </a:lnTo>
                    <a:lnTo>
                      <a:pt x="244108" y="485033"/>
                    </a:lnTo>
                    <a:lnTo>
                      <a:pt x="200973" y="485827"/>
                    </a:lnTo>
                    <a:lnTo>
                      <a:pt x="142278" y="486092"/>
                    </a:lnTo>
                    <a:lnTo>
                      <a:pt x="77914" y="485241"/>
                    </a:lnTo>
                    <a:lnTo>
                      <a:pt x="153493" y="413576"/>
                    </a:lnTo>
                    <a:lnTo>
                      <a:pt x="176147" y="392509"/>
                    </a:lnTo>
                    <a:lnTo>
                      <a:pt x="195836" y="374619"/>
                    </a:lnTo>
                    <a:lnTo>
                      <a:pt x="233310" y="341700"/>
                    </a:lnTo>
                    <a:lnTo>
                      <a:pt x="251518" y="325188"/>
                    </a:lnTo>
                    <a:lnTo>
                      <a:pt x="280314" y="297243"/>
                    </a:lnTo>
                    <a:lnTo>
                      <a:pt x="312063" y="255641"/>
                    </a:lnTo>
                    <a:lnTo>
                      <a:pt x="333659" y="205782"/>
                    </a:lnTo>
                    <a:lnTo>
                      <a:pt x="337896" y="170218"/>
                    </a:lnTo>
                    <a:lnTo>
                      <a:pt x="334293" y="134282"/>
                    </a:lnTo>
                    <a:lnTo>
                      <a:pt x="308042" y="72884"/>
                    </a:lnTo>
                    <a:lnTo>
                      <a:pt x="257976" y="26676"/>
                    </a:lnTo>
                    <a:lnTo>
                      <a:pt x="193615" y="2964"/>
                    </a:lnTo>
                    <a:lnTo>
                      <a:pt x="15666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0" name="object 40"/>
              <p:cNvSpPr/>
              <p:nvPr/>
            </p:nvSpPr>
            <p:spPr>
              <a:xfrm>
                <a:off x="6809296" y="2566803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49963" y="200702"/>
                    </a:moveTo>
                    <a:lnTo>
                      <a:pt x="13549" y="185459"/>
                    </a:lnTo>
                    <a:lnTo>
                      <a:pt x="0" y="148198"/>
                    </a:lnTo>
                    <a:lnTo>
                      <a:pt x="2805" y="119141"/>
                    </a:lnTo>
                    <a:lnTo>
                      <a:pt x="25246" y="67059"/>
                    </a:lnTo>
                    <a:lnTo>
                      <a:pt x="68700" y="24770"/>
                    </a:lnTo>
                    <a:lnTo>
                      <a:pt x="124592" y="2752"/>
                    </a:lnTo>
                    <a:lnTo>
                      <a:pt x="156666" y="0"/>
                    </a:lnTo>
                    <a:lnTo>
                      <a:pt x="193610" y="2964"/>
                    </a:lnTo>
                    <a:lnTo>
                      <a:pt x="257970" y="26675"/>
                    </a:lnTo>
                    <a:lnTo>
                      <a:pt x="308040" y="72881"/>
                    </a:lnTo>
                    <a:lnTo>
                      <a:pt x="334292" y="134278"/>
                    </a:lnTo>
                    <a:lnTo>
                      <a:pt x="337892" y="170216"/>
                    </a:lnTo>
                    <a:lnTo>
                      <a:pt x="336833" y="188211"/>
                    </a:lnTo>
                    <a:lnTo>
                      <a:pt x="320955" y="239657"/>
                    </a:lnTo>
                    <a:lnTo>
                      <a:pt x="291739" y="284435"/>
                    </a:lnTo>
                    <a:lnTo>
                      <a:pt x="251513" y="325189"/>
                    </a:lnTo>
                    <a:lnTo>
                      <a:pt x="212558" y="359910"/>
                    </a:lnTo>
                    <a:lnTo>
                      <a:pt x="195833" y="374624"/>
                    </a:lnTo>
                    <a:lnTo>
                      <a:pt x="176144" y="392513"/>
                    </a:lnTo>
                    <a:lnTo>
                      <a:pt x="153491" y="413579"/>
                    </a:lnTo>
                    <a:lnTo>
                      <a:pt x="127873" y="437820"/>
                    </a:lnTo>
                    <a:lnTo>
                      <a:pt x="77909" y="485243"/>
                    </a:lnTo>
                    <a:lnTo>
                      <a:pt x="142270" y="486090"/>
                    </a:lnTo>
                    <a:lnTo>
                      <a:pt x="200967" y="485825"/>
                    </a:lnTo>
                    <a:lnTo>
                      <a:pt x="244103" y="485031"/>
                    </a:lnTo>
                    <a:lnTo>
                      <a:pt x="283693" y="481856"/>
                    </a:lnTo>
                    <a:lnTo>
                      <a:pt x="297349" y="438825"/>
                    </a:lnTo>
                    <a:lnTo>
                      <a:pt x="304018" y="406486"/>
                    </a:lnTo>
                    <a:lnTo>
                      <a:pt x="304018" y="403946"/>
                    </a:lnTo>
                    <a:lnTo>
                      <a:pt x="337892" y="403946"/>
                    </a:lnTo>
                    <a:lnTo>
                      <a:pt x="337892" y="406486"/>
                    </a:lnTo>
                    <a:lnTo>
                      <a:pt x="336886" y="412255"/>
                    </a:lnTo>
                    <a:lnTo>
                      <a:pt x="334716" y="427022"/>
                    </a:lnTo>
                    <a:lnTo>
                      <a:pt x="331381" y="450787"/>
                    </a:lnTo>
                    <a:lnTo>
                      <a:pt x="326883" y="483549"/>
                    </a:lnTo>
                    <a:lnTo>
                      <a:pt x="322278" y="516365"/>
                    </a:lnTo>
                    <a:lnTo>
                      <a:pt x="318626" y="540288"/>
                    </a:lnTo>
                    <a:lnTo>
                      <a:pt x="315927" y="555320"/>
                    </a:lnTo>
                    <a:lnTo>
                      <a:pt x="314180" y="561459"/>
                    </a:lnTo>
                    <a:lnTo>
                      <a:pt x="314180" y="564000"/>
                    </a:lnTo>
                    <a:lnTo>
                      <a:pt x="0" y="564000"/>
                    </a:lnTo>
                    <a:lnTo>
                      <a:pt x="0" y="547910"/>
                    </a:lnTo>
                    <a:lnTo>
                      <a:pt x="0" y="537748"/>
                    </a:lnTo>
                    <a:lnTo>
                      <a:pt x="0" y="533796"/>
                    </a:lnTo>
                    <a:lnTo>
                      <a:pt x="1693" y="529561"/>
                    </a:lnTo>
                    <a:lnTo>
                      <a:pt x="30486" y="495405"/>
                    </a:lnTo>
                    <a:lnTo>
                      <a:pt x="42342" y="482279"/>
                    </a:lnTo>
                    <a:lnTo>
                      <a:pt x="53351" y="470000"/>
                    </a:lnTo>
                    <a:lnTo>
                      <a:pt x="63513" y="458567"/>
                    </a:lnTo>
                    <a:lnTo>
                      <a:pt x="72828" y="447982"/>
                    </a:lnTo>
                    <a:lnTo>
                      <a:pt x="77486" y="442848"/>
                    </a:lnTo>
                    <a:lnTo>
                      <a:pt x="83837" y="435914"/>
                    </a:lnTo>
                    <a:lnTo>
                      <a:pt x="91882" y="427181"/>
                    </a:lnTo>
                    <a:lnTo>
                      <a:pt x="101621" y="416648"/>
                    </a:lnTo>
                    <a:lnTo>
                      <a:pt x="111360" y="406116"/>
                    </a:lnTo>
                    <a:lnTo>
                      <a:pt x="119405" y="397383"/>
                    </a:lnTo>
                    <a:lnTo>
                      <a:pt x="147086" y="366420"/>
                    </a:lnTo>
                    <a:lnTo>
                      <a:pt x="174662" y="333869"/>
                    </a:lnTo>
                    <a:lnTo>
                      <a:pt x="182442" y="323495"/>
                    </a:lnTo>
                    <a:lnTo>
                      <a:pt x="186941" y="317568"/>
                    </a:lnTo>
                    <a:lnTo>
                      <a:pt x="192181" y="310793"/>
                    </a:lnTo>
                    <a:lnTo>
                      <a:pt x="198162" y="303171"/>
                    </a:lnTo>
                    <a:lnTo>
                      <a:pt x="204037" y="295443"/>
                    </a:lnTo>
                    <a:lnTo>
                      <a:pt x="208959" y="288351"/>
                    </a:lnTo>
                    <a:lnTo>
                      <a:pt x="212929" y="281894"/>
                    </a:lnTo>
                    <a:lnTo>
                      <a:pt x="215946" y="276072"/>
                    </a:lnTo>
                    <a:lnTo>
                      <a:pt x="218645" y="270408"/>
                    </a:lnTo>
                    <a:lnTo>
                      <a:pt x="221662" y="264428"/>
                    </a:lnTo>
                    <a:lnTo>
                      <a:pt x="224996" y="258129"/>
                    </a:lnTo>
                    <a:lnTo>
                      <a:pt x="228648" y="251513"/>
                    </a:lnTo>
                    <a:lnTo>
                      <a:pt x="232194" y="244738"/>
                    </a:lnTo>
                    <a:lnTo>
                      <a:pt x="244262" y="205042"/>
                    </a:lnTo>
                    <a:lnTo>
                      <a:pt x="248126" y="171063"/>
                    </a:lnTo>
                    <a:lnTo>
                      <a:pt x="246326" y="145287"/>
                    </a:lnTo>
                    <a:lnTo>
                      <a:pt x="231930" y="99134"/>
                    </a:lnTo>
                    <a:lnTo>
                      <a:pt x="203402" y="61713"/>
                    </a:lnTo>
                    <a:lnTo>
                      <a:pt x="162330" y="42236"/>
                    </a:lnTo>
                    <a:lnTo>
                      <a:pt x="137189" y="39801"/>
                    </a:lnTo>
                    <a:lnTo>
                      <a:pt x="123639" y="40701"/>
                    </a:lnTo>
                    <a:lnTo>
                      <a:pt x="78280" y="61343"/>
                    </a:lnTo>
                    <a:lnTo>
                      <a:pt x="52786" y="91177"/>
                    </a:lnTo>
                    <a:lnTo>
                      <a:pt x="49963" y="96540"/>
                    </a:lnTo>
                    <a:lnTo>
                      <a:pt x="49963" y="98234"/>
                    </a:lnTo>
                    <a:lnTo>
                      <a:pt x="49963" y="98799"/>
                    </a:lnTo>
                    <a:lnTo>
                      <a:pt x="51375" y="99081"/>
                    </a:lnTo>
                    <a:lnTo>
                      <a:pt x="54198" y="99081"/>
                    </a:lnTo>
                    <a:lnTo>
                      <a:pt x="61872" y="99822"/>
                    </a:lnTo>
                    <a:lnTo>
                      <a:pt x="97599" y="126603"/>
                    </a:lnTo>
                    <a:lnTo>
                      <a:pt x="101621" y="149891"/>
                    </a:lnTo>
                    <a:lnTo>
                      <a:pt x="100774" y="160054"/>
                    </a:lnTo>
                    <a:lnTo>
                      <a:pt x="71770" y="196468"/>
                    </a:lnTo>
                    <a:lnTo>
                      <a:pt x="61555" y="199432"/>
                    </a:lnTo>
                    <a:lnTo>
                      <a:pt x="49963" y="20070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1" name="object 41"/>
            <p:cNvGrpSpPr/>
            <p:nvPr/>
          </p:nvGrpSpPr>
          <p:grpSpPr>
            <a:xfrm>
              <a:off x="7192971" y="2636668"/>
              <a:ext cx="565150" cy="564515"/>
              <a:chOff x="7426220" y="2636668"/>
              <a:chExt cx="565150" cy="564515"/>
            </a:xfrm>
          </p:grpSpPr>
          <p:sp>
            <p:nvSpPr>
              <p:cNvPr id="42" name="object 42"/>
              <p:cNvSpPr/>
              <p:nvPr/>
            </p:nvSpPr>
            <p:spPr>
              <a:xfrm>
                <a:off x="7426654" y="2637091"/>
                <a:ext cx="564515" cy="56324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563244">
                    <a:moveTo>
                      <a:pt x="298932" y="298932"/>
                    </a:moveTo>
                    <a:lnTo>
                      <a:pt x="265061" y="298932"/>
                    </a:lnTo>
                    <a:lnTo>
                      <a:pt x="265061" y="551294"/>
                    </a:lnTo>
                    <a:lnTo>
                      <a:pt x="268452" y="559193"/>
                    </a:lnTo>
                    <a:lnTo>
                      <a:pt x="273532" y="563143"/>
                    </a:lnTo>
                    <a:lnTo>
                      <a:pt x="289331" y="563143"/>
                    </a:lnTo>
                    <a:lnTo>
                      <a:pt x="294411" y="559193"/>
                    </a:lnTo>
                    <a:lnTo>
                      <a:pt x="298932" y="551294"/>
                    </a:lnTo>
                    <a:lnTo>
                      <a:pt x="298932" y="298932"/>
                    </a:lnTo>
                    <a:close/>
                  </a:path>
                  <a:path w="564515" h="563244">
                    <a:moveTo>
                      <a:pt x="551294" y="265061"/>
                    </a:moveTo>
                    <a:lnTo>
                      <a:pt x="11849" y="265061"/>
                    </a:lnTo>
                    <a:lnTo>
                      <a:pt x="3949" y="269011"/>
                    </a:lnTo>
                    <a:lnTo>
                      <a:pt x="0" y="274650"/>
                    </a:lnTo>
                    <a:lnTo>
                      <a:pt x="0" y="289331"/>
                    </a:lnTo>
                    <a:lnTo>
                      <a:pt x="3949" y="294982"/>
                    </a:lnTo>
                    <a:lnTo>
                      <a:pt x="11849" y="298932"/>
                    </a:lnTo>
                    <a:lnTo>
                      <a:pt x="551294" y="298932"/>
                    </a:lnTo>
                    <a:lnTo>
                      <a:pt x="559765" y="294411"/>
                    </a:lnTo>
                    <a:lnTo>
                      <a:pt x="563994" y="288772"/>
                    </a:lnTo>
                    <a:lnTo>
                      <a:pt x="563994" y="275221"/>
                    </a:lnTo>
                    <a:lnTo>
                      <a:pt x="559765" y="269570"/>
                    </a:lnTo>
                    <a:lnTo>
                      <a:pt x="551294" y="265061"/>
                    </a:lnTo>
                    <a:close/>
                  </a:path>
                  <a:path w="564515" h="563244">
                    <a:moveTo>
                      <a:pt x="289331" y="0"/>
                    </a:moveTo>
                    <a:lnTo>
                      <a:pt x="276910" y="0"/>
                    </a:lnTo>
                    <a:lnTo>
                      <a:pt x="271551" y="3670"/>
                    </a:lnTo>
                    <a:lnTo>
                      <a:pt x="265912" y="10998"/>
                    </a:lnTo>
                    <a:lnTo>
                      <a:pt x="265061" y="138036"/>
                    </a:lnTo>
                    <a:lnTo>
                      <a:pt x="265061" y="265061"/>
                    </a:lnTo>
                    <a:lnTo>
                      <a:pt x="298932" y="265061"/>
                    </a:lnTo>
                    <a:lnTo>
                      <a:pt x="298932" y="12700"/>
                    </a:lnTo>
                    <a:lnTo>
                      <a:pt x="294982" y="4229"/>
                    </a:lnTo>
                    <a:lnTo>
                      <a:pt x="28933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43"/>
              <p:cNvSpPr/>
              <p:nvPr/>
            </p:nvSpPr>
            <p:spPr>
              <a:xfrm>
                <a:off x="7426643" y="2637091"/>
                <a:ext cx="564515" cy="56324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563244">
                    <a:moveTo>
                      <a:pt x="0" y="293009"/>
                    </a:moveTo>
                    <a:lnTo>
                      <a:pt x="0" y="289339"/>
                    </a:lnTo>
                    <a:lnTo>
                      <a:pt x="0" y="282000"/>
                    </a:lnTo>
                    <a:lnTo>
                      <a:pt x="0" y="274660"/>
                    </a:lnTo>
                    <a:lnTo>
                      <a:pt x="3951" y="269015"/>
                    </a:lnTo>
                    <a:lnTo>
                      <a:pt x="11855" y="265063"/>
                    </a:lnTo>
                    <a:lnTo>
                      <a:pt x="265063" y="265063"/>
                    </a:lnTo>
                    <a:lnTo>
                      <a:pt x="265063" y="138036"/>
                    </a:lnTo>
                    <a:lnTo>
                      <a:pt x="265910" y="11009"/>
                    </a:lnTo>
                    <a:lnTo>
                      <a:pt x="271556" y="3669"/>
                    </a:lnTo>
                    <a:lnTo>
                      <a:pt x="276919" y="0"/>
                    </a:lnTo>
                    <a:lnTo>
                      <a:pt x="282000" y="0"/>
                    </a:lnTo>
                    <a:lnTo>
                      <a:pt x="289339" y="0"/>
                    </a:lnTo>
                    <a:lnTo>
                      <a:pt x="294984" y="4234"/>
                    </a:lnTo>
                    <a:lnTo>
                      <a:pt x="298937" y="12702"/>
                    </a:lnTo>
                    <a:lnTo>
                      <a:pt x="298937" y="265063"/>
                    </a:lnTo>
                    <a:lnTo>
                      <a:pt x="551297" y="265063"/>
                    </a:lnTo>
                    <a:lnTo>
                      <a:pt x="559766" y="269579"/>
                    </a:lnTo>
                    <a:lnTo>
                      <a:pt x="564000" y="275225"/>
                    </a:lnTo>
                    <a:lnTo>
                      <a:pt x="564000" y="282000"/>
                    </a:lnTo>
                    <a:lnTo>
                      <a:pt x="564000" y="288774"/>
                    </a:lnTo>
                    <a:lnTo>
                      <a:pt x="559766" y="294420"/>
                    </a:lnTo>
                    <a:lnTo>
                      <a:pt x="551297" y="298937"/>
                    </a:lnTo>
                    <a:lnTo>
                      <a:pt x="298937" y="298937"/>
                    </a:lnTo>
                    <a:lnTo>
                      <a:pt x="298937" y="551297"/>
                    </a:lnTo>
                    <a:lnTo>
                      <a:pt x="294420" y="559201"/>
                    </a:lnTo>
                    <a:lnTo>
                      <a:pt x="289339" y="563153"/>
                    </a:lnTo>
                    <a:lnTo>
                      <a:pt x="283693" y="563153"/>
                    </a:lnTo>
                    <a:lnTo>
                      <a:pt x="282000" y="563153"/>
                    </a:lnTo>
                    <a:lnTo>
                      <a:pt x="280306" y="563153"/>
                    </a:lnTo>
                    <a:lnTo>
                      <a:pt x="273531" y="563153"/>
                    </a:lnTo>
                    <a:lnTo>
                      <a:pt x="268450" y="559201"/>
                    </a:lnTo>
                    <a:lnTo>
                      <a:pt x="265063" y="551297"/>
                    </a:lnTo>
                    <a:lnTo>
                      <a:pt x="265063" y="298937"/>
                    </a:lnTo>
                    <a:lnTo>
                      <a:pt x="11855" y="298937"/>
                    </a:lnTo>
                    <a:lnTo>
                      <a:pt x="3951" y="294984"/>
                    </a:lnTo>
                    <a:lnTo>
                      <a:pt x="0" y="289339"/>
                    </a:lnTo>
                    <a:lnTo>
                      <a:pt x="0" y="282000"/>
                    </a:lnTo>
                    <a:lnTo>
                      <a:pt x="0" y="293009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4" name="object 44"/>
            <p:cNvGrpSpPr/>
            <p:nvPr/>
          </p:nvGrpSpPr>
          <p:grpSpPr>
            <a:xfrm>
              <a:off x="8011031" y="2570614"/>
              <a:ext cx="239395" cy="570230"/>
              <a:chOff x="8244280" y="2570614"/>
              <a:chExt cx="239395" cy="570230"/>
            </a:xfrm>
          </p:grpSpPr>
          <p:sp>
            <p:nvSpPr>
              <p:cNvPr id="45" name="object 45"/>
              <p:cNvSpPr/>
              <p:nvPr/>
            </p:nvSpPr>
            <p:spPr>
              <a:xfrm>
                <a:off x="8244700" y="2571026"/>
                <a:ext cx="238125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569594">
                    <a:moveTo>
                      <a:pt x="191389" y="0"/>
                    </a:moveTo>
                    <a:lnTo>
                      <a:pt x="154127" y="16090"/>
                    </a:lnTo>
                    <a:lnTo>
                      <a:pt x="138036" y="51663"/>
                    </a:lnTo>
                    <a:lnTo>
                      <a:pt x="139098" y="60711"/>
                    </a:lnTo>
                    <a:lnTo>
                      <a:pt x="165138" y="88074"/>
                    </a:lnTo>
                    <a:lnTo>
                      <a:pt x="173609" y="88074"/>
                    </a:lnTo>
                    <a:lnTo>
                      <a:pt x="210870" y="71145"/>
                    </a:lnTo>
                    <a:lnTo>
                      <a:pt x="227799" y="35572"/>
                    </a:lnTo>
                    <a:lnTo>
                      <a:pt x="226797" y="28269"/>
                    </a:lnTo>
                    <a:lnTo>
                      <a:pt x="198692" y="635"/>
                    </a:lnTo>
                    <a:lnTo>
                      <a:pt x="191389" y="0"/>
                    </a:lnTo>
                    <a:close/>
                  </a:path>
                  <a:path w="238125" h="569594">
                    <a:moveTo>
                      <a:pt x="181965" y="217639"/>
                    </a:moveTo>
                    <a:lnTo>
                      <a:pt x="123926" y="217639"/>
                    </a:lnTo>
                    <a:lnTo>
                      <a:pt x="128727" y="224421"/>
                    </a:lnTo>
                    <a:lnTo>
                      <a:pt x="128727" y="237972"/>
                    </a:lnTo>
                    <a:lnTo>
                      <a:pt x="118560" y="283748"/>
                    </a:lnTo>
                    <a:lnTo>
                      <a:pt x="99929" y="334988"/>
                    </a:lnTo>
                    <a:lnTo>
                      <a:pt x="85534" y="373468"/>
                    </a:lnTo>
                    <a:lnTo>
                      <a:pt x="71192" y="410942"/>
                    </a:lnTo>
                    <a:lnTo>
                      <a:pt x="60342" y="439523"/>
                    </a:lnTo>
                    <a:lnTo>
                      <a:pt x="47273" y="476459"/>
                    </a:lnTo>
                    <a:lnTo>
                      <a:pt x="45006" y="498163"/>
                    </a:lnTo>
                    <a:lnTo>
                      <a:pt x="46690" y="514148"/>
                    </a:lnTo>
                    <a:lnTo>
                      <a:pt x="68605" y="551307"/>
                    </a:lnTo>
                    <a:lnTo>
                      <a:pt x="105279" y="567975"/>
                    </a:lnTo>
                    <a:lnTo>
                      <a:pt x="118567" y="569087"/>
                    </a:lnTo>
                    <a:lnTo>
                      <a:pt x="131706" y="567975"/>
                    </a:lnTo>
                    <a:lnTo>
                      <a:pt x="132127" y="567975"/>
                    </a:lnTo>
                    <a:lnTo>
                      <a:pt x="171069" y="550456"/>
                    </a:lnTo>
                    <a:lnTo>
                      <a:pt x="185710" y="537756"/>
                    </a:lnTo>
                    <a:lnTo>
                      <a:pt x="122796" y="537756"/>
                    </a:lnTo>
                    <a:lnTo>
                      <a:pt x="116497" y="536432"/>
                    </a:lnTo>
                    <a:lnTo>
                      <a:pt x="112001" y="532461"/>
                    </a:lnTo>
                    <a:lnTo>
                      <a:pt x="109305" y="525845"/>
                    </a:lnTo>
                    <a:lnTo>
                      <a:pt x="108407" y="516585"/>
                    </a:lnTo>
                    <a:lnTo>
                      <a:pt x="108671" y="511712"/>
                    </a:lnTo>
                    <a:lnTo>
                      <a:pt x="109464" y="505572"/>
                    </a:lnTo>
                    <a:lnTo>
                      <a:pt x="110786" y="498163"/>
                    </a:lnTo>
                    <a:lnTo>
                      <a:pt x="112524" y="490009"/>
                    </a:lnTo>
                    <a:lnTo>
                      <a:pt x="112636" y="489483"/>
                    </a:lnTo>
                    <a:lnTo>
                      <a:pt x="128301" y="445660"/>
                    </a:lnTo>
                    <a:lnTo>
                      <a:pt x="148196" y="393788"/>
                    </a:lnTo>
                    <a:lnTo>
                      <a:pt x="158571" y="367271"/>
                    </a:lnTo>
                    <a:lnTo>
                      <a:pt x="167676" y="343612"/>
                    </a:lnTo>
                    <a:lnTo>
                      <a:pt x="182004" y="305080"/>
                    </a:lnTo>
                    <a:lnTo>
                      <a:pt x="193188" y="265807"/>
                    </a:lnTo>
                    <a:lnTo>
                      <a:pt x="193802" y="258875"/>
                    </a:lnTo>
                    <a:lnTo>
                      <a:pt x="193928" y="257441"/>
                    </a:lnTo>
                    <a:lnTo>
                      <a:pt x="192185" y="241780"/>
                    </a:lnTo>
                    <a:lnTo>
                      <a:pt x="187794" y="227809"/>
                    </a:lnTo>
                    <a:lnTo>
                      <a:pt x="181965" y="217639"/>
                    </a:lnTo>
                    <a:close/>
                  </a:path>
                  <a:path w="238125" h="569594">
                    <a:moveTo>
                      <a:pt x="232321" y="430199"/>
                    </a:moveTo>
                    <a:lnTo>
                      <a:pt x="212559" y="430199"/>
                    </a:lnTo>
                    <a:lnTo>
                      <a:pt x="207759" y="430771"/>
                    </a:lnTo>
                    <a:lnTo>
                      <a:pt x="205511" y="433031"/>
                    </a:lnTo>
                    <a:lnTo>
                      <a:pt x="204089" y="436981"/>
                    </a:lnTo>
                    <a:lnTo>
                      <a:pt x="202399" y="443750"/>
                    </a:lnTo>
                    <a:lnTo>
                      <a:pt x="197582" y="457990"/>
                    </a:lnTo>
                    <a:lnTo>
                      <a:pt x="181228" y="493712"/>
                    </a:lnTo>
                    <a:lnTo>
                      <a:pt x="151028" y="529564"/>
                    </a:lnTo>
                    <a:lnTo>
                      <a:pt x="127876" y="537756"/>
                    </a:lnTo>
                    <a:lnTo>
                      <a:pt x="185710" y="537756"/>
                    </a:lnTo>
                    <a:lnTo>
                      <a:pt x="215582" y="496521"/>
                    </a:lnTo>
                    <a:lnTo>
                      <a:pt x="233686" y="455980"/>
                    </a:lnTo>
                    <a:lnTo>
                      <a:pt x="237972" y="433031"/>
                    </a:lnTo>
                    <a:lnTo>
                      <a:pt x="232321" y="430199"/>
                    </a:lnTo>
                    <a:close/>
                  </a:path>
                  <a:path w="238125" h="569594">
                    <a:moveTo>
                      <a:pt x="116027" y="185470"/>
                    </a:moveTo>
                    <a:lnTo>
                      <a:pt x="77599" y="195629"/>
                    </a:lnTo>
                    <a:lnTo>
                      <a:pt x="43621" y="224634"/>
                    </a:lnTo>
                    <a:lnTo>
                      <a:pt x="21918" y="258875"/>
                    </a:lnTo>
                    <a:lnTo>
                      <a:pt x="4291" y="299415"/>
                    </a:lnTo>
                    <a:lnTo>
                      <a:pt x="0" y="316725"/>
                    </a:lnTo>
                    <a:lnTo>
                      <a:pt x="0" y="318414"/>
                    </a:lnTo>
                    <a:lnTo>
                      <a:pt x="1701" y="320967"/>
                    </a:lnTo>
                    <a:lnTo>
                      <a:pt x="5092" y="324345"/>
                    </a:lnTo>
                    <a:lnTo>
                      <a:pt x="27673" y="324345"/>
                    </a:lnTo>
                    <a:lnTo>
                      <a:pt x="28511" y="324065"/>
                    </a:lnTo>
                    <a:lnTo>
                      <a:pt x="30772" y="322935"/>
                    </a:lnTo>
                    <a:lnTo>
                      <a:pt x="31343" y="322376"/>
                    </a:lnTo>
                    <a:lnTo>
                      <a:pt x="31435" y="320967"/>
                    </a:lnTo>
                    <a:lnTo>
                      <a:pt x="31623" y="320395"/>
                    </a:lnTo>
                    <a:lnTo>
                      <a:pt x="32753" y="318135"/>
                    </a:lnTo>
                    <a:lnTo>
                      <a:pt x="33312" y="317296"/>
                    </a:lnTo>
                    <a:lnTo>
                      <a:pt x="33883" y="316725"/>
                    </a:lnTo>
                    <a:lnTo>
                      <a:pt x="40017" y="296084"/>
                    </a:lnTo>
                    <a:lnTo>
                      <a:pt x="56104" y="260518"/>
                    </a:lnTo>
                    <a:lnTo>
                      <a:pt x="88281" y="224634"/>
                    </a:lnTo>
                    <a:lnTo>
                      <a:pt x="112636" y="217639"/>
                    </a:lnTo>
                    <a:lnTo>
                      <a:pt x="181965" y="217639"/>
                    </a:lnTo>
                    <a:lnTo>
                      <a:pt x="180755" y="215529"/>
                    </a:lnTo>
                    <a:lnTo>
                      <a:pt x="171069" y="204939"/>
                    </a:lnTo>
                    <a:lnTo>
                      <a:pt x="159370" y="196422"/>
                    </a:lnTo>
                    <a:lnTo>
                      <a:pt x="146296" y="190338"/>
                    </a:lnTo>
                    <a:lnTo>
                      <a:pt x="131848" y="186687"/>
                    </a:lnTo>
                    <a:lnTo>
                      <a:pt x="116027" y="1854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6" name="object 46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8382316" y="2570614"/>
                <a:ext cx="90612" cy="88918"/>
              </a:xfrm>
              <a:prstGeom prst="rect">
                <a:avLst/>
              </a:prstGeom>
            </p:spPr>
          </p:pic>
          <p:sp>
            <p:nvSpPr>
              <p:cNvPr id="47" name="object 47"/>
              <p:cNvSpPr/>
              <p:nvPr/>
            </p:nvSpPr>
            <p:spPr>
              <a:xfrm>
                <a:off x="8244703" y="2756497"/>
                <a:ext cx="238125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384175">
                    <a:moveTo>
                      <a:pt x="0" y="131261"/>
                    </a:moveTo>
                    <a:lnTo>
                      <a:pt x="11750" y="95005"/>
                    </a:lnTo>
                    <a:lnTo>
                      <a:pt x="35038" y="50228"/>
                    </a:lnTo>
                    <a:lnTo>
                      <a:pt x="65207" y="18630"/>
                    </a:lnTo>
                    <a:lnTo>
                      <a:pt x="102997" y="846"/>
                    </a:lnTo>
                    <a:lnTo>
                      <a:pt x="116018" y="0"/>
                    </a:lnTo>
                    <a:lnTo>
                      <a:pt x="131843" y="1217"/>
                    </a:lnTo>
                    <a:lnTo>
                      <a:pt x="171063" y="19477"/>
                    </a:lnTo>
                    <a:lnTo>
                      <a:pt x="192181" y="56315"/>
                    </a:lnTo>
                    <a:lnTo>
                      <a:pt x="193928" y="71982"/>
                    </a:lnTo>
                    <a:lnTo>
                      <a:pt x="193187" y="80344"/>
                    </a:lnTo>
                    <a:lnTo>
                      <a:pt x="182072" y="119405"/>
                    </a:lnTo>
                    <a:lnTo>
                      <a:pt x="167675" y="158148"/>
                    </a:lnTo>
                    <a:lnTo>
                      <a:pt x="148198" y="208324"/>
                    </a:lnTo>
                    <a:lnTo>
                      <a:pt x="137718" y="235264"/>
                    </a:lnTo>
                    <a:lnTo>
                      <a:pt x="119934" y="283111"/>
                    </a:lnTo>
                    <a:lnTo>
                      <a:pt x="109455" y="320108"/>
                    </a:lnTo>
                    <a:lnTo>
                      <a:pt x="108396" y="331117"/>
                    </a:lnTo>
                    <a:lnTo>
                      <a:pt x="109296" y="340379"/>
                    </a:lnTo>
                    <a:lnTo>
                      <a:pt x="111995" y="346995"/>
                    </a:lnTo>
                    <a:lnTo>
                      <a:pt x="116494" y="350965"/>
                    </a:lnTo>
                    <a:lnTo>
                      <a:pt x="122792" y="352288"/>
                    </a:lnTo>
                    <a:lnTo>
                      <a:pt x="127873" y="352288"/>
                    </a:lnTo>
                    <a:lnTo>
                      <a:pt x="133237" y="351441"/>
                    </a:lnTo>
                    <a:lnTo>
                      <a:pt x="138882" y="349747"/>
                    </a:lnTo>
                    <a:lnTo>
                      <a:pt x="144528" y="348054"/>
                    </a:lnTo>
                    <a:lnTo>
                      <a:pt x="175350" y="317726"/>
                    </a:lnTo>
                    <a:lnTo>
                      <a:pt x="197580" y="272525"/>
                    </a:lnTo>
                    <a:lnTo>
                      <a:pt x="204090" y="251513"/>
                    </a:lnTo>
                    <a:lnTo>
                      <a:pt x="205501" y="247561"/>
                    </a:lnTo>
                    <a:lnTo>
                      <a:pt x="206630" y="246432"/>
                    </a:lnTo>
                    <a:lnTo>
                      <a:pt x="207759" y="245303"/>
                    </a:lnTo>
                    <a:lnTo>
                      <a:pt x="212558" y="244738"/>
                    </a:lnTo>
                    <a:lnTo>
                      <a:pt x="221027" y="244738"/>
                    </a:lnTo>
                    <a:lnTo>
                      <a:pt x="232318" y="244738"/>
                    </a:lnTo>
                    <a:lnTo>
                      <a:pt x="237964" y="247561"/>
                    </a:lnTo>
                    <a:lnTo>
                      <a:pt x="237964" y="253207"/>
                    </a:lnTo>
                    <a:lnTo>
                      <a:pt x="237487" y="257388"/>
                    </a:lnTo>
                    <a:lnTo>
                      <a:pt x="221238" y="299995"/>
                    </a:lnTo>
                    <a:lnTo>
                      <a:pt x="201708" y="334187"/>
                    </a:lnTo>
                    <a:lnTo>
                      <a:pt x="171063" y="364991"/>
                    </a:lnTo>
                    <a:lnTo>
                      <a:pt x="132319" y="382457"/>
                    </a:lnTo>
                    <a:lnTo>
                      <a:pt x="118558" y="383621"/>
                    </a:lnTo>
                    <a:lnTo>
                      <a:pt x="105273" y="382510"/>
                    </a:lnTo>
                    <a:lnTo>
                      <a:pt x="68594" y="365838"/>
                    </a:lnTo>
                    <a:lnTo>
                      <a:pt x="46682" y="328682"/>
                    </a:lnTo>
                    <a:lnTo>
                      <a:pt x="44882" y="311639"/>
                    </a:lnTo>
                    <a:lnTo>
                      <a:pt x="45147" y="304547"/>
                    </a:lnTo>
                    <a:lnTo>
                      <a:pt x="60337" y="254054"/>
                    </a:lnTo>
                    <a:lnTo>
                      <a:pt x="85531" y="188000"/>
                    </a:lnTo>
                    <a:lnTo>
                      <a:pt x="99927" y="149521"/>
                    </a:lnTo>
                    <a:lnTo>
                      <a:pt x="118558" y="98287"/>
                    </a:lnTo>
                    <a:lnTo>
                      <a:pt x="128032" y="60602"/>
                    </a:lnTo>
                    <a:lnTo>
                      <a:pt x="128720" y="52504"/>
                    </a:lnTo>
                    <a:lnTo>
                      <a:pt x="128720" y="38954"/>
                    </a:lnTo>
                    <a:lnTo>
                      <a:pt x="123921" y="32180"/>
                    </a:lnTo>
                    <a:lnTo>
                      <a:pt x="114324" y="32180"/>
                    </a:lnTo>
                    <a:lnTo>
                      <a:pt x="112630" y="32180"/>
                    </a:lnTo>
                    <a:lnTo>
                      <a:pt x="76904" y="47899"/>
                    </a:lnTo>
                    <a:lnTo>
                      <a:pt x="47423" y="91882"/>
                    </a:lnTo>
                    <a:lnTo>
                      <a:pt x="33873" y="131261"/>
                    </a:lnTo>
                    <a:lnTo>
                      <a:pt x="33309" y="131826"/>
                    </a:lnTo>
                    <a:lnTo>
                      <a:pt x="32744" y="132673"/>
                    </a:lnTo>
                    <a:lnTo>
                      <a:pt x="32180" y="133801"/>
                    </a:lnTo>
                    <a:lnTo>
                      <a:pt x="31615" y="134930"/>
                    </a:lnTo>
                    <a:lnTo>
                      <a:pt x="31333" y="135777"/>
                    </a:lnTo>
                    <a:lnTo>
                      <a:pt x="31333" y="136342"/>
                    </a:lnTo>
                    <a:lnTo>
                      <a:pt x="31333" y="136907"/>
                    </a:lnTo>
                    <a:lnTo>
                      <a:pt x="30768" y="137471"/>
                    </a:lnTo>
                    <a:lnTo>
                      <a:pt x="29639" y="138036"/>
                    </a:lnTo>
                    <a:lnTo>
                      <a:pt x="28510" y="138600"/>
                    </a:lnTo>
                    <a:lnTo>
                      <a:pt x="27663" y="138882"/>
                    </a:lnTo>
                    <a:lnTo>
                      <a:pt x="27099" y="138882"/>
                    </a:lnTo>
                    <a:lnTo>
                      <a:pt x="26534" y="138882"/>
                    </a:lnTo>
                    <a:lnTo>
                      <a:pt x="5081" y="138882"/>
                    </a:lnTo>
                    <a:lnTo>
                      <a:pt x="1693" y="135495"/>
                    </a:lnTo>
                    <a:lnTo>
                      <a:pt x="0" y="132955"/>
                    </a:lnTo>
                    <a:lnTo>
                      <a:pt x="0" y="13126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8" name="object 48"/>
            <p:cNvGrpSpPr/>
            <p:nvPr/>
          </p:nvGrpSpPr>
          <p:grpSpPr>
            <a:xfrm>
              <a:off x="8521684" y="2636668"/>
              <a:ext cx="565150" cy="564515"/>
              <a:chOff x="8754933" y="2636668"/>
              <a:chExt cx="565150" cy="564515"/>
            </a:xfrm>
          </p:grpSpPr>
          <p:sp>
            <p:nvSpPr>
              <p:cNvPr id="49" name="object 49"/>
              <p:cNvSpPr/>
              <p:nvPr/>
            </p:nvSpPr>
            <p:spPr>
              <a:xfrm>
                <a:off x="8755354" y="2637091"/>
                <a:ext cx="564515" cy="56324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563244">
                    <a:moveTo>
                      <a:pt x="298932" y="298932"/>
                    </a:moveTo>
                    <a:lnTo>
                      <a:pt x="265061" y="298932"/>
                    </a:lnTo>
                    <a:lnTo>
                      <a:pt x="265061" y="551294"/>
                    </a:lnTo>
                    <a:lnTo>
                      <a:pt x="268452" y="559193"/>
                    </a:lnTo>
                    <a:lnTo>
                      <a:pt x="273532" y="563143"/>
                    </a:lnTo>
                    <a:lnTo>
                      <a:pt x="289344" y="563143"/>
                    </a:lnTo>
                    <a:lnTo>
                      <a:pt x="294424" y="559193"/>
                    </a:lnTo>
                    <a:lnTo>
                      <a:pt x="298932" y="551294"/>
                    </a:lnTo>
                    <a:lnTo>
                      <a:pt x="298932" y="298932"/>
                    </a:lnTo>
                    <a:close/>
                  </a:path>
                  <a:path w="564515" h="563244">
                    <a:moveTo>
                      <a:pt x="551294" y="265061"/>
                    </a:moveTo>
                    <a:lnTo>
                      <a:pt x="11849" y="265061"/>
                    </a:lnTo>
                    <a:lnTo>
                      <a:pt x="3949" y="269011"/>
                    </a:lnTo>
                    <a:lnTo>
                      <a:pt x="0" y="274650"/>
                    </a:lnTo>
                    <a:lnTo>
                      <a:pt x="0" y="289331"/>
                    </a:lnTo>
                    <a:lnTo>
                      <a:pt x="3949" y="294982"/>
                    </a:lnTo>
                    <a:lnTo>
                      <a:pt x="11849" y="298932"/>
                    </a:lnTo>
                    <a:lnTo>
                      <a:pt x="551294" y="298932"/>
                    </a:lnTo>
                    <a:lnTo>
                      <a:pt x="559765" y="294411"/>
                    </a:lnTo>
                    <a:lnTo>
                      <a:pt x="563994" y="288772"/>
                    </a:lnTo>
                    <a:lnTo>
                      <a:pt x="563994" y="275221"/>
                    </a:lnTo>
                    <a:lnTo>
                      <a:pt x="559765" y="269570"/>
                    </a:lnTo>
                    <a:lnTo>
                      <a:pt x="551294" y="265061"/>
                    </a:lnTo>
                    <a:close/>
                  </a:path>
                  <a:path w="564515" h="563244">
                    <a:moveTo>
                      <a:pt x="289344" y="0"/>
                    </a:moveTo>
                    <a:lnTo>
                      <a:pt x="276923" y="0"/>
                    </a:lnTo>
                    <a:lnTo>
                      <a:pt x="271551" y="3670"/>
                    </a:lnTo>
                    <a:lnTo>
                      <a:pt x="265912" y="10998"/>
                    </a:lnTo>
                    <a:lnTo>
                      <a:pt x="265061" y="138036"/>
                    </a:lnTo>
                    <a:lnTo>
                      <a:pt x="265061" y="265061"/>
                    </a:lnTo>
                    <a:lnTo>
                      <a:pt x="298932" y="265061"/>
                    </a:lnTo>
                    <a:lnTo>
                      <a:pt x="298932" y="12700"/>
                    </a:lnTo>
                    <a:lnTo>
                      <a:pt x="294982" y="4229"/>
                    </a:lnTo>
                    <a:lnTo>
                      <a:pt x="28934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50"/>
              <p:cNvSpPr/>
              <p:nvPr/>
            </p:nvSpPr>
            <p:spPr>
              <a:xfrm>
                <a:off x="8755356" y="2637091"/>
                <a:ext cx="564515" cy="56324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563244">
                    <a:moveTo>
                      <a:pt x="0" y="293009"/>
                    </a:moveTo>
                    <a:lnTo>
                      <a:pt x="0" y="289339"/>
                    </a:lnTo>
                    <a:lnTo>
                      <a:pt x="0" y="282000"/>
                    </a:lnTo>
                    <a:lnTo>
                      <a:pt x="0" y="274660"/>
                    </a:lnTo>
                    <a:lnTo>
                      <a:pt x="3951" y="269015"/>
                    </a:lnTo>
                    <a:lnTo>
                      <a:pt x="11855" y="265063"/>
                    </a:lnTo>
                    <a:lnTo>
                      <a:pt x="265063" y="265063"/>
                    </a:lnTo>
                    <a:lnTo>
                      <a:pt x="265063" y="138036"/>
                    </a:lnTo>
                    <a:lnTo>
                      <a:pt x="265910" y="11009"/>
                    </a:lnTo>
                    <a:lnTo>
                      <a:pt x="271556" y="3669"/>
                    </a:lnTo>
                    <a:lnTo>
                      <a:pt x="276919" y="0"/>
                    </a:lnTo>
                    <a:lnTo>
                      <a:pt x="282000" y="0"/>
                    </a:lnTo>
                    <a:lnTo>
                      <a:pt x="289339" y="0"/>
                    </a:lnTo>
                    <a:lnTo>
                      <a:pt x="294984" y="4234"/>
                    </a:lnTo>
                    <a:lnTo>
                      <a:pt x="298937" y="12702"/>
                    </a:lnTo>
                    <a:lnTo>
                      <a:pt x="298937" y="265063"/>
                    </a:lnTo>
                    <a:lnTo>
                      <a:pt x="551297" y="265063"/>
                    </a:lnTo>
                    <a:lnTo>
                      <a:pt x="559766" y="269579"/>
                    </a:lnTo>
                    <a:lnTo>
                      <a:pt x="564000" y="275225"/>
                    </a:lnTo>
                    <a:lnTo>
                      <a:pt x="564000" y="282000"/>
                    </a:lnTo>
                    <a:lnTo>
                      <a:pt x="564000" y="288774"/>
                    </a:lnTo>
                    <a:lnTo>
                      <a:pt x="559766" y="294420"/>
                    </a:lnTo>
                    <a:lnTo>
                      <a:pt x="551297" y="298937"/>
                    </a:lnTo>
                    <a:lnTo>
                      <a:pt x="298937" y="298937"/>
                    </a:lnTo>
                    <a:lnTo>
                      <a:pt x="298937" y="551297"/>
                    </a:lnTo>
                    <a:lnTo>
                      <a:pt x="294420" y="559201"/>
                    </a:lnTo>
                    <a:lnTo>
                      <a:pt x="289339" y="563153"/>
                    </a:lnTo>
                    <a:lnTo>
                      <a:pt x="283693" y="563153"/>
                    </a:lnTo>
                    <a:lnTo>
                      <a:pt x="282000" y="563153"/>
                    </a:lnTo>
                    <a:lnTo>
                      <a:pt x="280306" y="563153"/>
                    </a:lnTo>
                    <a:lnTo>
                      <a:pt x="273531" y="563153"/>
                    </a:lnTo>
                    <a:lnTo>
                      <a:pt x="268450" y="559201"/>
                    </a:lnTo>
                    <a:lnTo>
                      <a:pt x="265063" y="551297"/>
                    </a:lnTo>
                    <a:lnTo>
                      <a:pt x="265063" y="298937"/>
                    </a:lnTo>
                    <a:lnTo>
                      <a:pt x="11855" y="298937"/>
                    </a:lnTo>
                    <a:lnTo>
                      <a:pt x="3951" y="294984"/>
                    </a:lnTo>
                    <a:lnTo>
                      <a:pt x="0" y="289339"/>
                    </a:lnTo>
                    <a:lnTo>
                      <a:pt x="0" y="282000"/>
                    </a:lnTo>
                    <a:lnTo>
                      <a:pt x="0" y="293009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51" name="object 51"/>
            <p:cNvGrpSpPr/>
            <p:nvPr/>
          </p:nvGrpSpPr>
          <p:grpSpPr>
            <a:xfrm>
              <a:off x="9363451" y="2566380"/>
              <a:ext cx="339090" cy="565150"/>
              <a:chOff x="9596700" y="2566380"/>
              <a:chExt cx="339090" cy="565150"/>
            </a:xfrm>
          </p:grpSpPr>
          <p:sp>
            <p:nvSpPr>
              <p:cNvPr id="52" name="object 52"/>
              <p:cNvSpPr/>
              <p:nvPr/>
            </p:nvSpPr>
            <p:spPr>
              <a:xfrm>
                <a:off x="9597123" y="2566796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156667" y="0"/>
                    </a:moveTo>
                    <a:lnTo>
                      <a:pt x="95269" y="11009"/>
                    </a:lnTo>
                    <a:lnTo>
                      <a:pt x="44881" y="44030"/>
                    </a:lnTo>
                    <a:lnTo>
                      <a:pt x="11220" y="92094"/>
                    </a:lnTo>
                    <a:lnTo>
                      <a:pt x="0" y="148196"/>
                    </a:lnTo>
                    <a:lnTo>
                      <a:pt x="845" y="158783"/>
                    </a:lnTo>
                    <a:lnTo>
                      <a:pt x="20906" y="192125"/>
                    </a:lnTo>
                    <a:lnTo>
                      <a:pt x="49961" y="200698"/>
                    </a:lnTo>
                    <a:lnTo>
                      <a:pt x="61551" y="199431"/>
                    </a:lnTo>
                    <a:lnTo>
                      <a:pt x="93999" y="177835"/>
                    </a:lnTo>
                    <a:lnTo>
                      <a:pt x="100607" y="137298"/>
                    </a:lnTo>
                    <a:lnTo>
                      <a:pt x="77533" y="105750"/>
                    </a:lnTo>
                    <a:lnTo>
                      <a:pt x="51371" y="99085"/>
                    </a:lnTo>
                    <a:lnTo>
                      <a:pt x="49961" y="98793"/>
                    </a:lnTo>
                    <a:lnTo>
                      <a:pt x="49961" y="96545"/>
                    </a:lnTo>
                    <a:lnTo>
                      <a:pt x="52781" y="91173"/>
                    </a:lnTo>
                    <a:lnTo>
                      <a:pt x="78278" y="61344"/>
                    </a:lnTo>
                    <a:lnTo>
                      <a:pt x="123636" y="40701"/>
                    </a:lnTo>
                    <a:lnTo>
                      <a:pt x="137185" y="39801"/>
                    </a:lnTo>
                    <a:lnTo>
                      <a:pt x="162329" y="42235"/>
                    </a:lnTo>
                    <a:lnTo>
                      <a:pt x="203400" y="61709"/>
                    </a:lnTo>
                    <a:lnTo>
                      <a:pt x="231923" y="99131"/>
                    </a:lnTo>
                    <a:lnTo>
                      <a:pt x="246319" y="145289"/>
                    </a:lnTo>
                    <a:lnTo>
                      <a:pt x="248119" y="171068"/>
                    </a:lnTo>
                    <a:lnTo>
                      <a:pt x="247962" y="178845"/>
                    </a:lnTo>
                    <a:lnTo>
                      <a:pt x="239649" y="224408"/>
                    </a:lnTo>
                    <a:lnTo>
                      <a:pt x="224992" y="258131"/>
                    </a:lnTo>
                    <a:lnTo>
                      <a:pt x="212926" y="281894"/>
                    </a:lnTo>
                    <a:lnTo>
                      <a:pt x="174657" y="333867"/>
                    </a:lnTo>
                    <a:lnTo>
                      <a:pt x="134807" y="380393"/>
                    </a:lnTo>
                    <a:lnTo>
                      <a:pt x="83831" y="435914"/>
                    </a:lnTo>
                    <a:lnTo>
                      <a:pt x="30479" y="495401"/>
                    </a:lnTo>
                    <a:lnTo>
                      <a:pt x="8568" y="520654"/>
                    </a:lnTo>
                    <a:lnTo>
                      <a:pt x="1689" y="529564"/>
                    </a:lnTo>
                    <a:lnTo>
                      <a:pt x="0" y="533793"/>
                    </a:lnTo>
                    <a:lnTo>
                      <a:pt x="0" y="564006"/>
                    </a:lnTo>
                    <a:lnTo>
                      <a:pt x="314172" y="564006"/>
                    </a:lnTo>
                    <a:lnTo>
                      <a:pt x="314172" y="561454"/>
                    </a:lnTo>
                    <a:lnTo>
                      <a:pt x="315923" y="555320"/>
                    </a:lnTo>
                    <a:lnTo>
                      <a:pt x="318622" y="540291"/>
                    </a:lnTo>
                    <a:lnTo>
                      <a:pt x="322271" y="516368"/>
                    </a:lnTo>
                    <a:lnTo>
                      <a:pt x="334711" y="427023"/>
                    </a:lnTo>
                    <a:lnTo>
                      <a:pt x="337883" y="406488"/>
                    </a:lnTo>
                    <a:lnTo>
                      <a:pt x="337883" y="403948"/>
                    </a:lnTo>
                    <a:lnTo>
                      <a:pt x="304012" y="403948"/>
                    </a:lnTo>
                    <a:lnTo>
                      <a:pt x="304012" y="406488"/>
                    </a:lnTo>
                    <a:lnTo>
                      <a:pt x="297342" y="438825"/>
                    </a:lnTo>
                    <a:lnTo>
                      <a:pt x="287183" y="476510"/>
                    </a:lnTo>
                    <a:lnTo>
                      <a:pt x="244097" y="485033"/>
                    </a:lnTo>
                    <a:lnTo>
                      <a:pt x="200960" y="485827"/>
                    </a:lnTo>
                    <a:lnTo>
                      <a:pt x="142265" y="486092"/>
                    </a:lnTo>
                    <a:lnTo>
                      <a:pt x="77901" y="485241"/>
                    </a:lnTo>
                    <a:lnTo>
                      <a:pt x="153486" y="413576"/>
                    </a:lnTo>
                    <a:lnTo>
                      <a:pt x="176141" y="392509"/>
                    </a:lnTo>
                    <a:lnTo>
                      <a:pt x="195831" y="374619"/>
                    </a:lnTo>
                    <a:lnTo>
                      <a:pt x="233302" y="341700"/>
                    </a:lnTo>
                    <a:lnTo>
                      <a:pt x="251507" y="325188"/>
                    </a:lnTo>
                    <a:lnTo>
                      <a:pt x="280301" y="297243"/>
                    </a:lnTo>
                    <a:lnTo>
                      <a:pt x="312062" y="255641"/>
                    </a:lnTo>
                    <a:lnTo>
                      <a:pt x="333652" y="205782"/>
                    </a:lnTo>
                    <a:lnTo>
                      <a:pt x="337883" y="170218"/>
                    </a:lnTo>
                    <a:lnTo>
                      <a:pt x="334287" y="134282"/>
                    </a:lnTo>
                    <a:lnTo>
                      <a:pt x="308036" y="72884"/>
                    </a:lnTo>
                    <a:lnTo>
                      <a:pt x="257963" y="26676"/>
                    </a:lnTo>
                    <a:lnTo>
                      <a:pt x="193607" y="2964"/>
                    </a:lnTo>
                    <a:lnTo>
                      <a:pt x="15666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53"/>
              <p:cNvSpPr/>
              <p:nvPr/>
            </p:nvSpPr>
            <p:spPr>
              <a:xfrm>
                <a:off x="9597123" y="2566803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49963" y="200702"/>
                    </a:moveTo>
                    <a:lnTo>
                      <a:pt x="13549" y="185459"/>
                    </a:lnTo>
                    <a:lnTo>
                      <a:pt x="0" y="148198"/>
                    </a:lnTo>
                    <a:lnTo>
                      <a:pt x="2805" y="119141"/>
                    </a:lnTo>
                    <a:lnTo>
                      <a:pt x="25246" y="67059"/>
                    </a:lnTo>
                    <a:lnTo>
                      <a:pt x="68700" y="24770"/>
                    </a:lnTo>
                    <a:lnTo>
                      <a:pt x="124592" y="2752"/>
                    </a:lnTo>
                    <a:lnTo>
                      <a:pt x="156666" y="0"/>
                    </a:lnTo>
                    <a:lnTo>
                      <a:pt x="193610" y="2964"/>
                    </a:lnTo>
                    <a:lnTo>
                      <a:pt x="257970" y="26675"/>
                    </a:lnTo>
                    <a:lnTo>
                      <a:pt x="308040" y="72881"/>
                    </a:lnTo>
                    <a:lnTo>
                      <a:pt x="334292" y="134278"/>
                    </a:lnTo>
                    <a:lnTo>
                      <a:pt x="337892" y="170216"/>
                    </a:lnTo>
                    <a:lnTo>
                      <a:pt x="336833" y="188211"/>
                    </a:lnTo>
                    <a:lnTo>
                      <a:pt x="320955" y="239657"/>
                    </a:lnTo>
                    <a:lnTo>
                      <a:pt x="291739" y="284435"/>
                    </a:lnTo>
                    <a:lnTo>
                      <a:pt x="251513" y="325189"/>
                    </a:lnTo>
                    <a:lnTo>
                      <a:pt x="212558" y="359910"/>
                    </a:lnTo>
                    <a:lnTo>
                      <a:pt x="195833" y="374624"/>
                    </a:lnTo>
                    <a:lnTo>
                      <a:pt x="176144" y="392513"/>
                    </a:lnTo>
                    <a:lnTo>
                      <a:pt x="153491" y="413579"/>
                    </a:lnTo>
                    <a:lnTo>
                      <a:pt x="127873" y="437820"/>
                    </a:lnTo>
                    <a:lnTo>
                      <a:pt x="77909" y="485243"/>
                    </a:lnTo>
                    <a:lnTo>
                      <a:pt x="142270" y="486090"/>
                    </a:lnTo>
                    <a:lnTo>
                      <a:pt x="200967" y="485825"/>
                    </a:lnTo>
                    <a:lnTo>
                      <a:pt x="244103" y="485031"/>
                    </a:lnTo>
                    <a:lnTo>
                      <a:pt x="283693" y="481856"/>
                    </a:lnTo>
                    <a:lnTo>
                      <a:pt x="297349" y="438825"/>
                    </a:lnTo>
                    <a:lnTo>
                      <a:pt x="304018" y="406486"/>
                    </a:lnTo>
                    <a:lnTo>
                      <a:pt x="304018" y="403946"/>
                    </a:lnTo>
                    <a:lnTo>
                      <a:pt x="337892" y="403946"/>
                    </a:lnTo>
                    <a:lnTo>
                      <a:pt x="337892" y="406486"/>
                    </a:lnTo>
                    <a:lnTo>
                      <a:pt x="336886" y="412255"/>
                    </a:lnTo>
                    <a:lnTo>
                      <a:pt x="334716" y="427022"/>
                    </a:lnTo>
                    <a:lnTo>
                      <a:pt x="331381" y="450787"/>
                    </a:lnTo>
                    <a:lnTo>
                      <a:pt x="326883" y="483549"/>
                    </a:lnTo>
                    <a:lnTo>
                      <a:pt x="322278" y="516365"/>
                    </a:lnTo>
                    <a:lnTo>
                      <a:pt x="318626" y="540288"/>
                    </a:lnTo>
                    <a:lnTo>
                      <a:pt x="315927" y="555320"/>
                    </a:lnTo>
                    <a:lnTo>
                      <a:pt x="314180" y="561459"/>
                    </a:lnTo>
                    <a:lnTo>
                      <a:pt x="314180" y="564000"/>
                    </a:lnTo>
                    <a:lnTo>
                      <a:pt x="0" y="564000"/>
                    </a:lnTo>
                    <a:lnTo>
                      <a:pt x="0" y="547910"/>
                    </a:lnTo>
                    <a:lnTo>
                      <a:pt x="0" y="537748"/>
                    </a:lnTo>
                    <a:lnTo>
                      <a:pt x="0" y="533796"/>
                    </a:lnTo>
                    <a:lnTo>
                      <a:pt x="1693" y="529561"/>
                    </a:lnTo>
                    <a:lnTo>
                      <a:pt x="30486" y="495405"/>
                    </a:lnTo>
                    <a:lnTo>
                      <a:pt x="42342" y="482279"/>
                    </a:lnTo>
                    <a:lnTo>
                      <a:pt x="53351" y="470000"/>
                    </a:lnTo>
                    <a:lnTo>
                      <a:pt x="63513" y="458567"/>
                    </a:lnTo>
                    <a:lnTo>
                      <a:pt x="72828" y="447982"/>
                    </a:lnTo>
                    <a:lnTo>
                      <a:pt x="77486" y="442848"/>
                    </a:lnTo>
                    <a:lnTo>
                      <a:pt x="83837" y="435914"/>
                    </a:lnTo>
                    <a:lnTo>
                      <a:pt x="91882" y="427181"/>
                    </a:lnTo>
                    <a:lnTo>
                      <a:pt x="101621" y="416648"/>
                    </a:lnTo>
                    <a:lnTo>
                      <a:pt x="111360" y="406116"/>
                    </a:lnTo>
                    <a:lnTo>
                      <a:pt x="119405" y="397383"/>
                    </a:lnTo>
                    <a:lnTo>
                      <a:pt x="147086" y="366420"/>
                    </a:lnTo>
                    <a:lnTo>
                      <a:pt x="174662" y="333869"/>
                    </a:lnTo>
                    <a:lnTo>
                      <a:pt x="182442" y="323495"/>
                    </a:lnTo>
                    <a:lnTo>
                      <a:pt x="186941" y="317568"/>
                    </a:lnTo>
                    <a:lnTo>
                      <a:pt x="192181" y="310793"/>
                    </a:lnTo>
                    <a:lnTo>
                      <a:pt x="198162" y="303171"/>
                    </a:lnTo>
                    <a:lnTo>
                      <a:pt x="204037" y="295443"/>
                    </a:lnTo>
                    <a:lnTo>
                      <a:pt x="208959" y="288351"/>
                    </a:lnTo>
                    <a:lnTo>
                      <a:pt x="212929" y="281894"/>
                    </a:lnTo>
                    <a:lnTo>
                      <a:pt x="215946" y="276072"/>
                    </a:lnTo>
                    <a:lnTo>
                      <a:pt x="218645" y="270408"/>
                    </a:lnTo>
                    <a:lnTo>
                      <a:pt x="221662" y="264428"/>
                    </a:lnTo>
                    <a:lnTo>
                      <a:pt x="224996" y="258129"/>
                    </a:lnTo>
                    <a:lnTo>
                      <a:pt x="228648" y="251513"/>
                    </a:lnTo>
                    <a:lnTo>
                      <a:pt x="232194" y="244738"/>
                    </a:lnTo>
                    <a:lnTo>
                      <a:pt x="244262" y="205042"/>
                    </a:lnTo>
                    <a:lnTo>
                      <a:pt x="248126" y="171063"/>
                    </a:lnTo>
                    <a:lnTo>
                      <a:pt x="246326" y="145287"/>
                    </a:lnTo>
                    <a:lnTo>
                      <a:pt x="231930" y="99134"/>
                    </a:lnTo>
                    <a:lnTo>
                      <a:pt x="203402" y="61713"/>
                    </a:lnTo>
                    <a:lnTo>
                      <a:pt x="162330" y="42236"/>
                    </a:lnTo>
                    <a:lnTo>
                      <a:pt x="137189" y="39801"/>
                    </a:lnTo>
                    <a:lnTo>
                      <a:pt x="123639" y="40701"/>
                    </a:lnTo>
                    <a:lnTo>
                      <a:pt x="78280" y="61343"/>
                    </a:lnTo>
                    <a:lnTo>
                      <a:pt x="52786" y="91177"/>
                    </a:lnTo>
                    <a:lnTo>
                      <a:pt x="49963" y="96540"/>
                    </a:lnTo>
                    <a:lnTo>
                      <a:pt x="49963" y="98234"/>
                    </a:lnTo>
                    <a:lnTo>
                      <a:pt x="49963" y="98799"/>
                    </a:lnTo>
                    <a:lnTo>
                      <a:pt x="51375" y="99081"/>
                    </a:lnTo>
                    <a:lnTo>
                      <a:pt x="54198" y="99081"/>
                    </a:lnTo>
                    <a:lnTo>
                      <a:pt x="61872" y="99822"/>
                    </a:lnTo>
                    <a:lnTo>
                      <a:pt x="97599" y="126603"/>
                    </a:lnTo>
                    <a:lnTo>
                      <a:pt x="101621" y="149891"/>
                    </a:lnTo>
                    <a:lnTo>
                      <a:pt x="100774" y="160054"/>
                    </a:lnTo>
                    <a:lnTo>
                      <a:pt x="71770" y="196468"/>
                    </a:lnTo>
                    <a:lnTo>
                      <a:pt x="61555" y="199432"/>
                    </a:lnTo>
                    <a:lnTo>
                      <a:pt x="49963" y="20070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54" name="object 54"/>
            <p:cNvGrpSpPr/>
            <p:nvPr/>
          </p:nvGrpSpPr>
          <p:grpSpPr>
            <a:xfrm>
              <a:off x="9763161" y="2570614"/>
              <a:ext cx="239395" cy="570230"/>
              <a:chOff x="9996410" y="2570614"/>
              <a:chExt cx="239395" cy="570230"/>
            </a:xfrm>
          </p:grpSpPr>
          <p:sp>
            <p:nvSpPr>
              <p:cNvPr id="55" name="object 55"/>
              <p:cNvSpPr/>
              <p:nvPr/>
            </p:nvSpPr>
            <p:spPr>
              <a:xfrm>
                <a:off x="9996830" y="2571026"/>
                <a:ext cx="238125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569594">
                    <a:moveTo>
                      <a:pt x="191388" y="0"/>
                    </a:moveTo>
                    <a:lnTo>
                      <a:pt x="154127" y="16090"/>
                    </a:lnTo>
                    <a:lnTo>
                      <a:pt x="138036" y="51663"/>
                    </a:lnTo>
                    <a:lnTo>
                      <a:pt x="139093" y="60711"/>
                    </a:lnTo>
                    <a:lnTo>
                      <a:pt x="165138" y="88074"/>
                    </a:lnTo>
                    <a:lnTo>
                      <a:pt x="173608" y="88074"/>
                    </a:lnTo>
                    <a:lnTo>
                      <a:pt x="210870" y="71145"/>
                    </a:lnTo>
                    <a:lnTo>
                      <a:pt x="227799" y="35572"/>
                    </a:lnTo>
                    <a:lnTo>
                      <a:pt x="226797" y="28269"/>
                    </a:lnTo>
                    <a:lnTo>
                      <a:pt x="198692" y="635"/>
                    </a:lnTo>
                    <a:lnTo>
                      <a:pt x="191388" y="0"/>
                    </a:lnTo>
                    <a:close/>
                  </a:path>
                  <a:path w="238125" h="569594">
                    <a:moveTo>
                      <a:pt x="181960" y="217639"/>
                    </a:moveTo>
                    <a:lnTo>
                      <a:pt x="123926" y="217639"/>
                    </a:lnTo>
                    <a:lnTo>
                      <a:pt x="128727" y="224421"/>
                    </a:lnTo>
                    <a:lnTo>
                      <a:pt x="128727" y="237972"/>
                    </a:lnTo>
                    <a:lnTo>
                      <a:pt x="118560" y="283748"/>
                    </a:lnTo>
                    <a:lnTo>
                      <a:pt x="99929" y="334988"/>
                    </a:lnTo>
                    <a:lnTo>
                      <a:pt x="85534" y="373468"/>
                    </a:lnTo>
                    <a:lnTo>
                      <a:pt x="71192" y="410942"/>
                    </a:lnTo>
                    <a:lnTo>
                      <a:pt x="60342" y="439523"/>
                    </a:lnTo>
                    <a:lnTo>
                      <a:pt x="47266" y="476459"/>
                    </a:lnTo>
                    <a:lnTo>
                      <a:pt x="44993" y="498163"/>
                    </a:lnTo>
                    <a:lnTo>
                      <a:pt x="46684" y="514148"/>
                    </a:lnTo>
                    <a:lnTo>
                      <a:pt x="68592" y="551307"/>
                    </a:lnTo>
                    <a:lnTo>
                      <a:pt x="105274" y="567975"/>
                    </a:lnTo>
                    <a:lnTo>
                      <a:pt x="118554" y="569087"/>
                    </a:lnTo>
                    <a:lnTo>
                      <a:pt x="131694" y="567975"/>
                    </a:lnTo>
                    <a:lnTo>
                      <a:pt x="132115" y="567975"/>
                    </a:lnTo>
                    <a:lnTo>
                      <a:pt x="171068" y="550456"/>
                    </a:lnTo>
                    <a:lnTo>
                      <a:pt x="185710" y="537756"/>
                    </a:lnTo>
                    <a:lnTo>
                      <a:pt x="122796" y="537756"/>
                    </a:lnTo>
                    <a:lnTo>
                      <a:pt x="116495" y="536432"/>
                    </a:lnTo>
                    <a:lnTo>
                      <a:pt x="111994" y="532461"/>
                    </a:lnTo>
                    <a:lnTo>
                      <a:pt x="109294" y="525845"/>
                    </a:lnTo>
                    <a:lnTo>
                      <a:pt x="108394" y="516585"/>
                    </a:lnTo>
                    <a:lnTo>
                      <a:pt x="108659" y="511712"/>
                    </a:lnTo>
                    <a:lnTo>
                      <a:pt x="109453" y="505572"/>
                    </a:lnTo>
                    <a:lnTo>
                      <a:pt x="110778" y="498163"/>
                    </a:lnTo>
                    <a:lnTo>
                      <a:pt x="112523" y="490009"/>
                    </a:lnTo>
                    <a:lnTo>
                      <a:pt x="112636" y="489483"/>
                    </a:lnTo>
                    <a:lnTo>
                      <a:pt x="128296" y="445660"/>
                    </a:lnTo>
                    <a:lnTo>
                      <a:pt x="148196" y="393788"/>
                    </a:lnTo>
                    <a:lnTo>
                      <a:pt x="158571" y="367271"/>
                    </a:lnTo>
                    <a:lnTo>
                      <a:pt x="167674" y="343612"/>
                    </a:lnTo>
                    <a:lnTo>
                      <a:pt x="181992" y="305080"/>
                    </a:lnTo>
                    <a:lnTo>
                      <a:pt x="193188" y="265807"/>
                    </a:lnTo>
                    <a:lnTo>
                      <a:pt x="193802" y="258875"/>
                    </a:lnTo>
                    <a:lnTo>
                      <a:pt x="193928" y="257441"/>
                    </a:lnTo>
                    <a:lnTo>
                      <a:pt x="192184" y="241780"/>
                    </a:lnTo>
                    <a:lnTo>
                      <a:pt x="187790" y="227809"/>
                    </a:lnTo>
                    <a:lnTo>
                      <a:pt x="181960" y="217639"/>
                    </a:lnTo>
                    <a:close/>
                  </a:path>
                  <a:path w="238125" h="569594">
                    <a:moveTo>
                      <a:pt x="232321" y="430199"/>
                    </a:moveTo>
                    <a:lnTo>
                      <a:pt x="212559" y="430199"/>
                    </a:lnTo>
                    <a:lnTo>
                      <a:pt x="207759" y="430771"/>
                    </a:lnTo>
                    <a:lnTo>
                      <a:pt x="205498" y="433031"/>
                    </a:lnTo>
                    <a:lnTo>
                      <a:pt x="204088" y="436981"/>
                    </a:lnTo>
                    <a:lnTo>
                      <a:pt x="202399" y="443750"/>
                    </a:lnTo>
                    <a:lnTo>
                      <a:pt x="197582" y="457990"/>
                    </a:lnTo>
                    <a:lnTo>
                      <a:pt x="181228" y="493712"/>
                    </a:lnTo>
                    <a:lnTo>
                      <a:pt x="151015" y="529564"/>
                    </a:lnTo>
                    <a:lnTo>
                      <a:pt x="127876" y="537756"/>
                    </a:lnTo>
                    <a:lnTo>
                      <a:pt x="185710" y="537756"/>
                    </a:lnTo>
                    <a:lnTo>
                      <a:pt x="215571" y="496521"/>
                    </a:lnTo>
                    <a:lnTo>
                      <a:pt x="233673" y="455980"/>
                    </a:lnTo>
                    <a:lnTo>
                      <a:pt x="237959" y="433031"/>
                    </a:lnTo>
                    <a:lnTo>
                      <a:pt x="232321" y="430199"/>
                    </a:lnTo>
                    <a:close/>
                  </a:path>
                  <a:path w="238125" h="569594">
                    <a:moveTo>
                      <a:pt x="116014" y="185470"/>
                    </a:moveTo>
                    <a:lnTo>
                      <a:pt x="77597" y="195629"/>
                    </a:lnTo>
                    <a:lnTo>
                      <a:pt x="43611" y="224634"/>
                    </a:lnTo>
                    <a:lnTo>
                      <a:pt x="21916" y="258875"/>
                    </a:lnTo>
                    <a:lnTo>
                      <a:pt x="4286" y="299415"/>
                    </a:lnTo>
                    <a:lnTo>
                      <a:pt x="0" y="316725"/>
                    </a:lnTo>
                    <a:lnTo>
                      <a:pt x="0" y="318414"/>
                    </a:lnTo>
                    <a:lnTo>
                      <a:pt x="1701" y="320967"/>
                    </a:lnTo>
                    <a:lnTo>
                      <a:pt x="5079" y="324345"/>
                    </a:lnTo>
                    <a:lnTo>
                      <a:pt x="27660" y="324345"/>
                    </a:lnTo>
                    <a:lnTo>
                      <a:pt x="28511" y="324065"/>
                    </a:lnTo>
                    <a:lnTo>
                      <a:pt x="30772" y="322935"/>
                    </a:lnTo>
                    <a:lnTo>
                      <a:pt x="31330" y="322376"/>
                    </a:lnTo>
                    <a:lnTo>
                      <a:pt x="31422" y="320967"/>
                    </a:lnTo>
                    <a:lnTo>
                      <a:pt x="31610" y="320395"/>
                    </a:lnTo>
                    <a:lnTo>
                      <a:pt x="32740" y="318135"/>
                    </a:lnTo>
                    <a:lnTo>
                      <a:pt x="33312" y="317296"/>
                    </a:lnTo>
                    <a:lnTo>
                      <a:pt x="33870" y="316725"/>
                    </a:lnTo>
                    <a:lnTo>
                      <a:pt x="40011" y="296084"/>
                    </a:lnTo>
                    <a:lnTo>
                      <a:pt x="56104" y="260518"/>
                    </a:lnTo>
                    <a:lnTo>
                      <a:pt x="88281" y="224634"/>
                    </a:lnTo>
                    <a:lnTo>
                      <a:pt x="112636" y="217639"/>
                    </a:lnTo>
                    <a:lnTo>
                      <a:pt x="181960" y="217639"/>
                    </a:lnTo>
                    <a:lnTo>
                      <a:pt x="180750" y="215529"/>
                    </a:lnTo>
                    <a:lnTo>
                      <a:pt x="171068" y="204939"/>
                    </a:lnTo>
                    <a:lnTo>
                      <a:pt x="159369" y="196422"/>
                    </a:lnTo>
                    <a:lnTo>
                      <a:pt x="146294" y="190338"/>
                    </a:lnTo>
                    <a:lnTo>
                      <a:pt x="131842" y="186687"/>
                    </a:lnTo>
                    <a:lnTo>
                      <a:pt x="116014" y="1854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6" name="object 56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0134446" y="2570614"/>
                <a:ext cx="90612" cy="88918"/>
              </a:xfrm>
              <a:prstGeom prst="rect">
                <a:avLst/>
              </a:prstGeom>
            </p:spPr>
          </p:pic>
          <p:sp>
            <p:nvSpPr>
              <p:cNvPr id="57" name="object 57"/>
              <p:cNvSpPr/>
              <p:nvPr/>
            </p:nvSpPr>
            <p:spPr>
              <a:xfrm>
                <a:off x="9996834" y="2756497"/>
                <a:ext cx="238125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384175">
                    <a:moveTo>
                      <a:pt x="0" y="131261"/>
                    </a:moveTo>
                    <a:lnTo>
                      <a:pt x="11750" y="95005"/>
                    </a:lnTo>
                    <a:lnTo>
                      <a:pt x="35038" y="50228"/>
                    </a:lnTo>
                    <a:lnTo>
                      <a:pt x="65207" y="18630"/>
                    </a:lnTo>
                    <a:lnTo>
                      <a:pt x="102997" y="846"/>
                    </a:lnTo>
                    <a:lnTo>
                      <a:pt x="116018" y="0"/>
                    </a:lnTo>
                    <a:lnTo>
                      <a:pt x="131843" y="1217"/>
                    </a:lnTo>
                    <a:lnTo>
                      <a:pt x="171063" y="19477"/>
                    </a:lnTo>
                    <a:lnTo>
                      <a:pt x="192181" y="56315"/>
                    </a:lnTo>
                    <a:lnTo>
                      <a:pt x="193928" y="71982"/>
                    </a:lnTo>
                    <a:lnTo>
                      <a:pt x="193187" y="80344"/>
                    </a:lnTo>
                    <a:lnTo>
                      <a:pt x="182072" y="119405"/>
                    </a:lnTo>
                    <a:lnTo>
                      <a:pt x="167675" y="158148"/>
                    </a:lnTo>
                    <a:lnTo>
                      <a:pt x="148198" y="208324"/>
                    </a:lnTo>
                    <a:lnTo>
                      <a:pt x="137718" y="235264"/>
                    </a:lnTo>
                    <a:lnTo>
                      <a:pt x="119934" y="283111"/>
                    </a:lnTo>
                    <a:lnTo>
                      <a:pt x="109455" y="320108"/>
                    </a:lnTo>
                    <a:lnTo>
                      <a:pt x="108396" y="331117"/>
                    </a:lnTo>
                    <a:lnTo>
                      <a:pt x="109296" y="340379"/>
                    </a:lnTo>
                    <a:lnTo>
                      <a:pt x="111995" y="346995"/>
                    </a:lnTo>
                    <a:lnTo>
                      <a:pt x="116494" y="350965"/>
                    </a:lnTo>
                    <a:lnTo>
                      <a:pt x="122792" y="352288"/>
                    </a:lnTo>
                    <a:lnTo>
                      <a:pt x="127873" y="352288"/>
                    </a:lnTo>
                    <a:lnTo>
                      <a:pt x="133237" y="351441"/>
                    </a:lnTo>
                    <a:lnTo>
                      <a:pt x="138882" y="349747"/>
                    </a:lnTo>
                    <a:lnTo>
                      <a:pt x="144528" y="348054"/>
                    </a:lnTo>
                    <a:lnTo>
                      <a:pt x="175350" y="317726"/>
                    </a:lnTo>
                    <a:lnTo>
                      <a:pt x="197580" y="272525"/>
                    </a:lnTo>
                    <a:lnTo>
                      <a:pt x="204090" y="251513"/>
                    </a:lnTo>
                    <a:lnTo>
                      <a:pt x="205501" y="247561"/>
                    </a:lnTo>
                    <a:lnTo>
                      <a:pt x="206630" y="246432"/>
                    </a:lnTo>
                    <a:lnTo>
                      <a:pt x="207759" y="245303"/>
                    </a:lnTo>
                    <a:lnTo>
                      <a:pt x="212558" y="244738"/>
                    </a:lnTo>
                    <a:lnTo>
                      <a:pt x="221027" y="244738"/>
                    </a:lnTo>
                    <a:lnTo>
                      <a:pt x="232318" y="244738"/>
                    </a:lnTo>
                    <a:lnTo>
                      <a:pt x="237964" y="247561"/>
                    </a:lnTo>
                    <a:lnTo>
                      <a:pt x="237964" y="253207"/>
                    </a:lnTo>
                    <a:lnTo>
                      <a:pt x="237487" y="257388"/>
                    </a:lnTo>
                    <a:lnTo>
                      <a:pt x="221238" y="299995"/>
                    </a:lnTo>
                    <a:lnTo>
                      <a:pt x="201708" y="334187"/>
                    </a:lnTo>
                    <a:lnTo>
                      <a:pt x="171063" y="364991"/>
                    </a:lnTo>
                    <a:lnTo>
                      <a:pt x="132319" y="382457"/>
                    </a:lnTo>
                    <a:lnTo>
                      <a:pt x="118558" y="383621"/>
                    </a:lnTo>
                    <a:lnTo>
                      <a:pt x="105273" y="382510"/>
                    </a:lnTo>
                    <a:lnTo>
                      <a:pt x="68594" y="365838"/>
                    </a:lnTo>
                    <a:lnTo>
                      <a:pt x="46682" y="328682"/>
                    </a:lnTo>
                    <a:lnTo>
                      <a:pt x="44882" y="311639"/>
                    </a:lnTo>
                    <a:lnTo>
                      <a:pt x="45147" y="304547"/>
                    </a:lnTo>
                    <a:lnTo>
                      <a:pt x="60337" y="254054"/>
                    </a:lnTo>
                    <a:lnTo>
                      <a:pt x="85531" y="188000"/>
                    </a:lnTo>
                    <a:lnTo>
                      <a:pt x="99927" y="149521"/>
                    </a:lnTo>
                    <a:lnTo>
                      <a:pt x="118558" y="98287"/>
                    </a:lnTo>
                    <a:lnTo>
                      <a:pt x="128032" y="60602"/>
                    </a:lnTo>
                    <a:lnTo>
                      <a:pt x="128720" y="52504"/>
                    </a:lnTo>
                    <a:lnTo>
                      <a:pt x="128720" y="38954"/>
                    </a:lnTo>
                    <a:lnTo>
                      <a:pt x="123921" y="32180"/>
                    </a:lnTo>
                    <a:lnTo>
                      <a:pt x="114324" y="32180"/>
                    </a:lnTo>
                    <a:lnTo>
                      <a:pt x="112630" y="32180"/>
                    </a:lnTo>
                    <a:lnTo>
                      <a:pt x="76904" y="47899"/>
                    </a:lnTo>
                    <a:lnTo>
                      <a:pt x="47423" y="91882"/>
                    </a:lnTo>
                    <a:lnTo>
                      <a:pt x="33873" y="131261"/>
                    </a:lnTo>
                    <a:lnTo>
                      <a:pt x="33309" y="131826"/>
                    </a:lnTo>
                    <a:lnTo>
                      <a:pt x="32744" y="132673"/>
                    </a:lnTo>
                    <a:lnTo>
                      <a:pt x="32180" y="133801"/>
                    </a:lnTo>
                    <a:lnTo>
                      <a:pt x="31615" y="134930"/>
                    </a:lnTo>
                    <a:lnTo>
                      <a:pt x="31333" y="135777"/>
                    </a:lnTo>
                    <a:lnTo>
                      <a:pt x="31333" y="136342"/>
                    </a:lnTo>
                    <a:lnTo>
                      <a:pt x="31333" y="136907"/>
                    </a:lnTo>
                    <a:lnTo>
                      <a:pt x="30768" y="137471"/>
                    </a:lnTo>
                    <a:lnTo>
                      <a:pt x="29639" y="138036"/>
                    </a:lnTo>
                    <a:lnTo>
                      <a:pt x="28510" y="138600"/>
                    </a:lnTo>
                    <a:lnTo>
                      <a:pt x="27663" y="138882"/>
                    </a:lnTo>
                    <a:lnTo>
                      <a:pt x="27099" y="138882"/>
                    </a:lnTo>
                    <a:lnTo>
                      <a:pt x="26534" y="138882"/>
                    </a:lnTo>
                    <a:lnTo>
                      <a:pt x="5081" y="138882"/>
                    </a:lnTo>
                    <a:lnTo>
                      <a:pt x="1693" y="135495"/>
                    </a:lnTo>
                    <a:lnTo>
                      <a:pt x="0" y="132955"/>
                    </a:lnTo>
                    <a:lnTo>
                      <a:pt x="0" y="13126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58" name="object 58"/>
            <p:cNvGrpSpPr/>
            <p:nvPr/>
          </p:nvGrpSpPr>
          <p:grpSpPr>
            <a:xfrm>
              <a:off x="10273801" y="2636668"/>
              <a:ext cx="565150" cy="564515"/>
              <a:chOff x="10507050" y="2636668"/>
              <a:chExt cx="565150" cy="564515"/>
            </a:xfrm>
          </p:grpSpPr>
          <p:sp>
            <p:nvSpPr>
              <p:cNvPr id="59" name="object 59"/>
              <p:cNvSpPr/>
              <p:nvPr/>
            </p:nvSpPr>
            <p:spPr>
              <a:xfrm>
                <a:off x="10507484" y="2637091"/>
                <a:ext cx="564515" cy="56324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563244">
                    <a:moveTo>
                      <a:pt x="298932" y="298932"/>
                    </a:moveTo>
                    <a:lnTo>
                      <a:pt x="265061" y="298932"/>
                    </a:lnTo>
                    <a:lnTo>
                      <a:pt x="265061" y="551294"/>
                    </a:lnTo>
                    <a:lnTo>
                      <a:pt x="268439" y="559193"/>
                    </a:lnTo>
                    <a:lnTo>
                      <a:pt x="273532" y="563143"/>
                    </a:lnTo>
                    <a:lnTo>
                      <a:pt x="289331" y="563143"/>
                    </a:lnTo>
                    <a:lnTo>
                      <a:pt x="294411" y="559193"/>
                    </a:lnTo>
                    <a:lnTo>
                      <a:pt x="298932" y="551294"/>
                    </a:lnTo>
                    <a:lnTo>
                      <a:pt x="298932" y="298932"/>
                    </a:lnTo>
                    <a:close/>
                  </a:path>
                  <a:path w="564515" h="563244">
                    <a:moveTo>
                      <a:pt x="551294" y="265061"/>
                    </a:moveTo>
                    <a:lnTo>
                      <a:pt x="11849" y="265061"/>
                    </a:lnTo>
                    <a:lnTo>
                      <a:pt x="3949" y="269011"/>
                    </a:lnTo>
                    <a:lnTo>
                      <a:pt x="0" y="274650"/>
                    </a:lnTo>
                    <a:lnTo>
                      <a:pt x="0" y="289331"/>
                    </a:lnTo>
                    <a:lnTo>
                      <a:pt x="3949" y="294982"/>
                    </a:lnTo>
                    <a:lnTo>
                      <a:pt x="11849" y="298932"/>
                    </a:lnTo>
                    <a:lnTo>
                      <a:pt x="551294" y="298932"/>
                    </a:lnTo>
                    <a:lnTo>
                      <a:pt x="559765" y="294411"/>
                    </a:lnTo>
                    <a:lnTo>
                      <a:pt x="563994" y="288772"/>
                    </a:lnTo>
                    <a:lnTo>
                      <a:pt x="563994" y="275221"/>
                    </a:lnTo>
                    <a:lnTo>
                      <a:pt x="559765" y="269570"/>
                    </a:lnTo>
                    <a:lnTo>
                      <a:pt x="551294" y="265061"/>
                    </a:lnTo>
                    <a:close/>
                  </a:path>
                  <a:path w="564515" h="563244">
                    <a:moveTo>
                      <a:pt x="289331" y="0"/>
                    </a:moveTo>
                    <a:lnTo>
                      <a:pt x="276910" y="0"/>
                    </a:lnTo>
                    <a:lnTo>
                      <a:pt x="271551" y="3670"/>
                    </a:lnTo>
                    <a:lnTo>
                      <a:pt x="265912" y="10998"/>
                    </a:lnTo>
                    <a:lnTo>
                      <a:pt x="265061" y="138036"/>
                    </a:lnTo>
                    <a:lnTo>
                      <a:pt x="265061" y="265061"/>
                    </a:lnTo>
                    <a:lnTo>
                      <a:pt x="298932" y="265061"/>
                    </a:lnTo>
                    <a:lnTo>
                      <a:pt x="298932" y="12700"/>
                    </a:lnTo>
                    <a:lnTo>
                      <a:pt x="294982" y="4229"/>
                    </a:lnTo>
                    <a:lnTo>
                      <a:pt x="28933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60"/>
              <p:cNvSpPr/>
              <p:nvPr/>
            </p:nvSpPr>
            <p:spPr>
              <a:xfrm>
                <a:off x="10507473" y="2637091"/>
                <a:ext cx="564515" cy="56324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563244">
                    <a:moveTo>
                      <a:pt x="0" y="293009"/>
                    </a:moveTo>
                    <a:lnTo>
                      <a:pt x="0" y="289339"/>
                    </a:lnTo>
                    <a:lnTo>
                      <a:pt x="0" y="282000"/>
                    </a:lnTo>
                    <a:lnTo>
                      <a:pt x="0" y="274660"/>
                    </a:lnTo>
                    <a:lnTo>
                      <a:pt x="3951" y="269015"/>
                    </a:lnTo>
                    <a:lnTo>
                      <a:pt x="11855" y="265063"/>
                    </a:lnTo>
                    <a:lnTo>
                      <a:pt x="265063" y="265063"/>
                    </a:lnTo>
                    <a:lnTo>
                      <a:pt x="265063" y="138036"/>
                    </a:lnTo>
                    <a:lnTo>
                      <a:pt x="265910" y="11009"/>
                    </a:lnTo>
                    <a:lnTo>
                      <a:pt x="271556" y="3669"/>
                    </a:lnTo>
                    <a:lnTo>
                      <a:pt x="276919" y="0"/>
                    </a:lnTo>
                    <a:lnTo>
                      <a:pt x="282000" y="0"/>
                    </a:lnTo>
                    <a:lnTo>
                      <a:pt x="289339" y="0"/>
                    </a:lnTo>
                    <a:lnTo>
                      <a:pt x="294984" y="4234"/>
                    </a:lnTo>
                    <a:lnTo>
                      <a:pt x="298937" y="12702"/>
                    </a:lnTo>
                    <a:lnTo>
                      <a:pt x="298937" y="265063"/>
                    </a:lnTo>
                    <a:lnTo>
                      <a:pt x="551297" y="265063"/>
                    </a:lnTo>
                    <a:lnTo>
                      <a:pt x="559766" y="269579"/>
                    </a:lnTo>
                    <a:lnTo>
                      <a:pt x="564000" y="275225"/>
                    </a:lnTo>
                    <a:lnTo>
                      <a:pt x="564000" y="282000"/>
                    </a:lnTo>
                    <a:lnTo>
                      <a:pt x="564000" y="288774"/>
                    </a:lnTo>
                    <a:lnTo>
                      <a:pt x="559766" y="294420"/>
                    </a:lnTo>
                    <a:lnTo>
                      <a:pt x="551297" y="298937"/>
                    </a:lnTo>
                    <a:lnTo>
                      <a:pt x="298937" y="298937"/>
                    </a:lnTo>
                    <a:lnTo>
                      <a:pt x="298937" y="551297"/>
                    </a:lnTo>
                    <a:lnTo>
                      <a:pt x="294420" y="559201"/>
                    </a:lnTo>
                    <a:lnTo>
                      <a:pt x="289339" y="563153"/>
                    </a:lnTo>
                    <a:lnTo>
                      <a:pt x="283693" y="563153"/>
                    </a:lnTo>
                    <a:lnTo>
                      <a:pt x="282000" y="563153"/>
                    </a:lnTo>
                    <a:lnTo>
                      <a:pt x="280306" y="563153"/>
                    </a:lnTo>
                    <a:lnTo>
                      <a:pt x="273531" y="563153"/>
                    </a:lnTo>
                    <a:lnTo>
                      <a:pt x="268450" y="559201"/>
                    </a:lnTo>
                    <a:lnTo>
                      <a:pt x="265063" y="551297"/>
                    </a:lnTo>
                    <a:lnTo>
                      <a:pt x="265063" y="298937"/>
                    </a:lnTo>
                    <a:lnTo>
                      <a:pt x="11855" y="298937"/>
                    </a:lnTo>
                    <a:lnTo>
                      <a:pt x="3951" y="294984"/>
                    </a:lnTo>
                    <a:lnTo>
                      <a:pt x="0" y="289339"/>
                    </a:lnTo>
                    <a:lnTo>
                      <a:pt x="0" y="282000"/>
                    </a:lnTo>
                    <a:lnTo>
                      <a:pt x="0" y="293009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61" name="object 61"/>
            <p:cNvGrpSpPr/>
            <p:nvPr/>
          </p:nvGrpSpPr>
          <p:grpSpPr>
            <a:xfrm>
              <a:off x="11091010" y="2570614"/>
              <a:ext cx="239395" cy="570230"/>
              <a:chOff x="11324259" y="2570614"/>
              <a:chExt cx="239395" cy="570230"/>
            </a:xfrm>
          </p:grpSpPr>
          <p:sp>
            <p:nvSpPr>
              <p:cNvPr id="62" name="object 62"/>
              <p:cNvSpPr/>
              <p:nvPr/>
            </p:nvSpPr>
            <p:spPr>
              <a:xfrm>
                <a:off x="11324691" y="2571026"/>
                <a:ext cx="238125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569594">
                    <a:moveTo>
                      <a:pt x="191389" y="0"/>
                    </a:moveTo>
                    <a:lnTo>
                      <a:pt x="154127" y="16090"/>
                    </a:lnTo>
                    <a:lnTo>
                      <a:pt x="138036" y="51663"/>
                    </a:lnTo>
                    <a:lnTo>
                      <a:pt x="139091" y="60711"/>
                    </a:lnTo>
                    <a:lnTo>
                      <a:pt x="165125" y="88074"/>
                    </a:lnTo>
                    <a:lnTo>
                      <a:pt x="173596" y="88074"/>
                    </a:lnTo>
                    <a:lnTo>
                      <a:pt x="210858" y="71145"/>
                    </a:lnTo>
                    <a:lnTo>
                      <a:pt x="227799" y="35572"/>
                    </a:lnTo>
                    <a:lnTo>
                      <a:pt x="226790" y="28269"/>
                    </a:lnTo>
                    <a:lnTo>
                      <a:pt x="198692" y="635"/>
                    </a:lnTo>
                    <a:lnTo>
                      <a:pt x="191389" y="0"/>
                    </a:lnTo>
                    <a:close/>
                  </a:path>
                  <a:path w="238125" h="569594">
                    <a:moveTo>
                      <a:pt x="181953" y="217639"/>
                    </a:moveTo>
                    <a:lnTo>
                      <a:pt x="123913" y="217639"/>
                    </a:lnTo>
                    <a:lnTo>
                      <a:pt x="128714" y="224421"/>
                    </a:lnTo>
                    <a:lnTo>
                      <a:pt x="128714" y="237972"/>
                    </a:lnTo>
                    <a:lnTo>
                      <a:pt x="128069" y="245592"/>
                    </a:lnTo>
                    <a:lnTo>
                      <a:pt x="128028" y="246066"/>
                    </a:lnTo>
                    <a:lnTo>
                      <a:pt x="126811" y="254268"/>
                    </a:lnTo>
                    <a:lnTo>
                      <a:pt x="111007" y="304876"/>
                    </a:lnTo>
                    <a:lnTo>
                      <a:pt x="85521" y="373468"/>
                    </a:lnTo>
                    <a:lnTo>
                      <a:pt x="71179" y="410942"/>
                    </a:lnTo>
                    <a:lnTo>
                      <a:pt x="60329" y="439523"/>
                    </a:lnTo>
                    <a:lnTo>
                      <a:pt x="47260" y="476459"/>
                    </a:lnTo>
                    <a:lnTo>
                      <a:pt x="44993" y="498163"/>
                    </a:lnTo>
                    <a:lnTo>
                      <a:pt x="46679" y="514148"/>
                    </a:lnTo>
                    <a:lnTo>
                      <a:pt x="68592" y="551307"/>
                    </a:lnTo>
                    <a:lnTo>
                      <a:pt x="105266" y="567975"/>
                    </a:lnTo>
                    <a:lnTo>
                      <a:pt x="118554" y="569087"/>
                    </a:lnTo>
                    <a:lnTo>
                      <a:pt x="131694" y="567975"/>
                    </a:lnTo>
                    <a:lnTo>
                      <a:pt x="132114" y="567975"/>
                    </a:lnTo>
                    <a:lnTo>
                      <a:pt x="171056" y="550456"/>
                    </a:lnTo>
                    <a:lnTo>
                      <a:pt x="185700" y="537756"/>
                    </a:lnTo>
                    <a:lnTo>
                      <a:pt x="122783" y="537756"/>
                    </a:lnTo>
                    <a:lnTo>
                      <a:pt x="116490" y="536432"/>
                    </a:lnTo>
                    <a:lnTo>
                      <a:pt x="111993" y="532461"/>
                    </a:lnTo>
                    <a:lnTo>
                      <a:pt x="109294" y="525845"/>
                    </a:lnTo>
                    <a:lnTo>
                      <a:pt x="108394" y="516585"/>
                    </a:lnTo>
                    <a:lnTo>
                      <a:pt x="108658" y="511712"/>
                    </a:lnTo>
                    <a:lnTo>
                      <a:pt x="109451" y="505572"/>
                    </a:lnTo>
                    <a:lnTo>
                      <a:pt x="110773" y="498163"/>
                    </a:lnTo>
                    <a:lnTo>
                      <a:pt x="112511" y="490009"/>
                    </a:lnTo>
                    <a:lnTo>
                      <a:pt x="112623" y="489483"/>
                    </a:lnTo>
                    <a:lnTo>
                      <a:pt x="128295" y="445660"/>
                    </a:lnTo>
                    <a:lnTo>
                      <a:pt x="148196" y="393788"/>
                    </a:lnTo>
                    <a:lnTo>
                      <a:pt x="158571" y="367271"/>
                    </a:lnTo>
                    <a:lnTo>
                      <a:pt x="167674" y="343612"/>
                    </a:lnTo>
                    <a:lnTo>
                      <a:pt x="181992" y="305080"/>
                    </a:lnTo>
                    <a:lnTo>
                      <a:pt x="193186" y="265807"/>
                    </a:lnTo>
                    <a:lnTo>
                      <a:pt x="193928" y="257441"/>
                    </a:lnTo>
                    <a:lnTo>
                      <a:pt x="192178" y="241780"/>
                    </a:lnTo>
                    <a:lnTo>
                      <a:pt x="187783" y="227809"/>
                    </a:lnTo>
                    <a:lnTo>
                      <a:pt x="181953" y="217639"/>
                    </a:lnTo>
                    <a:close/>
                  </a:path>
                  <a:path w="238125" h="569594">
                    <a:moveTo>
                      <a:pt x="232308" y="430199"/>
                    </a:moveTo>
                    <a:lnTo>
                      <a:pt x="212559" y="430199"/>
                    </a:lnTo>
                    <a:lnTo>
                      <a:pt x="207759" y="430771"/>
                    </a:lnTo>
                    <a:lnTo>
                      <a:pt x="205498" y="433031"/>
                    </a:lnTo>
                    <a:lnTo>
                      <a:pt x="204089" y="436981"/>
                    </a:lnTo>
                    <a:lnTo>
                      <a:pt x="202387" y="443750"/>
                    </a:lnTo>
                    <a:lnTo>
                      <a:pt x="197571" y="457990"/>
                    </a:lnTo>
                    <a:lnTo>
                      <a:pt x="181216" y="493712"/>
                    </a:lnTo>
                    <a:lnTo>
                      <a:pt x="151015" y="529564"/>
                    </a:lnTo>
                    <a:lnTo>
                      <a:pt x="127876" y="537756"/>
                    </a:lnTo>
                    <a:lnTo>
                      <a:pt x="185700" y="537756"/>
                    </a:lnTo>
                    <a:lnTo>
                      <a:pt x="215571" y="496521"/>
                    </a:lnTo>
                    <a:lnTo>
                      <a:pt x="233673" y="455980"/>
                    </a:lnTo>
                    <a:lnTo>
                      <a:pt x="237959" y="433031"/>
                    </a:lnTo>
                    <a:lnTo>
                      <a:pt x="232308" y="430199"/>
                    </a:lnTo>
                    <a:close/>
                  </a:path>
                  <a:path w="238125" h="569594">
                    <a:moveTo>
                      <a:pt x="116014" y="185470"/>
                    </a:moveTo>
                    <a:lnTo>
                      <a:pt x="77586" y="195629"/>
                    </a:lnTo>
                    <a:lnTo>
                      <a:pt x="43608" y="224634"/>
                    </a:lnTo>
                    <a:lnTo>
                      <a:pt x="21905" y="258875"/>
                    </a:lnTo>
                    <a:lnTo>
                      <a:pt x="4286" y="299415"/>
                    </a:lnTo>
                    <a:lnTo>
                      <a:pt x="0" y="316725"/>
                    </a:lnTo>
                    <a:lnTo>
                      <a:pt x="0" y="318414"/>
                    </a:lnTo>
                    <a:lnTo>
                      <a:pt x="1689" y="320967"/>
                    </a:lnTo>
                    <a:lnTo>
                      <a:pt x="5079" y="324345"/>
                    </a:lnTo>
                    <a:lnTo>
                      <a:pt x="27660" y="324345"/>
                    </a:lnTo>
                    <a:lnTo>
                      <a:pt x="28511" y="324065"/>
                    </a:lnTo>
                    <a:lnTo>
                      <a:pt x="30759" y="322935"/>
                    </a:lnTo>
                    <a:lnTo>
                      <a:pt x="31330" y="322376"/>
                    </a:lnTo>
                    <a:lnTo>
                      <a:pt x="31422" y="320967"/>
                    </a:lnTo>
                    <a:lnTo>
                      <a:pt x="31610" y="320395"/>
                    </a:lnTo>
                    <a:lnTo>
                      <a:pt x="32740" y="318135"/>
                    </a:lnTo>
                    <a:lnTo>
                      <a:pt x="33299" y="317296"/>
                    </a:lnTo>
                    <a:lnTo>
                      <a:pt x="33870" y="316725"/>
                    </a:lnTo>
                    <a:lnTo>
                      <a:pt x="40010" y="296084"/>
                    </a:lnTo>
                    <a:lnTo>
                      <a:pt x="56098" y="260518"/>
                    </a:lnTo>
                    <a:lnTo>
                      <a:pt x="88274" y="224634"/>
                    </a:lnTo>
                    <a:lnTo>
                      <a:pt x="112623" y="217639"/>
                    </a:lnTo>
                    <a:lnTo>
                      <a:pt x="181953" y="217639"/>
                    </a:lnTo>
                    <a:lnTo>
                      <a:pt x="180743" y="215529"/>
                    </a:lnTo>
                    <a:lnTo>
                      <a:pt x="171056" y="204939"/>
                    </a:lnTo>
                    <a:lnTo>
                      <a:pt x="159359" y="196422"/>
                    </a:lnTo>
                    <a:lnTo>
                      <a:pt x="146288" y="190338"/>
                    </a:lnTo>
                    <a:lnTo>
                      <a:pt x="131840" y="186687"/>
                    </a:lnTo>
                    <a:lnTo>
                      <a:pt x="116014" y="1854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3" name="object 63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1462295" y="2570614"/>
                <a:ext cx="90612" cy="88918"/>
              </a:xfrm>
              <a:prstGeom prst="rect">
                <a:avLst/>
              </a:prstGeom>
            </p:spPr>
          </p:pic>
          <p:sp>
            <p:nvSpPr>
              <p:cNvPr id="64" name="object 64"/>
              <p:cNvSpPr/>
              <p:nvPr/>
            </p:nvSpPr>
            <p:spPr>
              <a:xfrm>
                <a:off x="11324682" y="2756497"/>
                <a:ext cx="238125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384175">
                    <a:moveTo>
                      <a:pt x="0" y="131261"/>
                    </a:moveTo>
                    <a:lnTo>
                      <a:pt x="11750" y="95005"/>
                    </a:lnTo>
                    <a:lnTo>
                      <a:pt x="35038" y="50228"/>
                    </a:lnTo>
                    <a:lnTo>
                      <a:pt x="65207" y="18630"/>
                    </a:lnTo>
                    <a:lnTo>
                      <a:pt x="102997" y="846"/>
                    </a:lnTo>
                    <a:lnTo>
                      <a:pt x="116018" y="0"/>
                    </a:lnTo>
                    <a:lnTo>
                      <a:pt x="131843" y="1217"/>
                    </a:lnTo>
                    <a:lnTo>
                      <a:pt x="171063" y="19477"/>
                    </a:lnTo>
                    <a:lnTo>
                      <a:pt x="192181" y="56315"/>
                    </a:lnTo>
                    <a:lnTo>
                      <a:pt x="193928" y="71982"/>
                    </a:lnTo>
                    <a:lnTo>
                      <a:pt x="193187" y="80344"/>
                    </a:lnTo>
                    <a:lnTo>
                      <a:pt x="182072" y="119405"/>
                    </a:lnTo>
                    <a:lnTo>
                      <a:pt x="167675" y="158148"/>
                    </a:lnTo>
                    <a:lnTo>
                      <a:pt x="148198" y="208324"/>
                    </a:lnTo>
                    <a:lnTo>
                      <a:pt x="137718" y="235264"/>
                    </a:lnTo>
                    <a:lnTo>
                      <a:pt x="119934" y="283111"/>
                    </a:lnTo>
                    <a:lnTo>
                      <a:pt x="109455" y="320108"/>
                    </a:lnTo>
                    <a:lnTo>
                      <a:pt x="108396" y="331117"/>
                    </a:lnTo>
                    <a:lnTo>
                      <a:pt x="109296" y="340379"/>
                    </a:lnTo>
                    <a:lnTo>
                      <a:pt x="111995" y="346995"/>
                    </a:lnTo>
                    <a:lnTo>
                      <a:pt x="116494" y="350965"/>
                    </a:lnTo>
                    <a:lnTo>
                      <a:pt x="122792" y="352288"/>
                    </a:lnTo>
                    <a:lnTo>
                      <a:pt x="127873" y="352288"/>
                    </a:lnTo>
                    <a:lnTo>
                      <a:pt x="133237" y="351441"/>
                    </a:lnTo>
                    <a:lnTo>
                      <a:pt x="138882" y="349747"/>
                    </a:lnTo>
                    <a:lnTo>
                      <a:pt x="144528" y="348054"/>
                    </a:lnTo>
                    <a:lnTo>
                      <a:pt x="175350" y="317726"/>
                    </a:lnTo>
                    <a:lnTo>
                      <a:pt x="197580" y="272525"/>
                    </a:lnTo>
                    <a:lnTo>
                      <a:pt x="204090" y="251513"/>
                    </a:lnTo>
                    <a:lnTo>
                      <a:pt x="205501" y="247561"/>
                    </a:lnTo>
                    <a:lnTo>
                      <a:pt x="206630" y="246432"/>
                    </a:lnTo>
                    <a:lnTo>
                      <a:pt x="207759" y="245303"/>
                    </a:lnTo>
                    <a:lnTo>
                      <a:pt x="212558" y="244738"/>
                    </a:lnTo>
                    <a:lnTo>
                      <a:pt x="221027" y="244738"/>
                    </a:lnTo>
                    <a:lnTo>
                      <a:pt x="232318" y="244738"/>
                    </a:lnTo>
                    <a:lnTo>
                      <a:pt x="237964" y="247561"/>
                    </a:lnTo>
                    <a:lnTo>
                      <a:pt x="237964" y="253207"/>
                    </a:lnTo>
                    <a:lnTo>
                      <a:pt x="237487" y="257388"/>
                    </a:lnTo>
                    <a:lnTo>
                      <a:pt x="221238" y="299995"/>
                    </a:lnTo>
                    <a:lnTo>
                      <a:pt x="201708" y="334187"/>
                    </a:lnTo>
                    <a:lnTo>
                      <a:pt x="171063" y="364991"/>
                    </a:lnTo>
                    <a:lnTo>
                      <a:pt x="132319" y="382457"/>
                    </a:lnTo>
                    <a:lnTo>
                      <a:pt x="118558" y="383621"/>
                    </a:lnTo>
                    <a:lnTo>
                      <a:pt x="105273" y="382510"/>
                    </a:lnTo>
                    <a:lnTo>
                      <a:pt x="68594" y="365838"/>
                    </a:lnTo>
                    <a:lnTo>
                      <a:pt x="46682" y="328682"/>
                    </a:lnTo>
                    <a:lnTo>
                      <a:pt x="44882" y="311639"/>
                    </a:lnTo>
                    <a:lnTo>
                      <a:pt x="45147" y="304547"/>
                    </a:lnTo>
                    <a:lnTo>
                      <a:pt x="60337" y="254054"/>
                    </a:lnTo>
                    <a:lnTo>
                      <a:pt x="85531" y="188000"/>
                    </a:lnTo>
                    <a:lnTo>
                      <a:pt x="99927" y="149521"/>
                    </a:lnTo>
                    <a:lnTo>
                      <a:pt x="118558" y="98287"/>
                    </a:lnTo>
                    <a:lnTo>
                      <a:pt x="128032" y="60602"/>
                    </a:lnTo>
                    <a:lnTo>
                      <a:pt x="128720" y="52504"/>
                    </a:lnTo>
                    <a:lnTo>
                      <a:pt x="128720" y="38954"/>
                    </a:lnTo>
                    <a:lnTo>
                      <a:pt x="123921" y="32180"/>
                    </a:lnTo>
                    <a:lnTo>
                      <a:pt x="114324" y="32180"/>
                    </a:lnTo>
                    <a:lnTo>
                      <a:pt x="112630" y="32180"/>
                    </a:lnTo>
                    <a:lnTo>
                      <a:pt x="76904" y="47899"/>
                    </a:lnTo>
                    <a:lnTo>
                      <a:pt x="47423" y="91882"/>
                    </a:lnTo>
                    <a:lnTo>
                      <a:pt x="33873" y="131261"/>
                    </a:lnTo>
                    <a:lnTo>
                      <a:pt x="33309" y="131826"/>
                    </a:lnTo>
                    <a:lnTo>
                      <a:pt x="32744" y="132673"/>
                    </a:lnTo>
                    <a:lnTo>
                      <a:pt x="32180" y="133801"/>
                    </a:lnTo>
                    <a:lnTo>
                      <a:pt x="31615" y="134930"/>
                    </a:lnTo>
                    <a:lnTo>
                      <a:pt x="31333" y="135777"/>
                    </a:lnTo>
                    <a:lnTo>
                      <a:pt x="31333" y="136342"/>
                    </a:lnTo>
                    <a:lnTo>
                      <a:pt x="31333" y="136907"/>
                    </a:lnTo>
                    <a:lnTo>
                      <a:pt x="30768" y="137471"/>
                    </a:lnTo>
                    <a:lnTo>
                      <a:pt x="29639" y="138036"/>
                    </a:lnTo>
                    <a:lnTo>
                      <a:pt x="28510" y="138600"/>
                    </a:lnTo>
                    <a:lnTo>
                      <a:pt x="27663" y="138882"/>
                    </a:lnTo>
                    <a:lnTo>
                      <a:pt x="27099" y="138882"/>
                    </a:lnTo>
                    <a:lnTo>
                      <a:pt x="26534" y="138882"/>
                    </a:lnTo>
                    <a:lnTo>
                      <a:pt x="5081" y="138882"/>
                    </a:lnTo>
                    <a:lnTo>
                      <a:pt x="1693" y="135495"/>
                    </a:lnTo>
                    <a:lnTo>
                      <a:pt x="0" y="132955"/>
                    </a:lnTo>
                    <a:lnTo>
                      <a:pt x="0" y="13126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65" name="object 65"/>
            <p:cNvGrpSpPr/>
            <p:nvPr/>
          </p:nvGrpSpPr>
          <p:grpSpPr>
            <a:xfrm>
              <a:off x="11395462" y="2382696"/>
              <a:ext cx="240029" cy="399415"/>
              <a:chOff x="11628711" y="2382696"/>
              <a:chExt cx="240029" cy="399415"/>
            </a:xfrm>
          </p:grpSpPr>
          <p:sp>
            <p:nvSpPr>
              <p:cNvPr id="66" name="object 66"/>
              <p:cNvSpPr/>
              <p:nvPr/>
            </p:nvSpPr>
            <p:spPr>
              <a:xfrm>
                <a:off x="11629021" y="2382989"/>
                <a:ext cx="239395" cy="398780"/>
              </a:xfrm>
              <a:custGeom>
                <a:avLst/>
                <a:gdLst/>
                <a:ahLst/>
                <a:cxnLst/>
                <a:rect l="l" t="t" r="r" b="b"/>
                <a:pathLst>
                  <a:path w="239395" h="398780">
                    <a:moveTo>
                      <a:pt x="110756" y="0"/>
                    </a:moveTo>
                    <a:lnTo>
                      <a:pt x="67349" y="7788"/>
                    </a:lnTo>
                    <a:lnTo>
                      <a:pt x="31724" y="31140"/>
                    </a:lnTo>
                    <a:lnTo>
                      <a:pt x="7927" y="65116"/>
                    </a:lnTo>
                    <a:lnTo>
                      <a:pt x="0" y="104787"/>
                    </a:lnTo>
                    <a:lnTo>
                      <a:pt x="597" y="112269"/>
                    </a:lnTo>
                    <a:lnTo>
                      <a:pt x="27645" y="141225"/>
                    </a:lnTo>
                    <a:lnTo>
                      <a:pt x="35318" y="141897"/>
                    </a:lnTo>
                    <a:lnTo>
                      <a:pt x="43511" y="141001"/>
                    </a:lnTo>
                    <a:lnTo>
                      <a:pt x="71244" y="113168"/>
                    </a:lnTo>
                    <a:lnTo>
                      <a:pt x="52882" y="72847"/>
                    </a:lnTo>
                    <a:lnTo>
                      <a:pt x="38315" y="70053"/>
                    </a:lnTo>
                    <a:lnTo>
                      <a:pt x="35318" y="69862"/>
                    </a:lnTo>
                    <a:lnTo>
                      <a:pt x="35318" y="68262"/>
                    </a:lnTo>
                    <a:lnTo>
                      <a:pt x="37312" y="64465"/>
                    </a:lnTo>
                    <a:lnTo>
                      <a:pt x="70041" y="33870"/>
                    </a:lnTo>
                    <a:lnTo>
                      <a:pt x="96989" y="28143"/>
                    </a:lnTo>
                    <a:lnTo>
                      <a:pt x="114763" y="29864"/>
                    </a:lnTo>
                    <a:lnTo>
                      <a:pt x="155066" y="55689"/>
                    </a:lnTo>
                    <a:lnTo>
                      <a:pt x="174151" y="102720"/>
                    </a:lnTo>
                    <a:lnTo>
                      <a:pt x="175425" y="120942"/>
                    </a:lnTo>
                    <a:lnTo>
                      <a:pt x="175425" y="128536"/>
                    </a:lnTo>
                    <a:lnTo>
                      <a:pt x="165239" y="171437"/>
                    </a:lnTo>
                    <a:lnTo>
                      <a:pt x="155066" y="190004"/>
                    </a:lnTo>
                    <a:lnTo>
                      <a:pt x="150279" y="200380"/>
                    </a:lnTo>
                    <a:lnTo>
                      <a:pt x="146088" y="206768"/>
                    </a:lnTo>
                    <a:lnTo>
                      <a:pt x="134111" y="221932"/>
                    </a:lnTo>
                    <a:lnTo>
                      <a:pt x="126326" y="232308"/>
                    </a:lnTo>
                    <a:lnTo>
                      <a:pt x="119735" y="240691"/>
                    </a:lnTo>
                    <a:lnTo>
                      <a:pt x="103985" y="259065"/>
                    </a:lnTo>
                    <a:lnTo>
                      <a:pt x="21551" y="350253"/>
                    </a:lnTo>
                    <a:lnTo>
                      <a:pt x="6053" y="368105"/>
                    </a:lnTo>
                    <a:lnTo>
                      <a:pt x="1193" y="374408"/>
                    </a:lnTo>
                    <a:lnTo>
                      <a:pt x="0" y="377393"/>
                    </a:lnTo>
                    <a:lnTo>
                      <a:pt x="0" y="398754"/>
                    </a:lnTo>
                    <a:lnTo>
                      <a:pt x="222122" y="398754"/>
                    </a:lnTo>
                    <a:lnTo>
                      <a:pt x="222122" y="396963"/>
                    </a:lnTo>
                    <a:lnTo>
                      <a:pt x="223356" y="392620"/>
                    </a:lnTo>
                    <a:lnTo>
                      <a:pt x="225264" y="381990"/>
                    </a:lnTo>
                    <a:lnTo>
                      <a:pt x="227846" y="365074"/>
                    </a:lnTo>
                    <a:lnTo>
                      <a:pt x="234281" y="318711"/>
                    </a:lnTo>
                    <a:lnTo>
                      <a:pt x="238886" y="287388"/>
                    </a:lnTo>
                    <a:lnTo>
                      <a:pt x="238886" y="285597"/>
                    </a:lnTo>
                    <a:lnTo>
                      <a:pt x="214934" y="285597"/>
                    </a:lnTo>
                    <a:lnTo>
                      <a:pt x="214934" y="287388"/>
                    </a:lnTo>
                    <a:lnTo>
                      <a:pt x="210222" y="310255"/>
                    </a:lnTo>
                    <a:lnTo>
                      <a:pt x="172575" y="342923"/>
                    </a:lnTo>
                    <a:lnTo>
                      <a:pt x="100583" y="343674"/>
                    </a:lnTo>
                    <a:lnTo>
                      <a:pt x="55079" y="343077"/>
                    </a:lnTo>
                    <a:lnTo>
                      <a:pt x="108513" y="292406"/>
                    </a:lnTo>
                    <a:lnTo>
                      <a:pt x="138451" y="264863"/>
                    </a:lnTo>
                    <a:lnTo>
                      <a:pt x="164945" y="241586"/>
                    </a:lnTo>
                    <a:lnTo>
                      <a:pt x="177815" y="229912"/>
                    </a:lnTo>
                    <a:lnTo>
                      <a:pt x="206252" y="201100"/>
                    </a:lnTo>
                    <a:lnTo>
                      <a:pt x="232146" y="157617"/>
                    </a:lnTo>
                    <a:lnTo>
                      <a:pt x="238886" y="120345"/>
                    </a:lnTo>
                    <a:lnTo>
                      <a:pt x="236338" y="94939"/>
                    </a:lnTo>
                    <a:lnTo>
                      <a:pt x="217779" y="51533"/>
                    </a:lnTo>
                    <a:lnTo>
                      <a:pt x="182381" y="18859"/>
                    </a:lnTo>
                    <a:lnTo>
                      <a:pt x="136876" y="2095"/>
                    </a:lnTo>
                    <a:lnTo>
                      <a:pt x="11075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67"/>
              <p:cNvSpPr/>
              <p:nvPr/>
            </p:nvSpPr>
            <p:spPr>
              <a:xfrm>
                <a:off x="11629011" y="2382996"/>
                <a:ext cx="239395" cy="398780"/>
              </a:xfrm>
              <a:custGeom>
                <a:avLst/>
                <a:gdLst/>
                <a:ahLst/>
                <a:cxnLst/>
                <a:rect l="l" t="t" r="r" b="b"/>
                <a:pathLst>
                  <a:path w="239395" h="398780">
                    <a:moveTo>
                      <a:pt x="35324" y="141896"/>
                    </a:moveTo>
                    <a:lnTo>
                      <a:pt x="2394" y="119145"/>
                    </a:lnTo>
                    <a:lnTo>
                      <a:pt x="0" y="104776"/>
                    </a:lnTo>
                    <a:lnTo>
                      <a:pt x="1983" y="84232"/>
                    </a:lnTo>
                    <a:lnTo>
                      <a:pt x="17849" y="47411"/>
                    </a:lnTo>
                    <a:lnTo>
                      <a:pt x="48571" y="17512"/>
                    </a:lnTo>
                    <a:lnTo>
                      <a:pt x="88086" y="1945"/>
                    </a:lnTo>
                    <a:lnTo>
                      <a:pt x="110763" y="0"/>
                    </a:lnTo>
                    <a:lnTo>
                      <a:pt x="136882" y="2095"/>
                    </a:lnTo>
                    <a:lnTo>
                      <a:pt x="182385" y="18859"/>
                    </a:lnTo>
                    <a:lnTo>
                      <a:pt x="217784" y="51527"/>
                    </a:lnTo>
                    <a:lnTo>
                      <a:pt x="236345" y="94934"/>
                    </a:lnTo>
                    <a:lnTo>
                      <a:pt x="238889" y="120342"/>
                    </a:lnTo>
                    <a:lnTo>
                      <a:pt x="238141" y="133065"/>
                    </a:lnTo>
                    <a:lnTo>
                      <a:pt x="220628" y="180738"/>
                    </a:lnTo>
                    <a:lnTo>
                      <a:pt x="188896" y="219431"/>
                    </a:lnTo>
                    <a:lnTo>
                      <a:pt x="150279" y="254456"/>
                    </a:lnTo>
                    <a:lnTo>
                      <a:pt x="138454" y="264859"/>
                    </a:lnTo>
                    <a:lnTo>
                      <a:pt x="124534" y="277507"/>
                    </a:lnTo>
                    <a:lnTo>
                      <a:pt x="108518" y="292400"/>
                    </a:lnTo>
                    <a:lnTo>
                      <a:pt x="90406" y="309538"/>
                    </a:lnTo>
                    <a:lnTo>
                      <a:pt x="55082" y="343067"/>
                    </a:lnTo>
                    <a:lnTo>
                      <a:pt x="100585" y="343665"/>
                    </a:lnTo>
                    <a:lnTo>
                      <a:pt x="142084" y="343478"/>
                    </a:lnTo>
                    <a:lnTo>
                      <a:pt x="192077" y="341982"/>
                    </a:lnTo>
                    <a:lnTo>
                      <a:pt x="214940" y="287386"/>
                    </a:lnTo>
                    <a:lnTo>
                      <a:pt x="214940" y="285590"/>
                    </a:lnTo>
                    <a:lnTo>
                      <a:pt x="238889" y="285590"/>
                    </a:lnTo>
                    <a:lnTo>
                      <a:pt x="238889" y="287386"/>
                    </a:lnTo>
                    <a:lnTo>
                      <a:pt x="238178" y="291464"/>
                    </a:lnTo>
                    <a:lnTo>
                      <a:pt x="236644" y="301905"/>
                    </a:lnTo>
                    <a:lnTo>
                      <a:pt x="234287" y="318706"/>
                    </a:lnTo>
                    <a:lnTo>
                      <a:pt x="231106" y="341869"/>
                    </a:lnTo>
                    <a:lnTo>
                      <a:pt x="227850" y="365070"/>
                    </a:lnTo>
                    <a:lnTo>
                      <a:pt x="225268" y="381984"/>
                    </a:lnTo>
                    <a:lnTo>
                      <a:pt x="223360" y="392611"/>
                    </a:lnTo>
                    <a:lnTo>
                      <a:pt x="222125" y="396952"/>
                    </a:lnTo>
                    <a:lnTo>
                      <a:pt x="222125" y="398748"/>
                    </a:lnTo>
                    <a:lnTo>
                      <a:pt x="0" y="398748"/>
                    </a:lnTo>
                    <a:lnTo>
                      <a:pt x="0" y="387372"/>
                    </a:lnTo>
                    <a:lnTo>
                      <a:pt x="0" y="380187"/>
                    </a:lnTo>
                    <a:lnTo>
                      <a:pt x="0" y="377393"/>
                    </a:lnTo>
                    <a:lnTo>
                      <a:pt x="1197" y="374400"/>
                    </a:lnTo>
                    <a:lnTo>
                      <a:pt x="29935" y="340971"/>
                    </a:lnTo>
                    <a:lnTo>
                      <a:pt x="37719" y="332290"/>
                    </a:lnTo>
                    <a:lnTo>
                      <a:pt x="44904" y="324207"/>
                    </a:lnTo>
                    <a:lnTo>
                      <a:pt x="51490" y="316723"/>
                    </a:lnTo>
                    <a:lnTo>
                      <a:pt x="54782" y="313093"/>
                    </a:lnTo>
                    <a:lnTo>
                      <a:pt x="59273" y="308191"/>
                    </a:lnTo>
                    <a:lnTo>
                      <a:pt x="64961" y="302017"/>
                    </a:lnTo>
                    <a:lnTo>
                      <a:pt x="71846" y="294570"/>
                    </a:lnTo>
                    <a:lnTo>
                      <a:pt x="78731" y="287124"/>
                    </a:lnTo>
                    <a:lnTo>
                      <a:pt x="84419" y="280949"/>
                    </a:lnTo>
                    <a:lnTo>
                      <a:pt x="115104" y="246224"/>
                    </a:lnTo>
                    <a:lnTo>
                      <a:pt x="129523" y="227913"/>
                    </a:lnTo>
                    <a:lnTo>
                      <a:pt x="134113" y="221926"/>
                    </a:lnTo>
                    <a:lnTo>
                      <a:pt x="140100" y="214342"/>
                    </a:lnTo>
                    <a:lnTo>
                      <a:pt x="146087" y="206758"/>
                    </a:lnTo>
                    <a:lnTo>
                      <a:pt x="150279" y="200372"/>
                    </a:lnTo>
                    <a:lnTo>
                      <a:pt x="152673" y="195183"/>
                    </a:lnTo>
                    <a:lnTo>
                      <a:pt x="155068" y="189993"/>
                    </a:lnTo>
                    <a:lnTo>
                      <a:pt x="158062" y="184206"/>
                    </a:lnTo>
                    <a:lnTo>
                      <a:pt x="161654" y="177820"/>
                    </a:lnTo>
                    <a:lnTo>
                      <a:pt x="165247" y="171433"/>
                    </a:lnTo>
                    <a:lnTo>
                      <a:pt x="167841" y="165047"/>
                    </a:lnTo>
                    <a:lnTo>
                      <a:pt x="169438" y="158661"/>
                    </a:lnTo>
                    <a:lnTo>
                      <a:pt x="171034" y="152274"/>
                    </a:lnTo>
                    <a:lnTo>
                      <a:pt x="172431" y="146287"/>
                    </a:lnTo>
                    <a:lnTo>
                      <a:pt x="173629" y="140699"/>
                    </a:lnTo>
                    <a:lnTo>
                      <a:pt x="174826" y="135111"/>
                    </a:lnTo>
                    <a:lnTo>
                      <a:pt x="175425" y="128525"/>
                    </a:lnTo>
                    <a:lnTo>
                      <a:pt x="175425" y="120941"/>
                    </a:lnTo>
                    <a:lnTo>
                      <a:pt x="174153" y="102718"/>
                    </a:lnTo>
                    <a:lnTo>
                      <a:pt x="155068" y="55681"/>
                    </a:lnTo>
                    <a:lnTo>
                      <a:pt x="114767" y="29861"/>
                    </a:lnTo>
                    <a:lnTo>
                      <a:pt x="96992" y="28139"/>
                    </a:lnTo>
                    <a:lnTo>
                      <a:pt x="87413" y="28776"/>
                    </a:lnTo>
                    <a:lnTo>
                      <a:pt x="49544" y="48346"/>
                    </a:lnTo>
                    <a:lnTo>
                      <a:pt x="35324" y="68254"/>
                    </a:lnTo>
                    <a:lnTo>
                      <a:pt x="35324" y="69451"/>
                    </a:lnTo>
                    <a:lnTo>
                      <a:pt x="35324" y="69851"/>
                    </a:lnTo>
                    <a:lnTo>
                      <a:pt x="36322" y="70050"/>
                    </a:lnTo>
                    <a:lnTo>
                      <a:pt x="38318" y="70050"/>
                    </a:lnTo>
                    <a:lnTo>
                      <a:pt x="45502" y="70050"/>
                    </a:lnTo>
                    <a:lnTo>
                      <a:pt x="71846" y="105973"/>
                    </a:lnTo>
                    <a:lnTo>
                      <a:pt x="71247" y="113158"/>
                    </a:lnTo>
                    <a:lnTo>
                      <a:pt x="43519" y="140998"/>
                    </a:lnTo>
                    <a:lnTo>
                      <a:pt x="35324" y="141896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8BB1060E-D975-7933-3760-64DD92339FB0}"/>
              </a:ext>
            </a:extLst>
          </p:cNvPr>
          <p:cNvGrpSpPr/>
          <p:nvPr/>
        </p:nvGrpSpPr>
        <p:grpSpPr>
          <a:xfrm>
            <a:off x="5684070" y="3983668"/>
            <a:ext cx="7051435" cy="848360"/>
            <a:chOff x="5684070" y="3983668"/>
            <a:chExt cx="7051435" cy="848360"/>
          </a:xfrm>
        </p:grpSpPr>
        <p:grpSp>
          <p:nvGrpSpPr>
            <p:cNvPr id="68" name="object 68"/>
            <p:cNvGrpSpPr/>
            <p:nvPr/>
          </p:nvGrpSpPr>
          <p:grpSpPr>
            <a:xfrm>
              <a:off x="5684070" y="4308090"/>
              <a:ext cx="565150" cy="199390"/>
              <a:chOff x="860004" y="4308090"/>
              <a:chExt cx="565150" cy="199390"/>
            </a:xfrm>
          </p:grpSpPr>
          <p:sp>
            <p:nvSpPr>
              <p:cNvPr id="69" name="object 69"/>
              <p:cNvSpPr/>
              <p:nvPr/>
            </p:nvSpPr>
            <p:spPr>
              <a:xfrm>
                <a:off x="860428" y="4308513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198754">
                    <a:moveTo>
                      <a:pt x="551430" y="0"/>
                    </a:moveTo>
                    <a:lnTo>
                      <a:pt x="11857" y="0"/>
                    </a:lnTo>
                    <a:lnTo>
                      <a:pt x="3952" y="3949"/>
                    </a:lnTo>
                    <a:lnTo>
                      <a:pt x="0" y="9601"/>
                    </a:lnTo>
                    <a:lnTo>
                      <a:pt x="0" y="25412"/>
                    </a:lnTo>
                    <a:lnTo>
                      <a:pt x="4517" y="31051"/>
                    </a:lnTo>
                    <a:lnTo>
                      <a:pt x="13552" y="33883"/>
                    </a:lnTo>
                    <a:lnTo>
                      <a:pt x="282916" y="33883"/>
                    </a:lnTo>
                    <a:lnTo>
                      <a:pt x="552281" y="33032"/>
                    </a:lnTo>
                    <a:lnTo>
                      <a:pt x="560180" y="28511"/>
                    </a:lnTo>
                    <a:lnTo>
                      <a:pt x="564142" y="23152"/>
                    </a:lnTo>
                    <a:lnTo>
                      <a:pt x="564142" y="10160"/>
                    </a:lnTo>
                    <a:lnTo>
                      <a:pt x="559901" y="4508"/>
                    </a:lnTo>
                    <a:lnTo>
                      <a:pt x="551430" y="0"/>
                    </a:lnTo>
                    <a:close/>
                  </a:path>
                  <a:path w="564515" h="198754">
                    <a:moveTo>
                      <a:pt x="552281" y="164325"/>
                    </a:moveTo>
                    <a:lnTo>
                      <a:pt x="13552" y="164325"/>
                    </a:lnTo>
                    <a:lnTo>
                      <a:pt x="4517" y="167144"/>
                    </a:lnTo>
                    <a:lnTo>
                      <a:pt x="0" y="172796"/>
                    </a:lnTo>
                    <a:lnTo>
                      <a:pt x="0" y="188607"/>
                    </a:lnTo>
                    <a:lnTo>
                      <a:pt x="3952" y="194259"/>
                    </a:lnTo>
                    <a:lnTo>
                      <a:pt x="11857" y="198208"/>
                    </a:lnTo>
                    <a:lnTo>
                      <a:pt x="551430" y="198208"/>
                    </a:lnTo>
                    <a:lnTo>
                      <a:pt x="559901" y="194259"/>
                    </a:lnTo>
                    <a:lnTo>
                      <a:pt x="564142" y="188607"/>
                    </a:lnTo>
                    <a:lnTo>
                      <a:pt x="564142" y="175615"/>
                    </a:lnTo>
                    <a:lnTo>
                      <a:pt x="560180" y="169976"/>
                    </a:lnTo>
                    <a:lnTo>
                      <a:pt x="552281" y="16432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0" name="object 70"/>
              <p:cNvSpPr/>
              <p:nvPr/>
            </p:nvSpPr>
            <p:spPr>
              <a:xfrm>
                <a:off x="860428" y="4308514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198754">
                    <a:moveTo>
                      <a:pt x="0" y="16941"/>
                    </a:moveTo>
                    <a:lnTo>
                      <a:pt x="0" y="9599"/>
                    </a:lnTo>
                    <a:lnTo>
                      <a:pt x="3952" y="3953"/>
                    </a:lnTo>
                    <a:lnTo>
                      <a:pt x="11858" y="0"/>
                    </a:lnTo>
                    <a:lnTo>
                      <a:pt x="551433" y="0"/>
                    </a:lnTo>
                    <a:lnTo>
                      <a:pt x="559903" y="4517"/>
                    </a:lnTo>
                    <a:lnTo>
                      <a:pt x="564139" y="10164"/>
                    </a:lnTo>
                    <a:lnTo>
                      <a:pt x="564139" y="16941"/>
                    </a:lnTo>
                    <a:lnTo>
                      <a:pt x="564139" y="23152"/>
                    </a:lnTo>
                    <a:lnTo>
                      <a:pt x="560185" y="28517"/>
                    </a:lnTo>
                    <a:lnTo>
                      <a:pt x="552280" y="33035"/>
                    </a:lnTo>
                    <a:lnTo>
                      <a:pt x="282916" y="33882"/>
                    </a:lnTo>
                    <a:lnTo>
                      <a:pt x="13552" y="33882"/>
                    </a:lnTo>
                    <a:lnTo>
                      <a:pt x="4517" y="31058"/>
                    </a:lnTo>
                    <a:lnTo>
                      <a:pt x="0" y="25411"/>
                    </a:lnTo>
                    <a:lnTo>
                      <a:pt x="0" y="16941"/>
                    </a:lnTo>
                    <a:close/>
                  </a:path>
                  <a:path w="564515" h="198754">
                    <a:moveTo>
                      <a:pt x="0" y="181269"/>
                    </a:moveTo>
                    <a:lnTo>
                      <a:pt x="0" y="172799"/>
                    </a:lnTo>
                    <a:lnTo>
                      <a:pt x="4517" y="167152"/>
                    </a:lnTo>
                    <a:lnTo>
                      <a:pt x="13552" y="164328"/>
                    </a:lnTo>
                    <a:lnTo>
                      <a:pt x="552280" y="164328"/>
                    </a:lnTo>
                    <a:lnTo>
                      <a:pt x="560185" y="169976"/>
                    </a:lnTo>
                    <a:lnTo>
                      <a:pt x="564139" y="175622"/>
                    </a:lnTo>
                    <a:lnTo>
                      <a:pt x="564139" y="181269"/>
                    </a:lnTo>
                    <a:lnTo>
                      <a:pt x="564139" y="188611"/>
                    </a:lnTo>
                    <a:lnTo>
                      <a:pt x="559903" y="194257"/>
                    </a:lnTo>
                    <a:lnTo>
                      <a:pt x="551433" y="198211"/>
                    </a:lnTo>
                    <a:lnTo>
                      <a:pt x="11858" y="198211"/>
                    </a:lnTo>
                    <a:lnTo>
                      <a:pt x="3952" y="194257"/>
                    </a:lnTo>
                    <a:lnTo>
                      <a:pt x="0" y="188611"/>
                    </a:lnTo>
                    <a:lnTo>
                      <a:pt x="0" y="181269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71" name="object 71"/>
            <p:cNvGrpSpPr/>
            <p:nvPr/>
          </p:nvGrpSpPr>
          <p:grpSpPr>
            <a:xfrm>
              <a:off x="6573484" y="4054821"/>
              <a:ext cx="339090" cy="565150"/>
              <a:chOff x="1749418" y="4054821"/>
              <a:chExt cx="339090" cy="565150"/>
            </a:xfrm>
          </p:grpSpPr>
          <p:sp>
            <p:nvSpPr>
              <p:cNvPr id="72" name="object 72"/>
              <p:cNvSpPr/>
              <p:nvPr/>
            </p:nvSpPr>
            <p:spPr>
              <a:xfrm>
                <a:off x="1749844" y="4055237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5" h="564514">
                    <a:moveTo>
                      <a:pt x="156692" y="0"/>
                    </a:moveTo>
                    <a:lnTo>
                      <a:pt x="95286" y="11012"/>
                    </a:lnTo>
                    <a:lnTo>
                      <a:pt x="44881" y="44056"/>
                    </a:lnTo>
                    <a:lnTo>
                      <a:pt x="11220" y="92121"/>
                    </a:lnTo>
                    <a:lnTo>
                      <a:pt x="0" y="148234"/>
                    </a:lnTo>
                    <a:lnTo>
                      <a:pt x="845" y="158823"/>
                    </a:lnTo>
                    <a:lnTo>
                      <a:pt x="20906" y="192178"/>
                    </a:lnTo>
                    <a:lnTo>
                      <a:pt x="49974" y="200761"/>
                    </a:lnTo>
                    <a:lnTo>
                      <a:pt x="61566" y="199487"/>
                    </a:lnTo>
                    <a:lnTo>
                      <a:pt x="94013" y="177884"/>
                    </a:lnTo>
                    <a:lnTo>
                      <a:pt x="100633" y="137334"/>
                    </a:lnTo>
                    <a:lnTo>
                      <a:pt x="77552" y="105781"/>
                    </a:lnTo>
                    <a:lnTo>
                      <a:pt x="51384" y="99110"/>
                    </a:lnTo>
                    <a:lnTo>
                      <a:pt x="49974" y="98831"/>
                    </a:lnTo>
                    <a:lnTo>
                      <a:pt x="49974" y="96570"/>
                    </a:lnTo>
                    <a:lnTo>
                      <a:pt x="52793" y="91198"/>
                    </a:lnTo>
                    <a:lnTo>
                      <a:pt x="78290" y="61362"/>
                    </a:lnTo>
                    <a:lnTo>
                      <a:pt x="123661" y="40714"/>
                    </a:lnTo>
                    <a:lnTo>
                      <a:pt x="137210" y="39814"/>
                    </a:lnTo>
                    <a:lnTo>
                      <a:pt x="162361" y="42250"/>
                    </a:lnTo>
                    <a:lnTo>
                      <a:pt x="203444" y="61733"/>
                    </a:lnTo>
                    <a:lnTo>
                      <a:pt x="231981" y="99158"/>
                    </a:lnTo>
                    <a:lnTo>
                      <a:pt x="246383" y="145325"/>
                    </a:lnTo>
                    <a:lnTo>
                      <a:pt x="248183" y="171107"/>
                    </a:lnTo>
                    <a:lnTo>
                      <a:pt x="248024" y="178891"/>
                    </a:lnTo>
                    <a:lnTo>
                      <a:pt x="239712" y="224472"/>
                    </a:lnTo>
                    <a:lnTo>
                      <a:pt x="225048" y="258196"/>
                    </a:lnTo>
                    <a:lnTo>
                      <a:pt x="212971" y="281971"/>
                    </a:lnTo>
                    <a:lnTo>
                      <a:pt x="174700" y="333956"/>
                    </a:lnTo>
                    <a:lnTo>
                      <a:pt x="134834" y="380492"/>
                    </a:lnTo>
                    <a:lnTo>
                      <a:pt x="83850" y="436027"/>
                    </a:lnTo>
                    <a:lnTo>
                      <a:pt x="30492" y="495528"/>
                    </a:lnTo>
                    <a:lnTo>
                      <a:pt x="8568" y="520787"/>
                    </a:lnTo>
                    <a:lnTo>
                      <a:pt x="1689" y="529691"/>
                    </a:lnTo>
                    <a:lnTo>
                      <a:pt x="0" y="533933"/>
                    </a:lnTo>
                    <a:lnTo>
                      <a:pt x="0" y="564146"/>
                    </a:lnTo>
                    <a:lnTo>
                      <a:pt x="314248" y="564146"/>
                    </a:lnTo>
                    <a:lnTo>
                      <a:pt x="314248" y="561606"/>
                    </a:lnTo>
                    <a:lnTo>
                      <a:pt x="315999" y="555463"/>
                    </a:lnTo>
                    <a:lnTo>
                      <a:pt x="318700" y="540424"/>
                    </a:lnTo>
                    <a:lnTo>
                      <a:pt x="322353" y="516492"/>
                    </a:lnTo>
                    <a:lnTo>
                      <a:pt x="334791" y="427131"/>
                    </a:lnTo>
                    <a:lnTo>
                      <a:pt x="337972" y="406590"/>
                    </a:lnTo>
                    <a:lnTo>
                      <a:pt x="337972" y="404050"/>
                    </a:lnTo>
                    <a:lnTo>
                      <a:pt x="304088" y="404050"/>
                    </a:lnTo>
                    <a:lnTo>
                      <a:pt x="304088" y="406590"/>
                    </a:lnTo>
                    <a:lnTo>
                      <a:pt x="297416" y="438934"/>
                    </a:lnTo>
                    <a:lnTo>
                      <a:pt x="287249" y="476629"/>
                    </a:lnTo>
                    <a:lnTo>
                      <a:pt x="244157" y="485155"/>
                    </a:lnTo>
                    <a:lnTo>
                      <a:pt x="201013" y="485953"/>
                    </a:lnTo>
                    <a:lnTo>
                      <a:pt x="142303" y="486219"/>
                    </a:lnTo>
                    <a:lnTo>
                      <a:pt x="77927" y="485368"/>
                    </a:lnTo>
                    <a:lnTo>
                      <a:pt x="153520" y="413683"/>
                    </a:lnTo>
                    <a:lnTo>
                      <a:pt x="176179" y="392612"/>
                    </a:lnTo>
                    <a:lnTo>
                      <a:pt x="195872" y="374720"/>
                    </a:lnTo>
                    <a:lnTo>
                      <a:pt x="233355" y="341794"/>
                    </a:lnTo>
                    <a:lnTo>
                      <a:pt x="251567" y="325277"/>
                    </a:lnTo>
                    <a:lnTo>
                      <a:pt x="280365" y="297319"/>
                    </a:lnTo>
                    <a:lnTo>
                      <a:pt x="312131" y="255712"/>
                    </a:lnTo>
                    <a:lnTo>
                      <a:pt x="333735" y="205833"/>
                    </a:lnTo>
                    <a:lnTo>
                      <a:pt x="337972" y="170256"/>
                    </a:lnTo>
                    <a:lnTo>
                      <a:pt x="334369" y="134311"/>
                    </a:lnTo>
                    <a:lnTo>
                      <a:pt x="308107" y="72899"/>
                    </a:lnTo>
                    <a:lnTo>
                      <a:pt x="258024" y="26681"/>
                    </a:lnTo>
                    <a:lnTo>
                      <a:pt x="193649" y="2964"/>
                    </a:lnTo>
                    <a:lnTo>
                      <a:pt x="15669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3" name="object 73"/>
              <p:cNvSpPr/>
              <p:nvPr/>
            </p:nvSpPr>
            <p:spPr>
              <a:xfrm>
                <a:off x="1749842" y="4055244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5" h="564514">
                    <a:moveTo>
                      <a:pt x="49976" y="200752"/>
                    </a:moveTo>
                    <a:lnTo>
                      <a:pt x="13552" y="185505"/>
                    </a:lnTo>
                    <a:lnTo>
                      <a:pt x="0" y="148234"/>
                    </a:lnTo>
                    <a:lnTo>
                      <a:pt x="2805" y="119170"/>
                    </a:lnTo>
                    <a:lnTo>
                      <a:pt x="25252" y="67076"/>
                    </a:lnTo>
                    <a:lnTo>
                      <a:pt x="68717" y="24776"/>
                    </a:lnTo>
                    <a:lnTo>
                      <a:pt x="124622" y="2752"/>
                    </a:lnTo>
                    <a:lnTo>
                      <a:pt x="156705" y="0"/>
                    </a:lnTo>
                    <a:lnTo>
                      <a:pt x="193658" y="2964"/>
                    </a:lnTo>
                    <a:lnTo>
                      <a:pt x="258034" y="26682"/>
                    </a:lnTo>
                    <a:lnTo>
                      <a:pt x="308116" y="72899"/>
                    </a:lnTo>
                    <a:lnTo>
                      <a:pt x="334375" y="134311"/>
                    </a:lnTo>
                    <a:lnTo>
                      <a:pt x="337975" y="170258"/>
                    </a:lnTo>
                    <a:lnTo>
                      <a:pt x="336916" y="188258"/>
                    </a:lnTo>
                    <a:lnTo>
                      <a:pt x="321034" y="239716"/>
                    </a:lnTo>
                    <a:lnTo>
                      <a:pt x="291810" y="284504"/>
                    </a:lnTo>
                    <a:lnTo>
                      <a:pt x="251575" y="325269"/>
                    </a:lnTo>
                    <a:lnTo>
                      <a:pt x="212610" y="359998"/>
                    </a:lnTo>
                    <a:lnTo>
                      <a:pt x="195881" y="374716"/>
                    </a:lnTo>
                    <a:lnTo>
                      <a:pt x="176187" y="392610"/>
                    </a:lnTo>
                    <a:lnTo>
                      <a:pt x="153528" y="413680"/>
                    </a:lnTo>
                    <a:lnTo>
                      <a:pt x="127905" y="437927"/>
                    </a:lnTo>
                    <a:lnTo>
                      <a:pt x="77929" y="485362"/>
                    </a:lnTo>
                    <a:lnTo>
                      <a:pt x="142305" y="486209"/>
                    </a:lnTo>
                    <a:lnTo>
                      <a:pt x="201016" y="485945"/>
                    </a:lnTo>
                    <a:lnTo>
                      <a:pt x="244163" y="485151"/>
                    </a:lnTo>
                    <a:lnTo>
                      <a:pt x="283763" y="481974"/>
                    </a:lnTo>
                    <a:lnTo>
                      <a:pt x="297422" y="438933"/>
                    </a:lnTo>
                    <a:lnTo>
                      <a:pt x="304092" y="406586"/>
                    </a:lnTo>
                    <a:lnTo>
                      <a:pt x="304092" y="404045"/>
                    </a:lnTo>
                    <a:lnTo>
                      <a:pt x="337975" y="404045"/>
                    </a:lnTo>
                    <a:lnTo>
                      <a:pt x="337975" y="406586"/>
                    </a:lnTo>
                    <a:lnTo>
                      <a:pt x="336969" y="412357"/>
                    </a:lnTo>
                    <a:lnTo>
                      <a:pt x="334798" y="427127"/>
                    </a:lnTo>
                    <a:lnTo>
                      <a:pt x="331463" y="450898"/>
                    </a:lnTo>
                    <a:lnTo>
                      <a:pt x="326963" y="483668"/>
                    </a:lnTo>
                    <a:lnTo>
                      <a:pt x="322357" y="516492"/>
                    </a:lnTo>
                    <a:lnTo>
                      <a:pt x="318704" y="540421"/>
                    </a:lnTo>
                    <a:lnTo>
                      <a:pt x="316004" y="555456"/>
                    </a:lnTo>
                    <a:lnTo>
                      <a:pt x="314257" y="561597"/>
                    </a:lnTo>
                    <a:lnTo>
                      <a:pt x="314257" y="564139"/>
                    </a:lnTo>
                    <a:lnTo>
                      <a:pt x="0" y="564139"/>
                    </a:lnTo>
                    <a:lnTo>
                      <a:pt x="0" y="548045"/>
                    </a:lnTo>
                    <a:lnTo>
                      <a:pt x="0" y="537880"/>
                    </a:lnTo>
                    <a:lnTo>
                      <a:pt x="0" y="533927"/>
                    </a:lnTo>
                    <a:lnTo>
                      <a:pt x="1694" y="529692"/>
                    </a:lnTo>
                    <a:lnTo>
                      <a:pt x="30494" y="495527"/>
                    </a:lnTo>
                    <a:lnTo>
                      <a:pt x="42352" y="482398"/>
                    </a:lnTo>
                    <a:lnTo>
                      <a:pt x="53364" y="470116"/>
                    </a:lnTo>
                    <a:lnTo>
                      <a:pt x="63529" y="458680"/>
                    </a:lnTo>
                    <a:lnTo>
                      <a:pt x="72846" y="448092"/>
                    </a:lnTo>
                    <a:lnTo>
                      <a:pt x="77505" y="442957"/>
                    </a:lnTo>
                    <a:lnTo>
                      <a:pt x="83858" y="436021"/>
                    </a:lnTo>
                    <a:lnTo>
                      <a:pt x="91905" y="427286"/>
                    </a:lnTo>
                    <a:lnTo>
                      <a:pt x="101646" y="416751"/>
                    </a:lnTo>
                    <a:lnTo>
                      <a:pt x="111387" y="406216"/>
                    </a:lnTo>
                    <a:lnTo>
                      <a:pt x="140399" y="374186"/>
                    </a:lnTo>
                    <a:lnTo>
                      <a:pt x="169411" y="340516"/>
                    </a:lnTo>
                    <a:lnTo>
                      <a:pt x="182487" y="323575"/>
                    </a:lnTo>
                    <a:lnTo>
                      <a:pt x="186987" y="317646"/>
                    </a:lnTo>
                    <a:lnTo>
                      <a:pt x="192228" y="310869"/>
                    </a:lnTo>
                    <a:lnTo>
                      <a:pt x="198211" y="303245"/>
                    </a:lnTo>
                    <a:lnTo>
                      <a:pt x="204087" y="295516"/>
                    </a:lnTo>
                    <a:lnTo>
                      <a:pt x="209010" y="288422"/>
                    </a:lnTo>
                    <a:lnTo>
                      <a:pt x="212981" y="281963"/>
                    </a:lnTo>
                    <a:lnTo>
                      <a:pt x="215999" y="276140"/>
                    </a:lnTo>
                    <a:lnTo>
                      <a:pt x="218699" y="270475"/>
                    </a:lnTo>
                    <a:lnTo>
                      <a:pt x="221716" y="264493"/>
                    </a:lnTo>
                    <a:lnTo>
                      <a:pt x="225052" y="258193"/>
                    </a:lnTo>
                    <a:lnTo>
                      <a:pt x="228705" y="251575"/>
                    </a:lnTo>
                    <a:lnTo>
                      <a:pt x="232252" y="244799"/>
                    </a:lnTo>
                    <a:lnTo>
                      <a:pt x="244322" y="205093"/>
                    </a:lnTo>
                    <a:lnTo>
                      <a:pt x="248187" y="171105"/>
                    </a:lnTo>
                    <a:lnTo>
                      <a:pt x="246387" y="145323"/>
                    </a:lnTo>
                    <a:lnTo>
                      <a:pt x="231987" y="99158"/>
                    </a:lnTo>
                    <a:lnTo>
                      <a:pt x="203452" y="61729"/>
                    </a:lnTo>
                    <a:lnTo>
                      <a:pt x="162369" y="42246"/>
                    </a:lnTo>
                    <a:lnTo>
                      <a:pt x="137223" y="39811"/>
                    </a:lnTo>
                    <a:lnTo>
                      <a:pt x="123670" y="40711"/>
                    </a:lnTo>
                    <a:lnTo>
                      <a:pt x="78299" y="61358"/>
                    </a:lnTo>
                    <a:lnTo>
                      <a:pt x="52799" y="91199"/>
                    </a:lnTo>
                    <a:lnTo>
                      <a:pt x="49976" y="96564"/>
                    </a:lnTo>
                    <a:lnTo>
                      <a:pt x="49976" y="98258"/>
                    </a:lnTo>
                    <a:lnTo>
                      <a:pt x="49976" y="98823"/>
                    </a:lnTo>
                    <a:lnTo>
                      <a:pt x="51388" y="99105"/>
                    </a:lnTo>
                    <a:lnTo>
                      <a:pt x="54211" y="99105"/>
                    </a:lnTo>
                    <a:lnTo>
                      <a:pt x="61887" y="99846"/>
                    </a:lnTo>
                    <a:lnTo>
                      <a:pt x="97623" y="126634"/>
                    </a:lnTo>
                    <a:lnTo>
                      <a:pt x="101646" y="149928"/>
                    </a:lnTo>
                    <a:lnTo>
                      <a:pt x="100799" y="160093"/>
                    </a:lnTo>
                    <a:lnTo>
                      <a:pt x="71787" y="196516"/>
                    </a:lnTo>
                    <a:lnTo>
                      <a:pt x="61570" y="199481"/>
                    </a:lnTo>
                    <a:lnTo>
                      <a:pt x="49976" y="20075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74" name="object 74"/>
            <p:cNvGrpSpPr/>
            <p:nvPr/>
          </p:nvGrpSpPr>
          <p:grpSpPr>
            <a:xfrm>
              <a:off x="7190986" y="4125126"/>
              <a:ext cx="565150" cy="564515"/>
              <a:chOff x="2366920" y="4125126"/>
              <a:chExt cx="565150" cy="564515"/>
            </a:xfrm>
          </p:grpSpPr>
          <p:sp>
            <p:nvSpPr>
              <p:cNvPr id="75" name="object 75"/>
              <p:cNvSpPr/>
              <p:nvPr/>
            </p:nvSpPr>
            <p:spPr>
              <a:xfrm>
                <a:off x="2367343" y="4125544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3879">
                    <a:moveTo>
                      <a:pt x="299008" y="299008"/>
                    </a:moveTo>
                    <a:lnTo>
                      <a:pt x="265125" y="299008"/>
                    </a:lnTo>
                    <a:lnTo>
                      <a:pt x="265125" y="551434"/>
                    </a:lnTo>
                    <a:lnTo>
                      <a:pt x="268516" y="559346"/>
                    </a:lnTo>
                    <a:lnTo>
                      <a:pt x="273596" y="563295"/>
                    </a:lnTo>
                    <a:lnTo>
                      <a:pt x="289407" y="563295"/>
                    </a:lnTo>
                    <a:lnTo>
                      <a:pt x="294487" y="559346"/>
                    </a:lnTo>
                    <a:lnTo>
                      <a:pt x="299008" y="551434"/>
                    </a:lnTo>
                    <a:lnTo>
                      <a:pt x="299008" y="299008"/>
                    </a:lnTo>
                    <a:close/>
                  </a:path>
                  <a:path w="564514" h="563879">
                    <a:moveTo>
                      <a:pt x="551433" y="265125"/>
                    </a:moveTo>
                    <a:lnTo>
                      <a:pt x="11861" y="265125"/>
                    </a:lnTo>
                    <a:lnTo>
                      <a:pt x="3949" y="269087"/>
                    </a:lnTo>
                    <a:lnTo>
                      <a:pt x="0" y="274726"/>
                    </a:lnTo>
                    <a:lnTo>
                      <a:pt x="0" y="289407"/>
                    </a:lnTo>
                    <a:lnTo>
                      <a:pt x="3949" y="295059"/>
                    </a:lnTo>
                    <a:lnTo>
                      <a:pt x="11861" y="299008"/>
                    </a:lnTo>
                    <a:lnTo>
                      <a:pt x="551433" y="299008"/>
                    </a:lnTo>
                    <a:lnTo>
                      <a:pt x="559904" y="294500"/>
                    </a:lnTo>
                    <a:lnTo>
                      <a:pt x="564133" y="288848"/>
                    </a:lnTo>
                    <a:lnTo>
                      <a:pt x="564133" y="275297"/>
                    </a:lnTo>
                    <a:lnTo>
                      <a:pt x="559904" y="269646"/>
                    </a:lnTo>
                    <a:lnTo>
                      <a:pt x="551433" y="265125"/>
                    </a:lnTo>
                    <a:close/>
                  </a:path>
                  <a:path w="564514" h="563879">
                    <a:moveTo>
                      <a:pt x="289407" y="0"/>
                    </a:moveTo>
                    <a:lnTo>
                      <a:pt x="276987" y="0"/>
                    </a:lnTo>
                    <a:lnTo>
                      <a:pt x="271614" y="3670"/>
                    </a:lnTo>
                    <a:lnTo>
                      <a:pt x="265976" y="11010"/>
                    </a:lnTo>
                    <a:lnTo>
                      <a:pt x="265125" y="138074"/>
                    </a:lnTo>
                    <a:lnTo>
                      <a:pt x="265125" y="265125"/>
                    </a:lnTo>
                    <a:lnTo>
                      <a:pt x="299008" y="265125"/>
                    </a:lnTo>
                    <a:lnTo>
                      <a:pt x="299008" y="12712"/>
                    </a:lnTo>
                    <a:lnTo>
                      <a:pt x="295059" y="4241"/>
                    </a:lnTo>
                    <a:lnTo>
                      <a:pt x="28940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6" name="object 76"/>
              <p:cNvSpPr/>
              <p:nvPr/>
            </p:nvSpPr>
            <p:spPr>
              <a:xfrm>
                <a:off x="2367344" y="4125550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3879">
                    <a:moveTo>
                      <a:pt x="0" y="293081"/>
                    </a:moveTo>
                    <a:lnTo>
                      <a:pt x="0" y="289410"/>
                    </a:lnTo>
                    <a:lnTo>
                      <a:pt x="0" y="282069"/>
                    </a:lnTo>
                    <a:lnTo>
                      <a:pt x="0" y="274728"/>
                    </a:lnTo>
                    <a:lnTo>
                      <a:pt x="3952" y="269081"/>
                    </a:lnTo>
                    <a:lnTo>
                      <a:pt x="11858" y="265128"/>
                    </a:lnTo>
                    <a:lnTo>
                      <a:pt x="265128" y="265128"/>
                    </a:lnTo>
                    <a:lnTo>
                      <a:pt x="265128" y="138070"/>
                    </a:lnTo>
                    <a:lnTo>
                      <a:pt x="265975" y="11011"/>
                    </a:lnTo>
                    <a:lnTo>
                      <a:pt x="271622" y="3670"/>
                    </a:lnTo>
                    <a:lnTo>
                      <a:pt x="276987" y="0"/>
                    </a:lnTo>
                    <a:lnTo>
                      <a:pt x="282069" y="0"/>
                    </a:lnTo>
                    <a:lnTo>
                      <a:pt x="289410" y="0"/>
                    </a:lnTo>
                    <a:lnTo>
                      <a:pt x="295057" y="4235"/>
                    </a:lnTo>
                    <a:lnTo>
                      <a:pt x="299010" y="12705"/>
                    </a:lnTo>
                    <a:lnTo>
                      <a:pt x="299010" y="265128"/>
                    </a:lnTo>
                    <a:lnTo>
                      <a:pt x="551433" y="265128"/>
                    </a:lnTo>
                    <a:lnTo>
                      <a:pt x="559903" y="269645"/>
                    </a:lnTo>
                    <a:lnTo>
                      <a:pt x="564139" y="275293"/>
                    </a:lnTo>
                    <a:lnTo>
                      <a:pt x="564139" y="282069"/>
                    </a:lnTo>
                    <a:lnTo>
                      <a:pt x="564139" y="288845"/>
                    </a:lnTo>
                    <a:lnTo>
                      <a:pt x="559903" y="294493"/>
                    </a:lnTo>
                    <a:lnTo>
                      <a:pt x="551433" y="299010"/>
                    </a:lnTo>
                    <a:lnTo>
                      <a:pt x="299010" y="299010"/>
                    </a:lnTo>
                    <a:lnTo>
                      <a:pt x="299010" y="551433"/>
                    </a:lnTo>
                    <a:lnTo>
                      <a:pt x="294493" y="559339"/>
                    </a:lnTo>
                    <a:lnTo>
                      <a:pt x="289410" y="563292"/>
                    </a:lnTo>
                    <a:lnTo>
                      <a:pt x="283763" y="563292"/>
                    </a:lnTo>
                    <a:lnTo>
                      <a:pt x="282069" y="563292"/>
                    </a:lnTo>
                    <a:lnTo>
                      <a:pt x="280375" y="563292"/>
                    </a:lnTo>
                    <a:lnTo>
                      <a:pt x="273598" y="563292"/>
                    </a:lnTo>
                    <a:lnTo>
                      <a:pt x="268516" y="559339"/>
                    </a:lnTo>
                    <a:lnTo>
                      <a:pt x="265128" y="551433"/>
                    </a:lnTo>
                    <a:lnTo>
                      <a:pt x="265128" y="299010"/>
                    </a:lnTo>
                    <a:lnTo>
                      <a:pt x="11858" y="299010"/>
                    </a:lnTo>
                    <a:lnTo>
                      <a:pt x="3952" y="295057"/>
                    </a:lnTo>
                    <a:lnTo>
                      <a:pt x="0" y="289410"/>
                    </a:lnTo>
                    <a:lnTo>
                      <a:pt x="0" y="282069"/>
                    </a:lnTo>
                    <a:lnTo>
                      <a:pt x="0" y="29308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77" name="object 77"/>
            <p:cNvGrpSpPr/>
            <p:nvPr/>
          </p:nvGrpSpPr>
          <p:grpSpPr>
            <a:xfrm>
              <a:off x="8008391" y="4059056"/>
              <a:ext cx="239395" cy="570230"/>
              <a:chOff x="3184325" y="4059056"/>
              <a:chExt cx="239395" cy="570230"/>
            </a:xfrm>
          </p:grpSpPr>
          <p:sp>
            <p:nvSpPr>
              <p:cNvPr id="78" name="object 78"/>
              <p:cNvSpPr/>
              <p:nvPr/>
            </p:nvSpPr>
            <p:spPr>
              <a:xfrm>
                <a:off x="3184753" y="4059478"/>
                <a:ext cx="238125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569595">
                    <a:moveTo>
                      <a:pt x="191427" y="0"/>
                    </a:moveTo>
                    <a:lnTo>
                      <a:pt x="154165" y="16090"/>
                    </a:lnTo>
                    <a:lnTo>
                      <a:pt x="138061" y="51663"/>
                    </a:lnTo>
                    <a:lnTo>
                      <a:pt x="139123" y="60719"/>
                    </a:lnTo>
                    <a:lnTo>
                      <a:pt x="165176" y="88087"/>
                    </a:lnTo>
                    <a:lnTo>
                      <a:pt x="173647" y="88087"/>
                    </a:lnTo>
                    <a:lnTo>
                      <a:pt x="210908" y="71145"/>
                    </a:lnTo>
                    <a:lnTo>
                      <a:pt x="227850" y="35572"/>
                    </a:lnTo>
                    <a:lnTo>
                      <a:pt x="226848" y="28269"/>
                    </a:lnTo>
                    <a:lnTo>
                      <a:pt x="198737" y="635"/>
                    </a:lnTo>
                    <a:lnTo>
                      <a:pt x="191427" y="0"/>
                    </a:lnTo>
                    <a:close/>
                  </a:path>
                  <a:path w="238125" h="569595">
                    <a:moveTo>
                      <a:pt x="182006" y="217690"/>
                    </a:moveTo>
                    <a:lnTo>
                      <a:pt x="123952" y="217690"/>
                    </a:lnTo>
                    <a:lnTo>
                      <a:pt x="128752" y="224472"/>
                    </a:lnTo>
                    <a:lnTo>
                      <a:pt x="128752" y="238023"/>
                    </a:lnTo>
                    <a:lnTo>
                      <a:pt x="128102" y="245643"/>
                    </a:lnTo>
                    <a:lnTo>
                      <a:pt x="128061" y="246124"/>
                    </a:lnTo>
                    <a:lnTo>
                      <a:pt x="126844" y="254330"/>
                    </a:lnTo>
                    <a:lnTo>
                      <a:pt x="111035" y="304939"/>
                    </a:lnTo>
                    <a:lnTo>
                      <a:pt x="85547" y="373545"/>
                    </a:lnTo>
                    <a:lnTo>
                      <a:pt x="71197" y="411028"/>
                    </a:lnTo>
                    <a:lnTo>
                      <a:pt x="60344" y="439618"/>
                    </a:lnTo>
                    <a:lnTo>
                      <a:pt x="47273" y="476574"/>
                    </a:lnTo>
                    <a:lnTo>
                      <a:pt x="45006" y="498277"/>
                    </a:lnTo>
                    <a:lnTo>
                      <a:pt x="46691" y="514265"/>
                    </a:lnTo>
                    <a:lnTo>
                      <a:pt x="68605" y="551434"/>
                    </a:lnTo>
                    <a:lnTo>
                      <a:pt x="105292" y="568102"/>
                    </a:lnTo>
                    <a:lnTo>
                      <a:pt x="118579" y="569213"/>
                    </a:lnTo>
                    <a:lnTo>
                      <a:pt x="131726" y="568102"/>
                    </a:lnTo>
                    <a:lnTo>
                      <a:pt x="132147" y="568102"/>
                    </a:lnTo>
                    <a:lnTo>
                      <a:pt x="171107" y="550583"/>
                    </a:lnTo>
                    <a:lnTo>
                      <a:pt x="185745" y="537883"/>
                    </a:lnTo>
                    <a:lnTo>
                      <a:pt x="122821" y="537883"/>
                    </a:lnTo>
                    <a:lnTo>
                      <a:pt x="116520" y="536559"/>
                    </a:lnTo>
                    <a:lnTo>
                      <a:pt x="112020" y="532587"/>
                    </a:lnTo>
                    <a:lnTo>
                      <a:pt x="109320" y="525967"/>
                    </a:lnTo>
                    <a:lnTo>
                      <a:pt x="108419" y="516699"/>
                    </a:lnTo>
                    <a:lnTo>
                      <a:pt x="108684" y="511827"/>
                    </a:lnTo>
                    <a:lnTo>
                      <a:pt x="119959" y="468685"/>
                    </a:lnTo>
                    <a:lnTo>
                      <a:pt x="137752" y="420826"/>
                    </a:lnTo>
                    <a:lnTo>
                      <a:pt x="158609" y="367352"/>
                    </a:lnTo>
                    <a:lnTo>
                      <a:pt x="167714" y="343688"/>
                    </a:lnTo>
                    <a:lnTo>
                      <a:pt x="182042" y="305146"/>
                    </a:lnTo>
                    <a:lnTo>
                      <a:pt x="193226" y="265870"/>
                    </a:lnTo>
                    <a:lnTo>
                      <a:pt x="193967" y="257505"/>
                    </a:lnTo>
                    <a:lnTo>
                      <a:pt x="192224" y="241834"/>
                    </a:lnTo>
                    <a:lnTo>
                      <a:pt x="187832" y="227857"/>
                    </a:lnTo>
                    <a:lnTo>
                      <a:pt x="182006" y="217690"/>
                    </a:lnTo>
                    <a:close/>
                  </a:path>
                  <a:path w="238125" h="569595">
                    <a:moveTo>
                      <a:pt x="232371" y="430301"/>
                    </a:moveTo>
                    <a:lnTo>
                      <a:pt x="212610" y="430301"/>
                    </a:lnTo>
                    <a:lnTo>
                      <a:pt x="207810" y="430860"/>
                    </a:lnTo>
                    <a:lnTo>
                      <a:pt x="205549" y="433120"/>
                    </a:lnTo>
                    <a:lnTo>
                      <a:pt x="204139" y="437083"/>
                    </a:lnTo>
                    <a:lnTo>
                      <a:pt x="202438" y="443852"/>
                    </a:lnTo>
                    <a:lnTo>
                      <a:pt x="197620" y="458091"/>
                    </a:lnTo>
                    <a:lnTo>
                      <a:pt x="181267" y="493826"/>
                    </a:lnTo>
                    <a:lnTo>
                      <a:pt x="151053" y="529691"/>
                    </a:lnTo>
                    <a:lnTo>
                      <a:pt x="127901" y="537883"/>
                    </a:lnTo>
                    <a:lnTo>
                      <a:pt x="185745" y="537883"/>
                    </a:lnTo>
                    <a:lnTo>
                      <a:pt x="215622" y="496634"/>
                    </a:lnTo>
                    <a:lnTo>
                      <a:pt x="233731" y="456086"/>
                    </a:lnTo>
                    <a:lnTo>
                      <a:pt x="238023" y="433120"/>
                    </a:lnTo>
                    <a:lnTo>
                      <a:pt x="232371" y="430301"/>
                    </a:lnTo>
                    <a:close/>
                  </a:path>
                  <a:path w="238125" h="569595">
                    <a:moveTo>
                      <a:pt x="116039" y="185496"/>
                    </a:moveTo>
                    <a:lnTo>
                      <a:pt x="77606" y="195667"/>
                    </a:lnTo>
                    <a:lnTo>
                      <a:pt x="43620" y="224680"/>
                    </a:lnTo>
                    <a:lnTo>
                      <a:pt x="21916" y="258926"/>
                    </a:lnTo>
                    <a:lnTo>
                      <a:pt x="4286" y="299486"/>
                    </a:lnTo>
                    <a:lnTo>
                      <a:pt x="0" y="316801"/>
                    </a:lnTo>
                    <a:lnTo>
                      <a:pt x="0" y="318490"/>
                    </a:lnTo>
                    <a:lnTo>
                      <a:pt x="1689" y="321030"/>
                    </a:lnTo>
                    <a:lnTo>
                      <a:pt x="5080" y="324421"/>
                    </a:lnTo>
                    <a:lnTo>
                      <a:pt x="27660" y="324421"/>
                    </a:lnTo>
                    <a:lnTo>
                      <a:pt x="28511" y="324142"/>
                    </a:lnTo>
                    <a:lnTo>
                      <a:pt x="30772" y="323011"/>
                    </a:lnTo>
                    <a:lnTo>
                      <a:pt x="31330" y="322440"/>
                    </a:lnTo>
                    <a:lnTo>
                      <a:pt x="31428" y="321030"/>
                    </a:lnTo>
                    <a:lnTo>
                      <a:pt x="31623" y="320471"/>
                    </a:lnTo>
                    <a:lnTo>
                      <a:pt x="32753" y="318211"/>
                    </a:lnTo>
                    <a:lnTo>
                      <a:pt x="33312" y="317360"/>
                    </a:lnTo>
                    <a:lnTo>
                      <a:pt x="33883" y="316801"/>
                    </a:lnTo>
                    <a:lnTo>
                      <a:pt x="40022" y="296151"/>
                    </a:lnTo>
                    <a:lnTo>
                      <a:pt x="56111" y="260571"/>
                    </a:lnTo>
                    <a:lnTo>
                      <a:pt x="88304" y="224680"/>
                    </a:lnTo>
                    <a:lnTo>
                      <a:pt x="112648" y="217690"/>
                    </a:lnTo>
                    <a:lnTo>
                      <a:pt x="182006" y="217690"/>
                    </a:lnTo>
                    <a:lnTo>
                      <a:pt x="180794" y="215574"/>
                    </a:lnTo>
                    <a:lnTo>
                      <a:pt x="171107" y="204990"/>
                    </a:lnTo>
                    <a:lnTo>
                      <a:pt x="159400" y="196463"/>
                    </a:lnTo>
                    <a:lnTo>
                      <a:pt x="146321" y="190371"/>
                    </a:lnTo>
                    <a:lnTo>
                      <a:pt x="131868" y="186715"/>
                    </a:lnTo>
                    <a:lnTo>
                      <a:pt x="116039" y="18549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79" name="object 79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322395" y="4059056"/>
                <a:ext cx="90634" cy="88940"/>
              </a:xfrm>
              <a:prstGeom prst="rect">
                <a:avLst/>
              </a:prstGeom>
            </p:spPr>
          </p:pic>
          <p:sp>
            <p:nvSpPr>
              <p:cNvPr id="80" name="object 80"/>
              <p:cNvSpPr/>
              <p:nvPr/>
            </p:nvSpPr>
            <p:spPr>
              <a:xfrm>
                <a:off x="3184749" y="4244985"/>
                <a:ext cx="238125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384175">
                    <a:moveTo>
                      <a:pt x="0" y="131293"/>
                    </a:moveTo>
                    <a:lnTo>
                      <a:pt x="11752" y="95029"/>
                    </a:lnTo>
                    <a:lnTo>
                      <a:pt x="35046" y="50240"/>
                    </a:lnTo>
                    <a:lnTo>
                      <a:pt x="65223" y="18635"/>
                    </a:lnTo>
                    <a:lnTo>
                      <a:pt x="103022" y="846"/>
                    </a:lnTo>
                    <a:lnTo>
                      <a:pt x="116046" y="0"/>
                    </a:lnTo>
                    <a:lnTo>
                      <a:pt x="131876" y="1217"/>
                    </a:lnTo>
                    <a:lnTo>
                      <a:pt x="171105" y="19482"/>
                    </a:lnTo>
                    <a:lnTo>
                      <a:pt x="192228" y="56329"/>
                    </a:lnTo>
                    <a:lnTo>
                      <a:pt x="193975" y="71999"/>
                    </a:lnTo>
                    <a:lnTo>
                      <a:pt x="193234" y="80364"/>
                    </a:lnTo>
                    <a:lnTo>
                      <a:pt x="182116" y="119434"/>
                    </a:lnTo>
                    <a:lnTo>
                      <a:pt x="167717" y="158187"/>
                    </a:lnTo>
                    <a:lnTo>
                      <a:pt x="148234" y="208375"/>
                    </a:lnTo>
                    <a:lnTo>
                      <a:pt x="137752" y="235322"/>
                    </a:lnTo>
                    <a:lnTo>
                      <a:pt x="119964" y="283181"/>
                    </a:lnTo>
                    <a:lnTo>
                      <a:pt x="109482" y="320187"/>
                    </a:lnTo>
                    <a:lnTo>
                      <a:pt x="108423" y="331198"/>
                    </a:lnTo>
                    <a:lnTo>
                      <a:pt x="109323" y="340463"/>
                    </a:lnTo>
                    <a:lnTo>
                      <a:pt x="112023" y="347081"/>
                    </a:lnTo>
                    <a:lnTo>
                      <a:pt x="116523" y="351051"/>
                    </a:lnTo>
                    <a:lnTo>
                      <a:pt x="122823" y="352375"/>
                    </a:lnTo>
                    <a:lnTo>
                      <a:pt x="127905" y="352375"/>
                    </a:lnTo>
                    <a:lnTo>
                      <a:pt x="133269" y="351528"/>
                    </a:lnTo>
                    <a:lnTo>
                      <a:pt x="138917" y="349834"/>
                    </a:lnTo>
                    <a:lnTo>
                      <a:pt x="144564" y="348139"/>
                    </a:lnTo>
                    <a:lnTo>
                      <a:pt x="175393" y="317804"/>
                    </a:lnTo>
                    <a:lnTo>
                      <a:pt x="197628" y="272592"/>
                    </a:lnTo>
                    <a:lnTo>
                      <a:pt x="204140" y="251575"/>
                    </a:lnTo>
                    <a:lnTo>
                      <a:pt x="205552" y="247622"/>
                    </a:lnTo>
                    <a:lnTo>
                      <a:pt x="206681" y="246493"/>
                    </a:lnTo>
                    <a:lnTo>
                      <a:pt x="207810" y="245364"/>
                    </a:lnTo>
                    <a:lnTo>
                      <a:pt x="212610" y="244799"/>
                    </a:lnTo>
                    <a:lnTo>
                      <a:pt x="221081" y="244799"/>
                    </a:lnTo>
                    <a:lnTo>
                      <a:pt x="232375" y="244799"/>
                    </a:lnTo>
                    <a:lnTo>
                      <a:pt x="238022" y="247622"/>
                    </a:lnTo>
                    <a:lnTo>
                      <a:pt x="238022" y="253269"/>
                    </a:lnTo>
                    <a:lnTo>
                      <a:pt x="237546" y="257451"/>
                    </a:lnTo>
                    <a:lnTo>
                      <a:pt x="221293" y="300069"/>
                    </a:lnTo>
                    <a:lnTo>
                      <a:pt x="201757" y="334269"/>
                    </a:lnTo>
                    <a:lnTo>
                      <a:pt x="171105" y="365081"/>
                    </a:lnTo>
                    <a:lnTo>
                      <a:pt x="132352" y="382551"/>
                    </a:lnTo>
                    <a:lnTo>
                      <a:pt x="118587" y="383716"/>
                    </a:lnTo>
                    <a:lnTo>
                      <a:pt x="105299" y="382604"/>
                    </a:lnTo>
                    <a:lnTo>
                      <a:pt x="68611" y="365928"/>
                    </a:lnTo>
                    <a:lnTo>
                      <a:pt x="46693" y="328763"/>
                    </a:lnTo>
                    <a:lnTo>
                      <a:pt x="44893" y="311716"/>
                    </a:lnTo>
                    <a:lnTo>
                      <a:pt x="45158" y="304622"/>
                    </a:lnTo>
                    <a:lnTo>
                      <a:pt x="60352" y="254116"/>
                    </a:lnTo>
                    <a:lnTo>
                      <a:pt x="85552" y="188046"/>
                    </a:lnTo>
                    <a:lnTo>
                      <a:pt x="99952" y="149558"/>
                    </a:lnTo>
                    <a:lnTo>
                      <a:pt x="118587" y="98311"/>
                    </a:lnTo>
                    <a:lnTo>
                      <a:pt x="128064" y="60617"/>
                    </a:lnTo>
                    <a:lnTo>
                      <a:pt x="128752" y="52517"/>
                    </a:lnTo>
                    <a:lnTo>
                      <a:pt x="128752" y="38964"/>
                    </a:lnTo>
                    <a:lnTo>
                      <a:pt x="123952" y="32188"/>
                    </a:lnTo>
                    <a:lnTo>
                      <a:pt x="114352" y="32188"/>
                    </a:lnTo>
                    <a:lnTo>
                      <a:pt x="112658" y="32188"/>
                    </a:lnTo>
                    <a:lnTo>
                      <a:pt x="76923" y="47911"/>
                    </a:lnTo>
                    <a:lnTo>
                      <a:pt x="47435" y="91905"/>
                    </a:lnTo>
                    <a:lnTo>
                      <a:pt x="33882" y="131293"/>
                    </a:lnTo>
                    <a:lnTo>
                      <a:pt x="33317" y="131858"/>
                    </a:lnTo>
                    <a:lnTo>
                      <a:pt x="32752" y="132705"/>
                    </a:lnTo>
                    <a:lnTo>
                      <a:pt x="32188" y="133834"/>
                    </a:lnTo>
                    <a:lnTo>
                      <a:pt x="31623" y="134963"/>
                    </a:lnTo>
                    <a:lnTo>
                      <a:pt x="31341" y="135810"/>
                    </a:lnTo>
                    <a:lnTo>
                      <a:pt x="31341" y="136375"/>
                    </a:lnTo>
                    <a:lnTo>
                      <a:pt x="31341" y="136940"/>
                    </a:lnTo>
                    <a:lnTo>
                      <a:pt x="30776" y="137505"/>
                    </a:lnTo>
                    <a:lnTo>
                      <a:pt x="29646" y="138070"/>
                    </a:lnTo>
                    <a:lnTo>
                      <a:pt x="28517" y="138635"/>
                    </a:lnTo>
                    <a:lnTo>
                      <a:pt x="27670" y="138917"/>
                    </a:lnTo>
                    <a:lnTo>
                      <a:pt x="27105" y="138917"/>
                    </a:lnTo>
                    <a:lnTo>
                      <a:pt x="26541" y="138917"/>
                    </a:lnTo>
                    <a:lnTo>
                      <a:pt x="5082" y="138917"/>
                    </a:lnTo>
                    <a:lnTo>
                      <a:pt x="1694" y="135528"/>
                    </a:lnTo>
                    <a:lnTo>
                      <a:pt x="0" y="132987"/>
                    </a:lnTo>
                    <a:lnTo>
                      <a:pt x="0" y="131293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81" name="object 81"/>
            <p:cNvGrpSpPr/>
            <p:nvPr/>
          </p:nvGrpSpPr>
          <p:grpSpPr>
            <a:xfrm>
              <a:off x="8519165" y="4125126"/>
              <a:ext cx="565150" cy="564515"/>
              <a:chOff x="3695099" y="4125126"/>
              <a:chExt cx="565150" cy="564515"/>
            </a:xfrm>
          </p:grpSpPr>
          <p:sp>
            <p:nvSpPr>
              <p:cNvPr id="82" name="object 82"/>
              <p:cNvSpPr/>
              <p:nvPr/>
            </p:nvSpPr>
            <p:spPr>
              <a:xfrm>
                <a:off x="3695522" y="4125544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3879">
                    <a:moveTo>
                      <a:pt x="299008" y="299008"/>
                    </a:moveTo>
                    <a:lnTo>
                      <a:pt x="265137" y="299008"/>
                    </a:lnTo>
                    <a:lnTo>
                      <a:pt x="265137" y="551434"/>
                    </a:lnTo>
                    <a:lnTo>
                      <a:pt x="268516" y="559346"/>
                    </a:lnTo>
                    <a:lnTo>
                      <a:pt x="273596" y="563295"/>
                    </a:lnTo>
                    <a:lnTo>
                      <a:pt x="289407" y="563295"/>
                    </a:lnTo>
                    <a:lnTo>
                      <a:pt x="294500" y="559346"/>
                    </a:lnTo>
                    <a:lnTo>
                      <a:pt x="299008" y="551434"/>
                    </a:lnTo>
                    <a:lnTo>
                      <a:pt x="299008" y="299008"/>
                    </a:lnTo>
                    <a:close/>
                  </a:path>
                  <a:path w="564514" h="563879">
                    <a:moveTo>
                      <a:pt x="551434" y="265125"/>
                    </a:moveTo>
                    <a:lnTo>
                      <a:pt x="11861" y="265125"/>
                    </a:lnTo>
                    <a:lnTo>
                      <a:pt x="3949" y="269087"/>
                    </a:lnTo>
                    <a:lnTo>
                      <a:pt x="0" y="274726"/>
                    </a:lnTo>
                    <a:lnTo>
                      <a:pt x="0" y="289407"/>
                    </a:lnTo>
                    <a:lnTo>
                      <a:pt x="3949" y="295059"/>
                    </a:lnTo>
                    <a:lnTo>
                      <a:pt x="11861" y="299008"/>
                    </a:lnTo>
                    <a:lnTo>
                      <a:pt x="551434" y="299008"/>
                    </a:lnTo>
                    <a:lnTo>
                      <a:pt x="559904" y="294500"/>
                    </a:lnTo>
                    <a:lnTo>
                      <a:pt x="564146" y="288848"/>
                    </a:lnTo>
                    <a:lnTo>
                      <a:pt x="564146" y="275297"/>
                    </a:lnTo>
                    <a:lnTo>
                      <a:pt x="559904" y="269646"/>
                    </a:lnTo>
                    <a:lnTo>
                      <a:pt x="551434" y="265125"/>
                    </a:lnTo>
                    <a:close/>
                  </a:path>
                  <a:path w="564514" h="563879">
                    <a:moveTo>
                      <a:pt x="289407" y="0"/>
                    </a:moveTo>
                    <a:lnTo>
                      <a:pt x="276987" y="0"/>
                    </a:lnTo>
                    <a:lnTo>
                      <a:pt x="271627" y="3670"/>
                    </a:lnTo>
                    <a:lnTo>
                      <a:pt x="265976" y="11010"/>
                    </a:lnTo>
                    <a:lnTo>
                      <a:pt x="265137" y="138074"/>
                    </a:lnTo>
                    <a:lnTo>
                      <a:pt x="265137" y="265125"/>
                    </a:lnTo>
                    <a:lnTo>
                      <a:pt x="299008" y="265125"/>
                    </a:lnTo>
                    <a:lnTo>
                      <a:pt x="299008" y="12712"/>
                    </a:lnTo>
                    <a:lnTo>
                      <a:pt x="295059" y="4241"/>
                    </a:lnTo>
                    <a:lnTo>
                      <a:pt x="28940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3" name="object 83"/>
              <p:cNvSpPr/>
              <p:nvPr/>
            </p:nvSpPr>
            <p:spPr>
              <a:xfrm>
                <a:off x="3695522" y="4125550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3879">
                    <a:moveTo>
                      <a:pt x="0" y="293081"/>
                    </a:moveTo>
                    <a:lnTo>
                      <a:pt x="0" y="289410"/>
                    </a:lnTo>
                    <a:lnTo>
                      <a:pt x="0" y="282069"/>
                    </a:lnTo>
                    <a:lnTo>
                      <a:pt x="0" y="274728"/>
                    </a:lnTo>
                    <a:lnTo>
                      <a:pt x="3952" y="269081"/>
                    </a:lnTo>
                    <a:lnTo>
                      <a:pt x="11858" y="265128"/>
                    </a:lnTo>
                    <a:lnTo>
                      <a:pt x="265128" y="265128"/>
                    </a:lnTo>
                    <a:lnTo>
                      <a:pt x="265128" y="138070"/>
                    </a:lnTo>
                    <a:lnTo>
                      <a:pt x="265975" y="11011"/>
                    </a:lnTo>
                    <a:lnTo>
                      <a:pt x="271622" y="3670"/>
                    </a:lnTo>
                    <a:lnTo>
                      <a:pt x="276987" y="0"/>
                    </a:lnTo>
                    <a:lnTo>
                      <a:pt x="282069" y="0"/>
                    </a:lnTo>
                    <a:lnTo>
                      <a:pt x="289410" y="0"/>
                    </a:lnTo>
                    <a:lnTo>
                      <a:pt x="295057" y="4235"/>
                    </a:lnTo>
                    <a:lnTo>
                      <a:pt x="299010" y="12705"/>
                    </a:lnTo>
                    <a:lnTo>
                      <a:pt x="299010" y="265128"/>
                    </a:lnTo>
                    <a:lnTo>
                      <a:pt x="551433" y="265128"/>
                    </a:lnTo>
                    <a:lnTo>
                      <a:pt x="559903" y="269645"/>
                    </a:lnTo>
                    <a:lnTo>
                      <a:pt x="564139" y="275293"/>
                    </a:lnTo>
                    <a:lnTo>
                      <a:pt x="564139" y="282069"/>
                    </a:lnTo>
                    <a:lnTo>
                      <a:pt x="564139" y="288845"/>
                    </a:lnTo>
                    <a:lnTo>
                      <a:pt x="559903" y="294493"/>
                    </a:lnTo>
                    <a:lnTo>
                      <a:pt x="551433" y="299010"/>
                    </a:lnTo>
                    <a:lnTo>
                      <a:pt x="299010" y="299010"/>
                    </a:lnTo>
                    <a:lnTo>
                      <a:pt x="299010" y="551433"/>
                    </a:lnTo>
                    <a:lnTo>
                      <a:pt x="294493" y="559339"/>
                    </a:lnTo>
                    <a:lnTo>
                      <a:pt x="289410" y="563292"/>
                    </a:lnTo>
                    <a:lnTo>
                      <a:pt x="283763" y="563292"/>
                    </a:lnTo>
                    <a:lnTo>
                      <a:pt x="282069" y="563292"/>
                    </a:lnTo>
                    <a:lnTo>
                      <a:pt x="280375" y="563292"/>
                    </a:lnTo>
                    <a:lnTo>
                      <a:pt x="273598" y="563292"/>
                    </a:lnTo>
                    <a:lnTo>
                      <a:pt x="268516" y="559339"/>
                    </a:lnTo>
                    <a:lnTo>
                      <a:pt x="265128" y="551433"/>
                    </a:lnTo>
                    <a:lnTo>
                      <a:pt x="265128" y="299010"/>
                    </a:lnTo>
                    <a:lnTo>
                      <a:pt x="11858" y="299010"/>
                    </a:lnTo>
                    <a:lnTo>
                      <a:pt x="3952" y="295057"/>
                    </a:lnTo>
                    <a:lnTo>
                      <a:pt x="0" y="289410"/>
                    </a:lnTo>
                    <a:lnTo>
                      <a:pt x="0" y="282069"/>
                    </a:lnTo>
                    <a:lnTo>
                      <a:pt x="0" y="29308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84" name="object 84"/>
            <p:cNvGrpSpPr/>
            <p:nvPr/>
          </p:nvGrpSpPr>
          <p:grpSpPr>
            <a:xfrm>
              <a:off x="9361985" y="4054821"/>
              <a:ext cx="339090" cy="565150"/>
              <a:chOff x="4537919" y="4054821"/>
              <a:chExt cx="339090" cy="565150"/>
            </a:xfrm>
          </p:grpSpPr>
          <p:sp>
            <p:nvSpPr>
              <p:cNvPr id="85" name="object 85"/>
              <p:cNvSpPr/>
              <p:nvPr/>
            </p:nvSpPr>
            <p:spPr>
              <a:xfrm>
                <a:off x="4538345" y="4055237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156705" y="0"/>
                    </a:moveTo>
                    <a:lnTo>
                      <a:pt x="95294" y="11012"/>
                    </a:lnTo>
                    <a:lnTo>
                      <a:pt x="44894" y="44056"/>
                    </a:lnTo>
                    <a:lnTo>
                      <a:pt x="11222" y="92121"/>
                    </a:lnTo>
                    <a:lnTo>
                      <a:pt x="0" y="148234"/>
                    </a:lnTo>
                    <a:lnTo>
                      <a:pt x="847" y="158823"/>
                    </a:lnTo>
                    <a:lnTo>
                      <a:pt x="20913" y="192178"/>
                    </a:lnTo>
                    <a:lnTo>
                      <a:pt x="49974" y="200761"/>
                    </a:lnTo>
                    <a:lnTo>
                      <a:pt x="61571" y="199487"/>
                    </a:lnTo>
                    <a:lnTo>
                      <a:pt x="94026" y="177884"/>
                    </a:lnTo>
                    <a:lnTo>
                      <a:pt x="100643" y="137334"/>
                    </a:lnTo>
                    <a:lnTo>
                      <a:pt x="77558" y="105781"/>
                    </a:lnTo>
                    <a:lnTo>
                      <a:pt x="51384" y="99110"/>
                    </a:lnTo>
                    <a:lnTo>
                      <a:pt x="49974" y="98831"/>
                    </a:lnTo>
                    <a:lnTo>
                      <a:pt x="49974" y="96570"/>
                    </a:lnTo>
                    <a:lnTo>
                      <a:pt x="52793" y="91198"/>
                    </a:lnTo>
                    <a:lnTo>
                      <a:pt x="78303" y="61362"/>
                    </a:lnTo>
                    <a:lnTo>
                      <a:pt x="123672" y="40714"/>
                    </a:lnTo>
                    <a:lnTo>
                      <a:pt x="137223" y="39814"/>
                    </a:lnTo>
                    <a:lnTo>
                      <a:pt x="162369" y="42250"/>
                    </a:lnTo>
                    <a:lnTo>
                      <a:pt x="203454" y="61733"/>
                    </a:lnTo>
                    <a:lnTo>
                      <a:pt x="231986" y="99158"/>
                    </a:lnTo>
                    <a:lnTo>
                      <a:pt x="246383" y="145325"/>
                    </a:lnTo>
                    <a:lnTo>
                      <a:pt x="248183" y="171107"/>
                    </a:lnTo>
                    <a:lnTo>
                      <a:pt x="248025" y="178891"/>
                    </a:lnTo>
                    <a:lnTo>
                      <a:pt x="239712" y="224472"/>
                    </a:lnTo>
                    <a:lnTo>
                      <a:pt x="225050" y="258196"/>
                    </a:lnTo>
                    <a:lnTo>
                      <a:pt x="212982" y="281971"/>
                    </a:lnTo>
                    <a:lnTo>
                      <a:pt x="174702" y="333956"/>
                    </a:lnTo>
                    <a:lnTo>
                      <a:pt x="134840" y="380492"/>
                    </a:lnTo>
                    <a:lnTo>
                      <a:pt x="83858" y="436027"/>
                    </a:lnTo>
                    <a:lnTo>
                      <a:pt x="30492" y="495528"/>
                    </a:lnTo>
                    <a:lnTo>
                      <a:pt x="8575" y="520787"/>
                    </a:lnTo>
                    <a:lnTo>
                      <a:pt x="1689" y="529691"/>
                    </a:lnTo>
                    <a:lnTo>
                      <a:pt x="0" y="533933"/>
                    </a:lnTo>
                    <a:lnTo>
                      <a:pt x="0" y="564146"/>
                    </a:lnTo>
                    <a:lnTo>
                      <a:pt x="314261" y="564146"/>
                    </a:lnTo>
                    <a:lnTo>
                      <a:pt x="314261" y="561606"/>
                    </a:lnTo>
                    <a:lnTo>
                      <a:pt x="316006" y="555463"/>
                    </a:lnTo>
                    <a:lnTo>
                      <a:pt x="318706" y="540424"/>
                    </a:lnTo>
                    <a:lnTo>
                      <a:pt x="322358" y="516492"/>
                    </a:lnTo>
                    <a:lnTo>
                      <a:pt x="334800" y="427131"/>
                    </a:lnTo>
                    <a:lnTo>
                      <a:pt x="337972" y="406590"/>
                    </a:lnTo>
                    <a:lnTo>
                      <a:pt x="337972" y="404050"/>
                    </a:lnTo>
                    <a:lnTo>
                      <a:pt x="304088" y="404050"/>
                    </a:lnTo>
                    <a:lnTo>
                      <a:pt x="304088" y="406590"/>
                    </a:lnTo>
                    <a:lnTo>
                      <a:pt x="297418" y="438934"/>
                    </a:lnTo>
                    <a:lnTo>
                      <a:pt x="287259" y="476629"/>
                    </a:lnTo>
                    <a:lnTo>
                      <a:pt x="244163" y="485155"/>
                    </a:lnTo>
                    <a:lnTo>
                      <a:pt x="201015" y="485953"/>
                    </a:lnTo>
                    <a:lnTo>
                      <a:pt x="142303" y="486219"/>
                    </a:lnTo>
                    <a:lnTo>
                      <a:pt x="77927" y="485368"/>
                    </a:lnTo>
                    <a:lnTo>
                      <a:pt x="153526" y="413683"/>
                    </a:lnTo>
                    <a:lnTo>
                      <a:pt x="176185" y="392612"/>
                    </a:lnTo>
                    <a:lnTo>
                      <a:pt x="195879" y="374720"/>
                    </a:lnTo>
                    <a:lnTo>
                      <a:pt x="233363" y="341794"/>
                    </a:lnTo>
                    <a:lnTo>
                      <a:pt x="251575" y="325277"/>
                    </a:lnTo>
                    <a:lnTo>
                      <a:pt x="280377" y="297319"/>
                    </a:lnTo>
                    <a:lnTo>
                      <a:pt x="312139" y="255712"/>
                    </a:lnTo>
                    <a:lnTo>
                      <a:pt x="333740" y="205833"/>
                    </a:lnTo>
                    <a:lnTo>
                      <a:pt x="337972" y="170256"/>
                    </a:lnTo>
                    <a:lnTo>
                      <a:pt x="334374" y="134311"/>
                    </a:lnTo>
                    <a:lnTo>
                      <a:pt x="308115" y="72899"/>
                    </a:lnTo>
                    <a:lnTo>
                      <a:pt x="258035" y="26681"/>
                    </a:lnTo>
                    <a:lnTo>
                      <a:pt x="193657" y="2964"/>
                    </a:lnTo>
                    <a:lnTo>
                      <a:pt x="15670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" name="object 86"/>
              <p:cNvSpPr/>
              <p:nvPr/>
            </p:nvSpPr>
            <p:spPr>
              <a:xfrm>
                <a:off x="4538343" y="4055244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49976" y="200752"/>
                    </a:moveTo>
                    <a:lnTo>
                      <a:pt x="13552" y="185505"/>
                    </a:lnTo>
                    <a:lnTo>
                      <a:pt x="0" y="148234"/>
                    </a:lnTo>
                    <a:lnTo>
                      <a:pt x="2805" y="119170"/>
                    </a:lnTo>
                    <a:lnTo>
                      <a:pt x="25252" y="67076"/>
                    </a:lnTo>
                    <a:lnTo>
                      <a:pt x="68717" y="24776"/>
                    </a:lnTo>
                    <a:lnTo>
                      <a:pt x="124622" y="2752"/>
                    </a:lnTo>
                    <a:lnTo>
                      <a:pt x="156705" y="0"/>
                    </a:lnTo>
                    <a:lnTo>
                      <a:pt x="193658" y="2964"/>
                    </a:lnTo>
                    <a:lnTo>
                      <a:pt x="258034" y="26682"/>
                    </a:lnTo>
                    <a:lnTo>
                      <a:pt x="308116" y="72899"/>
                    </a:lnTo>
                    <a:lnTo>
                      <a:pt x="334375" y="134311"/>
                    </a:lnTo>
                    <a:lnTo>
                      <a:pt x="337975" y="170258"/>
                    </a:lnTo>
                    <a:lnTo>
                      <a:pt x="336916" y="188258"/>
                    </a:lnTo>
                    <a:lnTo>
                      <a:pt x="321034" y="239716"/>
                    </a:lnTo>
                    <a:lnTo>
                      <a:pt x="291810" y="284504"/>
                    </a:lnTo>
                    <a:lnTo>
                      <a:pt x="251575" y="325269"/>
                    </a:lnTo>
                    <a:lnTo>
                      <a:pt x="212610" y="359998"/>
                    </a:lnTo>
                    <a:lnTo>
                      <a:pt x="195881" y="374716"/>
                    </a:lnTo>
                    <a:lnTo>
                      <a:pt x="176187" y="392610"/>
                    </a:lnTo>
                    <a:lnTo>
                      <a:pt x="153528" y="413680"/>
                    </a:lnTo>
                    <a:lnTo>
                      <a:pt x="127905" y="437927"/>
                    </a:lnTo>
                    <a:lnTo>
                      <a:pt x="77929" y="485362"/>
                    </a:lnTo>
                    <a:lnTo>
                      <a:pt x="142305" y="486209"/>
                    </a:lnTo>
                    <a:lnTo>
                      <a:pt x="201016" y="485945"/>
                    </a:lnTo>
                    <a:lnTo>
                      <a:pt x="244163" y="485151"/>
                    </a:lnTo>
                    <a:lnTo>
                      <a:pt x="283763" y="481974"/>
                    </a:lnTo>
                    <a:lnTo>
                      <a:pt x="297422" y="438933"/>
                    </a:lnTo>
                    <a:lnTo>
                      <a:pt x="304092" y="406586"/>
                    </a:lnTo>
                    <a:lnTo>
                      <a:pt x="304092" y="404045"/>
                    </a:lnTo>
                    <a:lnTo>
                      <a:pt x="337975" y="404045"/>
                    </a:lnTo>
                    <a:lnTo>
                      <a:pt x="337975" y="406586"/>
                    </a:lnTo>
                    <a:lnTo>
                      <a:pt x="336969" y="412357"/>
                    </a:lnTo>
                    <a:lnTo>
                      <a:pt x="334798" y="427127"/>
                    </a:lnTo>
                    <a:lnTo>
                      <a:pt x="331463" y="450898"/>
                    </a:lnTo>
                    <a:lnTo>
                      <a:pt x="326963" y="483668"/>
                    </a:lnTo>
                    <a:lnTo>
                      <a:pt x="322357" y="516492"/>
                    </a:lnTo>
                    <a:lnTo>
                      <a:pt x="318704" y="540421"/>
                    </a:lnTo>
                    <a:lnTo>
                      <a:pt x="316004" y="555456"/>
                    </a:lnTo>
                    <a:lnTo>
                      <a:pt x="314257" y="561597"/>
                    </a:lnTo>
                    <a:lnTo>
                      <a:pt x="314257" y="564139"/>
                    </a:lnTo>
                    <a:lnTo>
                      <a:pt x="0" y="564139"/>
                    </a:lnTo>
                    <a:lnTo>
                      <a:pt x="0" y="548045"/>
                    </a:lnTo>
                    <a:lnTo>
                      <a:pt x="0" y="537880"/>
                    </a:lnTo>
                    <a:lnTo>
                      <a:pt x="0" y="533927"/>
                    </a:lnTo>
                    <a:lnTo>
                      <a:pt x="1694" y="529692"/>
                    </a:lnTo>
                    <a:lnTo>
                      <a:pt x="30494" y="495527"/>
                    </a:lnTo>
                    <a:lnTo>
                      <a:pt x="42352" y="482398"/>
                    </a:lnTo>
                    <a:lnTo>
                      <a:pt x="53364" y="470116"/>
                    </a:lnTo>
                    <a:lnTo>
                      <a:pt x="63529" y="458680"/>
                    </a:lnTo>
                    <a:lnTo>
                      <a:pt x="72846" y="448092"/>
                    </a:lnTo>
                    <a:lnTo>
                      <a:pt x="77505" y="442957"/>
                    </a:lnTo>
                    <a:lnTo>
                      <a:pt x="83858" y="436021"/>
                    </a:lnTo>
                    <a:lnTo>
                      <a:pt x="91905" y="427286"/>
                    </a:lnTo>
                    <a:lnTo>
                      <a:pt x="101646" y="416751"/>
                    </a:lnTo>
                    <a:lnTo>
                      <a:pt x="111387" y="406216"/>
                    </a:lnTo>
                    <a:lnTo>
                      <a:pt x="140399" y="374186"/>
                    </a:lnTo>
                    <a:lnTo>
                      <a:pt x="169411" y="340516"/>
                    </a:lnTo>
                    <a:lnTo>
                      <a:pt x="182487" y="323575"/>
                    </a:lnTo>
                    <a:lnTo>
                      <a:pt x="186987" y="317646"/>
                    </a:lnTo>
                    <a:lnTo>
                      <a:pt x="192228" y="310869"/>
                    </a:lnTo>
                    <a:lnTo>
                      <a:pt x="198211" y="303245"/>
                    </a:lnTo>
                    <a:lnTo>
                      <a:pt x="204087" y="295516"/>
                    </a:lnTo>
                    <a:lnTo>
                      <a:pt x="209010" y="288422"/>
                    </a:lnTo>
                    <a:lnTo>
                      <a:pt x="212981" y="281963"/>
                    </a:lnTo>
                    <a:lnTo>
                      <a:pt x="215999" y="276140"/>
                    </a:lnTo>
                    <a:lnTo>
                      <a:pt x="218699" y="270475"/>
                    </a:lnTo>
                    <a:lnTo>
                      <a:pt x="221716" y="264493"/>
                    </a:lnTo>
                    <a:lnTo>
                      <a:pt x="225052" y="258193"/>
                    </a:lnTo>
                    <a:lnTo>
                      <a:pt x="228705" y="251575"/>
                    </a:lnTo>
                    <a:lnTo>
                      <a:pt x="232252" y="244799"/>
                    </a:lnTo>
                    <a:lnTo>
                      <a:pt x="244322" y="205093"/>
                    </a:lnTo>
                    <a:lnTo>
                      <a:pt x="248187" y="171105"/>
                    </a:lnTo>
                    <a:lnTo>
                      <a:pt x="246387" y="145323"/>
                    </a:lnTo>
                    <a:lnTo>
                      <a:pt x="231987" y="99158"/>
                    </a:lnTo>
                    <a:lnTo>
                      <a:pt x="203452" y="61729"/>
                    </a:lnTo>
                    <a:lnTo>
                      <a:pt x="162369" y="42246"/>
                    </a:lnTo>
                    <a:lnTo>
                      <a:pt x="137223" y="39811"/>
                    </a:lnTo>
                    <a:lnTo>
                      <a:pt x="123670" y="40711"/>
                    </a:lnTo>
                    <a:lnTo>
                      <a:pt x="78299" y="61358"/>
                    </a:lnTo>
                    <a:lnTo>
                      <a:pt x="52799" y="91199"/>
                    </a:lnTo>
                    <a:lnTo>
                      <a:pt x="49976" y="96564"/>
                    </a:lnTo>
                    <a:lnTo>
                      <a:pt x="49976" y="98258"/>
                    </a:lnTo>
                    <a:lnTo>
                      <a:pt x="49976" y="98823"/>
                    </a:lnTo>
                    <a:lnTo>
                      <a:pt x="51388" y="99105"/>
                    </a:lnTo>
                    <a:lnTo>
                      <a:pt x="54211" y="99105"/>
                    </a:lnTo>
                    <a:lnTo>
                      <a:pt x="61887" y="99846"/>
                    </a:lnTo>
                    <a:lnTo>
                      <a:pt x="97623" y="126634"/>
                    </a:lnTo>
                    <a:lnTo>
                      <a:pt x="101646" y="149928"/>
                    </a:lnTo>
                    <a:lnTo>
                      <a:pt x="100799" y="160093"/>
                    </a:lnTo>
                    <a:lnTo>
                      <a:pt x="71787" y="196516"/>
                    </a:lnTo>
                    <a:lnTo>
                      <a:pt x="61570" y="199481"/>
                    </a:lnTo>
                    <a:lnTo>
                      <a:pt x="49976" y="20075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87" name="object 87"/>
            <p:cNvGrpSpPr/>
            <p:nvPr/>
          </p:nvGrpSpPr>
          <p:grpSpPr>
            <a:xfrm>
              <a:off x="9760953" y="4059056"/>
              <a:ext cx="239395" cy="570230"/>
              <a:chOff x="4936887" y="4059056"/>
              <a:chExt cx="239395" cy="570230"/>
            </a:xfrm>
          </p:grpSpPr>
          <p:sp>
            <p:nvSpPr>
              <p:cNvPr id="88" name="object 88"/>
              <p:cNvSpPr/>
              <p:nvPr/>
            </p:nvSpPr>
            <p:spPr>
              <a:xfrm>
                <a:off x="4937302" y="4059478"/>
                <a:ext cx="238125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569595">
                    <a:moveTo>
                      <a:pt x="191439" y="0"/>
                    </a:moveTo>
                    <a:lnTo>
                      <a:pt x="154165" y="16090"/>
                    </a:lnTo>
                    <a:lnTo>
                      <a:pt x="138074" y="51663"/>
                    </a:lnTo>
                    <a:lnTo>
                      <a:pt x="139136" y="60719"/>
                    </a:lnTo>
                    <a:lnTo>
                      <a:pt x="165176" y="88087"/>
                    </a:lnTo>
                    <a:lnTo>
                      <a:pt x="173647" y="88087"/>
                    </a:lnTo>
                    <a:lnTo>
                      <a:pt x="210921" y="71145"/>
                    </a:lnTo>
                    <a:lnTo>
                      <a:pt x="227863" y="35572"/>
                    </a:lnTo>
                    <a:lnTo>
                      <a:pt x="226860" y="28269"/>
                    </a:lnTo>
                    <a:lnTo>
                      <a:pt x="198743" y="635"/>
                    </a:lnTo>
                    <a:lnTo>
                      <a:pt x="191439" y="0"/>
                    </a:lnTo>
                    <a:close/>
                  </a:path>
                  <a:path w="238125" h="569595">
                    <a:moveTo>
                      <a:pt x="182009" y="217690"/>
                    </a:moveTo>
                    <a:lnTo>
                      <a:pt x="123951" y="217690"/>
                    </a:lnTo>
                    <a:lnTo>
                      <a:pt x="128752" y="224472"/>
                    </a:lnTo>
                    <a:lnTo>
                      <a:pt x="128752" y="238023"/>
                    </a:lnTo>
                    <a:lnTo>
                      <a:pt x="128107" y="245643"/>
                    </a:lnTo>
                    <a:lnTo>
                      <a:pt x="128067" y="246124"/>
                    </a:lnTo>
                    <a:lnTo>
                      <a:pt x="126850" y="254330"/>
                    </a:lnTo>
                    <a:lnTo>
                      <a:pt x="111047" y="304939"/>
                    </a:lnTo>
                    <a:lnTo>
                      <a:pt x="85559" y="373545"/>
                    </a:lnTo>
                    <a:lnTo>
                      <a:pt x="71210" y="411028"/>
                    </a:lnTo>
                    <a:lnTo>
                      <a:pt x="60356" y="439618"/>
                    </a:lnTo>
                    <a:lnTo>
                      <a:pt x="47284" y="476574"/>
                    </a:lnTo>
                    <a:lnTo>
                      <a:pt x="45006" y="498277"/>
                    </a:lnTo>
                    <a:lnTo>
                      <a:pt x="46697" y="514265"/>
                    </a:lnTo>
                    <a:lnTo>
                      <a:pt x="68618" y="551434"/>
                    </a:lnTo>
                    <a:lnTo>
                      <a:pt x="105303" y="568102"/>
                    </a:lnTo>
                    <a:lnTo>
                      <a:pt x="118592" y="569213"/>
                    </a:lnTo>
                    <a:lnTo>
                      <a:pt x="131734" y="568102"/>
                    </a:lnTo>
                    <a:lnTo>
                      <a:pt x="132154" y="568102"/>
                    </a:lnTo>
                    <a:lnTo>
                      <a:pt x="171107" y="550583"/>
                    </a:lnTo>
                    <a:lnTo>
                      <a:pt x="185754" y="537883"/>
                    </a:lnTo>
                    <a:lnTo>
                      <a:pt x="122834" y="537883"/>
                    </a:lnTo>
                    <a:lnTo>
                      <a:pt x="116533" y="536559"/>
                    </a:lnTo>
                    <a:lnTo>
                      <a:pt x="112033" y="532587"/>
                    </a:lnTo>
                    <a:lnTo>
                      <a:pt x="109332" y="525967"/>
                    </a:lnTo>
                    <a:lnTo>
                      <a:pt x="108432" y="516699"/>
                    </a:lnTo>
                    <a:lnTo>
                      <a:pt x="108696" y="511827"/>
                    </a:lnTo>
                    <a:lnTo>
                      <a:pt x="119970" y="468685"/>
                    </a:lnTo>
                    <a:lnTo>
                      <a:pt x="137754" y="420826"/>
                    </a:lnTo>
                    <a:lnTo>
                      <a:pt x="158616" y="367352"/>
                    </a:lnTo>
                    <a:lnTo>
                      <a:pt x="167724" y="343688"/>
                    </a:lnTo>
                    <a:lnTo>
                      <a:pt x="182042" y="305146"/>
                    </a:lnTo>
                    <a:lnTo>
                      <a:pt x="193239" y="265870"/>
                    </a:lnTo>
                    <a:lnTo>
                      <a:pt x="193853" y="258926"/>
                    </a:lnTo>
                    <a:lnTo>
                      <a:pt x="193979" y="257505"/>
                    </a:lnTo>
                    <a:lnTo>
                      <a:pt x="192234" y="241834"/>
                    </a:lnTo>
                    <a:lnTo>
                      <a:pt x="187839" y="227857"/>
                    </a:lnTo>
                    <a:lnTo>
                      <a:pt x="182009" y="217690"/>
                    </a:lnTo>
                    <a:close/>
                  </a:path>
                  <a:path w="238125" h="569595">
                    <a:moveTo>
                      <a:pt x="232384" y="430301"/>
                    </a:moveTo>
                    <a:lnTo>
                      <a:pt x="212610" y="430301"/>
                    </a:lnTo>
                    <a:lnTo>
                      <a:pt x="207822" y="430860"/>
                    </a:lnTo>
                    <a:lnTo>
                      <a:pt x="205562" y="433120"/>
                    </a:lnTo>
                    <a:lnTo>
                      <a:pt x="204139" y="437083"/>
                    </a:lnTo>
                    <a:lnTo>
                      <a:pt x="202450" y="443852"/>
                    </a:lnTo>
                    <a:lnTo>
                      <a:pt x="197633" y="458091"/>
                    </a:lnTo>
                    <a:lnTo>
                      <a:pt x="181279" y="493826"/>
                    </a:lnTo>
                    <a:lnTo>
                      <a:pt x="151066" y="529691"/>
                    </a:lnTo>
                    <a:lnTo>
                      <a:pt x="127914" y="537883"/>
                    </a:lnTo>
                    <a:lnTo>
                      <a:pt x="185754" y="537883"/>
                    </a:lnTo>
                    <a:lnTo>
                      <a:pt x="215635" y="496634"/>
                    </a:lnTo>
                    <a:lnTo>
                      <a:pt x="233737" y="456086"/>
                    </a:lnTo>
                    <a:lnTo>
                      <a:pt x="238023" y="433120"/>
                    </a:lnTo>
                    <a:lnTo>
                      <a:pt x="232384" y="430301"/>
                    </a:lnTo>
                    <a:close/>
                  </a:path>
                  <a:path w="238125" h="569595">
                    <a:moveTo>
                      <a:pt x="116052" y="185496"/>
                    </a:moveTo>
                    <a:lnTo>
                      <a:pt x="77619" y="195667"/>
                    </a:lnTo>
                    <a:lnTo>
                      <a:pt x="43626" y="224680"/>
                    </a:lnTo>
                    <a:lnTo>
                      <a:pt x="21918" y="258926"/>
                    </a:lnTo>
                    <a:lnTo>
                      <a:pt x="4296" y="299486"/>
                    </a:lnTo>
                    <a:lnTo>
                      <a:pt x="0" y="316801"/>
                    </a:lnTo>
                    <a:lnTo>
                      <a:pt x="0" y="318490"/>
                    </a:lnTo>
                    <a:lnTo>
                      <a:pt x="1701" y="321030"/>
                    </a:lnTo>
                    <a:lnTo>
                      <a:pt x="5092" y="324421"/>
                    </a:lnTo>
                    <a:lnTo>
                      <a:pt x="27673" y="324421"/>
                    </a:lnTo>
                    <a:lnTo>
                      <a:pt x="28524" y="324142"/>
                    </a:lnTo>
                    <a:lnTo>
                      <a:pt x="30784" y="323011"/>
                    </a:lnTo>
                    <a:lnTo>
                      <a:pt x="31343" y="322440"/>
                    </a:lnTo>
                    <a:lnTo>
                      <a:pt x="31436" y="321030"/>
                    </a:lnTo>
                    <a:lnTo>
                      <a:pt x="31623" y="320471"/>
                    </a:lnTo>
                    <a:lnTo>
                      <a:pt x="32753" y="318211"/>
                    </a:lnTo>
                    <a:lnTo>
                      <a:pt x="33324" y="317360"/>
                    </a:lnTo>
                    <a:lnTo>
                      <a:pt x="33883" y="316801"/>
                    </a:lnTo>
                    <a:lnTo>
                      <a:pt x="40024" y="296151"/>
                    </a:lnTo>
                    <a:lnTo>
                      <a:pt x="56122" y="260571"/>
                    </a:lnTo>
                    <a:lnTo>
                      <a:pt x="88307" y="224680"/>
                    </a:lnTo>
                    <a:lnTo>
                      <a:pt x="112661" y="217690"/>
                    </a:lnTo>
                    <a:lnTo>
                      <a:pt x="182009" y="217690"/>
                    </a:lnTo>
                    <a:lnTo>
                      <a:pt x="180796" y="215574"/>
                    </a:lnTo>
                    <a:lnTo>
                      <a:pt x="171107" y="204990"/>
                    </a:lnTo>
                    <a:lnTo>
                      <a:pt x="159408" y="196463"/>
                    </a:lnTo>
                    <a:lnTo>
                      <a:pt x="146332" y="190371"/>
                    </a:lnTo>
                    <a:lnTo>
                      <a:pt x="131880" y="186715"/>
                    </a:lnTo>
                    <a:lnTo>
                      <a:pt x="116052" y="18549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89" name="object 89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074957" y="4059056"/>
                <a:ext cx="90634" cy="88940"/>
              </a:xfrm>
              <a:prstGeom prst="rect">
                <a:avLst/>
              </a:prstGeom>
            </p:spPr>
          </p:pic>
          <p:sp>
            <p:nvSpPr>
              <p:cNvPr id="90" name="object 90"/>
              <p:cNvSpPr/>
              <p:nvPr/>
            </p:nvSpPr>
            <p:spPr>
              <a:xfrm>
                <a:off x="4937310" y="4244985"/>
                <a:ext cx="238125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384175">
                    <a:moveTo>
                      <a:pt x="0" y="131293"/>
                    </a:moveTo>
                    <a:lnTo>
                      <a:pt x="11752" y="95029"/>
                    </a:lnTo>
                    <a:lnTo>
                      <a:pt x="35046" y="50240"/>
                    </a:lnTo>
                    <a:lnTo>
                      <a:pt x="65223" y="18635"/>
                    </a:lnTo>
                    <a:lnTo>
                      <a:pt x="103022" y="846"/>
                    </a:lnTo>
                    <a:lnTo>
                      <a:pt x="116046" y="0"/>
                    </a:lnTo>
                    <a:lnTo>
                      <a:pt x="131876" y="1217"/>
                    </a:lnTo>
                    <a:lnTo>
                      <a:pt x="171105" y="19482"/>
                    </a:lnTo>
                    <a:lnTo>
                      <a:pt x="192228" y="56329"/>
                    </a:lnTo>
                    <a:lnTo>
                      <a:pt x="193975" y="71999"/>
                    </a:lnTo>
                    <a:lnTo>
                      <a:pt x="193234" y="80364"/>
                    </a:lnTo>
                    <a:lnTo>
                      <a:pt x="182116" y="119434"/>
                    </a:lnTo>
                    <a:lnTo>
                      <a:pt x="167717" y="158187"/>
                    </a:lnTo>
                    <a:lnTo>
                      <a:pt x="148234" y="208375"/>
                    </a:lnTo>
                    <a:lnTo>
                      <a:pt x="137752" y="235322"/>
                    </a:lnTo>
                    <a:lnTo>
                      <a:pt x="119964" y="283181"/>
                    </a:lnTo>
                    <a:lnTo>
                      <a:pt x="109482" y="320187"/>
                    </a:lnTo>
                    <a:lnTo>
                      <a:pt x="108423" y="331198"/>
                    </a:lnTo>
                    <a:lnTo>
                      <a:pt x="109323" y="340463"/>
                    </a:lnTo>
                    <a:lnTo>
                      <a:pt x="112023" y="347081"/>
                    </a:lnTo>
                    <a:lnTo>
                      <a:pt x="116523" y="351051"/>
                    </a:lnTo>
                    <a:lnTo>
                      <a:pt x="122823" y="352375"/>
                    </a:lnTo>
                    <a:lnTo>
                      <a:pt x="127905" y="352375"/>
                    </a:lnTo>
                    <a:lnTo>
                      <a:pt x="133269" y="351528"/>
                    </a:lnTo>
                    <a:lnTo>
                      <a:pt x="138917" y="349834"/>
                    </a:lnTo>
                    <a:lnTo>
                      <a:pt x="144564" y="348139"/>
                    </a:lnTo>
                    <a:lnTo>
                      <a:pt x="175393" y="317804"/>
                    </a:lnTo>
                    <a:lnTo>
                      <a:pt x="197628" y="272592"/>
                    </a:lnTo>
                    <a:lnTo>
                      <a:pt x="204140" y="251575"/>
                    </a:lnTo>
                    <a:lnTo>
                      <a:pt x="205552" y="247622"/>
                    </a:lnTo>
                    <a:lnTo>
                      <a:pt x="206681" y="246493"/>
                    </a:lnTo>
                    <a:lnTo>
                      <a:pt x="207810" y="245364"/>
                    </a:lnTo>
                    <a:lnTo>
                      <a:pt x="212610" y="244799"/>
                    </a:lnTo>
                    <a:lnTo>
                      <a:pt x="221081" y="244799"/>
                    </a:lnTo>
                    <a:lnTo>
                      <a:pt x="232375" y="244799"/>
                    </a:lnTo>
                    <a:lnTo>
                      <a:pt x="238022" y="247622"/>
                    </a:lnTo>
                    <a:lnTo>
                      <a:pt x="238022" y="253269"/>
                    </a:lnTo>
                    <a:lnTo>
                      <a:pt x="237546" y="257451"/>
                    </a:lnTo>
                    <a:lnTo>
                      <a:pt x="221293" y="300069"/>
                    </a:lnTo>
                    <a:lnTo>
                      <a:pt x="201757" y="334269"/>
                    </a:lnTo>
                    <a:lnTo>
                      <a:pt x="171105" y="365081"/>
                    </a:lnTo>
                    <a:lnTo>
                      <a:pt x="132352" y="382551"/>
                    </a:lnTo>
                    <a:lnTo>
                      <a:pt x="118587" y="383716"/>
                    </a:lnTo>
                    <a:lnTo>
                      <a:pt x="105299" y="382604"/>
                    </a:lnTo>
                    <a:lnTo>
                      <a:pt x="68611" y="365928"/>
                    </a:lnTo>
                    <a:lnTo>
                      <a:pt x="46693" y="328763"/>
                    </a:lnTo>
                    <a:lnTo>
                      <a:pt x="44893" y="311716"/>
                    </a:lnTo>
                    <a:lnTo>
                      <a:pt x="45158" y="304622"/>
                    </a:lnTo>
                    <a:lnTo>
                      <a:pt x="60352" y="254116"/>
                    </a:lnTo>
                    <a:lnTo>
                      <a:pt x="85552" y="188046"/>
                    </a:lnTo>
                    <a:lnTo>
                      <a:pt x="99952" y="149558"/>
                    </a:lnTo>
                    <a:lnTo>
                      <a:pt x="118587" y="98311"/>
                    </a:lnTo>
                    <a:lnTo>
                      <a:pt x="128064" y="60617"/>
                    </a:lnTo>
                    <a:lnTo>
                      <a:pt x="128752" y="52517"/>
                    </a:lnTo>
                    <a:lnTo>
                      <a:pt x="128752" y="38964"/>
                    </a:lnTo>
                    <a:lnTo>
                      <a:pt x="123952" y="32188"/>
                    </a:lnTo>
                    <a:lnTo>
                      <a:pt x="114352" y="32188"/>
                    </a:lnTo>
                    <a:lnTo>
                      <a:pt x="112658" y="32188"/>
                    </a:lnTo>
                    <a:lnTo>
                      <a:pt x="76923" y="47911"/>
                    </a:lnTo>
                    <a:lnTo>
                      <a:pt x="47435" y="91905"/>
                    </a:lnTo>
                    <a:lnTo>
                      <a:pt x="33882" y="131293"/>
                    </a:lnTo>
                    <a:lnTo>
                      <a:pt x="33317" y="131858"/>
                    </a:lnTo>
                    <a:lnTo>
                      <a:pt x="32752" y="132705"/>
                    </a:lnTo>
                    <a:lnTo>
                      <a:pt x="32188" y="133834"/>
                    </a:lnTo>
                    <a:lnTo>
                      <a:pt x="31623" y="134963"/>
                    </a:lnTo>
                    <a:lnTo>
                      <a:pt x="31341" y="135810"/>
                    </a:lnTo>
                    <a:lnTo>
                      <a:pt x="31341" y="136375"/>
                    </a:lnTo>
                    <a:lnTo>
                      <a:pt x="31341" y="136940"/>
                    </a:lnTo>
                    <a:lnTo>
                      <a:pt x="30776" y="137505"/>
                    </a:lnTo>
                    <a:lnTo>
                      <a:pt x="29646" y="138070"/>
                    </a:lnTo>
                    <a:lnTo>
                      <a:pt x="28517" y="138635"/>
                    </a:lnTo>
                    <a:lnTo>
                      <a:pt x="27670" y="138917"/>
                    </a:lnTo>
                    <a:lnTo>
                      <a:pt x="27105" y="138917"/>
                    </a:lnTo>
                    <a:lnTo>
                      <a:pt x="26541" y="138917"/>
                    </a:lnTo>
                    <a:lnTo>
                      <a:pt x="5082" y="138917"/>
                    </a:lnTo>
                    <a:lnTo>
                      <a:pt x="1694" y="135528"/>
                    </a:lnTo>
                    <a:lnTo>
                      <a:pt x="0" y="132987"/>
                    </a:lnTo>
                    <a:lnTo>
                      <a:pt x="0" y="131293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91" name="object 91"/>
            <p:cNvGrpSpPr/>
            <p:nvPr/>
          </p:nvGrpSpPr>
          <p:grpSpPr>
            <a:xfrm>
              <a:off x="10271727" y="4125126"/>
              <a:ext cx="565150" cy="564515"/>
              <a:chOff x="5447661" y="4125126"/>
              <a:chExt cx="565150" cy="564515"/>
            </a:xfrm>
          </p:grpSpPr>
          <p:sp>
            <p:nvSpPr>
              <p:cNvPr id="92" name="object 92"/>
              <p:cNvSpPr/>
              <p:nvPr/>
            </p:nvSpPr>
            <p:spPr>
              <a:xfrm>
                <a:off x="5448084" y="4125544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3879">
                    <a:moveTo>
                      <a:pt x="299008" y="299008"/>
                    </a:moveTo>
                    <a:lnTo>
                      <a:pt x="265125" y="299008"/>
                    </a:lnTo>
                    <a:lnTo>
                      <a:pt x="265125" y="551434"/>
                    </a:lnTo>
                    <a:lnTo>
                      <a:pt x="268516" y="559346"/>
                    </a:lnTo>
                    <a:lnTo>
                      <a:pt x="273596" y="563295"/>
                    </a:lnTo>
                    <a:lnTo>
                      <a:pt x="289407" y="563295"/>
                    </a:lnTo>
                    <a:lnTo>
                      <a:pt x="294487" y="559346"/>
                    </a:lnTo>
                    <a:lnTo>
                      <a:pt x="299008" y="551434"/>
                    </a:lnTo>
                    <a:lnTo>
                      <a:pt x="299008" y="299008"/>
                    </a:lnTo>
                    <a:close/>
                  </a:path>
                  <a:path w="564514" h="563879">
                    <a:moveTo>
                      <a:pt x="551434" y="265125"/>
                    </a:moveTo>
                    <a:lnTo>
                      <a:pt x="11861" y="265125"/>
                    </a:lnTo>
                    <a:lnTo>
                      <a:pt x="3949" y="269087"/>
                    </a:lnTo>
                    <a:lnTo>
                      <a:pt x="0" y="274726"/>
                    </a:lnTo>
                    <a:lnTo>
                      <a:pt x="0" y="289407"/>
                    </a:lnTo>
                    <a:lnTo>
                      <a:pt x="3949" y="295059"/>
                    </a:lnTo>
                    <a:lnTo>
                      <a:pt x="11861" y="299008"/>
                    </a:lnTo>
                    <a:lnTo>
                      <a:pt x="551434" y="299008"/>
                    </a:lnTo>
                    <a:lnTo>
                      <a:pt x="559904" y="294500"/>
                    </a:lnTo>
                    <a:lnTo>
                      <a:pt x="564134" y="288848"/>
                    </a:lnTo>
                    <a:lnTo>
                      <a:pt x="564134" y="275297"/>
                    </a:lnTo>
                    <a:lnTo>
                      <a:pt x="559904" y="269646"/>
                    </a:lnTo>
                    <a:lnTo>
                      <a:pt x="551434" y="265125"/>
                    </a:lnTo>
                    <a:close/>
                  </a:path>
                  <a:path w="564514" h="563879">
                    <a:moveTo>
                      <a:pt x="289407" y="0"/>
                    </a:moveTo>
                    <a:lnTo>
                      <a:pt x="276987" y="0"/>
                    </a:lnTo>
                    <a:lnTo>
                      <a:pt x="271627" y="3670"/>
                    </a:lnTo>
                    <a:lnTo>
                      <a:pt x="265976" y="11010"/>
                    </a:lnTo>
                    <a:lnTo>
                      <a:pt x="265125" y="138074"/>
                    </a:lnTo>
                    <a:lnTo>
                      <a:pt x="265125" y="265125"/>
                    </a:lnTo>
                    <a:lnTo>
                      <a:pt x="299008" y="265125"/>
                    </a:lnTo>
                    <a:lnTo>
                      <a:pt x="299008" y="12712"/>
                    </a:lnTo>
                    <a:lnTo>
                      <a:pt x="295059" y="4241"/>
                    </a:lnTo>
                    <a:lnTo>
                      <a:pt x="28940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3" name="object 93"/>
              <p:cNvSpPr/>
              <p:nvPr/>
            </p:nvSpPr>
            <p:spPr>
              <a:xfrm>
                <a:off x="5448084" y="4125550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3879">
                    <a:moveTo>
                      <a:pt x="0" y="293081"/>
                    </a:moveTo>
                    <a:lnTo>
                      <a:pt x="0" y="289410"/>
                    </a:lnTo>
                    <a:lnTo>
                      <a:pt x="0" y="282069"/>
                    </a:lnTo>
                    <a:lnTo>
                      <a:pt x="0" y="274728"/>
                    </a:lnTo>
                    <a:lnTo>
                      <a:pt x="3952" y="269081"/>
                    </a:lnTo>
                    <a:lnTo>
                      <a:pt x="11858" y="265128"/>
                    </a:lnTo>
                    <a:lnTo>
                      <a:pt x="265128" y="265128"/>
                    </a:lnTo>
                    <a:lnTo>
                      <a:pt x="265128" y="138070"/>
                    </a:lnTo>
                    <a:lnTo>
                      <a:pt x="265975" y="11011"/>
                    </a:lnTo>
                    <a:lnTo>
                      <a:pt x="271622" y="3670"/>
                    </a:lnTo>
                    <a:lnTo>
                      <a:pt x="276987" y="0"/>
                    </a:lnTo>
                    <a:lnTo>
                      <a:pt x="282069" y="0"/>
                    </a:lnTo>
                    <a:lnTo>
                      <a:pt x="289410" y="0"/>
                    </a:lnTo>
                    <a:lnTo>
                      <a:pt x="295057" y="4235"/>
                    </a:lnTo>
                    <a:lnTo>
                      <a:pt x="299010" y="12705"/>
                    </a:lnTo>
                    <a:lnTo>
                      <a:pt x="299010" y="265128"/>
                    </a:lnTo>
                    <a:lnTo>
                      <a:pt x="551433" y="265128"/>
                    </a:lnTo>
                    <a:lnTo>
                      <a:pt x="559903" y="269645"/>
                    </a:lnTo>
                    <a:lnTo>
                      <a:pt x="564139" y="275293"/>
                    </a:lnTo>
                    <a:lnTo>
                      <a:pt x="564139" y="282069"/>
                    </a:lnTo>
                    <a:lnTo>
                      <a:pt x="564139" y="288845"/>
                    </a:lnTo>
                    <a:lnTo>
                      <a:pt x="559903" y="294493"/>
                    </a:lnTo>
                    <a:lnTo>
                      <a:pt x="551433" y="299010"/>
                    </a:lnTo>
                    <a:lnTo>
                      <a:pt x="299010" y="299010"/>
                    </a:lnTo>
                    <a:lnTo>
                      <a:pt x="299010" y="551433"/>
                    </a:lnTo>
                    <a:lnTo>
                      <a:pt x="294493" y="559339"/>
                    </a:lnTo>
                    <a:lnTo>
                      <a:pt x="289410" y="563292"/>
                    </a:lnTo>
                    <a:lnTo>
                      <a:pt x="283763" y="563292"/>
                    </a:lnTo>
                    <a:lnTo>
                      <a:pt x="282069" y="563292"/>
                    </a:lnTo>
                    <a:lnTo>
                      <a:pt x="280375" y="563292"/>
                    </a:lnTo>
                    <a:lnTo>
                      <a:pt x="273598" y="563292"/>
                    </a:lnTo>
                    <a:lnTo>
                      <a:pt x="268516" y="559339"/>
                    </a:lnTo>
                    <a:lnTo>
                      <a:pt x="265128" y="551433"/>
                    </a:lnTo>
                    <a:lnTo>
                      <a:pt x="265128" y="299010"/>
                    </a:lnTo>
                    <a:lnTo>
                      <a:pt x="11858" y="299010"/>
                    </a:lnTo>
                    <a:lnTo>
                      <a:pt x="3952" y="295057"/>
                    </a:lnTo>
                    <a:lnTo>
                      <a:pt x="0" y="289410"/>
                    </a:lnTo>
                    <a:lnTo>
                      <a:pt x="0" y="282069"/>
                    </a:lnTo>
                    <a:lnTo>
                      <a:pt x="0" y="29308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94" name="object 94"/>
            <p:cNvGrpSpPr/>
            <p:nvPr/>
          </p:nvGrpSpPr>
          <p:grpSpPr>
            <a:xfrm>
              <a:off x="11151818" y="3983668"/>
              <a:ext cx="203835" cy="848360"/>
              <a:chOff x="6327752" y="3983668"/>
              <a:chExt cx="203835" cy="848360"/>
            </a:xfrm>
          </p:grpSpPr>
          <p:sp>
            <p:nvSpPr>
              <p:cNvPr id="95" name="object 95"/>
              <p:cNvSpPr/>
              <p:nvPr/>
            </p:nvSpPr>
            <p:spPr>
              <a:xfrm>
                <a:off x="6328168" y="3984091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5" h="847089">
                    <a:moveTo>
                      <a:pt x="198500" y="0"/>
                    </a:moveTo>
                    <a:lnTo>
                      <a:pt x="176199" y="0"/>
                    </a:lnTo>
                    <a:lnTo>
                      <a:pt x="162426" y="10795"/>
                    </a:lnTo>
                    <a:lnTo>
                      <a:pt x="157926" y="14762"/>
                    </a:lnTo>
                    <a:lnTo>
                      <a:pt x="151682" y="21487"/>
                    </a:lnTo>
                    <a:lnTo>
                      <a:pt x="127063" y="46583"/>
                    </a:lnTo>
                    <a:lnTo>
                      <a:pt x="98158" y="80252"/>
                    </a:lnTo>
                    <a:lnTo>
                      <a:pt x="59296" y="147383"/>
                    </a:lnTo>
                    <a:lnTo>
                      <a:pt x="41295" y="184227"/>
                    </a:lnTo>
                    <a:lnTo>
                      <a:pt x="27952" y="221919"/>
                    </a:lnTo>
                    <a:lnTo>
                      <a:pt x="17578" y="263639"/>
                    </a:lnTo>
                    <a:lnTo>
                      <a:pt x="8470" y="312559"/>
                    </a:lnTo>
                    <a:lnTo>
                      <a:pt x="2120" y="366558"/>
                    </a:lnTo>
                    <a:lnTo>
                      <a:pt x="0" y="423519"/>
                    </a:lnTo>
                    <a:lnTo>
                      <a:pt x="1456" y="469600"/>
                    </a:lnTo>
                    <a:lnTo>
                      <a:pt x="5827" y="515003"/>
                    </a:lnTo>
                    <a:lnTo>
                      <a:pt x="13112" y="559726"/>
                    </a:lnTo>
                    <a:lnTo>
                      <a:pt x="23311" y="603772"/>
                    </a:lnTo>
                    <a:lnTo>
                      <a:pt x="36423" y="647141"/>
                    </a:lnTo>
                    <a:lnTo>
                      <a:pt x="57335" y="698706"/>
                    </a:lnTo>
                    <a:lnTo>
                      <a:pt x="83648" y="745826"/>
                    </a:lnTo>
                    <a:lnTo>
                      <a:pt x="115362" y="788498"/>
                    </a:lnTo>
                    <a:lnTo>
                      <a:pt x="152476" y="826719"/>
                    </a:lnTo>
                    <a:lnTo>
                      <a:pt x="176199" y="847051"/>
                    </a:lnTo>
                    <a:lnTo>
                      <a:pt x="198221" y="847051"/>
                    </a:lnTo>
                    <a:lnTo>
                      <a:pt x="202450" y="844511"/>
                    </a:lnTo>
                    <a:lnTo>
                      <a:pt x="202450" y="838860"/>
                    </a:lnTo>
                    <a:lnTo>
                      <a:pt x="188048" y="821639"/>
                    </a:lnTo>
                    <a:lnTo>
                      <a:pt x="171958" y="801944"/>
                    </a:lnTo>
                    <a:lnTo>
                      <a:pt x="141938" y="761711"/>
                    </a:lnTo>
                    <a:lnTo>
                      <a:pt x="121188" y="725288"/>
                    </a:lnTo>
                    <a:lnTo>
                      <a:pt x="101178" y="679706"/>
                    </a:lnTo>
                    <a:lnTo>
                      <a:pt x="83810" y="620833"/>
                    </a:lnTo>
                    <a:lnTo>
                      <a:pt x="69937" y="548674"/>
                    </a:lnTo>
                    <a:lnTo>
                      <a:pt x="65436" y="509076"/>
                    </a:lnTo>
                    <a:lnTo>
                      <a:pt x="62736" y="467358"/>
                    </a:lnTo>
                    <a:lnTo>
                      <a:pt x="61836" y="423519"/>
                    </a:lnTo>
                    <a:lnTo>
                      <a:pt x="62736" y="379633"/>
                    </a:lnTo>
                    <a:lnTo>
                      <a:pt x="65436" y="337758"/>
                    </a:lnTo>
                    <a:lnTo>
                      <a:pt x="69937" y="297894"/>
                    </a:lnTo>
                    <a:lnTo>
                      <a:pt x="76238" y="260045"/>
                    </a:lnTo>
                    <a:lnTo>
                      <a:pt x="92333" y="193970"/>
                    </a:lnTo>
                    <a:lnTo>
                      <a:pt x="111810" y="143154"/>
                    </a:lnTo>
                    <a:lnTo>
                      <a:pt x="132778" y="103339"/>
                    </a:lnTo>
                    <a:lnTo>
                      <a:pt x="153327" y="70307"/>
                    </a:lnTo>
                    <a:lnTo>
                      <a:pt x="180478" y="33933"/>
                    </a:lnTo>
                    <a:lnTo>
                      <a:pt x="197650" y="15239"/>
                    </a:lnTo>
                    <a:lnTo>
                      <a:pt x="202450" y="9309"/>
                    </a:lnTo>
                    <a:lnTo>
                      <a:pt x="202450" y="2539"/>
                    </a:lnTo>
                    <a:lnTo>
                      <a:pt x="1985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" name="object 96"/>
              <p:cNvSpPr/>
              <p:nvPr/>
            </p:nvSpPr>
            <p:spPr>
              <a:xfrm>
                <a:off x="6328175" y="3984091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5" h="847089">
                    <a:moveTo>
                      <a:pt x="0" y="423527"/>
                    </a:moveTo>
                    <a:lnTo>
                      <a:pt x="2117" y="366563"/>
                    </a:lnTo>
                    <a:lnTo>
                      <a:pt x="8470" y="312563"/>
                    </a:lnTo>
                    <a:lnTo>
                      <a:pt x="17576" y="263646"/>
                    </a:lnTo>
                    <a:lnTo>
                      <a:pt x="27952" y="221928"/>
                    </a:lnTo>
                    <a:lnTo>
                      <a:pt x="41294" y="184234"/>
                    </a:lnTo>
                    <a:lnTo>
                      <a:pt x="59293" y="147387"/>
                    </a:lnTo>
                    <a:lnTo>
                      <a:pt x="85023" y="101805"/>
                    </a:lnTo>
                    <a:lnTo>
                      <a:pt x="106305" y="69458"/>
                    </a:lnTo>
                    <a:lnTo>
                      <a:pt x="137699" y="35893"/>
                    </a:lnTo>
                    <a:lnTo>
                      <a:pt x="145905" y="27529"/>
                    </a:lnTo>
                    <a:lnTo>
                      <a:pt x="151676" y="21493"/>
                    </a:lnTo>
                    <a:lnTo>
                      <a:pt x="155011" y="17788"/>
                    </a:lnTo>
                    <a:lnTo>
                      <a:pt x="157922" y="14770"/>
                    </a:lnTo>
                    <a:lnTo>
                      <a:pt x="162422" y="10799"/>
                    </a:lnTo>
                    <a:lnTo>
                      <a:pt x="168511" y="5876"/>
                    </a:lnTo>
                    <a:lnTo>
                      <a:pt x="176187" y="0"/>
                    </a:lnTo>
                    <a:lnTo>
                      <a:pt x="187199" y="0"/>
                    </a:lnTo>
                    <a:lnTo>
                      <a:pt x="190587" y="0"/>
                    </a:lnTo>
                    <a:lnTo>
                      <a:pt x="198493" y="0"/>
                    </a:lnTo>
                    <a:lnTo>
                      <a:pt x="202446" y="2541"/>
                    </a:lnTo>
                    <a:lnTo>
                      <a:pt x="202446" y="7623"/>
                    </a:lnTo>
                    <a:lnTo>
                      <a:pt x="202446" y="9317"/>
                    </a:lnTo>
                    <a:lnTo>
                      <a:pt x="197646" y="15247"/>
                    </a:lnTo>
                    <a:lnTo>
                      <a:pt x="188046" y="25411"/>
                    </a:lnTo>
                    <a:lnTo>
                      <a:pt x="180475" y="33935"/>
                    </a:lnTo>
                    <a:lnTo>
                      <a:pt x="153317" y="70305"/>
                    </a:lnTo>
                    <a:lnTo>
                      <a:pt x="132776" y="103340"/>
                    </a:lnTo>
                    <a:lnTo>
                      <a:pt x="111811" y="143152"/>
                    </a:lnTo>
                    <a:lnTo>
                      <a:pt x="92328" y="193975"/>
                    </a:lnTo>
                    <a:lnTo>
                      <a:pt x="76235" y="260046"/>
                    </a:lnTo>
                    <a:lnTo>
                      <a:pt x="69935" y="297898"/>
                    </a:lnTo>
                    <a:lnTo>
                      <a:pt x="65435" y="337763"/>
                    </a:lnTo>
                    <a:lnTo>
                      <a:pt x="62735" y="379639"/>
                    </a:lnTo>
                    <a:lnTo>
                      <a:pt x="61835" y="423527"/>
                    </a:lnTo>
                    <a:lnTo>
                      <a:pt x="62735" y="467363"/>
                    </a:lnTo>
                    <a:lnTo>
                      <a:pt x="65435" y="509080"/>
                    </a:lnTo>
                    <a:lnTo>
                      <a:pt x="69935" y="548680"/>
                    </a:lnTo>
                    <a:lnTo>
                      <a:pt x="83805" y="620838"/>
                    </a:lnTo>
                    <a:lnTo>
                      <a:pt x="101170" y="679709"/>
                    </a:lnTo>
                    <a:lnTo>
                      <a:pt x="121181" y="725291"/>
                    </a:lnTo>
                    <a:lnTo>
                      <a:pt x="141934" y="761714"/>
                    </a:lnTo>
                    <a:lnTo>
                      <a:pt x="171952" y="801950"/>
                    </a:lnTo>
                    <a:lnTo>
                      <a:pt x="197646" y="832937"/>
                    </a:lnTo>
                    <a:lnTo>
                      <a:pt x="202446" y="838867"/>
                    </a:lnTo>
                    <a:lnTo>
                      <a:pt x="202446" y="839432"/>
                    </a:lnTo>
                    <a:lnTo>
                      <a:pt x="202446" y="844514"/>
                    </a:lnTo>
                    <a:lnTo>
                      <a:pt x="198211" y="847055"/>
                    </a:lnTo>
                    <a:lnTo>
                      <a:pt x="189740" y="847055"/>
                    </a:lnTo>
                    <a:lnTo>
                      <a:pt x="187199" y="847055"/>
                    </a:lnTo>
                    <a:lnTo>
                      <a:pt x="176187" y="847055"/>
                    </a:lnTo>
                    <a:lnTo>
                      <a:pt x="152470" y="826726"/>
                    </a:lnTo>
                    <a:lnTo>
                      <a:pt x="115358" y="788502"/>
                    </a:lnTo>
                    <a:lnTo>
                      <a:pt x="83646" y="745832"/>
                    </a:lnTo>
                    <a:lnTo>
                      <a:pt x="57335" y="698715"/>
                    </a:lnTo>
                    <a:lnTo>
                      <a:pt x="36423" y="647150"/>
                    </a:lnTo>
                    <a:lnTo>
                      <a:pt x="23310" y="603781"/>
                    </a:lnTo>
                    <a:lnTo>
                      <a:pt x="13112" y="559734"/>
                    </a:lnTo>
                    <a:lnTo>
                      <a:pt x="5827" y="515009"/>
                    </a:lnTo>
                    <a:lnTo>
                      <a:pt x="1456" y="469607"/>
                    </a:lnTo>
                    <a:lnTo>
                      <a:pt x="0" y="423527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97" name="object 97"/>
            <p:cNvGrpSpPr/>
            <p:nvPr/>
          </p:nvGrpSpPr>
          <p:grpSpPr>
            <a:xfrm>
              <a:off x="11472849" y="4390255"/>
              <a:ext cx="518159" cy="34925"/>
              <a:chOff x="6648783" y="4390255"/>
              <a:chExt cx="518159" cy="34925"/>
            </a:xfrm>
          </p:grpSpPr>
          <p:sp>
            <p:nvSpPr>
              <p:cNvPr id="98" name="object 98"/>
              <p:cNvSpPr/>
              <p:nvPr/>
            </p:nvSpPr>
            <p:spPr>
              <a:xfrm>
                <a:off x="6649212" y="4390669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90" h="34289">
                    <a:moveTo>
                      <a:pt x="503999" y="0"/>
                    </a:moveTo>
                    <a:lnTo>
                      <a:pt x="11861" y="0"/>
                    </a:lnTo>
                    <a:lnTo>
                      <a:pt x="3949" y="3962"/>
                    </a:lnTo>
                    <a:lnTo>
                      <a:pt x="0" y="9601"/>
                    </a:lnTo>
                    <a:lnTo>
                      <a:pt x="0" y="24282"/>
                    </a:lnTo>
                    <a:lnTo>
                      <a:pt x="3949" y="29933"/>
                    </a:lnTo>
                    <a:lnTo>
                      <a:pt x="11861" y="33883"/>
                    </a:lnTo>
                    <a:lnTo>
                      <a:pt x="503999" y="33883"/>
                    </a:lnTo>
                    <a:lnTo>
                      <a:pt x="512470" y="29375"/>
                    </a:lnTo>
                    <a:lnTo>
                      <a:pt x="516699" y="23723"/>
                    </a:lnTo>
                    <a:lnTo>
                      <a:pt x="516699" y="10172"/>
                    </a:lnTo>
                    <a:lnTo>
                      <a:pt x="512470" y="4521"/>
                    </a:lnTo>
                    <a:lnTo>
                      <a:pt x="50399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9" name="object 99"/>
              <p:cNvSpPr/>
              <p:nvPr/>
            </p:nvSpPr>
            <p:spPr>
              <a:xfrm>
                <a:off x="6649206" y="4390678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90" h="34289">
                    <a:moveTo>
                      <a:pt x="0" y="27952"/>
                    </a:moveTo>
                    <a:lnTo>
                      <a:pt x="0" y="24282"/>
                    </a:lnTo>
                    <a:lnTo>
                      <a:pt x="0" y="16941"/>
                    </a:lnTo>
                    <a:lnTo>
                      <a:pt x="0" y="9599"/>
                    </a:lnTo>
                    <a:lnTo>
                      <a:pt x="3952" y="3953"/>
                    </a:lnTo>
                    <a:lnTo>
                      <a:pt x="11858" y="0"/>
                    </a:lnTo>
                    <a:lnTo>
                      <a:pt x="503998" y="0"/>
                    </a:lnTo>
                    <a:lnTo>
                      <a:pt x="512468" y="4517"/>
                    </a:lnTo>
                    <a:lnTo>
                      <a:pt x="516703" y="10164"/>
                    </a:lnTo>
                    <a:lnTo>
                      <a:pt x="516703" y="16941"/>
                    </a:lnTo>
                    <a:lnTo>
                      <a:pt x="516703" y="23717"/>
                    </a:lnTo>
                    <a:lnTo>
                      <a:pt x="512468" y="29364"/>
                    </a:lnTo>
                    <a:lnTo>
                      <a:pt x="503998" y="33882"/>
                    </a:lnTo>
                    <a:lnTo>
                      <a:pt x="11858" y="33882"/>
                    </a:lnTo>
                    <a:lnTo>
                      <a:pt x="3952" y="29929"/>
                    </a:lnTo>
                    <a:lnTo>
                      <a:pt x="0" y="24282"/>
                    </a:lnTo>
                    <a:lnTo>
                      <a:pt x="0" y="16941"/>
                    </a:lnTo>
                    <a:lnTo>
                      <a:pt x="0" y="2795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00" name="object 100"/>
            <p:cNvGrpSpPr/>
            <p:nvPr/>
          </p:nvGrpSpPr>
          <p:grpSpPr>
            <a:xfrm>
              <a:off x="12131855" y="4054821"/>
              <a:ext cx="292735" cy="565150"/>
              <a:chOff x="7307789" y="4054821"/>
              <a:chExt cx="292735" cy="565150"/>
            </a:xfrm>
          </p:grpSpPr>
          <p:sp>
            <p:nvSpPr>
              <p:cNvPr id="101" name="object 101"/>
              <p:cNvSpPr/>
              <p:nvPr/>
            </p:nvSpPr>
            <p:spPr>
              <a:xfrm>
                <a:off x="7308214" y="4055237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5" h="564514">
                    <a:moveTo>
                      <a:pt x="176187" y="0"/>
                    </a:moveTo>
                    <a:lnTo>
                      <a:pt x="165468" y="0"/>
                    </a:lnTo>
                    <a:lnTo>
                      <a:pt x="162077" y="850"/>
                    </a:lnTo>
                    <a:lnTo>
                      <a:pt x="160947" y="2539"/>
                    </a:lnTo>
                    <a:lnTo>
                      <a:pt x="155650" y="7199"/>
                    </a:lnTo>
                    <a:lnTo>
                      <a:pt x="118592" y="30919"/>
                    </a:lnTo>
                    <a:lnTo>
                      <a:pt x="72480" y="46427"/>
                    </a:lnTo>
                    <a:lnTo>
                      <a:pt x="16090" y="54216"/>
                    </a:lnTo>
                    <a:lnTo>
                      <a:pt x="0" y="54216"/>
                    </a:lnTo>
                    <a:lnTo>
                      <a:pt x="0" y="93179"/>
                    </a:lnTo>
                    <a:lnTo>
                      <a:pt x="16090" y="93179"/>
                    </a:lnTo>
                    <a:lnTo>
                      <a:pt x="29328" y="92172"/>
                    </a:lnTo>
                    <a:lnTo>
                      <a:pt x="75602" y="85132"/>
                    </a:lnTo>
                    <a:lnTo>
                      <a:pt x="110121" y="74549"/>
                    </a:lnTo>
                    <a:lnTo>
                      <a:pt x="110121" y="512470"/>
                    </a:lnTo>
                    <a:lnTo>
                      <a:pt x="109562" y="511911"/>
                    </a:lnTo>
                    <a:lnTo>
                      <a:pt x="107861" y="513041"/>
                    </a:lnTo>
                    <a:lnTo>
                      <a:pt x="100520" y="520090"/>
                    </a:lnTo>
                    <a:lnTo>
                      <a:pt x="99390" y="520090"/>
                    </a:lnTo>
                    <a:lnTo>
                      <a:pt x="89230" y="522922"/>
                    </a:lnTo>
                    <a:lnTo>
                      <a:pt x="84708" y="523760"/>
                    </a:lnTo>
                    <a:lnTo>
                      <a:pt x="74549" y="524890"/>
                    </a:lnTo>
                    <a:lnTo>
                      <a:pt x="67487" y="525183"/>
                    </a:lnTo>
                    <a:lnTo>
                      <a:pt x="4241" y="525183"/>
                    </a:lnTo>
                    <a:lnTo>
                      <a:pt x="4241" y="564146"/>
                    </a:lnTo>
                    <a:lnTo>
                      <a:pt x="14401" y="564146"/>
                    </a:lnTo>
                    <a:lnTo>
                      <a:pt x="29385" y="563031"/>
                    </a:lnTo>
                    <a:lnTo>
                      <a:pt x="56543" y="562238"/>
                    </a:lnTo>
                    <a:lnTo>
                      <a:pt x="95879" y="561764"/>
                    </a:lnTo>
                    <a:lnTo>
                      <a:pt x="147396" y="561606"/>
                    </a:lnTo>
                    <a:lnTo>
                      <a:pt x="199647" y="561764"/>
                    </a:lnTo>
                    <a:lnTo>
                      <a:pt x="239510" y="562238"/>
                    </a:lnTo>
                    <a:lnTo>
                      <a:pt x="266984" y="563031"/>
                    </a:lnTo>
                    <a:lnTo>
                      <a:pt x="282066" y="564146"/>
                    </a:lnTo>
                    <a:lnTo>
                      <a:pt x="291388" y="564146"/>
                    </a:lnTo>
                    <a:lnTo>
                      <a:pt x="291388" y="525183"/>
                    </a:lnTo>
                    <a:lnTo>
                      <a:pt x="269366" y="525183"/>
                    </a:lnTo>
                    <a:lnTo>
                      <a:pt x="238028" y="524756"/>
                    </a:lnTo>
                    <a:lnTo>
                      <a:pt x="199339" y="521220"/>
                    </a:lnTo>
                    <a:lnTo>
                      <a:pt x="185508" y="258356"/>
                    </a:lnTo>
                    <a:lnTo>
                      <a:pt x="185508" y="5079"/>
                    </a:lnTo>
                    <a:lnTo>
                      <a:pt x="180987" y="1701"/>
                    </a:lnTo>
                    <a:lnTo>
                      <a:pt x="17618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2" name="object 102"/>
              <p:cNvSpPr/>
              <p:nvPr/>
            </p:nvSpPr>
            <p:spPr>
              <a:xfrm>
                <a:off x="7308213" y="4055244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5" h="564514">
                    <a:moveTo>
                      <a:pt x="110117" y="74540"/>
                    </a:moveTo>
                    <a:lnTo>
                      <a:pt x="65223" y="87246"/>
                    </a:lnTo>
                    <a:lnTo>
                      <a:pt x="16094" y="93176"/>
                    </a:lnTo>
                    <a:lnTo>
                      <a:pt x="0" y="93176"/>
                    </a:lnTo>
                    <a:lnTo>
                      <a:pt x="0" y="54211"/>
                    </a:lnTo>
                    <a:lnTo>
                      <a:pt x="16094" y="54211"/>
                    </a:lnTo>
                    <a:lnTo>
                      <a:pt x="35629" y="52782"/>
                    </a:lnTo>
                    <a:lnTo>
                      <a:pt x="89787" y="41505"/>
                    </a:lnTo>
                    <a:lnTo>
                      <a:pt x="129175" y="25940"/>
                    </a:lnTo>
                    <a:lnTo>
                      <a:pt x="160940" y="2541"/>
                    </a:lnTo>
                    <a:lnTo>
                      <a:pt x="162069" y="847"/>
                    </a:lnTo>
                    <a:lnTo>
                      <a:pt x="165457" y="0"/>
                    </a:lnTo>
                    <a:lnTo>
                      <a:pt x="171105" y="0"/>
                    </a:lnTo>
                    <a:lnTo>
                      <a:pt x="176187" y="0"/>
                    </a:lnTo>
                    <a:lnTo>
                      <a:pt x="180987" y="1694"/>
                    </a:lnTo>
                    <a:lnTo>
                      <a:pt x="185505" y="5082"/>
                    </a:lnTo>
                    <a:lnTo>
                      <a:pt x="185505" y="258351"/>
                    </a:lnTo>
                    <a:lnTo>
                      <a:pt x="186352" y="512468"/>
                    </a:lnTo>
                    <a:lnTo>
                      <a:pt x="190305" y="516421"/>
                    </a:lnTo>
                    <a:lnTo>
                      <a:pt x="193693" y="518962"/>
                    </a:lnTo>
                    <a:lnTo>
                      <a:pt x="196516" y="520092"/>
                    </a:lnTo>
                    <a:lnTo>
                      <a:pt x="199340" y="521221"/>
                    </a:lnTo>
                    <a:lnTo>
                      <a:pt x="238022" y="524750"/>
                    </a:lnTo>
                    <a:lnTo>
                      <a:pt x="269363" y="525174"/>
                    </a:lnTo>
                    <a:lnTo>
                      <a:pt x="291387" y="525174"/>
                    </a:lnTo>
                    <a:lnTo>
                      <a:pt x="291387" y="564139"/>
                    </a:lnTo>
                    <a:lnTo>
                      <a:pt x="282069" y="564139"/>
                    </a:lnTo>
                    <a:lnTo>
                      <a:pt x="266981" y="563027"/>
                    </a:lnTo>
                    <a:lnTo>
                      <a:pt x="239505" y="562233"/>
                    </a:lnTo>
                    <a:lnTo>
                      <a:pt x="199640" y="561756"/>
                    </a:lnTo>
                    <a:lnTo>
                      <a:pt x="147387" y="561597"/>
                    </a:lnTo>
                    <a:lnTo>
                      <a:pt x="95875" y="561756"/>
                    </a:lnTo>
                    <a:lnTo>
                      <a:pt x="56540" y="562233"/>
                    </a:lnTo>
                    <a:lnTo>
                      <a:pt x="29382" y="563027"/>
                    </a:lnTo>
                    <a:lnTo>
                      <a:pt x="14399" y="564139"/>
                    </a:lnTo>
                    <a:lnTo>
                      <a:pt x="4235" y="564139"/>
                    </a:lnTo>
                    <a:lnTo>
                      <a:pt x="4235" y="525174"/>
                    </a:lnTo>
                    <a:lnTo>
                      <a:pt x="26258" y="525174"/>
                    </a:lnTo>
                    <a:lnTo>
                      <a:pt x="35258" y="525174"/>
                    </a:lnTo>
                    <a:lnTo>
                      <a:pt x="43623" y="525174"/>
                    </a:lnTo>
                    <a:lnTo>
                      <a:pt x="51352" y="525174"/>
                    </a:lnTo>
                    <a:lnTo>
                      <a:pt x="58446" y="525174"/>
                    </a:lnTo>
                    <a:lnTo>
                      <a:pt x="67482" y="525174"/>
                    </a:lnTo>
                    <a:lnTo>
                      <a:pt x="74540" y="524892"/>
                    </a:lnTo>
                    <a:lnTo>
                      <a:pt x="79623" y="524327"/>
                    </a:lnTo>
                    <a:lnTo>
                      <a:pt x="84705" y="523762"/>
                    </a:lnTo>
                    <a:lnTo>
                      <a:pt x="89222" y="522915"/>
                    </a:lnTo>
                    <a:lnTo>
                      <a:pt x="93176" y="521786"/>
                    </a:lnTo>
                    <a:lnTo>
                      <a:pt x="97129" y="520656"/>
                    </a:lnTo>
                    <a:lnTo>
                      <a:pt x="99387" y="520092"/>
                    </a:lnTo>
                    <a:lnTo>
                      <a:pt x="99952" y="520092"/>
                    </a:lnTo>
                    <a:lnTo>
                      <a:pt x="100517" y="520092"/>
                    </a:lnTo>
                    <a:lnTo>
                      <a:pt x="102211" y="518680"/>
                    </a:lnTo>
                    <a:lnTo>
                      <a:pt x="105034" y="515856"/>
                    </a:lnTo>
                    <a:lnTo>
                      <a:pt x="107858" y="513033"/>
                    </a:lnTo>
                    <a:lnTo>
                      <a:pt x="109552" y="511903"/>
                    </a:lnTo>
                    <a:lnTo>
                      <a:pt x="110117" y="512468"/>
                    </a:lnTo>
                    <a:lnTo>
                      <a:pt x="110117" y="7454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03" name="object 103"/>
            <p:cNvGrpSpPr/>
            <p:nvPr/>
          </p:nvGrpSpPr>
          <p:grpSpPr>
            <a:xfrm>
              <a:off x="12531670" y="3983668"/>
              <a:ext cx="203835" cy="848360"/>
              <a:chOff x="7707604" y="3983668"/>
              <a:chExt cx="203835" cy="848360"/>
            </a:xfrm>
          </p:grpSpPr>
          <p:sp>
            <p:nvSpPr>
              <p:cNvPr id="104" name="object 104"/>
              <p:cNvSpPr/>
              <p:nvPr/>
            </p:nvSpPr>
            <p:spPr>
              <a:xfrm>
                <a:off x="7708023" y="3984091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5" h="847089">
                    <a:moveTo>
                      <a:pt x="26263" y="0"/>
                    </a:moveTo>
                    <a:lnTo>
                      <a:pt x="7632" y="0"/>
                    </a:lnTo>
                    <a:lnTo>
                      <a:pt x="4241" y="838"/>
                    </a:lnTo>
                    <a:lnTo>
                      <a:pt x="1422" y="2539"/>
                    </a:lnTo>
                    <a:lnTo>
                      <a:pt x="0" y="5638"/>
                    </a:lnTo>
                    <a:lnTo>
                      <a:pt x="0" y="10159"/>
                    </a:lnTo>
                    <a:lnTo>
                      <a:pt x="9321" y="21170"/>
                    </a:lnTo>
                    <a:lnTo>
                      <a:pt x="36877" y="53077"/>
                    </a:lnTo>
                    <a:lnTo>
                      <a:pt x="61190" y="88182"/>
                    </a:lnTo>
                    <a:lnTo>
                      <a:pt x="82262" y="126488"/>
                    </a:lnTo>
                    <a:lnTo>
                      <a:pt x="100091" y="167993"/>
                    </a:lnTo>
                    <a:lnTo>
                      <a:pt x="114680" y="212698"/>
                    </a:lnTo>
                    <a:lnTo>
                      <a:pt x="126026" y="260603"/>
                    </a:lnTo>
                    <a:lnTo>
                      <a:pt x="134130" y="311708"/>
                    </a:lnTo>
                    <a:lnTo>
                      <a:pt x="138993" y="366013"/>
                    </a:lnTo>
                    <a:lnTo>
                      <a:pt x="140614" y="423519"/>
                    </a:lnTo>
                    <a:lnTo>
                      <a:pt x="138993" y="481025"/>
                    </a:lnTo>
                    <a:lnTo>
                      <a:pt x="134130" y="535332"/>
                    </a:lnTo>
                    <a:lnTo>
                      <a:pt x="126026" y="586438"/>
                    </a:lnTo>
                    <a:lnTo>
                      <a:pt x="114680" y="634346"/>
                    </a:lnTo>
                    <a:lnTo>
                      <a:pt x="100091" y="679053"/>
                    </a:lnTo>
                    <a:lnTo>
                      <a:pt x="82262" y="720560"/>
                    </a:lnTo>
                    <a:lnTo>
                      <a:pt x="61190" y="758867"/>
                    </a:lnTo>
                    <a:lnTo>
                      <a:pt x="36877" y="793974"/>
                    </a:lnTo>
                    <a:lnTo>
                      <a:pt x="0" y="836891"/>
                    </a:lnTo>
                    <a:lnTo>
                      <a:pt x="571" y="840270"/>
                    </a:lnTo>
                    <a:lnTo>
                      <a:pt x="1422" y="842822"/>
                    </a:lnTo>
                    <a:lnTo>
                      <a:pt x="3670" y="846201"/>
                    </a:lnTo>
                    <a:lnTo>
                      <a:pt x="5092" y="847051"/>
                    </a:lnTo>
                    <a:lnTo>
                      <a:pt x="26263" y="847051"/>
                    </a:lnTo>
                    <a:lnTo>
                      <a:pt x="29654" y="843660"/>
                    </a:lnTo>
                    <a:lnTo>
                      <a:pt x="39814" y="835761"/>
                    </a:lnTo>
                    <a:lnTo>
                      <a:pt x="76238" y="799617"/>
                    </a:lnTo>
                    <a:lnTo>
                      <a:pt x="104352" y="766420"/>
                    </a:lnTo>
                    <a:lnTo>
                      <a:pt x="124944" y="732488"/>
                    </a:lnTo>
                    <a:lnTo>
                      <a:pt x="152736" y="681029"/>
                    </a:lnTo>
                    <a:lnTo>
                      <a:pt x="168409" y="643757"/>
                    </a:lnTo>
                    <a:lnTo>
                      <a:pt x="179844" y="605481"/>
                    </a:lnTo>
                    <a:lnTo>
                      <a:pt x="189583" y="560166"/>
                    </a:lnTo>
                    <a:lnTo>
                      <a:pt x="197687" y="507540"/>
                    </a:lnTo>
                    <a:lnTo>
                      <a:pt x="201921" y="452056"/>
                    </a:lnTo>
                    <a:lnTo>
                      <a:pt x="202450" y="423519"/>
                    </a:lnTo>
                    <a:lnTo>
                      <a:pt x="200993" y="377443"/>
                    </a:lnTo>
                    <a:lnTo>
                      <a:pt x="196622" y="332041"/>
                    </a:lnTo>
                    <a:lnTo>
                      <a:pt x="189338" y="287316"/>
                    </a:lnTo>
                    <a:lnTo>
                      <a:pt x="179139" y="243267"/>
                    </a:lnTo>
                    <a:lnTo>
                      <a:pt x="166027" y="199897"/>
                    </a:lnTo>
                    <a:lnTo>
                      <a:pt x="145114" y="148334"/>
                    </a:lnTo>
                    <a:lnTo>
                      <a:pt x="118802" y="101217"/>
                    </a:lnTo>
                    <a:lnTo>
                      <a:pt x="87088" y="58546"/>
                    </a:lnTo>
                    <a:lnTo>
                      <a:pt x="49974" y="20319"/>
                    </a:lnTo>
                    <a:lnTo>
                      <a:pt x="2626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105"/>
              <p:cNvSpPr/>
              <p:nvPr/>
            </p:nvSpPr>
            <p:spPr>
              <a:xfrm>
                <a:off x="7708028" y="3984091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5" h="847089">
                    <a:moveTo>
                      <a:pt x="4235" y="847"/>
                    </a:moveTo>
                    <a:lnTo>
                      <a:pt x="7623" y="0"/>
                    </a:lnTo>
                    <a:lnTo>
                      <a:pt x="10446" y="0"/>
                    </a:lnTo>
                    <a:lnTo>
                      <a:pt x="13270" y="0"/>
                    </a:lnTo>
                    <a:lnTo>
                      <a:pt x="16094" y="0"/>
                    </a:lnTo>
                    <a:lnTo>
                      <a:pt x="26258" y="0"/>
                    </a:lnTo>
                    <a:lnTo>
                      <a:pt x="49976" y="20329"/>
                    </a:lnTo>
                    <a:lnTo>
                      <a:pt x="87087" y="58552"/>
                    </a:lnTo>
                    <a:lnTo>
                      <a:pt x="118799" y="101223"/>
                    </a:lnTo>
                    <a:lnTo>
                      <a:pt x="145111" y="148340"/>
                    </a:lnTo>
                    <a:lnTo>
                      <a:pt x="166022" y="199905"/>
                    </a:lnTo>
                    <a:lnTo>
                      <a:pt x="179135" y="243274"/>
                    </a:lnTo>
                    <a:lnTo>
                      <a:pt x="189334" y="287321"/>
                    </a:lnTo>
                    <a:lnTo>
                      <a:pt x="196618" y="332046"/>
                    </a:lnTo>
                    <a:lnTo>
                      <a:pt x="200989" y="377448"/>
                    </a:lnTo>
                    <a:lnTo>
                      <a:pt x="202446" y="423527"/>
                    </a:lnTo>
                    <a:lnTo>
                      <a:pt x="201916" y="452062"/>
                    </a:lnTo>
                    <a:lnTo>
                      <a:pt x="197681" y="507545"/>
                    </a:lnTo>
                    <a:lnTo>
                      <a:pt x="189581" y="560168"/>
                    </a:lnTo>
                    <a:lnTo>
                      <a:pt x="179840" y="605486"/>
                    </a:lnTo>
                    <a:lnTo>
                      <a:pt x="168405" y="643762"/>
                    </a:lnTo>
                    <a:lnTo>
                      <a:pt x="152734" y="681032"/>
                    </a:lnTo>
                    <a:lnTo>
                      <a:pt x="133517" y="717191"/>
                    </a:lnTo>
                    <a:lnTo>
                      <a:pt x="110964" y="756420"/>
                    </a:lnTo>
                    <a:lnTo>
                      <a:pt x="86982" y="788026"/>
                    </a:lnTo>
                    <a:lnTo>
                      <a:pt x="58023" y="818467"/>
                    </a:lnTo>
                    <a:lnTo>
                      <a:pt x="29646" y="843667"/>
                    </a:lnTo>
                    <a:lnTo>
                      <a:pt x="27952" y="845361"/>
                    </a:lnTo>
                    <a:lnTo>
                      <a:pt x="26823" y="846490"/>
                    </a:lnTo>
                    <a:lnTo>
                      <a:pt x="26258" y="847055"/>
                    </a:lnTo>
                    <a:lnTo>
                      <a:pt x="16094" y="847055"/>
                    </a:lnTo>
                    <a:lnTo>
                      <a:pt x="11576" y="847055"/>
                    </a:lnTo>
                    <a:lnTo>
                      <a:pt x="8470" y="847055"/>
                    </a:lnTo>
                    <a:lnTo>
                      <a:pt x="6776" y="847055"/>
                    </a:lnTo>
                    <a:lnTo>
                      <a:pt x="5082" y="847055"/>
                    </a:lnTo>
                    <a:lnTo>
                      <a:pt x="3670" y="846208"/>
                    </a:lnTo>
                    <a:lnTo>
                      <a:pt x="2541" y="844514"/>
                    </a:lnTo>
                    <a:lnTo>
                      <a:pt x="1411" y="842820"/>
                    </a:lnTo>
                    <a:lnTo>
                      <a:pt x="564" y="840279"/>
                    </a:lnTo>
                    <a:lnTo>
                      <a:pt x="0" y="836891"/>
                    </a:lnTo>
                    <a:lnTo>
                      <a:pt x="564" y="836326"/>
                    </a:lnTo>
                    <a:lnTo>
                      <a:pt x="3670" y="832655"/>
                    </a:lnTo>
                    <a:lnTo>
                      <a:pt x="9317" y="825879"/>
                    </a:lnTo>
                    <a:lnTo>
                      <a:pt x="36872" y="793973"/>
                    </a:lnTo>
                    <a:lnTo>
                      <a:pt x="61186" y="758867"/>
                    </a:lnTo>
                    <a:lnTo>
                      <a:pt x="82258" y="720562"/>
                    </a:lnTo>
                    <a:lnTo>
                      <a:pt x="100088" y="679056"/>
                    </a:lnTo>
                    <a:lnTo>
                      <a:pt x="114676" y="634350"/>
                    </a:lnTo>
                    <a:lnTo>
                      <a:pt x="126023" y="586444"/>
                    </a:lnTo>
                    <a:lnTo>
                      <a:pt x="134127" y="535339"/>
                    </a:lnTo>
                    <a:lnTo>
                      <a:pt x="138990" y="481033"/>
                    </a:lnTo>
                    <a:lnTo>
                      <a:pt x="140611" y="423527"/>
                    </a:lnTo>
                    <a:lnTo>
                      <a:pt x="138990" y="366022"/>
                    </a:lnTo>
                    <a:lnTo>
                      <a:pt x="134127" y="311716"/>
                    </a:lnTo>
                    <a:lnTo>
                      <a:pt x="126023" y="260610"/>
                    </a:lnTo>
                    <a:lnTo>
                      <a:pt x="114676" y="212705"/>
                    </a:lnTo>
                    <a:lnTo>
                      <a:pt x="100088" y="167999"/>
                    </a:lnTo>
                    <a:lnTo>
                      <a:pt x="82258" y="126493"/>
                    </a:lnTo>
                    <a:lnTo>
                      <a:pt x="61186" y="88187"/>
                    </a:lnTo>
                    <a:lnTo>
                      <a:pt x="36872" y="53082"/>
                    </a:lnTo>
                    <a:lnTo>
                      <a:pt x="9317" y="21176"/>
                    </a:lnTo>
                    <a:lnTo>
                      <a:pt x="3670" y="14399"/>
                    </a:lnTo>
                    <a:lnTo>
                      <a:pt x="564" y="10729"/>
                    </a:lnTo>
                    <a:lnTo>
                      <a:pt x="0" y="10164"/>
                    </a:lnTo>
                    <a:lnTo>
                      <a:pt x="0" y="5647"/>
                    </a:lnTo>
                    <a:lnTo>
                      <a:pt x="1411" y="2541"/>
                    </a:lnTo>
                    <a:lnTo>
                      <a:pt x="4235" y="847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CF58A253-FCBF-4EC1-F22D-CFECF7C49FE6}"/>
              </a:ext>
            </a:extLst>
          </p:cNvPr>
          <p:cNvGrpSpPr/>
          <p:nvPr/>
        </p:nvGrpSpPr>
        <p:grpSpPr>
          <a:xfrm>
            <a:off x="5671533" y="5469568"/>
            <a:ext cx="7227603" cy="848360"/>
            <a:chOff x="5671533" y="5469568"/>
            <a:chExt cx="7227603" cy="848360"/>
          </a:xfrm>
        </p:grpSpPr>
        <p:grpSp>
          <p:nvGrpSpPr>
            <p:cNvPr id="106" name="object 106"/>
            <p:cNvGrpSpPr/>
            <p:nvPr/>
          </p:nvGrpSpPr>
          <p:grpSpPr>
            <a:xfrm>
              <a:off x="5671533" y="5793990"/>
              <a:ext cx="565150" cy="199390"/>
              <a:chOff x="847467" y="5793990"/>
              <a:chExt cx="565150" cy="199390"/>
            </a:xfrm>
          </p:grpSpPr>
          <p:sp>
            <p:nvSpPr>
              <p:cNvPr id="107" name="object 107"/>
              <p:cNvSpPr/>
              <p:nvPr/>
            </p:nvSpPr>
            <p:spPr>
              <a:xfrm>
                <a:off x="847891" y="5794413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198754">
                    <a:moveTo>
                      <a:pt x="551432" y="0"/>
                    </a:moveTo>
                    <a:lnTo>
                      <a:pt x="11857" y="0"/>
                    </a:lnTo>
                    <a:lnTo>
                      <a:pt x="3952" y="3949"/>
                    </a:lnTo>
                    <a:lnTo>
                      <a:pt x="0" y="9601"/>
                    </a:lnTo>
                    <a:lnTo>
                      <a:pt x="0" y="25412"/>
                    </a:lnTo>
                    <a:lnTo>
                      <a:pt x="4517" y="31051"/>
                    </a:lnTo>
                    <a:lnTo>
                      <a:pt x="13552" y="33883"/>
                    </a:lnTo>
                    <a:lnTo>
                      <a:pt x="282916" y="33883"/>
                    </a:lnTo>
                    <a:lnTo>
                      <a:pt x="552283" y="33032"/>
                    </a:lnTo>
                    <a:lnTo>
                      <a:pt x="560183" y="28511"/>
                    </a:lnTo>
                    <a:lnTo>
                      <a:pt x="564132" y="23152"/>
                    </a:lnTo>
                    <a:lnTo>
                      <a:pt x="564132" y="10160"/>
                    </a:lnTo>
                    <a:lnTo>
                      <a:pt x="559903" y="4508"/>
                    </a:lnTo>
                    <a:lnTo>
                      <a:pt x="551432" y="0"/>
                    </a:lnTo>
                    <a:close/>
                  </a:path>
                  <a:path w="564515" h="198754">
                    <a:moveTo>
                      <a:pt x="552283" y="164325"/>
                    </a:moveTo>
                    <a:lnTo>
                      <a:pt x="13552" y="164325"/>
                    </a:lnTo>
                    <a:lnTo>
                      <a:pt x="4517" y="167144"/>
                    </a:lnTo>
                    <a:lnTo>
                      <a:pt x="0" y="172796"/>
                    </a:lnTo>
                    <a:lnTo>
                      <a:pt x="0" y="188607"/>
                    </a:lnTo>
                    <a:lnTo>
                      <a:pt x="3952" y="194259"/>
                    </a:lnTo>
                    <a:lnTo>
                      <a:pt x="11857" y="198208"/>
                    </a:lnTo>
                    <a:lnTo>
                      <a:pt x="551432" y="198208"/>
                    </a:lnTo>
                    <a:lnTo>
                      <a:pt x="559903" y="194259"/>
                    </a:lnTo>
                    <a:lnTo>
                      <a:pt x="564132" y="188607"/>
                    </a:lnTo>
                    <a:lnTo>
                      <a:pt x="564132" y="175615"/>
                    </a:lnTo>
                    <a:lnTo>
                      <a:pt x="560183" y="169976"/>
                    </a:lnTo>
                    <a:lnTo>
                      <a:pt x="552283" y="16432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8" name="object 108"/>
              <p:cNvSpPr/>
              <p:nvPr/>
            </p:nvSpPr>
            <p:spPr>
              <a:xfrm>
                <a:off x="847890" y="5794414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198754">
                    <a:moveTo>
                      <a:pt x="0" y="16941"/>
                    </a:moveTo>
                    <a:lnTo>
                      <a:pt x="0" y="9599"/>
                    </a:lnTo>
                    <a:lnTo>
                      <a:pt x="3952" y="3953"/>
                    </a:lnTo>
                    <a:lnTo>
                      <a:pt x="11858" y="0"/>
                    </a:lnTo>
                    <a:lnTo>
                      <a:pt x="551433" y="0"/>
                    </a:lnTo>
                    <a:lnTo>
                      <a:pt x="559903" y="4517"/>
                    </a:lnTo>
                    <a:lnTo>
                      <a:pt x="564139" y="10164"/>
                    </a:lnTo>
                    <a:lnTo>
                      <a:pt x="564139" y="16941"/>
                    </a:lnTo>
                    <a:lnTo>
                      <a:pt x="564139" y="23152"/>
                    </a:lnTo>
                    <a:lnTo>
                      <a:pt x="560185" y="28517"/>
                    </a:lnTo>
                    <a:lnTo>
                      <a:pt x="552280" y="33035"/>
                    </a:lnTo>
                    <a:lnTo>
                      <a:pt x="282916" y="33882"/>
                    </a:lnTo>
                    <a:lnTo>
                      <a:pt x="13552" y="33882"/>
                    </a:lnTo>
                    <a:lnTo>
                      <a:pt x="4517" y="31058"/>
                    </a:lnTo>
                    <a:lnTo>
                      <a:pt x="0" y="25411"/>
                    </a:lnTo>
                    <a:lnTo>
                      <a:pt x="0" y="16941"/>
                    </a:lnTo>
                    <a:close/>
                  </a:path>
                  <a:path w="564515" h="198754">
                    <a:moveTo>
                      <a:pt x="0" y="181269"/>
                    </a:moveTo>
                    <a:lnTo>
                      <a:pt x="0" y="172799"/>
                    </a:lnTo>
                    <a:lnTo>
                      <a:pt x="4517" y="167152"/>
                    </a:lnTo>
                    <a:lnTo>
                      <a:pt x="13552" y="164328"/>
                    </a:lnTo>
                    <a:lnTo>
                      <a:pt x="552280" y="164328"/>
                    </a:lnTo>
                    <a:lnTo>
                      <a:pt x="560185" y="169976"/>
                    </a:lnTo>
                    <a:lnTo>
                      <a:pt x="564139" y="175622"/>
                    </a:lnTo>
                    <a:lnTo>
                      <a:pt x="564139" y="181269"/>
                    </a:lnTo>
                    <a:lnTo>
                      <a:pt x="564139" y="188611"/>
                    </a:lnTo>
                    <a:lnTo>
                      <a:pt x="559903" y="194257"/>
                    </a:lnTo>
                    <a:lnTo>
                      <a:pt x="551433" y="198211"/>
                    </a:lnTo>
                    <a:lnTo>
                      <a:pt x="11858" y="198211"/>
                    </a:lnTo>
                    <a:lnTo>
                      <a:pt x="3952" y="194257"/>
                    </a:lnTo>
                    <a:lnTo>
                      <a:pt x="0" y="188611"/>
                    </a:lnTo>
                    <a:lnTo>
                      <a:pt x="0" y="181269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09" name="object 109"/>
            <p:cNvGrpSpPr/>
            <p:nvPr/>
          </p:nvGrpSpPr>
          <p:grpSpPr>
            <a:xfrm>
              <a:off x="6598207" y="5469568"/>
              <a:ext cx="203835" cy="848360"/>
              <a:chOff x="1774141" y="5469568"/>
              <a:chExt cx="203835" cy="848360"/>
            </a:xfrm>
          </p:grpSpPr>
          <p:sp>
            <p:nvSpPr>
              <p:cNvPr id="110" name="object 110"/>
              <p:cNvSpPr/>
              <p:nvPr/>
            </p:nvSpPr>
            <p:spPr>
              <a:xfrm>
                <a:off x="1774571" y="5469991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4" h="847089">
                    <a:moveTo>
                      <a:pt x="198488" y="0"/>
                    </a:moveTo>
                    <a:lnTo>
                      <a:pt x="176187" y="0"/>
                    </a:lnTo>
                    <a:lnTo>
                      <a:pt x="162425" y="10799"/>
                    </a:lnTo>
                    <a:lnTo>
                      <a:pt x="157925" y="14767"/>
                    </a:lnTo>
                    <a:lnTo>
                      <a:pt x="151677" y="21487"/>
                    </a:lnTo>
                    <a:lnTo>
                      <a:pt x="127050" y="46583"/>
                    </a:lnTo>
                    <a:lnTo>
                      <a:pt x="98150" y="80252"/>
                    </a:lnTo>
                    <a:lnTo>
                      <a:pt x="59296" y="147383"/>
                    </a:lnTo>
                    <a:lnTo>
                      <a:pt x="41295" y="184227"/>
                    </a:lnTo>
                    <a:lnTo>
                      <a:pt x="27952" y="221919"/>
                    </a:lnTo>
                    <a:lnTo>
                      <a:pt x="17578" y="263639"/>
                    </a:lnTo>
                    <a:lnTo>
                      <a:pt x="8470" y="312559"/>
                    </a:lnTo>
                    <a:lnTo>
                      <a:pt x="2116" y="366558"/>
                    </a:lnTo>
                    <a:lnTo>
                      <a:pt x="0" y="423519"/>
                    </a:lnTo>
                    <a:lnTo>
                      <a:pt x="1456" y="469600"/>
                    </a:lnTo>
                    <a:lnTo>
                      <a:pt x="5827" y="515003"/>
                    </a:lnTo>
                    <a:lnTo>
                      <a:pt x="13112" y="559726"/>
                    </a:lnTo>
                    <a:lnTo>
                      <a:pt x="23311" y="603772"/>
                    </a:lnTo>
                    <a:lnTo>
                      <a:pt x="36423" y="647141"/>
                    </a:lnTo>
                    <a:lnTo>
                      <a:pt x="57335" y="698706"/>
                    </a:lnTo>
                    <a:lnTo>
                      <a:pt x="83646" y="745826"/>
                    </a:lnTo>
                    <a:lnTo>
                      <a:pt x="115356" y="788498"/>
                    </a:lnTo>
                    <a:lnTo>
                      <a:pt x="152463" y="826719"/>
                    </a:lnTo>
                    <a:lnTo>
                      <a:pt x="176187" y="847051"/>
                    </a:lnTo>
                    <a:lnTo>
                      <a:pt x="198208" y="847051"/>
                    </a:lnTo>
                    <a:lnTo>
                      <a:pt x="202450" y="844511"/>
                    </a:lnTo>
                    <a:lnTo>
                      <a:pt x="202450" y="838860"/>
                    </a:lnTo>
                    <a:lnTo>
                      <a:pt x="188048" y="821639"/>
                    </a:lnTo>
                    <a:lnTo>
                      <a:pt x="171951" y="801944"/>
                    </a:lnTo>
                    <a:lnTo>
                      <a:pt x="141931" y="761711"/>
                    </a:lnTo>
                    <a:lnTo>
                      <a:pt x="121177" y="725288"/>
                    </a:lnTo>
                    <a:lnTo>
                      <a:pt x="101168" y="679706"/>
                    </a:lnTo>
                    <a:lnTo>
                      <a:pt x="83808" y="620833"/>
                    </a:lnTo>
                    <a:lnTo>
                      <a:pt x="69937" y="548674"/>
                    </a:lnTo>
                    <a:lnTo>
                      <a:pt x="65436" y="509076"/>
                    </a:lnTo>
                    <a:lnTo>
                      <a:pt x="62736" y="467358"/>
                    </a:lnTo>
                    <a:lnTo>
                      <a:pt x="61836" y="423519"/>
                    </a:lnTo>
                    <a:lnTo>
                      <a:pt x="62736" y="379633"/>
                    </a:lnTo>
                    <a:lnTo>
                      <a:pt x="65436" y="337758"/>
                    </a:lnTo>
                    <a:lnTo>
                      <a:pt x="69937" y="297894"/>
                    </a:lnTo>
                    <a:lnTo>
                      <a:pt x="76238" y="260045"/>
                    </a:lnTo>
                    <a:lnTo>
                      <a:pt x="92329" y="193970"/>
                    </a:lnTo>
                    <a:lnTo>
                      <a:pt x="111810" y="143154"/>
                    </a:lnTo>
                    <a:lnTo>
                      <a:pt x="132776" y="103339"/>
                    </a:lnTo>
                    <a:lnTo>
                      <a:pt x="153314" y="70307"/>
                    </a:lnTo>
                    <a:lnTo>
                      <a:pt x="180476" y="33933"/>
                    </a:lnTo>
                    <a:lnTo>
                      <a:pt x="197650" y="15239"/>
                    </a:lnTo>
                    <a:lnTo>
                      <a:pt x="202450" y="9309"/>
                    </a:lnTo>
                    <a:lnTo>
                      <a:pt x="202450" y="2539"/>
                    </a:lnTo>
                    <a:lnTo>
                      <a:pt x="19848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1" name="object 111"/>
              <p:cNvSpPr/>
              <p:nvPr/>
            </p:nvSpPr>
            <p:spPr>
              <a:xfrm>
                <a:off x="1774565" y="5469991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4" h="847089">
                    <a:moveTo>
                      <a:pt x="0" y="423527"/>
                    </a:moveTo>
                    <a:lnTo>
                      <a:pt x="2117" y="366563"/>
                    </a:lnTo>
                    <a:lnTo>
                      <a:pt x="8470" y="312563"/>
                    </a:lnTo>
                    <a:lnTo>
                      <a:pt x="17576" y="263646"/>
                    </a:lnTo>
                    <a:lnTo>
                      <a:pt x="27952" y="221928"/>
                    </a:lnTo>
                    <a:lnTo>
                      <a:pt x="41294" y="184234"/>
                    </a:lnTo>
                    <a:lnTo>
                      <a:pt x="59293" y="147387"/>
                    </a:lnTo>
                    <a:lnTo>
                      <a:pt x="85023" y="101805"/>
                    </a:lnTo>
                    <a:lnTo>
                      <a:pt x="106305" y="69458"/>
                    </a:lnTo>
                    <a:lnTo>
                      <a:pt x="137699" y="35893"/>
                    </a:lnTo>
                    <a:lnTo>
                      <a:pt x="145905" y="27529"/>
                    </a:lnTo>
                    <a:lnTo>
                      <a:pt x="151676" y="21493"/>
                    </a:lnTo>
                    <a:lnTo>
                      <a:pt x="155011" y="17788"/>
                    </a:lnTo>
                    <a:lnTo>
                      <a:pt x="157922" y="14770"/>
                    </a:lnTo>
                    <a:lnTo>
                      <a:pt x="162422" y="10799"/>
                    </a:lnTo>
                    <a:lnTo>
                      <a:pt x="168511" y="5876"/>
                    </a:lnTo>
                    <a:lnTo>
                      <a:pt x="176187" y="0"/>
                    </a:lnTo>
                    <a:lnTo>
                      <a:pt x="187199" y="0"/>
                    </a:lnTo>
                    <a:lnTo>
                      <a:pt x="190587" y="0"/>
                    </a:lnTo>
                    <a:lnTo>
                      <a:pt x="198493" y="0"/>
                    </a:lnTo>
                    <a:lnTo>
                      <a:pt x="202446" y="2541"/>
                    </a:lnTo>
                    <a:lnTo>
                      <a:pt x="202446" y="7623"/>
                    </a:lnTo>
                    <a:lnTo>
                      <a:pt x="202446" y="9317"/>
                    </a:lnTo>
                    <a:lnTo>
                      <a:pt x="197646" y="15247"/>
                    </a:lnTo>
                    <a:lnTo>
                      <a:pt x="188046" y="25411"/>
                    </a:lnTo>
                    <a:lnTo>
                      <a:pt x="180475" y="33935"/>
                    </a:lnTo>
                    <a:lnTo>
                      <a:pt x="153317" y="70305"/>
                    </a:lnTo>
                    <a:lnTo>
                      <a:pt x="132776" y="103340"/>
                    </a:lnTo>
                    <a:lnTo>
                      <a:pt x="111811" y="143152"/>
                    </a:lnTo>
                    <a:lnTo>
                      <a:pt x="92328" y="193975"/>
                    </a:lnTo>
                    <a:lnTo>
                      <a:pt x="76235" y="260046"/>
                    </a:lnTo>
                    <a:lnTo>
                      <a:pt x="69935" y="297898"/>
                    </a:lnTo>
                    <a:lnTo>
                      <a:pt x="65435" y="337763"/>
                    </a:lnTo>
                    <a:lnTo>
                      <a:pt x="62735" y="379639"/>
                    </a:lnTo>
                    <a:lnTo>
                      <a:pt x="61835" y="423527"/>
                    </a:lnTo>
                    <a:lnTo>
                      <a:pt x="62735" y="467363"/>
                    </a:lnTo>
                    <a:lnTo>
                      <a:pt x="65435" y="509080"/>
                    </a:lnTo>
                    <a:lnTo>
                      <a:pt x="69935" y="548680"/>
                    </a:lnTo>
                    <a:lnTo>
                      <a:pt x="83805" y="620838"/>
                    </a:lnTo>
                    <a:lnTo>
                      <a:pt x="101170" y="679709"/>
                    </a:lnTo>
                    <a:lnTo>
                      <a:pt x="121181" y="725291"/>
                    </a:lnTo>
                    <a:lnTo>
                      <a:pt x="141934" y="761714"/>
                    </a:lnTo>
                    <a:lnTo>
                      <a:pt x="171952" y="801950"/>
                    </a:lnTo>
                    <a:lnTo>
                      <a:pt x="197646" y="832937"/>
                    </a:lnTo>
                    <a:lnTo>
                      <a:pt x="202446" y="838867"/>
                    </a:lnTo>
                    <a:lnTo>
                      <a:pt x="202446" y="839432"/>
                    </a:lnTo>
                    <a:lnTo>
                      <a:pt x="202446" y="844514"/>
                    </a:lnTo>
                    <a:lnTo>
                      <a:pt x="198211" y="847055"/>
                    </a:lnTo>
                    <a:lnTo>
                      <a:pt x="189740" y="847055"/>
                    </a:lnTo>
                    <a:lnTo>
                      <a:pt x="187199" y="847055"/>
                    </a:lnTo>
                    <a:lnTo>
                      <a:pt x="176187" y="847055"/>
                    </a:lnTo>
                    <a:lnTo>
                      <a:pt x="152470" y="826726"/>
                    </a:lnTo>
                    <a:lnTo>
                      <a:pt x="115358" y="788502"/>
                    </a:lnTo>
                    <a:lnTo>
                      <a:pt x="83646" y="745832"/>
                    </a:lnTo>
                    <a:lnTo>
                      <a:pt x="57335" y="698715"/>
                    </a:lnTo>
                    <a:lnTo>
                      <a:pt x="36423" y="647150"/>
                    </a:lnTo>
                    <a:lnTo>
                      <a:pt x="23310" y="603781"/>
                    </a:lnTo>
                    <a:lnTo>
                      <a:pt x="13112" y="559734"/>
                    </a:lnTo>
                    <a:lnTo>
                      <a:pt x="5827" y="515009"/>
                    </a:lnTo>
                    <a:lnTo>
                      <a:pt x="1456" y="469607"/>
                    </a:lnTo>
                    <a:lnTo>
                      <a:pt x="0" y="423527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12" name="object 112"/>
            <p:cNvGrpSpPr/>
            <p:nvPr/>
          </p:nvGrpSpPr>
          <p:grpSpPr>
            <a:xfrm>
              <a:off x="6890451" y="5540721"/>
              <a:ext cx="339090" cy="565150"/>
              <a:chOff x="2066385" y="5540721"/>
              <a:chExt cx="339090" cy="565150"/>
            </a:xfrm>
          </p:grpSpPr>
          <p:sp>
            <p:nvSpPr>
              <p:cNvPr id="113" name="object 113"/>
              <p:cNvSpPr/>
              <p:nvPr/>
            </p:nvSpPr>
            <p:spPr>
              <a:xfrm>
                <a:off x="2066798" y="5541137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5" h="564514">
                    <a:moveTo>
                      <a:pt x="156705" y="0"/>
                    </a:moveTo>
                    <a:lnTo>
                      <a:pt x="95299" y="11012"/>
                    </a:lnTo>
                    <a:lnTo>
                      <a:pt x="44894" y="44056"/>
                    </a:lnTo>
                    <a:lnTo>
                      <a:pt x="11226" y="92121"/>
                    </a:lnTo>
                    <a:lnTo>
                      <a:pt x="0" y="148234"/>
                    </a:lnTo>
                    <a:lnTo>
                      <a:pt x="847" y="158823"/>
                    </a:lnTo>
                    <a:lnTo>
                      <a:pt x="20919" y="192178"/>
                    </a:lnTo>
                    <a:lnTo>
                      <a:pt x="49987" y="200761"/>
                    </a:lnTo>
                    <a:lnTo>
                      <a:pt x="61578" y="199487"/>
                    </a:lnTo>
                    <a:lnTo>
                      <a:pt x="94031" y="177884"/>
                    </a:lnTo>
                    <a:lnTo>
                      <a:pt x="100645" y="137334"/>
                    </a:lnTo>
                    <a:lnTo>
                      <a:pt x="77563" y="105781"/>
                    </a:lnTo>
                    <a:lnTo>
                      <a:pt x="51396" y="99110"/>
                    </a:lnTo>
                    <a:lnTo>
                      <a:pt x="49987" y="98831"/>
                    </a:lnTo>
                    <a:lnTo>
                      <a:pt x="49987" y="96570"/>
                    </a:lnTo>
                    <a:lnTo>
                      <a:pt x="52806" y="91198"/>
                    </a:lnTo>
                    <a:lnTo>
                      <a:pt x="78303" y="61362"/>
                    </a:lnTo>
                    <a:lnTo>
                      <a:pt x="123673" y="40714"/>
                    </a:lnTo>
                    <a:lnTo>
                      <a:pt x="137223" y="39814"/>
                    </a:lnTo>
                    <a:lnTo>
                      <a:pt x="162374" y="42250"/>
                    </a:lnTo>
                    <a:lnTo>
                      <a:pt x="203456" y="61733"/>
                    </a:lnTo>
                    <a:lnTo>
                      <a:pt x="231994" y="99158"/>
                    </a:lnTo>
                    <a:lnTo>
                      <a:pt x="246395" y="145325"/>
                    </a:lnTo>
                    <a:lnTo>
                      <a:pt x="248196" y="171107"/>
                    </a:lnTo>
                    <a:lnTo>
                      <a:pt x="248036" y="178891"/>
                    </a:lnTo>
                    <a:lnTo>
                      <a:pt x="239725" y="224472"/>
                    </a:lnTo>
                    <a:lnTo>
                      <a:pt x="225061" y="258196"/>
                    </a:lnTo>
                    <a:lnTo>
                      <a:pt x="212989" y="281971"/>
                    </a:lnTo>
                    <a:lnTo>
                      <a:pt x="174713" y="333956"/>
                    </a:lnTo>
                    <a:lnTo>
                      <a:pt x="134847" y="380492"/>
                    </a:lnTo>
                    <a:lnTo>
                      <a:pt x="83867" y="436022"/>
                    </a:lnTo>
                    <a:lnTo>
                      <a:pt x="30505" y="495528"/>
                    </a:lnTo>
                    <a:lnTo>
                      <a:pt x="8581" y="520787"/>
                    </a:lnTo>
                    <a:lnTo>
                      <a:pt x="1701" y="529691"/>
                    </a:lnTo>
                    <a:lnTo>
                      <a:pt x="0" y="533933"/>
                    </a:lnTo>
                    <a:lnTo>
                      <a:pt x="0" y="564146"/>
                    </a:lnTo>
                    <a:lnTo>
                      <a:pt x="314261" y="564146"/>
                    </a:lnTo>
                    <a:lnTo>
                      <a:pt x="314261" y="561606"/>
                    </a:lnTo>
                    <a:lnTo>
                      <a:pt x="316012" y="555463"/>
                    </a:lnTo>
                    <a:lnTo>
                      <a:pt x="318712" y="540424"/>
                    </a:lnTo>
                    <a:lnTo>
                      <a:pt x="322366" y="516492"/>
                    </a:lnTo>
                    <a:lnTo>
                      <a:pt x="334803" y="427131"/>
                    </a:lnTo>
                    <a:lnTo>
                      <a:pt x="337985" y="406590"/>
                    </a:lnTo>
                    <a:lnTo>
                      <a:pt x="337985" y="404050"/>
                    </a:lnTo>
                    <a:lnTo>
                      <a:pt x="304101" y="404050"/>
                    </a:lnTo>
                    <a:lnTo>
                      <a:pt x="304101" y="406590"/>
                    </a:lnTo>
                    <a:lnTo>
                      <a:pt x="297429" y="438934"/>
                    </a:lnTo>
                    <a:lnTo>
                      <a:pt x="287261" y="476629"/>
                    </a:lnTo>
                    <a:lnTo>
                      <a:pt x="244170" y="485155"/>
                    </a:lnTo>
                    <a:lnTo>
                      <a:pt x="201026" y="485953"/>
                    </a:lnTo>
                    <a:lnTo>
                      <a:pt x="142316" y="486219"/>
                    </a:lnTo>
                    <a:lnTo>
                      <a:pt x="77939" y="485368"/>
                    </a:lnTo>
                    <a:lnTo>
                      <a:pt x="153539" y="413683"/>
                    </a:lnTo>
                    <a:lnTo>
                      <a:pt x="176198" y="392612"/>
                    </a:lnTo>
                    <a:lnTo>
                      <a:pt x="195892" y="374720"/>
                    </a:lnTo>
                    <a:lnTo>
                      <a:pt x="233373" y="341794"/>
                    </a:lnTo>
                    <a:lnTo>
                      <a:pt x="251582" y="325277"/>
                    </a:lnTo>
                    <a:lnTo>
                      <a:pt x="280377" y="297319"/>
                    </a:lnTo>
                    <a:lnTo>
                      <a:pt x="312144" y="255712"/>
                    </a:lnTo>
                    <a:lnTo>
                      <a:pt x="333748" y="205833"/>
                    </a:lnTo>
                    <a:lnTo>
                      <a:pt x="337985" y="170256"/>
                    </a:lnTo>
                    <a:lnTo>
                      <a:pt x="334381" y="134311"/>
                    </a:lnTo>
                    <a:lnTo>
                      <a:pt x="308120" y="72899"/>
                    </a:lnTo>
                    <a:lnTo>
                      <a:pt x="258037" y="26681"/>
                    </a:lnTo>
                    <a:lnTo>
                      <a:pt x="193662" y="2964"/>
                    </a:lnTo>
                    <a:lnTo>
                      <a:pt x="15670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4" name="object 114"/>
              <p:cNvSpPr/>
              <p:nvPr/>
            </p:nvSpPr>
            <p:spPr>
              <a:xfrm>
                <a:off x="2066809" y="5541144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5" h="564514">
                    <a:moveTo>
                      <a:pt x="49976" y="200752"/>
                    </a:moveTo>
                    <a:lnTo>
                      <a:pt x="13552" y="185505"/>
                    </a:lnTo>
                    <a:lnTo>
                      <a:pt x="0" y="148234"/>
                    </a:lnTo>
                    <a:lnTo>
                      <a:pt x="2805" y="119170"/>
                    </a:lnTo>
                    <a:lnTo>
                      <a:pt x="25252" y="67076"/>
                    </a:lnTo>
                    <a:lnTo>
                      <a:pt x="68717" y="24776"/>
                    </a:lnTo>
                    <a:lnTo>
                      <a:pt x="124622" y="2752"/>
                    </a:lnTo>
                    <a:lnTo>
                      <a:pt x="156705" y="0"/>
                    </a:lnTo>
                    <a:lnTo>
                      <a:pt x="193658" y="2964"/>
                    </a:lnTo>
                    <a:lnTo>
                      <a:pt x="258034" y="26682"/>
                    </a:lnTo>
                    <a:lnTo>
                      <a:pt x="308116" y="72899"/>
                    </a:lnTo>
                    <a:lnTo>
                      <a:pt x="334375" y="134311"/>
                    </a:lnTo>
                    <a:lnTo>
                      <a:pt x="337975" y="170258"/>
                    </a:lnTo>
                    <a:lnTo>
                      <a:pt x="336916" y="188258"/>
                    </a:lnTo>
                    <a:lnTo>
                      <a:pt x="321034" y="239716"/>
                    </a:lnTo>
                    <a:lnTo>
                      <a:pt x="291810" y="284504"/>
                    </a:lnTo>
                    <a:lnTo>
                      <a:pt x="251575" y="325269"/>
                    </a:lnTo>
                    <a:lnTo>
                      <a:pt x="212610" y="359998"/>
                    </a:lnTo>
                    <a:lnTo>
                      <a:pt x="195881" y="374716"/>
                    </a:lnTo>
                    <a:lnTo>
                      <a:pt x="176187" y="392610"/>
                    </a:lnTo>
                    <a:lnTo>
                      <a:pt x="153528" y="413680"/>
                    </a:lnTo>
                    <a:lnTo>
                      <a:pt x="127905" y="437927"/>
                    </a:lnTo>
                    <a:lnTo>
                      <a:pt x="77929" y="485362"/>
                    </a:lnTo>
                    <a:lnTo>
                      <a:pt x="142305" y="486209"/>
                    </a:lnTo>
                    <a:lnTo>
                      <a:pt x="201016" y="485945"/>
                    </a:lnTo>
                    <a:lnTo>
                      <a:pt x="244163" y="485151"/>
                    </a:lnTo>
                    <a:lnTo>
                      <a:pt x="283763" y="481974"/>
                    </a:lnTo>
                    <a:lnTo>
                      <a:pt x="297422" y="438933"/>
                    </a:lnTo>
                    <a:lnTo>
                      <a:pt x="304092" y="406586"/>
                    </a:lnTo>
                    <a:lnTo>
                      <a:pt x="304092" y="404045"/>
                    </a:lnTo>
                    <a:lnTo>
                      <a:pt x="337975" y="404045"/>
                    </a:lnTo>
                    <a:lnTo>
                      <a:pt x="337975" y="406586"/>
                    </a:lnTo>
                    <a:lnTo>
                      <a:pt x="336969" y="412357"/>
                    </a:lnTo>
                    <a:lnTo>
                      <a:pt x="334798" y="427127"/>
                    </a:lnTo>
                    <a:lnTo>
                      <a:pt x="331463" y="450898"/>
                    </a:lnTo>
                    <a:lnTo>
                      <a:pt x="326963" y="483668"/>
                    </a:lnTo>
                    <a:lnTo>
                      <a:pt x="322357" y="516492"/>
                    </a:lnTo>
                    <a:lnTo>
                      <a:pt x="318704" y="540421"/>
                    </a:lnTo>
                    <a:lnTo>
                      <a:pt x="316004" y="555456"/>
                    </a:lnTo>
                    <a:lnTo>
                      <a:pt x="314257" y="561597"/>
                    </a:lnTo>
                    <a:lnTo>
                      <a:pt x="314257" y="564139"/>
                    </a:lnTo>
                    <a:lnTo>
                      <a:pt x="0" y="564139"/>
                    </a:lnTo>
                    <a:lnTo>
                      <a:pt x="0" y="548045"/>
                    </a:lnTo>
                    <a:lnTo>
                      <a:pt x="0" y="537880"/>
                    </a:lnTo>
                    <a:lnTo>
                      <a:pt x="0" y="533927"/>
                    </a:lnTo>
                    <a:lnTo>
                      <a:pt x="1694" y="529692"/>
                    </a:lnTo>
                    <a:lnTo>
                      <a:pt x="30494" y="495527"/>
                    </a:lnTo>
                    <a:lnTo>
                      <a:pt x="42352" y="482398"/>
                    </a:lnTo>
                    <a:lnTo>
                      <a:pt x="53364" y="470116"/>
                    </a:lnTo>
                    <a:lnTo>
                      <a:pt x="63529" y="458680"/>
                    </a:lnTo>
                    <a:lnTo>
                      <a:pt x="72846" y="448092"/>
                    </a:lnTo>
                    <a:lnTo>
                      <a:pt x="77505" y="442957"/>
                    </a:lnTo>
                    <a:lnTo>
                      <a:pt x="83858" y="436021"/>
                    </a:lnTo>
                    <a:lnTo>
                      <a:pt x="91905" y="427286"/>
                    </a:lnTo>
                    <a:lnTo>
                      <a:pt x="101646" y="416751"/>
                    </a:lnTo>
                    <a:lnTo>
                      <a:pt x="111387" y="406216"/>
                    </a:lnTo>
                    <a:lnTo>
                      <a:pt x="140399" y="374186"/>
                    </a:lnTo>
                    <a:lnTo>
                      <a:pt x="169411" y="340516"/>
                    </a:lnTo>
                    <a:lnTo>
                      <a:pt x="182487" y="323575"/>
                    </a:lnTo>
                    <a:lnTo>
                      <a:pt x="186987" y="317646"/>
                    </a:lnTo>
                    <a:lnTo>
                      <a:pt x="192228" y="310869"/>
                    </a:lnTo>
                    <a:lnTo>
                      <a:pt x="198211" y="303245"/>
                    </a:lnTo>
                    <a:lnTo>
                      <a:pt x="204087" y="295516"/>
                    </a:lnTo>
                    <a:lnTo>
                      <a:pt x="209010" y="288422"/>
                    </a:lnTo>
                    <a:lnTo>
                      <a:pt x="212981" y="281963"/>
                    </a:lnTo>
                    <a:lnTo>
                      <a:pt x="215999" y="276140"/>
                    </a:lnTo>
                    <a:lnTo>
                      <a:pt x="218699" y="270475"/>
                    </a:lnTo>
                    <a:lnTo>
                      <a:pt x="221716" y="264493"/>
                    </a:lnTo>
                    <a:lnTo>
                      <a:pt x="225052" y="258193"/>
                    </a:lnTo>
                    <a:lnTo>
                      <a:pt x="228705" y="251575"/>
                    </a:lnTo>
                    <a:lnTo>
                      <a:pt x="232252" y="244799"/>
                    </a:lnTo>
                    <a:lnTo>
                      <a:pt x="244322" y="205093"/>
                    </a:lnTo>
                    <a:lnTo>
                      <a:pt x="248187" y="171105"/>
                    </a:lnTo>
                    <a:lnTo>
                      <a:pt x="246387" y="145323"/>
                    </a:lnTo>
                    <a:lnTo>
                      <a:pt x="231987" y="99158"/>
                    </a:lnTo>
                    <a:lnTo>
                      <a:pt x="203452" y="61729"/>
                    </a:lnTo>
                    <a:lnTo>
                      <a:pt x="162369" y="42246"/>
                    </a:lnTo>
                    <a:lnTo>
                      <a:pt x="137223" y="39811"/>
                    </a:lnTo>
                    <a:lnTo>
                      <a:pt x="123670" y="40711"/>
                    </a:lnTo>
                    <a:lnTo>
                      <a:pt x="78299" y="61358"/>
                    </a:lnTo>
                    <a:lnTo>
                      <a:pt x="52799" y="91199"/>
                    </a:lnTo>
                    <a:lnTo>
                      <a:pt x="49976" y="96564"/>
                    </a:lnTo>
                    <a:lnTo>
                      <a:pt x="49976" y="98258"/>
                    </a:lnTo>
                    <a:lnTo>
                      <a:pt x="49976" y="98823"/>
                    </a:lnTo>
                    <a:lnTo>
                      <a:pt x="51388" y="99105"/>
                    </a:lnTo>
                    <a:lnTo>
                      <a:pt x="54211" y="99105"/>
                    </a:lnTo>
                    <a:lnTo>
                      <a:pt x="61887" y="99846"/>
                    </a:lnTo>
                    <a:lnTo>
                      <a:pt x="97623" y="126634"/>
                    </a:lnTo>
                    <a:lnTo>
                      <a:pt x="101646" y="149928"/>
                    </a:lnTo>
                    <a:lnTo>
                      <a:pt x="100799" y="160093"/>
                    </a:lnTo>
                    <a:lnTo>
                      <a:pt x="71787" y="196516"/>
                    </a:lnTo>
                    <a:lnTo>
                      <a:pt x="61570" y="199481"/>
                    </a:lnTo>
                    <a:lnTo>
                      <a:pt x="49976" y="20075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15" name="object 115"/>
            <p:cNvGrpSpPr/>
            <p:nvPr/>
          </p:nvGrpSpPr>
          <p:grpSpPr>
            <a:xfrm>
              <a:off x="7531670" y="5876155"/>
              <a:ext cx="518159" cy="34925"/>
              <a:chOff x="2707604" y="5876155"/>
              <a:chExt cx="518159" cy="34925"/>
            </a:xfrm>
          </p:grpSpPr>
          <p:sp>
            <p:nvSpPr>
              <p:cNvPr id="116" name="object 116"/>
              <p:cNvSpPr/>
              <p:nvPr/>
            </p:nvSpPr>
            <p:spPr>
              <a:xfrm>
                <a:off x="2708020" y="5876569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503999" y="0"/>
                    </a:moveTo>
                    <a:lnTo>
                      <a:pt x="11861" y="0"/>
                    </a:lnTo>
                    <a:lnTo>
                      <a:pt x="3962" y="3962"/>
                    </a:lnTo>
                    <a:lnTo>
                      <a:pt x="0" y="9601"/>
                    </a:lnTo>
                    <a:lnTo>
                      <a:pt x="0" y="24282"/>
                    </a:lnTo>
                    <a:lnTo>
                      <a:pt x="3962" y="29933"/>
                    </a:lnTo>
                    <a:lnTo>
                      <a:pt x="11861" y="33883"/>
                    </a:lnTo>
                    <a:lnTo>
                      <a:pt x="503999" y="33883"/>
                    </a:lnTo>
                    <a:lnTo>
                      <a:pt x="512470" y="29375"/>
                    </a:lnTo>
                    <a:lnTo>
                      <a:pt x="516712" y="23723"/>
                    </a:lnTo>
                    <a:lnTo>
                      <a:pt x="516712" y="10172"/>
                    </a:lnTo>
                    <a:lnTo>
                      <a:pt x="512470" y="4521"/>
                    </a:lnTo>
                    <a:lnTo>
                      <a:pt x="50399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7" name="object 117"/>
              <p:cNvSpPr/>
              <p:nvPr/>
            </p:nvSpPr>
            <p:spPr>
              <a:xfrm>
                <a:off x="2708028" y="5876578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0" y="27952"/>
                    </a:moveTo>
                    <a:lnTo>
                      <a:pt x="0" y="24282"/>
                    </a:lnTo>
                    <a:lnTo>
                      <a:pt x="0" y="16941"/>
                    </a:lnTo>
                    <a:lnTo>
                      <a:pt x="0" y="9599"/>
                    </a:lnTo>
                    <a:lnTo>
                      <a:pt x="3952" y="3953"/>
                    </a:lnTo>
                    <a:lnTo>
                      <a:pt x="11858" y="0"/>
                    </a:lnTo>
                    <a:lnTo>
                      <a:pt x="503998" y="0"/>
                    </a:lnTo>
                    <a:lnTo>
                      <a:pt x="512468" y="4517"/>
                    </a:lnTo>
                    <a:lnTo>
                      <a:pt x="516703" y="10164"/>
                    </a:lnTo>
                    <a:lnTo>
                      <a:pt x="516703" y="16941"/>
                    </a:lnTo>
                    <a:lnTo>
                      <a:pt x="516703" y="23717"/>
                    </a:lnTo>
                    <a:lnTo>
                      <a:pt x="512468" y="29364"/>
                    </a:lnTo>
                    <a:lnTo>
                      <a:pt x="503998" y="33882"/>
                    </a:lnTo>
                    <a:lnTo>
                      <a:pt x="11858" y="33882"/>
                    </a:lnTo>
                    <a:lnTo>
                      <a:pt x="3952" y="29929"/>
                    </a:lnTo>
                    <a:lnTo>
                      <a:pt x="0" y="24282"/>
                    </a:lnTo>
                    <a:lnTo>
                      <a:pt x="0" y="16941"/>
                    </a:lnTo>
                    <a:lnTo>
                      <a:pt x="0" y="2795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18" name="object 118"/>
            <p:cNvGrpSpPr/>
            <p:nvPr/>
          </p:nvGrpSpPr>
          <p:grpSpPr>
            <a:xfrm>
              <a:off x="8378726" y="5540721"/>
              <a:ext cx="292735" cy="565150"/>
              <a:chOff x="3554660" y="5540721"/>
              <a:chExt cx="292735" cy="565150"/>
            </a:xfrm>
          </p:grpSpPr>
          <p:sp>
            <p:nvSpPr>
              <p:cNvPr id="119" name="object 119"/>
              <p:cNvSpPr/>
              <p:nvPr/>
            </p:nvSpPr>
            <p:spPr>
              <a:xfrm>
                <a:off x="3555085" y="5541137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4">
                    <a:moveTo>
                      <a:pt x="176187" y="0"/>
                    </a:moveTo>
                    <a:lnTo>
                      <a:pt x="165455" y="0"/>
                    </a:lnTo>
                    <a:lnTo>
                      <a:pt x="162064" y="850"/>
                    </a:lnTo>
                    <a:lnTo>
                      <a:pt x="160934" y="2539"/>
                    </a:lnTo>
                    <a:lnTo>
                      <a:pt x="155643" y="7199"/>
                    </a:lnTo>
                    <a:lnTo>
                      <a:pt x="118583" y="30919"/>
                    </a:lnTo>
                    <a:lnTo>
                      <a:pt x="72474" y="46427"/>
                    </a:lnTo>
                    <a:lnTo>
                      <a:pt x="16090" y="54216"/>
                    </a:lnTo>
                    <a:lnTo>
                      <a:pt x="0" y="54216"/>
                    </a:lnTo>
                    <a:lnTo>
                      <a:pt x="0" y="93179"/>
                    </a:lnTo>
                    <a:lnTo>
                      <a:pt x="16090" y="93179"/>
                    </a:lnTo>
                    <a:lnTo>
                      <a:pt x="29326" y="92172"/>
                    </a:lnTo>
                    <a:lnTo>
                      <a:pt x="75591" y="85132"/>
                    </a:lnTo>
                    <a:lnTo>
                      <a:pt x="110109" y="74549"/>
                    </a:lnTo>
                    <a:lnTo>
                      <a:pt x="110109" y="512470"/>
                    </a:lnTo>
                    <a:lnTo>
                      <a:pt x="109550" y="511911"/>
                    </a:lnTo>
                    <a:lnTo>
                      <a:pt x="107848" y="513041"/>
                    </a:lnTo>
                    <a:lnTo>
                      <a:pt x="102209" y="518680"/>
                    </a:lnTo>
                    <a:lnTo>
                      <a:pt x="100507" y="520090"/>
                    </a:lnTo>
                    <a:lnTo>
                      <a:pt x="99377" y="520090"/>
                    </a:lnTo>
                    <a:lnTo>
                      <a:pt x="89217" y="522922"/>
                    </a:lnTo>
                    <a:lnTo>
                      <a:pt x="84696" y="523760"/>
                    </a:lnTo>
                    <a:lnTo>
                      <a:pt x="74536" y="524890"/>
                    </a:lnTo>
                    <a:lnTo>
                      <a:pt x="67475" y="525183"/>
                    </a:lnTo>
                    <a:lnTo>
                      <a:pt x="4229" y="525183"/>
                    </a:lnTo>
                    <a:lnTo>
                      <a:pt x="4229" y="564146"/>
                    </a:lnTo>
                    <a:lnTo>
                      <a:pt x="14401" y="564146"/>
                    </a:lnTo>
                    <a:lnTo>
                      <a:pt x="29379" y="563031"/>
                    </a:lnTo>
                    <a:lnTo>
                      <a:pt x="56537" y="562238"/>
                    </a:lnTo>
                    <a:lnTo>
                      <a:pt x="95872" y="561764"/>
                    </a:lnTo>
                    <a:lnTo>
                      <a:pt x="147383" y="561606"/>
                    </a:lnTo>
                    <a:lnTo>
                      <a:pt x="199635" y="561764"/>
                    </a:lnTo>
                    <a:lnTo>
                      <a:pt x="239499" y="562238"/>
                    </a:lnTo>
                    <a:lnTo>
                      <a:pt x="266977" y="563031"/>
                    </a:lnTo>
                    <a:lnTo>
                      <a:pt x="282066" y="564146"/>
                    </a:lnTo>
                    <a:lnTo>
                      <a:pt x="291388" y="564146"/>
                    </a:lnTo>
                    <a:lnTo>
                      <a:pt x="291388" y="525183"/>
                    </a:lnTo>
                    <a:lnTo>
                      <a:pt x="269354" y="525183"/>
                    </a:lnTo>
                    <a:lnTo>
                      <a:pt x="238015" y="524756"/>
                    </a:lnTo>
                    <a:lnTo>
                      <a:pt x="199339" y="521220"/>
                    </a:lnTo>
                    <a:lnTo>
                      <a:pt x="185496" y="258356"/>
                    </a:lnTo>
                    <a:lnTo>
                      <a:pt x="185496" y="5079"/>
                    </a:lnTo>
                    <a:lnTo>
                      <a:pt x="180987" y="1701"/>
                    </a:lnTo>
                    <a:lnTo>
                      <a:pt x="17618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0" name="object 120"/>
              <p:cNvSpPr/>
              <p:nvPr/>
            </p:nvSpPr>
            <p:spPr>
              <a:xfrm>
                <a:off x="3555084" y="5541144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4">
                    <a:moveTo>
                      <a:pt x="110117" y="74540"/>
                    </a:moveTo>
                    <a:lnTo>
                      <a:pt x="65223" y="87246"/>
                    </a:lnTo>
                    <a:lnTo>
                      <a:pt x="16094" y="93176"/>
                    </a:lnTo>
                    <a:lnTo>
                      <a:pt x="0" y="93176"/>
                    </a:lnTo>
                    <a:lnTo>
                      <a:pt x="0" y="54211"/>
                    </a:lnTo>
                    <a:lnTo>
                      <a:pt x="16094" y="54211"/>
                    </a:lnTo>
                    <a:lnTo>
                      <a:pt x="35629" y="52782"/>
                    </a:lnTo>
                    <a:lnTo>
                      <a:pt x="89787" y="41505"/>
                    </a:lnTo>
                    <a:lnTo>
                      <a:pt x="129175" y="25940"/>
                    </a:lnTo>
                    <a:lnTo>
                      <a:pt x="160940" y="2541"/>
                    </a:lnTo>
                    <a:lnTo>
                      <a:pt x="162069" y="847"/>
                    </a:lnTo>
                    <a:lnTo>
                      <a:pt x="165457" y="0"/>
                    </a:lnTo>
                    <a:lnTo>
                      <a:pt x="171105" y="0"/>
                    </a:lnTo>
                    <a:lnTo>
                      <a:pt x="176187" y="0"/>
                    </a:lnTo>
                    <a:lnTo>
                      <a:pt x="180987" y="1694"/>
                    </a:lnTo>
                    <a:lnTo>
                      <a:pt x="185505" y="5082"/>
                    </a:lnTo>
                    <a:lnTo>
                      <a:pt x="185505" y="258351"/>
                    </a:lnTo>
                    <a:lnTo>
                      <a:pt x="186352" y="512468"/>
                    </a:lnTo>
                    <a:lnTo>
                      <a:pt x="190305" y="516421"/>
                    </a:lnTo>
                    <a:lnTo>
                      <a:pt x="193693" y="518962"/>
                    </a:lnTo>
                    <a:lnTo>
                      <a:pt x="196516" y="520092"/>
                    </a:lnTo>
                    <a:lnTo>
                      <a:pt x="199340" y="521221"/>
                    </a:lnTo>
                    <a:lnTo>
                      <a:pt x="238022" y="524750"/>
                    </a:lnTo>
                    <a:lnTo>
                      <a:pt x="269363" y="525174"/>
                    </a:lnTo>
                    <a:lnTo>
                      <a:pt x="291387" y="525174"/>
                    </a:lnTo>
                    <a:lnTo>
                      <a:pt x="291387" y="564139"/>
                    </a:lnTo>
                    <a:lnTo>
                      <a:pt x="282069" y="564139"/>
                    </a:lnTo>
                    <a:lnTo>
                      <a:pt x="266981" y="563027"/>
                    </a:lnTo>
                    <a:lnTo>
                      <a:pt x="239505" y="562233"/>
                    </a:lnTo>
                    <a:lnTo>
                      <a:pt x="199640" y="561756"/>
                    </a:lnTo>
                    <a:lnTo>
                      <a:pt x="147387" y="561597"/>
                    </a:lnTo>
                    <a:lnTo>
                      <a:pt x="95875" y="561756"/>
                    </a:lnTo>
                    <a:lnTo>
                      <a:pt x="56540" y="562233"/>
                    </a:lnTo>
                    <a:lnTo>
                      <a:pt x="29382" y="563027"/>
                    </a:lnTo>
                    <a:lnTo>
                      <a:pt x="14399" y="564139"/>
                    </a:lnTo>
                    <a:lnTo>
                      <a:pt x="4235" y="564139"/>
                    </a:lnTo>
                    <a:lnTo>
                      <a:pt x="4235" y="525174"/>
                    </a:lnTo>
                    <a:lnTo>
                      <a:pt x="26258" y="525174"/>
                    </a:lnTo>
                    <a:lnTo>
                      <a:pt x="35258" y="525174"/>
                    </a:lnTo>
                    <a:lnTo>
                      <a:pt x="43623" y="525174"/>
                    </a:lnTo>
                    <a:lnTo>
                      <a:pt x="51352" y="525174"/>
                    </a:lnTo>
                    <a:lnTo>
                      <a:pt x="58446" y="525174"/>
                    </a:lnTo>
                    <a:lnTo>
                      <a:pt x="67482" y="525174"/>
                    </a:lnTo>
                    <a:lnTo>
                      <a:pt x="74540" y="524892"/>
                    </a:lnTo>
                    <a:lnTo>
                      <a:pt x="79623" y="524327"/>
                    </a:lnTo>
                    <a:lnTo>
                      <a:pt x="84705" y="523762"/>
                    </a:lnTo>
                    <a:lnTo>
                      <a:pt x="89222" y="522915"/>
                    </a:lnTo>
                    <a:lnTo>
                      <a:pt x="93176" y="521786"/>
                    </a:lnTo>
                    <a:lnTo>
                      <a:pt x="97129" y="520656"/>
                    </a:lnTo>
                    <a:lnTo>
                      <a:pt x="99387" y="520092"/>
                    </a:lnTo>
                    <a:lnTo>
                      <a:pt x="99952" y="520092"/>
                    </a:lnTo>
                    <a:lnTo>
                      <a:pt x="100517" y="520092"/>
                    </a:lnTo>
                    <a:lnTo>
                      <a:pt x="102211" y="518680"/>
                    </a:lnTo>
                    <a:lnTo>
                      <a:pt x="105034" y="515856"/>
                    </a:lnTo>
                    <a:lnTo>
                      <a:pt x="107858" y="513033"/>
                    </a:lnTo>
                    <a:lnTo>
                      <a:pt x="109552" y="511903"/>
                    </a:lnTo>
                    <a:lnTo>
                      <a:pt x="110117" y="512468"/>
                    </a:lnTo>
                    <a:lnTo>
                      <a:pt x="110117" y="7454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21" name="object 121"/>
            <p:cNvGrpSpPr/>
            <p:nvPr/>
          </p:nvGrpSpPr>
          <p:grpSpPr>
            <a:xfrm>
              <a:off x="8778528" y="5469568"/>
              <a:ext cx="203835" cy="848360"/>
              <a:chOff x="3954462" y="5469568"/>
              <a:chExt cx="203835" cy="848360"/>
            </a:xfrm>
          </p:grpSpPr>
          <p:sp>
            <p:nvSpPr>
              <p:cNvPr id="122" name="object 122"/>
              <p:cNvSpPr/>
              <p:nvPr/>
            </p:nvSpPr>
            <p:spPr>
              <a:xfrm>
                <a:off x="3954894" y="5469991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4" h="847089">
                    <a:moveTo>
                      <a:pt x="26250" y="0"/>
                    </a:moveTo>
                    <a:lnTo>
                      <a:pt x="7620" y="0"/>
                    </a:lnTo>
                    <a:lnTo>
                      <a:pt x="4229" y="838"/>
                    </a:lnTo>
                    <a:lnTo>
                      <a:pt x="1409" y="2539"/>
                    </a:lnTo>
                    <a:lnTo>
                      <a:pt x="0" y="5638"/>
                    </a:lnTo>
                    <a:lnTo>
                      <a:pt x="0" y="10159"/>
                    </a:lnTo>
                    <a:lnTo>
                      <a:pt x="36877" y="53077"/>
                    </a:lnTo>
                    <a:lnTo>
                      <a:pt x="61190" y="88182"/>
                    </a:lnTo>
                    <a:lnTo>
                      <a:pt x="82262" y="126488"/>
                    </a:lnTo>
                    <a:lnTo>
                      <a:pt x="100091" y="167993"/>
                    </a:lnTo>
                    <a:lnTo>
                      <a:pt x="114680" y="212698"/>
                    </a:lnTo>
                    <a:lnTo>
                      <a:pt x="126026" y="260603"/>
                    </a:lnTo>
                    <a:lnTo>
                      <a:pt x="134130" y="311708"/>
                    </a:lnTo>
                    <a:lnTo>
                      <a:pt x="138993" y="366013"/>
                    </a:lnTo>
                    <a:lnTo>
                      <a:pt x="140614" y="423519"/>
                    </a:lnTo>
                    <a:lnTo>
                      <a:pt x="138993" y="481025"/>
                    </a:lnTo>
                    <a:lnTo>
                      <a:pt x="134130" y="535332"/>
                    </a:lnTo>
                    <a:lnTo>
                      <a:pt x="126026" y="586438"/>
                    </a:lnTo>
                    <a:lnTo>
                      <a:pt x="114680" y="634346"/>
                    </a:lnTo>
                    <a:lnTo>
                      <a:pt x="100091" y="679053"/>
                    </a:lnTo>
                    <a:lnTo>
                      <a:pt x="82262" y="720560"/>
                    </a:lnTo>
                    <a:lnTo>
                      <a:pt x="61190" y="758867"/>
                    </a:lnTo>
                    <a:lnTo>
                      <a:pt x="36877" y="793974"/>
                    </a:lnTo>
                    <a:lnTo>
                      <a:pt x="0" y="836891"/>
                    </a:lnTo>
                    <a:lnTo>
                      <a:pt x="558" y="840270"/>
                    </a:lnTo>
                    <a:lnTo>
                      <a:pt x="1409" y="842822"/>
                    </a:lnTo>
                    <a:lnTo>
                      <a:pt x="3670" y="846200"/>
                    </a:lnTo>
                    <a:lnTo>
                      <a:pt x="5080" y="847051"/>
                    </a:lnTo>
                    <a:lnTo>
                      <a:pt x="26250" y="847051"/>
                    </a:lnTo>
                    <a:lnTo>
                      <a:pt x="29641" y="843660"/>
                    </a:lnTo>
                    <a:lnTo>
                      <a:pt x="39814" y="835761"/>
                    </a:lnTo>
                    <a:lnTo>
                      <a:pt x="76238" y="799617"/>
                    </a:lnTo>
                    <a:lnTo>
                      <a:pt x="104345" y="766420"/>
                    </a:lnTo>
                    <a:lnTo>
                      <a:pt x="124937" y="732488"/>
                    </a:lnTo>
                    <a:lnTo>
                      <a:pt x="152734" y="681029"/>
                    </a:lnTo>
                    <a:lnTo>
                      <a:pt x="168398" y="643757"/>
                    </a:lnTo>
                    <a:lnTo>
                      <a:pt x="179833" y="605481"/>
                    </a:lnTo>
                    <a:lnTo>
                      <a:pt x="189576" y="560166"/>
                    </a:lnTo>
                    <a:lnTo>
                      <a:pt x="197676" y="507540"/>
                    </a:lnTo>
                    <a:lnTo>
                      <a:pt x="201919" y="452056"/>
                    </a:lnTo>
                    <a:lnTo>
                      <a:pt x="202450" y="423519"/>
                    </a:lnTo>
                    <a:lnTo>
                      <a:pt x="200992" y="377443"/>
                    </a:lnTo>
                    <a:lnTo>
                      <a:pt x="196618" y="332041"/>
                    </a:lnTo>
                    <a:lnTo>
                      <a:pt x="189329" y="287316"/>
                    </a:lnTo>
                    <a:lnTo>
                      <a:pt x="179128" y="243267"/>
                    </a:lnTo>
                    <a:lnTo>
                      <a:pt x="166014" y="199897"/>
                    </a:lnTo>
                    <a:lnTo>
                      <a:pt x="145104" y="148334"/>
                    </a:lnTo>
                    <a:lnTo>
                      <a:pt x="118795" y="101217"/>
                    </a:lnTo>
                    <a:lnTo>
                      <a:pt x="87086" y="58546"/>
                    </a:lnTo>
                    <a:lnTo>
                      <a:pt x="49974" y="20319"/>
                    </a:lnTo>
                    <a:lnTo>
                      <a:pt x="262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3" name="object 123"/>
              <p:cNvSpPr/>
              <p:nvPr/>
            </p:nvSpPr>
            <p:spPr>
              <a:xfrm>
                <a:off x="3954886" y="5469991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4" h="847089">
                    <a:moveTo>
                      <a:pt x="4235" y="847"/>
                    </a:moveTo>
                    <a:lnTo>
                      <a:pt x="7623" y="0"/>
                    </a:lnTo>
                    <a:lnTo>
                      <a:pt x="10446" y="0"/>
                    </a:lnTo>
                    <a:lnTo>
                      <a:pt x="13270" y="0"/>
                    </a:lnTo>
                    <a:lnTo>
                      <a:pt x="16094" y="0"/>
                    </a:lnTo>
                    <a:lnTo>
                      <a:pt x="26258" y="0"/>
                    </a:lnTo>
                    <a:lnTo>
                      <a:pt x="49976" y="20329"/>
                    </a:lnTo>
                    <a:lnTo>
                      <a:pt x="87087" y="58552"/>
                    </a:lnTo>
                    <a:lnTo>
                      <a:pt x="118799" y="101223"/>
                    </a:lnTo>
                    <a:lnTo>
                      <a:pt x="145111" y="148340"/>
                    </a:lnTo>
                    <a:lnTo>
                      <a:pt x="166022" y="199905"/>
                    </a:lnTo>
                    <a:lnTo>
                      <a:pt x="179135" y="243274"/>
                    </a:lnTo>
                    <a:lnTo>
                      <a:pt x="189334" y="287321"/>
                    </a:lnTo>
                    <a:lnTo>
                      <a:pt x="196618" y="332046"/>
                    </a:lnTo>
                    <a:lnTo>
                      <a:pt x="200989" y="377448"/>
                    </a:lnTo>
                    <a:lnTo>
                      <a:pt x="202446" y="423527"/>
                    </a:lnTo>
                    <a:lnTo>
                      <a:pt x="201916" y="452062"/>
                    </a:lnTo>
                    <a:lnTo>
                      <a:pt x="197681" y="507545"/>
                    </a:lnTo>
                    <a:lnTo>
                      <a:pt x="189581" y="560168"/>
                    </a:lnTo>
                    <a:lnTo>
                      <a:pt x="179840" y="605486"/>
                    </a:lnTo>
                    <a:lnTo>
                      <a:pt x="168405" y="643762"/>
                    </a:lnTo>
                    <a:lnTo>
                      <a:pt x="152734" y="681032"/>
                    </a:lnTo>
                    <a:lnTo>
                      <a:pt x="133517" y="717191"/>
                    </a:lnTo>
                    <a:lnTo>
                      <a:pt x="110964" y="756420"/>
                    </a:lnTo>
                    <a:lnTo>
                      <a:pt x="86982" y="788026"/>
                    </a:lnTo>
                    <a:lnTo>
                      <a:pt x="58023" y="818467"/>
                    </a:lnTo>
                    <a:lnTo>
                      <a:pt x="29646" y="843667"/>
                    </a:lnTo>
                    <a:lnTo>
                      <a:pt x="27952" y="845361"/>
                    </a:lnTo>
                    <a:lnTo>
                      <a:pt x="26823" y="846490"/>
                    </a:lnTo>
                    <a:lnTo>
                      <a:pt x="26258" y="847055"/>
                    </a:lnTo>
                    <a:lnTo>
                      <a:pt x="16094" y="847055"/>
                    </a:lnTo>
                    <a:lnTo>
                      <a:pt x="11576" y="847055"/>
                    </a:lnTo>
                    <a:lnTo>
                      <a:pt x="8470" y="847055"/>
                    </a:lnTo>
                    <a:lnTo>
                      <a:pt x="6776" y="847055"/>
                    </a:lnTo>
                    <a:lnTo>
                      <a:pt x="5082" y="847055"/>
                    </a:lnTo>
                    <a:lnTo>
                      <a:pt x="3670" y="846208"/>
                    </a:lnTo>
                    <a:lnTo>
                      <a:pt x="2541" y="844514"/>
                    </a:lnTo>
                    <a:lnTo>
                      <a:pt x="1411" y="842820"/>
                    </a:lnTo>
                    <a:lnTo>
                      <a:pt x="564" y="840279"/>
                    </a:lnTo>
                    <a:lnTo>
                      <a:pt x="0" y="836891"/>
                    </a:lnTo>
                    <a:lnTo>
                      <a:pt x="564" y="836326"/>
                    </a:lnTo>
                    <a:lnTo>
                      <a:pt x="3670" y="832655"/>
                    </a:lnTo>
                    <a:lnTo>
                      <a:pt x="9317" y="825879"/>
                    </a:lnTo>
                    <a:lnTo>
                      <a:pt x="36872" y="793973"/>
                    </a:lnTo>
                    <a:lnTo>
                      <a:pt x="61186" y="758867"/>
                    </a:lnTo>
                    <a:lnTo>
                      <a:pt x="82258" y="720562"/>
                    </a:lnTo>
                    <a:lnTo>
                      <a:pt x="100088" y="679056"/>
                    </a:lnTo>
                    <a:lnTo>
                      <a:pt x="114676" y="634350"/>
                    </a:lnTo>
                    <a:lnTo>
                      <a:pt x="126023" y="586444"/>
                    </a:lnTo>
                    <a:lnTo>
                      <a:pt x="134127" y="535339"/>
                    </a:lnTo>
                    <a:lnTo>
                      <a:pt x="138990" y="481033"/>
                    </a:lnTo>
                    <a:lnTo>
                      <a:pt x="140611" y="423527"/>
                    </a:lnTo>
                    <a:lnTo>
                      <a:pt x="138990" y="366022"/>
                    </a:lnTo>
                    <a:lnTo>
                      <a:pt x="134127" y="311716"/>
                    </a:lnTo>
                    <a:lnTo>
                      <a:pt x="126023" y="260610"/>
                    </a:lnTo>
                    <a:lnTo>
                      <a:pt x="114676" y="212705"/>
                    </a:lnTo>
                    <a:lnTo>
                      <a:pt x="100088" y="167999"/>
                    </a:lnTo>
                    <a:lnTo>
                      <a:pt x="82258" y="126493"/>
                    </a:lnTo>
                    <a:lnTo>
                      <a:pt x="61186" y="88187"/>
                    </a:lnTo>
                    <a:lnTo>
                      <a:pt x="36872" y="53082"/>
                    </a:lnTo>
                    <a:lnTo>
                      <a:pt x="9317" y="21176"/>
                    </a:lnTo>
                    <a:lnTo>
                      <a:pt x="3670" y="14399"/>
                    </a:lnTo>
                    <a:lnTo>
                      <a:pt x="564" y="10729"/>
                    </a:lnTo>
                    <a:lnTo>
                      <a:pt x="0" y="10164"/>
                    </a:lnTo>
                    <a:lnTo>
                      <a:pt x="0" y="5647"/>
                    </a:lnTo>
                    <a:lnTo>
                      <a:pt x="1411" y="2541"/>
                    </a:lnTo>
                    <a:lnTo>
                      <a:pt x="4235" y="847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24" name="object 124"/>
            <p:cNvGrpSpPr/>
            <p:nvPr/>
          </p:nvGrpSpPr>
          <p:grpSpPr>
            <a:xfrm>
              <a:off x="9297777" y="5611026"/>
              <a:ext cx="565150" cy="564515"/>
              <a:chOff x="4473711" y="5611026"/>
              <a:chExt cx="565150" cy="564515"/>
            </a:xfrm>
          </p:grpSpPr>
          <p:sp>
            <p:nvSpPr>
              <p:cNvPr id="125" name="object 125"/>
              <p:cNvSpPr/>
              <p:nvPr/>
            </p:nvSpPr>
            <p:spPr>
              <a:xfrm>
                <a:off x="4474133" y="5611444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3879">
                    <a:moveTo>
                      <a:pt x="299008" y="299008"/>
                    </a:moveTo>
                    <a:lnTo>
                      <a:pt x="265137" y="299008"/>
                    </a:lnTo>
                    <a:lnTo>
                      <a:pt x="265137" y="551433"/>
                    </a:lnTo>
                    <a:lnTo>
                      <a:pt x="268516" y="559346"/>
                    </a:lnTo>
                    <a:lnTo>
                      <a:pt x="273596" y="563295"/>
                    </a:lnTo>
                    <a:lnTo>
                      <a:pt x="289407" y="563295"/>
                    </a:lnTo>
                    <a:lnTo>
                      <a:pt x="294500" y="559346"/>
                    </a:lnTo>
                    <a:lnTo>
                      <a:pt x="299008" y="551433"/>
                    </a:lnTo>
                    <a:lnTo>
                      <a:pt x="299008" y="299008"/>
                    </a:lnTo>
                    <a:close/>
                  </a:path>
                  <a:path w="564514" h="563879">
                    <a:moveTo>
                      <a:pt x="551434" y="265125"/>
                    </a:moveTo>
                    <a:lnTo>
                      <a:pt x="11861" y="265125"/>
                    </a:lnTo>
                    <a:lnTo>
                      <a:pt x="3949" y="269087"/>
                    </a:lnTo>
                    <a:lnTo>
                      <a:pt x="0" y="274726"/>
                    </a:lnTo>
                    <a:lnTo>
                      <a:pt x="0" y="289407"/>
                    </a:lnTo>
                    <a:lnTo>
                      <a:pt x="3949" y="295059"/>
                    </a:lnTo>
                    <a:lnTo>
                      <a:pt x="11861" y="299008"/>
                    </a:lnTo>
                    <a:lnTo>
                      <a:pt x="551434" y="299008"/>
                    </a:lnTo>
                    <a:lnTo>
                      <a:pt x="559904" y="294500"/>
                    </a:lnTo>
                    <a:lnTo>
                      <a:pt x="564146" y="288848"/>
                    </a:lnTo>
                    <a:lnTo>
                      <a:pt x="564146" y="275297"/>
                    </a:lnTo>
                    <a:lnTo>
                      <a:pt x="559904" y="269646"/>
                    </a:lnTo>
                    <a:lnTo>
                      <a:pt x="551434" y="265125"/>
                    </a:lnTo>
                    <a:close/>
                  </a:path>
                  <a:path w="564514" h="563879">
                    <a:moveTo>
                      <a:pt x="289407" y="0"/>
                    </a:moveTo>
                    <a:lnTo>
                      <a:pt x="276987" y="0"/>
                    </a:lnTo>
                    <a:lnTo>
                      <a:pt x="271627" y="3670"/>
                    </a:lnTo>
                    <a:lnTo>
                      <a:pt x="265976" y="11010"/>
                    </a:lnTo>
                    <a:lnTo>
                      <a:pt x="265137" y="138074"/>
                    </a:lnTo>
                    <a:lnTo>
                      <a:pt x="265137" y="265125"/>
                    </a:lnTo>
                    <a:lnTo>
                      <a:pt x="299008" y="265125"/>
                    </a:lnTo>
                    <a:lnTo>
                      <a:pt x="299008" y="12712"/>
                    </a:lnTo>
                    <a:lnTo>
                      <a:pt x="295059" y="4241"/>
                    </a:lnTo>
                    <a:lnTo>
                      <a:pt x="28940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6" name="object 126"/>
              <p:cNvSpPr/>
              <p:nvPr/>
            </p:nvSpPr>
            <p:spPr>
              <a:xfrm>
                <a:off x="4474134" y="5611450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3879">
                    <a:moveTo>
                      <a:pt x="0" y="293081"/>
                    </a:moveTo>
                    <a:lnTo>
                      <a:pt x="0" y="289410"/>
                    </a:lnTo>
                    <a:lnTo>
                      <a:pt x="0" y="282069"/>
                    </a:lnTo>
                    <a:lnTo>
                      <a:pt x="0" y="274728"/>
                    </a:lnTo>
                    <a:lnTo>
                      <a:pt x="3952" y="269081"/>
                    </a:lnTo>
                    <a:lnTo>
                      <a:pt x="11858" y="265128"/>
                    </a:lnTo>
                    <a:lnTo>
                      <a:pt x="265128" y="265128"/>
                    </a:lnTo>
                    <a:lnTo>
                      <a:pt x="265128" y="138070"/>
                    </a:lnTo>
                    <a:lnTo>
                      <a:pt x="265975" y="11011"/>
                    </a:lnTo>
                    <a:lnTo>
                      <a:pt x="271622" y="3670"/>
                    </a:lnTo>
                    <a:lnTo>
                      <a:pt x="276987" y="0"/>
                    </a:lnTo>
                    <a:lnTo>
                      <a:pt x="282069" y="0"/>
                    </a:lnTo>
                    <a:lnTo>
                      <a:pt x="289410" y="0"/>
                    </a:lnTo>
                    <a:lnTo>
                      <a:pt x="295057" y="4235"/>
                    </a:lnTo>
                    <a:lnTo>
                      <a:pt x="299010" y="12705"/>
                    </a:lnTo>
                    <a:lnTo>
                      <a:pt x="299010" y="265128"/>
                    </a:lnTo>
                    <a:lnTo>
                      <a:pt x="551433" y="265128"/>
                    </a:lnTo>
                    <a:lnTo>
                      <a:pt x="559903" y="269645"/>
                    </a:lnTo>
                    <a:lnTo>
                      <a:pt x="564139" y="275293"/>
                    </a:lnTo>
                    <a:lnTo>
                      <a:pt x="564139" y="282069"/>
                    </a:lnTo>
                    <a:lnTo>
                      <a:pt x="564139" y="288845"/>
                    </a:lnTo>
                    <a:lnTo>
                      <a:pt x="559903" y="294493"/>
                    </a:lnTo>
                    <a:lnTo>
                      <a:pt x="551433" y="299010"/>
                    </a:lnTo>
                    <a:lnTo>
                      <a:pt x="299010" y="299010"/>
                    </a:lnTo>
                    <a:lnTo>
                      <a:pt x="299010" y="551433"/>
                    </a:lnTo>
                    <a:lnTo>
                      <a:pt x="294493" y="559339"/>
                    </a:lnTo>
                    <a:lnTo>
                      <a:pt x="289410" y="563292"/>
                    </a:lnTo>
                    <a:lnTo>
                      <a:pt x="283763" y="563292"/>
                    </a:lnTo>
                    <a:lnTo>
                      <a:pt x="282069" y="563292"/>
                    </a:lnTo>
                    <a:lnTo>
                      <a:pt x="280375" y="563292"/>
                    </a:lnTo>
                    <a:lnTo>
                      <a:pt x="273598" y="563292"/>
                    </a:lnTo>
                    <a:lnTo>
                      <a:pt x="268516" y="559339"/>
                    </a:lnTo>
                    <a:lnTo>
                      <a:pt x="265128" y="551433"/>
                    </a:lnTo>
                    <a:lnTo>
                      <a:pt x="265128" y="299010"/>
                    </a:lnTo>
                    <a:lnTo>
                      <a:pt x="11858" y="299010"/>
                    </a:lnTo>
                    <a:lnTo>
                      <a:pt x="3952" y="295057"/>
                    </a:lnTo>
                    <a:lnTo>
                      <a:pt x="0" y="289410"/>
                    </a:lnTo>
                    <a:lnTo>
                      <a:pt x="0" y="282069"/>
                    </a:lnTo>
                    <a:lnTo>
                      <a:pt x="0" y="29308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27" name="object 127"/>
            <p:cNvGrpSpPr/>
            <p:nvPr/>
          </p:nvGrpSpPr>
          <p:grpSpPr>
            <a:xfrm>
              <a:off x="10177867" y="5469568"/>
              <a:ext cx="203835" cy="848360"/>
              <a:chOff x="5353801" y="5469568"/>
              <a:chExt cx="203835" cy="848360"/>
            </a:xfrm>
          </p:grpSpPr>
          <p:sp>
            <p:nvSpPr>
              <p:cNvPr id="128" name="object 128"/>
              <p:cNvSpPr/>
              <p:nvPr/>
            </p:nvSpPr>
            <p:spPr>
              <a:xfrm>
                <a:off x="5354231" y="5469991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4" h="847089">
                    <a:moveTo>
                      <a:pt x="198488" y="0"/>
                    </a:moveTo>
                    <a:lnTo>
                      <a:pt x="176187" y="0"/>
                    </a:lnTo>
                    <a:lnTo>
                      <a:pt x="162423" y="10799"/>
                    </a:lnTo>
                    <a:lnTo>
                      <a:pt x="157920" y="14767"/>
                    </a:lnTo>
                    <a:lnTo>
                      <a:pt x="151669" y="21487"/>
                    </a:lnTo>
                    <a:lnTo>
                      <a:pt x="127050" y="46583"/>
                    </a:lnTo>
                    <a:lnTo>
                      <a:pt x="98150" y="80252"/>
                    </a:lnTo>
                    <a:lnTo>
                      <a:pt x="59296" y="147383"/>
                    </a:lnTo>
                    <a:lnTo>
                      <a:pt x="41290" y="184227"/>
                    </a:lnTo>
                    <a:lnTo>
                      <a:pt x="27952" y="221919"/>
                    </a:lnTo>
                    <a:lnTo>
                      <a:pt x="17573" y="263639"/>
                    </a:lnTo>
                    <a:lnTo>
                      <a:pt x="8470" y="312559"/>
                    </a:lnTo>
                    <a:lnTo>
                      <a:pt x="2116" y="366558"/>
                    </a:lnTo>
                    <a:lnTo>
                      <a:pt x="0" y="423519"/>
                    </a:lnTo>
                    <a:lnTo>
                      <a:pt x="1456" y="469600"/>
                    </a:lnTo>
                    <a:lnTo>
                      <a:pt x="5827" y="515003"/>
                    </a:lnTo>
                    <a:lnTo>
                      <a:pt x="13112" y="559726"/>
                    </a:lnTo>
                    <a:lnTo>
                      <a:pt x="23311" y="603772"/>
                    </a:lnTo>
                    <a:lnTo>
                      <a:pt x="36423" y="647141"/>
                    </a:lnTo>
                    <a:lnTo>
                      <a:pt x="57335" y="698706"/>
                    </a:lnTo>
                    <a:lnTo>
                      <a:pt x="83646" y="745826"/>
                    </a:lnTo>
                    <a:lnTo>
                      <a:pt x="115356" y="788498"/>
                    </a:lnTo>
                    <a:lnTo>
                      <a:pt x="152463" y="826719"/>
                    </a:lnTo>
                    <a:lnTo>
                      <a:pt x="176187" y="847051"/>
                    </a:lnTo>
                    <a:lnTo>
                      <a:pt x="198208" y="847051"/>
                    </a:lnTo>
                    <a:lnTo>
                      <a:pt x="202437" y="844511"/>
                    </a:lnTo>
                    <a:lnTo>
                      <a:pt x="202437" y="838860"/>
                    </a:lnTo>
                    <a:lnTo>
                      <a:pt x="188048" y="821639"/>
                    </a:lnTo>
                    <a:lnTo>
                      <a:pt x="171951" y="801944"/>
                    </a:lnTo>
                    <a:lnTo>
                      <a:pt x="141931" y="761711"/>
                    </a:lnTo>
                    <a:lnTo>
                      <a:pt x="121177" y="725288"/>
                    </a:lnTo>
                    <a:lnTo>
                      <a:pt x="101166" y="679706"/>
                    </a:lnTo>
                    <a:lnTo>
                      <a:pt x="83802" y="620833"/>
                    </a:lnTo>
                    <a:lnTo>
                      <a:pt x="69937" y="548674"/>
                    </a:lnTo>
                    <a:lnTo>
                      <a:pt x="65436" y="509076"/>
                    </a:lnTo>
                    <a:lnTo>
                      <a:pt x="62736" y="467358"/>
                    </a:lnTo>
                    <a:lnTo>
                      <a:pt x="61836" y="423519"/>
                    </a:lnTo>
                    <a:lnTo>
                      <a:pt x="62736" y="379633"/>
                    </a:lnTo>
                    <a:lnTo>
                      <a:pt x="65436" y="337758"/>
                    </a:lnTo>
                    <a:lnTo>
                      <a:pt x="69937" y="297894"/>
                    </a:lnTo>
                    <a:lnTo>
                      <a:pt x="76238" y="260045"/>
                    </a:lnTo>
                    <a:lnTo>
                      <a:pt x="92324" y="193970"/>
                    </a:lnTo>
                    <a:lnTo>
                      <a:pt x="111810" y="143154"/>
                    </a:lnTo>
                    <a:lnTo>
                      <a:pt x="132772" y="103339"/>
                    </a:lnTo>
                    <a:lnTo>
                      <a:pt x="153314" y="70307"/>
                    </a:lnTo>
                    <a:lnTo>
                      <a:pt x="180476" y="33933"/>
                    </a:lnTo>
                    <a:lnTo>
                      <a:pt x="197637" y="15239"/>
                    </a:lnTo>
                    <a:lnTo>
                      <a:pt x="202437" y="9309"/>
                    </a:lnTo>
                    <a:lnTo>
                      <a:pt x="202437" y="2539"/>
                    </a:lnTo>
                    <a:lnTo>
                      <a:pt x="19848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9" name="object 129"/>
              <p:cNvSpPr/>
              <p:nvPr/>
            </p:nvSpPr>
            <p:spPr>
              <a:xfrm>
                <a:off x="5354225" y="5469991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4" h="847089">
                    <a:moveTo>
                      <a:pt x="0" y="423527"/>
                    </a:moveTo>
                    <a:lnTo>
                      <a:pt x="2117" y="366563"/>
                    </a:lnTo>
                    <a:lnTo>
                      <a:pt x="8470" y="312563"/>
                    </a:lnTo>
                    <a:lnTo>
                      <a:pt x="17576" y="263646"/>
                    </a:lnTo>
                    <a:lnTo>
                      <a:pt x="27952" y="221928"/>
                    </a:lnTo>
                    <a:lnTo>
                      <a:pt x="41294" y="184234"/>
                    </a:lnTo>
                    <a:lnTo>
                      <a:pt x="59293" y="147387"/>
                    </a:lnTo>
                    <a:lnTo>
                      <a:pt x="85023" y="101805"/>
                    </a:lnTo>
                    <a:lnTo>
                      <a:pt x="106305" y="69458"/>
                    </a:lnTo>
                    <a:lnTo>
                      <a:pt x="137699" y="35893"/>
                    </a:lnTo>
                    <a:lnTo>
                      <a:pt x="145905" y="27529"/>
                    </a:lnTo>
                    <a:lnTo>
                      <a:pt x="151676" y="21493"/>
                    </a:lnTo>
                    <a:lnTo>
                      <a:pt x="155011" y="17788"/>
                    </a:lnTo>
                    <a:lnTo>
                      <a:pt x="157922" y="14770"/>
                    </a:lnTo>
                    <a:lnTo>
                      <a:pt x="162422" y="10799"/>
                    </a:lnTo>
                    <a:lnTo>
                      <a:pt x="168511" y="5876"/>
                    </a:lnTo>
                    <a:lnTo>
                      <a:pt x="176187" y="0"/>
                    </a:lnTo>
                    <a:lnTo>
                      <a:pt x="187199" y="0"/>
                    </a:lnTo>
                    <a:lnTo>
                      <a:pt x="190587" y="0"/>
                    </a:lnTo>
                    <a:lnTo>
                      <a:pt x="198493" y="0"/>
                    </a:lnTo>
                    <a:lnTo>
                      <a:pt x="202446" y="2541"/>
                    </a:lnTo>
                    <a:lnTo>
                      <a:pt x="202446" y="7623"/>
                    </a:lnTo>
                    <a:lnTo>
                      <a:pt x="202446" y="9317"/>
                    </a:lnTo>
                    <a:lnTo>
                      <a:pt x="197646" y="15247"/>
                    </a:lnTo>
                    <a:lnTo>
                      <a:pt x="188046" y="25411"/>
                    </a:lnTo>
                    <a:lnTo>
                      <a:pt x="180475" y="33935"/>
                    </a:lnTo>
                    <a:lnTo>
                      <a:pt x="153317" y="70305"/>
                    </a:lnTo>
                    <a:lnTo>
                      <a:pt x="132776" y="103340"/>
                    </a:lnTo>
                    <a:lnTo>
                      <a:pt x="111811" y="143152"/>
                    </a:lnTo>
                    <a:lnTo>
                      <a:pt x="92328" y="193975"/>
                    </a:lnTo>
                    <a:lnTo>
                      <a:pt x="76235" y="260046"/>
                    </a:lnTo>
                    <a:lnTo>
                      <a:pt x="69935" y="297898"/>
                    </a:lnTo>
                    <a:lnTo>
                      <a:pt x="65435" y="337763"/>
                    </a:lnTo>
                    <a:lnTo>
                      <a:pt x="62735" y="379639"/>
                    </a:lnTo>
                    <a:lnTo>
                      <a:pt x="61835" y="423527"/>
                    </a:lnTo>
                    <a:lnTo>
                      <a:pt x="62735" y="467363"/>
                    </a:lnTo>
                    <a:lnTo>
                      <a:pt x="65435" y="509080"/>
                    </a:lnTo>
                    <a:lnTo>
                      <a:pt x="69935" y="548680"/>
                    </a:lnTo>
                    <a:lnTo>
                      <a:pt x="83805" y="620838"/>
                    </a:lnTo>
                    <a:lnTo>
                      <a:pt x="101170" y="679709"/>
                    </a:lnTo>
                    <a:lnTo>
                      <a:pt x="121181" y="725291"/>
                    </a:lnTo>
                    <a:lnTo>
                      <a:pt x="141934" y="761714"/>
                    </a:lnTo>
                    <a:lnTo>
                      <a:pt x="171952" y="801950"/>
                    </a:lnTo>
                    <a:lnTo>
                      <a:pt x="197646" y="832937"/>
                    </a:lnTo>
                    <a:lnTo>
                      <a:pt x="202446" y="838867"/>
                    </a:lnTo>
                    <a:lnTo>
                      <a:pt x="202446" y="839432"/>
                    </a:lnTo>
                    <a:lnTo>
                      <a:pt x="202446" y="844514"/>
                    </a:lnTo>
                    <a:lnTo>
                      <a:pt x="198211" y="847055"/>
                    </a:lnTo>
                    <a:lnTo>
                      <a:pt x="189740" y="847055"/>
                    </a:lnTo>
                    <a:lnTo>
                      <a:pt x="187199" y="847055"/>
                    </a:lnTo>
                    <a:lnTo>
                      <a:pt x="176187" y="847055"/>
                    </a:lnTo>
                    <a:lnTo>
                      <a:pt x="152470" y="826726"/>
                    </a:lnTo>
                    <a:lnTo>
                      <a:pt x="115358" y="788502"/>
                    </a:lnTo>
                    <a:lnTo>
                      <a:pt x="83646" y="745832"/>
                    </a:lnTo>
                    <a:lnTo>
                      <a:pt x="57335" y="698715"/>
                    </a:lnTo>
                    <a:lnTo>
                      <a:pt x="36423" y="647150"/>
                    </a:lnTo>
                    <a:lnTo>
                      <a:pt x="23310" y="603781"/>
                    </a:lnTo>
                    <a:lnTo>
                      <a:pt x="13112" y="559734"/>
                    </a:lnTo>
                    <a:lnTo>
                      <a:pt x="5827" y="515009"/>
                    </a:lnTo>
                    <a:lnTo>
                      <a:pt x="1456" y="469607"/>
                    </a:lnTo>
                    <a:lnTo>
                      <a:pt x="0" y="423527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30" name="object 130"/>
            <p:cNvGrpSpPr/>
            <p:nvPr/>
          </p:nvGrpSpPr>
          <p:grpSpPr>
            <a:xfrm>
              <a:off x="10498051" y="5540721"/>
              <a:ext cx="292735" cy="565150"/>
              <a:chOff x="5673985" y="5540721"/>
              <a:chExt cx="292735" cy="565150"/>
            </a:xfrm>
          </p:grpSpPr>
          <p:sp>
            <p:nvSpPr>
              <p:cNvPr id="131" name="object 131"/>
              <p:cNvSpPr/>
              <p:nvPr/>
            </p:nvSpPr>
            <p:spPr>
              <a:xfrm>
                <a:off x="5674410" y="5541137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4">
                    <a:moveTo>
                      <a:pt x="176187" y="0"/>
                    </a:moveTo>
                    <a:lnTo>
                      <a:pt x="165468" y="0"/>
                    </a:lnTo>
                    <a:lnTo>
                      <a:pt x="162077" y="850"/>
                    </a:lnTo>
                    <a:lnTo>
                      <a:pt x="160947" y="2539"/>
                    </a:lnTo>
                    <a:lnTo>
                      <a:pt x="155650" y="7199"/>
                    </a:lnTo>
                    <a:lnTo>
                      <a:pt x="118592" y="30919"/>
                    </a:lnTo>
                    <a:lnTo>
                      <a:pt x="72480" y="46427"/>
                    </a:lnTo>
                    <a:lnTo>
                      <a:pt x="16103" y="54216"/>
                    </a:lnTo>
                    <a:lnTo>
                      <a:pt x="0" y="54216"/>
                    </a:lnTo>
                    <a:lnTo>
                      <a:pt x="0" y="93179"/>
                    </a:lnTo>
                    <a:lnTo>
                      <a:pt x="16103" y="93179"/>
                    </a:lnTo>
                    <a:lnTo>
                      <a:pt x="29333" y="92172"/>
                    </a:lnTo>
                    <a:lnTo>
                      <a:pt x="75602" y="85132"/>
                    </a:lnTo>
                    <a:lnTo>
                      <a:pt x="110121" y="74549"/>
                    </a:lnTo>
                    <a:lnTo>
                      <a:pt x="110121" y="512470"/>
                    </a:lnTo>
                    <a:lnTo>
                      <a:pt x="109562" y="511911"/>
                    </a:lnTo>
                    <a:lnTo>
                      <a:pt x="107861" y="513041"/>
                    </a:lnTo>
                    <a:lnTo>
                      <a:pt x="102222" y="518680"/>
                    </a:lnTo>
                    <a:lnTo>
                      <a:pt x="100520" y="520090"/>
                    </a:lnTo>
                    <a:lnTo>
                      <a:pt x="99390" y="520090"/>
                    </a:lnTo>
                    <a:lnTo>
                      <a:pt x="89230" y="522922"/>
                    </a:lnTo>
                    <a:lnTo>
                      <a:pt x="84709" y="523760"/>
                    </a:lnTo>
                    <a:lnTo>
                      <a:pt x="74549" y="524890"/>
                    </a:lnTo>
                    <a:lnTo>
                      <a:pt x="67487" y="525183"/>
                    </a:lnTo>
                    <a:lnTo>
                      <a:pt x="4241" y="525183"/>
                    </a:lnTo>
                    <a:lnTo>
                      <a:pt x="4241" y="564146"/>
                    </a:lnTo>
                    <a:lnTo>
                      <a:pt x="14401" y="564146"/>
                    </a:lnTo>
                    <a:lnTo>
                      <a:pt x="29385" y="563031"/>
                    </a:lnTo>
                    <a:lnTo>
                      <a:pt x="56543" y="562238"/>
                    </a:lnTo>
                    <a:lnTo>
                      <a:pt x="95879" y="561764"/>
                    </a:lnTo>
                    <a:lnTo>
                      <a:pt x="147396" y="561606"/>
                    </a:lnTo>
                    <a:lnTo>
                      <a:pt x="199647" y="561764"/>
                    </a:lnTo>
                    <a:lnTo>
                      <a:pt x="239512" y="562238"/>
                    </a:lnTo>
                    <a:lnTo>
                      <a:pt x="266989" y="563031"/>
                    </a:lnTo>
                    <a:lnTo>
                      <a:pt x="282079" y="564146"/>
                    </a:lnTo>
                    <a:lnTo>
                      <a:pt x="291388" y="564146"/>
                    </a:lnTo>
                    <a:lnTo>
                      <a:pt x="291388" y="525183"/>
                    </a:lnTo>
                    <a:lnTo>
                      <a:pt x="269367" y="525183"/>
                    </a:lnTo>
                    <a:lnTo>
                      <a:pt x="238028" y="524756"/>
                    </a:lnTo>
                    <a:lnTo>
                      <a:pt x="199339" y="521220"/>
                    </a:lnTo>
                    <a:lnTo>
                      <a:pt x="185508" y="258356"/>
                    </a:lnTo>
                    <a:lnTo>
                      <a:pt x="185508" y="5079"/>
                    </a:lnTo>
                    <a:lnTo>
                      <a:pt x="180987" y="1701"/>
                    </a:lnTo>
                    <a:lnTo>
                      <a:pt x="17618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2" name="object 132"/>
              <p:cNvSpPr/>
              <p:nvPr/>
            </p:nvSpPr>
            <p:spPr>
              <a:xfrm>
                <a:off x="5674409" y="5541144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4">
                    <a:moveTo>
                      <a:pt x="110117" y="74540"/>
                    </a:moveTo>
                    <a:lnTo>
                      <a:pt x="65223" y="87246"/>
                    </a:lnTo>
                    <a:lnTo>
                      <a:pt x="16094" y="93176"/>
                    </a:lnTo>
                    <a:lnTo>
                      <a:pt x="0" y="93176"/>
                    </a:lnTo>
                    <a:lnTo>
                      <a:pt x="0" y="54211"/>
                    </a:lnTo>
                    <a:lnTo>
                      <a:pt x="16094" y="54211"/>
                    </a:lnTo>
                    <a:lnTo>
                      <a:pt x="35629" y="52782"/>
                    </a:lnTo>
                    <a:lnTo>
                      <a:pt x="89787" y="41505"/>
                    </a:lnTo>
                    <a:lnTo>
                      <a:pt x="129175" y="25940"/>
                    </a:lnTo>
                    <a:lnTo>
                      <a:pt x="160940" y="2541"/>
                    </a:lnTo>
                    <a:lnTo>
                      <a:pt x="162069" y="847"/>
                    </a:lnTo>
                    <a:lnTo>
                      <a:pt x="165457" y="0"/>
                    </a:lnTo>
                    <a:lnTo>
                      <a:pt x="171105" y="0"/>
                    </a:lnTo>
                    <a:lnTo>
                      <a:pt x="176187" y="0"/>
                    </a:lnTo>
                    <a:lnTo>
                      <a:pt x="180987" y="1694"/>
                    </a:lnTo>
                    <a:lnTo>
                      <a:pt x="185505" y="5082"/>
                    </a:lnTo>
                    <a:lnTo>
                      <a:pt x="185505" y="258351"/>
                    </a:lnTo>
                    <a:lnTo>
                      <a:pt x="186352" y="512468"/>
                    </a:lnTo>
                    <a:lnTo>
                      <a:pt x="190305" y="516421"/>
                    </a:lnTo>
                    <a:lnTo>
                      <a:pt x="193693" y="518962"/>
                    </a:lnTo>
                    <a:lnTo>
                      <a:pt x="196516" y="520092"/>
                    </a:lnTo>
                    <a:lnTo>
                      <a:pt x="199340" y="521221"/>
                    </a:lnTo>
                    <a:lnTo>
                      <a:pt x="238022" y="524750"/>
                    </a:lnTo>
                    <a:lnTo>
                      <a:pt x="269363" y="525174"/>
                    </a:lnTo>
                    <a:lnTo>
                      <a:pt x="291387" y="525174"/>
                    </a:lnTo>
                    <a:lnTo>
                      <a:pt x="291387" y="564139"/>
                    </a:lnTo>
                    <a:lnTo>
                      <a:pt x="282069" y="564139"/>
                    </a:lnTo>
                    <a:lnTo>
                      <a:pt x="266981" y="563027"/>
                    </a:lnTo>
                    <a:lnTo>
                      <a:pt x="239505" y="562233"/>
                    </a:lnTo>
                    <a:lnTo>
                      <a:pt x="199640" y="561756"/>
                    </a:lnTo>
                    <a:lnTo>
                      <a:pt x="147387" y="561597"/>
                    </a:lnTo>
                    <a:lnTo>
                      <a:pt x="95875" y="561756"/>
                    </a:lnTo>
                    <a:lnTo>
                      <a:pt x="56540" y="562233"/>
                    </a:lnTo>
                    <a:lnTo>
                      <a:pt x="29382" y="563027"/>
                    </a:lnTo>
                    <a:lnTo>
                      <a:pt x="14399" y="564139"/>
                    </a:lnTo>
                    <a:lnTo>
                      <a:pt x="4235" y="564139"/>
                    </a:lnTo>
                    <a:lnTo>
                      <a:pt x="4235" y="525174"/>
                    </a:lnTo>
                    <a:lnTo>
                      <a:pt x="26258" y="525174"/>
                    </a:lnTo>
                    <a:lnTo>
                      <a:pt x="35258" y="525174"/>
                    </a:lnTo>
                    <a:lnTo>
                      <a:pt x="43623" y="525174"/>
                    </a:lnTo>
                    <a:lnTo>
                      <a:pt x="51352" y="525174"/>
                    </a:lnTo>
                    <a:lnTo>
                      <a:pt x="58446" y="525174"/>
                    </a:lnTo>
                    <a:lnTo>
                      <a:pt x="67482" y="525174"/>
                    </a:lnTo>
                    <a:lnTo>
                      <a:pt x="74540" y="524892"/>
                    </a:lnTo>
                    <a:lnTo>
                      <a:pt x="79623" y="524327"/>
                    </a:lnTo>
                    <a:lnTo>
                      <a:pt x="84705" y="523762"/>
                    </a:lnTo>
                    <a:lnTo>
                      <a:pt x="89222" y="522915"/>
                    </a:lnTo>
                    <a:lnTo>
                      <a:pt x="93176" y="521786"/>
                    </a:lnTo>
                    <a:lnTo>
                      <a:pt x="97129" y="520656"/>
                    </a:lnTo>
                    <a:lnTo>
                      <a:pt x="99387" y="520092"/>
                    </a:lnTo>
                    <a:lnTo>
                      <a:pt x="99952" y="520092"/>
                    </a:lnTo>
                    <a:lnTo>
                      <a:pt x="100517" y="520092"/>
                    </a:lnTo>
                    <a:lnTo>
                      <a:pt x="102211" y="518680"/>
                    </a:lnTo>
                    <a:lnTo>
                      <a:pt x="105034" y="515856"/>
                    </a:lnTo>
                    <a:lnTo>
                      <a:pt x="107858" y="513033"/>
                    </a:lnTo>
                    <a:lnTo>
                      <a:pt x="109552" y="511903"/>
                    </a:lnTo>
                    <a:lnTo>
                      <a:pt x="110117" y="512468"/>
                    </a:lnTo>
                    <a:lnTo>
                      <a:pt x="110117" y="7454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33" name="object 133"/>
            <p:cNvGrpSpPr/>
            <p:nvPr/>
          </p:nvGrpSpPr>
          <p:grpSpPr>
            <a:xfrm>
              <a:off x="11087613" y="5611026"/>
              <a:ext cx="565150" cy="564515"/>
              <a:chOff x="6263547" y="5611026"/>
              <a:chExt cx="565150" cy="564515"/>
            </a:xfrm>
          </p:grpSpPr>
          <p:sp>
            <p:nvSpPr>
              <p:cNvPr id="134" name="object 134"/>
              <p:cNvSpPr/>
              <p:nvPr/>
            </p:nvSpPr>
            <p:spPr>
              <a:xfrm>
                <a:off x="6263970" y="5611444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563879">
                    <a:moveTo>
                      <a:pt x="299008" y="299008"/>
                    </a:moveTo>
                    <a:lnTo>
                      <a:pt x="265125" y="299008"/>
                    </a:lnTo>
                    <a:lnTo>
                      <a:pt x="265125" y="551433"/>
                    </a:lnTo>
                    <a:lnTo>
                      <a:pt x="268516" y="559346"/>
                    </a:lnTo>
                    <a:lnTo>
                      <a:pt x="273596" y="563295"/>
                    </a:lnTo>
                    <a:lnTo>
                      <a:pt x="289407" y="563295"/>
                    </a:lnTo>
                    <a:lnTo>
                      <a:pt x="294487" y="559346"/>
                    </a:lnTo>
                    <a:lnTo>
                      <a:pt x="299008" y="551433"/>
                    </a:lnTo>
                    <a:lnTo>
                      <a:pt x="299008" y="299008"/>
                    </a:lnTo>
                    <a:close/>
                  </a:path>
                  <a:path w="564515" h="563879">
                    <a:moveTo>
                      <a:pt x="551433" y="265125"/>
                    </a:moveTo>
                    <a:lnTo>
                      <a:pt x="11861" y="265125"/>
                    </a:lnTo>
                    <a:lnTo>
                      <a:pt x="3949" y="269087"/>
                    </a:lnTo>
                    <a:lnTo>
                      <a:pt x="0" y="274726"/>
                    </a:lnTo>
                    <a:lnTo>
                      <a:pt x="0" y="289407"/>
                    </a:lnTo>
                    <a:lnTo>
                      <a:pt x="3949" y="295059"/>
                    </a:lnTo>
                    <a:lnTo>
                      <a:pt x="11861" y="299008"/>
                    </a:lnTo>
                    <a:lnTo>
                      <a:pt x="551433" y="299008"/>
                    </a:lnTo>
                    <a:lnTo>
                      <a:pt x="559904" y="294500"/>
                    </a:lnTo>
                    <a:lnTo>
                      <a:pt x="564133" y="288848"/>
                    </a:lnTo>
                    <a:lnTo>
                      <a:pt x="564133" y="275297"/>
                    </a:lnTo>
                    <a:lnTo>
                      <a:pt x="559904" y="269646"/>
                    </a:lnTo>
                    <a:lnTo>
                      <a:pt x="551433" y="265125"/>
                    </a:lnTo>
                    <a:close/>
                  </a:path>
                  <a:path w="564515" h="563879">
                    <a:moveTo>
                      <a:pt x="289407" y="0"/>
                    </a:moveTo>
                    <a:lnTo>
                      <a:pt x="276986" y="0"/>
                    </a:lnTo>
                    <a:lnTo>
                      <a:pt x="271614" y="3670"/>
                    </a:lnTo>
                    <a:lnTo>
                      <a:pt x="265976" y="11010"/>
                    </a:lnTo>
                    <a:lnTo>
                      <a:pt x="265125" y="138074"/>
                    </a:lnTo>
                    <a:lnTo>
                      <a:pt x="265125" y="265125"/>
                    </a:lnTo>
                    <a:lnTo>
                      <a:pt x="299008" y="265125"/>
                    </a:lnTo>
                    <a:lnTo>
                      <a:pt x="299008" y="12712"/>
                    </a:lnTo>
                    <a:lnTo>
                      <a:pt x="295059" y="4241"/>
                    </a:lnTo>
                    <a:lnTo>
                      <a:pt x="28940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5" name="object 135"/>
              <p:cNvSpPr/>
              <p:nvPr/>
            </p:nvSpPr>
            <p:spPr>
              <a:xfrm>
                <a:off x="6263970" y="5611450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563879">
                    <a:moveTo>
                      <a:pt x="0" y="293081"/>
                    </a:moveTo>
                    <a:lnTo>
                      <a:pt x="0" y="289410"/>
                    </a:lnTo>
                    <a:lnTo>
                      <a:pt x="0" y="282069"/>
                    </a:lnTo>
                    <a:lnTo>
                      <a:pt x="0" y="274728"/>
                    </a:lnTo>
                    <a:lnTo>
                      <a:pt x="3952" y="269081"/>
                    </a:lnTo>
                    <a:lnTo>
                      <a:pt x="11858" y="265128"/>
                    </a:lnTo>
                    <a:lnTo>
                      <a:pt x="265128" y="265128"/>
                    </a:lnTo>
                    <a:lnTo>
                      <a:pt x="265128" y="138070"/>
                    </a:lnTo>
                    <a:lnTo>
                      <a:pt x="265975" y="11011"/>
                    </a:lnTo>
                    <a:lnTo>
                      <a:pt x="271622" y="3670"/>
                    </a:lnTo>
                    <a:lnTo>
                      <a:pt x="276987" y="0"/>
                    </a:lnTo>
                    <a:lnTo>
                      <a:pt x="282069" y="0"/>
                    </a:lnTo>
                    <a:lnTo>
                      <a:pt x="289410" y="0"/>
                    </a:lnTo>
                    <a:lnTo>
                      <a:pt x="295057" y="4235"/>
                    </a:lnTo>
                    <a:lnTo>
                      <a:pt x="299010" y="12705"/>
                    </a:lnTo>
                    <a:lnTo>
                      <a:pt x="299010" y="265128"/>
                    </a:lnTo>
                    <a:lnTo>
                      <a:pt x="551433" y="265128"/>
                    </a:lnTo>
                    <a:lnTo>
                      <a:pt x="559903" y="269645"/>
                    </a:lnTo>
                    <a:lnTo>
                      <a:pt x="564139" y="275293"/>
                    </a:lnTo>
                    <a:lnTo>
                      <a:pt x="564139" y="282069"/>
                    </a:lnTo>
                    <a:lnTo>
                      <a:pt x="564139" y="288845"/>
                    </a:lnTo>
                    <a:lnTo>
                      <a:pt x="559903" y="294493"/>
                    </a:lnTo>
                    <a:lnTo>
                      <a:pt x="551433" y="299010"/>
                    </a:lnTo>
                    <a:lnTo>
                      <a:pt x="299010" y="299010"/>
                    </a:lnTo>
                    <a:lnTo>
                      <a:pt x="299010" y="551433"/>
                    </a:lnTo>
                    <a:lnTo>
                      <a:pt x="294493" y="559339"/>
                    </a:lnTo>
                    <a:lnTo>
                      <a:pt x="289410" y="563292"/>
                    </a:lnTo>
                    <a:lnTo>
                      <a:pt x="283763" y="563292"/>
                    </a:lnTo>
                    <a:lnTo>
                      <a:pt x="282069" y="563292"/>
                    </a:lnTo>
                    <a:lnTo>
                      <a:pt x="280375" y="563292"/>
                    </a:lnTo>
                    <a:lnTo>
                      <a:pt x="273598" y="563292"/>
                    </a:lnTo>
                    <a:lnTo>
                      <a:pt x="268516" y="559339"/>
                    </a:lnTo>
                    <a:lnTo>
                      <a:pt x="265128" y="551433"/>
                    </a:lnTo>
                    <a:lnTo>
                      <a:pt x="265128" y="299010"/>
                    </a:lnTo>
                    <a:lnTo>
                      <a:pt x="11858" y="299010"/>
                    </a:lnTo>
                    <a:lnTo>
                      <a:pt x="3952" y="295057"/>
                    </a:lnTo>
                    <a:lnTo>
                      <a:pt x="0" y="289410"/>
                    </a:lnTo>
                    <a:lnTo>
                      <a:pt x="0" y="282069"/>
                    </a:lnTo>
                    <a:lnTo>
                      <a:pt x="0" y="29308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36" name="object 136"/>
            <p:cNvGrpSpPr/>
            <p:nvPr/>
          </p:nvGrpSpPr>
          <p:grpSpPr>
            <a:xfrm>
              <a:off x="11930433" y="5540721"/>
              <a:ext cx="339090" cy="565150"/>
              <a:chOff x="7106367" y="5540721"/>
              <a:chExt cx="339090" cy="565150"/>
            </a:xfrm>
          </p:grpSpPr>
          <p:sp>
            <p:nvSpPr>
              <p:cNvPr id="137" name="object 137"/>
              <p:cNvSpPr/>
              <p:nvPr/>
            </p:nvSpPr>
            <p:spPr>
              <a:xfrm>
                <a:off x="7106793" y="5541137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156705" y="0"/>
                    </a:moveTo>
                    <a:lnTo>
                      <a:pt x="95288" y="11012"/>
                    </a:lnTo>
                    <a:lnTo>
                      <a:pt x="44881" y="44056"/>
                    </a:lnTo>
                    <a:lnTo>
                      <a:pt x="11220" y="92121"/>
                    </a:lnTo>
                    <a:lnTo>
                      <a:pt x="0" y="148234"/>
                    </a:lnTo>
                    <a:lnTo>
                      <a:pt x="845" y="158823"/>
                    </a:lnTo>
                    <a:lnTo>
                      <a:pt x="20906" y="192178"/>
                    </a:lnTo>
                    <a:lnTo>
                      <a:pt x="49974" y="200761"/>
                    </a:lnTo>
                    <a:lnTo>
                      <a:pt x="61566" y="199487"/>
                    </a:lnTo>
                    <a:lnTo>
                      <a:pt x="94013" y="177884"/>
                    </a:lnTo>
                    <a:lnTo>
                      <a:pt x="100633" y="137334"/>
                    </a:lnTo>
                    <a:lnTo>
                      <a:pt x="77552" y="105781"/>
                    </a:lnTo>
                    <a:lnTo>
                      <a:pt x="51384" y="99110"/>
                    </a:lnTo>
                    <a:lnTo>
                      <a:pt x="49974" y="98831"/>
                    </a:lnTo>
                    <a:lnTo>
                      <a:pt x="49974" y="96570"/>
                    </a:lnTo>
                    <a:lnTo>
                      <a:pt x="52793" y="91198"/>
                    </a:lnTo>
                    <a:lnTo>
                      <a:pt x="78290" y="61362"/>
                    </a:lnTo>
                    <a:lnTo>
                      <a:pt x="123661" y="40714"/>
                    </a:lnTo>
                    <a:lnTo>
                      <a:pt x="137210" y="39814"/>
                    </a:lnTo>
                    <a:lnTo>
                      <a:pt x="162361" y="42250"/>
                    </a:lnTo>
                    <a:lnTo>
                      <a:pt x="203444" y="61733"/>
                    </a:lnTo>
                    <a:lnTo>
                      <a:pt x="231981" y="99158"/>
                    </a:lnTo>
                    <a:lnTo>
                      <a:pt x="246383" y="145325"/>
                    </a:lnTo>
                    <a:lnTo>
                      <a:pt x="248183" y="171107"/>
                    </a:lnTo>
                    <a:lnTo>
                      <a:pt x="248024" y="178891"/>
                    </a:lnTo>
                    <a:lnTo>
                      <a:pt x="239712" y="224472"/>
                    </a:lnTo>
                    <a:lnTo>
                      <a:pt x="225048" y="258196"/>
                    </a:lnTo>
                    <a:lnTo>
                      <a:pt x="212976" y="281971"/>
                    </a:lnTo>
                    <a:lnTo>
                      <a:pt x="174702" y="333956"/>
                    </a:lnTo>
                    <a:lnTo>
                      <a:pt x="134834" y="380492"/>
                    </a:lnTo>
                    <a:lnTo>
                      <a:pt x="83854" y="436022"/>
                    </a:lnTo>
                    <a:lnTo>
                      <a:pt x="30492" y="495528"/>
                    </a:lnTo>
                    <a:lnTo>
                      <a:pt x="8568" y="520787"/>
                    </a:lnTo>
                    <a:lnTo>
                      <a:pt x="1689" y="529691"/>
                    </a:lnTo>
                    <a:lnTo>
                      <a:pt x="0" y="533933"/>
                    </a:lnTo>
                    <a:lnTo>
                      <a:pt x="0" y="564146"/>
                    </a:lnTo>
                    <a:lnTo>
                      <a:pt x="314248" y="564146"/>
                    </a:lnTo>
                    <a:lnTo>
                      <a:pt x="314248" y="561606"/>
                    </a:lnTo>
                    <a:lnTo>
                      <a:pt x="315999" y="555463"/>
                    </a:lnTo>
                    <a:lnTo>
                      <a:pt x="318700" y="540424"/>
                    </a:lnTo>
                    <a:lnTo>
                      <a:pt x="322353" y="516492"/>
                    </a:lnTo>
                    <a:lnTo>
                      <a:pt x="334791" y="427131"/>
                    </a:lnTo>
                    <a:lnTo>
                      <a:pt x="337972" y="406590"/>
                    </a:lnTo>
                    <a:lnTo>
                      <a:pt x="337972" y="404050"/>
                    </a:lnTo>
                    <a:lnTo>
                      <a:pt x="304088" y="404050"/>
                    </a:lnTo>
                    <a:lnTo>
                      <a:pt x="304088" y="406590"/>
                    </a:lnTo>
                    <a:lnTo>
                      <a:pt x="297416" y="438934"/>
                    </a:lnTo>
                    <a:lnTo>
                      <a:pt x="287249" y="476629"/>
                    </a:lnTo>
                    <a:lnTo>
                      <a:pt x="244162" y="485155"/>
                    </a:lnTo>
                    <a:lnTo>
                      <a:pt x="201015" y="485953"/>
                    </a:lnTo>
                    <a:lnTo>
                      <a:pt x="142303" y="486219"/>
                    </a:lnTo>
                    <a:lnTo>
                      <a:pt x="77927" y="485368"/>
                    </a:lnTo>
                    <a:lnTo>
                      <a:pt x="153526" y="413683"/>
                    </a:lnTo>
                    <a:lnTo>
                      <a:pt x="176185" y="392612"/>
                    </a:lnTo>
                    <a:lnTo>
                      <a:pt x="195879" y="374720"/>
                    </a:lnTo>
                    <a:lnTo>
                      <a:pt x="233361" y="341794"/>
                    </a:lnTo>
                    <a:lnTo>
                      <a:pt x="251569" y="325277"/>
                    </a:lnTo>
                    <a:lnTo>
                      <a:pt x="280365" y="297319"/>
                    </a:lnTo>
                    <a:lnTo>
                      <a:pt x="312137" y="255712"/>
                    </a:lnTo>
                    <a:lnTo>
                      <a:pt x="333735" y="205833"/>
                    </a:lnTo>
                    <a:lnTo>
                      <a:pt x="337972" y="170256"/>
                    </a:lnTo>
                    <a:lnTo>
                      <a:pt x="334369" y="134311"/>
                    </a:lnTo>
                    <a:lnTo>
                      <a:pt x="308113" y="72899"/>
                    </a:lnTo>
                    <a:lnTo>
                      <a:pt x="258030" y="26681"/>
                    </a:lnTo>
                    <a:lnTo>
                      <a:pt x="193655" y="2964"/>
                    </a:lnTo>
                    <a:lnTo>
                      <a:pt x="15670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8" name="object 138"/>
              <p:cNvSpPr/>
              <p:nvPr/>
            </p:nvSpPr>
            <p:spPr>
              <a:xfrm>
                <a:off x="7106791" y="5541144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49976" y="200752"/>
                    </a:moveTo>
                    <a:lnTo>
                      <a:pt x="13552" y="185505"/>
                    </a:lnTo>
                    <a:lnTo>
                      <a:pt x="0" y="148234"/>
                    </a:lnTo>
                    <a:lnTo>
                      <a:pt x="2805" y="119170"/>
                    </a:lnTo>
                    <a:lnTo>
                      <a:pt x="25252" y="67076"/>
                    </a:lnTo>
                    <a:lnTo>
                      <a:pt x="68717" y="24776"/>
                    </a:lnTo>
                    <a:lnTo>
                      <a:pt x="124622" y="2752"/>
                    </a:lnTo>
                    <a:lnTo>
                      <a:pt x="156705" y="0"/>
                    </a:lnTo>
                    <a:lnTo>
                      <a:pt x="193658" y="2964"/>
                    </a:lnTo>
                    <a:lnTo>
                      <a:pt x="258034" y="26682"/>
                    </a:lnTo>
                    <a:lnTo>
                      <a:pt x="308116" y="72899"/>
                    </a:lnTo>
                    <a:lnTo>
                      <a:pt x="334375" y="134311"/>
                    </a:lnTo>
                    <a:lnTo>
                      <a:pt x="337975" y="170258"/>
                    </a:lnTo>
                    <a:lnTo>
                      <a:pt x="336916" y="188258"/>
                    </a:lnTo>
                    <a:lnTo>
                      <a:pt x="321034" y="239716"/>
                    </a:lnTo>
                    <a:lnTo>
                      <a:pt x="291810" y="284504"/>
                    </a:lnTo>
                    <a:lnTo>
                      <a:pt x="251575" y="325269"/>
                    </a:lnTo>
                    <a:lnTo>
                      <a:pt x="212610" y="359998"/>
                    </a:lnTo>
                    <a:lnTo>
                      <a:pt x="195881" y="374716"/>
                    </a:lnTo>
                    <a:lnTo>
                      <a:pt x="176187" y="392610"/>
                    </a:lnTo>
                    <a:lnTo>
                      <a:pt x="153528" y="413680"/>
                    </a:lnTo>
                    <a:lnTo>
                      <a:pt x="127905" y="437927"/>
                    </a:lnTo>
                    <a:lnTo>
                      <a:pt x="77929" y="485362"/>
                    </a:lnTo>
                    <a:lnTo>
                      <a:pt x="142305" y="486209"/>
                    </a:lnTo>
                    <a:lnTo>
                      <a:pt x="201016" y="485945"/>
                    </a:lnTo>
                    <a:lnTo>
                      <a:pt x="244163" y="485151"/>
                    </a:lnTo>
                    <a:lnTo>
                      <a:pt x="283763" y="481974"/>
                    </a:lnTo>
                    <a:lnTo>
                      <a:pt x="297422" y="438933"/>
                    </a:lnTo>
                    <a:lnTo>
                      <a:pt x="304092" y="406586"/>
                    </a:lnTo>
                    <a:lnTo>
                      <a:pt x="304092" y="404045"/>
                    </a:lnTo>
                    <a:lnTo>
                      <a:pt x="337975" y="404045"/>
                    </a:lnTo>
                    <a:lnTo>
                      <a:pt x="337975" y="406586"/>
                    </a:lnTo>
                    <a:lnTo>
                      <a:pt x="336969" y="412357"/>
                    </a:lnTo>
                    <a:lnTo>
                      <a:pt x="334798" y="427127"/>
                    </a:lnTo>
                    <a:lnTo>
                      <a:pt x="331463" y="450898"/>
                    </a:lnTo>
                    <a:lnTo>
                      <a:pt x="326963" y="483668"/>
                    </a:lnTo>
                    <a:lnTo>
                      <a:pt x="322357" y="516492"/>
                    </a:lnTo>
                    <a:lnTo>
                      <a:pt x="318704" y="540421"/>
                    </a:lnTo>
                    <a:lnTo>
                      <a:pt x="316004" y="555456"/>
                    </a:lnTo>
                    <a:lnTo>
                      <a:pt x="314257" y="561597"/>
                    </a:lnTo>
                    <a:lnTo>
                      <a:pt x="314257" y="564139"/>
                    </a:lnTo>
                    <a:lnTo>
                      <a:pt x="0" y="564139"/>
                    </a:lnTo>
                    <a:lnTo>
                      <a:pt x="0" y="548045"/>
                    </a:lnTo>
                    <a:lnTo>
                      <a:pt x="0" y="537880"/>
                    </a:lnTo>
                    <a:lnTo>
                      <a:pt x="0" y="533927"/>
                    </a:lnTo>
                    <a:lnTo>
                      <a:pt x="1694" y="529692"/>
                    </a:lnTo>
                    <a:lnTo>
                      <a:pt x="30494" y="495527"/>
                    </a:lnTo>
                    <a:lnTo>
                      <a:pt x="42352" y="482398"/>
                    </a:lnTo>
                    <a:lnTo>
                      <a:pt x="53364" y="470116"/>
                    </a:lnTo>
                    <a:lnTo>
                      <a:pt x="63529" y="458680"/>
                    </a:lnTo>
                    <a:lnTo>
                      <a:pt x="72846" y="448092"/>
                    </a:lnTo>
                    <a:lnTo>
                      <a:pt x="77505" y="442957"/>
                    </a:lnTo>
                    <a:lnTo>
                      <a:pt x="83858" y="436021"/>
                    </a:lnTo>
                    <a:lnTo>
                      <a:pt x="91905" y="427286"/>
                    </a:lnTo>
                    <a:lnTo>
                      <a:pt x="101646" y="416751"/>
                    </a:lnTo>
                    <a:lnTo>
                      <a:pt x="111387" y="406216"/>
                    </a:lnTo>
                    <a:lnTo>
                      <a:pt x="140399" y="374186"/>
                    </a:lnTo>
                    <a:lnTo>
                      <a:pt x="169411" y="340516"/>
                    </a:lnTo>
                    <a:lnTo>
                      <a:pt x="182487" y="323575"/>
                    </a:lnTo>
                    <a:lnTo>
                      <a:pt x="186987" y="317646"/>
                    </a:lnTo>
                    <a:lnTo>
                      <a:pt x="192228" y="310869"/>
                    </a:lnTo>
                    <a:lnTo>
                      <a:pt x="198211" y="303245"/>
                    </a:lnTo>
                    <a:lnTo>
                      <a:pt x="204087" y="295516"/>
                    </a:lnTo>
                    <a:lnTo>
                      <a:pt x="209010" y="288422"/>
                    </a:lnTo>
                    <a:lnTo>
                      <a:pt x="212981" y="281963"/>
                    </a:lnTo>
                    <a:lnTo>
                      <a:pt x="215999" y="276140"/>
                    </a:lnTo>
                    <a:lnTo>
                      <a:pt x="218699" y="270475"/>
                    </a:lnTo>
                    <a:lnTo>
                      <a:pt x="221716" y="264493"/>
                    </a:lnTo>
                    <a:lnTo>
                      <a:pt x="225052" y="258193"/>
                    </a:lnTo>
                    <a:lnTo>
                      <a:pt x="228705" y="251575"/>
                    </a:lnTo>
                    <a:lnTo>
                      <a:pt x="232252" y="244799"/>
                    </a:lnTo>
                    <a:lnTo>
                      <a:pt x="244322" y="205093"/>
                    </a:lnTo>
                    <a:lnTo>
                      <a:pt x="248187" y="171105"/>
                    </a:lnTo>
                    <a:lnTo>
                      <a:pt x="246387" y="145323"/>
                    </a:lnTo>
                    <a:lnTo>
                      <a:pt x="231987" y="99158"/>
                    </a:lnTo>
                    <a:lnTo>
                      <a:pt x="203452" y="61729"/>
                    </a:lnTo>
                    <a:lnTo>
                      <a:pt x="162369" y="42246"/>
                    </a:lnTo>
                    <a:lnTo>
                      <a:pt x="137223" y="39811"/>
                    </a:lnTo>
                    <a:lnTo>
                      <a:pt x="123670" y="40711"/>
                    </a:lnTo>
                    <a:lnTo>
                      <a:pt x="78299" y="61358"/>
                    </a:lnTo>
                    <a:lnTo>
                      <a:pt x="52799" y="91199"/>
                    </a:lnTo>
                    <a:lnTo>
                      <a:pt x="49976" y="96564"/>
                    </a:lnTo>
                    <a:lnTo>
                      <a:pt x="49976" y="98258"/>
                    </a:lnTo>
                    <a:lnTo>
                      <a:pt x="49976" y="98823"/>
                    </a:lnTo>
                    <a:lnTo>
                      <a:pt x="51388" y="99105"/>
                    </a:lnTo>
                    <a:lnTo>
                      <a:pt x="54211" y="99105"/>
                    </a:lnTo>
                    <a:lnTo>
                      <a:pt x="61887" y="99846"/>
                    </a:lnTo>
                    <a:lnTo>
                      <a:pt x="97623" y="126634"/>
                    </a:lnTo>
                    <a:lnTo>
                      <a:pt x="101646" y="149928"/>
                    </a:lnTo>
                    <a:lnTo>
                      <a:pt x="100799" y="160093"/>
                    </a:lnTo>
                    <a:lnTo>
                      <a:pt x="71787" y="196516"/>
                    </a:lnTo>
                    <a:lnTo>
                      <a:pt x="61570" y="199481"/>
                    </a:lnTo>
                    <a:lnTo>
                      <a:pt x="49976" y="20075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39" name="object 139"/>
            <p:cNvGrpSpPr/>
            <p:nvPr/>
          </p:nvGrpSpPr>
          <p:grpSpPr>
            <a:xfrm>
              <a:off x="12358188" y="5469568"/>
              <a:ext cx="203835" cy="848360"/>
              <a:chOff x="7534122" y="5469568"/>
              <a:chExt cx="203835" cy="848360"/>
            </a:xfrm>
          </p:grpSpPr>
          <p:sp>
            <p:nvSpPr>
              <p:cNvPr id="140" name="object 140"/>
              <p:cNvSpPr/>
              <p:nvPr/>
            </p:nvSpPr>
            <p:spPr>
              <a:xfrm>
                <a:off x="7534554" y="5469991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5" h="847089">
                    <a:moveTo>
                      <a:pt x="26250" y="0"/>
                    </a:moveTo>
                    <a:lnTo>
                      <a:pt x="7619" y="0"/>
                    </a:lnTo>
                    <a:lnTo>
                      <a:pt x="4229" y="838"/>
                    </a:lnTo>
                    <a:lnTo>
                      <a:pt x="1409" y="2539"/>
                    </a:lnTo>
                    <a:lnTo>
                      <a:pt x="0" y="5638"/>
                    </a:lnTo>
                    <a:lnTo>
                      <a:pt x="0" y="10159"/>
                    </a:lnTo>
                    <a:lnTo>
                      <a:pt x="9309" y="21170"/>
                    </a:lnTo>
                    <a:lnTo>
                      <a:pt x="36864" y="53077"/>
                    </a:lnTo>
                    <a:lnTo>
                      <a:pt x="61177" y="88182"/>
                    </a:lnTo>
                    <a:lnTo>
                      <a:pt x="82249" y="126488"/>
                    </a:lnTo>
                    <a:lnTo>
                      <a:pt x="100079" y="167993"/>
                    </a:lnTo>
                    <a:lnTo>
                      <a:pt x="114667" y="212698"/>
                    </a:lnTo>
                    <a:lnTo>
                      <a:pt x="126013" y="260603"/>
                    </a:lnTo>
                    <a:lnTo>
                      <a:pt x="134118" y="311708"/>
                    </a:lnTo>
                    <a:lnTo>
                      <a:pt x="138980" y="366013"/>
                    </a:lnTo>
                    <a:lnTo>
                      <a:pt x="140601" y="423519"/>
                    </a:lnTo>
                    <a:lnTo>
                      <a:pt x="138980" y="481025"/>
                    </a:lnTo>
                    <a:lnTo>
                      <a:pt x="134118" y="535332"/>
                    </a:lnTo>
                    <a:lnTo>
                      <a:pt x="126013" y="586438"/>
                    </a:lnTo>
                    <a:lnTo>
                      <a:pt x="114667" y="634346"/>
                    </a:lnTo>
                    <a:lnTo>
                      <a:pt x="100079" y="679053"/>
                    </a:lnTo>
                    <a:lnTo>
                      <a:pt x="82249" y="720560"/>
                    </a:lnTo>
                    <a:lnTo>
                      <a:pt x="61177" y="758867"/>
                    </a:lnTo>
                    <a:lnTo>
                      <a:pt x="36864" y="793974"/>
                    </a:lnTo>
                    <a:lnTo>
                      <a:pt x="0" y="836891"/>
                    </a:lnTo>
                    <a:lnTo>
                      <a:pt x="558" y="840270"/>
                    </a:lnTo>
                    <a:lnTo>
                      <a:pt x="1409" y="842822"/>
                    </a:lnTo>
                    <a:lnTo>
                      <a:pt x="3670" y="846200"/>
                    </a:lnTo>
                    <a:lnTo>
                      <a:pt x="5079" y="847051"/>
                    </a:lnTo>
                    <a:lnTo>
                      <a:pt x="26250" y="847051"/>
                    </a:lnTo>
                    <a:lnTo>
                      <a:pt x="29641" y="843660"/>
                    </a:lnTo>
                    <a:lnTo>
                      <a:pt x="39801" y="835761"/>
                    </a:lnTo>
                    <a:lnTo>
                      <a:pt x="76238" y="799617"/>
                    </a:lnTo>
                    <a:lnTo>
                      <a:pt x="104339" y="766420"/>
                    </a:lnTo>
                    <a:lnTo>
                      <a:pt x="124937" y="732488"/>
                    </a:lnTo>
                    <a:lnTo>
                      <a:pt x="152734" y="681029"/>
                    </a:lnTo>
                    <a:lnTo>
                      <a:pt x="168398" y="643757"/>
                    </a:lnTo>
                    <a:lnTo>
                      <a:pt x="179833" y="605481"/>
                    </a:lnTo>
                    <a:lnTo>
                      <a:pt x="189576" y="560166"/>
                    </a:lnTo>
                    <a:lnTo>
                      <a:pt x="197674" y="507540"/>
                    </a:lnTo>
                    <a:lnTo>
                      <a:pt x="201909" y="452056"/>
                    </a:lnTo>
                    <a:lnTo>
                      <a:pt x="202437" y="423519"/>
                    </a:lnTo>
                    <a:lnTo>
                      <a:pt x="200981" y="377443"/>
                    </a:lnTo>
                    <a:lnTo>
                      <a:pt x="196610" y="332041"/>
                    </a:lnTo>
                    <a:lnTo>
                      <a:pt x="189325" y="287316"/>
                    </a:lnTo>
                    <a:lnTo>
                      <a:pt x="179126" y="243267"/>
                    </a:lnTo>
                    <a:lnTo>
                      <a:pt x="166014" y="199897"/>
                    </a:lnTo>
                    <a:lnTo>
                      <a:pt x="145102" y="148334"/>
                    </a:lnTo>
                    <a:lnTo>
                      <a:pt x="118791" y="101217"/>
                    </a:lnTo>
                    <a:lnTo>
                      <a:pt x="87081" y="58546"/>
                    </a:lnTo>
                    <a:lnTo>
                      <a:pt x="49974" y="20319"/>
                    </a:lnTo>
                    <a:lnTo>
                      <a:pt x="262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1" name="object 141"/>
              <p:cNvSpPr/>
              <p:nvPr/>
            </p:nvSpPr>
            <p:spPr>
              <a:xfrm>
                <a:off x="7534545" y="5469991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5" h="847089">
                    <a:moveTo>
                      <a:pt x="4235" y="847"/>
                    </a:moveTo>
                    <a:lnTo>
                      <a:pt x="7623" y="0"/>
                    </a:lnTo>
                    <a:lnTo>
                      <a:pt x="10446" y="0"/>
                    </a:lnTo>
                    <a:lnTo>
                      <a:pt x="13270" y="0"/>
                    </a:lnTo>
                    <a:lnTo>
                      <a:pt x="16094" y="0"/>
                    </a:lnTo>
                    <a:lnTo>
                      <a:pt x="26258" y="0"/>
                    </a:lnTo>
                    <a:lnTo>
                      <a:pt x="49976" y="20329"/>
                    </a:lnTo>
                    <a:lnTo>
                      <a:pt x="87087" y="58552"/>
                    </a:lnTo>
                    <a:lnTo>
                      <a:pt x="118799" y="101223"/>
                    </a:lnTo>
                    <a:lnTo>
                      <a:pt x="145111" y="148340"/>
                    </a:lnTo>
                    <a:lnTo>
                      <a:pt x="166022" y="199905"/>
                    </a:lnTo>
                    <a:lnTo>
                      <a:pt x="179135" y="243274"/>
                    </a:lnTo>
                    <a:lnTo>
                      <a:pt x="189334" y="287321"/>
                    </a:lnTo>
                    <a:lnTo>
                      <a:pt x="196618" y="332046"/>
                    </a:lnTo>
                    <a:lnTo>
                      <a:pt x="200989" y="377448"/>
                    </a:lnTo>
                    <a:lnTo>
                      <a:pt x="202446" y="423527"/>
                    </a:lnTo>
                    <a:lnTo>
                      <a:pt x="201916" y="452062"/>
                    </a:lnTo>
                    <a:lnTo>
                      <a:pt x="197681" y="507545"/>
                    </a:lnTo>
                    <a:lnTo>
                      <a:pt x="189581" y="560168"/>
                    </a:lnTo>
                    <a:lnTo>
                      <a:pt x="179840" y="605486"/>
                    </a:lnTo>
                    <a:lnTo>
                      <a:pt x="168405" y="643762"/>
                    </a:lnTo>
                    <a:lnTo>
                      <a:pt x="152734" y="681032"/>
                    </a:lnTo>
                    <a:lnTo>
                      <a:pt x="133517" y="717191"/>
                    </a:lnTo>
                    <a:lnTo>
                      <a:pt x="110964" y="756420"/>
                    </a:lnTo>
                    <a:lnTo>
                      <a:pt x="86982" y="788026"/>
                    </a:lnTo>
                    <a:lnTo>
                      <a:pt x="58023" y="818467"/>
                    </a:lnTo>
                    <a:lnTo>
                      <a:pt x="29646" y="843667"/>
                    </a:lnTo>
                    <a:lnTo>
                      <a:pt x="27952" y="845361"/>
                    </a:lnTo>
                    <a:lnTo>
                      <a:pt x="26823" y="846490"/>
                    </a:lnTo>
                    <a:lnTo>
                      <a:pt x="26258" y="847055"/>
                    </a:lnTo>
                    <a:lnTo>
                      <a:pt x="16094" y="847055"/>
                    </a:lnTo>
                    <a:lnTo>
                      <a:pt x="11576" y="847055"/>
                    </a:lnTo>
                    <a:lnTo>
                      <a:pt x="8470" y="847055"/>
                    </a:lnTo>
                    <a:lnTo>
                      <a:pt x="6776" y="847055"/>
                    </a:lnTo>
                    <a:lnTo>
                      <a:pt x="5082" y="847055"/>
                    </a:lnTo>
                    <a:lnTo>
                      <a:pt x="3670" y="846208"/>
                    </a:lnTo>
                    <a:lnTo>
                      <a:pt x="2541" y="844514"/>
                    </a:lnTo>
                    <a:lnTo>
                      <a:pt x="1411" y="842820"/>
                    </a:lnTo>
                    <a:lnTo>
                      <a:pt x="564" y="840279"/>
                    </a:lnTo>
                    <a:lnTo>
                      <a:pt x="0" y="836891"/>
                    </a:lnTo>
                    <a:lnTo>
                      <a:pt x="564" y="836326"/>
                    </a:lnTo>
                    <a:lnTo>
                      <a:pt x="3670" y="832655"/>
                    </a:lnTo>
                    <a:lnTo>
                      <a:pt x="9317" y="825879"/>
                    </a:lnTo>
                    <a:lnTo>
                      <a:pt x="36872" y="793973"/>
                    </a:lnTo>
                    <a:lnTo>
                      <a:pt x="61186" y="758867"/>
                    </a:lnTo>
                    <a:lnTo>
                      <a:pt x="82258" y="720562"/>
                    </a:lnTo>
                    <a:lnTo>
                      <a:pt x="100088" y="679056"/>
                    </a:lnTo>
                    <a:lnTo>
                      <a:pt x="114676" y="634350"/>
                    </a:lnTo>
                    <a:lnTo>
                      <a:pt x="126023" y="586444"/>
                    </a:lnTo>
                    <a:lnTo>
                      <a:pt x="134127" y="535339"/>
                    </a:lnTo>
                    <a:lnTo>
                      <a:pt x="138990" y="481033"/>
                    </a:lnTo>
                    <a:lnTo>
                      <a:pt x="140611" y="423527"/>
                    </a:lnTo>
                    <a:lnTo>
                      <a:pt x="138990" y="366022"/>
                    </a:lnTo>
                    <a:lnTo>
                      <a:pt x="134127" y="311716"/>
                    </a:lnTo>
                    <a:lnTo>
                      <a:pt x="126023" y="260610"/>
                    </a:lnTo>
                    <a:lnTo>
                      <a:pt x="114676" y="212705"/>
                    </a:lnTo>
                    <a:lnTo>
                      <a:pt x="100088" y="167999"/>
                    </a:lnTo>
                    <a:lnTo>
                      <a:pt x="82258" y="126493"/>
                    </a:lnTo>
                    <a:lnTo>
                      <a:pt x="61186" y="88187"/>
                    </a:lnTo>
                    <a:lnTo>
                      <a:pt x="36872" y="53082"/>
                    </a:lnTo>
                    <a:lnTo>
                      <a:pt x="9317" y="21176"/>
                    </a:lnTo>
                    <a:lnTo>
                      <a:pt x="3670" y="14399"/>
                    </a:lnTo>
                    <a:lnTo>
                      <a:pt x="564" y="10729"/>
                    </a:lnTo>
                    <a:lnTo>
                      <a:pt x="0" y="10164"/>
                    </a:lnTo>
                    <a:lnTo>
                      <a:pt x="0" y="5647"/>
                    </a:lnTo>
                    <a:lnTo>
                      <a:pt x="1411" y="2541"/>
                    </a:lnTo>
                    <a:lnTo>
                      <a:pt x="4235" y="847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42" name="object 142"/>
            <p:cNvGrpSpPr/>
            <p:nvPr/>
          </p:nvGrpSpPr>
          <p:grpSpPr>
            <a:xfrm>
              <a:off x="12659741" y="5544956"/>
              <a:ext cx="239395" cy="570230"/>
              <a:chOff x="7835675" y="5544956"/>
              <a:chExt cx="239395" cy="570230"/>
            </a:xfrm>
          </p:grpSpPr>
          <p:sp>
            <p:nvSpPr>
              <p:cNvPr id="143" name="object 143"/>
              <p:cNvSpPr/>
              <p:nvPr/>
            </p:nvSpPr>
            <p:spPr>
              <a:xfrm>
                <a:off x="7836103" y="5545378"/>
                <a:ext cx="238125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569595">
                    <a:moveTo>
                      <a:pt x="191427" y="0"/>
                    </a:moveTo>
                    <a:lnTo>
                      <a:pt x="154165" y="16090"/>
                    </a:lnTo>
                    <a:lnTo>
                      <a:pt x="138074" y="51663"/>
                    </a:lnTo>
                    <a:lnTo>
                      <a:pt x="139129" y="60719"/>
                    </a:lnTo>
                    <a:lnTo>
                      <a:pt x="165176" y="88087"/>
                    </a:lnTo>
                    <a:lnTo>
                      <a:pt x="173647" y="88087"/>
                    </a:lnTo>
                    <a:lnTo>
                      <a:pt x="210921" y="71145"/>
                    </a:lnTo>
                    <a:lnTo>
                      <a:pt x="227850" y="35572"/>
                    </a:lnTo>
                    <a:lnTo>
                      <a:pt x="226848" y="28269"/>
                    </a:lnTo>
                    <a:lnTo>
                      <a:pt x="198737" y="635"/>
                    </a:lnTo>
                    <a:lnTo>
                      <a:pt x="191427" y="0"/>
                    </a:lnTo>
                    <a:close/>
                  </a:path>
                  <a:path w="238125" h="569595">
                    <a:moveTo>
                      <a:pt x="182007" y="217690"/>
                    </a:moveTo>
                    <a:lnTo>
                      <a:pt x="123951" y="217690"/>
                    </a:lnTo>
                    <a:lnTo>
                      <a:pt x="128752" y="224472"/>
                    </a:lnTo>
                    <a:lnTo>
                      <a:pt x="128752" y="238023"/>
                    </a:lnTo>
                    <a:lnTo>
                      <a:pt x="128102" y="245643"/>
                    </a:lnTo>
                    <a:lnTo>
                      <a:pt x="128061" y="246124"/>
                    </a:lnTo>
                    <a:lnTo>
                      <a:pt x="126844" y="254330"/>
                    </a:lnTo>
                    <a:lnTo>
                      <a:pt x="111035" y="304939"/>
                    </a:lnTo>
                    <a:lnTo>
                      <a:pt x="85547" y="373545"/>
                    </a:lnTo>
                    <a:lnTo>
                      <a:pt x="71204" y="411028"/>
                    </a:lnTo>
                    <a:lnTo>
                      <a:pt x="60353" y="439618"/>
                    </a:lnTo>
                    <a:lnTo>
                      <a:pt x="47273" y="476574"/>
                    </a:lnTo>
                    <a:lnTo>
                      <a:pt x="45006" y="498277"/>
                    </a:lnTo>
                    <a:lnTo>
                      <a:pt x="46691" y="514265"/>
                    </a:lnTo>
                    <a:lnTo>
                      <a:pt x="68605" y="551433"/>
                    </a:lnTo>
                    <a:lnTo>
                      <a:pt x="105302" y="568102"/>
                    </a:lnTo>
                    <a:lnTo>
                      <a:pt x="118592" y="569213"/>
                    </a:lnTo>
                    <a:lnTo>
                      <a:pt x="131732" y="568102"/>
                    </a:lnTo>
                    <a:lnTo>
                      <a:pt x="132153" y="568102"/>
                    </a:lnTo>
                    <a:lnTo>
                      <a:pt x="171107" y="550583"/>
                    </a:lnTo>
                    <a:lnTo>
                      <a:pt x="185748" y="537883"/>
                    </a:lnTo>
                    <a:lnTo>
                      <a:pt x="122821" y="537883"/>
                    </a:lnTo>
                    <a:lnTo>
                      <a:pt x="116520" y="536559"/>
                    </a:lnTo>
                    <a:lnTo>
                      <a:pt x="112020" y="532587"/>
                    </a:lnTo>
                    <a:lnTo>
                      <a:pt x="109320" y="525967"/>
                    </a:lnTo>
                    <a:lnTo>
                      <a:pt x="108419" y="516699"/>
                    </a:lnTo>
                    <a:lnTo>
                      <a:pt x="108684" y="511827"/>
                    </a:lnTo>
                    <a:lnTo>
                      <a:pt x="109478" y="505687"/>
                    </a:lnTo>
                    <a:lnTo>
                      <a:pt x="110804" y="498277"/>
                    </a:lnTo>
                    <a:lnTo>
                      <a:pt x="112549" y="490123"/>
                    </a:lnTo>
                    <a:lnTo>
                      <a:pt x="112661" y="489597"/>
                    </a:lnTo>
                    <a:lnTo>
                      <a:pt x="128328" y="445762"/>
                    </a:lnTo>
                    <a:lnTo>
                      <a:pt x="148234" y="393877"/>
                    </a:lnTo>
                    <a:lnTo>
                      <a:pt x="158609" y="367352"/>
                    </a:lnTo>
                    <a:lnTo>
                      <a:pt x="167714" y="343688"/>
                    </a:lnTo>
                    <a:lnTo>
                      <a:pt x="182042" y="305146"/>
                    </a:lnTo>
                    <a:lnTo>
                      <a:pt x="193237" y="265870"/>
                    </a:lnTo>
                    <a:lnTo>
                      <a:pt x="193979" y="257505"/>
                    </a:lnTo>
                    <a:lnTo>
                      <a:pt x="192229" y="241834"/>
                    </a:lnTo>
                    <a:lnTo>
                      <a:pt x="187834" y="227857"/>
                    </a:lnTo>
                    <a:lnTo>
                      <a:pt x="182007" y="217690"/>
                    </a:lnTo>
                    <a:close/>
                  </a:path>
                  <a:path w="238125" h="569595">
                    <a:moveTo>
                      <a:pt x="232371" y="430301"/>
                    </a:moveTo>
                    <a:lnTo>
                      <a:pt x="212610" y="430301"/>
                    </a:lnTo>
                    <a:lnTo>
                      <a:pt x="207810" y="430860"/>
                    </a:lnTo>
                    <a:lnTo>
                      <a:pt x="205549" y="433120"/>
                    </a:lnTo>
                    <a:lnTo>
                      <a:pt x="204139" y="437083"/>
                    </a:lnTo>
                    <a:lnTo>
                      <a:pt x="202450" y="443852"/>
                    </a:lnTo>
                    <a:lnTo>
                      <a:pt x="197628" y="458091"/>
                    </a:lnTo>
                    <a:lnTo>
                      <a:pt x="181267" y="493826"/>
                    </a:lnTo>
                    <a:lnTo>
                      <a:pt x="151053" y="529691"/>
                    </a:lnTo>
                    <a:lnTo>
                      <a:pt x="127901" y="537883"/>
                    </a:lnTo>
                    <a:lnTo>
                      <a:pt x="185748" y="537883"/>
                    </a:lnTo>
                    <a:lnTo>
                      <a:pt x="215628" y="496634"/>
                    </a:lnTo>
                    <a:lnTo>
                      <a:pt x="233737" y="456086"/>
                    </a:lnTo>
                    <a:lnTo>
                      <a:pt x="238023" y="433120"/>
                    </a:lnTo>
                    <a:lnTo>
                      <a:pt x="232371" y="430301"/>
                    </a:lnTo>
                    <a:close/>
                  </a:path>
                  <a:path w="238125" h="569595">
                    <a:moveTo>
                      <a:pt x="116052" y="185496"/>
                    </a:moveTo>
                    <a:lnTo>
                      <a:pt x="77612" y="195667"/>
                    </a:lnTo>
                    <a:lnTo>
                      <a:pt x="43621" y="224680"/>
                    </a:lnTo>
                    <a:lnTo>
                      <a:pt x="21916" y="258926"/>
                    </a:lnTo>
                    <a:lnTo>
                      <a:pt x="4286" y="299486"/>
                    </a:lnTo>
                    <a:lnTo>
                      <a:pt x="0" y="316801"/>
                    </a:lnTo>
                    <a:lnTo>
                      <a:pt x="0" y="318490"/>
                    </a:lnTo>
                    <a:lnTo>
                      <a:pt x="1689" y="321030"/>
                    </a:lnTo>
                    <a:lnTo>
                      <a:pt x="5080" y="324421"/>
                    </a:lnTo>
                    <a:lnTo>
                      <a:pt x="27673" y="324421"/>
                    </a:lnTo>
                    <a:lnTo>
                      <a:pt x="28511" y="324142"/>
                    </a:lnTo>
                    <a:lnTo>
                      <a:pt x="30772" y="323011"/>
                    </a:lnTo>
                    <a:lnTo>
                      <a:pt x="31343" y="322440"/>
                    </a:lnTo>
                    <a:lnTo>
                      <a:pt x="31436" y="321030"/>
                    </a:lnTo>
                    <a:lnTo>
                      <a:pt x="31623" y="320471"/>
                    </a:lnTo>
                    <a:lnTo>
                      <a:pt x="32753" y="318211"/>
                    </a:lnTo>
                    <a:lnTo>
                      <a:pt x="33312" y="317360"/>
                    </a:lnTo>
                    <a:lnTo>
                      <a:pt x="33883" y="316801"/>
                    </a:lnTo>
                    <a:lnTo>
                      <a:pt x="40024" y="296151"/>
                    </a:lnTo>
                    <a:lnTo>
                      <a:pt x="56116" y="260571"/>
                    </a:lnTo>
                    <a:lnTo>
                      <a:pt x="88306" y="224680"/>
                    </a:lnTo>
                    <a:lnTo>
                      <a:pt x="112661" y="217690"/>
                    </a:lnTo>
                    <a:lnTo>
                      <a:pt x="182007" y="217690"/>
                    </a:lnTo>
                    <a:lnTo>
                      <a:pt x="180794" y="215574"/>
                    </a:lnTo>
                    <a:lnTo>
                      <a:pt x="171107" y="204990"/>
                    </a:lnTo>
                    <a:lnTo>
                      <a:pt x="159408" y="196463"/>
                    </a:lnTo>
                    <a:lnTo>
                      <a:pt x="146332" y="190371"/>
                    </a:lnTo>
                    <a:lnTo>
                      <a:pt x="131880" y="186715"/>
                    </a:lnTo>
                    <a:lnTo>
                      <a:pt x="116052" y="18549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44" name="object 144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973745" y="5544956"/>
                <a:ext cx="90634" cy="88940"/>
              </a:xfrm>
              <a:prstGeom prst="rect">
                <a:avLst/>
              </a:prstGeom>
            </p:spPr>
          </p:pic>
          <p:sp>
            <p:nvSpPr>
              <p:cNvPr id="145" name="object 145"/>
              <p:cNvSpPr/>
              <p:nvPr/>
            </p:nvSpPr>
            <p:spPr>
              <a:xfrm>
                <a:off x="7836098" y="5730885"/>
                <a:ext cx="238125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384175">
                    <a:moveTo>
                      <a:pt x="0" y="131293"/>
                    </a:moveTo>
                    <a:lnTo>
                      <a:pt x="11752" y="95029"/>
                    </a:lnTo>
                    <a:lnTo>
                      <a:pt x="35046" y="50240"/>
                    </a:lnTo>
                    <a:lnTo>
                      <a:pt x="65223" y="18635"/>
                    </a:lnTo>
                    <a:lnTo>
                      <a:pt x="103022" y="846"/>
                    </a:lnTo>
                    <a:lnTo>
                      <a:pt x="116046" y="0"/>
                    </a:lnTo>
                    <a:lnTo>
                      <a:pt x="131876" y="1217"/>
                    </a:lnTo>
                    <a:lnTo>
                      <a:pt x="171105" y="19482"/>
                    </a:lnTo>
                    <a:lnTo>
                      <a:pt x="192228" y="56329"/>
                    </a:lnTo>
                    <a:lnTo>
                      <a:pt x="193975" y="71999"/>
                    </a:lnTo>
                    <a:lnTo>
                      <a:pt x="193234" y="80364"/>
                    </a:lnTo>
                    <a:lnTo>
                      <a:pt x="182116" y="119434"/>
                    </a:lnTo>
                    <a:lnTo>
                      <a:pt x="167717" y="158187"/>
                    </a:lnTo>
                    <a:lnTo>
                      <a:pt x="148234" y="208375"/>
                    </a:lnTo>
                    <a:lnTo>
                      <a:pt x="137752" y="235322"/>
                    </a:lnTo>
                    <a:lnTo>
                      <a:pt x="119964" y="283181"/>
                    </a:lnTo>
                    <a:lnTo>
                      <a:pt x="109482" y="320187"/>
                    </a:lnTo>
                    <a:lnTo>
                      <a:pt x="108423" y="331198"/>
                    </a:lnTo>
                    <a:lnTo>
                      <a:pt x="109323" y="340463"/>
                    </a:lnTo>
                    <a:lnTo>
                      <a:pt x="112023" y="347081"/>
                    </a:lnTo>
                    <a:lnTo>
                      <a:pt x="116523" y="351051"/>
                    </a:lnTo>
                    <a:lnTo>
                      <a:pt x="122823" y="352375"/>
                    </a:lnTo>
                    <a:lnTo>
                      <a:pt x="127905" y="352375"/>
                    </a:lnTo>
                    <a:lnTo>
                      <a:pt x="133269" y="351528"/>
                    </a:lnTo>
                    <a:lnTo>
                      <a:pt x="138917" y="349834"/>
                    </a:lnTo>
                    <a:lnTo>
                      <a:pt x="144564" y="348139"/>
                    </a:lnTo>
                    <a:lnTo>
                      <a:pt x="175393" y="317804"/>
                    </a:lnTo>
                    <a:lnTo>
                      <a:pt x="197628" y="272592"/>
                    </a:lnTo>
                    <a:lnTo>
                      <a:pt x="204140" y="251575"/>
                    </a:lnTo>
                    <a:lnTo>
                      <a:pt x="205552" y="247622"/>
                    </a:lnTo>
                    <a:lnTo>
                      <a:pt x="206681" y="246493"/>
                    </a:lnTo>
                    <a:lnTo>
                      <a:pt x="207810" y="245364"/>
                    </a:lnTo>
                    <a:lnTo>
                      <a:pt x="212610" y="244799"/>
                    </a:lnTo>
                    <a:lnTo>
                      <a:pt x="221081" y="244799"/>
                    </a:lnTo>
                    <a:lnTo>
                      <a:pt x="232375" y="244799"/>
                    </a:lnTo>
                    <a:lnTo>
                      <a:pt x="238022" y="247622"/>
                    </a:lnTo>
                    <a:lnTo>
                      <a:pt x="238022" y="253269"/>
                    </a:lnTo>
                    <a:lnTo>
                      <a:pt x="237546" y="257451"/>
                    </a:lnTo>
                    <a:lnTo>
                      <a:pt x="221293" y="300069"/>
                    </a:lnTo>
                    <a:lnTo>
                      <a:pt x="201757" y="334269"/>
                    </a:lnTo>
                    <a:lnTo>
                      <a:pt x="171105" y="365081"/>
                    </a:lnTo>
                    <a:lnTo>
                      <a:pt x="132352" y="382551"/>
                    </a:lnTo>
                    <a:lnTo>
                      <a:pt x="118587" y="383716"/>
                    </a:lnTo>
                    <a:lnTo>
                      <a:pt x="105299" y="382604"/>
                    </a:lnTo>
                    <a:lnTo>
                      <a:pt x="68611" y="365928"/>
                    </a:lnTo>
                    <a:lnTo>
                      <a:pt x="46693" y="328763"/>
                    </a:lnTo>
                    <a:lnTo>
                      <a:pt x="44893" y="311716"/>
                    </a:lnTo>
                    <a:lnTo>
                      <a:pt x="45158" y="304622"/>
                    </a:lnTo>
                    <a:lnTo>
                      <a:pt x="60352" y="254116"/>
                    </a:lnTo>
                    <a:lnTo>
                      <a:pt x="85552" y="188046"/>
                    </a:lnTo>
                    <a:lnTo>
                      <a:pt x="99952" y="149558"/>
                    </a:lnTo>
                    <a:lnTo>
                      <a:pt x="118587" y="98311"/>
                    </a:lnTo>
                    <a:lnTo>
                      <a:pt x="128064" y="60617"/>
                    </a:lnTo>
                    <a:lnTo>
                      <a:pt x="128752" y="52517"/>
                    </a:lnTo>
                    <a:lnTo>
                      <a:pt x="128752" y="38964"/>
                    </a:lnTo>
                    <a:lnTo>
                      <a:pt x="123952" y="32188"/>
                    </a:lnTo>
                    <a:lnTo>
                      <a:pt x="114352" y="32188"/>
                    </a:lnTo>
                    <a:lnTo>
                      <a:pt x="112658" y="32188"/>
                    </a:lnTo>
                    <a:lnTo>
                      <a:pt x="76923" y="47911"/>
                    </a:lnTo>
                    <a:lnTo>
                      <a:pt x="47435" y="91905"/>
                    </a:lnTo>
                    <a:lnTo>
                      <a:pt x="33882" y="131293"/>
                    </a:lnTo>
                    <a:lnTo>
                      <a:pt x="33317" y="131858"/>
                    </a:lnTo>
                    <a:lnTo>
                      <a:pt x="32752" y="132705"/>
                    </a:lnTo>
                    <a:lnTo>
                      <a:pt x="32188" y="133834"/>
                    </a:lnTo>
                    <a:lnTo>
                      <a:pt x="31623" y="134963"/>
                    </a:lnTo>
                    <a:lnTo>
                      <a:pt x="31341" y="135810"/>
                    </a:lnTo>
                    <a:lnTo>
                      <a:pt x="31341" y="136375"/>
                    </a:lnTo>
                    <a:lnTo>
                      <a:pt x="31341" y="136940"/>
                    </a:lnTo>
                    <a:lnTo>
                      <a:pt x="30776" y="137505"/>
                    </a:lnTo>
                    <a:lnTo>
                      <a:pt x="29646" y="138070"/>
                    </a:lnTo>
                    <a:lnTo>
                      <a:pt x="28517" y="138635"/>
                    </a:lnTo>
                    <a:lnTo>
                      <a:pt x="27670" y="138917"/>
                    </a:lnTo>
                    <a:lnTo>
                      <a:pt x="27105" y="138917"/>
                    </a:lnTo>
                    <a:lnTo>
                      <a:pt x="26541" y="138917"/>
                    </a:lnTo>
                    <a:lnTo>
                      <a:pt x="5082" y="138917"/>
                    </a:lnTo>
                    <a:lnTo>
                      <a:pt x="1694" y="135528"/>
                    </a:lnTo>
                    <a:lnTo>
                      <a:pt x="0" y="132987"/>
                    </a:lnTo>
                    <a:lnTo>
                      <a:pt x="0" y="131293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B8BAF281-461A-6DC7-516D-C9574180E162}"/>
              </a:ext>
            </a:extLst>
          </p:cNvPr>
          <p:cNvGrpSpPr/>
          <p:nvPr/>
        </p:nvGrpSpPr>
        <p:grpSpPr>
          <a:xfrm>
            <a:off x="5689600" y="7061931"/>
            <a:ext cx="2988089" cy="634820"/>
            <a:chOff x="5689600" y="7061931"/>
            <a:chExt cx="2988089" cy="634820"/>
          </a:xfrm>
        </p:grpSpPr>
        <p:grpSp>
          <p:nvGrpSpPr>
            <p:cNvPr id="146" name="object 146"/>
            <p:cNvGrpSpPr/>
            <p:nvPr/>
          </p:nvGrpSpPr>
          <p:grpSpPr>
            <a:xfrm>
              <a:off x="5689600" y="7315200"/>
              <a:ext cx="565150" cy="199390"/>
              <a:chOff x="8393045" y="5793990"/>
              <a:chExt cx="565150" cy="199390"/>
            </a:xfrm>
          </p:grpSpPr>
          <p:sp>
            <p:nvSpPr>
              <p:cNvPr id="147" name="object 147"/>
              <p:cNvSpPr/>
              <p:nvPr/>
            </p:nvSpPr>
            <p:spPr>
              <a:xfrm>
                <a:off x="8393467" y="5794413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198754">
                    <a:moveTo>
                      <a:pt x="551433" y="0"/>
                    </a:moveTo>
                    <a:lnTo>
                      <a:pt x="11849" y="0"/>
                    </a:lnTo>
                    <a:lnTo>
                      <a:pt x="3949" y="3949"/>
                    </a:lnTo>
                    <a:lnTo>
                      <a:pt x="0" y="9601"/>
                    </a:lnTo>
                    <a:lnTo>
                      <a:pt x="0" y="25412"/>
                    </a:lnTo>
                    <a:lnTo>
                      <a:pt x="4508" y="31051"/>
                    </a:lnTo>
                    <a:lnTo>
                      <a:pt x="13550" y="33883"/>
                    </a:lnTo>
                    <a:lnTo>
                      <a:pt x="282917" y="33883"/>
                    </a:lnTo>
                    <a:lnTo>
                      <a:pt x="552272" y="33032"/>
                    </a:lnTo>
                    <a:lnTo>
                      <a:pt x="560184" y="28511"/>
                    </a:lnTo>
                    <a:lnTo>
                      <a:pt x="564133" y="23152"/>
                    </a:lnTo>
                    <a:lnTo>
                      <a:pt x="564133" y="10160"/>
                    </a:lnTo>
                    <a:lnTo>
                      <a:pt x="559904" y="4508"/>
                    </a:lnTo>
                    <a:lnTo>
                      <a:pt x="551433" y="0"/>
                    </a:lnTo>
                    <a:close/>
                  </a:path>
                  <a:path w="564515" h="198754">
                    <a:moveTo>
                      <a:pt x="552272" y="164325"/>
                    </a:moveTo>
                    <a:lnTo>
                      <a:pt x="13550" y="164325"/>
                    </a:lnTo>
                    <a:lnTo>
                      <a:pt x="4508" y="167144"/>
                    </a:lnTo>
                    <a:lnTo>
                      <a:pt x="0" y="172796"/>
                    </a:lnTo>
                    <a:lnTo>
                      <a:pt x="0" y="188607"/>
                    </a:lnTo>
                    <a:lnTo>
                      <a:pt x="3949" y="194259"/>
                    </a:lnTo>
                    <a:lnTo>
                      <a:pt x="11849" y="198208"/>
                    </a:lnTo>
                    <a:lnTo>
                      <a:pt x="551433" y="198208"/>
                    </a:lnTo>
                    <a:lnTo>
                      <a:pt x="559904" y="194259"/>
                    </a:lnTo>
                    <a:lnTo>
                      <a:pt x="564133" y="188607"/>
                    </a:lnTo>
                    <a:lnTo>
                      <a:pt x="564133" y="175615"/>
                    </a:lnTo>
                    <a:lnTo>
                      <a:pt x="560184" y="169976"/>
                    </a:lnTo>
                    <a:lnTo>
                      <a:pt x="552272" y="16432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8" name="object 148"/>
              <p:cNvSpPr/>
              <p:nvPr/>
            </p:nvSpPr>
            <p:spPr>
              <a:xfrm>
                <a:off x="8393468" y="5794414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198754">
                    <a:moveTo>
                      <a:pt x="0" y="16941"/>
                    </a:moveTo>
                    <a:lnTo>
                      <a:pt x="0" y="9599"/>
                    </a:lnTo>
                    <a:lnTo>
                      <a:pt x="3952" y="3953"/>
                    </a:lnTo>
                    <a:lnTo>
                      <a:pt x="11858" y="0"/>
                    </a:lnTo>
                    <a:lnTo>
                      <a:pt x="551433" y="0"/>
                    </a:lnTo>
                    <a:lnTo>
                      <a:pt x="559903" y="4517"/>
                    </a:lnTo>
                    <a:lnTo>
                      <a:pt x="564139" y="10164"/>
                    </a:lnTo>
                    <a:lnTo>
                      <a:pt x="564139" y="16941"/>
                    </a:lnTo>
                    <a:lnTo>
                      <a:pt x="564139" y="23152"/>
                    </a:lnTo>
                    <a:lnTo>
                      <a:pt x="560185" y="28517"/>
                    </a:lnTo>
                    <a:lnTo>
                      <a:pt x="552280" y="33035"/>
                    </a:lnTo>
                    <a:lnTo>
                      <a:pt x="282916" y="33882"/>
                    </a:lnTo>
                    <a:lnTo>
                      <a:pt x="13552" y="33882"/>
                    </a:lnTo>
                    <a:lnTo>
                      <a:pt x="4517" y="31058"/>
                    </a:lnTo>
                    <a:lnTo>
                      <a:pt x="0" y="25411"/>
                    </a:lnTo>
                    <a:lnTo>
                      <a:pt x="0" y="16941"/>
                    </a:lnTo>
                    <a:close/>
                  </a:path>
                  <a:path w="564515" h="198754">
                    <a:moveTo>
                      <a:pt x="0" y="181269"/>
                    </a:moveTo>
                    <a:lnTo>
                      <a:pt x="0" y="172799"/>
                    </a:lnTo>
                    <a:lnTo>
                      <a:pt x="4517" y="167152"/>
                    </a:lnTo>
                    <a:lnTo>
                      <a:pt x="13552" y="164328"/>
                    </a:lnTo>
                    <a:lnTo>
                      <a:pt x="552280" y="164328"/>
                    </a:lnTo>
                    <a:lnTo>
                      <a:pt x="560185" y="169976"/>
                    </a:lnTo>
                    <a:lnTo>
                      <a:pt x="564139" y="175622"/>
                    </a:lnTo>
                    <a:lnTo>
                      <a:pt x="564139" y="181269"/>
                    </a:lnTo>
                    <a:lnTo>
                      <a:pt x="564139" y="188611"/>
                    </a:lnTo>
                    <a:lnTo>
                      <a:pt x="559903" y="194257"/>
                    </a:lnTo>
                    <a:lnTo>
                      <a:pt x="551433" y="198211"/>
                    </a:lnTo>
                    <a:lnTo>
                      <a:pt x="11858" y="198211"/>
                    </a:lnTo>
                    <a:lnTo>
                      <a:pt x="3952" y="194257"/>
                    </a:lnTo>
                    <a:lnTo>
                      <a:pt x="0" y="188611"/>
                    </a:lnTo>
                    <a:lnTo>
                      <a:pt x="0" y="181269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49" name="object 149"/>
            <p:cNvGrpSpPr/>
            <p:nvPr/>
          </p:nvGrpSpPr>
          <p:grpSpPr>
            <a:xfrm>
              <a:off x="6606957" y="7061931"/>
              <a:ext cx="292735" cy="565150"/>
              <a:chOff x="9310402" y="5540721"/>
              <a:chExt cx="292735" cy="565150"/>
            </a:xfrm>
          </p:grpSpPr>
          <p:sp>
            <p:nvSpPr>
              <p:cNvPr id="150" name="object 150"/>
              <p:cNvSpPr/>
              <p:nvPr/>
            </p:nvSpPr>
            <p:spPr>
              <a:xfrm>
                <a:off x="9310827" y="5541137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5" h="564514">
                    <a:moveTo>
                      <a:pt x="176187" y="0"/>
                    </a:moveTo>
                    <a:lnTo>
                      <a:pt x="165455" y="0"/>
                    </a:lnTo>
                    <a:lnTo>
                      <a:pt x="162064" y="850"/>
                    </a:lnTo>
                    <a:lnTo>
                      <a:pt x="160934" y="2539"/>
                    </a:lnTo>
                    <a:lnTo>
                      <a:pt x="155643" y="7199"/>
                    </a:lnTo>
                    <a:lnTo>
                      <a:pt x="118587" y="30919"/>
                    </a:lnTo>
                    <a:lnTo>
                      <a:pt x="72474" y="46427"/>
                    </a:lnTo>
                    <a:lnTo>
                      <a:pt x="16090" y="54216"/>
                    </a:lnTo>
                    <a:lnTo>
                      <a:pt x="0" y="54216"/>
                    </a:lnTo>
                    <a:lnTo>
                      <a:pt x="0" y="93179"/>
                    </a:lnTo>
                    <a:lnTo>
                      <a:pt x="16090" y="93179"/>
                    </a:lnTo>
                    <a:lnTo>
                      <a:pt x="29328" y="92172"/>
                    </a:lnTo>
                    <a:lnTo>
                      <a:pt x="75602" y="85132"/>
                    </a:lnTo>
                    <a:lnTo>
                      <a:pt x="110121" y="74549"/>
                    </a:lnTo>
                    <a:lnTo>
                      <a:pt x="110121" y="512470"/>
                    </a:lnTo>
                    <a:lnTo>
                      <a:pt x="109550" y="511911"/>
                    </a:lnTo>
                    <a:lnTo>
                      <a:pt x="107861" y="513041"/>
                    </a:lnTo>
                    <a:lnTo>
                      <a:pt x="102209" y="518680"/>
                    </a:lnTo>
                    <a:lnTo>
                      <a:pt x="100520" y="520090"/>
                    </a:lnTo>
                    <a:lnTo>
                      <a:pt x="99390" y="520090"/>
                    </a:lnTo>
                    <a:lnTo>
                      <a:pt x="89217" y="522922"/>
                    </a:lnTo>
                    <a:lnTo>
                      <a:pt x="84709" y="523760"/>
                    </a:lnTo>
                    <a:lnTo>
                      <a:pt x="74536" y="524890"/>
                    </a:lnTo>
                    <a:lnTo>
                      <a:pt x="67475" y="525183"/>
                    </a:lnTo>
                    <a:lnTo>
                      <a:pt x="4229" y="525183"/>
                    </a:lnTo>
                    <a:lnTo>
                      <a:pt x="4229" y="564146"/>
                    </a:lnTo>
                    <a:lnTo>
                      <a:pt x="14401" y="564146"/>
                    </a:lnTo>
                    <a:lnTo>
                      <a:pt x="29384" y="563031"/>
                    </a:lnTo>
                    <a:lnTo>
                      <a:pt x="56541" y="562238"/>
                    </a:lnTo>
                    <a:lnTo>
                      <a:pt x="95874" y="561764"/>
                    </a:lnTo>
                    <a:lnTo>
                      <a:pt x="147383" y="561606"/>
                    </a:lnTo>
                    <a:lnTo>
                      <a:pt x="199635" y="561764"/>
                    </a:lnTo>
                    <a:lnTo>
                      <a:pt x="239499" y="562238"/>
                    </a:lnTo>
                    <a:lnTo>
                      <a:pt x="266977" y="563031"/>
                    </a:lnTo>
                    <a:lnTo>
                      <a:pt x="282067" y="564146"/>
                    </a:lnTo>
                    <a:lnTo>
                      <a:pt x="291388" y="564146"/>
                    </a:lnTo>
                    <a:lnTo>
                      <a:pt x="291388" y="525183"/>
                    </a:lnTo>
                    <a:lnTo>
                      <a:pt x="269367" y="525183"/>
                    </a:lnTo>
                    <a:lnTo>
                      <a:pt x="238023" y="524756"/>
                    </a:lnTo>
                    <a:lnTo>
                      <a:pt x="199339" y="521220"/>
                    </a:lnTo>
                    <a:lnTo>
                      <a:pt x="185508" y="258356"/>
                    </a:lnTo>
                    <a:lnTo>
                      <a:pt x="185508" y="5079"/>
                    </a:lnTo>
                    <a:lnTo>
                      <a:pt x="180987" y="1701"/>
                    </a:lnTo>
                    <a:lnTo>
                      <a:pt x="17618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1" name="object 151"/>
              <p:cNvSpPr/>
              <p:nvPr/>
            </p:nvSpPr>
            <p:spPr>
              <a:xfrm>
                <a:off x="9310825" y="5541144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5" h="564514">
                    <a:moveTo>
                      <a:pt x="110117" y="74540"/>
                    </a:moveTo>
                    <a:lnTo>
                      <a:pt x="65223" y="87246"/>
                    </a:lnTo>
                    <a:lnTo>
                      <a:pt x="16094" y="93176"/>
                    </a:lnTo>
                    <a:lnTo>
                      <a:pt x="0" y="93176"/>
                    </a:lnTo>
                    <a:lnTo>
                      <a:pt x="0" y="54211"/>
                    </a:lnTo>
                    <a:lnTo>
                      <a:pt x="16094" y="54211"/>
                    </a:lnTo>
                    <a:lnTo>
                      <a:pt x="35629" y="52782"/>
                    </a:lnTo>
                    <a:lnTo>
                      <a:pt x="89787" y="41505"/>
                    </a:lnTo>
                    <a:lnTo>
                      <a:pt x="129175" y="25940"/>
                    </a:lnTo>
                    <a:lnTo>
                      <a:pt x="160940" y="2541"/>
                    </a:lnTo>
                    <a:lnTo>
                      <a:pt x="162069" y="847"/>
                    </a:lnTo>
                    <a:lnTo>
                      <a:pt x="165457" y="0"/>
                    </a:lnTo>
                    <a:lnTo>
                      <a:pt x="171105" y="0"/>
                    </a:lnTo>
                    <a:lnTo>
                      <a:pt x="176187" y="0"/>
                    </a:lnTo>
                    <a:lnTo>
                      <a:pt x="180987" y="1694"/>
                    </a:lnTo>
                    <a:lnTo>
                      <a:pt x="185505" y="5082"/>
                    </a:lnTo>
                    <a:lnTo>
                      <a:pt x="185505" y="258351"/>
                    </a:lnTo>
                    <a:lnTo>
                      <a:pt x="186352" y="512468"/>
                    </a:lnTo>
                    <a:lnTo>
                      <a:pt x="190305" y="516421"/>
                    </a:lnTo>
                    <a:lnTo>
                      <a:pt x="193693" y="518962"/>
                    </a:lnTo>
                    <a:lnTo>
                      <a:pt x="196516" y="520092"/>
                    </a:lnTo>
                    <a:lnTo>
                      <a:pt x="199340" y="521221"/>
                    </a:lnTo>
                    <a:lnTo>
                      <a:pt x="238022" y="524750"/>
                    </a:lnTo>
                    <a:lnTo>
                      <a:pt x="269363" y="525174"/>
                    </a:lnTo>
                    <a:lnTo>
                      <a:pt x="291387" y="525174"/>
                    </a:lnTo>
                    <a:lnTo>
                      <a:pt x="291387" y="564139"/>
                    </a:lnTo>
                    <a:lnTo>
                      <a:pt x="282069" y="564139"/>
                    </a:lnTo>
                    <a:lnTo>
                      <a:pt x="266981" y="563027"/>
                    </a:lnTo>
                    <a:lnTo>
                      <a:pt x="239505" y="562233"/>
                    </a:lnTo>
                    <a:lnTo>
                      <a:pt x="199640" y="561756"/>
                    </a:lnTo>
                    <a:lnTo>
                      <a:pt x="147387" y="561597"/>
                    </a:lnTo>
                    <a:lnTo>
                      <a:pt x="95875" y="561756"/>
                    </a:lnTo>
                    <a:lnTo>
                      <a:pt x="56540" y="562233"/>
                    </a:lnTo>
                    <a:lnTo>
                      <a:pt x="29382" y="563027"/>
                    </a:lnTo>
                    <a:lnTo>
                      <a:pt x="14399" y="564139"/>
                    </a:lnTo>
                    <a:lnTo>
                      <a:pt x="4235" y="564139"/>
                    </a:lnTo>
                    <a:lnTo>
                      <a:pt x="4235" y="525174"/>
                    </a:lnTo>
                    <a:lnTo>
                      <a:pt x="26258" y="525174"/>
                    </a:lnTo>
                    <a:lnTo>
                      <a:pt x="35258" y="525174"/>
                    </a:lnTo>
                    <a:lnTo>
                      <a:pt x="43623" y="525174"/>
                    </a:lnTo>
                    <a:lnTo>
                      <a:pt x="51352" y="525174"/>
                    </a:lnTo>
                    <a:lnTo>
                      <a:pt x="58446" y="525174"/>
                    </a:lnTo>
                    <a:lnTo>
                      <a:pt x="67482" y="525174"/>
                    </a:lnTo>
                    <a:lnTo>
                      <a:pt x="74540" y="524892"/>
                    </a:lnTo>
                    <a:lnTo>
                      <a:pt x="79623" y="524327"/>
                    </a:lnTo>
                    <a:lnTo>
                      <a:pt x="84705" y="523762"/>
                    </a:lnTo>
                    <a:lnTo>
                      <a:pt x="89222" y="522915"/>
                    </a:lnTo>
                    <a:lnTo>
                      <a:pt x="93176" y="521786"/>
                    </a:lnTo>
                    <a:lnTo>
                      <a:pt x="97129" y="520656"/>
                    </a:lnTo>
                    <a:lnTo>
                      <a:pt x="99387" y="520092"/>
                    </a:lnTo>
                    <a:lnTo>
                      <a:pt x="99952" y="520092"/>
                    </a:lnTo>
                    <a:lnTo>
                      <a:pt x="100517" y="520092"/>
                    </a:lnTo>
                    <a:lnTo>
                      <a:pt x="102211" y="518680"/>
                    </a:lnTo>
                    <a:lnTo>
                      <a:pt x="105034" y="515856"/>
                    </a:lnTo>
                    <a:lnTo>
                      <a:pt x="107858" y="513033"/>
                    </a:lnTo>
                    <a:lnTo>
                      <a:pt x="109552" y="511903"/>
                    </a:lnTo>
                    <a:lnTo>
                      <a:pt x="110117" y="512468"/>
                    </a:lnTo>
                    <a:lnTo>
                      <a:pt x="110117" y="7454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52" name="object 152"/>
            <p:cNvGrpSpPr/>
            <p:nvPr/>
          </p:nvGrpSpPr>
          <p:grpSpPr>
            <a:xfrm>
              <a:off x="7196505" y="7132236"/>
              <a:ext cx="565150" cy="564515"/>
              <a:chOff x="9899950" y="5611026"/>
              <a:chExt cx="565150" cy="564515"/>
            </a:xfrm>
          </p:grpSpPr>
          <p:sp>
            <p:nvSpPr>
              <p:cNvPr id="153" name="object 153"/>
              <p:cNvSpPr/>
              <p:nvPr/>
            </p:nvSpPr>
            <p:spPr>
              <a:xfrm>
                <a:off x="9900373" y="5611444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563879">
                    <a:moveTo>
                      <a:pt x="299008" y="299008"/>
                    </a:moveTo>
                    <a:lnTo>
                      <a:pt x="265137" y="299008"/>
                    </a:lnTo>
                    <a:lnTo>
                      <a:pt x="265137" y="551433"/>
                    </a:lnTo>
                    <a:lnTo>
                      <a:pt x="268516" y="559346"/>
                    </a:lnTo>
                    <a:lnTo>
                      <a:pt x="273608" y="563295"/>
                    </a:lnTo>
                    <a:lnTo>
                      <a:pt x="289420" y="563295"/>
                    </a:lnTo>
                    <a:lnTo>
                      <a:pt x="294500" y="559346"/>
                    </a:lnTo>
                    <a:lnTo>
                      <a:pt x="299008" y="551433"/>
                    </a:lnTo>
                    <a:lnTo>
                      <a:pt x="299008" y="299008"/>
                    </a:lnTo>
                    <a:close/>
                  </a:path>
                  <a:path w="564515" h="563879">
                    <a:moveTo>
                      <a:pt x="551433" y="265125"/>
                    </a:moveTo>
                    <a:lnTo>
                      <a:pt x="11861" y="265125"/>
                    </a:lnTo>
                    <a:lnTo>
                      <a:pt x="3962" y="269087"/>
                    </a:lnTo>
                    <a:lnTo>
                      <a:pt x="0" y="274726"/>
                    </a:lnTo>
                    <a:lnTo>
                      <a:pt x="0" y="289407"/>
                    </a:lnTo>
                    <a:lnTo>
                      <a:pt x="3962" y="295059"/>
                    </a:lnTo>
                    <a:lnTo>
                      <a:pt x="11861" y="299008"/>
                    </a:lnTo>
                    <a:lnTo>
                      <a:pt x="551433" y="299008"/>
                    </a:lnTo>
                    <a:lnTo>
                      <a:pt x="559904" y="294500"/>
                    </a:lnTo>
                    <a:lnTo>
                      <a:pt x="564146" y="288848"/>
                    </a:lnTo>
                    <a:lnTo>
                      <a:pt x="564146" y="275297"/>
                    </a:lnTo>
                    <a:lnTo>
                      <a:pt x="559904" y="269646"/>
                    </a:lnTo>
                    <a:lnTo>
                      <a:pt x="551433" y="265125"/>
                    </a:lnTo>
                    <a:close/>
                  </a:path>
                  <a:path w="564515" h="563879">
                    <a:moveTo>
                      <a:pt x="289420" y="0"/>
                    </a:moveTo>
                    <a:lnTo>
                      <a:pt x="276986" y="0"/>
                    </a:lnTo>
                    <a:lnTo>
                      <a:pt x="271627" y="3670"/>
                    </a:lnTo>
                    <a:lnTo>
                      <a:pt x="265976" y="11010"/>
                    </a:lnTo>
                    <a:lnTo>
                      <a:pt x="265137" y="138074"/>
                    </a:lnTo>
                    <a:lnTo>
                      <a:pt x="265137" y="265125"/>
                    </a:lnTo>
                    <a:lnTo>
                      <a:pt x="299008" y="265125"/>
                    </a:lnTo>
                    <a:lnTo>
                      <a:pt x="299008" y="12712"/>
                    </a:lnTo>
                    <a:lnTo>
                      <a:pt x="295059" y="4241"/>
                    </a:lnTo>
                    <a:lnTo>
                      <a:pt x="28942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4" name="object 154"/>
              <p:cNvSpPr/>
              <p:nvPr/>
            </p:nvSpPr>
            <p:spPr>
              <a:xfrm>
                <a:off x="9900374" y="5611450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563879">
                    <a:moveTo>
                      <a:pt x="0" y="293081"/>
                    </a:moveTo>
                    <a:lnTo>
                      <a:pt x="0" y="289410"/>
                    </a:lnTo>
                    <a:lnTo>
                      <a:pt x="0" y="282069"/>
                    </a:lnTo>
                    <a:lnTo>
                      <a:pt x="0" y="274728"/>
                    </a:lnTo>
                    <a:lnTo>
                      <a:pt x="3952" y="269081"/>
                    </a:lnTo>
                    <a:lnTo>
                      <a:pt x="11858" y="265128"/>
                    </a:lnTo>
                    <a:lnTo>
                      <a:pt x="265128" y="265128"/>
                    </a:lnTo>
                    <a:lnTo>
                      <a:pt x="265128" y="138070"/>
                    </a:lnTo>
                    <a:lnTo>
                      <a:pt x="265975" y="11011"/>
                    </a:lnTo>
                    <a:lnTo>
                      <a:pt x="271622" y="3670"/>
                    </a:lnTo>
                    <a:lnTo>
                      <a:pt x="276987" y="0"/>
                    </a:lnTo>
                    <a:lnTo>
                      <a:pt x="282069" y="0"/>
                    </a:lnTo>
                    <a:lnTo>
                      <a:pt x="289410" y="0"/>
                    </a:lnTo>
                    <a:lnTo>
                      <a:pt x="295057" y="4235"/>
                    </a:lnTo>
                    <a:lnTo>
                      <a:pt x="299010" y="12705"/>
                    </a:lnTo>
                    <a:lnTo>
                      <a:pt x="299010" y="265128"/>
                    </a:lnTo>
                    <a:lnTo>
                      <a:pt x="551433" y="265128"/>
                    </a:lnTo>
                    <a:lnTo>
                      <a:pt x="559903" y="269645"/>
                    </a:lnTo>
                    <a:lnTo>
                      <a:pt x="564139" y="275293"/>
                    </a:lnTo>
                    <a:lnTo>
                      <a:pt x="564139" y="282069"/>
                    </a:lnTo>
                    <a:lnTo>
                      <a:pt x="564139" y="288845"/>
                    </a:lnTo>
                    <a:lnTo>
                      <a:pt x="559903" y="294493"/>
                    </a:lnTo>
                    <a:lnTo>
                      <a:pt x="551433" y="299010"/>
                    </a:lnTo>
                    <a:lnTo>
                      <a:pt x="299010" y="299010"/>
                    </a:lnTo>
                    <a:lnTo>
                      <a:pt x="299010" y="551433"/>
                    </a:lnTo>
                    <a:lnTo>
                      <a:pt x="294493" y="559339"/>
                    </a:lnTo>
                    <a:lnTo>
                      <a:pt x="289410" y="563292"/>
                    </a:lnTo>
                    <a:lnTo>
                      <a:pt x="283763" y="563292"/>
                    </a:lnTo>
                    <a:lnTo>
                      <a:pt x="282069" y="563292"/>
                    </a:lnTo>
                    <a:lnTo>
                      <a:pt x="280375" y="563292"/>
                    </a:lnTo>
                    <a:lnTo>
                      <a:pt x="273598" y="563292"/>
                    </a:lnTo>
                    <a:lnTo>
                      <a:pt x="268516" y="559339"/>
                    </a:lnTo>
                    <a:lnTo>
                      <a:pt x="265128" y="551433"/>
                    </a:lnTo>
                    <a:lnTo>
                      <a:pt x="265128" y="299010"/>
                    </a:lnTo>
                    <a:lnTo>
                      <a:pt x="11858" y="299010"/>
                    </a:lnTo>
                    <a:lnTo>
                      <a:pt x="3952" y="295057"/>
                    </a:lnTo>
                    <a:lnTo>
                      <a:pt x="0" y="289410"/>
                    </a:lnTo>
                    <a:lnTo>
                      <a:pt x="0" y="282069"/>
                    </a:lnTo>
                    <a:lnTo>
                      <a:pt x="0" y="29308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55" name="object 155"/>
            <p:cNvGrpSpPr/>
            <p:nvPr/>
          </p:nvGrpSpPr>
          <p:grpSpPr>
            <a:xfrm>
              <a:off x="8032550" y="7062777"/>
              <a:ext cx="352425" cy="582930"/>
              <a:chOff x="10735995" y="5541567"/>
              <a:chExt cx="352425" cy="582930"/>
            </a:xfrm>
          </p:grpSpPr>
          <p:sp>
            <p:nvSpPr>
              <p:cNvPr id="156" name="object 156"/>
              <p:cNvSpPr/>
              <p:nvPr/>
            </p:nvSpPr>
            <p:spPr>
              <a:xfrm>
                <a:off x="10736427" y="5542040"/>
                <a:ext cx="351790" cy="582295"/>
              </a:xfrm>
              <a:custGeom>
                <a:avLst/>
                <a:gdLst/>
                <a:ahLst/>
                <a:cxnLst/>
                <a:rect l="l" t="t" r="r" b="b"/>
                <a:pathLst>
                  <a:path w="351790" h="582295">
                    <a:moveTo>
                      <a:pt x="53365" y="399756"/>
                    </a:moveTo>
                    <a:lnTo>
                      <a:pt x="15239" y="415008"/>
                    </a:lnTo>
                    <a:lnTo>
                      <a:pt x="0" y="453121"/>
                    </a:lnTo>
                    <a:lnTo>
                      <a:pt x="3047" y="479664"/>
                    </a:lnTo>
                    <a:lnTo>
                      <a:pt x="27630" y="526021"/>
                    </a:lnTo>
                    <a:lnTo>
                      <a:pt x="74853" y="561385"/>
                    </a:lnTo>
                    <a:lnTo>
                      <a:pt x="133298" y="579597"/>
                    </a:lnTo>
                    <a:lnTo>
                      <a:pt x="166014" y="581874"/>
                    </a:lnTo>
                    <a:lnTo>
                      <a:pt x="204502" y="578750"/>
                    </a:lnTo>
                    <a:lnTo>
                      <a:pt x="239498" y="569378"/>
                    </a:lnTo>
                    <a:lnTo>
                      <a:pt x="271000" y="553761"/>
                    </a:lnTo>
                    <a:lnTo>
                      <a:pt x="281648" y="545450"/>
                    </a:lnTo>
                    <a:lnTo>
                      <a:pt x="166014" y="545450"/>
                    </a:lnTo>
                    <a:lnTo>
                      <a:pt x="136260" y="543069"/>
                    </a:lnTo>
                    <a:lnTo>
                      <a:pt x="108837" y="535923"/>
                    </a:lnTo>
                    <a:lnTo>
                      <a:pt x="83745" y="524013"/>
                    </a:lnTo>
                    <a:lnTo>
                      <a:pt x="60985" y="507337"/>
                    </a:lnTo>
                    <a:lnTo>
                      <a:pt x="64376" y="506486"/>
                    </a:lnTo>
                    <a:lnTo>
                      <a:pt x="66065" y="505356"/>
                    </a:lnTo>
                    <a:lnTo>
                      <a:pt x="68325" y="504505"/>
                    </a:lnTo>
                    <a:lnTo>
                      <a:pt x="73964" y="503375"/>
                    </a:lnTo>
                    <a:lnTo>
                      <a:pt x="76796" y="502245"/>
                    </a:lnTo>
                    <a:lnTo>
                      <a:pt x="101247" y="479858"/>
                    </a:lnTo>
                    <a:lnTo>
                      <a:pt x="101358" y="479664"/>
                    </a:lnTo>
                    <a:lnTo>
                      <a:pt x="103339" y="475143"/>
                    </a:lnTo>
                    <a:lnTo>
                      <a:pt x="106648" y="465192"/>
                    </a:lnTo>
                    <a:lnTo>
                      <a:pt x="106718" y="464983"/>
                    </a:lnTo>
                    <a:lnTo>
                      <a:pt x="107568" y="459331"/>
                    </a:lnTo>
                    <a:lnTo>
                      <a:pt x="107568" y="453121"/>
                    </a:lnTo>
                    <a:lnTo>
                      <a:pt x="92328" y="415008"/>
                    </a:lnTo>
                    <a:lnTo>
                      <a:pt x="64688" y="400708"/>
                    </a:lnTo>
                    <a:lnTo>
                      <a:pt x="53365" y="399756"/>
                    </a:lnTo>
                    <a:close/>
                  </a:path>
                  <a:path w="351790" h="582295">
                    <a:moveTo>
                      <a:pt x="280020" y="32980"/>
                    </a:moveTo>
                    <a:lnTo>
                      <a:pt x="167716" y="32980"/>
                    </a:lnTo>
                    <a:lnTo>
                      <a:pt x="178141" y="33720"/>
                    </a:lnTo>
                    <a:lnTo>
                      <a:pt x="188250" y="35943"/>
                    </a:lnTo>
                    <a:lnTo>
                      <a:pt x="229760" y="70889"/>
                    </a:lnTo>
                    <a:lnTo>
                      <a:pt x="237007" y="109777"/>
                    </a:lnTo>
                    <a:lnTo>
                      <a:pt x="236961" y="122769"/>
                    </a:lnTo>
                    <a:lnTo>
                      <a:pt x="231240" y="174013"/>
                    </a:lnTo>
                    <a:lnTo>
                      <a:pt x="213448" y="213409"/>
                    </a:lnTo>
                    <a:lnTo>
                      <a:pt x="175017" y="245171"/>
                    </a:lnTo>
                    <a:lnTo>
                      <a:pt x="135948" y="252153"/>
                    </a:lnTo>
                    <a:lnTo>
                      <a:pt x="111810" y="253210"/>
                    </a:lnTo>
                    <a:lnTo>
                      <a:pt x="107289" y="253210"/>
                    </a:lnTo>
                    <a:lnTo>
                      <a:pt x="105028" y="258303"/>
                    </a:lnTo>
                    <a:lnTo>
                      <a:pt x="144843" y="284554"/>
                    </a:lnTo>
                    <a:lnTo>
                      <a:pt x="162681" y="285245"/>
                    </a:lnTo>
                    <a:lnTo>
                      <a:pt x="220226" y="307375"/>
                    </a:lnTo>
                    <a:lnTo>
                      <a:pt x="247334" y="361167"/>
                    </a:lnTo>
                    <a:lnTo>
                      <a:pt x="250723" y="398067"/>
                    </a:lnTo>
                    <a:lnTo>
                      <a:pt x="250723" y="415008"/>
                    </a:lnTo>
                    <a:lnTo>
                      <a:pt x="249823" y="441952"/>
                    </a:lnTo>
                    <a:lnTo>
                      <a:pt x="247147" y="464983"/>
                    </a:lnTo>
                    <a:lnTo>
                      <a:pt x="247122" y="465192"/>
                    </a:lnTo>
                    <a:lnTo>
                      <a:pt x="223034" y="520199"/>
                    </a:lnTo>
                    <a:lnTo>
                      <a:pt x="187881" y="542645"/>
                    </a:lnTo>
                    <a:lnTo>
                      <a:pt x="166014" y="545450"/>
                    </a:lnTo>
                    <a:lnTo>
                      <a:pt x="281648" y="545450"/>
                    </a:lnTo>
                    <a:lnTo>
                      <a:pt x="321985" y="505848"/>
                    </a:lnTo>
                    <a:lnTo>
                      <a:pt x="348241" y="447403"/>
                    </a:lnTo>
                    <a:lnTo>
                      <a:pt x="351523" y="415008"/>
                    </a:lnTo>
                    <a:lnTo>
                      <a:pt x="347182" y="379958"/>
                    </a:lnTo>
                    <a:lnTo>
                      <a:pt x="312454" y="320664"/>
                    </a:lnTo>
                    <a:lnTo>
                      <a:pt x="282066" y="296416"/>
                    </a:lnTo>
                    <a:lnTo>
                      <a:pt x="241985" y="275925"/>
                    </a:lnTo>
                    <a:lnTo>
                      <a:pt x="220230" y="269873"/>
                    </a:lnTo>
                    <a:lnTo>
                      <a:pt x="217690" y="269022"/>
                    </a:lnTo>
                    <a:lnTo>
                      <a:pt x="217690" y="268463"/>
                    </a:lnTo>
                    <a:lnTo>
                      <a:pt x="220230" y="266774"/>
                    </a:lnTo>
                    <a:lnTo>
                      <a:pt x="244266" y="256022"/>
                    </a:lnTo>
                    <a:lnTo>
                      <a:pt x="265549" y="242415"/>
                    </a:lnTo>
                    <a:lnTo>
                      <a:pt x="299847" y="206627"/>
                    </a:lnTo>
                    <a:lnTo>
                      <a:pt x="321449" y="164487"/>
                    </a:lnTo>
                    <a:lnTo>
                      <a:pt x="328650" y="121080"/>
                    </a:lnTo>
                    <a:lnTo>
                      <a:pt x="326309" y="101877"/>
                    </a:lnTo>
                    <a:lnTo>
                      <a:pt x="326217" y="101117"/>
                    </a:lnTo>
                    <a:lnTo>
                      <a:pt x="319830" y="82116"/>
                    </a:lnTo>
                    <a:lnTo>
                      <a:pt x="319757" y="81900"/>
                    </a:lnTo>
                    <a:lnTo>
                      <a:pt x="309273" y="63426"/>
                    </a:lnTo>
                    <a:lnTo>
                      <a:pt x="294766" y="45692"/>
                    </a:lnTo>
                    <a:lnTo>
                      <a:pt x="280020" y="32980"/>
                    </a:lnTo>
                    <a:close/>
                  </a:path>
                  <a:path w="351790" h="582295">
                    <a:moveTo>
                      <a:pt x="175229" y="0"/>
                    </a:moveTo>
                    <a:lnTo>
                      <a:pt x="161144" y="0"/>
                    </a:lnTo>
                    <a:lnTo>
                      <a:pt x="134041" y="2223"/>
                    </a:lnTo>
                    <a:lnTo>
                      <a:pt x="84911" y="20435"/>
                    </a:lnTo>
                    <a:lnTo>
                      <a:pt x="45737" y="55218"/>
                    </a:lnTo>
                    <a:lnTo>
                      <a:pt x="25402" y="96723"/>
                    </a:lnTo>
                    <a:lnTo>
                      <a:pt x="22859" y="119378"/>
                    </a:lnTo>
                    <a:lnTo>
                      <a:pt x="24029" y="130286"/>
                    </a:lnTo>
                    <a:lnTo>
                      <a:pt x="51662" y="167454"/>
                    </a:lnTo>
                    <a:lnTo>
                      <a:pt x="71996" y="171054"/>
                    </a:lnTo>
                    <a:lnTo>
                      <a:pt x="84223" y="169780"/>
                    </a:lnTo>
                    <a:lnTo>
                      <a:pt x="119006" y="140342"/>
                    </a:lnTo>
                    <a:lnTo>
                      <a:pt x="121970" y="122769"/>
                    </a:lnTo>
                    <a:lnTo>
                      <a:pt x="123101" y="115428"/>
                    </a:lnTo>
                    <a:lnTo>
                      <a:pt x="122250" y="109777"/>
                    </a:lnTo>
                    <a:lnTo>
                      <a:pt x="116611" y="101877"/>
                    </a:lnTo>
                    <a:lnTo>
                      <a:pt x="114350" y="97635"/>
                    </a:lnTo>
                    <a:lnTo>
                      <a:pt x="110959" y="88606"/>
                    </a:lnTo>
                    <a:lnTo>
                      <a:pt x="108140" y="85494"/>
                    </a:lnTo>
                    <a:lnTo>
                      <a:pt x="100228" y="82116"/>
                    </a:lnTo>
                    <a:lnTo>
                      <a:pt x="96837" y="80135"/>
                    </a:lnTo>
                    <a:lnTo>
                      <a:pt x="91198" y="75614"/>
                    </a:lnTo>
                    <a:lnTo>
                      <a:pt x="88366" y="74204"/>
                    </a:lnTo>
                    <a:lnTo>
                      <a:pt x="82727" y="73074"/>
                    </a:lnTo>
                    <a:lnTo>
                      <a:pt x="80467" y="72515"/>
                    </a:lnTo>
                    <a:lnTo>
                      <a:pt x="78765" y="71943"/>
                    </a:lnTo>
                    <a:lnTo>
                      <a:pt x="76225" y="71943"/>
                    </a:lnTo>
                    <a:lnTo>
                      <a:pt x="85547" y="61783"/>
                    </a:lnTo>
                    <a:lnTo>
                      <a:pt x="129438" y="38225"/>
                    </a:lnTo>
                    <a:lnTo>
                      <a:pt x="167716" y="32980"/>
                    </a:lnTo>
                    <a:lnTo>
                      <a:pt x="280020" y="32980"/>
                    </a:lnTo>
                    <a:lnTo>
                      <a:pt x="276397" y="29857"/>
                    </a:lnTo>
                    <a:lnTo>
                      <a:pt x="228539" y="7411"/>
                    </a:lnTo>
                    <a:lnTo>
                      <a:pt x="185921" y="158"/>
                    </a:lnTo>
                    <a:lnTo>
                      <a:pt x="17522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7" name="object 157"/>
              <p:cNvSpPr/>
              <p:nvPr/>
            </p:nvSpPr>
            <p:spPr>
              <a:xfrm>
                <a:off x="10736418" y="5541991"/>
                <a:ext cx="351790" cy="582295"/>
              </a:xfrm>
              <a:custGeom>
                <a:avLst/>
                <a:gdLst/>
                <a:ahLst/>
                <a:cxnLst/>
                <a:rect l="l" t="t" r="r" b="b"/>
                <a:pathLst>
                  <a:path w="351790" h="582295">
                    <a:moveTo>
                      <a:pt x="71999" y="171105"/>
                    </a:moveTo>
                    <a:lnTo>
                      <a:pt x="36423" y="156705"/>
                    </a:lnTo>
                    <a:lnTo>
                      <a:pt x="22870" y="119434"/>
                    </a:lnTo>
                    <a:lnTo>
                      <a:pt x="25411" y="96776"/>
                    </a:lnTo>
                    <a:lnTo>
                      <a:pt x="45741" y="55270"/>
                    </a:lnTo>
                    <a:lnTo>
                      <a:pt x="84917" y="20488"/>
                    </a:lnTo>
                    <a:lnTo>
                      <a:pt x="134046" y="2276"/>
                    </a:lnTo>
                    <a:lnTo>
                      <a:pt x="161787" y="0"/>
                    </a:lnTo>
                    <a:lnTo>
                      <a:pt x="175234" y="52"/>
                    </a:lnTo>
                    <a:lnTo>
                      <a:pt x="228546" y="7464"/>
                    </a:lnTo>
                    <a:lnTo>
                      <a:pt x="276404" y="29911"/>
                    </a:lnTo>
                    <a:lnTo>
                      <a:pt x="309281" y="63476"/>
                    </a:lnTo>
                    <a:lnTo>
                      <a:pt x="326222" y="101170"/>
                    </a:lnTo>
                    <a:lnTo>
                      <a:pt x="328657" y="121128"/>
                    </a:lnTo>
                    <a:lnTo>
                      <a:pt x="326857" y="142993"/>
                    </a:lnTo>
                    <a:lnTo>
                      <a:pt x="312457" y="185769"/>
                    </a:lnTo>
                    <a:lnTo>
                      <a:pt x="284081" y="226005"/>
                    </a:lnTo>
                    <a:lnTo>
                      <a:pt x="244269" y="256075"/>
                    </a:lnTo>
                    <a:lnTo>
                      <a:pt x="220234" y="266822"/>
                    </a:lnTo>
                    <a:lnTo>
                      <a:pt x="217693" y="268516"/>
                    </a:lnTo>
                    <a:lnTo>
                      <a:pt x="217693" y="269081"/>
                    </a:lnTo>
                    <a:lnTo>
                      <a:pt x="220234" y="269928"/>
                    </a:lnTo>
                    <a:lnTo>
                      <a:pt x="225316" y="271057"/>
                    </a:lnTo>
                    <a:lnTo>
                      <a:pt x="229710" y="272169"/>
                    </a:lnTo>
                    <a:lnTo>
                      <a:pt x="266398" y="286093"/>
                    </a:lnTo>
                    <a:lnTo>
                      <a:pt x="312457" y="320716"/>
                    </a:lnTo>
                    <a:lnTo>
                      <a:pt x="347186" y="380010"/>
                    </a:lnTo>
                    <a:lnTo>
                      <a:pt x="351528" y="415057"/>
                    </a:lnTo>
                    <a:lnTo>
                      <a:pt x="348245" y="447457"/>
                    </a:lnTo>
                    <a:lnTo>
                      <a:pt x="321986" y="505904"/>
                    </a:lnTo>
                    <a:lnTo>
                      <a:pt x="271004" y="553815"/>
                    </a:lnTo>
                    <a:lnTo>
                      <a:pt x="204510" y="578803"/>
                    </a:lnTo>
                    <a:lnTo>
                      <a:pt x="166022" y="581927"/>
                    </a:lnTo>
                    <a:lnTo>
                      <a:pt x="133305" y="579650"/>
                    </a:lnTo>
                    <a:lnTo>
                      <a:pt x="74858" y="561439"/>
                    </a:lnTo>
                    <a:lnTo>
                      <a:pt x="27635" y="526074"/>
                    </a:lnTo>
                    <a:lnTo>
                      <a:pt x="3070" y="479909"/>
                    </a:lnTo>
                    <a:lnTo>
                      <a:pt x="0" y="453174"/>
                    </a:lnTo>
                    <a:lnTo>
                      <a:pt x="952" y="441898"/>
                    </a:lnTo>
                    <a:lnTo>
                      <a:pt x="23346" y="408704"/>
                    </a:lnTo>
                    <a:lnTo>
                      <a:pt x="64693" y="400763"/>
                    </a:lnTo>
                    <a:lnTo>
                      <a:pt x="98999" y="423157"/>
                    </a:lnTo>
                    <a:lnTo>
                      <a:pt x="106729" y="465033"/>
                    </a:lnTo>
                    <a:lnTo>
                      <a:pt x="105034" y="470115"/>
                    </a:lnTo>
                    <a:lnTo>
                      <a:pt x="103340" y="475198"/>
                    </a:lnTo>
                    <a:lnTo>
                      <a:pt x="101364" y="479715"/>
                    </a:lnTo>
                    <a:lnTo>
                      <a:pt x="99105" y="483668"/>
                    </a:lnTo>
                    <a:lnTo>
                      <a:pt x="96846" y="487621"/>
                    </a:lnTo>
                    <a:lnTo>
                      <a:pt x="93741" y="491009"/>
                    </a:lnTo>
                    <a:lnTo>
                      <a:pt x="89787" y="493833"/>
                    </a:lnTo>
                    <a:lnTo>
                      <a:pt x="85834" y="496656"/>
                    </a:lnTo>
                    <a:lnTo>
                      <a:pt x="82446" y="498915"/>
                    </a:lnTo>
                    <a:lnTo>
                      <a:pt x="79623" y="500609"/>
                    </a:lnTo>
                    <a:lnTo>
                      <a:pt x="76799" y="502304"/>
                    </a:lnTo>
                    <a:lnTo>
                      <a:pt x="73975" y="503433"/>
                    </a:lnTo>
                    <a:lnTo>
                      <a:pt x="71152" y="503998"/>
                    </a:lnTo>
                    <a:lnTo>
                      <a:pt x="68329" y="504562"/>
                    </a:lnTo>
                    <a:lnTo>
                      <a:pt x="66070" y="505409"/>
                    </a:lnTo>
                    <a:lnTo>
                      <a:pt x="64376" y="506539"/>
                    </a:lnTo>
                    <a:lnTo>
                      <a:pt x="60988" y="507386"/>
                    </a:lnTo>
                    <a:lnTo>
                      <a:pt x="83752" y="524062"/>
                    </a:lnTo>
                    <a:lnTo>
                      <a:pt x="108846" y="535974"/>
                    </a:lnTo>
                    <a:lnTo>
                      <a:pt x="136269" y="543121"/>
                    </a:lnTo>
                    <a:lnTo>
                      <a:pt x="166022" y="545503"/>
                    </a:lnTo>
                    <a:lnTo>
                      <a:pt x="187887" y="542697"/>
                    </a:lnTo>
                    <a:lnTo>
                      <a:pt x="223040" y="520251"/>
                    </a:lnTo>
                    <a:lnTo>
                      <a:pt x="242628" y="484780"/>
                    </a:lnTo>
                    <a:lnTo>
                      <a:pt x="249828" y="442004"/>
                    </a:lnTo>
                    <a:lnTo>
                      <a:pt x="250728" y="415057"/>
                    </a:lnTo>
                    <a:lnTo>
                      <a:pt x="250728" y="398116"/>
                    </a:lnTo>
                    <a:lnTo>
                      <a:pt x="237175" y="330987"/>
                    </a:lnTo>
                    <a:lnTo>
                      <a:pt x="196516" y="290540"/>
                    </a:lnTo>
                    <a:lnTo>
                      <a:pt x="144846" y="284610"/>
                    </a:lnTo>
                    <a:lnTo>
                      <a:pt x="109270" y="283763"/>
                    </a:lnTo>
                    <a:lnTo>
                      <a:pt x="106729" y="282069"/>
                    </a:lnTo>
                    <a:lnTo>
                      <a:pt x="105599" y="280375"/>
                    </a:lnTo>
                    <a:lnTo>
                      <a:pt x="105034" y="275858"/>
                    </a:lnTo>
                    <a:lnTo>
                      <a:pt x="105034" y="268516"/>
                    </a:lnTo>
                    <a:lnTo>
                      <a:pt x="105034" y="258351"/>
                    </a:lnTo>
                    <a:lnTo>
                      <a:pt x="107294" y="253269"/>
                    </a:lnTo>
                    <a:lnTo>
                      <a:pt x="111811" y="253269"/>
                    </a:lnTo>
                    <a:lnTo>
                      <a:pt x="123776" y="253004"/>
                    </a:lnTo>
                    <a:lnTo>
                      <a:pt x="175022" y="245222"/>
                    </a:lnTo>
                    <a:lnTo>
                      <a:pt x="213458" y="213458"/>
                    </a:lnTo>
                    <a:lnTo>
                      <a:pt x="231246" y="174069"/>
                    </a:lnTo>
                    <a:lnTo>
                      <a:pt x="237175" y="118587"/>
                    </a:lnTo>
                    <a:lnTo>
                      <a:pt x="237175" y="111811"/>
                    </a:lnTo>
                    <a:lnTo>
                      <a:pt x="229763" y="70941"/>
                    </a:lnTo>
                    <a:lnTo>
                      <a:pt x="198052" y="39705"/>
                    </a:lnTo>
                    <a:lnTo>
                      <a:pt x="167717" y="33035"/>
                    </a:lnTo>
                    <a:lnTo>
                      <a:pt x="154428" y="33617"/>
                    </a:lnTo>
                    <a:lnTo>
                      <a:pt x="107152" y="47064"/>
                    </a:lnTo>
                    <a:lnTo>
                      <a:pt x="79341" y="68611"/>
                    </a:lnTo>
                    <a:lnTo>
                      <a:pt x="76235" y="71999"/>
                    </a:lnTo>
                    <a:lnTo>
                      <a:pt x="78776" y="71999"/>
                    </a:lnTo>
                    <a:lnTo>
                      <a:pt x="80470" y="72564"/>
                    </a:lnTo>
                    <a:lnTo>
                      <a:pt x="82729" y="73128"/>
                    </a:lnTo>
                    <a:lnTo>
                      <a:pt x="85552" y="73693"/>
                    </a:lnTo>
                    <a:lnTo>
                      <a:pt x="88375" y="74258"/>
                    </a:lnTo>
                    <a:lnTo>
                      <a:pt x="91199" y="75670"/>
                    </a:lnTo>
                    <a:lnTo>
                      <a:pt x="94023" y="77929"/>
                    </a:lnTo>
                    <a:lnTo>
                      <a:pt x="96846" y="80188"/>
                    </a:lnTo>
                    <a:lnTo>
                      <a:pt x="100234" y="82164"/>
                    </a:lnTo>
                    <a:lnTo>
                      <a:pt x="104187" y="83858"/>
                    </a:lnTo>
                    <a:lnTo>
                      <a:pt x="108141" y="85552"/>
                    </a:lnTo>
                    <a:lnTo>
                      <a:pt x="110964" y="88658"/>
                    </a:lnTo>
                    <a:lnTo>
                      <a:pt x="112658" y="93176"/>
                    </a:lnTo>
                    <a:lnTo>
                      <a:pt x="114352" y="97693"/>
                    </a:lnTo>
                    <a:lnTo>
                      <a:pt x="116611" y="101928"/>
                    </a:lnTo>
                    <a:lnTo>
                      <a:pt x="119434" y="105881"/>
                    </a:lnTo>
                    <a:lnTo>
                      <a:pt x="122258" y="109835"/>
                    </a:lnTo>
                    <a:lnTo>
                      <a:pt x="123105" y="115481"/>
                    </a:lnTo>
                    <a:lnTo>
                      <a:pt x="121976" y="122823"/>
                    </a:lnTo>
                    <a:lnTo>
                      <a:pt x="121234" y="131876"/>
                    </a:lnTo>
                    <a:lnTo>
                      <a:pt x="94658" y="166869"/>
                    </a:lnTo>
                    <a:lnTo>
                      <a:pt x="84229" y="169834"/>
                    </a:lnTo>
                    <a:lnTo>
                      <a:pt x="71999" y="171105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58" name="object 158"/>
            <p:cNvGrpSpPr/>
            <p:nvPr/>
          </p:nvGrpSpPr>
          <p:grpSpPr>
            <a:xfrm>
              <a:off x="8438294" y="7066166"/>
              <a:ext cx="239395" cy="570230"/>
              <a:chOff x="11141739" y="5544956"/>
              <a:chExt cx="239395" cy="570230"/>
            </a:xfrm>
          </p:grpSpPr>
          <p:sp>
            <p:nvSpPr>
              <p:cNvPr id="159" name="object 159"/>
              <p:cNvSpPr/>
              <p:nvPr/>
            </p:nvSpPr>
            <p:spPr>
              <a:xfrm>
                <a:off x="11142167" y="5545378"/>
                <a:ext cx="238125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569595">
                    <a:moveTo>
                      <a:pt x="191427" y="0"/>
                    </a:moveTo>
                    <a:lnTo>
                      <a:pt x="154165" y="16090"/>
                    </a:lnTo>
                    <a:lnTo>
                      <a:pt x="138061" y="51663"/>
                    </a:lnTo>
                    <a:lnTo>
                      <a:pt x="139123" y="60719"/>
                    </a:lnTo>
                    <a:lnTo>
                      <a:pt x="165176" y="88087"/>
                    </a:lnTo>
                    <a:lnTo>
                      <a:pt x="173647" y="88087"/>
                    </a:lnTo>
                    <a:lnTo>
                      <a:pt x="210908" y="71145"/>
                    </a:lnTo>
                    <a:lnTo>
                      <a:pt x="227850" y="35572"/>
                    </a:lnTo>
                    <a:lnTo>
                      <a:pt x="226848" y="28269"/>
                    </a:lnTo>
                    <a:lnTo>
                      <a:pt x="198735" y="635"/>
                    </a:lnTo>
                    <a:lnTo>
                      <a:pt x="191427" y="0"/>
                    </a:lnTo>
                    <a:close/>
                  </a:path>
                  <a:path w="238125" h="569595">
                    <a:moveTo>
                      <a:pt x="181996" y="217690"/>
                    </a:moveTo>
                    <a:lnTo>
                      <a:pt x="123951" y="217690"/>
                    </a:lnTo>
                    <a:lnTo>
                      <a:pt x="128752" y="224472"/>
                    </a:lnTo>
                    <a:lnTo>
                      <a:pt x="128752" y="238023"/>
                    </a:lnTo>
                    <a:lnTo>
                      <a:pt x="128102" y="245643"/>
                    </a:lnTo>
                    <a:lnTo>
                      <a:pt x="128061" y="246124"/>
                    </a:lnTo>
                    <a:lnTo>
                      <a:pt x="126844" y="254330"/>
                    </a:lnTo>
                    <a:lnTo>
                      <a:pt x="111035" y="304939"/>
                    </a:lnTo>
                    <a:lnTo>
                      <a:pt x="85547" y="373545"/>
                    </a:lnTo>
                    <a:lnTo>
                      <a:pt x="71197" y="411028"/>
                    </a:lnTo>
                    <a:lnTo>
                      <a:pt x="60344" y="439618"/>
                    </a:lnTo>
                    <a:lnTo>
                      <a:pt x="52985" y="459314"/>
                    </a:lnTo>
                    <a:lnTo>
                      <a:pt x="49123" y="470115"/>
                    </a:lnTo>
                    <a:lnTo>
                      <a:pt x="47271" y="476574"/>
                    </a:lnTo>
                    <a:lnTo>
                      <a:pt x="45977" y="483080"/>
                    </a:lnTo>
                    <a:lnTo>
                      <a:pt x="45945" y="483242"/>
                    </a:lnTo>
                    <a:lnTo>
                      <a:pt x="45209" y="489597"/>
                    </a:lnTo>
                    <a:lnTo>
                      <a:pt x="45148" y="490123"/>
                    </a:lnTo>
                    <a:lnTo>
                      <a:pt x="45009" y="493826"/>
                    </a:lnTo>
                    <a:lnTo>
                      <a:pt x="44993" y="498277"/>
                    </a:lnTo>
                    <a:lnTo>
                      <a:pt x="46684" y="514265"/>
                    </a:lnTo>
                    <a:lnTo>
                      <a:pt x="68605" y="551433"/>
                    </a:lnTo>
                    <a:lnTo>
                      <a:pt x="105292" y="568102"/>
                    </a:lnTo>
                    <a:lnTo>
                      <a:pt x="118579" y="569213"/>
                    </a:lnTo>
                    <a:lnTo>
                      <a:pt x="131721" y="568102"/>
                    </a:lnTo>
                    <a:lnTo>
                      <a:pt x="132142" y="568102"/>
                    </a:lnTo>
                    <a:lnTo>
                      <a:pt x="171094" y="550583"/>
                    </a:lnTo>
                    <a:lnTo>
                      <a:pt x="185741" y="537883"/>
                    </a:lnTo>
                    <a:lnTo>
                      <a:pt x="122821" y="537883"/>
                    </a:lnTo>
                    <a:lnTo>
                      <a:pt x="116520" y="536559"/>
                    </a:lnTo>
                    <a:lnTo>
                      <a:pt x="112020" y="532587"/>
                    </a:lnTo>
                    <a:lnTo>
                      <a:pt x="109320" y="525967"/>
                    </a:lnTo>
                    <a:lnTo>
                      <a:pt x="108419" y="516699"/>
                    </a:lnTo>
                    <a:lnTo>
                      <a:pt x="108684" y="511827"/>
                    </a:lnTo>
                    <a:lnTo>
                      <a:pt x="109477" y="505687"/>
                    </a:lnTo>
                    <a:lnTo>
                      <a:pt x="110798" y="498277"/>
                    </a:lnTo>
                    <a:lnTo>
                      <a:pt x="112536" y="490123"/>
                    </a:lnTo>
                    <a:lnTo>
                      <a:pt x="112649" y="489597"/>
                    </a:lnTo>
                    <a:lnTo>
                      <a:pt x="128322" y="445762"/>
                    </a:lnTo>
                    <a:lnTo>
                      <a:pt x="148234" y="393877"/>
                    </a:lnTo>
                    <a:lnTo>
                      <a:pt x="158609" y="367352"/>
                    </a:lnTo>
                    <a:lnTo>
                      <a:pt x="167714" y="343688"/>
                    </a:lnTo>
                    <a:lnTo>
                      <a:pt x="182042" y="305146"/>
                    </a:lnTo>
                    <a:lnTo>
                      <a:pt x="193226" y="265870"/>
                    </a:lnTo>
                    <a:lnTo>
                      <a:pt x="193841" y="258926"/>
                    </a:lnTo>
                    <a:lnTo>
                      <a:pt x="193967" y="257505"/>
                    </a:lnTo>
                    <a:lnTo>
                      <a:pt x="192222" y="241834"/>
                    </a:lnTo>
                    <a:lnTo>
                      <a:pt x="187826" y="227857"/>
                    </a:lnTo>
                    <a:lnTo>
                      <a:pt x="181996" y="217690"/>
                    </a:lnTo>
                    <a:close/>
                  </a:path>
                  <a:path w="238125" h="569595">
                    <a:moveTo>
                      <a:pt x="232371" y="430301"/>
                    </a:moveTo>
                    <a:lnTo>
                      <a:pt x="212610" y="430301"/>
                    </a:lnTo>
                    <a:lnTo>
                      <a:pt x="207810" y="430860"/>
                    </a:lnTo>
                    <a:lnTo>
                      <a:pt x="205549" y="433120"/>
                    </a:lnTo>
                    <a:lnTo>
                      <a:pt x="204139" y="437083"/>
                    </a:lnTo>
                    <a:lnTo>
                      <a:pt x="202437" y="443852"/>
                    </a:lnTo>
                    <a:lnTo>
                      <a:pt x="197620" y="458091"/>
                    </a:lnTo>
                    <a:lnTo>
                      <a:pt x="181267" y="493826"/>
                    </a:lnTo>
                    <a:lnTo>
                      <a:pt x="151053" y="529691"/>
                    </a:lnTo>
                    <a:lnTo>
                      <a:pt x="127901" y="537883"/>
                    </a:lnTo>
                    <a:lnTo>
                      <a:pt x="185741" y="537883"/>
                    </a:lnTo>
                    <a:lnTo>
                      <a:pt x="215622" y="496634"/>
                    </a:lnTo>
                    <a:lnTo>
                      <a:pt x="233724" y="456086"/>
                    </a:lnTo>
                    <a:lnTo>
                      <a:pt x="238010" y="433120"/>
                    </a:lnTo>
                    <a:lnTo>
                      <a:pt x="232371" y="430301"/>
                    </a:lnTo>
                    <a:close/>
                  </a:path>
                  <a:path w="238125" h="569595">
                    <a:moveTo>
                      <a:pt x="116039" y="185496"/>
                    </a:moveTo>
                    <a:lnTo>
                      <a:pt x="77606" y="195667"/>
                    </a:lnTo>
                    <a:lnTo>
                      <a:pt x="43620" y="224680"/>
                    </a:lnTo>
                    <a:lnTo>
                      <a:pt x="21916" y="258926"/>
                    </a:lnTo>
                    <a:lnTo>
                      <a:pt x="4286" y="299486"/>
                    </a:lnTo>
                    <a:lnTo>
                      <a:pt x="0" y="316801"/>
                    </a:lnTo>
                    <a:lnTo>
                      <a:pt x="0" y="318490"/>
                    </a:lnTo>
                    <a:lnTo>
                      <a:pt x="1689" y="321030"/>
                    </a:lnTo>
                    <a:lnTo>
                      <a:pt x="5079" y="324421"/>
                    </a:lnTo>
                    <a:lnTo>
                      <a:pt x="27660" y="324421"/>
                    </a:lnTo>
                    <a:lnTo>
                      <a:pt x="28511" y="324142"/>
                    </a:lnTo>
                    <a:lnTo>
                      <a:pt x="30772" y="323011"/>
                    </a:lnTo>
                    <a:lnTo>
                      <a:pt x="31330" y="322440"/>
                    </a:lnTo>
                    <a:lnTo>
                      <a:pt x="31428" y="321030"/>
                    </a:lnTo>
                    <a:lnTo>
                      <a:pt x="31623" y="320471"/>
                    </a:lnTo>
                    <a:lnTo>
                      <a:pt x="32740" y="318211"/>
                    </a:lnTo>
                    <a:lnTo>
                      <a:pt x="33312" y="317360"/>
                    </a:lnTo>
                    <a:lnTo>
                      <a:pt x="33883" y="316801"/>
                    </a:lnTo>
                    <a:lnTo>
                      <a:pt x="40022" y="296151"/>
                    </a:lnTo>
                    <a:lnTo>
                      <a:pt x="56111" y="260571"/>
                    </a:lnTo>
                    <a:lnTo>
                      <a:pt x="88299" y="224680"/>
                    </a:lnTo>
                    <a:lnTo>
                      <a:pt x="112649" y="217690"/>
                    </a:lnTo>
                    <a:lnTo>
                      <a:pt x="181996" y="217690"/>
                    </a:lnTo>
                    <a:lnTo>
                      <a:pt x="180783" y="215574"/>
                    </a:lnTo>
                    <a:lnTo>
                      <a:pt x="171094" y="204990"/>
                    </a:lnTo>
                    <a:lnTo>
                      <a:pt x="159395" y="196463"/>
                    </a:lnTo>
                    <a:lnTo>
                      <a:pt x="146319" y="190371"/>
                    </a:lnTo>
                    <a:lnTo>
                      <a:pt x="131868" y="186715"/>
                    </a:lnTo>
                    <a:lnTo>
                      <a:pt x="116039" y="18549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60" name="object 160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1279809" y="5544956"/>
                <a:ext cx="90634" cy="88940"/>
              </a:xfrm>
              <a:prstGeom prst="rect">
                <a:avLst/>
              </a:prstGeom>
            </p:spPr>
          </p:pic>
          <p:sp>
            <p:nvSpPr>
              <p:cNvPr id="161" name="object 161"/>
              <p:cNvSpPr/>
              <p:nvPr/>
            </p:nvSpPr>
            <p:spPr>
              <a:xfrm>
                <a:off x="11142162" y="5730885"/>
                <a:ext cx="238125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384175">
                    <a:moveTo>
                      <a:pt x="0" y="131293"/>
                    </a:moveTo>
                    <a:lnTo>
                      <a:pt x="11752" y="95029"/>
                    </a:lnTo>
                    <a:lnTo>
                      <a:pt x="35046" y="50240"/>
                    </a:lnTo>
                    <a:lnTo>
                      <a:pt x="65223" y="18635"/>
                    </a:lnTo>
                    <a:lnTo>
                      <a:pt x="103022" y="846"/>
                    </a:lnTo>
                    <a:lnTo>
                      <a:pt x="116046" y="0"/>
                    </a:lnTo>
                    <a:lnTo>
                      <a:pt x="131876" y="1217"/>
                    </a:lnTo>
                    <a:lnTo>
                      <a:pt x="171105" y="19482"/>
                    </a:lnTo>
                    <a:lnTo>
                      <a:pt x="192228" y="56329"/>
                    </a:lnTo>
                    <a:lnTo>
                      <a:pt x="193975" y="71999"/>
                    </a:lnTo>
                    <a:lnTo>
                      <a:pt x="193234" y="80364"/>
                    </a:lnTo>
                    <a:lnTo>
                      <a:pt x="182116" y="119434"/>
                    </a:lnTo>
                    <a:lnTo>
                      <a:pt x="167717" y="158187"/>
                    </a:lnTo>
                    <a:lnTo>
                      <a:pt x="148234" y="208375"/>
                    </a:lnTo>
                    <a:lnTo>
                      <a:pt x="137752" y="235322"/>
                    </a:lnTo>
                    <a:lnTo>
                      <a:pt x="119964" y="283181"/>
                    </a:lnTo>
                    <a:lnTo>
                      <a:pt x="109482" y="320187"/>
                    </a:lnTo>
                    <a:lnTo>
                      <a:pt x="108423" y="331198"/>
                    </a:lnTo>
                    <a:lnTo>
                      <a:pt x="109323" y="340463"/>
                    </a:lnTo>
                    <a:lnTo>
                      <a:pt x="112023" y="347081"/>
                    </a:lnTo>
                    <a:lnTo>
                      <a:pt x="116523" y="351051"/>
                    </a:lnTo>
                    <a:lnTo>
                      <a:pt x="122823" y="352375"/>
                    </a:lnTo>
                    <a:lnTo>
                      <a:pt x="127905" y="352375"/>
                    </a:lnTo>
                    <a:lnTo>
                      <a:pt x="133269" y="351528"/>
                    </a:lnTo>
                    <a:lnTo>
                      <a:pt x="138917" y="349834"/>
                    </a:lnTo>
                    <a:lnTo>
                      <a:pt x="144564" y="348139"/>
                    </a:lnTo>
                    <a:lnTo>
                      <a:pt x="175393" y="317804"/>
                    </a:lnTo>
                    <a:lnTo>
                      <a:pt x="197628" y="272592"/>
                    </a:lnTo>
                    <a:lnTo>
                      <a:pt x="204140" y="251575"/>
                    </a:lnTo>
                    <a:lnTo>
                      <a:pt x="205552" y="247622"/>
                    </a:lnTo>
                    <a:lnTo>
                      <a:pt x="206681" y="246493"/>
                    </a:lnTo>
                    <a:lnTo>
                      <a:pt x="207810" y="245364"/>
                    </a:lnTo>
                    <a:lnTo>
                      <a:pt x="212610" y="244799"/>
                    </a:lnTo>
                    <a:lnTo>
                      <a:pt x="221081" y="244799"/>
                    </a:lnTo>
                    <a:lnTo>
                      <a:pt x="232375" y="244799"/>
                    </a:lnTo>
                    <a:lnTo>
                      <a:pt x="238022" y="247622"/>
                    </a:lnTo>
                    <a:lnTo>
                      <a:pt x="238022" y="253269"/>
                    </a:lnTo>
                    <a:lnTo>
                      <a:pt x="237546" y="257451"/>
                    </a:lnTo>
                    <a:lnTo>
                      <a:pt x="221293" y="300069"/>
                    </a:lnTo>
                    <a:lnTo>
                      <a:pt x="201757" y="334269"/>
                    </a:lnTo>
                    <a:lnTo>
                      <a:pt x="171105" y="365081"/>
                    </a:lnTo>
                    <a:lnTo>
                      <a:pt x="132352" y="382551"/>
                    </a:lnTo>
                    <a:lnTo>
                      <a:pt x="118587" y="383716"/>
                    </a:lnTo>
                    <a:lnTo>
                      <a:pt x="105299" y="382604"/>
                    </a:lnTo>
                    <a:lnTo>
                      <a:pt x="68611" y="365928"/>
                    </a:lnTo>
                    <a:lnTo>
                      <a:pt x="46693" y="328763"/>
                    </a:lnTo>
                    <a:lnTo>
                      <a:pt x="44893" y="311716"/>
                    </a:lnTo>
                    <a:lnTo>
                      <a:pt x="45158" y="304622"/>
                    </a:lnTo>
                    <a:lnTo>
                      <a:pt x="60352" y="254116"/>
                    </a:lnTo>
                    <a:lnTo>
                      <a:pt x="85552" y="188046"/>
                    </a:lnTo>
                    <a:lnTo>
                      <a:pt x="99952" y="149558"/>
                    </a:lnTo>
                    <a:lnTo>
                      <a:pt x="118587" y="98311"/>
                    </a:lnTo>
                    <a:lnTo>
                      <a:pt x="128064" y="60617"/>
                    </a:lnTo>
                    <a:lnTo>
                      <a:pt x="128752" y="52517"/>
                    </a:lnTo>
                    <a:lnTo>
                      <a:pt x="128752" y="38964"/>
                    </a:lnTo>
                    <a:lnTo>
                      <a:pt x="123952" y="32188"/>
                    </a:lnTo>
                    <a:lnTo>
                      <a:pt x="114352" y="32188"/>
                    </a:lnTo>
                    <a:lnTo>
                      <a:pt x="112658" y="32188"/>
                    </a:lnTo>
                    <a:lnTo>
                      <a:pt x="76923" y="47911"/>
                    </a:lnTo>
                    <a:lnTo>
                      <a:pt x="47435" y="91905"/>
                    </a:lnTo>
                    <a:lnTo>
                      <a:pt x="33882" y="131293"/>
                    </a:lnTo>
                    <a:lnTo>
                      <a:pt x="33317" y="131858"/>
                    </a:lnTo>
                    <a:lnTo>
                      <a:pt x="32752" y="132705"/>
                    </a:lnTo>
                    <a:lnTo>
                      <a:pt x="32188" y="133834"/>
                    </a:lnTo>
                    <a:lnTo>
                      <a:pt x="31623" y="134963"/>
                    </a:lnTo>
                    <a:lnTo>
                      <a:pt x="31341" y="135810"/>
                    </a:lnTo>
                    <a:lnTo>
                      <a:pt x="31341" y="136375"/>
                    </a:lnTo>
                    <a:lnTo>
                      <a:pt x="31341" y="136940"/>
                    </a:lnTo>
                    <a:lnTo>
                      <a:pt x="30776" y="137505"/>
                    </a:lnTo>
                    <a:lnTo>
                      <a:pt x="29646" y="138070"/>
                    </a:lnTo>
                    <a:lnTo>
                      <a:pt x="28517" y="138635"/>
                    </a:lnTo>
                    <a:lnTo>
                      <a:pt x="27670" y="138917"/>
                    </a:lnTo>
                    <a:lnTo>
                      <a:pt x="27105" y="138917"/>
                    </a:lnTo>
                    <a:lnTo>
                      <a:pt x="26541" y="138917"/>
                    </a:lnTo>
                    <a:lnTo>
                      <a:pt x="5082" y="138917"/>
                    </a:lnTo>
                    <a:lnTo>
                      <a:pt x="1694" y="135528"/>
                    </a:lnTo>
                    <a:lnTo>
                      <a:pt x="0" y="132987"/>
                    </a:lnTo>
                    <a:lnTo>
                      <a:pt x="0" y="131293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162" name="object 2">
            <a:extLst>
              <a:ext uri="{FF2B5EF4-FFF2-40B4-BE49-F238E27FC236}">
                <a16:creationId xmlns:a16="http://schemas.microsoft.com/office/drawing/2014/main" id="{A1C8AF25-E92C-CDFD-C74A-BAA5C9461097}"/>
              </a:ext>
            </a:extLst>
          </p:cNvPr>
          <p:cNvGrpSpPr/>
          <p:nvPr/>
        </p:nvGrpSpPr>
        <p:grpSpPr>
          <a:xfrm>
            <a:off x="7421455" y="648018"/>
            <a:ext cx="238760" cy="570230"/>
            <a:chOff x="830155" y="912177"/>
            <a:chExt cx="238760" cy="570230"/>
          </a:xfrm>
          <a:solidFill>
            <a:srgbClr val="FFFF00"/>
          </a:solidFill>
        </p:grpSpPr>
        <p:sp>
          <p:nvSpPr>
            <p:cNvPr id="163" name="object 3">
              <a:extLst>
                <a:ext uri="{FF2B5EF4-FFF2-40B4-BE49-F238E27FC236}">
                  <a16:creationId xmlns:a16="http://schemas.microsoft.com/office/drawing/2014/main" id="{FCCEAB57-922A-87CB-59F1-A76DA3170E5A}"/>
                </a:ext>
              </a:extLst>
            </p:cNvPr>
            <p:cNvSpPr/>
            <p:nvPr/>
          </p:nvSpPr>
          <p:spPr>
            <a:xfrm>
              <a:off x="830578" y="912596"/>
              <a:ext cx="238125" cy="568960"/>
            </a:xfrm>
            <a:custGeom>
              <a:avLst/>
              <a:gdLst/>
              <a:ahLst/>
              <a:cxnLst/>
              <a:rect l="l" t="t" r="r" b="b"/>
              <a:pathLst>
                <a:path w="238125" h="568960">
                  <a:moveTo>
                    <a:pt x="191329" y="0"/>
                  </a:moveTo>
                  <a:lnTo>
                    <a:pt x="154078" y="16090"/>
                  </a:lnTo>
                  <a:lnTo>
                    <a:pt x="137994" y="51638"/>
                  </a:lnTo>
                  <a:lnTo>
                    <a:pt x="139052" y="60691"/>
                  </a:lnTo>
                  <a:lnTo>
                    <a:pt x="165084" y="88049"/>
                  </a:lnTo>
                  <a:lnTo>
                    <a:pt x="173550" y="88049"/>
                  </a:lnTo>
                  <a:lnTo>
                    <a:pt x="210800" y="71120"/>
                  </a:lnTo>
                  <a:lnTo>
                    <a:pt x="227732" y="35560"/>
                  </a:lnTo>
                  <a:lnTo>
                    <a:pt x="226726" y="28256"/>
                  </a:lnTo>
                  <a:lnTo>
                    <a:pt x="198630" y="635"/>
                  </a:lnTo>
                  <a:lnTo>
                    <a:pt x="191329" y="0"/>
                  </a:lnTo>
                  <a:close/>
                </a:path>
                <a:path w="238125" h="568960">
                  <a:moveTo>
                    <a:pt x="181907" y="217576"/>
                  </a:moveTo>
                  <a:lnTo>
                    <a:pt x="123884" y="217576"/>
                  </a:lnTo>
                  <a:lnTo>
                    <a:pt x="128681" y="224345"/>
                  </a:lnTo>
                  <a:lnTo>
                    <a:pt x="128681" y="237896"/>
                  </a:lnTo>
                  <a:lnTo>
                    <a:pt x="128034" y="245516"/>
                  </a:lnTo>
                  <a:lnTo>
                    <a:pt x="127993" y="245990"/>
                  </a:lnTo>
                  <a:lnTo>
                    <a:pt x="126776" y="254192"/>
                  </a:lnTo>
                  <a:lnTo>
                    <a:pt x="110977" y="304774"/>
                  </a:lnTo>
                  <a:lnTo>
                    <a:pt x="85505" y="373341"/>
                  </a:lnTo>
                  <a:lnTo>
                    <a:pt x="71166" y="410806"/>
                  </a:lnTo>
                  <a:lnTo>
                    <a:pt x="60319" y="439380"/>
                  </a:lnTo>
                  <a:lnTo>
                    <a:pt x="47250" y="476314"/>
                  </a:lnTo>
                  <a:lnTo>
                    <a:pt x="44980" y="498010"/>
                  </a:lnTo>
                  <a:lnTo>
                    <a:pt x="46667" y="513988"/>
                  </a:lnTo>
                  <a:lnTo>
                    <a:pt x="68573" y="551129"/>
                  </a:lnTo>
                  <a:lnTo>
                    <a:pt x="105241" y="567799"/>
                  </a:lnTo>
                  <a:lnTo>
                    <a:pt x="118522" y="568909"/>
                  </a:lnTo>
                  <a:lnTo>
                    <a:pt x="131639" y="567799"/>
                  </a:lnTo>
                  <a:lnTo>
                    <a:pt x="132072" y="567799"/>
                  </a:lnTo>
                  <a:lnTo>
                    <a:pt x="171010" y="550291"/>
                  </a:lnTo>
                  <a:lnTo>
                    <a:pt x="185650" y="537591"/>
                  </a:lnTo>
                  <a:lnTo>
                    <a:pt x="122755" y="537591"/>
                  </a:lnTo>
                  <a:lnTo>
                    <a:pt x="116458" y="536267"/>
                  </a:lnTo>
                  <a:lnTo>
                    <a:pt x="111961" y="532296"/>
                  </a:lnTo>
                  <a:lnTo>
                    <a:pt x="109262" y="525680"/>
                  </a:lnTo>
                  <a:lnTo>
                    <a:pt x="108362" y="516420"/>
                  </a:lnTo>
                  <a:lnTo>
                    <a:pt x="108627" y="511555"/>
                  </a:lnTo>
                  <a:lnTo>
                    <a:pt x="109420" y="505418"/>
                  </a:lnTo>
                  <a:lnTo>
                    <a:pt x="110743" y="498010"/>
                  </a:lnTo>
                  <a:lnTo>
                    <a:pt x="112482" y="489862"/>
                  </a:lnTo>
                  <a:lnTo>
                    <a:pt x="112595" y="489331"/>
                  </a:lnTo>
                  <a:lnTo>
                    <a:pt x="128257" y="445516"/>
                  </a:lnTo>
                  <a:lnTo>
                    <a:pt x="148153" y="393661"/>
                  </a:lnTo>
                  <a:lnTo>
                    <a:pt x="158523" y="367153"/>
                  </a:lnTo>
                  <a:lnTo>
                    <a:pt x="167624" y="343503"/>
                  </a:lnTo>
                  <a:lnTo>
                    <a:pt x="181939" y="304984"/>
                  </a:lnTo>
                  <a:lnTo>
                    <a:pt x="193128" y="265728"/>
                  </a:lnTo>
                  <a:lnTo>
                    <a:pt x="193742" y="258792"/>
                  </a:lnTo>
                  <a:lnTo>
                    <a:pt x="193869" y="257365"/>
                  </a:lnTo>
                  <a:lnTo>
                    <a:pt x="192122" y="241704"/>
                  </a:lnTo>
                  <a:lnTo>
                    <a:pt x="187731" y="227734"/>
                  </a:lnTo>
                  <a:lnTo>
                    <a:pt x="181907" y="217576"/>
                  </a:lnTo>
                  <a:close/>
                </a:path>
                <a:path w="238125" h="568960">
                  <a:moveTo>
                    <a:pt x="232247" y="430072"/>
                  </a:moveTo>
                  <a:lnTo>
                    <a:pt x="212493" y="430072"/>
                  </a:lnTo>
                  <a:lnTo>
                    <a:pt x="207695" y="430631"/>
                  </a:lnTo>
                  <a:lnTo>
                    <a:pt x="205439" y="432892"/>
                  </a:lnTo>
                  <a:lnTo>
                    <a:pt x="204028" y="436841"/>
                  </a:lnTo>
                  <a:lnTo>
                    <a:pt x="202335" y="443611"/>
                  </a:lnTo>
                  <a:lnTo>
                    <a:pt x="197519" y="457848"/>
                  </a:lnTo>
                  <a:lnTo>
                    <a:pt x="181169" y="493560"/>
                  </a:lnTo>
                  <a:lnTo>
                    <a:pt x="150975" y="529399"/>
                  </a:lnTo>
                  <a:lnTo>
                    <a:pt x="127834" y="537591"/>
                  </a:lnTo>
                  <a:lnTo>
                    <a:pt x="185650" y="537591"/>
                  </a:lnTo>
                  <a:lnTo>
                    <a:pt x="215510" y="496369"/>
                  </a:lnTo>
                  <a:lnTo>
                    <a:pt x="233605" y="455840"/>
                  </a:lnTo>
                  <a:lnTo>
                    <a:pt x="237891" y="432892"/>
                  </a:lnTo>
                  <a:lnTo>
                    <a:pt x="232247" y="430072"/>
                  </a:lnTo>
                  <a:close/>
                </a:path>
                <a:path w="238125" h="568960">
                  <a:moveTo>
                    <a:pt x="115982" y="185407"/>
                  </a:moveTo>
                  <a:lnTo>
                    <a:pt x="77568" y="195560"/>
                  </a:lnTo>
                  <a:lnTo>
                    <a:pt x="43599" y="224562"/>
                  </a:lnTo>
                  <a:lnTo>
                    <a:pt x="21905" y="258792"/>
                  </a:lnTo>
                  <a:lnTo>
                    <a:pt x="4285" y="299326"/>
                  </a:lnTo>
                  <a:lnTo>
                    <a:pt x="0" y="316623"/>
                  </a:lnTo>
                  <a:lnTo>
                    <a:pt x="0" y="318325"/>
                  </a:lnTo>
                  <a:lnTo>
                    <a:pt x="1692" y="320865"/>
                  </a:lnTo>
                  <a:lnTo>
                    <a:pt x="5078" y="324243"/>
                  </a:lnTo>
                  <a:lnTo>
                    <a:pt x="27654" y="324243"/>
                  </a:lnTo>
                  <a:lnTo>
                    <a:pt x="28501" y="323964"/>
                  </a:lnTo>
                  <a:lnTo>
                    <a:pt x="30759" y="322834"/>
                  </a:lnTo>
                  <a:lnTo>
                    <a:pt x="31323" y="322275"/>
                  </a:lnTo>
                  <a:lnTo>
                    <a:pt x="31415" y="320865"/>
                  </a:lnTo>
                  <a:lnTo>
                    <a:pt x="31605" y="320294"/>
                  </a:lnTo>
                  <a:lnTo>
                    <a:pt x="32734" y="318033"/>
                  </a:lnTo>
                  <a:lnTo>
                    <a:pt x="33299" y="317195"/>
                  </a:lnTo>
                  <a:lnTo>
                    <a:pt x="33863" y="316623"/>
                  </a:lnTo>
                  <a:lnTo>
                    <a:pt x="40000" y="295990"/>
                  </a:lnTo>
                  <a:lnTo>
                    <a:pt x="56086" y="260434"/>
                  </a:lnTo>
                  <a:lnTo>
                    <a:pt x="88252" y="224562"/>
                  </a:lnTo>
                  <a:lnTo>
                    <a:pt x="112595" y="217576"/>
                  </a:lnTo>
                  <a:lnTo>
                    <a:pt x="181907" y="217576"/>
                  </a:lnTo>
                  <a:lnTo>
                    <a:pt x="180693" y="215458"/>
                  </a:lnTo>
                  <a:lnTo>
                    <a:pt x="171010" y="204876"/>
                  </a:lnTo>
                  <a:lnTo>
                    <a:pt x="159317" y="196358"/>
                  </a:lnTo>
                  <a:lnTo>
                    <a:pt x="146248" y="190274"/>
                  </a:lnTo>
                  <a:lnTo>
                    <a:pt x="131803" y="186624"/>
                  </a:lnTo>
                  <a:lnTo>
                    <a:pt x="115982" y="1854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4" name="object 4">
              <a:extLst>
                <a:ext uri="{FF2B5EF4-FFF2-40B4-BE49-F238E27FC236}">
                  <a16:creationId xmlns:a16="http://schemas.microsoft.com/office/drawing/2014/main" id="{F4C04F7B-965B-2057-6CEB-B608B359697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8149" y="912177"/>
              <a:ext cx="90585" cy="88891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65" name="object 5">
              <a:extLst>
                <a:ext uri="{FF2B5EF4-FFF2-40B4-BE49-F238E27FC236}">
                  <a16:creationId xmlns:a16="http://schemas.microsoft.com/office/drawing/2014/main" id="{20565169-8A15-913C-FAE7-E2AE1BEDFFBE}"/>
                </a:ext>
              </a:extLst>
            </p:cNvPr>
            <p:cNvSpPr/>
            <p:nvPr/>
          </p:nvSpPr>
          <p:spPr>
            <a:xfrm>
              <a:off x="830578" y="1098004"/>
              <a:ext cx="238125" cy="383540"/>
            </a:xfrm>
            <a:custGeom>
              <a:avLst/>
              <a:gdLst/>
              <a:ahLst/>
              <a:cxnLst/>
              <a:rect l="l" t="t" r="r" b="b"/>
              <a:pathLst>
                <a:path w="238125" h="383540">
                  <a:moveTo>
                    <a:pt x="0" y="131221"/>
                  </a:moveTo>
                  <a:lnTo>
                    <a:pt x="11746" y="94976"/>
                  </a:lnTo>
                  <a:lnTo>
                    <a:pt x="35027" y="50213"/>
                  </a:lnTo>
                  <a:lnTo>
                    <a:pt x="65187" y="18624"/>
                  </a:lnTo>
                  <a:lnTo>
                    <a:pt x="102966" y="846"/>
                  </a:lnTo>
                  <a:lnTo>
                    <a:pt x="115982" y="0"/>
                  </a:lnTo>
                  <a:lnTo>
                    <a:pt x="131803" y="1217"/>
                  </a:lnTo>
                  <a:lnTo>
                    <a:pt x="171011" y="19471"/>
                  </a:lnTo>
                  <a:lnTo>
                    <a:pt x="192122" y="56298"/>
                  </a:lnTo>
                  <a:lnTo>
                    <a:pt x="193869" y="71960"/>
                  </a:lnTo>
                  <a:lnTo>
                    <a:pt x="193128" y="80320"/>
                  </a:lnTo>
                  <a:lnTo>
                    <a:pt x="182016" y="119369"/>
                  </a:lnTo>
                  <a:lnTo>
                    <a:pt x="167624" y="158100"/>
                  </a:lnTo>
                  <a:lnTo>
                    <a:pt x="148153" y="208261"/>
                  </a:lnTo>
                  <a:lnTo>
                    <a:pt x="137676" y="235193"/>
                  </a:lnTo>
                  <a:lnTo>
                    <a:pt x="119898" y="283025"/>
                  </a:lnTo>
                  <a:lnTo>
                    <a:pt x="109421" y="320010"/>
                  </a:lnTo>
                  <a:lnTo>
                    <a:pt x="108363" y="331016"/>
                  </a:lnTo>
                  <a:lnTo>
                    <a:pt x="109263" y="340276"/>
                  </a:lnTo>
                  <a:lnTo>
                    <a:pt x="111961" y="346890"/>
                  </a:lnTo>
                  <a:lnTo>
                    <a:pt x="116459" y="350858"/>
                  </a:lnTo>
                  <a:lnTo>
                    <a:pt x="122755" y="352181"/>
                  </a:lnTo>
                  <a:lnTo>
                    <a:pt x="127835" y="352181"/>
                  </a:lnTo>
                  <a:lnTo>
                    <a:pt x="133196" y="351334"/>
                  </a:lnTo>
                  <a:lnTo>
                    <a:pt x="138840" y="349641"/>
                  </a:lnTo>
                  <a:lnTo>
                    <a:pt x="144484" y="347948"/>
                  </a:lnTo>
                  <a:lnTo>
                    <a:pt x="175297" y="317629"/>
                  </a:lnTo>
                  <a:lnTo>
                    <a:pt x="197520" y="272442"/>
                  </a:lnTo>
                  <a:lnTo>
                    <a:pt x="204028" y="251437"/>
                  </a:lnTo>
                  <a:lnTo>
                    <a:pt x="205439" y="247486"/>
                  </a:lnTo>
                  <a:lnTo>
                    <a:pt x="206567" y="246357"/>
                  </a:lnTo>
                  <a:lnTo>
                    <a:pt x="207696" y="245229"/>
                  </a:lnTo>
                  <a:lnTo>
                    <a:pt x="212493" y="244664"/>
                  </a:lnTo>
                  <a:lnTo>
                    <a:pt x="220959" y="244664"/>
                  </a:lnTo>
                  <a:lnTo>
                    <a:pt x="232247" y="244664"/>
                  </a:lnTo>
                  <a:lnTo>
                    <a:pt x="237891" y="247486"/>
                  </a:lnTo>
                  <a:lnTo>
                    <a:pt x="237891" y="253130"/>
                  </a:lnTo>
                  <a:lnTo>
                    <a:pt x="237415" y="257310"/>
                  </a:lnTo>
                  <a:lnTo>
                    <a:pt x="221171" y="299904"/>
                  </a:lnTo>
                  <a:lnTo>
                    <a:pt x="201646" y="334085"/>
                  </a:lnTo>
                  <a:lnTo>
                    <a:pt x="171011" y="364880"/>
                  </a:lnTo>
                  <a:lnTo>
                    <a:pt x="132279" y="382341"/>
                  </a:lnTo>
                  <a:lnTo>
                    <a:pt x="118522" y="383505"/>
                  </a:lnTo>
                  <a:lnTo>
                    <a:pt x="105241" y="382393"/>
                  </a:lnTo>
                  <a:lnTo>
                    <a:pt x="68573" y="365726"/>
                  </a:lnTo>
                  <a:lnTo>
                    <a:pt x="46668" y="328582"/>
                  </a:lnTo>
                  <a:lnTo>
                    <a:pt x="44869" y="311544"/>
                  </a:lnTo>
                  <a:lnTo>
                    <a:pt x="45133" y="304454"/>
                  </a:lnTo>
                  <a:lnTo>
                    <a:pt x="60319" y="253976"/>
                  </a:lnTo>
                  <a:lnTo>
                    <a:pt x="85505" y="187942"/>
                  </a:lnTo>
                  <a:lnTo>
                    <a:pt x="99897" y="149476"/>
                  </a:lnTo>
                  <a:lnTo>
                    <a:pt x="118522" y="98257"/>
                  </a:lnTo>
                  <a:lnTo>
                    <a:pt x="127993" y="60584"/>
                  </a:lnTo>
                  <a:lnTo>
                    <a:pt x="128681" y="52488"/>
                  </a:lnTo>
                  <a:lnTo>
                    <a:pt x="128681" y="38943"/>
                  </a:lnTo>
                  <a:lnTo>
                    <a:pt x="123883" y="32170"/>
                  </a:lnTo>
                  <a:lnTo>
                    <a:pt x="114289" y="32170"/>
                  </a:lnTo>
                  <a:lnTo>
                    <a:pt x="112596" y="32170"/>
                  </a:lnTo>
                  <a:lnTo>
                    <a:pt x="76881" y="47885"/>
                  </a:lnTo>
                  <a:lnTo>
                    <a:pt x="47409" y="91854"/>
                  </a:lnTo>
                  <a:lnTo>
                    <a:pt x="33863" y="131221"/>
                  </a:lnTo>
                  <a:lnTo>
                    <a:pt x="33299" y="131786"/>
                  </a:lnTo>
                  <a:lnTo>
                    <a:pt x="32734" y="132632"/>
                  </a:lnTo>
                  <a:lnTo>
                    <a:pt x="32170" y="133761"/>
                  </a:lnTo>
                  <a:lnTo>
                    <a:pt x="31605" y="134889"/>
                  </a:lnTo>
                  <a:lnTo>
                    <a:pt x="31323" y="135736"/>
                  </a:lnTo>
                  <a:lnTo>
                    <a:pt x="31323" y="136300"/>
                  </a:lnTo>
                  <a:lnTo>
                    <a:pt x="31323" y="136865"/>
                  </a:lnTo>
                  <a:lnTo>
                    <a:pt x="30759" y="137429"/>
                  </a:lnTo>
                  <a:lnTo>
                    <a:pt x="29630" y="137994"/>
                  </a:lnTo>
                  <a:lnTo>
                    <a:pt x="28501" y="138558"/>
                  </a:lnTo>
                  <a:lnTo>
                    <a:pt x="27655" y="138840"/>
                  </a:lnTo>
                  <a:lnTo>
                    <a:pt x="27090" y="138840"/>
                  </a:lnTo>
                  <a:lnTo>
                    <a:pt x="26526" y="138840"/>
                  </a:lnTo>
                  <a:lnTo>
                    <a:pt x="5079" y="138840"/>
                  </a:lnTo>
                  <a:lnTo>
                    <a:pt x="1693" y="135454"/>
                  </a:lnTo>
                  <a:lnTo>
                    <a:pt x="0" y="132914"/>
                  </a:lnTo>
                  <a:lnTo>
                    <a:pt x="0" y="131221"/>
                  </a:lnTo>
                  <a:close/>
                </a:path>
              </a:pathLst>
            </a:custGeom>
            <a:grpFill/>
            <a:ln w="3175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6" name="object 6">
            <a:extLst>
              <a:ext uri="{FF2B5EF4-FFF2-40B4-BE49-F238E27FC236}">
                <a16:creationId xmlns:a16="http://schemas.microsoft.com/office/drawing/2014/main" id="{9796E385-E758-E4C4-25A8-EC3A1AA22CC7}"/>
              </a:ext>
            </a:extLst>
          </p:cNvPr>
          <p:cNvSpPr txBox="1">
            <a:spLocks/>
          </p:cNvSpPr>
          <p:nvPr/>
        </p:nvSpPr>
        <p:spPr>
          <a:xfrm>
            <a:off x="7696200" y="533400"/>
            <a:ext cx="255714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200" b="0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ko-KR" altLang="en-US" spc="-625">
                <a:solidFill>
                  <a:srgbClr val="FFFF00"/>
                </a:solidFill>
                <a:latin typeface="Gungsuh"/>
                <a:ea typeface="Bagel Fat One" pitchFamily="2" charset="-127"/>
                <a:cs typeface="Gungsuh"/>
              </a:rPr>
              <a:t>를</a:t>
            </a:r>
            <a:r>
              <a:rPr lang="ko-KR" altLang="en-US" spc="-250">
                <a:solidFill>
                  <a:srgbClr val="FFFF00"/>
                </a:solidFill>
                <a:latin typeface="Gungsuh"/>
                <a:ea typeface="Bagel Fat One" pitchFamily="2" charset="-127"/>
                <a:cs typeface="Gungsuh"/>
              </a:rPr>
              <a:t> </a:t>
            </a:r>
            <a:r>
              <a:rPr lang="ko-KR" altLang="en-US" spc="-650">
                <a:solidFill>
                  <a:srgbClr val="FFFF00"/>
                </a:solidFill>
                <a:latin typeface="Gungsuh"/>
                <a:ea typeface="Bagel Fat One" pitchFamily="2" charset="-127"/>
                <a:cs typeface="Gungsuh"/>
              </a:rPr>
              <a:t>미지수</a:t>
            </a:r>
            <a:endParaRPr lang="ko-KR" altLang="en-US" spc="-650" dirty="0">
              <a:solidFill>
                <a:srgbClr val="FFFF00"/>
              </a:solidFill>
              <a:latin typeface="Gungsuh"/>
              <a:ea typeface="Bagel Fat One" pitchFamily="2" charset="-127"/>
              <a:cs typeface="Gungsuh"/>
            </a:endParaRPr>
          </a:p>
        </p:txBody>
      </p:sp>
      <p:sp>
        <p:nvSpPr>
          <p:cNvPr id="167" name="object 8">
            <a:extLst>
              <a:ext uri="{FF2B5EF4-FFF2-40B4-BE49-F238E27FC236}">
                <a16:creationId xmlns:a16="http://schemas.microsoft.com/office/drawing/2014/main" id="{4FCBCA8E-6656-C7EB-DFE3-320225C01398}"/>
              </a:ext>
            </a:extLst>
          </p:cNvPr>
          <p:cNvSpPr txBox="1"/>
          <p:nvPr/>
        </p:nvSpPr>
        <p:spPr>
          <a:xfrm>
            <a:off x="10902315" y="533400"/>
            <a:ext cx="450278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625" dirty="0">
                <a:solidFill>
                  <a:srgbClr val="FFFF00"/>
                </a:solidFill>
                <a:latin typeface="Gungsuh"/>
                <a:ea typeface="Bagel Fat One" pitchFamily="2" charset="-127"/>
                <a:cs typeface="Gungsuh"/>
              </a:rPr>
              <a:t>처럼</a:t>
            </a:r>
            <a:r>
              <a:rPr sz="5200" spc="-250" dirty="0">
                <a:solidFill>
                  <a:srgbClr val="FFFF00"/>
                </a:solidFill>
                <a:latin typeface="Gungsuh"/>
                <a:ea typeface="Bagel Fat One" pitchFamily="2" charset="-127"/>
                <a:cs typeface="Gungsuh"/>
              </a:rPr>
              <a:t> </a:t>
            </a:r>
            <a:r>
              <a:rPr sz="5200" spc="-625" dirty="0">
                <a:solidFill>
                  <a:srgbClr val="FFFF00"/>
                </a:solidFill>
                <a:latin typeface="Gungsuh"/>
                <a:ea typeface="Bagel Fat One" pitchFamily="2" charset="-127"/>
                <a:cs typeface="Gungsuh"/>
              </a:rPr>
              <a:t>계산한</a:t>
            </a:r>
            <a:r>
              <a:rPr sz="5200" spc="-245" dirty="0">
                <a:solidFill>
                  <a:srgbClr val="FFFF00"/>
                </a:solidFill>
                <a:latin typeface="Gungsuh"/>
                <a:ea typeface="Bagel Fat One" pitchFamily="2" charset="-127"/>
                <a:cs typeface="Gungsuh"/>
              </a:rPr>
              <a:t> </a:t>
            </a:r>
            <a:r>
              <a:rPr sz="5200" spc="-650" dirty="0">
                <a:solidFill>
                  <a:srgbClr val="FFFF00"/>
                </a:solidFill>
                <a:latin typeface="Gungsuh"/>
                <a:ea typeface="Bagel Fat One" pitchFamily="2" charset="-127"/>
                <a:cs typeface="Gungsuh"/>
              </a:rPr>
              <a:t>후에</a:t>
            </a:r>
            <a:endParaRPr sz="5200" dirty="0">
              <a:solidFill>
                <a:srgbClr val="FFFF00"/>
              </a:solidFill>
              <a:latin typeface="Gungsuh"/>
              <a:ea typeface="Bagel Fat One" pitchFamily="2" charset="-127"/>
              <a:cs typeface="Gungsuh"/>
            </a:endParaRP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2B59BF1D-B187-AAE7-EFE8-ACFB6E81FC4D}"/>
              </a:ext>
            </a:extLst>
          </p:cNvPr>
          <p:cNvGrpSpPr/>
          <p:nvPr/>
        </p:nvGrpSpPr>
        <p:grpSpPr>
          <a:xfrm>
            <a:off x="8432800" y="1503680"/>
            <a:ext cx="6227404" cy="891368"/>
            <a:chOff x="830621" y="2100752"/>
            <a:chExt cx="6227404" cy="891368"/>
          </a:xfrm>
        </p:grpSpPr>
        <p:grpSp>
          <p:nvGrpSpPr>
            <p:cNvPr id="169" name="object 9">
              <a:extLst>
                <a:ext uri="{FF2B5EF4-FFF2-40B4-BE49-F238E27FC236}">
                  <a16:creationId xmlns:a16="http://schemas.microsoft.com/office/drawing/2014/main" id="{C15658F4-A3BD-64EC-41C3-DC887D8F8973}"/>
                </a:ext>
              </a:extLst>
            </p:cNvPr>
            <p:cNvGrpSpPr/>
            <p:nvPr/>
          </p:nvGrpSpPr>
          <p:grpSpPr>
            <a:xfrm>
              <a:off x="830621" y="2288653"/>
              <a:ext cx="239395" cy="570230"/>
              <a:chOff x="830621" y="2288653"/>
              <a:chExt cx="239395" cy="570230"/>
            </a:xfrm>
            <a:solidFill>
              <a:srgbClr val="FFFF00"/>
            </a:solidFill>
          </p:grpSpPr>
          <p:sp>
            <p:nvSpPr>
              <p:cNvPr id="183" name="object 10">
                <a:extLst>
                  <a:ext uri="{FF2B5EF4-FFF2-40B4-BE49-F238E27FC236}">
                    <a16:creationId xmlns:a16="http://schemas.microsoft.com/office/drawing/2014/main" id="{88E4C857-31B9-C2EA-39BC-29ABF767CECE}"/>
                  </a:ext>
                </a:extLst>
              </p:cNvPr>
              <p:cNvSpPr/>
              <p:nvPr/>
            </p:nvSpPr>
            <p:spPr>
              <a:xfrm>
                <a:off x="831044" y="2289086"/>
                <a:ext cx="238125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569594">
                    <a:moveTo>
                      <a:pt x="191377" y="0"/>
                    </a:moveTo>
                    <a:lnTo>
                      <a:pt x="154118" y="16090"/>
                    </a:lnTo>
                    <a:lnTo>
                      <a:pt x="138028" y="51650"/>
                    </a:lnTo>
                    <a:lnTo>
                      <a:pt x="139087" y="60699"/>
                    </a:lnTo>
                    <a:lnTo>
                      <a:pt x="165126" y="88061"/>
                    </a:lnTo>
                    <a:lnTo>
                      <a:pt x="173595" y="88061"/>
                    </a:lnTo>
                    <a:lnTo>
                      <a:pt x="210854" y="71132"/>
                    </a:lnTo>
                    <a:lnTo>
                      <a:pt x="227789" y="35559"/>
                    </a:lnTo>
                    <a:lnTo>
                      <a:pt x="226784" y="28256"/>
                    </a:lnTo>
                    <a:lnTo>
                      <a:pt x="198681" y="633"/>
                    </a:lnTo>
                    <a:lnTo>
                      <a:pt x="191377" y="0"/>
                    </a:lnTo>
                    <a:close/>
                  </a:path>
                  <a:path w="238125" h="569594">
                    <a:moveTo>
                      <a:pt x="181954" y="217627"/>
                    </a:moveTo>
                    <a:lnTo>
                      <a:pt x="123916" y="217627"/>
                    </a:lnTo>
                    <a:lnTo>
                      <a:pt x="128714" y="224396"/>
                    </a:lnTo>
                    <a:lnTo>
                      <a:pt x="128714" y="237947"/>
                    </a:lnTo>
                    <a:lnTo>
                      <a:pt x="128066" y="245567"/>
                    </a:lnTo>
                    <a:lnTo>
                      <a:pt x="128026" y="246046"/>
                    </a:lnTo>
                    <a:lnTo>
                      <a:pt x="126809" y="254247"/>
                    </a:lnTo>
                    <a:lnTo>
                      <a:pt x="111008" y="304838"/>
                    </a:lnTo>
                    <a:lnTo>
                      <a:pt x="85526" y="373430"/>
                    </a:lnTo>
                    <a:lnTo>
                      <a:pt x="71184" y="410904"/>
                    </a:lnTo>
                    <a:lnTo>
                      <a:pt x="60335" y="439486"/>
                    </a:lnTo>
                    <a:lnTo>
                      <a:pt x="47262" y="476428"/>
                    </a:lnTo>
                    <a:lnTo>
                      <a:pt x="44992" y="498125"/>
                    </a:lnTo>
                    <a:lnTo>
                      <a:pt x="46680" y="514110"/>
                    </a:lnTo>
                    <a:lnTo>
                      <a:pt x="68591" y="551268"/>
                    </a:lnTo>
                    <a:lnTo>
                      <a:pt x="105268" y="567937"/>
                    </a:lnTo>
                    <a:lnTo>
                      <a:pt x="118553" y="569048"/>
                    </a:lnTo>
                    <a:lnTo>
                      <a:pt x="131692" y="567937"/>
                    </a:lnTo>
                    <a:lnTo>
                      <a:pt x="132112" y="567937"/>
                    </a:lnTo>
                    <a:lnTo>
                      <a:pt x="171055" y="550417"/>
                    </a:lnTo>
                    <a:lnTo>
                      <a:pt x="185697" y="537717"/>
                    </a:lnTo>
                    <a:lnTo>
                      <a:pt x="122786" y="537717"/>
                    </a:lnTo>
                    <a:lnTo>
                      <a:pt x="116488" y="536394"/>
                    </a:lnTo>
                    <a:lnTo>
                      <a:pt x="111989" y="532423"/>
                    </a:lnTo>
                    <a:lnTo>
                      <a:pt x="109290" y="525807"/>
                    </a:lnTo>
                    <a:lnTo>
                      <a:pt x="108390" y="516547"/>
                    </a:lnTo>
                    <a:lnTo>
                      <a:pt x="108655" y="511674"/>
                    </a:lnTo>
                    <a:lnTo>
                      <a:pt x="109449" y="505534"/>
                    </a:lnTo>
                    <a:lnTo>
                      <a:pt x="110772" y="498125"/>
                    </a:lnTo>
                    <a:lnTo>
                      <a:pt x="112511" y="489976"/>
                    </a:lnTo>
                    <a:lnTo>
                      <a:pt x="112624" y="489445"/>
                    </a:lnTo>
                    <a:lnTo>
                      <a:pt x="128290" y="445623"/>
                    </a:lnTo>
                    <a:lnTo>
                      <a:pt x="148191" y="393763"/>
                    </a:lnTo>
                    <a:lnTo>
                      <a:pt x="158564" y="367245"/>
                    </a:lnTo>
                    <a:lnTo>
                      <a:pt x="167667" y="343585"/>
                    </a:lnTo>
                    <a:lnTo>
                      <a:pt x="181984" y="305053"/>
                    </a:lnTo>
                    <a:lnTo>
                      <a:pt x="193176" y="265786"/>
                    </a:lnTo>
                    <a:lnTo>
                      <a:pt x="193917" y="257428"/>
                    </a:lnTo>
                    <a:lnTo>
                      <a:pt x="192171" y="241760"/>
                    </a:lnTo>
                    <a:lnTo>
                      <a:pt x="187778" y="227787"/>
                    </a:lnTo>
                    <a:lnTo>
                      <a:pt x="181954" y="217627"/>
                    </a:lnTo>
                    <a:close/>
                  </a:path>
                  <a:path w="238125" h="569594">
                    <a:moveTo>
                      <a:pt x="232307" y="430174"/>
                    </a:moveTo>
                    <a:lnTo>
                      <a:pt x="212548" y="430174"/>
                    </a:lnTo>
                    <a:lnTo>
                      <a:pt x="207749" y="430733"/>
                    </a:lnTo>
                    <a:lnTo>
                      <a:pt x="205491" y="432993"/>
                    </a:lnTo>
                    <a:lnTo>
                      <a:pt x="204080" y="436943"/>
                    </a:lnTo>
                    <a:lnTo>
                      <a:pt x="202385" y="443725"/>
                    </a:lnTo>
                    <a:lnTo>
                      <a:pt x="197570" y="457957"/>
                    </a:lnTo>
                    <a:lnTo>
                      <a:pt x="181216" y="493687"/>
                    </a:lnTo>
                    <a:lnTo>
                      <a:pt x="151013" y="529526"/>
                    </a:lnTo>
                    <a:lnTo>
                      <a:pt x="127867" y="537717"/>
                    </a:lnTo>
                    <a:lnTo>
                      <a:pt x="185697" y="537717"/>
                    </a:lnTo>
                    <a:lnTo>
                      <a:pt x="215564" y="496484"/>
                    </a:lnTo>
                    <a:lnTo>
                      <a:pt x="233664" y="455947"/>
                    </a:lnTo>
                    <a:lnTo>
                      <a:pt x="237952" y="432993"/>
                    </a:lnTo>
                    <a:lnTo>
                      <a:pt x="232307" y="430174"/>
                    </a:lnTo>
                    <a:close/>
                  </a:path>
                  <a:path w="238125" h="569594">
                    <a:moveTo>
                      <a:pt x="116011" y="185445"/>
                    </a:moveTo>
                    <a:lnTo>
                      <a:pt x="77588" y="195603"/>
                    </a:lnTo>
                    <a:lnTo>
                      <a:pt x="43609" y="224610"/>
                    </a:lnTo>
                    <a:lnTo>
                      <a:pt x="21911" y="258848"/>
                    </a:lnTo>
                    <a:lnTo>
                      <a:pt x="4287" y="299390"/>
                    </a:lnTo>
                    <a:lnTo>
                      <a:pt x="0" y="316699"/>
                    </a:lnTo>
                    <a:lnTo>
                      <a:pt x="0" y="318388"/>
                    </a:lnTo>
                    <a:lnTo>
                      <a:pt x="1694" y="320928"/>
                    </a:lnTo>
                    <a:lnTo>
                      <a:pt x="5081" y="324319"/>
                    </a:lnTo>
                    <a:lnTo>
                      <a:pt x="27663" y="324319"/>
                    </a:lnTo>
                    <a:lnTo>
                      <a:pt x="28508" y="324040"/>
                    </a:lnTo>
                    <a:lnTo>
                      <a:pt x="30768" y="322910"/>
                    </a:lnTo>
                    <a:lnTo>
                      <a:pt x="31332" y="322338"/>
                    </a:lnTo>
                    <a:lnTo>
                      <a:pt x="31428" y="320928"/>
                    </a:lnTo>
                    <a:lnTo>
                      <a:pt x="31614" y="320370"/>
                    </a:lnTo>
                    <a:lnTo>
                      <a:pt x="32743" y="318109"/>
                    </a:lnTo>
                    <a:lnTo>
                      <a:pt x="33308" y="317258"/>
                    </a:lnTo>
                    <a:lnTo>
                      <a:pt x="33872" y="316699"/>
                    </a:lnTo>
                    <a:lnTo>
                      <a:pt x="40011" y="296059"/>
                    </a:lnTo>
                    <a:lnTo>
                      <a:pt x="56101" y="260492"/>
                    </a:lnTo>
                    <a:lnTo>
                      <a:pt x="88279" y="224610"/>
                    </a:lnTo>
                    <a:lnTo>
                      <a:pt x="112624" y="217627"/>
                    </a:lnTo>
                    <a:lnTo>
                      <a:pt x="181954" y="217627"/>
                    </a:lnTo>
                    <a:lnTo>
                      <a:pt x="180740" y="215509"/>
                    </a:lnTo>
                    <a:lnTo>
                      <a:pt x="171055" y="204927"/>
                    </a:lnTo>
                    <a:lnTo>
                      <a:pt x="159358" y="196402"/>
                    </a:lnTo>
                    <a:lnTo>
                      <a:pt x="146285" y="190314"/>
                    </a:lnTo>
                    <a:lnTo>
                      <a:pt x="131836" y="186662"/>
                    </a:lnTo>
                    <a:lnTo>
                      <a:pt x="116011" y="1854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84" name="object 11">
                <a:extLst>
                  <a:ext uri="{FF2B5EF4-FFF2-40B4-BE49-F238E27FC236}">
                    <a16:creationId xmlns:a16="http://schemas.microsoft.com/office/drawing/2014/main" id="{5CBA58C4-4D7C-34B6-FBE5-9D9D0C9F1966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68650" y="2288653"/>
                <a:ext cx="90607" cy="88914"/>
              </a:xfrm>
              <a:prstGeom prst="rect">
                <a:avLst/>
              </a:prstGeom>
              <a:grpFill/>
              <a:ln>
                <a:noFill/>
              </a:ln>
            </p:spPr>
          </p:pic>
          <p:sp>
            <p:nvSpPr>
              <p:cNvPr id="185" name="object 12">
                <a:extLst>
                  <a:ext uri="{FF2B5EF4-FFF2-40B4-BE49-F238E27FC236}">
                    <a16:creationId xmlns:a16="http://schemas.microsoft.com/office/drawing/2014/main" id="{D83CA76E-D308-42B2-0C45-811E2FBD117F}"/>
                  </a:ext>
                </a:extLst>
              </p:cNvPr>
              <p:cNvSpPr/>
              <p:nvPr/>
            </p:nvSpPr>
            <p:spPr>
              <a:xfrm>
                <a:off x="831045" y="2474526"/>
                <a:ext cx="238125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384175">
                    <a:moveTo>
                      <a:pt x="0" y="131254"/>
                    </a:moveTo>
                    <a:lnTo>
                      <a:pt x="11749" y="95000"/>
                    </a:lnTo>
                    <a:lnTo>
                      <a:pt x="35036" y="50225"/>
                    </a:lnTo>
                    <a:lnTo>
                      <a:pt x="65203" y="18629"/>
                    </a:lnTo>
                    <a:lnTo>
                      <a:pt x="102992" y="846"/>
                    </a:lnTo>
                    <a:lnTo>
                      <a:pt x="116012" y="0"/>
                    </a:lnTo>
                    <a:lnTo>
                      <a:pt x="131836" y="1217"/>
                    </a:lnTo>
                    <a:lnTo>
                      <a:pt x="171054" y="19476"/>
                    </a:lnTo>
                    <a:lnTo>
                      <a:pt x="192171" y="56312"/>
                    </a:lnTo>
                    <a:lnTo>
                      <a:pt x="193917" y="71978"/>
                    </a:lnTo>
                    <a:lnTo>
                      <a:pt x="193176" y="80340"/>
                    </a:lnTo>
                    <a:lnTo>
                      <a:pt x="182062" y="119399"/>
                    </a:lnTo>
                    <a:lnTo>
                      <a:pt x="167666" y="158140"/>
                    </a:lnTo>
                    <a:lnTo>
                      <a:pt x="148190" y="208313"/>
                    </a:lnTo>
                    <a:lnTo>
                      <a:pt x="137711" y="235252"/>
                    </a:lnTo>
                    <a:lnTo>
                      <a:pt x="119928" y="283096"/>
                    </a:lnTo>
                    <a:lnTo>
                      <a:pt x="109449" y="320091"/>
                    </a:lnTo>
                    <a:lnTo>
                      <a:pt x="108390" y="331099"/>
                    </a:lnTo>
                    <a:lnTo>
                      <a:pt x="109290" y="340361"/>
                    </a:lnTo>
                    <a:lnTo>
                      <a:pt x="111989" y="346977"/>
                    </a:lnTo>
                    <a:lnTo>
                      <a:pt x="116488" y="350946"/>
                    </a:lnTo>
                    <a:lnTo>
                      <a:pt x="122786" y="352270"/>
                    </a:lnTo>
                    <a:lnTo>
                      <a:pt x="127867" y="352270"/>
                    </a:lnTo>
                    <a:lnTo>
                      <a:pt x="133230" y="351423"/>
                    </a:lnTo>
                    <a:lnTo>
                      <a:pt x="138875" y="349729"/>
                    </a:lnTo>
                    <a:lnTo>
                      <a:pt x="144521" y="348036"/>
                    </a:lnTo>
                    <a:lnTo>
                      <a:pt x="175341" y="317709"/>
                    </a:lnTo>
                    <a:lnTo>
                      <a:pt x="197569" y="272511"/>
                    </a:lnTo>
                    <a:lnTo>
                      <a:pt x="204079" y="251500"/>
                    </a:lnTo>
                    <a:lnTo>
                      <a:pt x="205491" y="247548"/>
                    </a:lnTo>
                    <a:lnTo>
                      <a:pt x="206619" y="246419"/>
                    </a:lnTo>
                    <a:lnTo>
                      <a:pt x="207748" y="245290"/>
                    </a:lnTo>
                    <a:lnTo>
                      <a:pt x="212547" y="244726"/>
                    </a:lnTo>
                    <a:lnTo>
                      <a:pt x="221015" y="244726"/>
                    </a:lnTo>
                    <a:lnTo>
                      <a:pt x="232305" y="244726"/>
                    </a:lnTo>
                    <a:lnTo>
                      <a:pt x="237951" y="247548"/>
                    </a:lnTo>
                    <a:lnTo>
                      <a:pt x="237951" y="253194"/>
                    </a:lnTo>
                    <a:lnTo>
                      <a:pt x="237475" y="257375"/>
                    </a:lnTo>
                    <a:lnTo>
                      <a:pt x="221227" y="299979"/>
                    </a:lnTo>
                    <a:lnTo>
                      <a:pt x="201697" y="334169"/>
                    </a:lnTo>
                    <a:lnTo>
                      <a:pt x="171054" y="364972"/>
                    </a:lnTo>
                    <a:lnTo>
                      <a:pt x="132313" y="382437"/>
                    </a:lnTo>
                    <a:lnTo>
                      <a:pt x="118552" y="383601"/>
                    </a:lnTo>
                    <a:lnTo>
                      <a:pt x="105268" y="382490"/>
                    </a:lnTo>
                    <a:lnTo>
                      <a:pt x="68591" y="365818"/>
                    </a:lnTo>
                    <a:lnTo>
                      <a:pt x="46680" y="328665"/>
                    </a:lnTo>
                    <a:lnTo>
                      <a:pt x="44880" y="311623"/>
                    </a:lnTo>
                    <a:lnTo>
                      <a:pt x="45145" y="304531"/>
                    </a:lnTo>
                    <a:lnTo>
                      <a:pt x="60334" y="254040"/>
                    </a:lnTo>
                    <a:lnTo>
                      <a:pt x="85527" y="187990"/>
                    </a:lnTo>
                    <a:lnTo>
                      <a:pt x="99922" y="149513"/>
                    </a:lnTo>
                    <a:lnTo>
                      <a:pt x="118552" y="98281"/>
                    </a:lnTo>
                    <a:lnTo>
                      <a:pt x="128025" y="60599"/>
                    </a:lnTo>
                    <a:lnTo>
                      <a:pt x="128714" y="52501"/>
                    </a:lnTo>
                    <a:lnTo>
                      <a:pt x="128714" y="38952"/>
                    </a:lnTo>
                    <a:lnTo>
                      <a:pt x="123915" y="32178"/>
                    </a:lnTo>
                    <a:lnTo>
                      <a:pt x="114318" y="32178"/>
                    </a:lnTo>
                    <a:lnTo>
                      <a:pt x="112624" y="32178"/>
                    </a:lnTo>
                    <a:lnTo>
                      <a:pt x="76900" y="47897"/>
                    </a:lnTo>
                    <a:lnTo>
                      <a:pt x="47420" y="91878"/>
                    </a:lnTo>
                    <a:lnTo>
                      <a:pt x="33872" y="131254"/>
                    </a:lnTo>
                    <a:lnTo>
                      <a:pt x="33307" y="131819"/>
                    </a:lnTo>
                    <a:lnTo>
                      <a:pt x="32743" y="132666"/>
                    </a:lnTo>
                    <a:lnTo>
                      <a:pt x="32178" y="133794"/>
                    </a:lnTo>
                    <a:lnTo>
                      <a:pt x="31613" y="134923"/>
                    </a:lnTo>
                    <a:lnTo>
                      <a:pt x="31331" y="135770"/>
                    </a:lnTo>
                    <a:lnTo>
                      <a:pt x="31331" y="136335"/>
                    </a:lnTo>
                    <a:lnTo>
                      <a:pt x="31331" y="136900"/>
                    </a:lnTo>
                    <a:lnTo>
                      <a:pt x="30767" y="137464"/>
                    </a:lnTo>
                    <a:lnTo>
                      <a:pt x="29638" y="138028"/>
                    </a:lnTo>
                    <a:lnTo>
                      <a:pt x="28509" y="138593"/>
                    </a:lnTo>
                    <a:lnTo>
                      <a:pt x="27662" y="138875"/>
                    </a:lnTo>
                    <a:lnTo>
                      <a:pt x="27097" y="138875"/>
                    </a:lnTo>
                    <a:lnTo>
                      <a:pt x="26533" y="138875"/>
                    </a:lnTo>
                    <a:lnTo>
                      <a:pt x="5080" y="138875"/>
                    </a:lnTo>
                    <a:lnTo>
                      <a:pt x="1693" y="135488"/>
                    </a:lnTo>
                    <a:lnTo>
                      <a:pt x="0" y="132948"/>
                    </a:lnTo>
                    <a:lnTo>
                      <a:pt x="0" y="131254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70" name="object 13">
              <a:extLst>
                <a:ext uri="{FF2B5EF4-FFF2-40B4-BE49-F238E27FC236}">
                  <a16:creationId xmlns:a16="http://schemas.microsoft.com/office/drawing/2014/main" id="{C775895C-090B-D8A1-4CB9-8411165159B4}"/>
                </a:ext>
              </a:extLst>
            </p:cNvPr>
            <p:cNvGrpSpPr/>
            <p:nvPr/>
          </p:nvGrpSpPr>
          <p:grpSpPr>
            <a:xfrm>
              <a:off x="1135058" y="2100752"/>
              <a:ext cx="240029" cy="399415"/>
              <a:chOff x="1135058" y="2100752"/>
              <a:chExt cx="240029" cy="399415"/>
            </a:xfrm>
            <a:solidFill>
              <a:srgbClr val="FFFF00"/>
            </a:solidFill>
          </p:grpSpPr>
          <p:sp>
            <p:nvSpPr>
              <p:cNvPr id="181" name="object 14">
                <a:extLst>
                  <a:ext uri="{FF2B5EF4-FFF2-40B4-BE49-F238E27FC236}">
                    <a16:creationId xmlns:a16="http://schemas.microsoft.com/office/drawing/2014/main" id="{0FFD1C03-DC6E-09FD-B627-6541FBC9694F}"/>
                  </a:ext>
                </a:extLst>
              </p:cNvPr>
              <p:cNvSpPr/>
              <p:nvPr/>
            </p:nvSpPr>
            <p:spPr>
              <a:xfrm>
                <a:off x="1135357" y="2101049"/>
                <a:ext cx="239395" cy="398780"/>
              </a:xfrm>
              <a:custGeom>
                <a:avLst/>
                <a:gdLst/>
                <a:ahLst/>
                <a:cxnLst/>
                <a:rect l="l" t="t" r="r" b="b"/>
                <a:pathLst>
                  <a:path w="239394" h="398780">
                    <a:moveTo>
                      <a:pt x="110757" y="0"/>
                    </a:moveTo>
                    <a:lnTo>
                      <a:pt x="67352" y="7788"/>
                    </a:lnTo>
                    <a:lnTo>
                      <a:pt x="31730" y="31140"/>
                    </a:lnTo>
                    <a:lnTo>
                      <a:pt x="7932" y="65114"/>
                    </a:lnTo>
                    <a:lnTo>
                      <a:pt x="0" y="104775"/>
                    </a:lnTo>
                    <a:lnTo>
                      <a:pt x="598" y="112258"/>
                    </a:lnTo>
                    <a:lnTo>
                      <a:pt x="27652" y="141223"/>
                    </a:lnTo>
                    <a:lnTo>
                      <a:pt x="35322" y="141897"/>
                    </a:lnTo>
                    <a:lnTo>
                      <a:pt x="43517" y="140994"/>
                    </a:lnTo>
                    <a:lnTo>
                      <a:pt x="71243" y="113155"/>
                    </a:lnTo>
                    <a:lnTo>
                      <a:pt x="52884" y="72847"/>
                    </a:lnTo>
                    <a:lnTo>
                      <a:pt x="36320" y="70053"/>
                    </a:lnTo>
                    <a:lnTo>
                      <a:pt x="35322" y="69850"/>
                    </a:lnTo>
                    <a:lnTo>
                      <a:pt x="35322" y="68249"/>
                    </a:lnTo>
                    <a:lnTo>
                      <a:pt x="37318" y="64465"/>
                    </a:lnTo>
                    <a:lnTo>
                      <a:pt x="70047" y="33865"/>
                    </a:lnTo>
                    <a:lnTo>
                      <a:pt x="96987" y="28143"/>
                    </a:lnTo>
                    <a:lnTo>
                      <a:pt x="114761" y="29864"/>
                    </a:lnTo>
                    <a:lnTo>
                      <a:pt x="155064" y="55676"/>
                    </a:lnTo>
                    <a:lnTo>
                      <a:pt x="174148" y="102718"/>
                    </a:lnTo>
                    <a:lnTo>
                      <a:pt x="175422" y="120942"/>
                    </a:lnTo>
                    <a:lnTo>
                      <a:pt x="175422" y="128524"/>
                    </a:lnTo>
                    <a:lnTo>
                      <a:pt x="165237" y="171424"/>
                    </a:lnTo>
                    <a:lnTo>
                      <a:pt x="155064" y="189992"/>
                    </a:lnTo>
                    <a:lnTo>
                      <a:pt x="150276" y="200367"/>
                    </a:lnTo>
                    <a:lnTo>
                      <a:pt x="146085" y="206755"/>
                    </a:lnTo>
                    <a:lnTo>
                      <a:pt x="134106" y="221919"/>
                    </a:lnTo>
                    <a:lnTo>
                      <a:pt x="126324" y="232295"/>
                    </a:lnTo>
                    <a:lnTo>
                      <a:pt x="119737" y="240679"/>
                    </a:lnTo>
                    <a:lnTo>
                      <a:pt x="103985" y="259052"/>
                    </a:lnTo>
                    <a:lnTo>
                      <a:pt x="21553" y="350240"/>
                    </a:lnTo>
                    <a:lnTo>
                      <a:pt x="6061" y="368085"/>
                    </a:lnTo>
                    <a:lnTo>
                      <a:pt x="1197" y="374383"/>
                    </a:lnTo>
                    <a:lnTo>
                      <a:pt x="0" y="377380"/>
                    </a:lnTo>
                    <a:lnTo>
                      <a:pt x="0" y="398729"/>
                    </a:lnTo>
                    <a:lnTo>
                      <a:pt x="222120" y="398729"/>
                    </a:lnTo>
                    <a:lnTo>
                      <a:pt x="222120" y="396938"/>
                    </a:lnTo>
                    <a:lnTo>
                      <a:pt x="223353" y="392595"/>
                    </a:lnTo>
                    <a:lnTo>
                      <a:pt x="225262" y="381966"/>
                    </a:lnTo>
                    <a:lnTo>
                      <a:pt x="227844" y="365054"/>
                    </a:lnTo>
                    <a:lnTo>
                      <a:pt x="238871" y="287375"/>
                    </a:lnTo>
                    <a:lnTo>
                      <a:pt x="238871" y="285584"/>
                    </a:lnTo>
                    <a:lnTo>
                      <a:pt x="214932" y="285584"/>
                    </a:lnTo>
                    <a:lnTo>
                      <a:pt x="214932" y="287375"/>
                    </a:lnTo>
                    <a:lnTo>
                      <a:pt x="210217" y="310237"/>
                    </a:lnTo>
                    <a:lnTo>
                      <a:pt x="172571" y="342903"/>
                    </a:lnTo>
                    <a:lnTo>
                      <a:pt x="100580" y="343649"/>
                    </a:lnTo>
                    <a:lnTo>
                      <a:pt x="55079" y="343052"/>
                    </a:lnTo>
                    <a:lnTo>
                      <a:pt x="108512" y="292388"/>
                    </a:lnTo>
                    <a:lnTo>
                      <a:pt x="138448" y="264850"/>
                    </a:lnTo>
                    <a:lnTo>
                      <a:pt x="164942" y="241574"/>
                    </a:lnTo>
                    <a:lnTo>
                      <a:pt x="177813" y="229900"/>
                    </a:lnTo>
                    <a:lnTo>
                      <a:pt x="206250" y="201088"/>
                    </a:lnTo>
                    <a:lnTo>
                      <a:pt x="232142" y="157610"/>
                    </a:lnTo>
                    <a:lnTo>
                      <a:pt x="238871" y="120345"/>
                    </a:lnTo>
                    <a:lnTo>
                      <a:pt x="236330" y="94937"/>
                    </a:lnTo>
                    <a:lnTo>
                      <a:pt x="217776" y="51527"/>
                    </a:lnTo>
                    <a:lnTo>
                      <a:pt x="182379" y="18859"/>
                    </a:lnTo>
                    <a:lnTo>
                      <a:pt x="136875" y="2095"/>
                    </a:lnTo>
                    <a:lnTo>
                      <a:pt x="11075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2" name="object 15">
                <a:extLst>
                  <a:ext uri="{FF2B5EF4-FFF2-40B4-BE49-F238E27FC236}">
                    <a16:creationId xmlns:a16="http://schemas.microsoft.com/office/drawing/2014/main" id="{357C402D-1261-1041-7768-A3C29D253D48}"/>
                  </a:ext>
                </a:extLst>
              </p:cNvPr>
              <p:cNvSpPr/>
              <p:nvPr/>
            </p:nvSpPr>
            <p:spPr>
              <a:xfrm>
                <a:off x="1135357" y="2101051"/>
                <a:ext cx="239395" cy="398780"/>
              </a:xfrm>
              <a:custGeom>
                <a:avLst/>
                <a:gdLst/>
                <a:ahLst/>
                <a:cxnLst/>
                <a:rect l="l" t="t" r="r" b="b"/>
                <a:pathLst>
                  <a:path w="239394" h="398780">
                    <a:moveTo>
                      <a:pt x="35322" y="141889"/>
                    </a:moveTo>
                    <a:lnTo>
                      <a:pt x="2394" y="119139"/>
                    </a:lnTo>
                    <a:lnTo>
                      <a:pt x="0" y="104770"/>
                    </a:lnTo>
                    <a:lnTo>
                      <a:pt x="1983" y="84228"/>
                    </a:lnTo>
                    <a:lnTo>
                      <a:pt x="17848" y="47408"/>
                    </a:lnTo>
                    <a:lnTo>
                      <a:pt x="48568" y="17511"/>
                    </a:lnTo>
                    <a:lnTo>
                      <a:pt x="88082" y="1945"/>
                    </a:lnTo>
                    <a:lnTo>
                      <a:pt x="110757" y="0"/>
                    </a:lnTo>
                    <a:lnTo>
                      <a:pt x="136875" y="2095"/>
                    </a:lnTo>
                    <a:lnTo>
                      <a:pt x="182375" y="18858"/>
                    </a:lnTo>
                    <a:lnTo>
                      <a:pt x="217773" y="51524"/>
                    </a:lnTo>
                    <a:lnTo>
                      <a:pt x="236332" y="94929"/>
                    </a:lnTo>
                    <a:lnTo>
                      <a:pt x="238877" y="120336"/>
                    </a:lnTo>
                    <a:lnTo>
                      <a:pt x="238128" y="133058"/>
                    </a:lnTo>
                    <a:lnTo>
                      <a:pt x="220617" y="180729"/>
                    </a:lnTo>
                    <a:lnTo>
                      <a:pt x="188886" y="219419"/>
                    </a:lnTo>
                    <a:lnTo>
                      <a:pt x="150271" y="254443"/>
                    </a:lnTo>
                    <a:lnTo>
                      <a:pt x="138446" y="264845"/>
                    </a:lnTo>
                    <a:lnTo>
                      <a:pt x="124527" y="277492"/>
                    </a:lnTo>
                    <a:lnTo>
                      <a:pt x="108512" y="292384"/>
                    </a:lnTo>
                    <a:lnTo>
                      <a:pt x="90402" y="309522"/>
                    </a:lnTo>
                    <a:lnTo>
                      <a:pt x="55079" y="343049"/>
                    </a:lnTo>
                    <a:lnTo>
                      <a:pt x="100579" y="343647"/>
                    </a:lnTo>
                    <a:lnTo>
                      <a:pt x="142076" y="343460"/>
                    </a:lnTo>
                    <a:lnTo>
                      <a:pt x="192066" y="341963"/>
                    </a:lnTo>
                    <a:lnTo>
                      <a:pt x="214929" y="287370"/>
                    </a:lnTo>
                    <a:lnTo>
                      <a:pt x="214929" y="285574"/>
                    </a:lnTo>
                    <a:lnTo>
                      <a:pt x="238877" y="285574"/>
                    </a:lnTo>
                    <a:lnTo>
                      <a:pt x="238877" y="287370"/>
                    </a:lnTo>
                    <a:lnTo>
                      <a:pt x="238166" y="291449"/>
                    </a:lnTo>
                    <a:lnTo>
                      <a:pt x="236631" y="301889"/>
                    </a:lnTo>
                    <a:lnTo>
                      <a:pt x="234274" y="318689"/>
                    </a:lnTo>
                    <a:lnTo>
                      <a:pt x="231094" y="341851"/>
                    </a:lnTo>
                    <a:lnTo>
                      <a:pt x="227838" y="365050"/>
                    </a:lnTo>
                    <a:lnTo>
                      <a:pt x="225256" y="381963"/>
                    </a:lnTo>
                    <a:lnTo>
                      <a:pt x="223348" y="392590"/>
                    </a:lnTo>
                    <a:lnTo>
                      <a:pt x="222113" y="396931"/>
                    </a:lnTo>
                    <a:lnTo>
                      <a:pt x="222113" y="398727"/>
                    </a:lnTo>
                    <a:lnTo>
                      <a:pt x="0" y="398727"/>
                    </a:lnTo>
                    <a:lnTo>
                      <a:pt x="0" y="387352"/>
                    </a:lnTo>
                    <a:lnTo>
                      <a:pt x="0" y="380167"/>
                    </a:lnTo>
                    <a:lnTo>
                      <a:pt x="0" y="377373"/>
                    </a:lnTo>
                    <a:lnTo>
                      <a:pt x="1197" y="374380"/>
                    </a:lnTo>
                    <a:lnTo>
                      <a:pt x="29934" y="340953"/>
                    </a:lnTo>
                    <a:lnTo>
                      <a:pt x="37717" y="332272"/>
                    </a:lnTo>
                    <a:lnTo>
                      <a:pt x="44901" y="324190"/>
                    </a:lnTo>
                    <a:lnTo>
                      <a:pt x="51487" y="316706"/>
                    </a:lnTo>
                    <a:lnTo>
                      <a:pt x="54780" y="313077"/>
                    </a:lnTo>
                    <a:lnTo>
                      <a:pt x="59270" y="308175"/>
                    </a:lnTo>
                    <a:lnTo>
                      <a:pt x="64957" y="302001"/>
                    </a:lnTo>
                    <a:lnTo>
                      <a:pt x="71842" y="294555"/>
                    </a:lnTo>
                    <a:lnTo>
                      <a:pt x="78727" y="287109"/>
                    </a:lnTo>
                    <a:lnTo>
                      <a:pt x="109560" y="252646"/>
                    </a:lnTo>
                    <a:lnTo>
                      <a:pt x="129516" y="227901"/>
                    </a:lnTo>
                    <a:lnTo>
                      <a:pt x="134106" y="221914"/>
                    </a:lnTo>
                    <a:lnTo>
                      <a:pt x="140093" y="214330"/>
                    </a:lnTo>
                    <a:lnTo>
                      <a:pt x="146080" y="206747"/>
                    </a:lnTo>
                    <a:lnTo>
                      <a:pt x="150271" y="200361"/>
                    </a:lnTo>
                    <a:lnTo>
                      <a:pt x="152665" y="195172"/>
                    </a:lnTo>
                    <a:lnTo>
                      <a:pt x="155060" y="189983"/>
                    </a:lnTo>
                    <a:lnTo>
                      <a:pt x="158054" y="184196"/>
                    </a:lnTo>
                    <a:lnTo>
                      <a:pt x="161646" y="177810"/>
                    </a:lnTo>
                    <a:lnTo>
                      <a:pt x="165238" y="171424"/>
                    </a:lnTo>
                    <a:lnTo>
                      <a:pt x="167832" y="165038"/>
                    </a:lnTo>
                    <a:lnTo>
                      <a:pt x="169429" y="158652"/>
                    </a:lnTo>
                    <a:lnTo>
                      <a:pt x="171025" y="152266"/>
                    </a:lnTo>
                    <a:lnTo>
                      <a:pt x="172422" y="146279"/>
                    </a:lnTo>
                    <a:lnTo>
                      <a:pt x="173619" y="140692"/>
                    </a:lnTo>
                    <a:lnTo>
                      <a:pt x="174817" y="135104"/>
                    </a:lnTo>
                    <a:lnTo>
                      <a:pt x="175416" y="128518"/>
                    </a:lnTo>
                    <a:lnTo>
                      <a:pt x="175416" y="120935"/>
                    </a:lnTo>
                    <a:lnTo>
                      <a:pt x="174143" y="102712"/>
                    </a:lnTo>
                    <a:lnTo>
                      <a:pt x="155060" y="55678"/>
                    </a:lnTo>
                    <a:lnTo>
                      <a:pt x="114761" y="29859"/>
                    </a:lnTo>
                    <a:lnTo>
                      <a:pt x="96987" y="28138"/>
                    </a:lnTo>
                    <a:lnTo>
                      <a:pt x="87408" y="28774"/>
                    </a:lnTo>
                    <a:lnTo>
                      <a:pt x="49541" y="48344"/>
                    </a:lnTo>
                    <a:lnTo>
                      <a:pt x="35322" y="68250"/>
                    </a:lnTo>
                    <a:lnTo>
                      <a:pt x="35322" y="69447"/>
                    </a:lnTo>
                    <a:lnTo>
                      <a:pt x="35322" y="69847"/>
                    </a:lnTo>
                    <a:lnTo>
                      <a:pt x="36320" y="70046"/>
                    </a:lnTo>
                    <a:lnTo>
                      <a:pt x="38316" y="70046"/>
                    </a:lnTo>
                    <a:lnTo>
                      <a:pt x="45500" y="70046"/>
                    </a:lnTo>
                    <a:lnTo>
                      <a:pt x="71842" y="105968"/>
                    </a:lnTo>
                    <a:lnTo>
                      <a:pt x="71244" y="113152"/>
                    </a:lnTo>
                    <a:lnTo>
                      <a:pt x="43517" y="140991"/>
                    </a:lnTo>
                    <a:lnTo>
                      <a:pt x="35322" y="141889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71" name="object 16">
              <a:extLst>
                <a:ext uri="{FF2B5EF4-FFF2-40B4-BE49-F238E27FC236}">
                  <a16:creationId xmlns:a16="http://schemas.microsoft.com/office/drawing/2014/main" id="{16F6ECFA-114C-A2A6-1F66-65DC25573A1A}"/>
                </a:ext>
              </a:extLst>
            </p:cNvPr>
            <p:cNvGrpSpPr/>
            <p:nvPr/>
          </p:nvGrpSpPr>
          <p:grpSpPr>
            <a:xfrm>
              <a:off x="1772267" y="2537613"/>
              <a:ext cx="565150" cy="199390"/>
              <a:chOff x="1772267" y="2537613"/>
              <a:chExt cx="565150" cy="199390"/>
            </a:xfrm>
            <a:solidFill>
              <a:srgbClr val="FFFF00"/>
            </a:solidFill>
          </p:grpSpPr>
          <p:sp>
            <p:nvSpPr>
              <p:cNvPr id="179" name="object 17">
                <a:extLst>
                  <a:ext uri="{FF2B5EF4-FFF2-40B4-BE49-F238E27FC236}">
                    <a16:creationId xmlns:a16="http://schemas.microsoft.com/office/drawing/2014/main" id="{991FDD0E-0D53-4655-4B6B-400B7E55B138}"/>
                  </a:ext>
                </a:extLst>
              </p:cNvPr>
              <p:cNvSpPr/>
              <p:nvPr/>
            </p:nvSpPr>
            <p:spPr>
              <a:xfrm>
                <a:off x="1772691" y="2538044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5">
                    <a:moveTo>
                      <a:pt x="551268" y="0"/>
                    </a:moveTo>
                    <a:lnTo>
                      <a:pt x="11849" y="0"/>
                    </a:lnTo>
                    <a:lnTo>
                      <a:pt x="3949" y="3949"/>
                    </a:lnTo>
                    <a:lnTo>
                      <a:pt x="0" y="9588"/>
                    </a:lnTo>
                    <a:lnTo>
                      <a:pt x="0" y="25400"/>
                    </a:lnTo>
                    <a:lnTo>
                      <a:pt x="4521" y="31051"/>
                    </a:lnTo>
                    <a:lnTo>
                      <a:pt x="13550" y="33870"/>
                    </a:lnTo>
                    <a:lnTo>
                      <a:pt x="282829" y="33870"/>
                    </a:lnTo>
                    <a:lnTo>
                      <a:pt x="552119" y="33020"/>
                    </a:lnTo>
                    <a:lnTo>
                      <a:pt x="560019" y="28498"/>
                    </a:lnTo>
                    <a:lnTo>
                      <a:pt x="563968" y="23139"/>
                    </a:lnTo>
                    <a:lnTo>
                      <a:pt x="563968" y="10159"/>
                    </a:lnTo>
                    <a:lnTo>
                      <a:pt x="559739" y="4508"/>
                    </a:lnTo>
                    <a:lnTo>
                      <a:pt x="551268" y="0"/>
                    </a:lnTo>
                    <a:close/>
                  </a:path>
                  <a:path w="564514" h="198755">
                    <a:moveTo>
                      <a:pt x="552119" y="164274"/>
                    </a:moveTo>
                    <a:lnTo>
                      <a:pt x="13550" y="164274"/>
                    </a:lnTo>
                    <a:lnTo>
                      <a:pt x="4521" y="167093"/>
                    </a:lnTo>
                    <a:lnTo>
                      <a:pt x="0" y="172745"/>
                    </a:lnTo>
                    <a:lnTo>
                      <a:pt x="0" y="188556"/>
                    </a:lnTo>
                    <a:lnTo>
                      <a:pt x="3949" y="194195"/>
                    </a:lnTo>
                    <a:lnTo>
                      <a:pt x="11849" y="198145"/>
                    </a:lnTo>
                    <a:lnTo>
                      <a:pt x="551268" y="198145"/>
                    </a:lnTo>
                    <a:lnTo>
                      <a:pt x="559739" y="194195"/>
                    </a:lnTo>
                    <a:lnTo>
                      <a:pt x="563968" y="188556"/>
                    </a:lnTo>
                    <a:lnTo>
                      <a:pt x="563968" y="175564"/>
                    </a:lnTo>
                    <a:lnTo>
                      <a:pt x="560019" y="169925"/>
                    </a:lnTo>
                    <a:lnTo>
                      <a:pt x="552119" y="16427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0" name="object 18">
                <a:extLst>
                  <a:ext uri="{FF2B5EF4-FFF2-40B4-BE49-F238E27FC236}">
                    <a16:creationId xmlns:a16="http://schemas.microsoft.com/office/drawing/2014/main" id="{5BCE70C7-EFBA-1CCB-87DE-774EC35CAD3D}"/>
                  </a:ext>
                </a:extLst>
              </p:cNvPr>
              <p:cNvSpPr/>
              <p:nvPr/>
            </p:nvSpPr>
            <p:spPr>
              <a:xfrm>
                <a:off x="1772690" y="2538036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5">
                    <a:moveTo>
                      <a:pt x="0" y="16936"/>
                    </a:moveTo>
                    <a:lnTo>
                      <a:pt x="0" y="9596"/>
                    </a:lnTo>
                    <a:lnTo>
                      <a:pt x="3951" y="3952"/>
                    </a:lnTo>
                    <a:lnTo>
                      <a:pt x="11855" y="0"/>
                    </a:lnTo>
                    <a:lnTo>
                      <a:pt x="551268" y="0"/>
                    </a:lnTo>
                    <a:lnTo>
                      <a:pt x="559736" y="4516"/>
                    </a:lnTo>
                    <a:lnTo>
                      <a:pt x="563970" y="10161"/>
                    </a:lnTo>
                    <a:lnTo>
                      <a:pt x="563970" y="16936"/>
                    </a:lnTo>
                    <a:lnTo>
                      <a:pt x="563970" y="23145"/>
                    </a:lnTo>
                    <a:lnTo>
                      <a:pt x="560018" y="28509"/>
                    </a:lnTo>
                    <a:lnTo>
                      <a:pt x="552115" y="33025"/>
                    </a:lnTo>
                    <a:lnTo>
                      <a:pt x="282832" y="33872"/>
                    </a:lnTo>
                    <a:lnTo>
                      <a:pt x="13548" y="33872"/>
                    </a:lnTo>
                    <a:lnTo>
                      <a:pt x="4516" y="31049"/>
                    </a:lnTo>
                    <a:lnTo>
                      <a:pt x="0" y="25404"/>
                    </a:lnTo>
                    <a:lnTo>
                      <a:pt x="0" y="16936"/>
                    </a:lnTo>
                    <a:close/>
                  </a:path>
                  <a:path w="564514" h="198755">
                    <a:moveTo>
                      <a:pt x="0" y="181215"/>
                    </a:moveTo>
                    <a:lnTo>
                      <a:pt x="0" y="172747"/>
                    </a:lnTo>
                    <a:lnTo>
                      <a:pt x="4516" y="167102"/>
                    </a:lnTo>
                    <a:lnTo>
                      <a:pt x="13548" y="164279"/>
                    </a:lnTo>
                    <a:lnTo>
                      <a:pt x="552115" y="164279"/>
                    </a:lnTo>
                    <a:lnTo>
                      <a:pt x="560018" y="169925"/>
                    </a:lnTo>
                    <a:lnTo>
                      <a:pt x="563970" y="175570"/>
                    </a:lnTo>
                    <a:lnTo>
                      <a:pt x="563970" y="181215"/>
                    </a:lnTo>
                    <a:lnTo>
                      <a:pt x="563970" y="188555"/>
                    </a:lnTo>
                    <a:lnTo>
                      <a:pt x="559736" y="194199"/>
                    </a:lnTo>
                    <a:lnTo>
                      <a:pt x="551268" y="198151"/>
                    </a:lnTo>
                    <a:lnTo>
                      <a:pt x="11855" y="198151"/>
                    </a:lnTo>
                    <a:lnTo>
                      <a:pt x="3951" y="194199"/>
                    </a:lnTo>
                    <a:lnTo>
                      <a:pt x="0" y="188555"/>
                    </a:lnTo>
                    <a:lnTo>
                      <a:pt x="0" y="181215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72" name="object 19">
              <a:extLst>
                <a:ext uri="{FF2B5EF4-FFF2-40B4-BE49-F238E27FC236}">
                  <a16:creationId xmlns:a16="http://schemas.microsoft.com/office/drawing/2014/main" id="{1FB6DD84-24E4-2088-78CB-F216E0FD35BE}"/>
                </a:ext>
              </a:extLst>
            </p:cNvPr>
            <p:cNvGrpSpPr/>
            <p:nvPr/>
          </p:nvGrpSpPr>
          <p:grpSpPr>
            <a:xfrm>
              <a:off x="2690197" y="2619753"/>
              <a:ext cx="517525" cy="34925"/>
              <a:chOff x="2690197" y="2619753"/>
              <a:chExt cx="517525" cy="34925"/>
            </a:xfrm>
            <a:solidFill>
              <a:srgbClr val="FFFF00"/>
            </a:solidFill>
          </p:grpSpPr>
          <p:sp>
            <p:nvSpPr>
              <p:cNvPr id="177" name="object 20">
                <a:extLst>
                  <a:ext uri="{FF2B5EF4-FFF2-40B4-BE49-F238E27FC236}">
                    <a16:creationId xmlns:a16="http://schemas.microsoft.com/office/drawing/2014/main" id="{5D3E8E73-9B60-E0ED-CA36-87338E264AA9}"/>
                  </a:ext>
                </a:extLst>
              </p:cNvPr>
              <p:cNvSpPr/>
              <p:nvPr/>
            </p:nvSpPr>
            <p:spPr>
              <a:xfrm>
                <a:off x="2690622" y="2620175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503847" y="0"/>
                    </a:moveTo>
                    <a:lnTo>
                      <a:pt x="11861" y="0"/>
                    </a:lnTo>
                    <a:lnTo>
                      <a:pt x="3949" y="3962"/>
                    </a:lnTo>
                    <a:lnTo>
                      <a:pt x="0" y="9601"/>
                    </a:lnTo>
                    <a:lnTo>
                      <a:pt x="0" y="24282"/>
                    </a:lnTo>
                    <a:lnTo>
                      <a:pt x="3949" y="29921"/>
                    </a:lnTo>
                    <a:lnTo>
                      <a:pt x="11861" y="33883"/>
                    </a:lnTo>
                    <a:lnTo>
                      <a:pt x="503847" y="33883"/>
                    </a:lnTo>
                    <a:lnTo>
                      <a:pt x="512317" y="29362"/>
                    </a:lnTo>
                    <a:lnTo>
                      <a:pt x="516547" y="23710"/>
                    </a:lnTo>
                    <a:lnTo>
                      <a:pt x="516547" y="10172"/>
                    </a:lnTo>
                    <a:lnTo>
                      <a:pt x="512317" y="4521"/>
                    </a:lnTo>
                    <a:lnTo>
                      <a:pt x="503847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8" name="object 21">
                <a:extLst>
                  <a:ext uri="{FF2B5EF4-FFF2-40B4-BE49-F238E27FC236}">
                    <a16:creationId xmlns:a16="http://schemas.microsoft.com/office/drawing/2014/main" id="{EB135FFB-83C3-BE75-508B-96426C54B9F1}"/>
                  </a:ext>
                </a:extLst>
              </p:cNvPr>
              <p:cNvSpPr/>
              <p:nvPr/>
            </p:nvSpPr>
            <p:spPr>
              <a:xfrm>
                <a:off x="2690620" y="2620176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0" y="27944"/>
                    </a:moveTo>
                    <a:lnTo>
                      <a:pt x="0" y="24275"/>
                    </a:lnTo>
                    <a:lnTo>
                      <a:pt x="0" y="16936"/>
                    </a:lnTo>
                    <a:lnTo>
                      <a:pt x="0" y="9596"/>
                    </a:lnTo>
                    <a:lnTo>
                      <a:pt x="3951" y="3952"/>
                    </a:lnTo>
                    <a:lnTo>
                      <a:pt x="11855" y="0"/>
                    </a:lnTo>
                    <a:lnTo>
                      <a:pt x="503847" y="0"/>
                    </a:lnTo>
                    <a:lnTo>
                      <a:pt x="512315" y="4516"/>
                    </a:lnTo>
                    <a:lnTo>
                      <a:pt x="516549" y="10161"/>
                    </a:lnTo>
                    <a:lnTo>
                      <a:pt x="516549" y="16936"/>
                    </a:lnTo>
                    <a:lnTo>
                      <a:pt x="516549" y="23710"/>
                    </a:lnTo>
                    <a:lnTo>
                      <a:pt x="512315" y="29356"/>
                    </a:lnTo>
                    <a:lnTo>
                      <a:pt x="503847" y="33872"/>
                    </a:lnTo>
                    <a:lnTo>
                      <a:pt x="11855" y="33872"/>
                    </a:lnTo>
                    <a:lnTo>
                      <a:pt x="3951" y="29920"/>
                    </a:lnTo>
                    <a:lnTo>
                      <a:pt x="0" y="24275"/>
                    </a:lnTo>
                    <a:lnTo>
                      <a:pt x="0" y="16936"/>
                    </a:lnTo>
                    <a:lnTo>
                      <a:pt x="0" y="27944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73" name="object 22">
              <a:extLst>
                <a:ext uri="{FF2B5EF4-FFF2-40B4-BE49-F238E27FC236}">
                  <a16:creationId xmlns:a16="http://schemas.microsoft.com/office/drawing/2014/main" id="{3C470F22-933E-0E16-FABC-905C38EA0EC9}"/>
                </a:ext>
              </a:extLst>
            </p:cNvPr>
            <p:cNvGrpSpPr/>
            <p:nvPr/>
          </p:nvGrpSpPr>
          <p:grpSpPr>
            <a:xfrm>
              <a:off x="3348163" y="2284419"/>
              <a:ext cx="292735" cy="565150"/>
              <a:chOff x="3348163" y="2284419"/>
              <a:chExt cx="292735" cy="565150"/>
            </a:xfrm>
            <a:solidFill>
              <a:srgbClr val="FFFF00"/>
            </a:solidFill>
          </p:grpSpPr>
          <p:sp>
            <p:nvSpPr>
              <p:cNvPr id="175" name="object 23">
                <a:extLst>
                  <a:ext uri="{FF2B5EF4-FFF2-40B4-BE49-F238E27FC236}">
                    <a16:creationId xmlns:a16="http://schemas.microsoft.com/office/drawing/2014/main" id="{58C559CC-932B-8927-42D7-6A629B29292A}"/>
                  </a:ext>
                </a:extLst>
              </p:cNvPr>
              <p:cNvSpPr/>
              <p:nvPr/>
            </p:nvSpPr>
            <p:spPr>
              <a:xfrm>
                <a:off x="3348583" y="2284844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4">
                    <a:moveTo>
                      <a:pt x="176136" y="0"/>
                    </a:moveTo>
                    <a:lnTo>
                      <a:pt x="165417" y="0"/>
                    </a:lnTo>
                    <a:lnTo>
                      <a:pt x="162026" y="850"/>
                    </a:lnTo>
                    <a:lnTo>
                      <a:pt x="160896" y="2540"/>
                    </a:lnTo>
                    <a:lnTo>
                      <a:pt x="155605" y="7197"/>
                    </a:lnTo>
                    <a:lnTo>
                      <a:pt x="118556" y="30911"/>
                    </a:lnTo>
                    <a:lnTo>
                      <a:pt x="72458" y="46415"/>
                    </a:lnTo>
                    <a:lnTo>
                      <a:pt x="16090" y="54203"/>
                    </a:lnTo>
                    <a:lnTo>
                      <a:pt x="0" y="54203"/>
                    </a:lnTo>
                    <a:lnTo>
                      <a:pt x="0" y="93154"/>
                    </a:lnTo>
                    <a:lnTo>
                      <a:pt x="16090" y="93154"/>
                    </a:lnTo>
                    <a:lnTo>
                      <a:pt x="29326" y="92147"/>
                    </a:lnTo>
                    <a:lnTo>
                      <a:pt x="75582" y="85107"/>
                    </a:lnTo>
                    <a:lnTo>
                      <a:pt x="110083" y="74523"/>
                    </a:lnTo>
                    <a:lnTo>
                      <a:pt x="110083" y="512318"/>
                    </a:lnTo>
                    <a:lnTo>
                      <a:pt x="109524" y="511759"/>
                    </a:lnTo>
                    <a:lnTo>
                      <a:pt x="107835" y="512889"/>
                    </a:lnTo>
                    <a:lnTo>
                      <a:pt x="102184" y="518528"/>
                    </a:lnTo>
                    <a:lnTo>
                      <a:pt x="100495" y="519938"/>
                    </a:lnTo>
                    <a:lnTo>
                      <a:pt x="99364" y="519938"/>
                    </a:lnTo>
                    <a:lnTo>
                      <a:pt x="89204" y="522757"/>
                    </a:lnTo>
                    <a:lnTo>
                      <a:pt x="84683" y="523608"/>
                    </a:lnTo>
                    <a:lnTo>
                      <a:pt x="74523" y="524738"/>
                    </a:lnTo>
                    <a:lnTo>
                      <a:pt x="67462" y="525018"/>
                    </a:lnTo>
                    <a:lnTo>
                      <a:pt x="4241" y="525018"/>
                    </a:lnTo>
                    <a:lnTo>
                      <a:pt x="4241" y="563968"/>
                    </a:lnTo>
                    <a:lnTo>
                      <a:pt x="14401" y="563968"/>
                    </a:lnTo>
                    <a:lnTo>
                      <a:pt x="29377" y="562859"/>
                    </a:lnTo>
                    <a:lnTo>
                      <a:pt x="56527" y="562065"/>
                    </a:lnTo>
                    <a:lnTo>
                      <a:pt x="95851" y="561588"/>
                    </a:lnTo>
                    <a:lnTo>
                      <a:pt x="147345" y="561428"/>
                    </a:lnTo>
                    <a:lnTo>
                      <a:pt x="199587" y="561588"/>
                    </a:lnTo>
                    <a:lnTo>
                      <a:pt x="239442" y="562065"/>
                    </a:lnTo>
                    <a:lnTo>
                      <a:pt x="266910" y="562859"/>
                    </a:lnTo>
                    <a:lnTo>
                      <a:pt x="281990" y="563968"/>
                    </a:lnTo>
                    <a:lnTo>
                      <a:pt x="291312" y="563968"/>
                    </a:lnTo>
                    <a:lnTo>
                      <a:pt x="291312" y="525018"/>
                    </a:lnTo>
                    <a:lnTo>
                      <a:pt x="269290" y="525018"/>
                    </a:lnTo>
                    <a:lnTo>
                      <a:pt x="237953" y="524597"/>
                    </a:lnTo>
                    <a:lnTo>
                      <a:pt x="199288" y="521068"/>
                    </a:lnTo>
                    <a:lnTo>
                      <a:pt x="185458" y="258279"/>
                    </a:lnTo>
                    <a:lnTo>
                      <a:pt x="185458" y="5079"/>
                    </a:lnTo>
                    <a:lnTo>
                      <a:pt x="180936" y="1701"/>
                    </a:lnTo>
                    <a:lnTo>
                      <a:pt x="176136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6" name="object 24">
                <a:extLst>
                  <a:ext uri="{FF2B5EF4-FFF2-40B4-BE49-F238E27FC236}">
                    <a16:creationId xmlns:a16="http://schemas.microsoft.com/office/drawing/2014/main" id="{8E4B8FD3-913E-10A6-2C94-777C7BE5F8D0}"/>
                  </a:ext>
                </a:extLst>
              </p:cNvPr>
              <p:cNvSpPr/>
              <p:nvPr/>
            </p:nvSpPr>
            <p:spPr>
              <a:xfrm>
                <a:off x="3348586" y="2284842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4">
                    <a:moveTo>
                      <a:pt x="110084" y="74518"/>
                    </a:moveTo>
                    <a:lnTo>
                      <a:pt x="65203" y="87220"/>
                    </a:lnTo>
                    <a:lnTo>
                      <a:pt x="16089" y="93148"/>
                    </a:lnTo>
                    <a:lnTo>
                      <a:pt x="0" y="93148"/>
                    </a:lnTo>
                    <a:lnTo>
                      <a:pt x="0" y="54195"/>
                    </a:lnTo>
                    <a:lnTo>
                      <a:pt x="16089" y="54195"/>
                    </a:lnTo>
                    <a:lnTo>
                      <a:pt x="35618" y="52766"/>
                    </a:lnTo>
                    <a:lnTo>
                      <a:pt x="89761" y="41493"/>
                    </a:lnTo>
                    <a:lnTo>
                      <a:pt x="129137" y="25933"/>
                    </a:lnTo>
                    <a:lnTo>
                      <a:pt x="160892" y="2540"/>
                    </a:lnTo>
                    <a:lnTo>
                      <a:pt x="162021" y="846"/>
                    </a:lnTo>
                    <a:lnTo>
                      <a:pt x="165408" y="0"/>
                    </a:lnTo>
                    <a:lnTo>
                      <a:pt x="171054" y="0"/>
                    </a:lnTo>
                    <a:lnTo>
                      <a:pt x="176135" y="0"/>
                    </a:lnTo>
                    <a:lnTo>
                      <a:pt x="180933" y="1693"/>
                    </a:lnTo>
                    <a:lnTo>
                      <a:pt x="185449" y="5080"/>
                    </a:lnTo>
                    <a:lnTo>
                      <a:pt x="185449" y="258274"/>
                    </a:lnTo>
                    <a:lnTo>
                      <a:pt x="186296" y="512315"/>
                    </a:lnTo>
                    <a:lnTo>
                      <a:pt x="190248" y="516267"/>
                    </a:lnTo>
                    <a:lnTo>
                      <a:pt x="193635" y="518807"/>
                    </a:lnTo>
                    <a:lnTo>
                      <a:pt x="196458" y="519937"/>
                    </a:lnTo>
                    <a:lnTo>
                      <a:pt x="199280" y="521066"/>
                    </a:lnTo>
                    <a:lnTo>
                      <a:pt x="237951" y="524594"/>
                    </a:lnTo>
                    <a:lnTo>
                      <a:pt x="269283" y="525017"/>
                    </a:lnTo>
                    <a:lnTo>
                      <a:pt x="291300" y="525017"/>
                    </a:lnTo>
                    <a:lnTo>
                      <a:pt x="291300" y="563970"/>
                    </a:lnTo>
                    <a:lnTo>
                      <a:pt x="281985" y="563970"/>
                    </a:lnTo>
                    <a:lnTo>
                      <a:pt x="266901" y="562859"/>
                    </a:lnTo>
                    <a:lnTo>
                      <a:pt x="239433" y="562065"/>
                    </a:lnTo>
                    <a:lnTo>
                      <a:pt x="199580" y="561589"/>
                    </a:lnTo>
                    <a:lnTo>
                      <a:pt x="147343" y="561430"/>
                    </a:lnTo>
                    <a:lnTo>
                      <a:pt x="95847" y="561589"/>
                    </a:lnTo>
                    <a:lnTo>
                      <a:pt x="56523" y="562065"/>
                    </a:lnTo>
                    <a:lnTo>
                      <a:pt x="29373" y="562859"/>
                    </a:lnTo>
                    <a:lnTo>
                      <a:pt x="14395" y="563970"/>
                    </a:lnTo>
                    <a:lnTo>
                      <a:pt x="4234" y="563970"/>
                    </a:lnTo>
                    <a:lnTo>
                      <a:pt x="4234" y="525017"/>
                    </a:lnTo>
                    <a:lnTo>
                      <a:pt x="26250" y="525017"/>
                    </a:lnTo>
                    <a:lnTo>
                      <a:pt x="35248" y="525017"/>
                    </a:lnTo>
                    <a:lnTo>
                      <a:pt x="43610" y="525017"/>
                    </a:lnTo>
                    <a:lnTo>
                      <a:pt x="51337" y="525017"/>
                    </a:lnTo>
                    <a:lnTo>
                      <a:pt x="58429" y="525017"/>
                    </a:lnTo>
                    <a:lnTo>
                      <a:pt x="67462" y="525017"/>
                    </a:lnTo>
                    <a:lnTo>
                      <a:pt x="74518" y="524735"/>
                    </a:lnTo>
                    <a:lnTo>
                      <a:pt x="79599" y="524171"/>
                    </a:lnTo>
                    <a:lnTo>
                      <a:pt x="84680" y="523606"/>
                    </a:lnTo>
                    <a:lnTo>
                      <a:pt x="89196" y="522759"/>
                    </a:lnTo>
                    <a:lnTo>
                      <a:pt x="93148" y="521630"/>
                    </a:lnTo>
                    <a:lnTo>
                      <a:pt x="97100" y="520501"/>
                    </a:lnTo>
                    <a:lnTo>
                      <a:pt x="99357" y="519937"/>
                    </a:lnTo>
                    <a:lnTo>
                      <a:pt x="99922" y="519937"/>
                    </a:lnTo>
                    <a:lnTo>
                      <a:pt x="100487" y="519937"/>
                    </a:lnTo>
                    <a:lnTo>
                      <a:pt x="102181" y="518525"/>
                    </a:lnTo>
                    <a:lnTo>
                      <a:pt x="105003" y="515703"/>
                    </a:lnTo>
                    <a:lnTo>
                      <a:pt x="107825" y="512880"/>
                    </a:lnTo>
                    <a:lnTo>
                      <a:pt x="109519" y="511751"/>
                    </a:lnTo>
                    <a:lnTo>
                      <a:pt x="110084" y="512315"/>
                    </a:lnTo>
                    <a:lnTo>
                      <a:pt x="110084" y="74518"/>
                    </a:lnTo>
                    <a:close/>
                  </a:path>
                </a:pathLst>
              </a:custGeom>
              <a:grpFill/>
              <a:ln w="3175">
                <a:noFill/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74" name="object 25">
              <a:extLst>
                <a:ext uri="{FF2B5EF4-FFF2-40B4-BE49-F238E27FC236}">
                  <a16:creationId xmlns:a16="http://schemas.microsoft.com/office/drawing/2014/main" id="{F38EE871-4A51-42BC-9B83-990A4B3F6089}"/>
                </a:ext>
              </a:extLst>
            </p:cNvPr>
            <p:cNvSpPr txBox="1"/>
            <p:nvPr/>
          </p:nvSpPr>
          <p:spPr>
            <a:xfrm>
              <a:off x="3695700" y="2174240"/>
              <a:ext cx="3362325" cy="8178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200" spc="-625" dirty="0">
                  <a:solidFill>
                    <a:srgbClr val="FFFF00"/>
                  </a:solidFill>
                  <a:latin typeface="Gungsuh"/>
                  <a:ea typeface="Bagel Fat One" pitchFamily="2" charset="-127"/>
                  <a:cs typeface="Gungsuh"/>
                </a:rPr>
                <a:t>을</a:t>
              </a:r>
              <a:r>
                <a:rPr sz="5200" spc="-250" dirty="0">
                  <a:solidFill>
                    <a:srgbClr val="FFFF00"/>
                  </a:solidFill>
                  <a:latin typeface="Gungsuh"/>
                  <a:ea typeface="Bagel Fat One" pitchFamily="2" charset="-127"/>
                  <a:cs typeface="Gungsuh"/>
                </a:rPr>
                <a:t> </a:t>
              </a:r>
              <a:r>
                <a:rPr sz="5200" spc="-509" dirty="0">
                  <a:solidFill>
                    <a:srgbClr val="FFFF00"/>
                  </a:solidFill>
                  <a:latin typeface="Gungsuh"/>
                  <a:ea typeface="Bagel Fat One" pitchFamily="2" charset="-127"/>
                  <a:cs typeface="Gungsuh"/>
                </a:rPr>
                <a:t>적용한다.</a:t>
              </a:r>
              <a:endParaRPr sz="5200" dirty="0">
                <a:solidFill>
                  <a:srgbClr val="FFFF00"/>
                </a:solidFill>
                <a:latin typeface="Gungsuh"/>
                <a:ea typeface="Bagel Fat One" pitchFamily="2" charset="-127"/>
                <a:cs typeface="Gungsuh"/>
              </a:endParaRPr>
            </a:p>
          </p:txBody>
        </p:sp>
      </p:grpSp>
      <p:sp>
        <p:nvSpPr>
          <p:cNvPr id="186" name="object 62">
            <a:extLst>
              <a:ext uri="{FF2B5EF4-FFF2-40B4-BE49-F238E27FC236}">
                <a16:creationId xmlns:a16="http://schemas.microsoft.com/office/drawing/2014/main" id="{2769FD55-EE36-9D39-7DA7-4B2832488EA0}"/>
              </a:ext>
            </a:extLst>
          </p:cNvPr>
          <p:cNvSpPr/>
          <p:nvPr/>
        </p:nvSpPr>
        <p:spPr>
          <a:xfrm>
            <a:off x="10420350" y="802641"/>
            <a:ext cx="412750" cy="384175"/>
          </a:xfrm>
          <a:custGeom>
            <a:avLst/>
            <a:gdLst/>
            <a:ahLst/>
            <a:cxnLst/>
            <a:rect l="l" t="t" r="r" b="b"/>
            <a:pathLst>
              <a:path w="412750" h="384175">
                <a:moveTo>
                  <a:pt x="14399" y="129595"/>
                </a:moveTo>
                <a:lnTo>
                  <a:pt x="28799" y="91267"/>
                </a:lnTo>
                <a:lnTo>
                  <a:pt x="60139" y="47433"/>
                </a:lnTo>
                <a:lnTo>
                  <a:pt x="104608" y="12281"/>
                </a:lnTo>
                <a:lnTo>
                  <a:pt x="158394" y="0"/>
                </a:lnTo>
                <a:lnTo>
                  <a:pt x="172899" y="952"/>
                </a:lnTo>
                <a:lnTo>
                  <a:pt x="212604" y="15246"/>
                </a:lnTo>
                <a:lnTo>
                  <a:pt x="242303" y="42404"/>
                </a:lnTo>
                <a:lnTo>
                  <a:pt x="249026" y="53362"/>
                </a:lnTo>
                <a:lnTo>
                  <a:pt x="267714" y="30016"/>
                </a:lnTo>
                <a:lnTo>
                  <a:pt x="288202" y="13340"/>
                </a:lnTo>
                <a:lnTo>
                  <a:pt x="310489" y="3335"/>
                </a:lnTo>
                <a:lnTo>
                  <a:pt x="334576" y="0"/>
                </a:lnTo>
                <a:lnTo>
                  <a:pt x="349717" y="1164"/>
                </a:lnTo>
                <a:lnTo>
                  <a:pt x="388786" y="18634"/>
                </a:lnTo>
                <a:lnTo>
                  <a:pt x="410703" y="53733"/>
                </a:lnTo>
                <a:lnTo>
                  <a:pt x="412503" y="68609"/>
                </a:lnTo>
                <a:lnTo>
                  <a:pt x="411762" y="80308"/>
                </a:lnTo>
                <a:lnTo>
                  <a:pt x="394769" y="115301"/>
                </a:lnTo>
                <a:lnTo>
                  <a:pt x="363940" y="130442"/>
                </a:lnTo>
                <a:lnTo>
                  <a:pt x="358293" y="130442"/>
                </a:lnTo>
                <a:lnTo>
                  <a:pt x="324412" y="110325"/>
                </a:lnTo>
                <a:lnTo>
                  <a:pt x="332459" y="63738"/>
                </a:lnTo>
                <a:lnTo>
                  <a:pt x="364223" y="43198"/>
                </a:lnTo>
                <a:lnTo>
                  <a:pt x="358611" y="38380"/>
                </a:lnTo>
                <a:lnTo>
                  <a:pt x="351094" y="34939"/>
                </a:lnTo>
                <a:lnTo>
                  <a:pt x="341670" y="32875"/>
                </a:lnTo>
                <a:lnTo>
                  <a:pt x="330341" y="32187"/>
                </a:lnTo>
                <a:lnTo>
                  <a:pt x="323000" y="32187"/>
                </a:lnTo>
                <a:lnTo>
                  <a:pt x="286296" y="54633"/>
                </a:lnTo>
                <a:lnTo>
                  <a:pt x="266814" y="89785"/>
                </a:lnTo>
                <a:lnTo>
                  <a:pt x="244580" y="173641"/>
                </a:lnTo>
                <a:lnTo>
                  <a:pt x="228698" y="238015"/>
                </a:lnTo>
                <a:lnTo>
                  <a:pt x="219169" y="282907"/>
                </a:lnTo>
                <a:lnTo>
                  <a:pt x="215992" y="308319"/>
                </a:lnTo>
                <a:lnTo>
                  <a:pt x="216839" y="319330"/>
                </a:lnTo>
                <a:lnTo>
                  <a:pt x="243732" y="349823"/>
                </a:lnTo>
                <a:lnTo>
                  <a:pt x="259191" y="352364"/>
                </a:lnTo>
                <a:lnTo>
                  <a:pt x="274808" y="350617"/>
                </a:lnTo>
                <a:lnTo>
                  <a:pt x="321024" y="324412"/>
                </a:lnTo>
                <a:lnTo>
                  <a:pt x="346647" y="293284"/>
                </a:lnTo>
                <a:lnTo>
                  <a:pt x="362528" y="255803"/>
                </a:lnTo>
                <a:lnTo>
                  <a:pt x="364223" y="250156"/>
                </a:lnTo>
                <a:lnTo>
                  <a:pt x="365917" y="247050"/>
                </a:lnTo>
                <a:lnTo>
                  <a:pt x="367611" y="246485"/>
                </a:lnTo>
                <a:lnTo>
                  <a:pt x="369305" y="245920"/>
                </a:lnTo>
                <a:lnTo>
                  <a:pt x="373822" y="245356"/>
                </a:lnTo>
                <a:lnTo>
                  <a:pt x="381163" y="244791"/>
                </a:lnTo>
                <a:lnTo>
                  <a:pt x="384551" y="244791"/>
                </a:lnTo>
                <a:lnTo>
                  <a:pt x="393022" y="244791"/>
                </a:lnTo>
                <a:lnTo>
                  <a:pt x="397257" y="247050"/>
                </a:lnTo>
                <a:lnTo>
                  <a:pt x="397257" y="251568"/>
                </a:lnTo>
                <a:lnTo>
                  <a:pt x="397257" y="252132"/>
                </a:lnTo>
                <a:lnTo>
                  <a:pt x="375657" y="306413"/>
                </a:lnTo>
                <a:lnTo>
                  <a:pt x="343047" y="346435"/>
                </a:lnTo>
                <a:lnTo>
                  <a:pt x="300907" y="374387"/>
                </a:lnTo>
                <a:lnTo>
                  <a:pt x="252415" y="383704"/>
                </a:lnTo>
                <a:lnTo>
                  <a:pt x="224568" y="380369"/>
                </a:lnTo>
                <a:lnTo>
                  <a:pt x="200322" y="370364"/>
                </a:lnTo>
                <a:lnTo>
                  <a:pt x="179676" y="353688"/>
                </a:lnTo>
                <a:lnTo>
                  <a:pt x="162629" y="330341"/>
                </a:lnTo>
                <a:lnTo>
                  <a:pt x="144630" y="353317"/>
                </a:lnTo>
                <a:lnTo>
                  <a:pt x="125360" y="369728"/>
                </a:lnTo>
                <a:lnTo>
                  <a:pt x="104819" y="379575"/>
                </a:lnTo>
                <a:lnTo>
                  <a:pt x="83008" y="382857"/>
                </a:lnTo>
                <a:lnTo>
                  <a:pt x="77926" y="382857"/>
                </a:lnTo>
                <a:lnTo>
                  <a:pt x="29010" y="370469"/>
                </a:lnTo>
                <a:lnTo>
                  <a:pt x="5082" y="338176"/>
                </a:lnTo>
                <a:lnTo>
                  <a:pt x="0" y="314248"/>
                </a:lnTo>
                <a:lnTo>
                  <a:pt x="1005" y="301331"/>
                </a:lnTo>
                <a:lnTo>
                  <a:pt x="24510" y="262791"/>
                </a:lnTo>
                <a:lnTo>
                  <a:pt x="54209" y="253262"/>
                </a:lnTo>
                <a:lnTo>
                  <a:pt x="70144" y="255485"/>
                </a:lnTo>
                <a:lnTo>
                  <a:pt x="90632" y="288837"/>
                </a:lnTo>
                <a:lnTo>
                  <a:pt x="75438" y="324306"/>
                </a:lnTo>
                <a:lnTo>
                  <a:pt x="49974" y="339659"/>
                </a:lnTo>
                <a:lnTo>
                  <a:pt x="47433" y="340506"/>
                </a:lnTo>
                <a:lnTo>
                  <a:pt x="47433" y="341070"/>
                </a:lnTo>
                <a:lnTo>
                  <a:pt x="49127" y="342200"/>
                </a:lnTo>
                <a:lnTo>
                  <a:pt x="52515" y="343894"/>
                </a:lnTo>
                <a:lnTo>
                  <a:pt x="55904" y="345588"/>
                </a:lnTo>
                <a:lnTo>
                  <a:pt x="60421" y="347564"/>
                </a:lnTo>
                <a:lnTo>
                  <a:pt x="66068" y="349823"/>
                </a:lnTo>
                <a:lnTo>
                  <a:pt x="71715" y="352082"/>
                </a:lnTo>
                <a:lnTo>
                  <a:pt x="77079" y="352929"/>
                </a:lnTo>
                <a:lnTo>
                  <a:pt x="82161" y="352364"/>
                </a:lnTo>
                <a:lnTo>
                  <a:pt x="96879" y="349982"/>
                </a:lnTo>
                <a:lnTo>
                  <a:pt x="134677" y="314248"/>
                </a:lnTo>
                <a:lnTo>
                  <a:pt x="148495" y="276767"/>
                </a:lnTo>
                <a:lnTo>
                  <a:pt x="160088" y="234415"/>
                </a:lnTo>
                <a:lnTo>
                  <a:pt x="171947" y="188675"/>
                </a:lnTo>
                <a:lnTo>
                  <a:pt x="183170" y="143889"/>
                </a:lnTo>
                <a:lnTo>
                  <a:pt x="193281" y="98626"/>
                </a:lnTo>
                <a:lnTo>
                  <a:pt x="195664" y="76232"/>
                </a:lnTo>
                <a:lnTo>
                  <a:pt x="194869" y="65221"/>
                </a:lnTo>
                <a:lnTo>
                  <a:pt x="169406" y="34728"/>
                </a:lnTo>
                <a:lnTo>
                  <a:pt x="154159" y="32187"/>
                </a:lnTo>
                <a:lnTo>
                  <a:pt x="137483" y="33881"/>
                </a:lnTo>
                <a:lnTo>
                  <a:pt x="90632" y="59292"/>
                </a:lnTo>
                <a:lnTo>
                  <a:pt x="65433" y="90208"/>
                </a:lnTo>
                <a:lnTo>
                  <a:pt x="49127" y="128748"/>
                </a:lnTo>
                <a:lnTo>
                  <a:pt x="47998" y="133830"/>
                </a:lnTo>
                <a:lnTo>
                  <a:pt x="46586" y="136653"/>
                </a:lnTo>
                <a:lnTo>
                  <a:pt x="44892" y="137218"/>
                </a:lnTo>
                <a:lnTo>
                  <a:pt x="43198" y="137783"/>
                </a:lnTo>
                <a:lnTo>
                  <a:pt x="38681" y="138348"/>
                </a:lnTo>
                <a:lnTo>
                  <a:pt x="31340" y="138912"/>
                </a:lnTo>
                <a:lnTo>
                  <a:pt x="19481" y="138912"/>
                </a:lnTo>
                <a:lnTo>
                  <a:pt x="16093" y="135524"/>
                </a:lnTo>
                <a:lnTo>
                  <a:pt x="14399" y="132418"/>
                </a:lnTo>
                <a:lnTo>
                  <a:pt x="14399" y="129595"/>
                </a:lnTo>
                <a:close/>
              </a:path>
            </a:pathLst>
          </a:custGeom>
          <a:solidFill>
            <a:srgbClr val="FFFF00"/>
          </a:solidFill>
          <a:ln w="3175">
            <a:noFill/>
          </a:ln>
        </p:spPr>
        <p:txBody>
          <a:bodyPr wrap="square" lIns="0" tIns="0" rIns="0" bIns="0" rtlCol="0"/>
          <a:lstStyle/>
          <a:p>
            <a:endParaRPr i="1"/>
          </a:p>
        </p:txBody>
      </p:sp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9AA58710-6C8B-A66C-FDAE-8D6B31747C8E}"/>
              </a:ext>
            </a:extLst>
          </p:cNvPr>
          <p:cNvGrpSpPr/>
          <p:nvPr/>
        </p:nvGrpSpPr>
        <p:grpSpPr>
          <a:xfrm>
            <a:off x="10885612" y="2205045"/>
            <a:ext cx="2702880" cy="1433520"/>
            <a:chOff x="10885612" y="2205045"/>
            <a:chExt cx="2702880" cy="143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35AB617C-4E2A-A7AF-299A-1B5945F6948F}"/>
                    </a:ext>
                  </a:extLst>
                </p14:cNvPr>
                <p14:cNvContentPartPr/>
                <p14:nvPr/>
              </p14:nvContentPartPr>
              <p14:xfrm>
                <a:off x="10885612" y="2205045"/>
                <a:ext cx="1309320" cy="143352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35AB617C-4E2A-A7AF-299A-1B5945F6948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24052" y="2143485"/>
                  <a:ext cx="1432080" cy="155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CA062A72-8FDC-F8B3-54E8-965574800FB6}"/>
                    </a:ext>
                  </a:extLst>
                </p14:cNvPr>
                <p14:cNvContentPartPr/>
                <p14:nvPr/>
              </p14:nvContentPartPr>
              <p14:xfrm>
                <a:off x="12745732" y="3276765"/>
                <a:ext cx="447480" cy="37800"/>
              </p14:xfrm>
            </p:contentPart>
          </mc:Choice>
          <mc:Fallback xmlns=""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CA062A72-8FDC-F8B3-54E8-965574800FB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684172" y="3215205"/>
                  <a:ext cx="5706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BA75080A-F196-74C1-D928-8DDE57102EAF}"/>
                    </a:ext>
                  </a:extLst>
                </p14:cNvPr>
                <p14:cNvContentPartPr/>
                <p14:nvPr/>
              </p14:nvContentPartPr>
              <p14:xfrm>
                <a:off x="13514332" y="2996685"/>
                <a:ext cx="74160" cy="63468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BA75080A-F196-74C1-D928-8DDE57102EA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3452772" y="2935125"/>
                  <a:ext cx="196920" cy="7578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2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2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25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  <p:bldP spid="167" grpId="0"/>
      <p:bldP spid="18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80683" y="2471556"/>
            <a:ext cx="239395" cy="570230"/>
            <a:chOff x="1780683" y="2471556"/>
            <a:chExt cx="239395" cy="570230"/>
          </a:xfrm>
        </p:grpSpPr>
        <p:sp>
          <p:nvSpPr>
            <p:cNvPr id="3" name="object 3"/>
            <p:cNvSpPr/>
            <p:nvPr/>
          </p:nvSpPr>
          <p:spPr>
            <a:xfrm>
              <a:off x="1781111" y="2471978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4">
                  <a:moveTo>
                    <a:pt x="191439" y="0"/>
                  </a:moveTo>
                  <a:lnTo>
                    <a:pt x="154165" y="16090"/>
                  </a:lnTo>
                  <a:lnTo>
                    <a:pt x="138074" y="51663"/>
                  </a:lnTo>
                  <a:lnTo>
                    <a:pt x="139129" y="60719"/>
                  </a:lnTo>
                  <a:lnTo>
                    <a:pt x="165176" y="88087"/>
                  </a:lnTo>
                  <a:lnTo>
                    <a:pt x="173647" y="88087"/>
                  </a:lnTo>
                  <a:lnTo>
                    <a:pt x="210921" y="71145"/>
                  </a:lnTo>
                  <a:lnTo>
                    <a:pt x="227863" y="35572"/>
                  </a:lnTo>
                  <a:lnTo>
                    <a:pt x="226853" y="28269"/>
                  </a:lnTo>
                  <a:lnTo>
                    <a:pt x="198743" y="633"/>
                  </a:lnTo>
                  <a:lnTo>
                    <a:pt x="191439" y="0"/>
                  </a:lnTo>
                  <a:close/>
                </a:path>
                <a:path w="238125" h="569594">
                  <a:moveTo>
                    <a:pt x="182007" y="217690"/>
                  </a:moveTo>
                  <a:lnTo>
                    <a:pt x="123951" y="217690"/>
                  </a:lnTo>
                  <a:lnTo>
                    <a:pt x="128752" y="224472"/>
                  </a:lnTo>
                  <a:lnTo>
                    <a:pt x="128752" y="238023"/>
                  </a:lnTo>
                  <a:lnTo>
                    <a:pt x="118585" y="283812"/>
                  </a:lnTo>
                  <a:lnTo>
                    <a:pt x="99954" y="335056"/>
                  </a:lnTo>
                  <a:lnTo>
                    <a:pt x="85559" y="373545"/>
                  </a:lnTo>
                  <a:lnTo>
                    <a:pt x="71210" y="411028"/>
                  </a:lnTo>
                  <a:lnTo>
                    <a:pt x="60356" y="439618"/>
                  </a:lnTo>
                  <a:lnTo>
                    <a:pt x="52998" y="459314"/>
                  </a:lnTo>
                  <a:lnTo>
                    <a:pt x="49136" y="470115"/>
                  </a:lnTo>
                  <a:lnTo>
                    <a:pt x="47278" y="476574"/>
                  </a:lnTo>
                  <a:lnTo>
                    <a:pt x="45985" y="483080"/>
                  </a:lnTo>
                  <a:lnTo>
                    <a:pt x="45953" y="483242"/>
                  </a:lnTo>
                  <a:lnTo>
                    <a:pt x="45219" y="489597"/>
                  </a:lnTo>
                  <a:lnTo>
                    <a:pt x="45159" y="490123"/>
                  </a:lnTo>
                  <a:lnTo>
                    <a:pt x="45020" y="493826"/>
                  </a:lnTo>
                  <a:lnTo>
                    <a:pt x="58556" y="541373"/>
                  </a:lnTo>
                  <a:lnTo>
                    <a:pt x="92543" y="564767"/>
                  </a:lnTo>
                  <a:lnTo>
                    <a:pt x="118592" y="569213"/>
                  </a:lnTo>
                  <a:lnTo>
                    <a:pt x="131734" y="568102"/>
                  </a:lnTo>
                  <a:lnTo>
                    <a:pt x="132154" y="568102"/>
                  </a:lnTo>
                  <a:lnTo>
                    <a:pt x="171107" y="550583"/>
                  </a:lnTo>
                  <a:lnTo>
                    <a:pt x="185748" y="537883"/>
                  </a:lnTo>
                  <a:lnTo>
                    <a:pt x="122821" y="537883"/>
                  </a:lnTo>
                  <a:lnTo>
                    <a:pt x="116520" y="536559"/>
                  </a:lnTo>
                  <a:lnTo>
                    <a:pt x="112020" y="532587"/>
                  </a:lnTo>
                  <a:lnTo>
                    <a:pt x="109320" y="525967"/>
                  </a:lnTo>
                  <a:lnTo>
                    <a:pt x="108419" y="516699"/>
                  </a:lnTo>
                  <a:lnTo>
                    <a:pt x="108686" y="511827"/>
                  </a:lnTo>
                  <a:lnTo>
                    <a:pt x="109483" y="505687"/>
                  </a:lnTo>
                  <a:lnTo>
                    <a:pt x="110809" y="498277"/>
                  </a:lnTo>
                  <a:lnTo>
                    <a:pt x="112549" y="490123"/>
                  </a:lnTo>
                  <a:lnTo>
                    <a:pt x="112661" y="489597"/>
                  </a:lnTo>
                  <a:lnTo>
                    <a:pt x="128328" y="445762"/>
                  </a:lnTo>
                  <a:lnTo>
                    <a:pt x="148234" y="393877"/>
                  </a:lnTo>
                  <a:lnTo>
                    <a:pt x="158611" y="367352"/>
                  </a:lnTo>
                  <a:lnTo>
                    <a:pt x="167719" y="343688"/>
                  </a:lnTo>
                  <a:lnTo>
                    <a:pt x="182042" y="305146"/>
                  </a:lnTo>
                  <a:lnTo>
                    <a:pt x="193239" y="265870"/>
                  </a:lnTo>
                  <a:lnTo>
                    <a:pt x="193853" y="258926"/>
                  </a:lnTo>
                  <a:lnTo>
                    <a:pt x="193979" y="257505"/>
                  </a:lnTo>
                  <a:lnTo>
                    <a:pt x="192229" y="241834"/>
                  </a:lnTo>
                  <a:lnTo>
                    <a:pt x="187834" y="227857"/>
                  </a:lnTo>
                  <a:lnTo>
                    <a:pt x="182007" y="217690"/>
                  </a:lnTo>
                  <a:close/>
                </a:path>
                <a:path w="238125" h="569594">
                  <a:moveTo>
                    <a:pt x="232371" y="430301"/>
                  </a:moveTo>
                  <a:lnTo>
                    <a:pt x="212610" y="430301"/>
                  </a:lnTo>
                  <a:lnTo>
                    <a:pt x="207810" y="430860"/>
                  </a:lnTo>
                  <a:lnTo>
                    <a:pt x="205549" y="433120"/>
                  </a:lnTo>
                  <a:lnTo>
                    <a:pt x="204139" y="437083"/>
                  </a:lnTo>
                  <a:lnTo>
                    <a:pt x="202450" y="443852"/>
                  </a:lnTo>
                  <a:lnTo>
                    <a:pt x="197633" y="458091"/>
                  </a:lnTo>
                  <a:lnTo>
                    <a:pt x="181267" y="493826"/>
                  </a:lnTo>
                  <a:lnTo>
                    <a:pt x="151053" y="529691"/>
                  </a:lnTo>
                  <a:lnTo>
                    <a:pt x="127901" y="537883"/>
                  </a:lnTo>
                  <a:lnTo>
                    <a:pt x="185748" y="537883"/>
                  </a:lnTo>
                  <a:lnTo>
                    <a:pt x="215630" y="496634"/>
                  </a:lnTo>
                  <a:lnTo>
                    <a:pt x="233737" y="456086"/>
                  </a:lnTo>
                  <a:lnTo>
                    <a:pt x="238023" y="433120"/>
                  </a:lnTo>
                  <a:lnTo>
                    <a:pt x="232371" y="430301"/>
                  </a:lnTo>
                  <a:close/>
                </a:path>
                <a:path w="238125" h="569594">
                  <a:moveTo>
                    <a:pt x="116052" y="185496"/>
                  </a:moveTo>
                  <a:lnTo>
                    <a:pt x="77612" y="195667"/>
                  </a:lnTo>
                  <a:lnTo>
                    <a:pt x="43617" y="224680"/>
                  </a:lnTo>
                  <a:lnTo>
                    <a:pt x="21918" y="258926"/>
                  </a:lnTo>
                  <a:lnTo>
                    <a:pt x="4286" y="299486"/>
                  </a:lnTo>
                  <a:lnTo>
                    <a:pt x="0" y="316801"/>
                  </a:lnTo>
                  <a:lnTo>
                    <a:pt x="0" y="318490"/>
                  </a:lnTo>
                  <a:lnTo>
                    <a:pt x="1701" y="321030"/>
                  </a:lnTo>
                  <a:lnTo>
                    <a:pt x="5080" y="324421"/>
                  </a:lnTo>
                  <a:lnTo>
                    <a:pt x="27673" y="324421"/>
                  </a:lnTo>
                  <a:lnTo>
                    <a:pt x="28524" y="324142"/>
                  </a:lnTo>
                  <a:lnTo>
                    <a:pt x="30772" y="323011"/>
                  </a:lnTo>
                  <a:lnTo>
                    <a:pt x="31343" y="322440"/>
                  </a:lnTo>
                  <a:lnTo>
                    <a:pt x="31436" y="321030"/>
                  </a:lnTo>
                  <a:lnTo>
                    <a:pt x="31623" y="320471"/>
                  </a:lnTo>
                  <a:lnTo>
                    <a:pt x="32753" y="318211"/>
                  </a:lnTo>
                  <a:lnTo>
                    <a:pt x="33324" y="317360"/>
                  </a:lnTo>
                  <a:lnTo>
                    <a:pt x="33883" y="316801"/>
                  </a:lnTo>
                  <a:lnTo>
                    <a:pt x="40024" y="296151"/>
                  </a:lnTo>
                  <a:lnTo>
                    <a:pt x="56122" y="260571"/>
                  </a:lnTo>
                  <a:lnTo>
                    <a:pt x="88307" y="224680"/>
                  </a:lnTo>
                  <a:lnTo>
                    <a:pt x="112661" y="217690"/>
                  </a:lnTo>
                  <a:lnTo>
                    <a:pt x="182007" y="217690"/>
                  </a:lnTo>
                  <a:lnTo>
                    <a:pt x="180794" y="215574"/>
                  </a:lnTo>
                  <a:lnTo>
                    <a:pt x="171107" y="204990"/>
                  </a:lnTo>
                  <a:lnTo>
                    <a:pt x="159408" y="196463"/>
                  </a:lnTo>
                  <a:lnTo>
                    <a:pt x="146332" y="190371"/>
                  </a:lnTo>
                  <a:lnTo>
                    <a:pt x="131880" y="186715"/>
                  </a:lnTo>
                  <a:lnTo>
                    <a:pt x="116052" y="1854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8753" y="2471556"/>
              <a:ext cx="90634" cy="889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81106" y="2657485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93"/>
                  </a:moveTo>
                  <a:lnTo>
                    <a:pt x="11752" y="95029"/>
                  </a:lnTo>
                  <a:lnTo>
                    <a:pt x="35046" y="50240"/>
                  </a:lnTo>
                  <a:lnTo>
                    <a:pt x="65223" y="18635"/>
                  </a:lnTo>
                  <a:lnTo>
                    <a:pt x="103022" y="846"/>
                  </a:lnTo>
                  <a:lnTo>
                    <a:pt x="116046" y="0"/>
                  </a:lnTo>
                  <a:lnTo>
                    <a:pt x="131876" y="1217"/>
                  </a:lnTo>
                  <a:lnTo>
                    <a:pt x="171105" y="19482"/>
                  </a:lnTo>
                  <a:lnTo>
                    <a:pt x="192228" y="56329"/>
                  </a:lnTo>
                  <a:lnTo>
                    <a:pt x="193975" y="71999"/>
                  </a:lnTo>
                  <a:lnTo>
                    <a:pt x="193234" y="80364"/>
                  </a:lnTo>
                  <a:lnTo>
                    <a:pt x="182116" y="119434"/>
                  </a:lnTo>
                  <a:lnTo>
                    <a:pt x="167717" y="158187"/>
                  </a:lnTo>
                  <a:lnTo>
                    <a:pt x="148234" y="208375"/>
                  </a:lnTo>
                  <a:lnTo>
                    <a:pt x="137752" y="235322"/>
                  </a:lnTo>
                  <a:lnTo>
                    <a:pt x="119964" y="283181"/>
                  </a:lnTo>
                  <a:lnTo>
                    <a:pt x="109482" y="320187"/>
                  </a:lnTo>
                  <a:lnTo>
                    <a:pt x="108423" y="331198"/>
                  </a:lnTo>
                  <a:lnTo>
                    <a:pt x="109323" y="340463"/>
                  </a:lnTo>
                  <a:lnTo>
                    <a:pt x="112023" y="347081"/>
                  </a:lnTo>
                  <a:lnTo>
                    <a:pt x="116523" y="351051"/>
                  </a:lnTo>
                  <a:lnTo>
                    <a:pt x="122823" y="352375"/>
                  </a:lnTo>
                  <a:lnTo>
                    <a:pt x="127905" y="352375"/>
                  </a:lnTo>
                  <a:lnTo>
                    <a:pt x="133269" y="351528"/>
                  </a:lnTo>
                  <a:lnTo>
                    <a:pt x="138917" y="349834"/>
                  </a:lnTo>
                  <a:lnTo>
                    <a:pt x="144564" y="348139"/>
                  </a:lnTo>
                  <a:lnTo>
                    <a:pt x="175393" y="317804"/>
                  </a:lnTo>
                  <a:lnTo>
                    <a:pt x="197628" y="272592"/>
                  </a:lnTo>
                  <a:lnTo>
                    <a:pt x="204140" y="251575"/>
                  </a:lnTo>
                  <a:lnTo>
                    <a:pt x="205552" y="247622"/>
                  </a:lnTo>
                  <a:lnTo>
                    <a:pt x="206681" y="246493"/>
                  </a:lnTo>
                  <a:lnTo>
                    <a:pt x="207810" y="245364"/>
                  </a:lnTo>
                  <a:lnTo>
                    <a:pt x="212610" y="244799"/>
                  </a:lnTo>
                  <a:lnTo>
                    <a:pt x="221081" y="244799"/>
                  </a:lnTo>
                  <a:lnTo>
                    <a:pt x="232375" y="244799"/>
                  </a:lnTo>
                  <a:lnTo>
                    <a:pt x="238022" y="247622"/>
                  </a:lnTo>
                  <a:lnTo>
                    <a:pt x="238022" y="253269"/>
                  </a:lnTo>
                  <a:lnTo>
                    <a:pt x="237546" y="257451"/>
                  </a:lnTo>
                  <a:lnTo>
                    <a:pt x="221293" y="300069"/>
                  </a:lnTo>
                  <a:lnTo>
                    <a:pt x="201757" y="334269"/>
                  </a:lnTo>
                  <a:lnTo>
                    <a:pt x="171105" y="365081"/>
                  </a:lnTo>
                  <a:lnTo>
                    <a:pt x="132352" y="382551"/>
                  </a:lnTo>
                  <a:lnTo>
                    <a:pt x="118587" y="383716"/>
                  </a:lnTo>
                  <a:lnTo>
                    <a:pt x="105299" y="382604"/>
                  </a:lnTo>
                  <a:lnTo>
                    <a:pt x="68611" y="365928"/>
                  </a:lnTo>
                  <a:lnTo>
                    <a:pt x="46693" y="328763"/>
                  </a:lnTo>
                  <a:lnTo>
                    <a:pt x="44893" y="311716"/>
                  </a:lnTo>
                  <a:lnTo>
                    <a:pt x="45158" y="304622"/>
                  </a:lnTo>
                  <a:lnTo>
                    <a:pt x="60352" y="254116"/>
                  </a:lnTo>
                  <a:lnTo>
                    <a:pt x="85552" y="188046"/>
                  </a:lnTo>
                  <a:lnTo>
                    <a:pt x="99952" y="149558"/>
                  </a:lnTo>
                  <a:lnTo>
                    <a:pt x="118587" y="98311"/>
                  </a:lnTo>
                  <a:lnTo>
                    <a:pt x="128064" y="60617"/>
                  </a:lnTo>
                  <a:lnTo>
                    <a:pt x="128752" y="52517"/>
                  </a:lnTo>
                  <a:lnTo>
                    <a:pt x="128752" y="38964"/>
                  </a:lnTo>
                  <a:lnTo>
                    <a:pt x="123952" y="32188"/>
                  </a:lnTo>
                  <a:lnTo>
                    <a:pt x="114352" y="32188"/>
                  </a:lnTo>
                  <a:lnTo>
                    <a:pt x="112658" y="32188"/>
                  </a:lnTo>
                  <a:lnTo>
                    <a:pt x="76923" y="47911"/>
                  </a:lnTo>
                  <a:lnTo>
                    <a:pt x="47435" y="91905"/>
                  </a:lnTo>
                  <a:lnTo>
                    <a:pt x="33882" y="131293"/>
                  </a:lnTo>
                  <a:lnTo>
                    <a:pt x="33317" y="131858"/>
                  </a:lnTo>
                  <a:lnTo>
                    <a:pt x="32752" y="132705"/>
                  </a:lnTo>
                  <a:lnTo>
                    <a:pt x="32188" y="133834"/>
                  </a:lnTo>
                  <a:lnTo>
                    <a:pt x="31623" y="134963"/>
                  </a:lnTo>
                  <a:lnTo>
                    <a:pt x="31341" y="135810"/>
                  </a:lnTo>
                  <a:lnTo>
                    <a:pt x="31341" y="136375"/>
                  </a:lnTo>
                  <a:lnTo>
                    <a:pt x="31341" y="136940"/>
                  </a:lnTo>
                  <a:lnTo>
                    <a:pt x="30776" y="137505"/>
                  </a:lnTo>
                  <a:lnTo>
                    <a:pt x="29646" y="138070"/>
                  </a:lnTo>
                  <a:lnTo>
                    <a:pt x="28517" y="138635"/>
                  </a:lnTo>
                  <a:lnTo>
                    <a:pt x="27670" y="138917"/>
                  </a:lnTo>
                  <a:lnTo>
                    <a:pt x="27105" y="138917"/>
                  </a:lnTo>
                  <a:lnTo>
                    <a:pt x="26541" y="138917"/>
                  </a:lnTo>
                  <a:lnTo>
                    <a:pt x="5082" y="138917"/>
                  </a:lnTo>
                  <a:lnTo>
                    <a:pt x="1694" y="135528"/>
                  </a:lnTo>
                  <a:lnTo>
                    <a:pt x="0" y="132987"/>
                  </a:lnTo>
                  <a:lnTo>
                    <a:pt x="0" y="13129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134758" y="2396168"/>
            <a:ext cx="203835" cy="848360"/>
            <a:chOff x="2134758" y="2396168"/>
            <a:chExt cx="203835" cy="848360"/>
          </a:xfrm>
        </p:grpSpPr>
        <p:sp>
          <p:nvSpPr>
            <p:cNvPr id="7" name="object 7"/>
            <p:cNvSpPr/>
            <p:nvPr/>
          </p:nvSpPr>
          <p:spPr>
            <a:xfrm>
              <a:off x="2135187" y="23965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198488" y="0"/>
                  </a:moveTo>
                  <a:lnTo>
                    <a:pt x="176187" y="0"/>
                  </a:lnTo>
                  <a:lnTo>
                    <a:pt x="162418" y="10795"/>
                  </a:lnTo>
                  <a:lnTo>
                    <a:pt x="157918" y="14762"/>
                  </a:lnTo>
                  <a:lnTo>
                    <a:pt x="151669" y="21487"/>
                  </a:lnTo>
                  <a:lnTo>
                    <a:pt x="127050" y="46583"/>
                  </a:lnTo>
                  <a:lnTo>
                    <a:pt x="98150" y="80252"/>
                  </a:lnTo>
                  <a:lnTo>
                    <a:pt x="59283" y="147383"/>
                  </a:lnTo>
                  <a:lnTo>
                    <a:pt x="41289" y="184227"/>
                  </a:lnTo>
                  <a:lnTo>
                    <a:pt x="27952" y="221919"/>
                  </a:lnTo>
                  <a:lnTo>
                    <a:pt x="17573" y="263639"/>
                  </a:lnTo>
                  <a:lnTo>
                    <a:pt x="8470" y="312559"/>
                  </a:lnTo>
                  <a:lnTo>
                    <a:pt x="2116" y="366558"/>
                  </a:lnTo>
                  <a:lnTo>
                    <a:pt x="0" y="423519"/>
                  </a:lnTo>
                  <a:lnTo>
                    <a:pt x="1456" y="469600"/>
                  </a:lnTo>
                  <a:lnTo>
                    <a:pt x="5827" y="515003"/>
                  </a:lnTo>
                  <a:lnTo>
                    <a:pt x="13112" y="559726"/>
                  </a:lnTo>
                  <a:lnTo>
                    <a:pt x="23311" y="603772"/>
                  </a:lnTo>
                  <a:lnTo>
                    <a:pt x="36423" y="647141"/>
                  </a:lnTo>
                  <a:lnTo>
                    <a:pt x="57335" y="698706"/>
                  </a:lnTo>
                  <a:lnTo>
                    <a:pt x="83646" y="745826"/>
                  </a:lnTo>
                  <a:lnTo>
                    <a:pt x="115356" y="788498"/>
                  </a:lnTo>
                  <a:lnTo>
                    <a:pt x="152463" y="826719"/>
                  </a:lnTo>
                  <a:lnTo>
                    <a:pt x="176187" y="847051"/>
                  </a:lnTo>
                  <a:lnTo>
                    <a:pt x="198208" y="847051"/>
                  </a:lnTo>
                  <a:lnTo>
                    <a:pt x="202437" y="844511"/>
                  </a:lnTo>
                  <a:lnTo>
                    <a:pt x="202437" y="838860"/>
                  </a:lnTo>
                  <a:lnTo>
                    <a:pt x="188036" y="821639"/>
                  </a:lnTo>
                  <a:lnTo>
                    <a:pt x="171945" y="801944"/>
                  </a:lnTo>
                  <a:lnTo>
                    <a:pt x="141926" y="761711"/>
                  </a:lnTo>
                  <a:lnTo>
                    <a:pt x="121175" y="725288"/>
                  </a:lnTo>
                  <a:lnTo>
                    <a:pt x="101166" y="679706"/>
                  </a:lnTo>
                  <a:lnTo>
                    <a:pt x="83797" y="620833"/>
                  </a:lnTo>
                  <a:lnTo>
                    <a:pt x="69924" y="548674"/>
                  </a:lnTo>
                  <a:lnTo>
                    <a:pt x="65424" y="509076"/>
                  </a:lnTo>
                  <a:lnTo>
                    <a:pt x="62723" y="467358"/>
                  </a:lnTo>
                  <a:lnTo>
                    <a:pt x="61823" y="423519"/>
                  </a:lnTo>
                  <a:lnTo>
                    <a:pt x="62723" y="379633"/>
                  </a:lnTo>
                  <a:lnTo>
                    <a:pt x="65424" y="337758"/>
                  </a:lnTo>
                  <a:lnTo>
                    <a:pt x="69924" y="297894"/>
                  </a:lnTo>
                  <a:lnTo>
                    <a:pt x="76225" y="260045"/>
                  </a:lnTo>
                  <a:lnTo>
                    <a:pt x="92322" y="193970"/>
                  </a:lnTo>
                  <a:lnTo>
                    <a:pt x="111810" y="143154"/>
                  </a:lnTo>
                  <a:lnTo>
                    <a:pt x="132772" y="103339"/>
                  </a:lnTo>
                  <a:lnTo>
                    <a:pt x="153314" y="70307"/>
                  </a:lnTo>
                  <a:lnTo>
                    <a:pt x="180466" y="33933"/>
                  </a:lnTo>
                  <a:lnTo>
                    <a:pt x="197637" y="15240"/>
                  </a:lnTo>
                  <a:lnTo>
                    <a:pt x="202437" y="9309"/>
                  </a:lnTo>
                  <a:lnTo>
                    <a:pt x="202437" y="2540"/>
                  </a:lnTo>
                  <a:lnTo>
                    <a:pt x="198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35181" y="23965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0" y="423527"/>
                  </a:moveTo>
                  <a:lnTo>
                    <a:pt x="2117" y="366563"/>
                  </a:lnTo>
                  <a:lnTo>
                    <a:pt x="8470" y="312563"/>
                  </a:lnTo>
                  <a:lnTo>
                    <a:pt x="17576" y="263646"/>
                  </a:lnTo>
                  <a:lnTo>
                    <a:pt x="27952" y="221928"/>
                  </a:lnTo>
                  <a:lnTo>
                    <a:pt x="41294" y="184234"/>
                  </a:lnTo>
                  <a:lnTo>
                    <a:pt x="59293" y="147387"/>
                  </a:lnTo>
                  <a:lnTo>
                    <a:pt x="85023" y="101805"/>
                  </a:lnTo>
                  <a:lnTo>
                    <a:pt x="106305" y="69458"/>
                  </a:lnTo>
                  <a:lnTo>
                    <a:pt x="137699" y="35893"/>
                  </a:lnTo>
                  <a:lnTo>
                    <a:pt x="145905" y="27529"/>
                  </a:lnTo>
                  <a:lnTo>
                    <a:pt x="151676" y="21493"/>
                  </a:lnTo>
                  <a:lnTo>
                    <a:pt x="155011" y="17788"/>
                  </a:lnTo>
                  <a:lnTo>
                    <a:pt x="157922" y="14770"/>
                  </a:lnTo>
                  <a:lnTo>
                    <a:pt x="162422" y="10799"/>
                  </a:lnTo>
                  <a:lnTo>
                    <a:pt x="168511" y="5876"/>
                  </a:lnTo>
                  <a:lnTo>
                    <a:pt x="176187" y="0"/>
                  </a:lnTo>
                  <a:lnTo>
                    <a:pt x="187199" y="0"/>
                  </a:lnTo>
                  <a:lnTo>
                    <a:pt x="190587" y="0"/>
                  </a:lnTo>
                  <a:lnTo>
                    <a:pt x="198493" y="0"/>
                  </a:lnTo>
                  <a:lnTo>
                    <a:pt x="202446" y="2541"/>
                  </a:lnTo>
                  <a:lnTo>
                    <a:pt x="202446" y="7623"/>
                  </a:lnTo>
                  <a:lnTo>
                    <a:pt x="202446" y="9317"/>
                  </a:lnTo>
                  <a:lnTo>
                    <a:pt x="197646" y="15247"/>
                  </a:lnTo>
                  <a:lnTo>
                    <a:pt x="188046" y="25411"/>
                  </a:lnTo>
                  <a:lnTo>
                    <a:pt x="180475" y="33935"/>
                  </a:lnTo>
                  <a:lnTo>
                    <a:pt x="153317" y="70305"/>
                  </a:lnTo>
                  <a:lnTo>
                    <a:pt x="132776" y="103340"/>
                  </a:lnTo>
                  <a:lnTo>
                    <a:pt x="111811" y="143152"/>
                  </a:lnTo>
                  <a:lnTo>
                    <a:pt x="92328" y="193975"/>
                  </a:lnTo>
                  <a:lnTo>
                    <a:pt x="76235" y="260046"/>
                  </a:lnTo>
                  <a:lnTo>
                    <a:pt x="69935" y="297898"/>
                  </a:lnTo>
                  <a:lnTo>
                    <a:pt x="65435" y="337763"/>
                  </a:lnTo>
                  <a:lnTo>
                    <a:pt x="62735" y="379639"/>
                  </a:lnTo>
                  <a:lnTo>
                    <a:pt x="61835" y="423527"/>
                  </a:lnTo>
                  <a:lnTo>
                    <a:pt x="62735" y="467363"/>
                  </a:lnTo>
                  <a:lnTo>
                    <a:pt x="65435" y="509080"/>
                  </a:lnTo>
                  <a:lnTo>
                    <a:pt x="69935" y="548680"/>
                  </a:lnTo>
                  <a:lnTo>
                    <a:pt x="83805" y="620838"/>
                  </a:lnTo>
                  <a:lnTo>
                    <a:pt x="101170" y="679709"/>
                  </a:lnTo>
                  <a:lnTo>
                    <a:pt x="121181" y="725291"/>
                  </a:lnTo>
                  <a:lnTo>
                    <a:pt x="141934" y="761714"/>
                  </a:lnTo>
                  <a:lnTo>
                    <a:pt x="171952" y="801950"/>
                  </a:lnTo>
                  <a:lnTo>
                    <a:pt x="197646" y="832937"/>
                  </a:lnTo>
                  <a:lnTo>
                    <a:pt x="202446" y="838867"/>
                  </a:lnTo>
                  <a:lnTo>
                    <a:pt x="202446" y="839432"/>
                  </a:lnTo>
                  <a:lnTo>
                    <a:pt x="202446" y="844514"/>
                  </a:lnTo>
                  <a:lnTo>
                    <a:pt x="198211" y="847055"/>
                  </a:lnTo>
                  <a:lnTo>
                    <a:pt x="189740" y="847055"/>
                  </a:lnTo>
                  <a:lnTo>
                    <a:pt x="187199" y="847055"/>
                  </a:lnTo>
                  <a:lnTo>
                    <a:pt x="176187" y="847055"/>
                  </a:lnTo>
                  <a:lnTo>
                    <a:pt x="152470" y="826726"/>
                  </a:lnTo>
                  <a:lnTo>
                    <a:pt x="115358" y="788502"/>
                  </a:lnTo>
                  <a:lnTo>
                    <a:pt x="83646" y="745832"/>
                  </a:lnTo>
                  <a:lnTo>
                    <a:pt x="57335" y="698715"/>
                  </a:lnTo>
                  <a:lnTo>
                    <a:pt x="36423" y="647150"/>
                  </a:lnTo>
                  <a:lnTo>
                    <a:pt x="23310" y="603781"/>
                  </a:lnTo>
                  <a:lnTo>
                    <a:pt x="13112" y="559734"/>
                  </a:lnTo>
                  <a:lnTo>
                    <a:pt x="5827" y="515009"/>
                  </a:lnTo>
                  <a:lnTo>
                    <a:pt x="1456" y="469607"/>
                  </a:lnTo>
                  <a:lnTo>
                    <a:pt x="0" y="42352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455792" y="2467321"/>
            <a:ext cx="292735" cy="565150"/>
            <a:chOff x="2455792" y="2467321"/>
            <a:chExt cx="292735" cy="565150"/>
          </a:xfrm>
        </p:grpSpPr>
        <p:sp>
          <p:nvSpPr>
            <p:cNvPr id="10" name="object 10"/>
            <p:cNvSpPr/>
            <p:nvPr/>
          </p:nvSpPr>
          <p:spPr>
            <a:xfrm>
              <a:off x="2456218" y="2467737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76187" y="0"/>
                  </a:moveTo>
                  <a:lnTo>
                    <a:pt x="165455" y="0"/>
                  </a:lnTo>
                  <a:lnTo>
                    <a:pt x="162064" y="850"/>
                  </a:lnTo>
                  <a:lnTo>
                    <a:pt x="160934" y="2540"/>
                  </a:lnTo>
                  <a:lnTo>
                    <a:pt x="155643" y="7199"/>
                  </a:lnTo>
                  <a:lnTo>
                    <a:pt x="118583" y="30919"/>
                  </a:lnTo>
                  <a:lnTo>
                    <a:pt x="72474" y="46427"/>
                  </a:lnTo>
                  <a:lnTo>
                    <a:pt x="16090" y="54216"/>
                  </a:lnTo>
                  <a:lnTo>
                    <a:pt x="0" y="54216"/>
                  </a:lnTo>
                  <a:lnTo>
                    <a:pt x="0" y="93179"/>
                  </a:lnTo>
                  <a:lnTo>
                    <a:pt x="16090" y="93179"/>
                  </a:lnTo>
                  <a:lnTo>
                    <a:pt x="29328" y="92172"/>
                  </a:lnTo>
                  <a:lnTo>
                    <a:pt x="75602" y="85132"/>
                  </a:lnTo>
                  <a:lnTo>
                    <a:pt x="110121" y="74549"/>
                  </a:lnTo>
                  <a:lnTo>
                    <a:pt x="110121" y="512470"/>
                  </a:lnTo>
                  <a:lnTo>
                    <a:pt x="109550" y="511911"/>
                  </a:lnTo>
                  <a:lnTo>
                    <a:pt x="107861" y="513041"/>
                  </a:lnTo>
                  <a:lnTo>
                    <a:pt x="102209" y="518680"/>
                  </a:lnTo>
                  <a:lnTo>
                    <a:pt x="100520" y="520090"/>
                  </a:lnTo>
                  <a:lnTo>
                    <a:pt x="99390" y="520090"/>
                  </a:lnTo>
                  <a:lnTo>
                    <a:pt x="89217" y="522922"/>
                  </a:lnTo>
                  <a:lnTo>
                    <a:pt x="84709" y="523760"/>
                  </a:lnTo>
                  <a:lnTo>
                    <a:pt x="74536" y="524891"/>
                  </a:lnTo>
                  <a:lnTo>
                    <a:pt x="67475" y="525183"/>
                  </a:lnTo>
                  <a:lnTo>
                    <a:pt x="4229" y="525183"/>
                  </a:lnTo>
                  <a:lnTo>
                    <a:pt x="4229" y="564146"/>
                  </a:lnTo>
                  <a:lnTo>
                    <a:pt x="14401" y="564146"/>
                  </a:lnTo>
                  <a:lnTo>
                    <a:pt x="29384" y="563031"/>
                  </a:lnTo>
                  <a:lnTo>
                    <a:pt x="56541" y="562238"/>
                  </a:lnTo>
                  <a:lnTo>
                    <a:pt x="95874" y="561764"/>
                  </a:lnTo>
                  <a:lnTo>
                    <a:pt x="147383" y="561606"/>
                  </a:lnTo>
                  <a:lnTo>
                    <a:pt x="199635" y="561764"/>
                  </a:lnTo>
                  <a:lnTo>
                    <a:pt x="239499" y="562238"/>
                  </a:lnTo>
                  <a:lnTo>
                    <a:pt x="266977" y="563031"/>
                  </a:lnTo>
                  <a:lnTo>
                    <a:pt x="282067" y="564146"/>
                  </a:lnTo>
                  <a:lnTo>
                    <a:pt x="291388" y="564146"/>
                  </a:lnTo>
                  <a:lnTo>
                    <a:pt x="291388" y="525183"/>
                  </a:lnTo>
                  <a:lnTo>
                    <a:pt x="269367" y="525183"/>
                  </a:lnTo>
                  <a:lnTo>
                    <a:pt x="238021" y="524756"/>
                  </a:lnTo>
                  <a:lnTo>
                    <a:pt x="199339" y="521220"/>
                  </a:lnTo>
                  <a:lnTo>
                    <a:pt x="185508" y="258356"/>
                  </a:lnTo>
                  <a:lnTo>
                    <a:pt x="185508" y="5080"/>
                  </a:lnTo>
                  <a:lnTo>
                    <a:pt x="180987" y="1701"/>
                  </a:lnTo>
                  <a:lnTo>
                    <a:pt x="1761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56216" y="2467744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10117" y="74540"/>
                  </a:moveTo>
                  <a:lnTo>
                    <a:pt x="65223" y="87246"/>
                  </a:lnTo>
                  <a:lnTo>
                    <a:pt x="16094" y="93176"/>
                  </a:lnTo>
                  <a:lnTo>
                    <a:pt x="0" y="93176"/>
                  </a:lnTo>
                  <a:lnTo>
                    <a:pt x="0" y="54211"/>
                  </a:lnTo>
                  <a:lnTo>
                    <a:pt x="16094" y="54211"/>
                  </a:lnTo>
                  <a:lnTo>
                    <a:pt x="35629" y="52782"/>
                  </a:lnTo>
                  <a:lnTo>
                    <a:pt x="89787" y="41505"/>
                  </a:lnTo>
                  <a:lnTo>
                    <a:pt x="129175" y="25940"/>
                  </a:lnTo>
                  <a:lnTo>
                    <a:pt x="160940" y="2541"/>
                  </a:lnTo>
                  <a:lnTo>
                    <a:pt x="162069" y="847"/>
                  </a:lnTo>
                  <a:lnTo>
                    <a:pt x="165457" y="0"/>
                  </a:lnTo>
                  <a:lnTo>
                    <a:pt x="171105" y="0"/>
                  </a:lnTo>
                  <a:lnTo>
                    <a:pt x="176187" y="0"/>
                  </a:lnTo>
                  <a:lnTo>
                    <a:pt x="180987" y="1694"/>
                  </a:lnTo>
                  <a:lnTo>
                    <a:pt x="185505" y="5082"/>
                  </a:lnTo>
                  <a:lnTo>
                    <a:pt x="185505" y="258351"/>
                  </a:lnTo>
                  <a:lnTo>
                    <a:pt x="186352" y="512468"/>
                  </a:lnTo>
                  <a:lnTo>
                    <a:pt x="190305" y="516421"/>
                  </a:lnTo>
                  <a:lnTo>
                    <a:pt x="193693" y="518962"/>
                  </a:lnTo>
                  <a:lnTo>
                    <a:pt x="196516" y="520092"/>
                  </a:lnTo>
                  <a:lnTo>
                    <a:pt x="199340" y="521221"/>
                  </a:lnTo>
                  <a:lnTo>
                    <a:pt x="238022" y="524750"/>
                  </a:lnTo>
                  <a:lnTo>
                    <a:pt x="269363" y="525174"/>
                  </a:lnTo>
                  <a:lnTo>
                    <a:pt x="291387" y="525174"/>
                  </a:lnTo>
                  <a:lnTo>
                    <a:pt x="291387" y="564139"/>
                  </a:lnTo>
                  <a:lnTo>
                    <a:pt x="282069" y="564139"/>
                  </a:lnTo>
                  <a:lnTo>
                    <a:pt x="266981" y="563027"/>
                  </a:lnTo>
                  <a:lnTo>
                    <a:pt x="239505" y="562233"/>
                  </a:lnTo>
                  <a:lnTo>
                    <a:pt x="199640" y="561756"/>
                  </a:lnTo>
                  <a:lnTo>
                    <a:pt x="147387" y="561597"/>
                  </a:lnTo>
                  <a:lnTo>
                    <a:pt x="95875" y="561756"/>
                  </a:lnTo>
                  <a:lnTo>
                    <a:pt x="56540" y="562233"/>
                  </a:lnTo>
                  <a:lnTo>
                    <a:pt x="29382" y="563027"/>
                  </a:lnTo>
                  <a:lnTo>
                    <a:pt x="14399" y="564139"/>
                  </a:lnTo>
                  <a:lnTo>
                    <a:pt x="4235" y="564139"/>
                  </a:lnTo>
                  <a:lnTo>
                    <a:pt x="4235" y="525174"/>
                  </a:lnTo>
                  <a:lnTo>
                    <a:pt x="26258" y="525174"/>
                  </a:lnTo>
                  <a:lnTo>
                    <a:pt x="35258" y="525174"/>
                  </a:lnTo>
                  <a:lnTo>
                    <a:pt x="43623" y="525174"/>
                  </a:lnTo>
                  <a:lnTo>
                    <a:pt x="51352" y="525174"/>
                  </a:lnTo>
                  <a:lnTo>
                    <a:pt x="58446" y="525174"/>
                  </a:lnTo>
                  <a:lnTo>
                    <a:pt x="67482" y="525174"/>
                  </a:lnTo>
                  <a:lnTo>
                    <a:pt x="74540" y="524892"/>
                  </a:lnTo>
                  <a:lnTo>
                    <a:pt x="79623" y="524327"/>
                  </a:lnTo>
                  <a:lnTo>
                    <a:pt x="84705" y="523762"/>
                  </a:lnTo>
                  <a:lnTo>
                    <a:pt x="89222" y="522915"/>
                  </a:lnTo>
                  <a:lnTo>
                    <a:pt x="93176" y="521786"/>
                  </a:lnTo>
                  <a:lnTo>
                    <a:pt x="97129" y="520656"/>
                  </a:lnTo>
                  <a:lnTo>
                    <a:pt x="99387" y="520092"/>
                  </a:lnTo>
                  <a:lnTo>
                    <a:pt x="99952" y="520092"/>
                  </a:lnTo>
                  <a:lnTo>
                    <a:pt x="100517" y="520092"/>
                  </a:lnTo>
                  <a:lnTo>
                    <a:pt x="102211" y="518680"/>
                  </a:lnTo>
                  <a:lnTo>
                    <a:pt x="105034" y="515856"/>
                  </a:lnTo>
                  <a:lnTo>
                    <a:pt x="107858" y="513033"/>
                  </a:lnTo>
                  <a:lnTo>
                    <a:pt x="109552" y="511903"/>
                  </a:lnTo>
                  <a:lnTo>
                    <a:pt x="110117" y="512468"/>
                  </a:lnTo>
                  <a:lnTo>
                    <a:pt x="110117" y="7454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068221" y="2802755"/>
            <a:ext cx="518159" cy="34925"/>
            <a:chOff x="3068221" y="2802755"/>
            <a:chExt cx="518159" cy="34925"/>
          </a:xfrm>
        </p:grpSpPr>
        <p:sp>
          <p:nvSpPr>
            <p:cNvPr id="13" name="object 13"/>
            <p:cNvSpPr/>
            <p:nvPr/>
          </p:nvSpPr>
          <p:spPr>
            <a:xfrm>
              <a:off x="3068637" y="2803169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503999" y="0"/>
                  </a:moveTo>
                  <a:lnTo>
                    <a:pt x="11861" y="0"/>
                  </a:lnTo>
                  <a:lnTo>
                    <a:pt x="3949" y="3962"/>
                  </a:lnTo>
                  <a:lnTo>
                    <a:pt x="0" y="9601"/>
                  </a:lnTo>
                  <a:lnTo>
                    <a:pt x="0" y="24282"/>
                  </a:lnTo>
                  <a:lnTo>
                    <a:pt x="3949" y="29933"/>
                  </a:lnTo>
                  <a:lnTo>
                    <a:pt x="11861" y="33883"/>
                  </a:lnTo>
                  <a:lnTo>
                    <a:pt x="503999" y="33883"/>
                  </a:lnTo>
                  <a:lnTo>
                    <a:pt x="512470" y="29375"/>
                  </a:lnTo>
                  <a:lnTo>
                    <a:pt x="516699" y="23723"/>
                  </a:lnTo>
                  <a:lnTo>
                    <a:pt x="516699" y="10172"/>
                  </a:lnTo>
                  <a:lnTo>
                    <a:pt x="512470" y="4521"/>
                  </a:lnTo>
                  <a:lnTo>
                    <a:pt x="50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68644" y="2803178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0" y="27952"/>
                  </a:moveTo>
                  <a:lnTo>
                    <a:pt x="0" y="24282"/>
                  </a:lnTo>
                  <a:lnTo>
                    <a:pt x="0" y="16941"/>
                  </a:lnTo>
                  <a:lnTo>
                    <a:pt x="0" y="9599"/>
                  </a:lnTo>
                  <a:lnTo>
                    <a:pt x="3952" y="3953"/>
                  </a:lnTo>
                  <a:lnTo>
                    <a:pt x="11858" y="0"/>
                  </a:lnTo>
                  <a:lnTo>
                    <a:pt x="503998" y="0"/>
                  </a:lnTo>
                  <a:lnTo>
                    <a:pt x="512468" y="4517"/>
                  </a:lnTo>
                  <a:lnTo>
                    <a:pt x="516703" y="10164"/>
                  </a:lnTo>
                  <a:lnTo>
                    <a:pt x="516703" y="16941"/>
                  </a:lnTo>
                  <a:lnTo>
                    <a:pt x="516703" y="23717"/>
                  </a:lnTo>
                  <a:lnTo>
                    <a:pt x="512468" y="29364"/>
                  </a:lnTo>
                  <a:lnTo>
                    <a:pt x="503998" y="33882"/>
                  </a:lnTo>
                  <a:lnTo>
                    <a:pt x="11858" y="33882"/>
                  </a:lnTo>
                  <a:lnTo>
                    <a:pt x="3952" y="29929"/>
                  </a:lnTo>
                  <a:lnTo>
                    <a:pt x="0" y="24282"/>
                  </a:lnTo>
                  <a:lnTo>
                    <a:pt x="0" y="16941"/>
                  </a:lnTo>
                  <a:lnTo>
                    <a:pt x="0" y="279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868676" y="2458003"/>
            <a:ext cx="656590" cy="584200"/>
            <a:chOff x="3868676" y="2458003"/>
            <a:chExt cx="656590" cy="584200"/>
          </a:xfrm>
        </p:grpSpPr>
        <p:sp>
          <p:nvSpPr>
            <p:cNvPr id="16" name="object 16"/>
            <p:cNvSpPr/>
            <p:nvPr/>
          </p:nvSpPr>
          <p:spPr>
            <a:xfrm>
              <a:off x="3869105" y="2458415"/>
              <a:ext cx="375285" cy="574040"/>
            </a:xfrm>
            <a:custGeom>
              <a:avLst/>
              <a:gdLst/>
              <a:ahLst/>
              <a:cxnLst/>
              <a:rect l="l" t="t" r="r" b="b"/>
              <a:pathLst>
                <a:path w="375285" h="574039">
                  <a:moveTo>
                    <a:pt x="375246" y="534504"/>
                  </a:moveTo>
                  <a:lnTo>
                    <a:pt x="137223" y="534504"/>
                  </a:lnTo>
                  <a:lnTo>
                    <a:pt x="137223" y="573468"/>
                  </a:lnTo>
                  <a:lnTo>
                    <a:pt x="144843" y="573468"/>
                  </a:lnTo>
                  <a:lnTo>
                    <a:pt x="157659" y="572353"/>
                  </a:lnTo>
                  <a:lnTo>
                    <a:pt x="180849" y="571560"/>
                  </a:lnTo>
                  <a:lnTo>
                    <a:pt x="214414" y="571086"/>
                  </a:lnTo>
                  <a:lnTo>
                    <a:pt x="375246" y="570928"/>
                  </a:lnTo>
                  <a:lnTo>
                    <a:pt x="375246" y="534504"/>
                  </a:lnTo>
                  <a:close/>
                </a:path>
                <a:path w="375285" h="574039">
                  <a:moveTo>
                    <a:pt x="375246" y="570928"/>
                  </a:moveTo>
                  <a:lnTo>
                    <a:pt x="258356" y="570928"/>
                  </a:lnTo>
                  <a:lnTo>
                    <a:pt x="300439" y="571086"/>
                  </a:lnTo>
                  <a:lnTo>
                    <a:pt x="332679" y="571560"/>
                  </a:lnTo>
                  <a:lnTo>
                    <a:pt x="355075" y="572353"/>
                  </a:lnTo>
                  <a:lnTo>
                    <a:pt x="367626" y="573468"/>
                  </a:lnTo>
                  <a:lnTo>
                    <a:pt x="375246" y="573468"/>
                  </a:lnTo>
                  <a:lnTo>
                    <a:pt x="375246" y="570928"/>
                  </a:lnTo>
                  <a:close/>
                </a:path>
                <a:path w="375285" h="574039">
                  <a:moveTo>
                    <a:pt x="297319" y="433704"/>
                  </a:moveTo>
                  <a:lnTo>
                    <a:pt x="219392" y="433704"/>
                  </a:lnTo>
                  <a:lnTo>
                    <a:pt x="219338" y="495428"/>
                  </a:lnTo>
                  <a:lnTo>
                    <a:pt x="219176" y="509511"/>
                  </a:lnTo>
                  <a:lnTo>
                    <a:pt x="210209" y="530368"/>
                  </a:lnTo>
                  <a:lnTo>
                    <a:pt x="210054" y="530368"/>
                  </a:lnTo>
                  <a:lnTo>
                    <a:pt x="206400" y="531672"/>
                  </a:lnTo>
                  <a:lnTo>
                    <a:pt x="195110" y="533933"/>
                  </a:lnTo>
                  <a:lnTo>
                    <a:pt x="190309" y="534504"/>
                  </a:lnTo>
                  <a:lnTo>
                    <a:pt x="350685" y="534504"/>
                  </a:lnTo>
                  <a:lnTo>
                    <a:pt x="307960" y="530368"/>
                  </a:lnTo>
                  <a:lnTo>
                    <a:pt x="297319" y="521512"/>
                  </a:lnTo>
                  <a:lnTo>
                    <a:pt x="297319" y="433704"/>
                  </a:lnTo>
                  <a:close/>
                </a:path>
                <a:path w="375285" h="574039">
                  <a:moveTo>
                    <a:pt x="292239" y="0"/>
                  </a:moveTo>
                  <a:lnTo>
                    <a:pt x="266255" y="0"/>
                  </a:lnTo>
                  <a:lnTo>
                    <a:pt x="260324" y="571"/>
                  </a:lnTo>
                  <a:lnTo>
                    <a:pt x="237373" y="33685"/>
                  </a:lnTo>
                  <a:lnTo>
                    <a:pt x="127901" y="199059"/>
                  </a:lnTo>
                  <a:lnTo>
                    <a:pt x="0" y="394741"/>
                  </a:lnTo>
                  <a:lnTo>
                    <a:pt x="0" y="433704"/>
                  </a:lnTo>
                  <a:lnTo>
                    <a:pt x="375246" y="433704"/>
                  </a:lnTo>
                  <a:lnTo>
                    <a:pt x="375246" y="394741"/>
                  </a:lnTo>
                  <a:lnTo>
                    <a:pt x="131292" y="394741"/>
                  </a:lnTo>
                  <a:lnTo>
                    <a:pt x="38963" y="393890"/>
                  </a:lnTo>
                  <a:lnTo>
                    <a:pt x="224472" y="111823"/>
                  </a:lnTo>
                  <a:lnTo>
                    <a:pt x="297319" y="111823"/>
                  </a:lnTo>
                  <a:lnTo>
                    <a:pt x="297319" y="5092"/>
                  </a:lnTo>
                  <a:lnTo>
                    <a:pt x="292239" y="0"/>
                  </a:lnTo>
                  <a:close/>
                </a:path>
                <a:path w="375285" h="574039">
                  <a:moveTo>
                    <a:pt x="297319" y="111823"/>
                  </a:moveTo>
                  <a:lnTo>
                    <a:pt x="224472" y="111823"/>
                  </a:lnTo>
                  <a:lnTo>
                    <a:pt x="224472" y="394741"/>
                  </a:lnTo>
                  <a:lnTo>
                    <a:pt x="297319" y="394741"/>
                  </a:lnTo>
                  <a:lnTo>
                    <a:pt x="297319" y="1118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69099" y="2458426"/>
              <a:ext cx="375285" cy="574040"/>
            </a:xfrm>
            <a:custGeom>
              <a:avLst/>
              <a:gdLst/>
              <a:ahLst/>
              <a:cxnLst/>
              <a:rect l="l" t="t" r="r" b="b"/>
              <a:pathLst>
                <a:path w="375285" h="574039">
                  <a:moveTo>
                    <a:pt x="367622" y="573456"/>
                  </a:moveTo>
                  <a:lnTo>
                    <a:pt x="355075" y="572344"/>
                  </a:lnTo>
                  <a:lnTo>
                    <a:pt x="332681" y="571550"/>
                  </a:lnTo>
                  <a:lnTo>
                    <a:pt x="300440" y="571074"/>
                  </a:lnTo>
                  <a:lnTo>
                    <a:pt x="258351" y="570915"/>
                  </a:lnTo>
                  <a:lnTo>
                    <a:pt x="214411" y="571074"/>
                  </a:lnTo>
                  <a:lnTo>
                    <a:pt x="180846" y="571550"/>
                  </a:lnTo>
                  <a:lnTo>
                    <a:pt x="157658" y="572344"/>
                  </a:lnTo>
                  <a:lnTo>
                    <a:pt x="144846" y="573456"/>
                  </a:lnTo>
                  <a:lnTo>
                    <a:pt x="137223" y="573456"/>
                  </a:lnTo>
                  <a:lnTo>
                    <a:pt x="137223" y="534492"/>
                  </a:lnTo>
                  <a:lnTo>
                    <a:pt x="163481" y="534492"/>
                  </a:lnTo>
                  <a:lnTo>
                    <a:pt x="174775" y="534492"/>
                  </a:lnTo>
                  <a:lnTo>
                    <a:pt x="182399" y="534492"/>
                  </a:lnTo>
                  <a:lnTo>
                    <a:pt x="186352" y="534492"/>
                  </a:lnTo>
                  <a:lnTo>
                    <a:pt x="190305" y="534492"/>
                  </a:lnTo>
                  <a:lnTo>
                    <a:pt x="195104" y="533927"/>
                  </a:lnTo>
                  <a:lnTo>
                    <a:pt x="200752" y="532798"/>
                  </a:lnTo>
                  <a:lnTo>
                    <a:pt x="206399" y="531668"/>
                  </a:lnTo>
                  <a:lnTo>
                    <a:pt x="210351" y="530256"/>
                  </a:lnTo>
                  <a:lnTo>
                    <a:pt x="212610" y="528562"/>
                  </a:lnTo>
                  <a:lnTo>
                    <a:pt x="214870" y="526868"/>
                  </a:lnTo>
                  <a:lnTo>
                    <a:pt x="216846" y="524609"/>
                  </a:lnTo>
                  <a:lnTo>
                    <a:pt x="219387" y="476045"/>
                  </a:lnTo>
                  <a:lnTo>
                    <a:pt x="219387" y="433692"/>
                  </a:lnTo>
                  <a:lnTo>
                    <a:pt x="0" y="433692"/>
                  </a:lnTo>
                  <a:lnTo>
                    <a:pt x="0" y="394727"/>
                  </a:lnTo>
                  <a:lnTo>
                    <a:pt x="127905" y="199058"/>
                  </a:lnTo>
                  <a:lnTo>
                    <a:pt x="174629" y="128278"/>
                  </a:lnTo>
                  <a:lnTo>
                    <a:pt x="211120" y="73151"/>
                  </a:lnTo>
                  <a:lnTo>
                    <a:pt x="237379" y="33678"/>
                  </a:lnTo>
                  <a:lnTo>
                    <a:pt x="259199" y="1694"/>
                  </a:lnTo>
                  <a:lnTo>
                    <a:pt x="266257" y="0"/>
                  </a:lnTo>
                  <a:lnTo>
                    <a:pt x="276987" y="0"/>
                  </a:lnTo>
                  <a:lnTo>
                    <a:pt x="292234" y="0"/>
                  </a:lnTo>
                  <a:lnTo>
                    <a:pt x="297316" y="5082"/>
                  </a:lnTo>
                  <a:lnTo>
                    <a:pt x="297316" y="394727"/>
                  </a:lnTo>
                  <a:lnTo>
                    <a:pt x="375245" y="394727"/>
                  </a:lnTo>
                  <a:lnTo>
                    <a:pt x="375245" y="433692"/>
                  </a:lnTo>
                  <a:lnTo>
                    <a:pt x="297316" y="433692"/>
                  </a:lnTo>
                  <a:lnTo>
                    <a:pt x="297316" y="476892"/>
                  </a:lnTo>
                  <a:lnTo>
                    <a:pt x="297316" y="521503"/>
                  </a:lnTo>
                  <a:lnTo>
                    <a:pt x="299010" y="524892"/>
                  </a:lnTo>
                  <a:lnTo>
                    <a:pt x="350681" y="534492"/>
                  </a:lnTo>
                  <a:lnTo>
                    <a:pt x="375245" y="534492"/>
                  </a:lnTo>
                  <a:lnTo>
                    <a:pt x="375245" y="573456"/>
                  </a:lnTo>
                  <a:lnTo>
                    <a:pt x="367622" y="573456"/>
                  </a:lnTo>
                  <a:close/>
                </a:path>
                <a:path w="375285" h="574039">
                  <a:moveTo>
                    <a:pt x="224469" y="394727"/>
                  </a:moveTo>
                  <a:lnTo>
                    <a:pt x="224469" y="111811"/>
                  </a:lnTo>
                  <a:lnTo>
                    <a:pt x="38964" y="393880"/>
                  </a:lnTo>
                  <a:lnTo>
                    <a:pt x="131293" y="394727"/>
                  </a:lnTo>
                  <a:lnTo>
                    <a:pt x="224469" y="39472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86707" y="2471978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4">
                  <a:moveTo>
                    <a:pt x="191427" y="0"/>
                  </a:moveTo>
                  <a:lnTo>
                    <a:pt x="154165" y="16090"/>
                  </a:lnTo>
                  <a:lnTo>
                    <a:pt x="138061" y="51663"/>
                  </a:lnTo>
                  <a:lnTo>
                    <a:pt x="139123" y="60719"/>
                  </a:lnTo>
                  <a:lnTo>
                    <a:pt x="165176" y="88087"/>
                  </a:lnTo>
                  <a:lnTo>
                    <a:pt x="173647" y="88087"/>
                  </a:lnTo>
                  <a:lnTo>
                    <a:pt x="210921" y="71145"/>
                  </a:lnTo>
                  <a:lnTo>
                    <a:pt x="227850" y="35572"/>
                  </a:lnTo>
                  <a:lnTo>
                    <a:pt x="226848" y="28269"/>
                  </a:lnTo>
                  <a:lnTo>
                    <a:pt x="198737" y="633"/>
                  </a:lnTo>
                  <a:lnTo>
                    <a:pt x="191427" y="0"/>
                  </a:lnTo>
                  <a:close/>
                </a:path>
                <a:path w="238125" h="569594">
                  <a:moveTo>
                    <a:pt x="182006" y="217690"/>
                  </a:moveTo>
                  <a:lnTo>
                    <a:pt x="123951" y="217690"/>
                  </a:lnTo>
                  <a:lnTo>
                    <a:pt x="128752" y="224472"/>
                  </a:lnTo>
                  <a:lnTo>
                    <a:pt x="128752" y="238023"/>
                  </a:lnTo>
                  <a:lnTo>
                    <a:pt x="128102" y="245643"/>
                  </a:lnTo>
                  <a:lnTo>
                    <a:pt x="128061" y="246124"/>
                  </a:lnTo>
                  <a:lnTo>
                    <a:pt x="126844" y="254330"/>
                  </a:lnTo>
                  <a:lnTo>
                    <a:pt x="111035" y="304939"/>
                  </a:lnTo>
                  <a:lnTo>
                    <a:pt x="85547" y="373545"/>
                  </a:lnTo>
                  <a:lnTo>
                    <a:pt x="71204" y="411028"/>
                  </a:lnTo>
                  <a:lnTo>
                    <a:pt x="60353" y="439618"/>
                  </a:lnTo>
                  <a:lnTo>
                    <a:pt x="47273" y="476574"/>
                  </a:lnTo>
                  <a:lnTo>
                    <a:pt x="45219" y="489597"/>
                  </a:lnTo>
                  <a:lnTo>
                    <a:pt x="45158" y="490123"/>
                  </a:lnTo>
                  <a:lnTo>
                    <a:pt x="45020" y="493826"/>
                  </a:lnTo>
                  <a:lnTo>
                    <a:pt x="45006" y="498277"/>
                  </a:lnTo>
                  <a:lnTo>
                    <a:pt x="46691" y="514265"/>
                  </a:lnTo>
                  <a:lnTo>
                    <a:pt x="68605" y="551434"/>
                  </a:lnTo>
                  <a:lnTo>
                    <a:pt x="105297" y="568102"/>
                  </a:lnTo>
                  <a:lnTo>
                    <a:pt x="118579" y="569213"/>
                  </a:lnTo>
                  <a:lnTo>
                    <a:pt x="131726" y="568102"/>
                  </a:lnTo>
                  <a:lnTo>
                    <a:pt x="132147" y="568102"/>
                  </a:lnTo>
                  <a:lnTo>
                    <a:pt x="171107" y="550583"/>
                  </a:lnTo>
                  <a:lnTo>
                    <a:pt x="185748" y="537883"/>
                  </a:lnTo>
                  <a:lnTo>
                    <a:pt x="122821" y="537883"/>
                  </a:lnTo>
                  <a:lnTo>
                    <a:pt x="116520" y="536559"/>
                  </a:lnTo>
                  <a:lnTo>
                    <a:pt x="112020" y="532587"/>
                  </a:lnTo>
                  <a:lnTo>
                    <a:pt x="109320" y="525967"/>
                  </a:lnTo>
                  <a:lnTo>
                    <a:pt x="108419" y="516699"/>
                  </a:lnTo>
                  <a:lnTo>
                    <a:pt x="108684" y="511827"/>
                  </a:lnTo>
                  <a:lnTo>
                    <a:pt x="119964" y="468685"/>
                  </a:lnTo>
                  <a:lnTo>
                    <a:pt x="137752" y="420826"/>
                  </a:lnTo>
                  <a:lnTo>
                    <a:pt x="158609" y="367352"/>
                  </a:lnTo>
                  <a:lnTo>
                    <a:pt x="167714" y="343688"/>
                  </a:lnTo>
                  <a:lnTo>
                    <a:pt x="182042" y="305146"/>
                  </a:lnTo>
                  <a:lnTo>
                    <a:pt x="193226" y="265870"/>
                  </a:lnTo>
                  <a:lnTo>
                    <a:pt x="193967" y="257505"/>
                  </a:lnTo>
                  <a:lnTo>
                    <a:pt x="192224" y="241834"/>
                  </a:lnTo>
                  <a:lnTo>
                    <a:pt x="187832" y="227857"/>
                  </a:lnTo>
                  <a:lnTo>
                    <a:pt x="182006" y="217690"/>
                  </a:lnTo>
                  <a:close/>
                </a:path>
                <a:path w="238125" h="569594">
                  <a:moveTo>
                    <a:pt x="232371" y="430301"/>
                  </a:moveTo>
                  <a:lnTo>
                    <a:pt x="212610" y="430301"/>
                  </a:lnTo>
                  <a:lnTo>
                    <a:pt x="207810" y="430860"/>
                  </a:lnTo>
                  <a:lnTo>
                    <a:pt x="205549" y="433120"/>
                  </a:lnTo>
                  <a:lnTo>
                    <a:pt x="204139" y="437083"/>
                  </a:lnTo>
                  <a:lnTo>
                    <a:pt x="202437" y="443852"/>
                  </a:lnTo>
                  <a:lnTo>
                    <a:pt x="197622" y="458091"/>
                  </a:lnTo>
                  <a:lnTo>
                    <a:pt x="181267" y="493826"/>
                  </a:lnTo>
                  <a:lnTo>
                    <a:pt x="151053" y="529691"/>
                  </a:lnTo>
                  <a:lnTo>
                    <a:pt x="127901" y="537883"/>
                  </a:lnTo>
                  <a:lnTo>
                    <a:pt x="185748" y="537883"/>
                  </a:lnTo>
                  <a:lnTo>
                    <a:pt x="215622" y="496634"/>
                  </a:lnTo>
                  <a:lnTo>
                    <a:pt x="233731" y="456086"/>
                  </a:lnTo>
                  <a:lnTo>
                    <a:pt x="238023" y="433120"/>
                  </a:lnTo>
                  <a:lnTo>
                    <a:pt x="232371" y="430301"/>
                  </a:lnTo>
                  <a:close/>
                </a:path>
                <a:path w="238125" h="569594">
                  <a:moveTo>
                    <a:pt x="116039" y="185496"/>
                  </a:moveTo>
                  <a:lnTo>
                    <a:pt x="77606" y="195667"/>
                  </a:lnTo>
                  <a:lnTo>
                    <a:pt x="43616" y="224680"/>
                  </a:lnTo>
                  <a:lnTo>
                    <a:pt x="21916" y="258926"/>
                  </a:lnTo>
                  <a:lnTo>
                    <a:pt x="4286" y="299486"/>
                  </a:lnTo>
                  <a:lnTo>
                    <a:pt x="0" y="316801"/>
                  </a:lnTo>
                  <a:lnTo>
                    <a:pt x="0" y="318490"/>
                  </a:lnTo>
                  <a:lnTo>
                    <a:pt x="1689" y="321030"/>
                  </a:lnTo>
                  <a:lnTo>
                    <a:pt x="5079" y="324421"/>
                  </a:lnTo>
                  <a:lnTo>
                    <a:pt x="27673" y="324421"/>
                  </a:lnTo>
                  <a:lnTo>
                    <a:pt x="28511" y="324142"/>
                  </a:lnTo>
                  <a:lnTo>
                    <a:pt x="30772" y="323011"/>
                  </a:lnTo>
                  <a:lnTo>
                    <a:pt x="31343" y="322440"/>
                  </a:lnTo>
                  <a:lnTo>
                    <a:pt x="31436" y="321030"/>
                  </a:lnTo>
                  <a:lnTo>
                    <a:pt x="31623" y="320471"/>
                  </a:lnTo>
                  <a:lnTo>
                    <a:pt x="32753" y="318211"/>
                  </a:lnTo>
                  <a:lnTo>
                    <a:pt x="33312" y="317360"/>
                  </a:lnTo>
                  <a:lnTo>
                    <a:pt x="33883" y="316801"/>
                  </a:lnTo>
                  <a:lnTo>
                    <a:pt x="40024" y="296151"/>
                  </a:lnTo>
                  <a:lnTo>
                    <a:pt x="56116" y="260571"/>
                  </a:lnTo>
                  <a:lnTo>
                    <a:pt x="88306" y="224680"/>
                  </a:lnTo>
                  <a:lnTo>
                    <a:pt x="112661" y="217690"/>
                  </a:lnTo>
                  <a:lnTo>
                    <a:pt x="182006" y="217690"/>
                  </a:lnTo>
                  <a:lnTo>
                    <a:pt x="180794" y="215574"/>
                  </a:lnTo>
                  <a:lnTo>
                    <a:pt x="171107" y="204990"/>
                  </a:lnTo>
                  <a:lnTo>
                    <a:pt x="159406" y="196463"/>
                  </a:lnTo>
                  <a:lnTo>
                    <a:pt x="146326" y="190371"/>
                  </a:lnTo>
                  <a:lnTo>
                    <a:pt x="131870" y="186715"/>
                  </a:lnTo>
                  <a:lnTo>
                    <a:pt x="116039" y="1854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4349" y="2471556"/>
              <a:ext cx="90634" cy="8894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286702" y="2657485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93"/>
                  </a:moveTo>
                  <a:lnTo>
                    <a:pt x="11752" y="95029"/>
                  </a:lnTo>
                  <a:lnTo>
                    <a:pt x="35046" y="50240"/>
                  </a:lnTo>
                  <a:lnTo>
                    <a:pt x="65223" y="18635"/>
                  </a:lnTo>
                  <a:lnTo>
                    <a:pt x="103022" y="846"/>
                  </a:lnTo>
                  <a:lnTo>
                    <a:pt x="116046" y="0"/>
                  </a:lnTo>
                  <a:lnTo>
                    <a:pt x="131876" y="1217"/>
                  </a:lnTo>
                  <a:lnTo>
                    <a:pt x="171105" y="19482"/>
                  </a:lnTo>
                  <a:lnTo>
                    <a:pt x="192228" y="56329"/>
                  </a:lnTo>
                  <a:lnTo>
                    <a:pt x="193975" y="71999"/>
                  </a:lnTo>
                  <a:lnTo>
                    <a:pt x="193234" y="80364"/>
                  </a:lnTo>
                  <a:lnTo>
                    <a:pt x="182116" y="119434"/>
                  </a:lnTo>
                  <a:lnTo>
                    <a:pt x="167717" y="158187"/>
                  </a:lnTo>
                  <a:lnTo>
                    <a:pt x="148234" y="208375"/>
                  </a:lnTo>
                  <a:lnTo>
                    <a:pt x="137752" y="235322"/>
                  </a:lnTo>
                  <a:lnTo>
                    <a:pt x="119964" y="283181"/>
                  </a:lnTo>
                  <a:lnTo>
                    <a:pt x="109482" y="320187"/>
                  </a:lnTo>
                  <a:lnTo>
                    <a:pt x="108423" y="331198"/>
                  </a:lnTo>
                  <a:lnTo>
                    <a:pt x="109323" y="340463"/>
                  </a:lnTo>
                  <a:lnTo>
                    <a:pt x="112023" y="347081"/>
                  </a:lnTo>
                  <a:lnTo>
                    <a:pt x="116523" y="351051"/>
                  </a:lnTo>
                  <a:lnTo>
                    <a:pt x="122823" y="352375"/>
                  </a:lnTo>
                  <a:lnTo>
                    <a:pt x="127905" y="352375"/>
                  </a:lnTo>
                  <a:lnTo>
                    <a:pt x="133269" y="351528"/>
                  </a:lnTo>
                  <a:lnTo>
                    <a:pt x="138917" y="349834"/>
                  </a:lnTo>
                  <a:lnTo>
                    <a:pt x="144564" y="348139"/>
                  </a:lnTo>
                  <a:lnTo>
                    <a:pt x="175393" y="317804"/>
                  </a:lnTo>
                  <a:lnTo>
                    <a:pt x="197628" y="272592"/>
                  </a:lnTo>
                  <a:lnTo>
                    <a:pt x="204140" y="251575"/>
                  </a:lnTo>
                  <a:lnTo>
                    <a:pt x="205552" y="247622"/>
                  </a:lnTo>
                  <a:lnTo>
                    <a:pt x="206681" y="246493"/>
                  </a:lnTo>
                  <a:lnTo>
                    <a:pt x="207810" y="245364"/>
                  </a:lnTo>
                  <a:lnTo>
                    <a:pt x="212610" y="244799"/>
                  </a:lnTo>
                  <a:lnTo>
                    <a:pt x="221081" y="244799"/>
                  </a:lnTo>
                  <a:lnTo>
                    <a:pt x="232375" y="244799"/>
                  </a:lnTo>
                  <a:lnTo>
                    <a:pt x="238022" y="247622"/>
                  </a:lnTo>
                  <a:lnTo>
                    <a:pt x="238022" y="253269"/>
                  </a:lnTo>
                  <a:lnTo>
                    <a:pt x="237546" y="257451"/>
                  </a:lnTo>
                  <a:lnTo>
                    <a:pt x="221293" y="300069"/>
                  </a:lnTo>
                  <a:lnTo>
                    <a:pt x="201757" y="334269"/>
                  </a:lnTo>
                  <a:lnTo>
                    <a:pt x="171105" y="365081"/>
                  </a:lnTo>
                  <a:lnTo>
                    <a:pt x="132352" y="382551"/>
                  </a:lnTo>
                  <a:lnTo>
                    <a:pt x="118587" y="383716"/>
                  </a:lnTo>
                  <a:lnTo>
                    <a:pt x="105299" y="382604"/>
                  </a:lnTo>
                  <a:lnTo>
                    <a:pt x="68611" y="365928"/>
                  </a:lnTo>
                  <a:lnTo>
                    <a:pt x="46693" y="328763"/>
                  </a:lnTo>
                  <a:lnTo>
                    <a:pt x="44893" y="311716"/>
                  </a:lnTo>
                  <a:lnTo>
                    <a:pt x="45158" y="304622"/>
                  </a:lnTo>
                  <a:lnTo>
                    <a:pt x="60352" y="254116"/>
                  </a:lnTo>
                  <a:lnTo>
                    <a:pt x="85552" y="188046"/>
                  </a:lnTo>
                  <a:lnTo>
                    <a:pt x="99952" y="149558"/>
                  </a:lnTo>
                  <a:lnTo>
                    <a:pt x="118587" y="98311"/>
                  </a:lnTo>
                  <a:lnTo>
                    <a:pt x="128064" y="60617"/>
                  </a:lnTo>
                  <a:lnTo>
                    <a:pt x="128752" y="52517"/>
                  </a:lnTo>
                  <a:lnTo>
                    <a:pt x="128752" y="38964"/>
                  </a:lnTo>
                  <a:lnTo>
                    <a:pt x="123952" y="32188"/>
                  </a:lnTo>
                  <a:lnTo>
                    <a:pt x="114352" y="32188"/>
                  </a:lnTo>
                  <a:lnTo>
                    <a:pt x="112658" y="32188"/>
                  </a:lnTo>
                  <a:lnTo>
                    <a:pt x="76923" y="47911"/>
                  </a:lnTo>
                  <a:lnTo>
                    <a:pt x="47435" y="91905"/>
                  </a:lnTo>
                  <a:lnTo>
                    <a:pt x="33882" y="131293"/>
                  </a:lnTo>
                  <a:lnTo>
                    <a:pt x="33317" y="131858"/>
                  </a:lnTo>
                  <a:lnTo>
                    <a:pt x="32752" y="132705"/>
                  </a:lnTo>
                  <a:lnTo>
                    <a:pt x="32188" y="133834"/>
                  </a:lnTo>
                  <a:lnTo>
                    <a:pt x="31623" y="134963"/>
                  </a:lnTo>
                  <a:lnTo>
                    <a:pt x="31341" y="135810"/>
                  </a:lnTo>
                  <a:lnTo>
                    <a:pt x="31341" y="136375"/>
                  </a:lnTo>
                  <a:lnTo>
                    <a:pt x="31341" y="136940"/>
                  </a:lnTo>
                  <a:lnTo>
                    <a:pt x="30776" y="137505"/>
                  </a:lnTo>
                  <a:lnTo>
                    <a:pt x="29646" y="138070"/>
                  </a:lnTo>
                  <a:lnTo>
                    <a:pt x="28517" y="138635"/>
                  </a:lnTo>
                  <a:lnTo>
                    <a:pt x="27670" y="138917"/>
                  </a:lnTo>
                  <a:lnTo>
                    <a:pt x="27105" y="138917"/>
                  </a:lnTo>
                  <a:lnTo>
                    <a:pt x="26541" y="138917"/>
                  </a:lnTo>
                  <a:lnTo>
                    <a:pt x="5082" y="138917"/>
                  </a:lnTo>
                  <a:lnTo>
                    <a:pt x="1694" y="135528"/>
                  </a:lnTo>
                  <a:lnTo>
                    <a:pt x="0" y="132987"/>
                  </a:lnTo>
                  <a:lnTo>
                    <a:pt x="0" y="13129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608157" y="2396168"/>
            <a:ext cx="203835" cy="848360"/>
            <a:chOff x="4608157" y="2396168"/>
            <a:chExt cx="203835" cy="848360"/>
          </a:xfrm>
        </p:grpSpPr>
        <p:sp>
          <p:nvSpPr>
            <p:cNvPr id="22" name="object 22"/>
            <p:cNvSpPr/>
            <p:nvPr/>
          </p:nvSpPr>
          <p:spPr>
            <a:xfrm>
              <a:off x="4608588" y="23965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26250" y="0"/>
                  </a:moveTo>
                  <a:lnTo>
                    <a:pt x="7620" y="0"/>
                  </a:lnTo>
                  <a:lnTo>
                    <a:pt x="4229" y="838"/>
                  </a:lnTo>
                  <a:lnTo>
                    <a:pt x="1409" y="2540"/>
                  </a:lnTo>
                  <a:lnTo>
                    <a:pt x="0" y="5638"/>
                  </a:lnTo>
                  <a:lnTo>
                    <a:pt x="0" y="10160"/>
                  </a:lnTo>
                  <a:lnTo>
                    <a:pt x="9321" y="21170"/>
                  </a:lnTo>
                  <a:lnTo>
                    <a:pt x="36873" y="53077"/>
                  </a:lnTo>
                  <a:lnTo>
                    <a:pt x="61185" y="88182"/>
                  </a:lnTo>
                  <a:lnTo>
                    <a:pt x="82256" y="126488"/>
                  </a:lnTo>
                  <a:lnTo>
                    <a:pt x="100086" y="167993"/>
                  </a:lnTo>
                  <a:lnTo>
                    <a:pt x="114675" y="212698"/>
                  </a:lnTo>
                  <a:lnTo>
                    <a:pt x="126023" y="260603"/>
                  </a:lnTo>
                  <a:lnTo>
                    <a:pt x="134129" y="311708"/>
                  </a:lnTo>
                  <a:lnTo>
                    <a:pt x="138993" y="366013"/>
                  </a:lnTo>
                  <a:lnTo>
                    <a:pt x="140614" y="423519"/>
                  </a:lnTo>
                  <a:lnTo>
                    <a:pt x="138993" y="481025"/>
                  </a:lnTo>
                  <a:lnTo>
                    <a:pt x="134129" y="535332"/>
                  </a:lnTo>
                  <a:lnTo>
                    <a:pt x="126023" y="586438"/>
                  </a:lnTo>
                  <a:lnTo>
                    <a:pt x="114675" y="634344"/>
                  </a:lnTo>
                  <a:lnTo>
                    <a:pt x="100086" y="679051"/>
                  </a:lnTo>
                  <a:lnTo>
                    <a:pt x="82256" y="720556"/>
                  </a:lnTo>
                  <a:lnTo>
                    <a:pt x="61185" y="758861"/>
                  </a:lnTo>
                  <a:lnTo>
                    <a:pt x="36873" y="793965"/>
                  </a:lnTo>
                  <a:lnTo>
                    <a:pt x="0" y="836891"/>
                  </a:lnTo>
                  <a:lnTo>
                    <a:pt x="558" y="840270"/>
                  </a:lnTo>
                  <a:lnTo>
                    <a:pt x="1409" y="842822"/>
                  </a:lnTo>
                  <a:lnTo>
                    <a:pt x="3670" y="846201"/>
                  </a:lnTo>
                  <a:lnTo>
                    <a:pt x="5080" y="847051"/>
                  </a:lnTo>
                  <a:lnTo>
                    <a:pt x="26250" y="847051"/>
                  </a:lnTo>
                  <a:lnTo>
                    <a:pt x="29641" y="843661"/>
                  </a:lnTo>
                  <a:lnTo>
                    <a:pt x="39814" y="835761"/>
                  </a:lnTo>
                  <a:lnTo>
                    <a:pt x="76238" y="799617"/>
                  </a:lnTo>
                  <a:lnTo>
                    <a:pt x="104345" y="766420"/>
                  </a:lnTo>
                  <a:lnTo>
                    <a:pt x="124937" y="732488"/>
                  </a:lnTo>
                  <a:lnTo>
                    <a:pt x="152734" y="681029"/>
                  </a:lnTo>
                  <a:lnTo>
                    <a:pt x="168398" y="643757"/>
                  </a:lnTo>
                  <a:lnTo>
                    <a:pt x="179833" y="605481"/>
                  </a:lnTo>
                  <a:lnTo>
                    <a:pt x="189581" y="560166"/>
                  </a:lnTo>
                  <a:lnTo>
                    <a:pt x="197680" y="507540"/>
                  </a:lnTo>
                  <a:lnTo>
                    <a:pt x="201909" y="452056"/>
                  </a:lnTo>
                  <a:lnTo>
                    <a:pt x="202438" y="423519"/>
                  </a:lnTo>
                  <a:lnTo>
                    <a:pt x="200981" y="377443"/>
                  </a:lnTo>
                  <a:lnTo>
                    <a:pt x="196610" y="332041"/>
                  </a:lnTo>
                  <a:lnTo>
                    <a:pt x="189325" y="287316"/>
                  </a:lnTo>
                  <a:lnTo>
                    <a:pt x="179126" y="243267"/>
                  </a:lnTo>
                  <a:lnTo>
                    <a:pt x="166014" y="199898"/>
                  </a:lnTo>
                  <a:lnTo>
                    <a:pt x="145104" y="148334"/>
                  </a:lnTo>
                  <a:lnTo>
                    <a:pt x="118795" y="101217"/>
                  </a:lnTo>
                  <a:lnTo>
                    <a:pt x="87086" y="58546"/>
                  </a:lnTo>
                  <a:lnTo>
                    <a:pt x="49974" y="20320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08580" y="23965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4235" y="847"/>
                  </a:moveTo>
                  <a:lnTo>
                    <a:pt x="7623" y="0"/>
                  </a:lnTo>
                  <a:lnTo>
                    <a:pt x="10446" y="0"/>
                  </a:lnTo>
                  <a:lnTo>
                    <a:pt x="13270" y="0"/>
                  </a:lnTo>
                  <a:lnTo>
                    <a:pt x="16094" y="0"/>
                  </a:lnTo>
                  <a:lnTo>
                    <a:pt x="26258" y="0"/>
                  </a:lnTo>
                  <a:lnTo>
                    <a:pt x="49976" y="20329"/>
                  </a:lnTo>
                  <a:lnTo>
                    <a:pt x="87087" y="58552"/>
                  </a:lnTo>
                  <a:lnTo>
                    <a:pt x="118799" y="101223"/>
                  </a:lnTo>
                  <a:lnTo>
                    <a:pt x="145111" y="148340"/>
                  </a:lnTo>
                  <a:lnTo>
                    <a:pt x="166022" y="199905"/>
                  </a:lnTo>
                  <a:lnTo>
                    <a:pt x="179135" y="243274"/>
                  </a:lnTo>
                  <a:lnTo>
                    <a:pt x="189334" y="287321"/>
                  </a:lnTo>
                  <a:lnTo>
                    <a:pt x="196618" y="332046"/>
                  </a:lnTo>
                  <a:lnTo>
                    <a:pt x="200989" y="377448"/>
                  </a:lnTo>
                  <a:lnTo>
                    <a:pt x="202446" y="423527"/>
                  </a:lnTo>
                  <a:lnTo>
                    <a:pt x="201916" y="452062"/>
                  </a:lnTo>
                  <a:lnTo>
                    <a:pt x="197681" y="507545"/>
                  </a:lnTo>
                  <a:lnTo>
                    <a:pt x="189581" y="560168"/>
                  </a:lnTo>
                  <a:lnTo>
                    <a:pt x="179840" y="605486"/>
                  </a:lnTo>
                  <a:lnTo>
                    <a:pt x="168405" y="643762"/>
                  </a:lnTo>
                  <a:lnTo>
                    <a:pt x="152734" y="681032"/>
                  </a:lnTo>
                  <a:lnTo>
                    <a:pt x="133517" y="717191"/>
                  </a:lnTo>
                  <a:lnTo>
                    <a:pt x="110964" y="756420"/>
                  </a:lnTo>
                  <a:lnTo>
                    <a:pt x="86982" y="788026"/>
                  </a:lnTo>
                  <a:lnTo>
                    <a:pt x="58023" y="818467"/>
                  </a:lnTo>
                  <a:lnTo>
                    <a:pt x="29646" y="843667"/>
                  </a:lnTo>
                  <a:lnTo>
                    <a:pt x="27952" y="845361"/>
                  </a:lnTo>
                  <a:lnTo>
                    <a:pt x="26823" y="846490"/>
                  </a:lnTo>
                  <a:lnTo>
                    <a:pt x="26258" y="847055"/>
                  </a:lnTo>
                  <a:lnTo>
                    <a:pt x="16094" y="847055"/>
                  </a:lnTo>
                  <a:lnTo>
                    <a:pt x="11576" y="847055"/>
                  </a:lnTo>
                  <a:lnTo>
                    <a:pt x="8470" y="847055"/>
                  </a:lnTo>
                  <a:lnTo>
                    <a:pt x="6776" y="847055"/>
                  </a:lnTo>
                  <a:lnTo>
                    <a:pt x="5082" y="847055"/>
                  </a:lnTo>
                  <a:lnTo>
                    <a:pt x="3670" y="846208"/>
                  </a:lnTo>
                  <a:lnTo>
                    <a:pt x="2541" y="844514"/>
                  </a:lnTo>
                  <a:lnTo>
                    <a:pt x="1411" y="842820"/>
                  </a:lnTo>
                  <a:lnTo>
                    <a:pt x="564" y="840279"/>
                  </a:lnTo>
                  <a:lnTo>
                    <a:pt x="0" y="836891"/>
                  </a:lnTo>
                  <a:lnTo>
                    <a:pt x="564" y="836326"/>
                  </a:lnTo>
                  <a:lnTo>
                    <a:pt x="3670" y="832655"/>
                  </a:lnTo>
                  <a:lnTo>
                    <a:pt x="9317" y="825879"/>
                  </a:lnTo>
                  <a:lnTo>
                    <a:pt x="36872" y="793973"/>
                  </a:lnTo>
                  <a:lnTo>
                    <a:pt x="61186" y="758867"/>
                  </a:lnTo>
                  <a:lnTo>
                    <a:pt x="82258" y="720562"/>
                  </a:lnTo>
                  <a:lnTo>
                    <a:pt x="100088" y="679056"/>
                  </a:lnTo>
                  <a:lnTo>
                    <a:pt x="114676" y="634350"/>
                  </a:lnTo>
                  <a:lnTo>
                    <a:pt x="126023" y="586444"/>
                  </a:lnTo>
                  <a:lnTo>
                    <a:pt x="134127" y="535339"/>
                  </a:lnTo>
                  <a:lnTo>
                    <a:pt x="138990" y="481033"/>
                  </a:lnTo>
                  <a:lnTo>
                    <a:pt x="140611" y="423527"/>
                  </a:lnTo>
                  <a:lnTo>
                    <a:pt x="138990" y="366022"/>
                  </a:lnTo>
                  <a:lnTo>
                    <a:pt x="134127" y="311716"/>
                  </a:lnTo>
                  <a:lnTo>
                    <a:pt x="126023" y="260610"/>
                  </a:lnTo>
                  <a:lnTo>
                    <a:pt x="114676" y="212705"/>
                  </a:lnTo>
                  <a:lnTo>
                    <a:pt x="100088" y="167999"/>
                  </a:lnTo>
                  <a:lnTo>
                    <a:pt x="82258" y="126493"/>
                  </a:lnTo>
                  <a:lnTo>
                    <a:pt x="61186" y="88187"/>
                  </a:lnTo>
                  <a:lnTo>
                    <a:pt x="36872" y="53082"/>
                  </a:lnTo>
                  <a:lnTo>
                    <a:pt x="9317" y="21176"/>
                  </a:lnTo>
                  <a:lnTo>
                    <a:pt x="3670" y="14399"/>
                  </a:lnTo>
                  <a:lnTo>
                    <a:pt x="564" y="10729"/>
                  </a:lnTo>
                  <a:lnTo>
                    <a:pt x="0" y="10164"/>
                  </a:lnTo>
                  <a:lnTo>
                    <a:pt x="0" y="5647"/>
                  </a:lnTo>
                  <a:lnTo>
                    <a:pt x="1411" y="2541"/>
                  </a:lnTo>
                  <a:lnTo>
                    <a:pt x="4235" y="84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911123" y="3869368"/>
            <a:ext cx="203835" cy="848360"/>
            <a:chOff x="1911123" y="3869368"/>
            <a:chExt cx="203835" cy="848360"/>
          </a:xfrm>
        </p:grpSpPr>
        <p:sp>
          <p:nvSpPr>
            <p:cNvPr id="25" name="object 25"/>
            <p:cNvSpPr/>
            <p:nvPr/>
          </p:nvSpPr>
          <p:spPr>
            <a:xfrm>
              <a:off x="1911553" y="38697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198488" y="0"/>
                  </a:moveTo>
                  <a:lnTo>
                    <a:pt x="176187" y="0"/>
                  </a:lnTo>
                  <a:lnTo>
                    <a:pt x="162418" y="10799"/>
                  </a:lnTo>
                  <a:lnTo>
                    <a:pt x="157918" y="14767"/>
                  </a:lnTo>
                  <a:lnTo>
                    <a:pt x="151669" y="21487"/>
                  </a:lnTo>
                  <a:lnTo>
                    <a:pt x="127050" y="46583"/>
                  </a:lnTo>
                  <a:lnTo>
                    <a:pt x="98150" y="80252"/>
                  </a:lnTo>
                  <a:lnTo>
                    <a:pt x="59283" y="147383"/>
                  </a:lnTo>
                  <a:lnTo>
                    <a:pt x="41289" y="184227"/>
                  </a:lnTo>
                  <a:lnTo>
                    <a:pt x="27952" y="221919"/>
                  </a:lnTo>
                  <a:lnTo>
                    <a:pt x="17573" y="263639"/>
                  </a:lnTo>
                  <a:lnTo>
                    <a:pt x="8470" y="312559"/>
                  </a:lnTo>
                  <a:lnTo>
                    <a:pt x="2116" y="366558"/>
                  </a:lnTo>
                  <a:lnTo>
                    <a:pt x="0" y="423519"/>
                  </a:lnTo>
                  <a:lnTo>
                    <a:pt x="1456" y="469600"/>
                  </a:lnTo>
                  <a:lnTo>
                    <a:pt x="5827" y="515003"/>
                  </a:lnTo>
                  <a:lnTo>
                    <a:pt x="13112" y="559726"/>
                  </a:lnTo>
                  <a:lnTo>
                    <a:pt x="23311" y="603772"/>
                  </a:lnTo>
                  <a:lnTo>
                    <a:pt x="36423" y="647141"/>
                  </a:lnTo>
                  <a:lnTo>
                    <a:pt x="57335" y="698706"/>
                  </a:lnTo>
                  <a:lnTo>
                    <a:pt x="83646" y="745826"/>
                  </a:lnTo>
                  <a:lnTo>
                    <a:pt x="115356" y="788498"/>
                  </a:lnTo>
                  <a:lnTo>
                    <a:pt x="152463" y="826719"/>
                  </a:lnTo>
                  <a:lnTo>
                    <a:pt x="176187" y="847051"/>
                  </a:lnTo>
                  <a:lnTo>
                    <a:pt x="198208" y="847051"/>
                  </a:lnTo>
                  <a:lnTo>
                    <a:pt x="202437" y="844511"/>
                  </a:lnTo>
                  <a:lnTo>
                    <a:pt x="202437" y="838860"/>
                  </a:lnTo>
                  <a:lnTo>
                    <a:pt x="188048" y="821639"/>
                  </a:lnTo>
                  <a:lnTo>
                    <a:pt x="171951" y="801944"/>
                  </a:lnTo>
                  <a:lnTo>
                    <a:pt x="141931" y="761711"/>
                  </a:lnTo>
                  <a:lnTo>
                    <a:pt x="121177" y="725288"/>
                  </a:lnTo>
                  <a:lnTo>
                    <a:pt x="101166" y="679706"/>
                  </a:lnTo>
                  <a:lnTo>
                    <a:pt x="83797" y="620833"/>
                  </a:lnTo>
                  <a:lnTo>
                    <a:pt x="69926" y="548674"/>
                  </a:lnTo>
                  <a:lnTo>
                    <a:pt x="65430" y="509076"/>
                  </a:lnTo>
                  <a:lnTo>
                    <a:pt x="62734" y="467358"/>
                  </a:lnTo>
                  <a:lnTo>
                    <a:pt x="61836" y="423519"/>
                  </a:lnTo>
                  <a:lnTo>
                    <a:pt x="62734" y="379633"/>
                  </a:lnTo>
                  <a:lnTo>
                    <a:pt x="65430" y="337758"/>
                  </a:lnTo>
                  <a:lnTo>
                    <a:pt x="69926" y="297894"/>
                  </a:lnTo>
                  <a:lnTo>
                    <a:pt x="76225" y="260045"/>
                  </a:lnTo>
                  <a:lnTo>
                    <a:pt x="92322" y="193970"/>
                  </a:lnTo>
                  <a:lnTo>
                    <a:pt x="111810" y="143154"/>
                  </a:lnTo>
                  <a:lnTo>
                    <a:pt x="132772" y="103339"/>
                  </a:lnTo>
                  <a:lnTo>
                    <a:pt x="153314" y="70307"/>
                  </a:lnTo>
                  <a:lnTo>
                    <a:pt x="180476" y="33933"/>
                  </a:lnTo>
                  <a:lnTo>
                    <a:pt x="197637" y="15239"/>
                  </a:lnTo>
                  <a:lnTo>
                    <a:pt x="202437" y="9309"/>
                  </a:lnTo>
                  <a:lnTo>
                    <a:pt x="202437" y="2539"/>
                  </a:lnTo>
                  <a:lnTo>
                    <a:pt x="198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11547" y="38697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0" y="423527"/>
                  </a:moveTo>
                  <a:lnTo>
                    <a:pt x="2117" y="366563"/>
                  </a:lnTo>
                  <a:lnTo>
                    <a:pt x="8470" y="312563"/>
                  </a:lnTo>
                  <a:lnTo>
                    <a:pt x="17576" y="263646"/>
                  </a:lnTo>
                  <a:lnTo>
                    <a:pt x="27952" y="221928"/>
                  </a:lnTo>
                  <a:lnTo>
                    <a:pt x="41294" y="184234"/>
                  </a:lnTo>
                  <a:lnTo>
                    <a:pt x="59293" y="147387"/>
                  </a:lnTo>
                  <a:lnTo>
                    <a:pt x="85023" y="101805"/>
                  </a:lnTo>
                  <a:lnTo>
                    <a:pt x="106305" y="69458"/>
                  </a:lnTo>
                  <a:lnTo>
                    <a:pt x="137699" y="35893"/>
                  </a:lnTo>
                  <a:lnTo>
                    <a:pt x="145905" y="27529"/>
                  </a:lnTo>
                  <a:lnTo>
                    <a:pt x="151676" y="21493"/>
                  </a:lnTo>
                  <a:lnTo>
                    <a:pt x="155011" y="17788"/>
                  </a:lnTo>
                  <a:lnTo>
                    <a:pt x="157922" y="14770"/>
                  </a:lnTo>
                  <a:lnTo>
                    <a:pt x="162422" y="10799"/>
                  </a:lnTo>
                  <a:lnTo>
                    <a:pt x="168511" y="5876"/>
                  </a:lnTo>
                  <a:lnTo>
                    <a:pt x="176187" y="0"/>
                  </a:lnTo>
                  <a:lnTo>
                    <a:pt x="187199" y="0"/>
                  </a:lnTo>
                  <a:lnTo>
                    <a:pt x="190587" y="0"/>
                  </a:lnTo>
                  <a:lnTo>
                    <a:pt x="198493" y="0"/>
                  </a:lnTo>
                  <a:lnTo>
                    <a:pt x="202446" y="2541"/>
                  </a:lnTo>
                  <a:lnTo>
                    <a:pt x="202446" y="7623"/>
                  </a:lnTo>
                  <a:lnTo>
                    <a:pt x="202446" y="9317"/>
                  </a:lnTo>
                  <a:lnTo>
                    <a:pt x="197646" y="15247"/>
                  </a:lnTo>
                  <a:lnTo>
                    <a:pt x="188046" y="25411"/>
                  </a:lnTo>
                  <a:lnTo>
                    <a:pt x="180475" y="33935"/>
                  </a:lnTo>
                  <a:lnTo>
                    <a:pt x="153317" y="70305"/>
                  </a:lnTo>
                  <a:lnTo>
                    <a:pt x="132776" y="103340"/>
                  </a:lnTo>
                  <a:lnTo>
                    <a:pt x="111811" y="143152"/>
                  </a:lnTo>
                  <a:lnTo>
                    <a:pt x="92328" y="193975"/>
                  </a:lnTo>
                  <a:lnTo>
                    <a:pt x="76235" y="260046"/>
                  </a:lnTo>
                  <a:lnTo>
                    <a:pt x="69935" y="297898"/>
                  </a:lnTo>
                  <a:lnTo>
                    <a:pt x="65435" y="337763"/>
                  </a:lnTo>
                  <a:lnTo>
                    <a:pt x="62735" y="379639"/>
                  </a:lnTo>
                  <a:lnTo>
                    <a:pt x="61835" y="423527"/>
                  </a:lnTo>
                  <a:lnTo>
                    <a:pt x="62735" y="467363"/>
                  </a:lnTo>
                  <a:lnTo>
                    <a:pt x="65435" y="509080"/>
                  </a:lnTo>
                  <a:lnTo>
                    <a:pt x="69935" y="548680"/>
                  </a:lnTo>
                  <a:lnTo>
                    <a:pt x="83805" y="620838"/>
                  </a:lnTo>
                  <a:lnTo>
                    <a:pt x="101170" y="679709"/>
                  </a:lnTo>
                  <a:lnTo>
                    <a:pt x="121181" y="725291"/>
                  </a:lnTo>
                  <a:lnTo>
                    <a:pt x="141934" y="761714"/>
                  </a:lnTo>
                  <a:lnTo>
                    <a:pt x="171952" y="801950"/>
                  </a:lnTo>
                  <a:lnTo>
                    <a:pt x="197646" y="832937"/>
                  </a:lnTo>
                  <a:lnTo>
                    <a:pt x="202446" y="838867"/>
                  </a:lnTo>
                  <a:lnTo>
                    <a:pt x="202446" y="839432"/>
                  </a:lnTo>
                  <a:lnTo>
                    <a:pt x="202446" y="844514"/>
                  </a:lnTo>
                  <a:lnTo>
                    <a:pt x="198211" y="847055"/>
                  </a:lnTo>
                  <a:lnTo>
                    <a:pt x="189740" y="847055"/>
                  </a:lnTo>
                  <a:lnTo>
                    <a:pt x="187199" y="847055"/>
                  </a:lnTo>
                  <a:lnTo>
                    <a:pt x="176187" y="847055"/>
                  </a:lnTo>
                  <a:lnTo>
                    <a:pt x="152470" y="826726"/>
                  </a:lnTo>
                  <a:lnTo>
                    <a:pt x="115358" y="788502"/>
                  </a:lnTo>
                  <a:lnTo>
                    <a:pt x="83646" y="745832"/>
                  </a:lnTo>
                  <a:lnTo>
                    <a:pt x="57335" y="698715"/>
                  </a:lnTo>
                  <a:lnTo>
                    <a:pt x="36423" y="647150"/>
                  </a:lnTo>
                  <a:lnTo>
                    <a:pt x="23310" y="603781"/>
                  </a:lnTo>
                  <a:lnTo>
                    <a:pt x="13112" y="559734"/>
                  </a:lnTo>
                  <a:lnTo>
                    <a:pt x="5827" y="515009"/>
                  </a:lnTo>
                  <a:lnTo>
                    <a:pt x="1456" y="469607"/>
                  </a:lnTo>
                  <a:lnTo>
                    <a:pt x="0" y="42352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232154" y="4275955"/>
            <a:ext cx="518159" cy="34925"/>
            <a:chOff x="2232154" y="4275955"/>
            <a:chExt cx="518159" cy="34925"/>
          </a:xfrm>
        </p:grpSpPr>
        <p:sp>
          <p:nvSpPr>
            <p:cNvPr id="28" name="object 28"/>
            <p:cNvSpPr/>
            <p:nvPr/>
          </p:nvSpPr>
          <p:spPr>
            <a:xfrm>
              <a:off x="2232583" y="4276369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503999" y="0"/>
                  </a:moveTo>
                  <a:lnTo>
                    <a:pt x="11861" y="0"/>
                  </a:lnTo>
                  <a:lnTo>
                    <a:pt x="3949" y="3962"/>
                  </a:lnTo>
                  <a:lnTo>
                    <a:pt x="0" y="9601"/>
                  </a:lnTo>
                  <a:lnTo>
                    <a:pt x="0" y="24282"/>
                  </a:lnTo>
                  <a:lnTo>
                    <a:pt x="3949" y="29933"/>
                  </a:lnTo>
                  <a:lnTo>
                    <a:pt x="11861" y="33883"/>
                  </a:lnTo>
                  <a:lnTo>
                    <a:pt x="503999" y="33883"/>
                  </a:lnTo>
                  <a:lnTo>
                    <a:pt x="512470" y="29375"/>
                  </a:lnTo>
                  <a:lnTo>
                    <a:pt x="516699" y="23723"/>
                  </a:lnTo>
                  <a:lnTo>
                    <a:pt x="516699" y="10172"/>
                  </a:lnTo>
                  <a:lnTo>
                    <a:pt x="512470" y="4521"/>
                  </a:lnTo>
                  <a:lnTo>
                    <a:pt x="50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32578" y="4276378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0" y="27952"/>
                  </a:moveTo>
                  <a:lnTo>
                    <a:pt x="0" y="24282"/>
                  </a:lnTo>
                  <a:lnTo>
                    <a:pt x="0" y="16941"/>
                  </a:lnTo>
                  <a:lnTo>
                    <a:pt x="0" y="9599"/>
                  </a:lnTo>
                  <a:lnTo>
                    <a:pt x="3952" y="3953"/>
                  </a:lnTo>
                  <a:lnTo>
                    <a:pt x="11858" y="0"/>
                  </a:lnTo>
                  <a:lnTo>
                    <a:pt x="503998" y="0"/>
                  </a:lnTo>
                  <a:lnTo>
                    <a:pt x="512468" y="4517"/>
                  </a:lnTo>
                  <a:lnTo>
                    <a:pt x="516703" y="10164"/>
                  </a:lnTo>
                  <a:lnTo>
                    <a:pt x="516703" y="16941"/>
                  </a:lnTo>
                  <a:lnTo>
                    <a:pt x="516703" y="23717"/>
                  </a:lnTo>
                  <a:lnTo>
                    <a:pt x="512468" y="29364"/>
                  </a:lnTo>
                  <a:lnTo>
                    <a:pt x="503998" y="33882"/>
                  </a:lnTo>
                  <a:lnTo>
                    <a:pt x="11858" y="33882"/>
                  </a:lnTo>
                  <a:lnTo>
                    <a:pt x="3952" y="29929"/>
                  </a:lnTo>
                  <a:lnTo>
                    <a:pt x="0" y="24282"/>
                  </a:lnTo>
                  <a:lnTo>
                    <a:pt x="0" y="16941"/>
                  </a:lnTo>
                  <a:lnTo>
                    <a:pt x="0" y="279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891174" y="3940521"/>
            <a:ext cx="292735" cy="565150"/>
            <a:chOff x="2891174" y="3940521"/>
            <a:chExt cx="292735" cy="565150"/>
          </a:xfrm>
        </p:grpSpPr>
        <p:sp>
          <p:nvSpPr>
            <p:cNvPr id="31" name="object 31"/>
            <p:cNvSpPr/>
            <p:nvPr/>
          </p:nvSpPr>
          <p:spPr>
            <a:xfrm>
              <a:off x="2891586" y="3940937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76187" y="0"/>
                  </a:moveTo>
                  <a:lnTo>
                    <a:pt x="165468" y="0"/>
                  </a:lnTo>
                  <a:lnTo>
                    <a:pt x="162077" y="850"/>
                  </a:lnTo>
                  <a:lnTo>
                    <a:pt x="160947" y="2539"/>
                  </a:lnTo>
                  <a:lnTo>
                    <a:pt x="155650" y="7199"/>
                  </a:lnTo>
                  <a:lnTo>
                    <a:pt x="118592" y="30919"/>
                  </a:lnTo>
                  <a:lnTo>
                    <a:pt x="72482" y="46427"/>
                  </a:lnTo>
                  <a:lnTo>
                    <a:pt x="16103" y="54216"/>
                  </a:lnTo>
                  <a:lnTo>
                    <a:pt x="0" y="54216"/>
                  </a:lnTo>
                  <a:lnTo>
                    <a:pt x="0" y="93179"/>
                  </a:lnTo>
                  <a:lnTo>
                    <a:pt x="16103" y="93179"/>
                  </a:lnTo>
                  <a:lnTo>
                    <a:pt x="29338" y="92172"/>
                  </a:lnTo>
                  <a:lnTo>
                    <a:pt x="75604" y="85132"/>
                  </a:lnTo>
                  <a:lnTo>
                    <a:pt x="110121" y="74549"/>
                  </a:lnTo>
                  <a:lnTo>
                    <a:pt x="110121" y="512470"/>
                  </a:lnTo>
                  <a:lnTo>
                    <a:pt x="109562" y="511911"/>
                  </a:lnTo>
                  <a:lnTo>
                    <a:pt x="107861" y="513041"/>
                  </a:lnTo>
                  <a:lnTo>
                    <a:pt x="102222" y="518680"/>
                  </a:lnTo>
                  <a:lnTo>
                    <a:pt x="100520" y="520090"/>
                  </a:lnTo>
                  <a:lnTo>
                    <a:pt x="99390" y="520090"/>
                  </a:lnTo>
                  <a:lnTo>
                    <a:pt x="89230" y="522922"/>
                  </a:lnTo>
                  <a:lnTo>
                    <a:pt x="84709" y="523760"/>
                  </a:lnTo>
                  <a:lnTo>
                    <a:pt x="74549" y="524890"/>
                  </a:lnTo>
                  <a:lnTo>
                    <a:pt x="67487" y="525183"/>
                  </a:lnTo>
                  <a:lnTo>
                    <a:pt x="4241" y="525183"/>
                  </a:lnTo>
                  <a:lnTo>
                    <a:pt x="4241" y="564146"/>
                  </a:lnTo>
                  <a:lnTo>
                    <a:pt x="14401" y="564146"/>
                  </a:lnTo>
                  <a:lnTo>
                    <a:pt x="29386" y="563031"/>
                  </a:lnTo>
                  <a:lnTo>
                    <a:pt x="56548" y="562238"/>
                  </a:lnTo>
                  <a:lnTo>
                    <a:pt x="95885" y="561764"/>
                  </a:lnTo>
                  <a:lnTo>
                    <a:pt x="147396" y="561606"/>
                  </a:lnTo>
                  <a:lnTo>
                    <a:pt x="199647" y="561764"/>
                  </a:lnTo>
                  <a:lnTo>
                    <a:pt x="239512" y="562238"/>
                  </a:lnTo>
                  <a:lnTo>
                    <a:pt x="266989" y="563031"/>
                  </a:lnTo>
                  <a:lnTo>
                    <a:pt x="282079" y="564146"/>
                  </a:lnTo>
                  <a:lnTo>
                    <a:pt x="291388" y="564146"/>
                  </a:lnTo>
                  <a:lnTo>
                    <a:pt x="291388" y="525183"/>
                  </a:lnTo>
                  <a:lnTo>
                    <a:pt x="269367" y="525183"/>
                  </a:lnTo>
                  <a:lnTo>
                    <a:pt x="238028" y="524756"/>
                  </a:lnTo>
                  <a:lnTo>
                    <a:pt x="199351" y="521220"/>
                  </a:lnTo>
                  <a:lnTo>
                    <a:pt x="185508" y="258356"/>
                  </a:lnTo>
                  <a:lnTo>
                    <a:pt x="185508" y="5079"/>
                  </a:lnTo>
                  <a:lnTo>
                    <a:pt x="180987" y="1701"/>
                  </a:lnTo>
                  <a:lnTo>
                    <a:pt x="1761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91597" y="3940944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10117" y="74540"/>
                  </a:moveTo>
                  <a:lnTo>
                    <a:pt x="65223" y="87246"/>
                  </a:lnTo>
                  <a:lnTo>
                    <a:pt x="16094" y="93176"/>
                  </a:lnTo>
                  <a:lnTo>
                    <a:pt x="0" y="93176"/>
                  </a:lnTo>
                  <a:lnTo>
                    <a:pt x="0" y="54211"/>
                  </a:lnTo>
                  <a:lnTo>
                    <a:pt x="16094" y="54211"/>
                  </a:lnTo>
                  <a:lnTo>
                    <a:pt x="35629" y="52782"/>
                  </a:lnTo>
                  <a:lnTo>
                    <a:pt x="89787" y="41505"/>
                  </a:lnTo>
                  <a:lnTo>
                    <a:pt x="129175" y="25940"/>
                  </a:lnTo>
                  <a:lnTo>
                    <a:pt x="160940" y="2541"/>
                  </a:lnTo>
                  <a:lnTo>
                    <a:pt x="162069" y="847"/>
                  </a:lnTo>
                  <a:lnTo>
                    <a:pt x="165457" y="0"/>
                  </a:lnTo>
                  <a:lnTo>
                    <a:pt x="171105" y="0"/>
                  </a:lnTo>
                  <a:lnTo>
                    <a:pt x="176187" y="0"/>
                  </a:lnTo>
                  <a:lnTo>
                    <a:pt x="180987" y="1694"/>
                  </a:lnTo>
                  <a:lnTo>
                    <a:pt x="185505" y="5082"/>
                  </a:lnTo>
                  <a:lnTo>
                    <a:pt x="185505" y="258351"/>
                  </a:lnTo>
                  <a:lnTo>
                    <a:pt x="186352" y="512468"/>
                  </a:lnTo>
                  <a:lnTo>
                    <a:pt x="190305" y="516421"/>
                  </a:lnTo>
                  <a:lnTo>
                    <a:pt x="193693" y="518962"/>
                  </a:lnTo>
                  <a:lnTo>
                    <a:pt x="196516" y="520092"/>
                  </a:lnTo>
                  <a:lnTo>
                    <a:pt x="199340" y="521221"/>
                  </a:lnTo>
                  <a:lnTo>
                    <a:pt x="238022" y="524750"/>
                  </a:lnTo>
                  <a:lnTo>
                    <a:pt x="269363" y="525174"/>
                  </a:lnTo>
                  <a:lnTo>
                    <a:pt x="291387" y="525174"/>
                  </a:lnTo>
                  <a:lnTo>
                    <a:pt x="291387" y="564139"/>
                  </a:lnTo>
                  <a:lnTo>
                    <a:pt x="282069" y="564139"/>
                  </a:lnTo>
                  <a:lnTo>
                    <a:pt x="266981" y="563027"/>
                  </a:lnTo>
                  <a:lnTo>
                    <a:pt x="239505" y="562233"/>
                  </a:lnTo>
                  <a:lnTo>
                    <a:pt x="199640" y="561756"/>
                  </a:lnTo>
                  <a:lnTo>
                    <a:pt x="147387" y="561597"/>
                  </a:lnTo>
                  <a:lnTo>
                    <a:pt x="95875" y="561756"/>
                  </a:lnTo>
                  <a:lnTo>
                    <a:pt x="56540" y="562233"/>
                  </a:lnTo>
                  <a:lnTo>
                    <a:pt x="29382" y="563027"/>
                  </a:lnTo>
                  <a:lnTo>
                    <a:pt x="14399" y="564139"/>
                  </a:lnTo>
                  <a:lnTo>
                    <a:pt x="4235" y="564139"/>
                  </a:lnTo>
                  <a:lnTo>
                    <a:pt x="4235" y="525174"/>
                  </a:lnTo>
                  <a:lnTo>
                    <a:pt x="26258" y="525174"/>
                  </a:lnTo>
                  <a:lnTo>
                    <a:pt x="35258" y="525174"/>
                  </a:lnTo>
                  <a:lnTo>
                    <a:pt x="43623" y="525174"/>
                  </a:lnTo>
                  <a:lnTo>
                    <a:pt x="51352" y="525174"/>
                  </a:lnTo>
                  <a:lnTo>
                    <a:pt x="58446" y="525174"/>
                  </a:lnTo>
                  <a:lnTo>
                    <a:pt x="67482" y="525174"/>
                  </a:lnTo>
                  <a:lnTo>
                    <a:pt x="74540" y="524892"/>
                  </a:lnTo>
                  <a:lnTo>
                    <a:pt x="79623" y="524327"/>
                  </a:lnTo>
                  <a:lnTo>
                    <a:pt x="84705" y="523762"/>
                  </a:lnTo>
                  <a:lnTo>
                    <a:pt x="89222" y="522915"/>
                  </a:lnTo>
                  <a:lnTo>
                    <a:pt x="93176" y="521786"/>
                  </a:lnTo>
                  <a:lnTo>
                    <a:pt x="97129" y="520656"/>
                  </a:lnTo>
                  <a:lnTo>
                    <a:pt x="99387" y="520092"/>
                  </a:lnTo>
                  <a:lnTo>
                    <a:pt x="99952" y="520092"/>
                  </a:lnTo>
                  <a:lnTo>
                    <a:pt x="100517" y="520092"/>
                  </a:lnTo>
                  <a:lnTo>
                    <a:pt x="102211" y="518680"/>
                  </a:lnTo>
                  <a:lnTo>
                    <a:pt x="105034" y="515856"/>
                  </a:lnTo>
                  <a:lnTo>
                    <a:pt x="107858" y="513033"/>
                  </a:lnTo>
                  <a:lnTo>
                    <a:pt x="109552" y="511903"/>
                  </a:lnTo>
                  <a:lnTo>
                    <a:pt x="110117" y="512468"/>
                  </a:lnTo>
                  <a:lnTo>
                    <a:pt x="110117" y="7454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479872" y="4010826"/>
            <a:ext cx="565150" cy="564515"/>
            <a:chOff x="3479872" y="4010826"/>
            <a:chExt cx="565150" cy="564515"/>
          </a:xfrm>
        </p:grpSpPr>
        <p:sp>
          <p:nvSpPr>
            <p:cNvPr id="34" name="object 34"/>
            <p:cNvSpPr/>
            <p:nvPr/>
          </p:nvSpPr>
          <p:spPr>
            <a:xfrm>
              <a:off x="3480295" y="4011244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79">
                  <a:moveTo>
                    <a:pt x="299008" y="299008"/>
                  </a:moveTo>
                  <a:lnTo>
                    <a:pt x="265125" y="299008"/>
                  </a:lnTo>
                  <a:lnTo>
                    <a:pt x="265125" y="551434"/>
                  </a:lnTo>
                  <a:lnTo>
                    <a:pt x="268516" y="559346"/>
                  </a:lnTo>
                  <a:lnTo>
                    <a:pt x="273596" y="563295"/>
                  </a:lnTo>
                  <a:lnTo>
                    <a:pt x="289407" y="563295"/>
                  </a:lnTo>
                  <a:lnTo>
                    <a:pt x="294487" y="559346"/>
                  </a:lnTo>
                  <a:lnTo>
                    <a:pt x="299008" y="551434"/>
                  </a:lnTo>
                  <a:lnTo>
                    <a:pt x="299008" y="299008"/>
                  </a:lnTo>
                  <a:close/>
                </a:path>
                <a:path w="564514" h="563879">
                  <a:moveTo>
                    <a:pt x="551434" y="265125"/>
                  </a:moveTo>
                  <a:lnTo>
                    <a:pt x="11861" y="265125"/>
                  </a:lnTo>
                  <a:lnTo>
                    <a:pt x="3949" y="269087"/>
                  </a:lnTo>
                  <a:lnTo>
                    <a:pt x="0" y="274726"/>
                  </a:lnTo>
                  <a:lnTo>
                    <a:pt x="0" y="289407"/>
                  </a:lnTo>
                  <a:lnTo>
                    <a:pt x="3949" y="295059"/>
                  </a:lnTo>
                  <a:lnTo>
                    <a:pt x="11861" y="299008"/>
                  </a:lnTo>
                  <a:lnTo>
                    <a:pt x="551434" y="299008"/>
                  </a:lnTo>
                  <a:lnTo>
                    <a:pt x="559904" y="294500"/>
                  </a:lnTo>
                  <a:lnTo>
                    <a:pt x="564134" y="288848"/>
                  </a:lnTo>
                  <a:lnTo>
                    <a:pt x="564134" y="275297"/>
                  </a:lnTo>
                  <a:lnTo>
                    <a:pt x="559904" y="269646"/>
                  </a:lnTo>
                  <a:lnTo>
                    <a:pt x="551434" y="265125"/>
                  </a:lnTo>
                  <a:close/>
                </a:path>
                <a:path w="564514" h="563879">
                  <a:moveTo>
                    <a:pt x="289407" y="0"/>
                  </a:moveTo>
                  <a:lnTo>
                    <a:pt x="276987" y="0"/>
                  </a:lnTo>
                  <a:lnTo>
                    <a:pt x="271627" y="3670"/>
                  </a:lnTo>
                  <a:lnTo>
                    <a:pt x="265976" y="11010"/>
                  </a:lnTo>
                  <a:lnTo>
                    <a:pt x="265125" y="138074"/>
                  </a:lnTo>
                  <a:lnTo>
                    <a:pt x="265125" y="265125"/>
                  </a:lnTo>
                  <a:lnTo>
                    <a:pt x="299008" y="265125"/>
                  </a:lnTo>
                  <a:lnTo>
                    <a:pt x="299008" y="12712"/>
                  </a:lnTo>
                  <a:lnTo>
                    <a:pt x="295059" y="4241"/>
                  </a:lnTo>
                  <a:lnTo>
                    <a:pt x="289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80296" y="4011250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79">
                  <a:moveTo>
                    <a:pt x="0" y="293081"/>
                  </a:moveTo>
                  <a:lnTo>
                    <a:pt x="0" y="289410"/>
                  </a:lnTo>
                  <a:lnTo>
                    <a:pt x="0" y="282069"/>
                  </a:lnTo>
                  <a:lnTo>
                    <a:pt x="0" y="274728"/>
                  </a:lnTo>
                  <a:lnTo>
                    <a:pt x="3952" y="269081"/>
                  </a:lnTo>
                  <a:lnTo>
                    <a:pt x="11858" y="265128"/>
                  </a:lnTo>
                  <a:lnTo>
                    <a:pt x="265128" y="265128"/>
                  </a:lnTo>
                  <a:lnTo>
                    <a:pt x="265128" y="138070"/>
                  </a:lnTo>
                  <a:lnTo>
                    <a:pt x="265975" y="11011"/>
                  </a:lnTo>
                  <a:lnTo>
                    <a:pt x="271622" y="3670"/>
                  </a:lnTo>
                  <a:lnTo>
                    <a:pt x="276987" y="0"/>
                  </a:lnTo>
                  <a:lnTo>
                    <a:pt x="282069" y="0"/>
                  </a:lnTo>
                  <a:lnTo>
                    <a:pt x="289410" y="0"/>
                  </a:lnTo>
                  <a:lnTo>
                    <a:pt x="295057" y="4235"/>
                  </a:lnTo>
                  <a:lnTo>
                    <a:pt x="299010" y="12705"/>
                  </a:lnTo>
                  <a:lnTo>
                    <a:pt x="299010" y="265128"/>
                  </a:lnTo>
                  <a:lnTo>
                    <a:pt x="551433" y="265128"/>
                  </a:lnTo>
                  <a:lnTo>
                    <a:pt x="559903" y="269645"/>
                  </a:lnTo>
                  <a:lnTo>
                    <a:pt x="564139" y="275293"/>
                  </a:lnTo>
                  <a:lnTo>
                    <a:pt x="564139" y="282069"/>
                  </a:lnTo>
                  <a:lnTo>
                    <a:pt x="564139" y="288845"/>
                  </a:lnTo>
                  <a:lnTo>
                    <a:pt x="559903" y="294493"/>
                  </a:lnTo>
                  <a:lnTo>
                    <a:pt x="551433" y="299010"/>
                  </a:lnTo>
                  <a:lnTo>
                    <a:pt x="299010" y="299010"/>
                  </a:lnTo>
                  <a:lnTo>
                    <a:pt x="299010" y="551433"/>
                  </a:lnTo>
                  <a:lnTo>
                    <a:pt x="294493" y="559339"/>
                  </a:lnTo>
                  <a:lnTo>
                    <a:pt x="289410" y="563292"/>
                  </a:lnTo>
                  <a:lnTo>
                    <a:pt x="283763" y="563292"/>
                  </a:lnTo>
                  <a:lnTo>
                    <a:pt x="282069" y="563292"/>
                  </a:lnTo>
                  <a:lnTo>
                    <a:pt x="280375" y="563292"/>
                  </a:lnTo>
                  <a:lnTo>
                    <a:pt x="273598" y="563292"/>
                  </a:lnTo>
                  <a:lnTo>
                    <a:pt x="268516" y="559339"/>
                  </a:lnTo>
                  <a:lnTo>
                    <a:pt x="265128" y="551433"/>
                  </a:lnTo>
                  <a:lnTo>
                    <a:pt x="265128" y="299010"/>
                  </a:lnTo>
                  <a:lnTo>
                    <a:pt x="11858" y="299010"/>
                  </a:lnTo>
                  <a:lnTo>
                    <a:pt x="3952" y="295057"/>
                  </a:lnTo>
                  <a:lnTo>
                    <a:pt x="0" y="289410"/>
                  </a:lnTo>
                  <a:lnTo>
                    <a:pt x="0" y="282069"/>
                  </a:lnTo>
                  <a:lnTo>
                    <a:pt x="0" y="29308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4322692" y="3940521"/>
            <a:ext cx="339090" cy="565150"/>
            <a:chOff x="4322692" y="3940521"/>
            <a:chExt cx="339090" cy="565150"/>
          </a:xfrm>
        </p:grpSpPr>
        <p:sp>
          <p:nvSpPr>
            <p:cNvPr id="37" name="object 37"/>
            <p:cNvSpPr/>
            <p:nvPr/>
          </p:nvSpPr>
          <p:spPr>
            <a:xfrm>
              <a:off x="4323117" y="3940937"/>
              <a:ext cx="338455" cy="564515"/>
            </a:xfrm>
            <a:custGeom>
              <a:avLst/>
              <a:gdLst/>
              <a:ahLst/>
              <a:cxnLst/>
              <a:rect l="l" t="t" r="r" b="b"/>
              <a:pathLst>
                <a:path w="338454" h="564514">
                  <a:moveTo>
                    <a:pt x="156705" y="0"/>
                  </a:moveTo>
                  <a:lnTo>
                    <a:pt x="95289" y="11012"/>
                  </a:lnTo>
                  <a:lnTo>
                    <a:pt x="44894" y="44056"/>
                  </a:lnTo>
                  <a:lnTo>
                    <a:pt x="11222" y="92121"/>
                  </a:lnTo>
                  <a:lnTo>
                    <a:pt x="0" y="148234"/>
                  </a:lnTo>
                  <a:lnTo>
                    <a:pt x="847" y="158823"/>
                  </a:lnTo>
                  <a:lnTo>
                    <a:pt x="20906" y="192178"/>
                  </a:lnTo>
                  <a:lnTo>
                    <a:pt x="49974" y="200761"/>
                  </a:lnTo>
                  <a:lnTo>
                    <a:pt x="61571" y="199487"/>
                  </a:lnTo>
                  <a:lnTo>
                    <a:pt x="94021" y="177884"/>
                  </a:lnTo>
                  <a:lnTo>
                    <a:pt x="100643" y="137334"/>
                  </a:lnTo>
                  <a:lnTo>
                    <a:pt x="77553" y="105781"/>
                  </a:lnTo>
                  <a:lnTo>
                    <a:pt x="51384" y="99110"/>
                  </a:lnTo>
                  <a:lnTo>
                    <a:pt x="49974" y="98831"/>
                  </a:lnTo>
                  <a:lnTo>
                    <a:pt x="49974" y="96570"/>
                  </a:lnTo>
                  <a:lnTo>
                    <a:pt x="52793" y="91198"/>
                  </a:lnTo>
                  <a:lnTo>
                    <a:pt x="78297" y="61362"/>
                  </a:lnTo>
                  <a:lnTo>
                    <a:pt x="123672" y="40714"/>
                  </a:lnTo>
                  <a:lnTo>
                    <a:pt x="137223" y="39814"/>
                  </a:lnTo>
                  <a:lnTo>
                    <a:pt x="162369" y="42250"/>
                  </a:lnTo>
                  <a:lnTo>
                    <a:pt x="203449" y="61733"/>
                  </a:lnTo>
                  <a:lnTo>
                    <a:pt x="231981" y="99158"/>
                  </a:lnTo>
                  <a:lnTo>
                    <a:pt x="246383" y="145325"/>
                  </a:lnTo>
                  <a:lnTo>
                    <a:pt x="248183" y="171107"/>
                  </a:lnTo>
                  <a:lnTo>
                    <a:pt x="248025" y="178891"/>
                  </a:lnTo>
                  <a:lnTo>
                    <a:pt x="239712" y="224472"/>
                  </a:lnTo>
                  <a:lnTo>
                    <a:pt x="225049" y="258196"/>
                  </a:lnTo>
                  <a:lnTo>
                    <a:pt x="212982" y="281971"/>
                  </a:lnTo>
                  <a:lnTo>
                    <a:pt x="174702" y="333956"/>
                  </a:lnTo>
                  <a:lnTo>
                    <a:pt x="134834" y="380487"/>
                  </a:lnTo>
                  <a:lnTo>
                    <a:pt x="83858" y="436027"/>
                  </a:lnTo>
                  <a:lnTo>
                    <a:pt x="30492" y="495528"/>
                  </a:lnTo>
                  <a:lnTo>
                    <a:pt x="8575" y="520787"/>
                  </a:lnTo>
                  <a:lnTo>
                    <a:pt x="1689" y="529691"/>
                  </a:lnTo>
                  <a:lnTo>
                    <a:pt x="0" y="533933"/>
                  </a:lnTo>
                  <a:lnTo>
                    <a:pt x="0" y="564146"/>
                  </a:lnTo>
                  <a:lnTo>
                    <a:pt x="314261" y="564146"/>
                  </a:lnTo>
                  <a:lnTo>
                    <a:pt x="314261" y="561606"/>
                  </a:lnTo>
                  <a:lnTo>
                    <a:pt x="316006" y="555463"/>
                  </a:lnTo>
                  <a:lnTo>
                    <a:pt x="318706" y="540424"/>
                  </a:lnTo>
                  <a:lnTo>
                    <a:pt x="322358" y="516492"/>
                  </a:lnTo>
                  <a:lnTo>
                    <a:pt x="334800" y="427131"/>
                  </a:lnTo>
                  <a:lnTo>
                    <a:pt x="337972" y="406590"/>
                  </a:lnTo>
                  <a:lnTo>
                    <a:pt x="337972" y="404050"/>
                  </a:lnTo>
                  <a:lnTo>
                    <a:pt x="304088" y="404050"/>
                  </a:lnTo>
                  <a:lnTo>
                    <a:pt x="304088" y="406590"/>
                  </a:lnTo>
                  <a:lnTo>
                    <a:pt x="297418" y="438934"/>
                  </a:lnTo>
                  <a:lnTo>
                    <a:pt x="287254" y="476629"/>
                  </a:lnTo>
                  <a:lnTo>
                    <a:pt x="244162" y="485155"/>
                  </a:lnTo>
                  <a:lnTo>
                    <a:pt x="201015" y="485953"/>
                  </a:lnTo>
                  <a:lnTo>
                    <a:pt x="142303" y="486219"/>
                  </a:lnTo>
                  <a:lnTo>
                    <a:pt x="77927" y="485368"/>
                  </a:lnTo>
                  <a:lnTo>
                    <a:pt x="153526" y="413683"/>
                  </a:lnTo>
                  <a:lnTo>
                    <a:pt x="176185" y="392612"/>
                  </a:lnTo>
                  <a:lnTo>
                    <a:pt x="195879" y="374720"/>
                  </a:lnTo>
                  <a:lnTo>
                    <a:pt x="233363" y="341794"/>
                  </a:lnTo>
                  <a:lnTo>
                    <a:pt x="251575" y="325277"/>
                  </a:lnTo>
                  <a:lnTo>
                    <a:pt x="280377" y="297319"/>
                  </a:lnTo>
                  <a:lnTo>
                    <a:pt x="312139" y="255712"/>
                  </a:lnTo>
                  <a:lnTo>
                    <a:pt x="333735" y="205833"/>
                  </a:lnTo>
                  <a:lnTo>
                    <a:pt x="337972" y="170256"/>
                  </a:lnTo>
                  <a:lnTo>
                    <a:pt x="334374" y="134311"/>
                  </a:lnTo>
                  <a:lnTo>
                    <a:pt x="308115" y="72899"/>
                  </a:lnTo>
                  <a:lnTo>
                    <a:pt x="258035" y="26681"/>
                  </a:lnTo>
                  <a:lnTo>
                    <a:pt x="193657" y="2964"/>
                  </a:lnTo>
                  <a:lnTo>
                    <a:pt x="1567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23116" y="3940944"/>
              <a:ext cx="338455" cy="564515"/>
            </a:xfrm>
            <a:custGeom>
              <a:avLst/>
              <a:gdLst/>
              <a:ahLst/>
              <a:cxnLst/>
              <a:rect l="l" t="t" r="r" b="b"/>
              <a:pathLst>
                <a:path w="338454" h="564514">
                  <a:moveTo>
                    <a:pt x="49976" y="200752"/>
                  </a:moveTo>
                  <a:lnTo>
                    <a:pt x="13552" y="185505"/>
                  </a:lnTo>
                  <a:lnTo>
                    <a:pt x="0" y="148234"/>
                  </a:lnTo>
                  <a:lnTo>
                    <a:pt x="2805" y="119170"/>
                  </a:lnTo>
                  <a:lnTo>
                    <a:pt x="25252" y="67076"/>
                  </a:lnTo>
                  <a:lnTo>
                    <a:pt x="68717" y="24776"/>
                  </a:lnTo>
                  <a:lnTo>
                    <a:pt x="124622" y="2752"/>
                  </a:lnTo>
                  <a:lnTo>
                    <a:pt x="156705" y="0"/>
                  </a:lnTo>
                  <a:lnTo>
                    <a:pt x="193658" y="2964"/>
                  </a:lnTo>
                  <a:lnTo>
                    <a:pt x="258034" y="26682"/>
                  </a:lnTo>
                  <a:lnTo>
                    <a:pt x="308116" y="72899"/>
                  </a:lnTo>
                  <a:lnTo>
                    <a:pt x="334375" y="134311"/>
                  </a:lnTo>
                  <a:lnTo>
                    <a:pt x="337975" y="170258"/>
                  </a:lnTo>
                  <a:lnTo>
                    <a:pt x="336916" y="188258"/>
                  </a:lnTo>
                  <a:lnTo>
                    <a:pt x="321034" y="239716"/>
                  </a:lnTo>
                  <a:lnTo>
                    <a:pt x="291810" y="284504"/>
                  </a:lnTo>
                  <a:lnTo>
                    <a:pt x="251575" y="325269"/>
                  </a:lnTo>
                  <a:lnTo>
                    <a:pt x="212610" y="359998"/>
                  </a:lnTo>
                  <a:lnTo>
                    <a:pt x="195881" y="374716"/>
                  </a:lnTo>
                  <a:lnTo>
                    <a:pt x="176187" y="392610"/>
                  </a:lnTo>
                  <a:lnTo>
                    <a:pt x="153528" y="413680"/>
                  </a:lnTo>
                  <a:lnTo>
                    <a:pt x="127905" y="437927"/>
                  </a:lnTo>
                  <a:lnTo>
                    <a:pt x="77929" y="485362"/>
                  </a:lnTo>
                  <a:lnTo>
                    <a:pt x="142305" y="486209"/>
                  </a:lnTo>
                  <a:lnTo>
                    <a:pt x="201016" y="485945"/>
                  </a:lnTo>
                  <a:lnTo>
                    <a:pt x="244163" y="485151"/>
                  </a:lnTo>
                  <a:lnTo>
                    <a:pt x="283763" y="481974"/>
                  </a:lnTo>
                  <a:lnTo>
                    <a:pt x="297422" y="438933"/>
                  </a:lnTo>
                  <a:lnTo>
                    <a:pt x="304092" y="406586"/>
                  </a:lnTo>
                  <a:lnTo>
                    <a:pt x="304092" y="404045"/>
                  </a:lnTo>
                  <a:lnTo>
                    <a:pt x="337975" y="404045"/>
                  </a:lnTo>
                  <a:lnTo>
                    <a:pt x="337975" y="406586"/>
                  </a:lnTo>
                  <a:lnTo>
                    <a:pt x="336969" y="412357"/>
                  </a:lnTo>
                  <a:lnTo>
                    <a:pt x="334798" y="427127"/>
                  </a:lnTo>
                  <a:lnTo>
                    <a:pt x="331463" y="450898"/>
                  </a:lnTo>
                  <a:lnTo>
                    <a:pt x="326963" y="483668"/>
                  </a:lnTo>
                  <a:lnTo>
                    <a:pt x="322357" y="516492"/>
                  </a:lnTo>
                  <a:lnTo>
                    <a:pt x="318704" y="540421"/>
                  </a:lnTo>
                  <a:lnTo>
                    <a:pt x="316004" y="555456"/>
                  </a:lnTo>
                  <a:lnTo>
                    <a:pt x="314257" y="561597"/>
                  </a:lnTo>
                  <a:lnTo>
                    <a:pt x="314257" y="564139"/>
                  </a:lnTo>
                  <a:lnTo>
                    <a:pt x="0" y="564139"/>
                  </a:lnTo>
                  <a:lnTo>
                    <a:pt x="0" y="548045"/>
                  </a:lnTo>
                  <a:lnTo>
                    <a:pt x="0" y="537880"/>
                  </a:lnTo>
                  <a:lnTo>
                    <a:pt x="0" y="533927"/>
                  </a:lnTo>
                  <a:lnTo>
                    <a:pt x="1694" y="529692"/>
                  </a:lnTo>
                  <a:lnTo>
                    <a:pt x="30494" y="495527"/>
                  </a:lnTo>
                  <a:lnTo>
                    <a:pt x="42352" y="482398"/>
                  </a:lnTo>
                  <a:lnTo>
                    <a:pt x="53364" y="470116"/>
                  </a:lnTo>
                  <a:lnTo>
                    <a:pt x="63529" y="458680"/>
                  </a:lnTo>
                  <a:lnTo>
                    <a:pt x="72846" y="448092"/>
                  </a:lnTo>
                  <a:lnTo>
                    <a:pt x="77505" y="442957"/>
                  </a:lnTo>
                  <a:lnTo>
                    <a:pt x="83858" y="436021"/>
                  </a:lnTo>
                  <a:lnTo>
                    <a:pt x="91905" y="427286"/>
                  </a:lnTo>
                  <a:lnTo>
                    <a:pt x="101646" y="416751"/>
                  </a:lnTo>
                  <a:lnTo>
                    <a:pt x="111387" y="406216"/>
                  </a:lnTo>
                  <a:lnTo>
                    <a:pt x="140399" y="374186"/>
                  </a:lnTo>
                  <a:lnTo>
                    <a:pt x="169411" y="340516"/>
                  </a:lnTo>
                  <a:lnTo>
                    <a:pt x="182487" y="323575"/>
                  </a:lnTo>
                  <a:lnTo>
                    <a:pt x="186987" y="317646"/>
                  </a:lnTo>
                  <a:lnTo>
                    <a:pt x="192228" y="310869"/>
                  </a:lnTo>
                  <a:lnTo>
                    <a:pt x="198211" y="303245"/>
                  </a:lnTo>
                  <a:lnTo>
                    <a:pt x="204087" y="295516"/>
                  </a:lnTo>
                  <a:lnTo>
                    <a:pt x="209010" y="288422"/>
                  </a:lnTo>
                  <a:lnTo>
                    <a:pt x="212981" y="281963"/>
                  </a:lnTo>
                  <a:lnTo>
                    <a:pt x="215999" y="276140"/>
                  </a:lnTo>
                  <a:lnTo>
                    <a:pt x="218699" y="270475"/>
                  </a:lnTo>
                  <a:lnTo>
                    <a:pt x="221716" y="264493"/>
                  </a:lnTo>
                  <a:lnTo>
                    <a:pt x="225052" y="258193"/>
                  </a:lnTo>
                  <a:lnTo>
                    <a:pt x="228705" y="251575"/>
                  </a:lnTo>
                  <a:lnTo>
                    <a:pt x="232252" y="244799"/>
                  </a:lnTo>
                  <a:lnTo>
                    <a:pt x="244322" y="205093"/>
                  </a:lnTo>
                  <a:lnTo>
                    <a:pt x="248187" y="171105"/>
                  </a:lnTo>
                  <a:lnTo>
                    <a:pt x="246387" y="145323"/>
                  </a:lnTo>
                  <a:lnTo>
                    <a:pt x="231987" y="99158"/>
                  </a:lnTo>
                  <a:lnTo>
                    <a:pt x="203452" y="61729"/>
                  </a:lnTo>
                  <a:lnTo>
                    <a:pt x="162369" y="42246"/>
                  </a:lnTo>
                  <a:lnTo>
                    <a:pt x="137223" y="39811"/>
                  </a:lnTo>
                  <a:lnTo>
                    <a:pt x="123670" y="40711"/>
                  </a:lnTo>
                  <a:lnTo>
                    <a:pt x="78299" y="61358"/>
                  </a:lnTo>
                  <a:lnTo>
                    <a:pt x="52799" y="91199"/>
                  </a:lnTo>
                  <a:lnTo>
                    <a:pt x="49976" y="96564"/>
                  </a:lnTo>
                  <a:lnTo>
                    <a:pt x="49976" y="98258"/>
                  </a:lnTo>
                  <a:lnTo>
                    <a:pt x="49976" y="98823"/>
                  </a:lnTo>
                  <a:lnTo>
                    <a:pt x="51388" y="99105"/>
                  </a:lnTo>
                  <a:lnTo>
                    <a:pt x="54211" y="99105"/>
                  </a:lnTo>
                  <a:lnTo>
                    <a:pt x="61887" y="99846"/>
                  </a:lnTo>
                  <a:lnTo>
                    <a:pt x="97623" y="126634"/>
                  </a:lnTo>
                  <a:lnTo>
                    <a:pt x="101646" y="149928"/>
                  </a:lnTo>
                  <a:lnTo>
                    <a:pt x="100799" y="160093"/>
                  </a:lnTo>
                  <a:lnTo>
                    <a:pt x="71787" y="196516"/>
                  </a:lnTo>
                  <a:lnTo>
                    <a:pt x="61570" y="199481"/>
                  </a:lnTo>
                  <a:lnTo>
                    <a:pt x="49976" y="2007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4721660" y="3944756"/>
            <a:ext cx="239395" cy="570230"/>
            <a:chOff x="4721660" y="3944756"/>
            <a:chExt cx="239395" cy="570230"/>
          </a:xfrm>
        </p:grpSpPr>
        <p:sp>
          <p:nvSpPr>
            <p:cNvPr id="40" name="object 40"/>
            <p:cNvSpPr/>
            <p:nvPr/>
          </p:nvSpPr>
          <p:spPr>
            <a:xfrm>
              <a:off x="4722075" y="3945178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5">
                  <a:moveTo>
                    <a:pt x="191439" y="0"/>
                  </a:moveTo>
                  <a:lnTo>
                    <a:pt x="154165" y="16090"/>
                  </a:lnTo>
                  <a:lnTo>
                    <a:pt x="138074" y="51663"/>
                  </a:lnTo>
                  <a:lnTo>
                    <a:pt x="139131" y="60719"/>
                  </a:lnTo>
                  <a:lnTo>
                    <a:pt x="165176" y="88087"/>
                  </a:lnTo>
                  <a:lnTo>
                    <a:pt x="173647" y="88087"/>
                  </a:lnTo>
                  <a:lnTo>
                    <a:pt x="210921" y="71145"/>
                  </a:lnTo>
                  <a:lnTo>
                    <a:pt x="227863" y="35572"/>
                  </a:lnTo>
                  <a:lnTo>
                    <a:pt x="226853" y="28269"/>
                  </a:lnTo>
                  <a:lnTo>
                    <a:pt x="198743" y="635"/>
                  </a:lnTo>
                  <a:lnTo>
                    <a:pt x="191439" y="0"/>
                  </a:lnTo>
                  <a:close/>
                </a:path>
                <a:path w="238125" h="569595">
                  <a:moveTo>
                    <a:pt x="182009" y="217690"/>
                  </a:moveTo>
                  <a:lnTo>
                    <a:pt x="123951" y="217690"/>
                  </a:lnTo>
                  <a:lnTo>
                    <a:pt x="128752" y="224472"/>
                  </a:lnTo>
                  <a:lnTo>
                    <a:pt x="128752" y="238023"/>
                  </a:lnTo>
                  <a:lnTo>
                    <a:pt x="118590" y="283812"/>
                  </a:lnTo>
                  <a:lnTo>
                    <a:pt x="99956" y="335056"/>
                  </a:lnTo>
                  <a:lnTo>
                    <a:pt x="85559" y="373545"/>
                  </a:lnTo>
                  <a:lnTo>
                    <a:pt x="71210" y="411028"/>
                  </a:lnTo>
                  <a:lnTo>
                    <a:pt x="60356" y="439618"/>
                  </a:lnTo>
                  <a:lnTo>
                    <a:pt x="52998" y="459314"/>
                  </a:lnTo>
                  <a:lnTo>
                    <a:pt x="49136" y="470115"/>
                  </a:lnTo>
                  <a:lnTo>
                    <a:pt x="47278" y="476574"/>
                  </a:lnTo>
                  <a:lnTo>
                    <a:pt x="45985" y="483080"/>
                  </a:lnTo>
                  <a:lnTo>
                    <a:pt x="45953" y="483242"/>
                  </a:lnTo>
                  <a:lnTo>
                    <a:pt x="45219" y="489597"/>
                  </a:lnTo>
                  <a:lnTo>
                    <a:pt x="45159" y="490123"/>
                  </a:lnTo>
                  <a:lnTo>
                    <a:pt x="45020" y="493826"/>
                  </a:lnTo>
                  <a:lnTo>
                    <a:pt x="45006" y="498277"/>
                  </a:lnTo>
                  <a:lnTo>
                    <a:pt x="46697" y="514265"/>
                  </a:lnTo>
                  <a:lnTo>
                    <a:pt x="68618" y="551434"/>
                  </a:lnTo>
                  <a:lnTo>
                    <a:pt x="105303" y="568102"/>
                  </a:lnTo>
                  <a:lnTo>
                    <a:pt x="118592" y="569213"/>
                  </a:lnTo>
                  <a:lnTo>
                    <a:pt x="131734" y="568102"/>
                  </a:lnTo>
                  <a:lnTo>
                    <a:pt x="132154" y="568102"/>
                  </a:lnTo>
                  <a:lnTo>
                    <a:pt x="171107" y="550583"/>
                  </a:lnTo>
                  <a:lnTo>
                    <a:pt x="185754" y="537883"/>
                  </a:lnTo>
                  <a:lnTo>
                    <a:pt x="122821" y="537883"/>
                  </a:lnTo>
                  <a:lnTo>
                    <a:pt x="116528" y="536559"/>
                  </a:lnTo>
                  <a:lnTo>
                    <a:pt x="112031" y="532587"/>
                  </a:lnTo>
                  <a:lnTo>
                    <a:pt x="109332" y="525967"/>
                  </a:lnTo>
                  <a:lnTo>
                    <a:pt x="108432" y="516699"/>
                  </a:lnTo>
                  <a:lnTo>
                    <a:pt x="108696" y="511827"/>
                  </a:lnTo>
                  <a:lnTo>
                    <a:pt x="119970" y="468685"/>
                  </a:lnTo>
                  <a:lnTo>
                    <a:pt x="137754" y="420826"/>
                  </a:lnTo>
                  <a:lnTo>
                    <a:pt x="158616" y="367352"/>
                  </a:lnTo>
                  <a:lnTo>
                    <a:pt x="167724" y="343688"/>
                  </a:lnTo>
                  <a:lnTo>
                    <a:pt x="182042" y="305146"/>
                  </a:lnTo>
                  <a:lnTo>
                    <a:pt x="193239" y="265870"/>
                  </a:lnTo>
                  <a:lnTo>
                    <a:pt x="193853" y="258926"/>
                  </a:lnTo>
                  <a:lnTo>
                    <a:pt x="193979" y="257505"/>
                  </a:lnTo>
                  <a:lnTo>
                    <a:pt x="192234" y="241834"/>
                  </a:lnTo>
                  <a:lnTo>
                    <a:pt x="187839" y="227857"/>
                  </a:lnTo>
                  <a:lnTo>
                    <a:pt x="182009" y="217690"/>
                  </a:lnTo>
                  <a:close/>
                </a:path>
                <a:path w="238125" h="569595">
                  <a:moveTo>
                    <a:pt x="232384" y="430301"/>
                  </a:moveTo>
                  <a:lnTo>
                    <a:pt x="212610" y="430301"/>
                  </a:lnTo>
                  <a:lnTo>
                    <a:pt x="207810" y="430860"/>
                  </a:lnTo>
                  <a:lnTo>
                    <a:pt x="205562" y="433120"/>
                  </a:lnTo>
                  <a:lnTo>
                    <a:pt x="204139" y="437083"/>
                  </a:lnTo>
                  <a:lnTo>
                    <a:pt x="202450" y="443852"/>
                  </a:lnTo>
                  <a:lnTo>
                    <a:pt x="197633" y="458091"/>
                  </a:lnTo>
                  <a:lnTo>
                    <a:pt x="181279" y="493826"/>
                  </a:lnTo>
                  <a:lnTo>
                    <a:pt x="151066" y="529691"/>
                  </a:lnTo>
                  <a:lnTo>
                    <a:pt x="127914" y="537883"/>
                  </a:lnTo>
                  <a:lnTo>
                    <a:pt x="185754" y="537883"/>
                  </a:lnTo>
                  <a:lnTo>
                    <a:pt x="215635" y="496634"/>
                  </a:lnTo>
                  <a:lnTo>
                    <a:pt x="233737" y="456086"/>
                  </a:lnTo>
                  <a:lnTo>
                    <a:pt x="238023" y="433120"/>
                  </a:lnTo>
                  <a:lnTo>
                    <a:pt x="232384" y="430301"/>
                  </a:lnTo>
                  <a:close/>
                </a:path>
                <a:path w="238125" h="569595">
                  <a:moveTo>
                    <a:pt x="116052" y="185496"/>
                  </a:moveTo>
                  <a:lnTo>
                    <a:pt x="77612" y="195667"/>
                  </a:lnTo>
                  <a:lnTo>
                    <a:pt x="43626" y="224680"/>
                  </a:lnTo>
                  <a:lnTo>
                    <a:pt x="21918" y="258926"/>
                  </a:lnTo>
                  <a:lnTo>
                    <a:pt x="4291" y="299486"/>
                  </a:lnTo>
                  <a:lnTo>
                    <a:pt x="0" y="316801"/>
                  </a:lnTo>
                  <a:lnTo>
                    <a:pt x="0" y="318490"/>
                  </a:lnTo>
                  <a:lnTo>
                    <a:pt x="1701" y="321030"/>
                  </a:lnTo>
                  <a:lnTo>
                    <a:pt x="5092" y="324421"/>
                  </a:lnTo>
                  <a:lnTo>
                    <a:pt x="27673" y="324421"/>
                  </a:lnTo>
                  <a:lnTo>
                    <a:pt x="28524" y="324142"/>
                  </a:lnTo>
                  <a:lnTo>
                    <a:pt x="30784" y="323011"/>
                  </a:lnTo>
                  <a:lnTo>
                    <a:pt x="31343" y="322440"/>
                  </a:lnTo>
                  <a:lnTo>
                    <a:pt x="31436" y="321030"/>
                  </a:lnTo>
                  <a:lnTo>
                    <a:pt x="31623" y="320471"/>
                  </a:lnTo>
                  <a:lnTo>
                    <a:pt x="32753" y="318211"/>
                  </a:lnTo>
                  <a:lnTo>
                    <a:pt x="33324" y="317360"/>
                  </a:lnTo>
                  <a:lnTo>
                    <a:pt x="33883" y="316801"/>
                  </a:lnTo>
                  <a:lnTo>
                    <a:pt x="40024" y="296151"/>
                  </a:lnTo>
                  <a:lnTo>
                    <a:pt x="56122" y="260571"/>
                  </a:lnTo>
                  <a:lnTo>
                    <a:pt x="88307" y="224680"/>
                  </a:lnTo>
                  <a:lnTo>
                    <a:pt x="112661" y="217690"/>
                  </a:lnTo>
                  <a:lnTo>
                    <a:pt x="182009" y="217690"/>
                  </a:lnTo>
                  <a:lnTo>
                    <a:pt x="180796" y="215574"/>
                  </a:lnTo>
                  <a:lnTo>
                    <a:pt x="171107" y="204990"/>
                  </a:lnTo>
                  <a:lnTo>
                    <a:pt x="159408" y="196463"/>
                  </a:lnTo>
                  <a:lnTo>
                    <a:pt x="146332" y="190371"/>
                  </a:lnTo>
                  <a:lnTo>
                    <a:pt x="131880" y="186715"/>
                  </a:lnTo>
                  <a:lnTo>
                    <a:pt x="116052" y="1854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9730" y="3944756"/>
              <a:ext cx="90634" cy="8894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722084" y="4130685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93"/>
                  </a:moveTo>
                  <a:lnTo>
                    <a:pt x="11752" y="95029"/>
                  </a:lnTo>
                  <a:lnTo>
                    <a:pt x="35046" y="50240"/>
                  </a:lnTo>
                  <a:lnTo>
                    <a:pt x="65223" y="18635"/>
                  </a:lnTo>
                  <a:lnTo>
                    <a:pt x="103022" y="846"/>
                  </a:lnTo>
                  <a:lnTo>
                    <a:pt x="116046" y="0"/>
                  </a:lnTo>
                  <a:lnTo>
                    <a:pt x="131876" y="1217"/>
                  </a:lnTo>
                  <a:lnTo>
                    <a:pt x="171105" y="19482"/>
                  </a:lnTo>
                  <a:lnTo>
                    <a:pt x="192228" y="56329"/>
                  </a:lnTo>
                  <a:lnTo>
                    <a:pt x="193975" y="71999"/>
                  </a:lnTo>
                  <a:lnTo>
                    <a:pt x="193234" y="80364"/>
                  </a:lnTo>
                  <a:lnTo>
                    <a:pt x="182116" y="119434"/>
                  </a:lnTo>
                  <a:lnTo>
                    <a:pt x="167717" y="158187"/>
                  </a:lnTo>
                  <a:lnTo>
                    <a:pt x="148234" y="208375"/>
                  </a:lnTo>
                  <a:lnTo>
                    <a:pt x="137752" y="235322"/>
                  </a:lnTo>
                  <a:lnTo>
                    <a:pt x="119964" y="283181"/>
                  </a:lnTo>
                  <a:lnTo>
                    <a:pt x="109482" y="320187"/>
                  </a:lnTo>
                  <a:lnTo>
                    <a:pt x="108423" y="331198"/>
                  </a:lnTo>
                  <a:lnTo>
                    <a:pt x="109323" y="340463"/>
                  </a:lnTo>
                  <a:lnTo>
                    <a:pt x="112023" y="347081"/>
                  </a:lnTo>
                  <a:lnTo>
                    <a:pt x="116523" y="351051"/>
                  </a:lnTo>
                  <a:lnTo>
                    <a:pt x="122823" y="352375"/>
                  </a:lnTo>
                  <a:lnTo>
                    <a:pt x="127905" y="352375"/>
                  </a:lnTo>
                  <a:lnTo>
                    <a:pt x="133269" y="351528"/>
                  </a:lnTo>
                  <a:lnTo>
                    <a:pt x="138917" y="349834"/>
                  </a:lnTo>
                  <a:lnTo>
                    <a:pt x="144564" y="348139"/>
                  </a:lnTo>
                  <a:lnTo>
                    <a:pt x="175393" y="317804"/>
                  </a:lnTo>
                  <a:lnTo>
                    <a:pt x="197628" y="272592"/>
                  </a:lnTo>
                  <a:lnTo>
                    <a:pt x="204140" y="251575"/>
                  </a:lnTo>
                  <a:lnTo>
                    <a:pt x="205552" y="247622"/>
                  </a:lnTo>
                  <a:lnTo>
                    <a:pt x="206681" y="246493"/>
                  </a:lnTo>
                  <a:lnTo>
                    <a:pt x="207810" y="245364"/>
                  </a:lnTo>
                  <a:lnTo>
                    <a:pt x="212610" y="244799"/>
                  </a:lnTo>
                  <a:lnTo>
                    <a:pt x="221081" y="244799"/>
                  </a:lnTo>
                  <a:lnTo>
                    <a:pt x="232375" y="244799"/>
                  </a:lnTo>
                  <a:lnTo>
                    <a:pt x="238022" y="247622"/>
                  </a:lnTo>
                  <a:lnTo>
                    <a:pt x="238022" y="253269"/>
                  </a:lnTo>
                  <a:lnTo>
                    <a:pt x="237546" y="257451"/>
                  </a:lnTo>
                  <a:lnTo>
                    <a:pt x="221293" y="300069"/>
                  </a:lnTo>
                  <a:lnTo>
                    <a:pt x="201757" y="334269"/>
                  </a:lnTo>
                  <a:lnTo>
                    <a:pt x="171105" y="365081"/>
                  </a:lnTo>
                  <a:lnTo>
                    <a:pt x="132352" y="382551"/>
                  </a:lnTo>
                  <a:lnTo>
                    <a:pt x="118587" y="383716"/>
                  </a:lnTo>
                  <a:lnTo>
                    <a:pt x="105299" y="382604"/>
                  </a:lnTo>
                  <a:lnTo>
                    <a:pt x="68611" y="365928"/>
                  </a:lnTo>
                  <a:lnTo>
                    <a:pt x="46693" y="328763"/>
                  </a:lnTo>
                  <a:lnTo>
                    <a:pt x="44893" y="311716"/>
                  </a:lnTo>
                  <a:lnTo>
                    <a:pt x="45158" y="304622"/>
                  </a:lnTo>
                  <a:lnTo>
                    <a:pt x="60352" y="254116"/>
                  </a:lnTo>
                  <a:lnTo>
                    <a:pt x="85552" y="188046"/>
                  </a:lnTo>
                  <a:lnTo>
                    <a:pt x="99952" y="149558"/>
                  </a:lnTo>
                  <a:lnTo>
                    <a:pt x="118587" y="98311"/>
                  </a:lnTo>
                  <a:lnTo>
                    <a:pt x="128064" y="60617"/>
                  </a:lnTo>
                  <a:lnTo>
                    <a:pt x="128752" y="52517"/>
                  </a:lnTo>
                  <a:lnTo>
                    <a:pt x="128752" y="38964"/>
                  </a:lnTo>
                  <a:lnTo>
                    <a:pt x="123952" y="32188"/>
                  </a:lnTo>
                  <a:lnTo>
                    <a:pt x="114352" y="32188"/>
                  </a:lnTo>
                  <a:lnTo>
                    <a:pt x="112658" y="32188"/>
                  </a:lnTo>
                  <a:lnTo>
                    <a:pt x="76923" y="47911"/>
                  </a:lnTo>
                  <a:lnTo>
                    <a:pt x="47435" y="91905"/>
                  </a:lnTo>
                  <a:lnTo>
                    <a:pt x="33882" y="131293"/>
                  </a:lnTo>
                  <a:lnTo>
                    <a:pt x="33317" y="131858"/>
                  </a:lnTo>
                  <a:lnTo>
                    <a:pt x="32752" y="132705"/>
                  </a:lnTo>
                  <a:lnTo>
                    <a:pt x="32188" y="133834"/>
                  </a:lnTo>
                  <a:lnTo>
                    <a:pt x="31623" y="134963"/>
                  </a:lnTo>
                  <a:lnTo>
                    <a:pt x="31341" y="135810"/>
                  </a:lnTo>
                  <a:lnTo>
                    <a:pt x="31341" y="136375"/>
                  </a:lnTo>
                  <a:lnTo>
                    <a:pt x="31341" y="136940"/>
                  </a:lnTo>
                  <a:lnTo>
                    <a:pt x="30776" y="137505"/>
                  </a:lnTo>
                  <a:lnTo>
                    <a:pt x="29646" y="138070"/>
                  </a:lnTo>
                  <a:lnTo>
                    <a:pt x="28517" y="138635"/>
                  </a:lnTo>
                  <a:lnTo>
                    <a:pt x="27670" y="138917"/>
                  </a:lnTo>
                  <a:lnTo>
                    <a:pt x="27105" y="138917"/>
                  </a:lnTo>
                  <a:lnTo>
                    <a:pt x="26541" y="138917"/>
                  </a:lnTo>
                  <a:lnTo>
                    <a:pt x="5082" y="138917"/>
                  </a:lnTo>
                  <a:lnTo>
                    <a:pt x="1694" y="135528"/>
                  </a:lnTo>
                  <a:lnTo>
                    <a:pt x="0" y="132987"/>
                  </a:lnTo>
                  <a:lnTo>
                    <a:pt x="0" y="13129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5043538" y="3869368"/>
            <a:ext cx="203835" cy="848360"/>
            <a:chOff x="5043538" y="3869368"/>
            <a:chExt cx="203835" cy="848360"/>
          </a:xfrm>
        </p:grpSpPr>
        <p:sp>
          <p:nvSpPr>
            <p:cNvPr id="44" name="object 44"/>
            <p:cNvSpPr/>
            <p:nvPr/>
          </p:nvSpPr>
          <p:spPr>
            <a:xfrm>
              <a:off x="5043957" y="38697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26263" y="0"/>
                  </a:moveTo>
                  <a:lnTo>
                    <a:pt x="7632" y="0"/>
                  </a:lnTo>
                  <a:lnTo>
                    <a:pt x="4241" y="838"/>
                  </a:lnTo>
                  <a:lnTo>
                    <a:pt x="1409" y="2539"/>
                  </a:lnTo>
                  <a:lnTo>
                    <a:pt x="0" y="5638"/>
                  </a:lnTo>
                  <a:lnTo>
                    <a:pt x="0" y="10159"/>
                  </a:lnTo>
                  <a:lnTo>
                    <a:pt x="36877" y="53077"/>
                  </a:lnTo>
                  <a:lnTo>
                    <a:pt x="61190" y="88182"/>
                  </a:lnTo>
                  <a:lnTo>
                    <a:pt x="82262" y="126488"/>
                  </a:lnTo>
                  <a:lnTo>
                    <a:pt x="100091" y="167993"/>
                  </a:lnTo>
                  <a:lnTo>
                    <a:pt x="114680" y="212698"/>
                  </a:lnTo>
                  <a:lnTo>
                    <a:pt x="126026" y="260603"/>
                  </a:lnTo>
                  <a:lnTo>
                    <a:pt x="134130" y="311708"/>
                  </a:lnTo>
                  <a:lnTo>
                    <a:pt x="138993" y="366013"/>
                  </a:lnTo>
                  <a:lnTo>
                    <a:pt x="140614" y="423519"/>
                  </a:lnTo>
                  <a:lnTo>
                    <a:pt x="138993" y="481025"/>
                  </a:lnTo>
                  <a:lnTo>
                    <a:pt x="134130" y="535332"/>
                  </a:lnTo>
                  <a:lnTo>
                    <a:pt x="126026" y="586438"/>
                  </a:lnTo>
                  <a:lnTo>
                    <a:pt x="114680" y="634346"/>
                  </a:lnTo>
                  <a:lnTo>
                    <a:pt x="100091" y="679053"/>
                  </a:lnTo>
                  <a:lnTo>
                    <a:pt x="82262" y="720560"/>
                  </a:lnTo>
                  <a:lnTo>
                    <a:pt x="61190" y="758867"/>
                  </a:lnTo>
                  <a:lnTo>
                    <a:pt x="36877" y="793974"/>
                  </a:lnTo>
                  <a:lnTo>
                    <a:pt x="0" y="836891"/>
                  </a:lnTo>
                  <a:lnTo>
                    <a:pt x="571" y="840270"/>
                  </a:lnTo>
                  <a:lnTo>
                    <a:pt x="1409" y="842822"/>
                  </a:lnTo>
                  <a:lnTo>
                    <a:pt x="3670" y="846201"/>
                  </a:lnTo>
                  <a:lnTo>
                    <a:pt x="5080" y="847051"/>
                  </a:lnTo>
                  <a:lnTo>
                    <a:pt x="26263" y="847051"/>
                  </a:lnTo>
                  <a:lnTo>
                    <a:pt x="29654" y="843660"/>
                  </a:lnTo>
                  <a:lnTo>
                    <a:pt x="39814" y="835761"/>
                  </a:lnTo>
                  <a:lnTo>
                    <a:pt x="76238" y="799617"/>
                  </a:lnTo>
                  <a:lnTo>
                    <a:pt x="104352" y="766420"/>
                  </a:lnTo>
                  <a:lnTo>
                    <a:pt x="124944" y="732488"/>
                  </a:lnTo>
                  <a:lnTo>
                    <a:pt x="152736" y="681029"/>
                  </a:lnTo>
                  <a:lnTo>
                    <a:pt x="168409" y="643757"/>
                  </a:lnTo>
                  <a:lnTo>
                    <a:pt x="179844" y="605481"/>
                  </a:lnTo>
                  <a:lnTo>
                    <a:pt x="189583" y="560166"/>
                  </a:lnTo>
                  <a:lnTo>
                    <a:pt x="197687" y="507540"/>
                  </a:lnTo>
                  <a:lnTo>
                    <a:pt x="201921" y="452056"/>
                  </a:lnTo>
                  <a:lnTo>
                    <a:pt x="202450" y="423519"/>
                  </a:lnTo>
                  <a:lnTo>
                    <a:pt x="200993" y="377443"/>
                  </a:lnTo>
                  <a:lnTo>
                    <a:pt x="196622" y="332041"/>
                  </a:lnTo>
                  <a:lnTo>
                    <a:pt x="189338" y="287316"/>
                  </a:lnTo>
                  <a:lnTo>
                    <a:pt x="179139" y="243267"/>
                  </a:lnTo>
                  <a:lnTo>
                    <a:pt x="166027" y="199897"/>
                  </a:lnTo>
                  <a:lnTo>
                    <a:pt x="145114" y="148334"/>
                  </a:lnTo>
                  <a:lnTo>
                    <a:pt x="118802" y="101217"/>
                  </a:lnTo>
                  <a:lnTo>
                    <a:pt x="87088" y="58546"/>
                  </a:lnTo>
                  <a:lnTo>
                    <a:pt x="49974" y="20319"/>
                  </a:lnTo>
                  <a:lnTo>
                    <a:pt x="26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043961" y="38697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4235" y="847"/>
                  </a:moveTo>
                  <a:lnTo>
                    <a:pt x="7623" y="0"/>
                  </a:lnTo>
                  <a:lnTo>
                    <a:pt x="10446" y="0"/>
                  </a:lnTo>
                  <a:lnTo>
                    <a:pt x="13270" y="0"/>
                  </a:lnTo>
                  <a:lnTo>
                    <a:pt x="16094" y="0"/>
                  </a:lnTo>
                  <a:lnTo>
                    <a:pt x="26258" y="0"/>
                  </a:lnTo>
                  <a:lnTo>
                    <a:pt x="49976" y="20329"/>
                  </a:lnTo>
                  <a:lnTo>
                    <a:pt x="87087" y="58552"/>
                  </a:lnTo>
                  <a:lnTo>
                    <a:pt x="118799" y="101223"/>
                  </a:lnTo>
                  <a:lnTo>
                    <a:pt x="145111" y="148340"/>
                  </a:lnTo>
                  <a:lnTo>
                    <a:pt x="166022" y="199905"/>
                  </a:lnTo>
                  <a:lnTo>
                    <a:pt x="179135" y="243274"/>
                  </a:lnTo>
                  <a:lnTo>
                    <a:pt x="189334" y="287321"/>
                  </a:lnTo>
                  <a:lnTo>
                    <a:pt x="196618" y="332046"/>
                  </a:lnTo>
                  <a:lnTo>
                    <a:pt x="200989" y="377448"/>
                  </a:lnTo>
                  <a:lnTo>
                    <a:pt x="202446" y="423527"/>
                  </a:lnTo>
                  <a:lnTo>
                    <a:pt x="201916" y="452062"/>
                  </a:lnTo>
                  <a:lnTo>
                    <a:pt x="197681" y="507545"/>
                  </a:lnTo>
                  <a:lnTo>
                    <a:pt x="189581" y="560168"/>
                  </a:lnTo>
                  <a:lnTo>
                    <a:pt x="179840" y="605486"/>
                  </a:lnTo>
                  <a:lnTo>
                    <a:pt x="168405" y="643762"/>
                  </a:lnTo>
                  <a:lnTo>
                    <a:pt x="152734" y="681032"/>
                  </a:lnTo>
                  <a:lnTo>
                    <a:pt x="133517" y="717191"/>
                  </a:lnTo>
                  <a:lnTo>
                    <a:pt x="110964" y="756420"/>
                  </a:lnTo>
                  <a:lnTo>
                    <a:pt x="86982" y="788026"/>
                  </a:lnTo>
                  <a:lnTo>
                    <a:pt x="58023" y="818467"/>
                  </a:lnTo>
                  <a:lnTo>
                    <a:pt x="29646" y="843667"/>
                  </a:lnTo>
                  <a:lnTo>
                    <a:pt x="27952" y="845361"/>
                  </a:lnTo>
                  <a:lnTo>
                    <a:pt x="26823" y="846490"/>
                  </a:lnTo>
                  <a:lnTo>
                    <a:pt x="26258" y="847055"/>
                  </a:lnTo>
                  <a:lnTo>
                    <a:pt x="16094" y="847055"/>
                  </a:lnTo>
                  <a:lnTo>
                    <a:pt x="11576" y="847055"/>
                  </a:lnTo>
                  <a:lnTo>
                    <a:pt x="8470" y="847055"/>
                  </a:lnTo>
                  <a:lnTo>
                    <a:pt x="6776" y="847055"/>
                  </a:lnTo>
                  <a:lnTo>
                    <a:pt x="5082" y="847055"/>
                  </a:lnTo>
                  <a:lnTo>
                    <a:pt x="3670" y="846208"/>
                  </a:lnTo>
                  <a:lnTo>
                    <a:pt x="2541" y="844514"/>
                  </a:lnTo>
                  <a:lnTo>
                    <a:pt x="1411" y="842820"/>
                  </a:lnTo>
                  <a:lnTo>
                    <a:pt x="564" y="840279"/>
                  </a:lnTo>
                  <a:lnTo>
                    <a:pt x="0" y="836891"/>
                  </a:lnTo>
                  <a:lnTo>
                    <a:pt x="564" y="836326"/>
                  </a:lnTo>
                  <a:lnTo>
                    <a:pt x="3670" y="832655"/>
                  </a:lnTo>
                  <a:lnTo>
                    <a:pt x="9317" y="825879"/>
                  </a:lnTo>
                  <a:lnTo>
                    <a:pt x="36872" y="793973"/>
                  </a:lnTo>
                  <a:lnTo>
                    <a:pt x="61186" y="758867"/>
                  </a:lnTo>
                  <a:lnTo>
                    <a:pt x="82258" y="720562"/>
                  </a:lnTo>
                  <a:lnTo>
                    <a:pt x="100088" y="679056"/>
                  </a:lnTo>
                  <a:lnTo>
                    <a:pt x="114676" y="634350"/>
                  </a:lnTo>
                  <a:lnTo>
                    <a:pt x="126023" y="586444"/>
                  </a:lnTo>
                  <a:lnTo>
                    <a:pt x="134127" y="535339"/>
                  </a:lnTo>
                  <a:lnTo>
                    <a:pt x="138990" y="481033"/>
                  </a:lnTo>
                  <a:lnTo>
                    <a:pt x="140611" y="423527"/>
                  </a:lnTo>
                  <a:lnTo>
                    <a:pt x="138990" y="366022"/>
                  </a:lnTo>
                  <a:lnTo>
                    <a:pt x="134127" y="311716"/>
                  </a:lnTo>
                  <a:lnTo>
                    <a:pt x="126023" y="260610"/>
                  </a:lnTo>
                  <a:lnTo>
                    <a:pt x="114676" y="212705"/>
                  </a:lnTo>
                  <a:lnTo>
                    <a:pt x="100088" y="167999"/>
                  </a:lnTo>
                  <a:lnTo>
                    <a:pt x="82258" y="126493"/>
                  </a:lnTo>
                  <a:lnTo>
                    <a:pt x="61186" y="88187"/>
                  </a:lnTo>
                  <a:lnTo>
                    <a:pt x="36872" y="53082"/>
                  </a:lnTo>
                  <a:lnTo>
                    <a:pt x="9317" y="21176"/>
                  </a:lnTo>
                  <a:lnTo>
                    <a:pt x="3670" y="14399"/>
                  </a:lnTo>
                  <a:lnTo>
                    <a:pt x="564" y="10729"/>
                  </a:lnTo>
                  <a:lnTo>
                    <a:pt x="0" y="10164"/>
                  </a:lnTo>
                  <a:lnTo>
                    <a:pt x="0" y="5647"/>
                  </a:lnTo>
                  <a:lnTo>
                    <a:pt x="1411" y="2541"/>
                  </a:lnTo>
                  <a:lnTo>
                    <a:pt x="4235" y="84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5406075" y="3869368"/>
            <a:ext cx="203835" cy="848360"/>
            <a:chOff x="5406075" y="3869368"/>
            <a:chExt cx="203835" cy="848360"/>
          </a:xfrm>
        </p:grpSpPr>
        <p:sp>
          <p:nvSpPr>
            <p:cNvPr id="47" name="object 47"/>
            <p:cNvSpPr/>
            <p:nvPr/>
          </p:nvSpPr>
          <p:spPr>
            <a:xfrm>
              <a:off x="5406504" y="38697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198488" y="0"/>
                  </a:moveTo>
                  <a:lnTo>
                    <a:pt x="176187" y="0"/>
                  </a:lnTo>
                  <a:lnTo>
                    <a:pt x="162423" y="10799"/>
                  </a:lnTo>
                  <a:lnTo>
                    <a:pt x="157920" y="14767"/>
                  </a:lnTo>
                  <a:lnTo>
                    <a:pt x="151669" y="21487"/>
                  </a:lnTo>
                  <a:lnTo>
                    <a:pt x="127050" y="46583"/>
                  </a:lnTo>
                  <a:lnTo>
                    <a:pt x="98150" y="80252"/>
                  </a:lnTo>
                  <a:lnTo>
                    <a:pt x="59296" y="147383"/>
                  </a:lnTo>
                  <a:lnTo>
                    <a:pt x="41290" y="184227"/>
                  </a:lnTo>
                  <a:lnTo>
                    <a:pt x="27952" y="221919"/>
                  </a:lnTo>
                  <a:lnTo>
                    <a:pt x="17573" y="263639"/>
                  </a:lnTo>
                  <a:lnTo>
                    <a:pt x="8470" y="312559"/>
                  </a:lnTo>
                  <a:lnTo>
                    <a:pt x="2116" y="366558"/>
                  </a:lnTo>
                  <a:lnTo>
                    <a:pt x="0" y="423519"/>
                  </a:lnTo>
                  <a:lnTo>
                    <a:pt x="1456" y="469600"/>
                  </a:lnTo>
                  <a:lnTo>
                    <a:pt x="5827" y="515003"/>
                  </a:lnTo>
                  <a:lnTo>
                    <a:pt x="13112" y="559726"/>
                  </a:lnTo>
                  <a:lnTo>
                    <a:pt x="23311" y="603772"/>
                  </a:lnTo>
                  <a:lnTo>
                    <a:pt x="36423" y="647141"/>
                  </a:lnTo>
                  <a:lnTo>
                    <a:pt x="57335" y="698706"/>
                  </a:lnTo>
                  <a:lnTo>
                    <a:pt x="83646" y="745826"/>
                  </a:lnTo>
                  <a:lnTo>
                    <a:pt x="115356" y="788498"/>
                  </a:lnTo>
                  <a:lnTo>
                    <a:pt x="152463" y="826719"/>
                  </a:lnTo>
                  <a:lnTo>
                    <a:pt x="176187" y="847051"/>
                  </a:lnTo>
                  <a:lnTo>
                    <a:pt x="198208" y="847051"/>
                  </a:lnTo>
                  <a:lnTo>
                    <a:pt x="202450" y="844511"/>
                  </a:lnTo>
                  <a:lnTo>
                    <a:pt x="202450" y="838860"/>
                  </a:lnTo>
                  <a:lnTo>
                    <a:pt x="188048" y="821639"/>
                  </a:lnTo>
                  <a:lnTo>
                    <a:pt x="171951" y="801944"/>
                  </a:lnTo>
                  <a:lnTo>
                    <a:pt x="141931" y="761711"/>
                  </a:lnTo>
                  <a:lnTo>
                    <a:pt x="121177" y="725288"/>
                  </a:lnTo>
                  <a:lnTo>
                    <a:pt x="101166" y="679706"/>
                  </a:lnTo>
                  <a:lnTo>
                    <a:pt x="83802" y="620833"/>
                  </a:lnTo>
                  <a:lnTo>
                    <a:pt x="69937" y="548674"/>
                  </a:lnTo>
                  <a:lnTo>
                    <a:pt x="65436" y="509076"/>
                  </a:lnTo>
                  <a:lnTo>
                    <a:pt x="62736" y="467358"/>
                  </a:lnTo>
                  <a:lnTo>
                    <a:pt x="61836" y="423519"/>
                  </a:lnTo>
                  <a:lnTo>
                    <a:pt x="62736" y="379633"/>
                  </a:lnTo>
                  <a:lnTo>
                    <a:pt x="65436" y="337758"/>
                  </a:lnTo>
                  <a:lnTo>
                    <a:pt x="69937" y="297894"/>
                  </a:lnTo>
                  <a:lnTo>
                    <a:pt x="76238" y="260045"/>
                  </a:lnTo>
                  <a:lnTo>
                    <a:pt x="92324" y="193970"/>
                  </a:lnTo>
                  <a:lnTo>
                    <a:pt x="111810" y="143154"/>
                  </a:lnTo>
                  <a:lnTo>
                    <a:pt x="132776" y="103339"/>
                  </a:lnTo>
                  <a:lnTo>
                    <a:pt x="153314" y="70307"/>
                  </a:lnTo>
                  <a:lnTo>
                    <a:pt x="180476" y="33933"/>
                  </a:lnTo>
                  <a:lnTo>
                    <a:pt x="197637" y="15239"/>
                  </a:lnTo>
                  <a:lnTo>
                    <a:pt x="202450" y="9309"/>
                  </a:lnTo>
                  <a:lnTo>
                    <a:pt x="202450" y="2539"/>
                  </a:lnTo>
                  <a:lnTo>
                    <a:pt x="198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406498" y="38697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0" y="423527"/>
                  </a:moveTo>
                  <a:lnTo>
                    <a:pt x="2117" y="366563"/>
                  </a:lnTo>
                  <a:lnTo>
                    <a:pt x="8470" y="312563"/>
                  </a:lnTo>
                  <a:lnTo>
                    <a:pt x="17576" y="263646"/>
                  </a:lnTo>
                  <a:lnTo>
                    <a:pt x="27952" y="221928"/>
                  </a:lnTo>
                  <a:lnTo>
                    <a:pt x="41294" y="184234"/>
                  </a:lnTo>
                  <a:lnTo>
                    <a:pt x="59293" y="147387"/>
                  </a:lnTo>
                  <a:lnTo>
                    <a:pt x="85023" y="101805"/>
                  </a:lnTo>
                  <a:lnTo>
                    <a:pt x="106305" y="69458"/>
                  </a:lnTo>
                  <a:lnTo>
                    <a:pt x="137699" y="35893"/>
                  </a:lnTo>
                  <a:lnTo>
                    <a:pt x="145905" y="27529"/>
                  </a:lnTo>
                  <a:lnTo>
                    <a:pt x="151676" y="21493"/>
                  </a:lnTo>
                  <a:lnTo>
                    <a:pt x="155011" y="17788"/>
                  </a:lnTo>
                  <a:lnTo>
                    <a:pt x="157922" y="14770"/>
                  </a:lnTo>
                  <a:lnTo>
                    <a:pt x="162422" y="10799"/>
                  </a:lnTo>
                  <a:lnTo>
                    <a:pt x="168511" y="5876"/>
                  </a:lnTo>
                  <a:lnTo>
                    <a:pt x="176187" y="0"/>
                  </a:lnTo>
                  <a:lnTo>
                    <a:pt x="187199" y="0"/>
                  </a:lnTo>
                  <a:lnTo>
                    <a:pt x="190587" y="0"/>
                  </a:lnTo>
                  <a:lnTo>
                    <a:pt x="198493" y="0"/>
                  </a:lnTo>
                  <a:lnTo>
                    <a:pt x="202446" y="2541"/>
                  </a:lnTo>
                  <a:lnTo>
                    <a:pt x="202446" y="7623"/>
                  </a:lnTo>
                  <a:lnTo>
                    <a:pt x="202446" y="9317"/>
                  </a:lnTo>
                  <a:lnTo>
                    <a:pt x="197646" y="15247"/>
                  </a:lnTo>
                  <a:lnTo>
                    <a:pt x="188046" y="25411"/>
                  </a:lnTo>
                  <a:lnTo>
                    <a:pt x="180475" y="33935"/>
                  </a:lnTo>
                  <a:lnTo>
                    <a:pt x="153317" y="70305"/>
                  </a:lnTo>
                  <a:lnTo>
                    <a:pt x="132776" y="103340"/>
                  </a:lnTo>
                  <a:lnTo>
                    <a:pt x="111811" y="143152"/>
                  </a:lnTo>
                  <a:lnTo>
                    <a:pt x="92328" y="193975"/>
                  </a:lnTo>
                  <a:lnTo>
                    <a:pt x="76235" y="260046"/>
                  </a:lnTo>
                  <a:lnTo>
                    <a:pt x="69935" y="297898"/>
                  </a:lnTo>
                  <a:lnTo>
                    <a:pt x="65435" y="337763"/>
                  </a:lnTo>
                  <a:lnTo>
                    <a:pt x="62735" y="379639"/>
                  </a:lnTo>
                  <a:lnTo>
                    <a:pt x="61835" y="423527"/>
                  </a:lnTo>
                  <a:lnTo>
                    <a:pt x="62735" y="467363"/>
                  </a:lnTo>
                  <a:lnTo>
                    <a:pt x="65435" y="509080"/>
                  </a:lnTo>
                  <a:lnTo>
                    <a:pt x="69935" y="548680"/>
                  </a:lnTo>
                  <a:lnTo>
                    <a:pt x="83805" y="620838"/>
                  </a:lnTo>
                  <a:lnTo>
                    <a:pt x="101170" y="679709"/>
                  </a:lnTo>
                  <a:lnTo>
                    <a:pt x="121181" y="725291"/>
                  </a:lnTo>
                  <a:lnTo>
                    <a:pt x="141934" y="761714"/>
                  </a:lnTo>
                  <a:lnTo>
                    <a:pt x="171952" y="801950"/>
                  </a:lnTo>
                  <a:lnTo>
                    <a:pt x="197646" y="832937"/>
                  </a:lnTo>
                  <a:lnTo>
                    <a:pt x="202446" y="838867"/>
                  </a:lnTo>
                  <a:lnTo>
                    <a:pt x="202446" y="839432"/>
                  </a:lnTo>
                  <a:lnTo>
                    <a:pt x="202446" y="844514"/>
                  </a:lnTo>
                  <a:lnTo>
                    <a:pt x="198211" y="847055"/>
                  </a:lnTo>
                  <a:lnTo>
                    <a:pt x="189740" y="847055"/>
                  </a:lnTo>
                  <a:lnTo>
                    <a:pt x="187199" y="847055"/>
                  </a:lnTo>
                  <a:lnTo>
                    <a:pt x="176187" y="847055"/>
                  </a:lnTo>
                  <a:lnTo>
                    <a:pt x="152470" y="826726"/>
                  </a:lnTo>
                  <a:lnTo>
                    <a:pt x="115358" y="788502"/>
                  </a:lnTo>
                  <a:lnTo>
                    <a:pt x="83646" y="745832"/>
                  </a:lnTo>
                  <a:lnTo>
                    <a:pt x="57335" y="698715"/>
                  </a:lnTo>
                  <a:lnTo>
                    <a:pt x="36423" y="647150"/>
                  </a:lnTo>
                  <a:lnTo>
                    <a:pt x="23310" y="603781"/>
                  </a:lnTo>
                  <a:lnTo>
                    <a:pt x="13112" y="559734"/>
                  </a:lnTo>
                  <a:lnTo>
                    <a:pt x="5827" y="515009"/>
                  </a:lnTo>
                  <a:lnTo>
                    <a:pt x="1456" y="469607"/>
                  </a:lnTo>
                  <a:lnTo>
                    <a:pt x="0" y="42352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5680521" y="3931203"/>
            <a:ext cx="376555" cy="574675"/>
            <a:chOff x="5680521" y="3931203"/>
            <a:chExt cx="376555" cy="574675"/>
          </a:xfrm>
        </p:grpSpPr>
        <p:sp>
          <p:nvSpPr>
            <p:cNvPr id="50" name="object 50"/>
            <p:cNvSpPr/>
            <p:nvPr/>
          </p:nvSpPr>
          <p:spPr>
            <a:xfrm>
              <a:off x="5680951" y="3931627"/>
              <a:ext cx="375285" cy="574040"/>
            </a:xfrm>
            <a:custGeom>
              <a:avLst/>
              <a:gdLst/>
              <a:ahLst/>
              <a:cxnLst/>
              <a:rect l="l" t="t" r="r" b="b"/>
              <a:pathLst>
                <a:path w="375285" h="574039">
                  <a:moveTo>
                    <a:pt x="375246" y="534492"/>
                  </a:moveTo>
                  <a:lnTo>
                    <a:pt x="137223" y="534492"/>
                  </a:lnTo>
                  <a:lnTo>
                    <a:pt x="137223" y="573455"/>
                  </a:lnTo>
                  <a:lnTo>
                    <a:pt x="144843" y="573455"/>
                  </a:lnTo>
                  <a:lnTo>
                    <a:pt x="157652" y="572340"/>
                  </a:lnTo>
                  <a:lnTo>
                    <a:pt x="180838" y="571547"/>
                  </a:lnTo>
                  <a:lnTo>
                    <a:pt x="214402" y="571073"/>
                  </a:lnTo>
                  <a:lnTo>
                    <a:pt x="375246" y="570915"/>
                  </a:lnTo>
                  <a:lnTo>
                    <a:pt x="375246" y="534492"/>
                  </a:lnTo>
                  <a:close/>
                </a:path>
                <a:path w="375285" h="574039">
                  <a:moveTo>
                    <a:pt x="375246" y="570915"/>
                  </a:moveTo>
                  <a:lnTo>
                    <a:pt x="258343" y="570915"/>
                  </a:lnTo>
                  <a:lnTo>
                    <a:pt x="300434" y="571073"/>
                  </a:lnTo>
                  <a:lnTo>
                    <a:pt x="332676" y="571547"/>
                  </a:lnTo>
                  <a:lnTo>
                    <a:pt x="355069" y="572340"/>
                  </a:lnTo>
                  <a:lnTo>
                    <a:pt x="367614" y="573455"/>
                  </a:lnTo>
                  <a:lnTo>
                    <a:pt x="375246" y="573455"/>
                  </a:lnTo>
                  <a:lnTo>
                    <a:pt x="375246" y="570915"/>
                  </a:lnTo>
                  <a:close/>
                </a:path>
                <a:path w="375285" h="574039">
                  <a:moveTo>
                    <a:pt x="297306" y="433692"/>
                  </a:moveTo>
                  <a:lnTo>
                    <a:pt x="219379" y="433692"/>
                  </a:lnTo>
                  <a:lnTo>
                    <a:pt x="219327" y="495415"/>
                  </a:lnTo>
                  <a:lnTo>
                    <a:pt x="219170" y="509498"/>
                  </a:lnTo>
                  <a:lnTo>
                    <a:pt x="218908" y="518285"/>
                  </a:lnTo>
                  <a:lnTo>
                    <a:pt x="218570" y="521500"/>
                  </a:lnTo>
                  <a:lnTo>
                    <a:pt x="218541" y="521779"/>
                  </a:lnTo>
                  <a:lnTo>
                    <a:pt x="216839" y="524598"/>
                  </a:lnTo>
                  <a:lnTo>
                    <a:pt x="214871" y="526859"/>
                  </a:lnTo>
                  <a:lnTo>
                    <a:pt x="210209" y="530355"/>
                  </a:lnTo>
                  <a:lnTo>
                    <a:pt x="210054" y="530355"/>
                  </a:lnTo>
                  <a:lnTo>
                    <a:pt x="206400" y="531660"/>
                  </a:lnTo>
                  <a:lnTo>
                    <a:pt x="195097" y="533920"/>
                  </a:lnTo>
                  <a:lnTo>
                    <a:pt x="190296" y="534492"/>
                  </a:lnTo>
                  <a:lnTo>
                    <a:pt x="350672" y="534492"/>
                  </a:lnTo>
                  <a:lnTo>
                    <a:pt x="307954" y="530355"/>
                  </a:lnTo>
                  <a:lnTo>
                    <a:pt x="297306" y="521500"/>
                  </a:lnTo>
                  <a:lnTo>
                    <a:pt x="297306" y="433692"/>
                  </a:lnTo>
                  <a:close/>
                </a:path>
                <a:path w="375285" h="574039">
                  <a:moveTo>
                    <a:pt x="292226" y="0"/>
                  </a:moveTo>
                  <a:lnTo>
                    <a:pt x="266255" y="0"/>
                  </a:lnTo>
                  <a:lnTo>
                    <a:pt x="260324" y="558"/>
                  </a:lnTo>
                  <a:lnTo>
                    <a:pt x="237373" y="33672"/>
                  </a:lnTo>
                  <a:lnTo>
                    <a:pt x="127901" y="199047"/>
                  </a:lnTo>
                  <a:lnTo>
                    <a:pt x="0" y="394715"/>
                  </a:lnTo>
                  <a:lnTo>
                    <a:pt x="0" y="433692"/>
                  </a:lnTo>
                  <a:lnTo>
                    <a:pt x="375246" y="433692"/>
                  </a:lnTo>
                  <a:lnTo>
                    <a:pt x="375246" y="394715"/>
                  </a:lnTo>
                  <a:lnTo>
                    <a:pt x="131292" y="394715"/>
                  </a:lnTo>
                  <a:lnTo>
                    <a:pt x="38963" y="393877"/>
                  </a:lnTo>
                  <a:lnTo>
                    <a:pt x="224459" y="111810"/>
                  </a:lnTo>
                  <a:lnTo>
                    <a:pt x="297306" y="111810"/>
                  </a:lnTo>
                  <a:lnTo>
                    <a:pt x="297306" y="5079"/>
                  </a:lnTo>
                  <a:lnTo>
                    <a:pt x="292226" y="0"/>
                  </a:lnTo>
                  <a:close/>
                </a:path>
                <a:path w="375285" h="574039">
                  <a:moveTo>
                    <a:pt x="297306" y="111810"/>
                  </a:moveTo>
                  <a:lnTo>
                    <a:pt x="224459" y="111810"/>
                  </a:lnTo>
                  <a:lnTo>
                    <a:pt x="224459" y="394715"/>
                  </a:lnTo>
                  <a:lnTo>
                    <a:pt x="297306" y="394715"/>
                  </a:lnTo>
                  <a:lnTo>
                    <a:pt x="297306" y="111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680945" y="3931626"/>
              <a:ext cx="375285" cy="574040"/>
            </a:xfrm>
            <a:custGeom>
              <a:avLst/>
              <a:gdLst/>
              <a:ahLst/>
              <a:cxnLst/>
              <a:rect l="l" t="t" r="r" b="b"/>
              <a:pathLst>
                <a:path w="375285" h="574039">
                  <a:moveTo>
                    <a:pt x="367622" y="573456"/>
                  </a:moveTo>
                  <a:lnTo>
                    <a:pt x="355075" y="572344"/>
                  </a:lnTo>
                  <a:lnTo>
                    <a:pt x="332681" y="571550"/>
                  </a:lnTo>
                  <a:lnTo>
                    <a:pt x="300440" y="571074"/>
                  </a:lnTo>
                  <a:lnTo>
                    <a:pt x="258351" y="570915"/>
                  </a:lnTo>
                  <a:lnTo>
                    <a:pt x="214411" y="571074"/>
                  </a:lnTo>
                  <a:lnTo>
                    <a:pt x="180846" y="571550"/>
                  </a:lnTo>
                  <a:lnTo>
                    <a:pt x="157658" y="572344"/>
                  </a:lnTo>
                  <a:lnTo>
                    <a:pt x="144846" y="573456"/>
                  </a:lnTo>
                  <a:lnTo>
                    <a:pt x="137223" y="573456"/>
                  </a:lnTo>
                  <a:lnTo>
                    <a:pt x="137223" y="534492"/>
                  </a:lnTo>
                  <a:lnTo>
                    <a:pt x="163481" y="534492"/>
                  </a:lnTo>
                  <a:lnTo>
                    <a:pt x="174775" y="534492"/>
                  </a:lnTo>
                  <a:lnTo>
                    <a:pt x="182399" y="534492"/>
                  </a:lnTo>
                  <a:lnTo>
                    <a:pt x="186352" y="534492"/>
                  </a:lnTo>
                  <a:lnTo>
                    <a:pt x="190305" y="534492"/>
                  </a:lnTo>
                  <a:lnTo>
                    <a:pt x="195104" y="533927"/>
                  </a:lnTo>
                  <a:lnTo>
                    <a:pt x="200752" y="532798"/>
                  </a:lnTo>
                  <a:lnTo>
                    <a:pt x="206399" y="531668"/>
                  </a:lnTo>
                  <a:lnTo>
                    <a:pt x="210351" y="530256"/>
                  </a:lnTo>
                  <a:lnTo>
                    <a:pt x="212610" y="528562"/>
                  </a:lnTo>
                  <a:lnTo>
                    <a:pt x="214870" y="526868"/>
                  </a:lnTo>
                  <a:lnTo>
                    <a:pt x="216846" y="524609"/>
                  </a:lnTo>
                  <a:lnTo>
                    <a:pt x="219387" y="476045"/>
                  </a:lnTo>
                  <a:lnTo>
                    <a:pt x="219387" y="433692"/>
                  </a:lnTo>
                  <a:lnTo>
                    <a:pt x="0" y="433692"/>
                  </a:lnTo>
                  <a:lnTo>
                    <a:pt x="0" y="394727"/>
                  </a:lnTo>
                  <a:lnTo>
                    <a:pt x="127905" y="199058"/>
                  </a:lnTo>
                  <a:lnTo>
                    <a:pt x="174629" y="128278"/>
                  </a:lnTo>
                  <a:lnTo>
                    <a:pt x="211120" y="73151"/>
                  </a:lnTo>
                  <a:lnTo>
                    <a:pt x="237379" y="33678"/>
                  </a:lnTo>
                  <a:lnTo>
                    <a:pt x="259199" y="1694"/>
                  </a:lnTo>
                  <a:lnTo>
                    <a:pt x="266257" y="0"/>
                  </a:lnTo>
                  <a:lnTo>
                    <a:pt x="276987" y="0"/>
                  </a:lnTo>
                  <a:lnTo>
                    <a:pt x="292234" y="0"/>
                  </a:lnTo>
                  <a:lnTo>
                    <a:pt x="297316" y="5082"/>
                  </a:lnTo>
                  <a:lnTo>
                    <a:pt x="297316" y="394727"/>
                  </a:lnTo>
                  <a:lnTo>
                    <a:pt x="375245" y="394727"/>
                  </a:lnTo>
                  <a:lnTo>
                    <a:pt x="375245" y="433692"/>
                  </a:lnTo>
                  <a:lnTo>
                    <a:pt x="297316" y="433692"/>
                  </a:lnTo>
                  <a:lnTo>
                    <a:pt x="297316" y="476892"/>
                  </a:lnTo>
                  <a:lnTo>
                    <a:pt x="297316" y="521503"/>
                  </a:lnTo>
                  <a:lnTo>
                    <a:pt x="299010" y="524892"/>
                  </a:lnTo>
                  <a:lnTo>
                    <a:pt x="350681" y="534492"/>
                  </a:lnTo>
                  <a:lnTo>
                    <a:pt x="375245" y="534492"/>
                  </a:lnTo>
                  <a:lnTo>
                    <a:pt x="375245" y="573456"/>
                  </a:lnTo>
                  <a:lnTo>
                    <a:pt x="367622" y="573456"/>
                  </a:lnTo>
                  <a:close/>
                </a:path>
                <a:path w="375285" h="574039">
                  <a:moveTo>
                    <a:pt x="224469" y="394727"/>
                  </a:moveTo>
                  <a:lnTo>
                    <a:pt x="224469" y="111811"/>
                  </a:lnTo>
                  <a:lnTo>
                    <a:pt x="38964" y="393880"/>
                  </a:lnTo>
                  <a:lnTo>
                    <a:pt x="131293" y="394727"/>
                  </a:lnTo>
                  <a:lnTo>
                    <a:pt x="224469" y="39472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6316658" y="4010826"/>
            <a:ext cx="565150" cy="564515"/>
            <a:chOff x="6316658" y="4010826"/>
            <a:chExt cx="565150" cy="564515"/>
          </a:xfrm>
        </p:grpSpPr>
        <p:sp>
          <p:nvSpPr>
            <p:cNvPr id="53" name="object 53"/>
            <p:cNvSpPr/>
            <p:nvPr/>
          </p:nvSpPr>
          <p:spPr>
            <a:xfrm>
              <a:off x="6317081" y="4011244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5" h="563879">
                  <a:moveTo>
                    <a:pt x="299021" y="299008"/>
                  </a:moveTo>
                  <a:lnTo>
                    <a:pt x="265137" y="299008"/>
                  </a:lnTo>
                  <a:lnTo>
                    <a:pt x="265137" y="551434"/>
                  </a:lnTo>
                  <a:lnTo>
                    <a:pt x="268516" y="559346"/>
                  </a:lnTo>
                  <a:lnTo>
                    <a:pt x="273608" y="563295"/>
                  </a:lnTo>
                  <a:lnTo>
                    <a:pt x="289420" y="563295"/>
                  </a:lnTo>
                  <a:lnTo>
                    <a:pt x="294500" y="559346"/>
                  </a:lnTo>
                  <a:lnTo>
                    <a:pt x="299021" y="551434"/>
                  </a:lnTo>
                  <a:lnTo>
                    <a:pt x="299021" y="299008"/>
                  </a:lnTo>
                  <a:close/>
                </a:path>
                <a:path w="564515" h="563879">
                  <a:moveTo>
                    <a:pt x="551433" y="265125"/>
                  </a:moveTo>
                  <a:lnTo>
                    <a:pt x="11861" y="265125"/>
                  </a:lnTo>
                  <a:lnTo>
                    <a:pt x="3962" y="269087"/>
                  </a:lnTo>
                  <a:lnTo>
                    <a:pt x="0" y="274726"/>
                  </a:lnTo>
                  <a:lnTo>
                    <a:pt x="0" y="289407"/>
                  </a:lnTo>
                  <a:lnTo>
                    <a:pt x="3962" y="295059"/>
                  </a:lnTo>
                  <a:lnTo>
                    <a:pt x="11861" y="299008"/>
                  </a:lnTo>
                  <a:lnTo>
                    <a:pt x="551433" y="299008"/>
                  </a:lnTo>
                  <a:lnTo>
                    <a:pt x="559904" y="294500"/>
                  </a:lnTo>
                  <a:lnTo>
                    <a:pt x="564146" y="288848"/>
                  </a:lnTo>
                  <a:lnTo>
                    <a:pt x="564146" y="275297"/>
                  </a:lnTo>
                  <a:lnTo>
                    <a:pt x="559904" y="269646"/>
                  </a:lnTo>
                  <a:lnTo>
                    <a:pt x="551433" y="265125"/>
                  </a:lnTo>
                  <a:close/>
                </a:path>
                <a:path w="564515" h="563879">
                  <a:moveTo>
                    <a:pt x="289420" y="0"/>
                  </a:moveTo>
                  <a:lnTo>
                    <a:pt x="276986" y="0"/>
                  </a:lnTo>
                  <a:lnTo>
                    <a:pt x="271627" y="3670"/>
                  </a:lnTo>
                  <a:lnTo>
                    <a:pt x="265976" y="11010"/>
                  </a:lnTo>
                  <a:lnTo>
                    <a:pt x="265137" y="138074"/>
                  </a:lnTo>
                  <a:lnTo>
                    <a:pt x="265137" y="265125"/>
                  </a:lnTo>
                  <a:lnTo>
                    <a:pt x="299021" y="265125"/>
                  </a:lnTo>
                  <a:lnTo>
                    <a:pt x="299021" y="12712"/>
                  </a:lnTo>
                  <a:lnTo>
                    <a:pt x="295059" y="4241"/>
                  </a:lnTo>
                  <a:lnTo>
                    <a:pt x="2894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17082" y="4011250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5" h="563879">
                  <a:moveTo>
                    <a:pt x="0" y="293081"/>
                  </a:moveTo>
                  <a:lnTo>
                    <a:pt x="0" y="289410"/>
                  </a:lnTo>
                  <a:lnTo>
                    <a:pt x="0" y="282069"/>
                  </a:lnTo>
                  <a:lnTo>
                    <a:pt x="0" y="274728"/>
                  </a:lnTo>
                  <a:lnTo>
                    <a:pt x="3952" y="269081"/>
                  </a:lnTo>
                  <a:lnTo>
                    <a:pt x="11858" y="265128"/>
                  </a:lnTo>
                  <a:lnTo>
                    <a:pt x="265128" y="265128"/>
                  </a:lnTo>
                  <a:lnTo>
                    <a:pt x="265128" y="138070"/>
                  </a:lnTo>
                  <a:lnTo>
                    <a:pt x="265975" y="11011"/>
                  </a:lnTo>
                  <a:lnTo>
                    <a:pt x="271622" y="3670"/>
                  </a:lnTo>
                  <a:lnTo>
                    <a:pt x="276987" y="0"/>
                  </a:lnTo>
                  <a:lnTo>
                    <a:pt x="282069" y="0"/>
                  </a:lnTo>
                  <a:lnTo>
                    <a:pt x="289410" y="0"/>
                  </a:lnTo>
                  <a:lnTo>
                    <a:pt x="295057" y="4235"/>
                  </a:lnTo>
                  <a:lnTo>
                    <a:pt x="299010" y="12705"/>
                  </a:lnTo>
                  <a:lnTo>
                    <a:pt x="299010" y="265128"/>
                  </a:lnTo>
                  <a:lnTo>
                    <a:pt x="551433" y="265128"/>
                  </a:lnTo>
                  <a:lnTo>
                    <a:pt x="559903" y="269645"/>
                  </a:lnTo>
                  <a:lnTo>
                    <a:pt x="564139" y="275293"/>
                  </a:lnTo>
                  <a:lnTo>
                    <a:pt x="564139" y="282069"/>
                  </a:lnTo>
                  <a:lnTo>
                    <a:pt x="564139" y="288845"/>
                  </a:lnTo>
                  <a:lnTo>
                    <a:pt x="559903" y="294493"/>
                  </a:lnTo>
                  <a:lnTo>
                    <a:pt x="551433" y="299010"/>
                  </a:lnTo>
                  <a:lnTo>
                    <a:pt x="299010" y="299010"/>
                  </a:lnTo>
                  <a:lnTo>
                    <a:pt x="299010" y="551433"/>
                  </a:lnTo>
                  <a:lnTo>
                    <a:pt x="294493" y="559339"/>
                  </a:lnTo>
                  <a:lnTo>
                    <a:pt x="289410" y="563292"/>
                  </a:lnTo>
                  <a:lnTo>
                    <a:pt x="283763" y="563292"/>
                  </a:lnTo>
                  <a:lnTo>
                    <a:pt x="282069" y="563292"/>
                  </a:lnTo>
                  <a:lnTo>
                    <a:pt x="280375" y="563292"/>
                  </a:lnTo>
                  <a:lnTo>
                    <a:pt x="273598" y="563292"/>
                  </a:lnTo>
                  <a:lnTo>
                    <a:pt x="268516" y="559339"/>
                  </a:lnTo>
                  <a:lnTo>
                    <a:pt x="265128" y="551433"/>
                  </a:lnTo>
                  <a:lnTo>
                    <a:pt x="265128" y="299010"/>
                  </a:lnTo>
                  <a:lnTo>
                    <a:pt x="11858" y="299010"/>
                  </a:lnTo>
                  <a:lnTo>
                    <a:pt x="3952" y="295057"/>
                  </a:lnTo>
                  <a:lnTo>
                    <a:pt x="0" y="289410"/>
                  </a:lnTo>
                  <a:lnTo>
                    <a:pt x="0" y="282069"/>
                  </a:lnTo>
                  <a:lnTo>
                    <a:pt x="0" y="29308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7151864" y="3941367"/>
            <a:ext cx="352425" cy="582930"/>
            <a:chOff x="7151864" y="3941367"/>
            <a:chExt cx="352425" cy="582930"/>
          </a:xfrm>
        </p:grpSpPr>
        <p:sp>
          <p:nvSpPr>
            <p:cNvPr id="56" name="object 56"/>
            <p:cNvSpPr/>
            <p:nvPr/>
          </p:nvSpPr>
          <p:spPr>
            <a:xfrm>
              <a:off x="7152284" y="3941840"/>
              <a:ext cx="351790" cy="582295"/>
            </a:xfrm>
            <a:custGeom>
              <a:avLst/>
              <a:gdLst/>
              <a:ahLst/>
              <a:cxnLst/>
              <a:rect l="l" t="t" r="r" b="b"/>
              <a:pathLst>
                <a:path w="351790" h="582295">
                  <a:moveTo>
                    <a:pt x="53365" y="399756"/>
                  </a:moveTo>
                  <a:lnTo>
                    <a:pt x="15239" y="415008"/>
                  </a:lnTo>
                  <a:lnTo>
                    <a:pt x="0" y="453121"/>
                  </a:lnTo>
                  <a:lnTo>
                    <a:pt x="3047" y="479664"/>
                  </a:lnTo>
                  <a:lnTo>
                    <a:pt x="3069" y="479858"/>
                  </a:lnTo>
                  <a:lnTo>
                    <a:pt x="27630" y="526021"/>
                  </a:lnTo>
                  <a:lnTo>
                    <a:pt x="74853" y="561385"/>
                  </a:lnTo>
                  <a:lnTo>
                    <a:pt x="133303" y="579597"/>
                  </a:lnTo>
                  <a:lnTo>
                    <a:pt x="166027" y="581874"/>
                  </a:lnTo>
                  <a:lnTo>
                    <a:pt x="204513" y="578750"/>
                  </a:lnTo>
                  <a:lnTo>
                    <a:pt x="239504" y="569378"/>
                  </a:lnTo>
                  <a:lnTo>
                    <a:pt x="271002" y="553761"/>
                  </a:lnTo>
                  <a:lnTo>
                    <a:pt x="281649" y="545450"/>
                  </a:lnTo>
                  <a:lnTo>
                    <a:pt x="166027" y="545450"/>
                  </a:lnTo>
                  <a:lnTo>
                    <a:pt x="136273" y="543069"/>
                  </a:lnTo>
                  <a:lnTo>
                    <a:pt x="108848" y="535923"/>
                  </a:lnTo>
                  <a:lnTo>
                    <a:pt x="83752" y="524013"/>
                  </a:lnTo>
                  <a:lnTo>
                    <a:pt x="60985" y="507337"/>
                  </a:lnTo>
                  <a:lnTo>
                    <a:pt x="64376" y="506486"/>
                  </a:lnTo>
                  <a:lnTo>
                    <a:pt x="66065" y="505356"/>
                  </a:lnTo>
                  <a:lnTo>
                    <a:pt x="68325" y="504505"/>
                  </a:lnTo>
                  <a:lnTo>
                    <a:pt x="73977" y="503375"/>
                  </a:lnTo>
                  <a:lnTo>
                    <a:pt x="76796" y="502245"/>
                  </a:lnTo>
                  <a:lnTo>
                    <a:pt x="101248" y="479858"/>
                  </a:lnTo>
                  <a:lnTo>
                    <a:pt x="101358" y="479664"/>
                  </a:lnTo>
                  <a:lnTo>
                    <a:pt x="103339" y="475143"/>
                  </a:lnTo>
                  <a:lnTo>
                    <a:pt x="106660" y="465192"/>
                  </a:lnTo>
                  <a:lnTo>
                    <a:pt x="106730" y="464983"/>
                  </a:lnTo>
                  <a:lnTo>
                    <a:pt x="107569" y="459331"/>
                  </a:lnTo>
                  <a:lnTo>
                    <a:pt x="107569" y="453121"/>
                  </a:lnTo>
                  <a:lnTo>
                    <a:pt x="92328" y="415008"/>
                  </a:lnTo>
                  <a:lnTo>
                    <a:pt x="64695" y="400708"/>
                  </a:lnTo>
                  <a:lnTo>
                    <a:pt x="53365" y="399756"/>
                  </a:lnTo>
                  <a:close/>
                </a:path>
                <a:path w="351790" h="582295">
                  <a:moveTo>
                    <a:pt x="280031" y="32980"/>
                  </a:moveTo>
                  <a:lnTo>
                    <a:pt x="167716" y="32980"/>
                  </a:lnTo>
                  <a:lnTo>
                    <a:pt x="178148" y="33720"/>
                  </a:lnTo>
                  <a:lnTo>
                    <a:pt x="188261" y="35943"/>
                  </a:lnTo>
                  <a:lnTo>
                    <a:pt x="229762" y="70889"/>
                  </a:lnTo>
                  <a:lnTo>
                    <a:pt x="237007" y="109777"/>
                  </a:lnTo>
                  <a:lnTo>
                    <a:pt x="236961" y="122769"/>
                  </a:lnTo>
                  <a:lnTo>
                    <a:pt x="231246" y="174013"/>
                  </a:lnTo>
                  <a:lnTo>
                    <a:pt x="213461" y="213409"/>
                  </a:lnTo>
                  <a:lnTo>
                    <a:pt x="175019" y="245171"/>
                  </a:lnTo>
                  <a:lnTo>
                    <a:pt x="135948" y="252153"/>
                  </a:lnTo>
                  <a:lnTo>
                    <a:pt x="111810" y="253210"/>
                  </a:lnTo>
                  <a:lnTo>
                    <a:pt x="107289" y="253210"/>
                  </a:lnTo>
                  <a:lnTo>
                    <a:pt x="105028" y="258303"/>
                  </a:lnTo>
                  <a:lnTo>
                    <a:pt x="144843" y="284554"/>
                  </a:lnTo>
                  <a:lnTo>
                    <a:pt x="162688" y="285245"/>
                  </a:lnTo>
                  <a:lnTo>
                    <a:pt x="220232" y="307375"/>
                  </a:lnTo>
                  <a:lnTo>
                    <a:pt x="247335" y="361167"/>
                  </a:lnTo>
                  <a:lnTo>
                    <a:pt x="250723" y="398067"/>
                  </a:lnTo>
                  <a:lnTo>
                    <a:pt x="250723" y="415008"/>
                  </a:lnTo>
                  <a:lnTo>
                    <a:pt x="249823" y="441952"/>
                  </a:lnTo>
                  <a:lnTo>
                    <a:pt x="247148" y="464983"/>
                  </a:lnTo>
                  <a:lnTo>
                    <a:pt x="247124" y="465192"/>
                  </a:lnTo>
                  <a:lnTo>
                    <a:pt x="223039" y="520199"/>
                  </a:lnTo>
                  <a:lnTo>
                    <a:pt x="187887" y="542645"/>
                  </a:lnTo>
                  <a:lnTo>
                    <a:pt x="166027" y="545450"/>
                  </a:lnTo>
                  <a:lnTo>
                    <a:pt x="281649" y="545450"/>
                  </a:lnTo>
                  <a:lnTo>
                    <a:pt x="321985" y="505848"/>
                  </a:lnTo>
                  <a:lnTo>
                    <a:pt x="348241" y="447403"/>
                  </a:lnTo>
                  <a:lnTo>
                    <a:pt x="351523" y="415008"/>
                  </a:lnTo>
                  <a:lnTo>
                    <a:pt x="347182" y="379958"/>
                  </a:lnTo>
                  <a:lnTo>
                    <a:pt x="312454" y="320664"/>
                  </a:lnTo>
                  <a:lnTo>
                    <a:pt x="282066" y="296416"/>
                  </a:lnTo>
                  <a:lnTo>
                    <a:pt x="241993" y="275925"/>
                  </a:lnTo>
                  <a:lnTo>
                    <a:pt x="220230" y="269873"/>
                  </a:lnTo>
                  <a:lnTo>
                    <a:pt x="217690" y="269022"/>
                  </a:lnTo>
                  <a:lnTo>
                    <a:pt x="217690" y="268463"/>
                  </a:lnTo>
                  <a:lnTo>
                    <a:pt x="220230" y="266774"/>
                  </a:lnTo>
                  <a:lnTo>
                    <a:pt x="244267" y="256022"/>
                  </a:lnTo>
                  <a:lnTo>
                    <a:pt x="265550" y="242415"/>
                  </a:lnTo>
                  <a:lnTo>
                    <a:pt x="299859" y="206627"/>
                  </a:lnTo>
                  <a:lnTo>
                    <a:pt x="321456" y="164487"/>
                  </a:lnTo>
                  <a:lnTo>
                    <a:pt x="328650" y="121080"/>
                  </a:lnTo>
                  <a:lnTo>
                    <a:pt x="326311" y="101877"/>
                  </a:lnTo>
                  <a:lnTo>
                    <a:pt x="326219" y="101117"/>
                  </a:lnTo>
                  <a:lnTo>
                    <a:pt x="319836" y="82116"/>
                  </a:lnTo>
                  <a:lnTo>
                    <a:pt x="319763" y="81900"/>
                  </a:lnTo>
                  <a:lnTo>
                    <a:pt x="309283" y="63426"/>
                  </a:lnTo>
                  <a:lnTo>
                    <a:pt x="294779" y="45692"/>
                  </a:lnTo>
                  <a:lnTo>
                    <a:pt x="280031" y="32980"/>
                  </a:lnTo>
                  <a:close/>
                </a:path>
                <a:path w="351790" h="582295">
                  <a:moveTo>
                    <a:pt x="175231" y="0"/>
                  </a:moveTo>
                  <a:lnTo>
                    <a:pt x="161144" y="0"/>
                  </a:lnTo>
                  <a:lnTo>
                    <a:pt x="134048" y="2223"/>
                  </a:lnTo>
                  <a:lnTo>
                    <a:pt x="84918" y="20435"/>
                  </a:lnTo>
                  <a:lnTo>
                    <a:pt x="45739" y="55218"/>
                  </a:lnTo>
                  <a:lnTo>
                    <a:pt x="25413" y="96723"/>
                  </a:lnTo>
                  <a:lnTo>
                    <a:pt x="22872" y="119378"/>
                  </a:lnTo>
                  <a:lnTo>
                    <a:pt x="24034" y="130286"/>
                  </a:lnTo>
                  <a:lnTo>
                    <a:pt x="51671" y="167454"/>
                  </a:lnTo>
                  <a:lnTo>
                    <a:pt x="71996" y="171054"/>
                  </a:lnTo>
                  <a:lnTo>
                    <a:pt x="84229" y="169780"/>
                  </a:lnTo>
                  <a:lnTo>
                    <a:pt x="119008" y="140342"/>
                  </a:lnTo>
                  <a:lnTo>
                    <a:pt x="121970" y="122769"/>
                  </a:lnTo>
                  <a:lnTo>
                    <a:pt x="123101" y="115428"/>
                  </a:lnTo>
                  <a:lnTo>
                    <a:pt x="122262" y="109777"/>
                  </a:lnTo>
                  <a:lnTo>
                    <a:pt x="116611" y="101877"/>
                  </a:lnTo>
                  <a:lnTo>
                    <a:pt x="114350" y="97635"/>
                  </a:lnTo>
                  <a:lnTo>
                    <a:pt x="110959" y="88606"/>
                  </a:lnTo>
                  <a:lnTo>
                    <a:pt x="108140" y="85494"/>
                  </a:lnTo>
                  <a:lnTo>
                    <a:pt x="100228" y="82116"/>
                  </a:lnTo>
                  <a:lnTo>
                    <a:pt x="96850" y="80135"/>
                  </a:lnTo>
                  <a:lnTo>
                    <a:pt x="91198" y="75614"/>
                  </a:lnTo>
                  <a:lnTo>
                    <a:pt x="88379" y="74204"/>
                  </a:lnTo>
                  <a:lnTo>
                    <a:pt x="82727" y="73074"/>
                  </a:lnTo>
                  <a:lnTo>
                    <a:pt x="80467" y="72515"/>
                  </a:lnTo>
                  <a:lnTo>
                    <a:pt x="78778" y="71943"/>
                  </a:lnTo>
                  <a:lnTo>
                    <a:pt x="76238" y="71943"/>
                  </a:lnTo>
                  <a:lnTo>
                    <a:pt x="85547" y="61783"/>
                  </a:lnTo>
                  <a:lnTo>
                    <a:pt x="129438" y="38225"/>
                  </a:lnTo>
                  <a:lnTo>
                    <a:pt x="167716" y="32980"/>
                  </a:lnTo>
                  <a:lnTo>
                    <a:pt x="280031" y="32980"/>
                  </a:lnTo>
                  <a:lnTo>
                    <a:pt x="276408" y="29857"/>
                  </a:lnTo>
                  <a:lnTo>
                    <a:pt x="228546" y="7411"/>
                  </a:lnTo>
                  <a:lnTo>
                    <a:pt x="185927" y="158"/>
                  </a:lnTo>
                  <a:lnTo>
                    <a:pt x="1752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152287" y="3941791"/>
              <a:ext cx="351790" cy="582295"/>
            </a:xfrm>
            <a:custGeom>
              <a:avLst/>
              <a:gdLst/>
              <a:ahLst/>
              <a:cxnLst/>
              <a:rect l="l" t="t" r="r" b="b"/>
              <a:pathLst>
                <a:path w="351790" h="582295">
                  <a:moveTo>
                    <a:pt x="71999" y="171105"/>
                  </a:moveTo>
                  <a:lnTo>
                    <a:pt x="36423" y="156705"/>
                  </a:lnTo>
                  <a:lnTo>
                    <a:pt x="22870" y="119434"/>
                  </a:lnTo>
                  <a:lnTo>
                    <a:pt x="25411" y="96776"/>
                  </a:lnTo>
                  <a:lnTo>
                    <a:pt x="45741" y="55270"/>
                  </a:lnTo>
                  <a:lnTo>
                    <a:pt x="84917" y="20488"/>
                  </a:lnTo>
                  <a:lnTo>
                    <a:pt x="134046" y="2276"/>
                  </a:lnTo>
                  <a:lnTo>
                    <a:pt x="161787" y="0"/>
                  </a:lnTo>
                  <a:lnTo>
                    <a:pt x="175234" y="52"/>
                  </a:lnTo>
                  <a:lnTo>
                    <a:pt x="228546" y="7464"/>
                  </a:lnTo>
                  <a:lnTo>
                    <a:pt x="276404" y="29911"/>
                  </a:lnTo>
                  <a:lnTo>
                    <a:pt x="309281" y="63476"/>
                  </a:lnTo>
                  <a:lnTo>
                    <a:pt x="326222" y="101170"/>
                  </a:lnTo>
                  <a:lnTo>
                    <a:pt x="328657" y="121128"/>
                  </a:lnTo>
                  <a:lnTo>
                    <a:pt x="326857" y="142993"/>
                  </a:lnTo>
                  <a:lnTo>
                    <a:pt x="312457" y="185769"/>
                  </a:lnTo>
                  <a:lnTo>
                    <a:pt x="284081" y="226005"/>
                  </a:lnTo>
                  <a:lnTo>
                    <a:pt x="244269" y="256075"/>
                  </a:lnTo>
                  <a:lnTo>
                    <a:pt x="220234" y="266822"/>
                  </a:lnTo>
                  <a:lnTo>
                    <a:pt x="217693" y="268516"/>
                  </a:lnTo>
                  <a:lnTo>
                    <a:pt x="217693" y="269081"/>
                  </a:lnTo>
                  <a:lnTo>
                    <a:pt x="220234" y="269928"/>
                  </a:lnTo>
                  <a:lnTo>
                    <a:pt x="225316" y="271057"/>
                  </a:lnTo>
                  <a:lnTo>
                    <a:pt x="229710" y="272169"/>
                  </a:lnTo>
                  <a:lnTo>
                    <a:pt x="266398" y="286093"/>
                  </a:lnTo>
                  <a:lnTo>
                    <a:pt x="312457" y="320716"/>
                  </a:lnTo>
                  <a:lnTo>
                    <a:pt x="347186" y="380010"/>
                  </a:lnTo>
                  <a:lnTo>
                    <a:pt x="351528" y="415057"/>
                  </a:lnTo>
                  <a:lnTo>
                    <a:pt x="348245" y="447457"/>
                  </a:lnTo>
                  <a:lnTo>
                    <a:pt x="321986" y="505904"/>
                  </a:lnTo>
                  <a:lnTo>
                    <a:pt x="271004" y="553815"/>
                  </a:lnTo>
                  <a:lnTo>
                    <a:pt x="204510" y="578803"/>
                  </a:lnTo>
                  <a:lnTo>
                    <a:pt x="166022" y="581927"/>
                  </a:lnTo>
                  <a:lnTo>
                    <a:pt x="133305" y="579650"/>
                  </a:lnTo>
                  <a:lnTo>
                    <a:pt x="74858" y="561439"/>
                  </a:lnTo>
                  <a:lnTo>
                    <a:pt x="27635" y="526074"/>
                  </a:lnTo>
                  <a:lnTo>
                    <a:pt x="3070" y="479909"/>
                  </a:lnTo>
                  <a:lnTo>
                    <a:pt x="0" y="453174"/>
                  </a:lnTo>
                  <a:lnTo>
                    <a:pt x="952" y="441898"/>
                  </a:lnTo>
                  <a:lnTo>
                    <a:pt x="23346" y="408704"/>
                  </a:lnTo>
                  <a:lnTo>
                    <a:pt x="64693" y="400763"/>
                  </a:lnTo>
                  <a:lnTo>
                    <a:pt x="98999" y="423157"/>
                  </a:lnTo>
                  <a:lnTo>
                    <a:pt x="106729" y="465033"/>
                  </a:lnTo>
                  <a:lnTo>
                    <a:pt x="105034" y="470115"/>
                  </a:lnTo>
                  <a:lnTo>
                    <a:pt x="103340" y="475198"/>
                  </a:lnTo>
                  <a:lnTo>
                    <a:pt x="101364" y="479715"/>
                  </a:lnTo>
                  <a:lnTo>
                    <a:pt x="99105" y="483668"/>
                  </a:lnTo>
                  <a:lnTo>
                    <a:pt x="96846" y="487621"/>
                  </a:lnTo>
                  <a:lnTo>
                    <a:pt x="93741" y="491009"/>
                  </a:lnTo>
                  <a:lnTo>
                    <a:pt x="89787" y="493833"/>
                  </a:lnTo>
                  <a:lnTo>
                    <a:pt x="85834" y="496656"/>
                  </a:lnTo>
                  <a:lnTo>
                    <a:pt x="82446" y="498915"/>
                  </a:lnTo>
                  <a:lnTo>
                    <a:pt x="79623" y="500609"/>
                  </a:lnTo>
                  <a:lnTo>
                    <a:pt x="76799" y="502304"/>
                  </a:lnTo>
                  <a:lnTo>
                    <a:pt x="73975" y="503433"/>
                  </a:lnTo>
                  <a:lnTo>
                    <a:pt x="71152" y="503998"/>
                  </a:lnTo>
                  <a:lnTo>
                    <a:pt x="68329" y="504562"/>
                  </a:lnTo>
                  <a:lnTo>
                    <a:pt x="66070" y="505409"/>
                  </a:lnTo>
                  <a:lnTo>
                    <a:pt x="64376" y="506539"/>
                  </a:lnTo>
                  <a:lnTo>
                    <a:pt x="60988" y="507386"/>
                  </a:lnTo>
                  <a:lnTo>
                    <a:pt x="83752" y="524062"/>
                  </a:lnTo>
                  <a:lnTo>
                    <a:pt x="108846" y="535974"/>
                  </a:lnTo>
                  <a:lnTo>
                    <a:pt x="136269" y="543121"/>
                  </a:lnTo>
                  <a:lnTo>
                    <a:pt x="166022" y="545503"/>
                  </a:lnTo>
                  <a:lnTo>
                    <a:pt x="187887" y="542697"/>
                  </a:lnTo>
                  <a:lnTo>
                    <a:pt x="223040" y="520251"/>
                  </a:lnTo>
                  <a:lnTo>
                    <a:pt x="242628" y="484780"/>
                  </a:lnTo>
                  <a:lnTo>
                    <a:pt x="249828" y="442004"/>
                  </a:lnTo>
                  <a:lnTo>
                    <a:pt x="250728" y="415057"/>
                  </a:lnTo>
                  <a:lnTo>
                    <a:pt x="250728" y="398116"/>
                  </a:lnTo>
                  <a:lnTo>
                    <a:pt x="237175" y="330987"/>
                  </a:lnTo>
                  <a:lnTo>
                    <a:pt x="196516" y="290540"/>
                  </a:lnTo>
                  <a:lnTo>
                    <a:pt x="144846" y="284610"/>
                  </a:lnTo>
                  <a:lnTo>
                    <a:pt x="109270" y="283763"/>
                  </a:lnTo>
                  <a:lnTo>
                    <a:pt x="106729" y="282069"/>
                  </a:lnTo>
                  <a:lnTo>
                    <a:pt x="105599" y="280375"/>
                  </a:lnTo>
                  <a:lnTo>
                    <a:pt x="105034" y="275858"/>
                  </a:lnTo>
                  <a:lnTo>
                    <a:pt x="105034" y="268516"/>
                  </a:lnTo>
                  <a:lnTo>
                    <a:pt x="105034" y="258351"/>
                  </a:lnTo>
                  <a:lnTo>
                    <a:pt x="107294" y="253269"/>
                  </a:lnTo>
                  <a:lnTo>
                    <a:pt x="111811" y="253269"/>
                  </a:lnTo>
                  <a:lnTo>
                    <a:pt x="123776" y="253004"/>
                  </a:lnTo>
                  <a:lnTo>
                    <a:pt x="175022" y="245222"/>
                  </a:lnTo>
                  <a:lnTo>
                    <a:pt x="213458" y="213458"/>
                  </a:lnTo>
                  <a:lnTo>
                    <a:pt x="231246" y="174069"/>
                  </a:lnTo>
                  <a:lnTo>
                    <a:pt x="237175" y="118587"/>
                  </a:lnTo>
                  <a:lnTo>
                    <a:pt x="237175" y="111811"/>
                  </a:lnTo>
                  <a:lnTo>
                    <a:pt x="229763" y="70941"/>
                  </a:lnTo>
                  <a:lnTo>
                    <a:pt x="198052" y="39705"/>
                  </a:lnTo>
                  <a:lnTo>
                    <a:pt x="167717" y="33035"/>
                  </a:lnTo>
                  <a:lnTo>
                    <a:pt x="154428" y="33617"/>
                  </a:lnTo>
                  <a:lnTo>
                    <a:pt x="107152" y="47064"/>
                  </a:lnTo>
                  <a:lnTo>
                    <a:pt x="79341" y="68611"/>
                  </a:lnTo>
                  <a:lnTo>
                    <a:pt x="76235" y="71999"/>
                  </a:lnTo>
                  <a:lnTo>
                    <a:pt x="78776" y="71999"/>
                  </a:lnTo>
                  <a:lnTo>
                    <a:pt x="80470" y="72564"/>
                  </a:lnTo>
                  <a:lnTo>
                    <a:pt x="82729" y="73128"/>
                  </a:lnTo>
                  <a:lnTo>
                    <a:pt x="85552" y="73693"/>
                  </a:lnTo>
                  <a:lnTo>
                    <a:pt x="88375" y="74258"/>
                  </a:lnTo>
                  <a:lnTo>
                    <a:pt x="91199" y="75670"/>
                  </a:lnTo>
                  <a:lnTo>
                    <a:pt x="94023" y="77929"/>
                  </a:lnTo>
                  <a:lnTo>
                    <a:pt x="96846" y="80188"/>
                  </a:lnTo>
                  <a:lnTo>
                    <a:pt x="100234" y="82164"/>
                  </a:lnTo>
                  <a:lnTo>
                    <a:pt x="104187" y="83858"/>
                  </a:lnTo>
                  <a:lnTo>
                    <a:pt x="108141" y="85552"/>
                  </a:lnTo>
                  <a:lnTo>
                    <a:pt x="110964" y="88658"/>
                  </a:lnTo>
                  <a:lnTo>
                    <a:pt x="112658" y="93176"/>
                  </a:lnTo>
                  <a:lnTo>
                    <a:pt x="114352" y="97693"/>
                  </a:lnTo>
                  <a:lnTo>
                    <a:pt x="116611" y="101928"/>
                  </a:lnTo>
                  <a:lnTo>
                    <a:pt x="119434" y="105881"/>
                  </a:lnTo>
                  <a:lnTo>
                    <a:pt x="122258" y="109835"/>
                  </a:lnTo>
                  <a:lnTo>
                    <a:pt x="123105" y="115481"/>
                  </a:lnTo>
                  <a:lnTo>
                    <a:pt x="121976" y="122823"/>
                  </a:lnTo>
                  <a:lnTo>
                    <a:pt x="121234" y="131876"/>
                  </a:lnTo>
                  <a:lnTo>
                    <a:pt x="94658" y="166869"/>
                  </a:lnTo>
                  <a:lnTo>
                    <a:pt x="84229" y="169834"/>
                  </a:lnTo>
                  <a:lnTo>
                    <a:pt x="71999" y="17110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7558447" y="3944756"/>
            <a:ext cx="239395" cy="570230"/>
            <a:chOff x="7558447" y="3944756"/>
            <a:chExt cx="239395" cy="570230"/>
          </a:xfrm>
        </p:grpSpPr>
        <p:sp>
          <p:nvSpPr>
            <p:cNvPr id="59" name="object 59"/>
            <p:cNvSpPr/>
            <p:nvPr/>
          </p:nvSpPr>
          <p:spPr>
            <a:xfrm>
              <a:off x="7558875" y="3945178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5">
                  <a:moveTo>
                    <a:pt x="191427" y="0"/>
                  </a:moveTo>
                  <a:lnTo>
                    <a:pt x="154165" y="16090"/>
                  </a:lnTo>
                  <a:lnTo>
                    <a:pt x="138061" y="51663"/>
                  </a:lnTo>
                  <a:lnTo>
                    <a:pt x="139123" y="60719"/>
                  </a:lnTo>
                  <a:lnTo>
                    <a:pt x="165176" y="88087"/>
                  </a:lnTo>
                  <a:lnTo>
                    <a:pt x="173647" y="88087"/>
                  </a:lnTo>
                  <a:lnTo>
                    <a:pt x="210908" y="71145"/>
                  </a:lnTo>
                  <a:lnTo>
                    <a:pt x="227850" y="35572"/>
                  </a:lnTo>
                  <a:lnTo>
                    <a:pt x="226848" y="28269"/>
                  </a:lnTo>
                  <a:lnTo>
                    <a:pt x="198737" y="635"/>
                  </a:lnTo>
                  <a:lnTo>
                    <a:pt x="191427" y="0"/>
                  </a:lnTo>
                  <a:close/>
                </a:path>
                <a:path w="238125" h="569595">
                  <a:moveTo>
                    <a:pt x="182006" y="217690"/>
                  </a:moveTo>
                  <a:lnTo>
                    <a:pt x="123951" y="217690"/>
                  </a:lnTo>
                  <a:lnTo>
                    <a:pt x="128752" y="224472"/>
                  </a:lnTo>
                  <a:lnTo>
                    <a:pt x="128752" y="238023"/>
                  </a:lnTo>
                  <a:lnTo>
                    <a:pt x="118585" y="283812"/>
                  </a:lnTo>
                  <a:lnTo>
                    <a:pt x="99949" y="335056"/>
                  </a:lnTo>
                  <a:lnTo>
                    <a:pt x="85547" y="373545"/>
                  </a:lnTo>
                  <a:lnTo>
                    <a:pt x="71203" y="411028"/>
                  </a:lnTo>
                  <a:lnTo>
                    <a:pt x="60348" y="439618"/>
                  </a:lnTo>
                  <a:lnTo>
                    <a:pt x="47273" y="476574"/>
                  </a:lnTo>
                  <a:lnTo>
                    <a:pt x="45006" y="498277"/>
                  </a:lnTo>
                  <a:lnTo>
                    <a:pt x="46691" y="514265"/>
                  </a:lnTo>
                  <a:lnTo>
                    <a:pt x="68605" y="551434"/>
                  </a:lnTo>
                  <a:lnTo>
                    <a:pt x="105292" y="568102"/>
                  </a:lnTo>
                  <a:lnTo>
                    <a:pt x="118579" y="569213"/>
                  </a:lnTo>
                  <a:lnTo>
                    <a:pt x="131726" y="568102"/>
                  </a:lnTo>
                  <a:lnTo>
                    <a:pt x="132147" y="568102"/>
                  </a:lnTo>
                  <a:lnTo>
                    <a:pt x="171107" y="550583"/>
                  </a:lnTo>
                  <a:lnTo>
                    <a:pt x="185745" y="537883"/>
                  </a:lnTo>
                  <a:lnTo>
                    <a:pt x="122821" y="537883"/>
                  </a:lnTo>
                  <a:lnTo>
                    <a:pt x="116520" y="536559"/>
                  </a:lnTo>
                  <a:lnTo>
                    <a:pt x="112020" y="532587"/>
                  </a:lnTo>
                  <a:lnTo>
                    <a:pt x="109320" y="525967"/>
                  </a:lnTo>
                  <a:lnTo>
                    <a:pt x="108419" y="516699"/>
                  </a:lnTo>
                  <a:lnTo>
                    <a:pt x="108684" y="511827"/>
                  </a:lnTo>
                  <a:lnTo>
                    <a:pt x="109477" y="505687"/>
                  </a:lnTo>
                  <a:lnTo>
                    <a:pt x="110798" y="498277"/>
                  </a:lnTo>
                  <a:lnTo>
                    <a:pt x="112536" y="490123"/>
                  </a:lnTo>
                  <a:lnTo>
                    <a:pt x="112649" y="489597"/>
                  </a:lnTo>
                  <a:lnTo>
                    <a:pt x="128327" y="445762"/>
                  </a:lnTo>
                  <a:lnTo>
                    <a:pt x="148234" y="393877"/>
                  </a:lnTo>
                  <a:lnTo>
                    <a:pt x="158609" y="367352"/>
                  </a:lnTo>
                  <a:lnTo>
                    <a:pt x="167714" y="343688"/>
                  </a:lnTo>
                  <a:lnTo>
                    <a:pt x="182042" y="305146"/>
                  </a:lnTo>
                  <a:lnTo>
                    <a:pt x="193226" y="265870"/>
                  </a:lnTo>
                  <a:lnTo>
                    <a:pt x="193841" y="258926"/>
                  </a:lnTo>
                  <a:lnTo>
                    <a:pt x="193967" y="257505"/>
                  </a:lnTo>
                  <a:lnTo>
                    <a:pt x="192224" y="241834"/>
                  </a:lnTo>
                  <a:lnTo>
                    <a:pt x="187832" y="227857"/>
                  </a:lnTo>
                  <a:lnTo>
                    <a:pt x="182006" y="217690"/>
                  </a:lnTo>
                  <a:close/>
                </a:path>
                <a:path w="238125" h="569595">
                  <a:moveTo>
                    <a:pt x="232371" y="430301"/>
                  </a:moveTo>
                  <a:lnTo>
                    <a:pt x="212610" y="430301"/>
                  </a:lnTo>
                  <a:lnTo>
                    <a:pt x="207810" y="430860"/>
                  </a:lnTo>
                  <a:lnTo>
                    <a:pt x="205549" y="433120"/>
                  </a:lnTo>
                  <a:lnTo>
                    <a:pt x="204139" y="437083"/>
                  </a:lnTo>
                  <a:lnTo>
                    <a:pt x="202437" y="443852"/>
                  </a:lnTo>
                  <a:lnTo>
                    <a:pt x="197620" y="458091"/>
                  </a:lnTo>
                  <a:lnTo>
                    <a:pt x="181267" y="493826"/>
                  </a:lnTo>
                  <a:lnTo>
                    <a:pt x="151053" y="529691"/>
                  </a:lnTo>
                  <a:lnTo>
                    <a:pt x="127901" y="537883"/>
                  </a:lnTo>
                  <a:lnTo>
                    <a:pt x="185745" y="537883"/>
                  </a:lnTo>
                  <a:lnTo>
                    <a:pt x="215622" y="496634"/>
                  </a:lnTo>
                  <a:lnTo>
                    <a:pt x="233731" y="456086"/>
                  </a:lnTo>
                  <a:lnTo>
                    <a:pt x="238023" y="433120"/>
                  </a:lnTo>
                  <a:lnTo>
                    <a:pt x="232371" y="430301"/>
                  </a:lnTo>
                  <a:close/>
                </a:path>
                <a:path w="238125" h="569595">
                  <a:moveTo>
                    <a:pt x="116039" y="185496"/>
                  </a:moveTo>
                  <a:lnTo>
                    <a:pt x="77606" y="195667"/>
                  </a:lnTo>
                  <a:lnTo>
                    <a:pt x="43620" y="224680"/>
                  </a:lnTo>
                  <a:lnTo>
                    <a:pt x="21916" y="258926"/>
                  </a:lnTo>
                  <a:lnTo>
                    <a:pt x="4286" y="299486"/>
                  </a:lnTo>
                  <a:lnTo>
                    <a:pt x="0" y="316801"/>
                  </a:lnTo>
                  <a:lnTo>
                    <a:pt x="0" y="318490"/>
                  </a:lnTo>
                  <a:lnTo>
                    <a:pt x="1689" y="321030"/>
                  </a:lnTo>
                  <a:lnTo>
                    <a:pt x="5079" y="324421"/>
                  </a:lnTo>
                  <a:lnTo>
                    <a:pt x="27660" y="324421"/>
                  </a:lnTo>
                  <a:lnTo>
                    <a:pt x="28511" y="324142"/>
                  </a:lnTo>
                  <a:lnTo>
                    <a:pt x="30772" y="323011"/>
                  </a:lnTo>
                  <a:lnTo>
                    <a:pt x="31330" y="322440"/>
                  </a:lnTo>
                  <a:lnTo>
                    <a:pt x="31428" y="321030"/>
                  </a:lnTo>
                  <a:lnTo>
                    <a:pt x="31623" y="320471"/>
                  </a:lnTo>
                  <a:lnTo>
                    <a:pt x="32753" y="318211"/>
                  </a:lnTo>
                  <a:lnTo>
                    <a:pt x="33312" y="317360"/>
                  </a:lnTo>
                  <a:lnTo>
                    <a:pt x="33883" y="316801"/>
                  </a:lnTo>
                  <a:lnTo>
                    <a:pt x="40022" y="296151"/>
                  </a:lnTo>
                  <a:lnTo>
                    <a:pt x="56111" y="260571"/>
                  </a:lnTo>
                  <a:lnTo>
                    <a:pt x="88304" y="224680"/>
                  </a:lnTo>
                  <a:lnTo>
                    <a:pt x="112649" y="217690"/>
                  </a:lnTo>
                  <a:lnTo>
                    <a:pt x="182006" y="217690"/>
                  </a:lnTo>
                  <a:lnTo>
                    <a:pt x="180794" y="215574"/>
                  </a:lnTo>
                  <a:lnTo>
                    <a:pt x="171107" y="204990"/>
                  </a:lnTo>
                  <a:lnTo>
                    <a:pt x="159406" y="196463"/>
                  </a:lnTo>
                  <a:lnTo>
                    <a:pt x="146326" y="190371"/>
                  </a:lnTo>
                  <a:lnTo>
                    <a:pt x="131870" y="186715"/>
                  </a:lnTo>
                  <a:lnTo>
                    <a:pt x="116039" y="1854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96517" y="3944756"/>
              <a:ext cx="90634" cy="8894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7558870" y="4130685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93"/>
                  </a:moveTo>
                  <a:lnTo>
                    <a:pt x="11752" y="95029"/>
                  </a:lnTo>
                  <a:lnTo>
                    <a:pt x="35046" y="50240"/>
                  </a:lnTo>
                  <a:lnTo>
                    <a:pt x="65223" y="18635"/>
                  </a:lnTo>
                  <a:lnTo>
                    <a:pt x="103022" y="846"/>
                  </a:lnTo>
                  <a:lnTo>
                    <a:pt x="116046" y="0"/>
                  </a:lnTo>
                  <a:lnTo>
                    <a:pt x="131876" y="1217"/>
                  </a:lnTo>
                  <a:lnTo>
                    <a:pt x="171105" y="19482"/>
                  </a:lnTo>
                  <a:lnTo>
                    <a:pt x="192228" y="56329"/>
                  </a:lnTo>
                  <a:lnTo>
                    <a:pt x="193975" y="71999"/>
                  </a:lnTo>
                  <a:lnTo>
                    <a:pt x="193234" y="80364"/>
                  </a:lnTo>
                  <a:lnTo>
                    <a:pt x="182116" y="119434"/>
                  </a:lnTo>
                  <a:lnTo>
                    <a:pt x="167717" y="158187"/>
                  </a:lnTo>
                  <a:lnTo>
                    <a:pt x="148234" y="208375"/>
                  </a:lnTo>
                  <a:lnTo>
                    <a:pt x="137752" y="235322"/>
                  </a:lnTo>
                  <a:lnTo>
                    <a:pt x="119964" y="283181"/>
                  </a:lnTo>
                  <a:lnTo>
                    <a:pt x="109482" y="320187"/>
                  </a:lnTo>
                  <a:lnTo>
                    <a:pt x="108423" y="331198"/>
                  </a:lnTo>
                  <a:lnTo>
                    <a:pt x="109323" y="340463"/>
                  </a:lnTo>
                  <a:lnTo>
                    <a:pt x="112023" y="347081"/>
                  </a:lnTo>
                  <a:lnTo>
                    <a:pt x="116523" y="351051"/>
                  </a:lnTo>
                  <a:lnTo>
                    <a:pt x="122823" y="352375"/>
                  </a:lnTo>
                  <a:lnTo>
                    <a:pt x="127905" y="352375"/>
                  </a:lnTo>
                  <a:lnTo>
                    <a:pt x="133269" y="351528"/>
                  </a:lnTo>
                  <a:lnTo>
                    <a:pt x="138917" y="349834"/>
                  </a:lnTo>
                  <a:lnTo>
                    <a:pt x="144564" y="348139"/>
                  </a:lnTo>
                  <a:lnTo>
                    <a:pt x="175393" y="317804"/>
                  </a:lnTo>
                  <a:lnTo>
                    <a:pt x="197628" y="272592"/>
                  </a:lnTo>
                  <a:lnTo>
                    <a:pt x="204140" y="251575"/>
                  </a:lnTo>
                  <a:lnTo>
                    <a:pt x="205552" y="247622"/>
                  </a:lnTo>
                  <a:lnTo>
                    <a:pt x="206681" y="246493"/>
                  </a:lnTo>
                  <a:lnTo>
                    <a:pt x="207810" y="245364"/>
                  </a:lnTo>
                  <a:lnTo>
                    <a:pt x="212610" y="244799"/>
                  </a:lnTo>
                  <a:lnTo>
                    <a:pt x="221081" y="244799"/>
                  </a:lnTo>
                  <a:lnTo>
                    <a:pt x="232375" y="244799"/>
                  </a:lnTo>
                  <a:lnTo>
                    <a:pt x="238022" y="247622"/>
                  </a:lnTo>
                  <a:lnTo>
                    <a:pt x="238022" y="253269"/>
                  </a:lnTo>
                  <a:lnTo>
                    <a:pt x="237546" y="257451"/>
                  </a:lnTo>
                  <a:lnTo>
                    <a:pt x="221293" y="300069"/>
                  </a:lnTo>
                  <a:lnTo>
                    <a:pt x="201757" y="334269"/>
                  </a:lnTo>
                  <a:lnTo>
                    <a:pt x="171105" y="365081"/>
                  </a:lnTo>
                  <a:lnTo>
                    <a:pt x="132352" y="382551"/>
                  </a:lnTo>
                  <a:lnTo>
                    <a:pt x="118587" y="383716"/>
                  </a:lnTo>
                  <a:lnTo>
                    <a:pt x="105299" y="382604"/>
                  </a:lnTo>
                  <a:lnTo>
                    <a:pt x="68611" y="365928"/>
                  </a:lnTo>
                  <a:lnTo>
                    <a:pt x="46693" y="328763"/>
                  </a:lnTo>
                  <a:lnTo>
                    <a:pt x="44893" y="311716"/>
                  </a:lnTo>
                  <a:lnTo>
                    <a:pt x="45158" y="304622"/>
                  </a:lnTo>
                  <a:lnTo>
                    <a:pt x="60352" y="254116"/>
                  </a:lnTo>
                  <a:lnTo>
                    <a:pt x="85552" y="188046"/>
                  </a:lnTo>
                  <a:lnTo>
                    <a:pt x="99952" y="149558"/>
                  </a:lnTo>
                  <a:lnTo>
                    <a:pt x="118587" y="98311"/>
                  </a:lnTo>
                  <a:lnTo>
                    <a:pt x="128064" y="60617"/>
                  </a:lnTo>
                  <a:lnTo>
                    <a:pt x="128752" y="52517"/>
                  </a:lnTo>
                  <a:lnTo>
                    <a:pt x="128752" y="38964"/>
                  </a:lnTo>
                  <a:lnTo>
                    <a:pt x="123952" y="32188"/>
                  </a:lnTo>
                  <a:lnTo>
                    <a:pt x="114352" y="32188"/>
                  </a:lnTo>
                  <a:lnTo>
                    <a:pt x="112658" y="32188"/>
                  </a:lnTo>
                  <a:lnTo>
                    <a:pt x="76923" y="47911"/>
                  </a:lnTo>
                  <a:lnTo>
                    <a:pt x="47435" y="91905"/>
                  </a:lnTo>
                  <a:lnTo>
                    <a:pt x="33882" y="131293"/>
                  </a:lnTo>
                  <a:lnTo>
                    <a:pt x="33317" y="131858"/>
                  </a:lnTo>
                  <a:lnTo>
                    <a:pt x="32752" y="132705"/>
                  </a:lnTo>
                  <a:lnTo>
                    <a:pt x="32188" y="133834"/>
                  </a:lnTo>
                  <a:lnTo>
                    <a:pt x="31623" y="134963"/>
                  </a:lnTo>
                  <a:lnTo>
                    <a:pt x="31341" y="135810"/>
                  </a:lnTo>
                  <a:lnTo>
                    <a:pt x="31341" y="136375"/>
                  </a:lnTo>
                  <a:lnTo>
                    <a:pt x="31341" y="136940"/>
                  </a:lnTo>
                  <a:lnTo>
                    <a:pt x="30776" y="137505"/>
                  </a:lnTo>
                  <a:lnTo>
                    <a:pt x="29646" y="138070"/>
                  </a:lnTo>
                  <a:lnTo>
                    <a:pt x="28517" y="138635"/>
                  </a:lnTo>
                  <a:lnTo>
                    <a:pt x="27670" y="138917"/>
                  </a:lnTo>
                  <a:lnTo>
                    <a:pt x="27105" y="138917"/>
                  </a:lnTo>
                  <a:lnTo>
                    <a:pt x="26541" y="138917"/>
                  </a:lnTo>
                  <a:lnTo>
                    <a:pt x="5082" y="138917"/>
                  </a:lnTo>
                  <a:lnTo>
                    <a:pt x="1694" y="135528"/>
                  </a:lnTo>
                  <a:lnTo>
                    <a:pt x="0" y="132987"/>
                  </a:lnTo>
                  <a:lnTo>
                    <a:pt x="0" y="13129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7879486" y="3869368"/>
            <a:ext cx="203835" cy="848360"/>
            <a:chOff x="7879486" y="3869368"/>
            <a:chExt cx="203835" cy="848360"/>
          </a:xfrm>
        </p:grpSpPr>
        <p:sp>
          <p:nvSpPr>
            <p:cNvPr id="63" name="object 63"/>
            <p:cNvSpPr/>
            <p:nvPr/>
          </p:nvSpPr>
          <p:spPr>
            <a:xfrm>
              <a:off x="7879905" y="38697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5" h="847089">
                  <a:moveTo>
                    <a:pt x="26263" y="0"/>
                  </a:moveTo>
                  <a:lnTo>
                    <a:pt x="7620" y="0"/>
                  </a:lnTo>
                  <a:lnTo>
                    <a:pt x="4241" y="838"/>
                  </a:lnTo>
                  <a:lnTo>
                    <a:pt x="1409" y="2539"/>
                  </a:lnTo>
                  <a:lnTo>
                    <a:pt x="0" y="5638"/>
                  </a:lnTo>
                  <a:lnTo>
                    <a:pt x="0" y="10159"/>
                  </a:lnTo>
                  <a:lnTo>
                    <a:pt x="36877" y="53077"/>
                  </a:lnTo>
                  <a:lnTo>
                    <a:pt x="61190" y="88182"/>
                  </a:lnTo>
                  <a:lnTo>
                    <a:pt x="82262" y="126488"/>
                  </a:lnTo>
                  <a:lnTo>
                    <a:pt x="100091" y="167993"/>
                  </a:lnTo>
                  <a:lnTo>
                    <a:pt x="114680" y="212698"/>
                  </a:lnTo>
                  <a:lnTo>
                    <a:pt x="126026" y="260603"/>
                  </a:lnTo>
                  <a:lnTo>
                    <a:pt x="134130" y="311708"/>
                  </a:lnTo>
                  <a:lnTo>
                    <a:pt x="138993" y="366013"/>
                  </a:lnTo>
                  <a:lnTo>
                    <a:pt x="140614" y="423519"/>
                  </a:lnTo>
                  <a:lnTo>
                    <a:pt x="138993" y="481025"/>
                  </a:lnTo>
                  <a:lnTo>
                    <a:pt x="134130" y="535332"/>
                  </a:lnTo>
                  <a:lnTo>
                    <a:pt x="126026" y="586438"/>
                  </a:lnTo>
                  <a:lnTo>
                    <a:pt x="114680" y="634346"/>
                  </a:lnTo>
                  <a:lnTo>
                    <a:pt x="100091" y="679053"/>
                  </a:lnTo>
                  <a:lnTo>
                    <a:pt x="82262" y="720560"/>
                  </a:lnTo>
                  <a:lnTo>
                    <a:pt x="61190" y="758867"/>
                  </a:lnTo>
                  <a:lnTo>
                    <a:pt x="36877" y="793974"/>
                  </a:lnTo>
                  <a:lnTo>
                    <a:pt x="0" y="836891"/>
                  </a:lnTo>
                  <a:lnTo>
                    <a:pt x="558" y="840270"/>
                  </a:lnTo>
                  <a:lnTo>
                    <a:pt x="1409" y="842822"/>
                  </a:lnTo>
                  <a:lnTo>
                    <a:pt x="3670" y="846201"/>
                  </a:lnTo>
                  <a:lnTo>
                    <a:pt x="5079" y="847051"/>
                  </a:lnTo>
                  <a:lnTo>
                    <a:pt x="26263" y="847051"/>
                  </a:lnTo>
                  <a:lnTo>
                    <a:pt x="29641" y="843660"/>
                  </a:lnTo>
                  <a:lnTo>
                    <a:pt x="39814" y="835761"/>
                  </a:lnTo>
                  <a:lnTo>
                    <a:pt x="76238" y="799617"/>
                  </a:lnTo>
                  <a:lnTo>
                    <a:pt x="104345" y="766420"/>
                  </a:lnTo>
                  <a:lnTo>
                    <a:pt x="124942" y="732488"/>
                  </a:lnTo>
                  <a:lnTo>
                    <a:pt x="152736" y="681029"/>
                  </a:lnTo>
                  <a:lnTo>
                    <a:pt x="168409" y="643757"/>
                  </a:lnTo>
                  <a:lnTo>
                    <a:pt x="179844" y="605481"/>
                  </a:lnTo>
                  <a:lnTo>
                    <a:pt x="189583" y="560166"/>
                  </a:lnTo>
                  <a:lnTo>
                    <a:pt x="197682" y="507540"/>
                  </a:lnTo>
                  <a:lnTo>
                    <a:pt x="201920" y="452056"/>
                  </a:lnTo>
                  <a:lnTo>
                    <a:pt x="202450" y="423519"/>
                  </a:lnTo>
                  <a:lnTo>
                    <a:pt x="200993" y="377443"/>
                  </a:lnTo>
                  <a:lnTo>
                    <a:pt x="196622" y="332041"/>
                  </a:lnTo>
                  <a:lnTo>
                    <a:pt x="189338" y="287316"/>
                  </a:lnTo>
                  <a:lnTo>
                    <a:pt x="179139" y="243267"/>
                  </a:lnTo>
                  <a:lnTo>
                    <a:pt x="166027" y="199897"/>
                  </a:lnTo>
                  <a:lnTo>
                    <a:pt x="145114" y="148334"/>
                  </a:lnTo>
                  <a:lnTo>
                    <a:pt x="118802" y="101217"/>
                  </a:lnTo>
                  <a:lnTo>
                    <a:pt x="87088" y="58546"/>
                  </a:lnTo>
                  <a:lnTo>
                    <a:pt x="49974" y="20319"/>
                  </a:lnTo>
                  <a:lnTo>
                    <a:pt x="26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879910" y="38697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5" h="847089">
                  <a:moveTo>
                    <a:pt x="4235" y="847"/>
                  </a:moveTo>
                  <a:lnTo>
                    <a:pt x="7623" y="0"/>
                  </a:lnTo>
                  <a:lnTo>
                    <a:pt x="10446" y="0"/>
                  </a:lnTo>
                  <a:lnTo>
                    <a:pt x="13270" y="0"/>
                  </a:lnTo>
                  <a:lnTo>
                    <a:pt x="16094" y="0"/>
                  </a:lnTo>
                  <a:lnTo>
                    <a:pt x="26258" y="0"/>
                  </a:lnTo>
                  <a:lnTo>
                    <a:pt x="49976" y="20329"/>
                  </a:lnTo>
                  <a:lnTo>
                    <a:pt x="87087" y="58552"/>
                  </a:lnTo>
                  <a:lnTo>
                    <a:pt x="118799" y="101223"/>
                  </a:lnTo>
                  <a:lnTo>
                    <a:pt x="145111" y="148340"/>
                  </a:lnTo>
                  <a:lnTo>
                    <a:pt x="166022" y="199905"/>
                  </a:lnTo>
                  <a:lnTo>
                    <a:pt x="179135" y="243274"/>
                  </a:lnTo>
                  <a:lnTo>
                    <a:pt x="189334" y="287321"/>
                  </a:lnTo>
                  <a:lnTo>
                    <a:pt x="196618" y="332046"/>
                  </a:lnTo>
                  <a:lnTo>
                    <a:pt x="200989" y="377448"/>
                  </a:lnTo>
                  <a:lnTo>
                    <a:pt x="202446" y="423527"/>
                  </a:lnTo>
                  <a:lnTo>
                    <a:pt x="201916" y="452062"/>
                  </a:lnTo>
                  <a:lnTo>
                    <a:pt x="197681" y="507545"/>
                  </a:lnTo>
                  <a:lnTo>
                    <a:pt x="189581" y="560168"/>
                  </a:lnTo>
                  <a:lnTo>
                    <a:pt x="179840" y="605486"/>
                  </a:lnTo>
                  <a:lnTo>
                    <a:pt x="168405" y="643762"/>
                  </a:lnTo>
                  <a:lnTo>
                    <a:pt x="152734" y="681032"/>
                  </a:lnTo>
                  <a:lnTo>
                    <a:pt x="133517" y="717191"/>
                  </a:lnTo>
                  <a:lnTo>
                    <a:pt x="110964" y="756420"/>
                  </a:lnTo>
                  <a:lnTo>
                    <a:pt x="86982" y="788026"/>
                  </a:lnTo>
                  <a:lnTo>
                    <a:pt x="58023" y="818467"/>
                  </a:lnTo>
                  <a:lnTo>
                    <a:pt x="29646" y="843667"/>
                  </a:lnTo>
                  <a:lnTo>
                    <a:pt x="27952" y="845361"/>
                  </a:lnTo>
                  <a:lnTo>
                    <a:pt x="26823" y="846490"/>
                  </a:lnTo>
                  <a:lnTo>
                    <a:pt x="26258" y="847055"/>
                  </a:lnTo>
                  <a:lnTo>
                    <a:pt x="16094" y="847055"/>
                  </a:lnTo>
                  <a:lnTo>
                    <a:pt x="11576" y="847055"/>
                  </a:lnTo>
                  <a:lnTo>
                    <a:pt x="8470" y="847055"/>
                  </a:lnTo>
                  <a:lnTo>
                    <a:pt x="6776" y="847055"/>
                  </a:lnTo>
                  <a:lnTo>
                    <a:pt x="5082" y="847055"/>
                  </a:lnTo>
                  <a:lnTo>
                    <a:pt x="3670" y="846208"/>
                  </a:lnTo>
                  <a:lnTo>
                    <a:pt x="2541" y="844514"/>
                  </a:lnTo>
                  <a:lnTo>
                    <a:pt x="1411" y="842820"/>
                  </a:lnTo>
                  <a:lnTo>
                    <a:pt x="564" y="840279"/>
                  </a:lnTo>
                  <a:lnTo>
                    <a:pt x="0" y="836891"/>
                  </a:lnTo>
                  <a:lnTo>
                    <a:pt x="564" y="836326"/>
                  </a:lnTo>
                  <a:lnTo>
                    <a:pt x="3670" y="832655"/>
                  </a:lnTo>
                  <a:lnTo>
                    <a:pt x="9317" y="825879"/>
                  </a:lnTo>
                  <a:lnTo>
                    <a:pt x="36872" y="793973"/>
                  </a:lnTo>
                  <a:lnTo>
                    <a:pt x="61186" y="758867"/>
                  </a:lnTo>
                  <a:lnTo>
                    <a:pt x="82258" y="720562"/>
                  </a:lnTo>
                  <a:lnTo>
                    <a:pt x="100088" y="679056"/>
                  </a:lnTo>
                  <a:lnTo>
                    <a:pt x="114676" y="634350"/>
                  </a:lnTo>
                  <a:lnTo>
                    <a:pt x="126023" y="586444"/>
                  </a:lnTo>
                  <a:lnTo>
                    <a:pt x="134127" y="535339"/>
                  </a:lnTo>
                  <a:lnTo>
                    <a:pt x="138990" y="481033"/>
                  </a:lnTo>
                  <a:lnTo>
                    <a:pt x="140611" y="423527"/>
                  </a:lnTo>
                  <a:lnTo>
                    <a:pt x="138990" y="366022"/>
                  </a:lnTo>
                  <a:lnTo>
                    <a:pt x="134127" y="311716"/>
                  </a:lnTo>
                  <a:lnTo>
                    <a:pt x="126023" y="260610"/>
                  </a:lnTo>
                  <a:lnTo>
                    <a:pt x="114676" y="212705"/>
                  </a:lnTo>
                  <a:lnTo>
                    <a:pt x="100088" y="167999"/>
                  </a:lnTo>
                  <a:lnTo>
                    <a:pt x="82258" y="126493"/>
                  </a:lnTo>
                  <a:lnTo>
                    <a:pt x="61186" y="88187"/>
                  </a:lnTo>
                  <a:lnTo>
                    <a:pt x="36872" y="53082"/>
                  </a:lnTo>
                  <a:lnTo>
                    <a:pt x="9317" y="21176"/>
                  </a:lnTo>
                  <a:lnTo>
                    <a:pt x="3670" y="14399"/>
                  </a:lnTo>
                  <a:lnTo>
                    <a:pt x="564" y="10729"/>
                  </a:lnTo>
                  <a:lnTo>
                    <a:pt x="0" y="10164"/>
                  </a:lnTo>
                  <a:lnTo>
                    <a:pt x="0" y="5647"/>
                  </a:lnTo>
                  <a:lnTo>
                    <a:pt x="1411" y="2541"/>
                  </a:lnTo>
                  <a:lnTo>
                    <a:pt x="4235" y="84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1921080" y="5342568"/>
            <a:ext cx="203835" cy="848360"/>
            <a:chOff x="1921080" y="5342568"/>
            <a:chExt cx="203835" cy="848360"/>
          </a:xfrm>
        </p:grpSpPr>
        <p:sp>
          <p:nvSpPr>
            <p:cNvPr id="66" name="object 66"/>
            <p:cNvSpPr/>
            <p:nvPr/>
          </p:nvSpPr>
          <p:spPr>
            <a:xfrm>
              <a:off x="1921510" y="53429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198488" y="0"/>
                  </a:moveTo>
                  <a:lnTo>
                    <a:pt x="176187" y="0"/>
                  </a:lnTo>
                  <a:lnTo>
                    <a:pt x="162425" y="10799"/>
                  </a:lnTo>
                  <a:lnTo>
                    <a:pt x="157925" y="14767"/>
                  </a:lnTo>
                  <a:lnTo>
                    <a:pt x="151677" y="21487"/>
                  </a:lnTo>
                  <a:lnTo>
                    <a:pt x="127063" y="46583"/>
                  </a:lnTo>
                  <a:lnTo>
                    <a:pt x="98152" y="80252"/>
                  </a:lnTo>
                  <a:lnTo>
                    <a:pt x="59296" y="147383"/>
                  </a:lnTo>
                  <a:lnTo>
                    <a:pt x="41295" y="184227"/>
                  </a:lnTo>
                  <a:lnTo>
                    <a:pt x="27952" y="221919"/>
                  </a:lnTo>
                  <a:lnTo>
                    <a:pt x="17578" y="263639"/>
                  </a:lnTo>
                  <a:lnTo>
                    <a:pt x="8470" y="312559"/>
                  </a:lnTo>
                  <a:lnTo>
                    <a:pt x="2116" y="366558"/>
                  </a:lnTo>
                  <a:lnTo>
                    <a:pt x="0" y="423519"/>
                  </a:lnTo>
                  <a:lnTo>
                    <a:pt x="1456" y="469600"/>
                  </a:lnTo>
                  <a:lnTo>
                    <a:pt x="5827" y="515003"/>
                  </a:lnTo>
                  <a:lnTo>
                    <a:pt x="13112" y="559726"/>
                  </a:lnTo>
                  <a:lnTo>
                    <a:pt x="23311" y="603772"/>
                  </a:lnTo>
                  <a:lnTo>
                    <a:pt x="36423" y="647141"/>
                  </a:lnTo>
                  <a:lnTo>
                    <a:pt x="57335" y="698706"/>
                  </a:lnTo>
                  <a:lnTo>
                    <a:pt x="83648" y="745826"/>
                  </a:lnTo>
                  <a:lnTo>
                    <a:pt x="115362" y="788498"/>
                  </a:lnTo>
                  <a:lnTo>
                    <a:pt x="152476" y="826719"/>
                  </a:lnTo>
                  <a:lnTo>
                    <a:pt x="176187" y="847051"/>
                  </a:lnTo>
                  <a:lnTo>
                    <a:pt x="198208" y="847051"/>
                  </a:lnTo>
                  <a:lnTo>
                    <a:pt x="202450" y="844511"/>
                  </a:lnTo>
                  <a:lnTo>
                    <a:pt x="202450" y="838860"/>
                  </a:lnTo>
                  <a:lnTo>
                    <a:pt x="188048" y="821639"/>
                  </a:lnTo>
                  <a:lnTo>
                    <a:pt x="171953" y="801944"/>
                  </a:lnTo>
                  <a:lnTo>
                    <a:pt x="141938" y="761711"/>
                  </a:lnTo>
                  <a:lnTo>
                    <a:pt x="121183" y="725288"/>
                  </a:lnTo>
                  <a:lnTo>
                    <a:pt x="101168" y="679706"/>
                  </a:lnTo>
                  <a:lnTo>
                    <a:pt x="83808" y="620833"/>
                  </a:lnTo>
                  <a:lnTo>
                    <a:pt x="69937" y="548674"/>
                  </a:lnTo>
                  <a:lnTo>
                    <a:pt x="65436" y="509076"/>
                  </a:lnTo>
                  <a:lnTo>
                    <a:pt x="62736" y="467358"/>
                  </a:lnTo>
                  <a:lnTo>
                    <a:pt x="61836" y="423519"/>
                  </a:lnTo>
                  <a:lnTo>
                    <a:pt x="62736" y="379633"/>
                  </a:lnTo>
                  <a:lnTo>
                    <a:pt x="65436" y="337758"/>
                  </a:lnTo>
                  <a:lnTo>
                    <a:pt x="69937" y="297894"/>
                  </a:lnTo>
                  <a:lnTo>
                    <a:pt x="76238" y="260045"/>
                  </a:lnTo>
                  <a:lnTo>
                    <a:pt x="92333" y="193970"/>
                  </a:lnTo>
                  <a:lnTo>
                    <a:pt x="111810" y="143154"/>
                  </a:lnTo>
                  <a:lnTo>
                    <a:pt x="132776" y="103339"/>
                  </a:lnTo>
                  <a:lnTo>
                    <a:pt x="153314" y="70307"/>
                  </a:lnTo>
                  <a:lnTo>
                    <a:pt x="180476" y="33933"/>
                  </a:lnTo>
                  <a:lnTo>
                    <a:pt x="197650" y="15239"/>
                  </a:lnTo>
                  <a:lnTo>
                    <a:pt x="202450" y="9309"/>
                  </a:lnTo>
                  <a:lnTo>
                    <a:pt x="202450" y="2539"/>
                  </a:lnTo>
                  <a:lnTo>
                    <a:pt x="198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921504" y="53429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0" y="423527"/>
                  </a:moveTo>
                  <a:lnTo>
                    <a:pt x="2117" y="366563"/>
                  </a:lnTo>
                  <a:lnTo>
                    <a:pt x="8470" y="312563"/>
                  </a:lnTo>
                  <a:lnTo>
                    <a:pt x="17576" y="263646"/>
                  </a:lnTo>
                  <a:lnTo>
                    <a:pt x="27952" y="221928"/>
                  </a:lnTo>
                  <a:lnTo>
                    <a:pt x="41294" y="184234"/>
                  </a:lnTo>
                  <a:lnTo>
                    <a:pt x="59293" y="147387"/>
                  </a:lnTo>
                  <a:lnTo>
                    <a:pt x="85023" y="101805"/>
                  </a:lnTo>
                  <a:lnTo>
                    <a:pt x="106305" y="69458"/>
                  </a:lnTo>
                  <a:lnTo>
                    <a:pt x="137699" y="35893"/>
                  </a:lnTo>
                  <a:lnTo>
                    <a:pt x="145905" y="27529"/>
                  </a:lnTo>
                  <a:lnTo>
                    <a:pt x="151676" y="21493"/>
                  </a:lnTo>
                  <a:lnTo>
                    <a:pt x="155011" y="17788"/>
                  </a:lnTo>
                  <a:lnTo>
                    <a:pt x="157922" y="14770"/>
                  </a:lnTo>
                  <a:lnTo>
                    <a:pt x="162422" y="10799"/>
                  </a:lnTo>
                  <a:lnTo>
                    <a:pt x="168511" y="5876"/>
                  </a:lnTo>
                  <a:lnTo>
                    <a:pt x="176187" y="0"/>
                  </a:lnTo>
                  <a:lnTo>
                    <a:pt x="187199" y="0"/>
                  </a:lnTo>
                  <a:lnTo>
                    <a:pt x="190587" y="0"/>
                  </a:lnTo>
                  <a:lnTo>
                    <a:pt x="198493" y="0"/>
                  </a:lnTo>
                  <a:lnTo>
                    <a:pt x="202446" y="2541"/>
                  </a:lnTo>
                  <a:lnTo>
                    <a:pt x="202446" y="7623"/>
                  </a:lnTo>
                  <a:lnTo>
                    <a:pt x="202446" y="9317"/>
                  </a:lnTo>
                  <a:lnTo>
                    <a:pt x="197646" y="15247"/>
                  </a:lnTo>
                  <a:lnTo>
                    <a:pt x="188046" y="25411"/>
                  </a:lnTo>
                  <a:lnTo>
                    <a:pt x="180475" y="33935"/>
                  </a:lnTo>
                  <a:lnTo>
                    <a:pt x="153317" y="70305"/>
                  </a:lnTo>
                  <a:lnTo>
                    <a:pt x="132776" y="103340"/>
                  </a:lnTo>
                  <a:lnTo>
                    <a:pt x="111811" y="143152"/>
                  </a:lnTo>
                  <a:lnTo>
                    <a:pt x="92328" y="193975"/>
                  </a:lnTo>
                  <a:lnTo>
                    <a:pt x="76235" y="260046"/>
                  </a:lnTo>
                  <a:lnTo>
                    <a:pt x="69935" y="297898"/>
                  </a:lnTo>
                  <a:lnTo>
                    <a:pt x="65435" y="337763"/>
                  </a:lnTo>
                  <a:lnTo>
                    <a:pt x="62735" y="379639"/>
                  </a:lnTo>
                  <a:lnTo>
                    <a:pt x="61835" y="423527"/>
                  </a:lnTo>
                  <a:lnTo>
                    <a:pt x="62735" y="467363"/>
                  </a:lnTo>
                  <a:lnTo>
                    <a:pt x="65435" y="509080"/>
                  </a:lnTo>
                  <a:lnTo>
                    <a:pt x="69935" y="548680"/>
                  </a:lnTo>
                  <a:lnTo>
                    <a:pt x="83805" y="620838"/>
                  </a:lnTo>
                  <a:lnTo>
                    <a:pt x="101170" y="679709"/>
                  </a:lnTo>
                  <a:lnTo>
                    <a:pt x="121181" y="725291"/>
                  </a:lnTo>
                  <a:lnTo>
                    <a:pt x="141934" y="761714"/>
                  </a:lnTo>
                  <a:lnTo>
                    <a:pt x="171952" y="801950"/>
                  </a:lnTo>
                  <a:lnTo>
                    <a:pt x="197646" y="832937"/>
                  </a:lnTo>
                  <a:lnTo>
                    <a:pt x="202446" y="838867"/>
                  </a:lnTo>
                  <a:lnTo>
                    <a:pt x="202446" y="839432"/>
                  </a:lnTo>
                  <a:lnTo>
                    <a:pt x="202446" y="844514"/>
                  </a:lnTo>
                  <a:lnTo>
                    <a:pt x="198211" y="847055"/>
                  </a:lnTo>
                  <a:lnTo>
                    <a:pt x="189740" y="847055"/>
                  </a:lnTo>
                  <a:lnTo>
                    <a:pt x="187199" y="847055"/>
                  </a:lnTo>
                  <a:lnTo>
                    <a:pt x="176187" y="847055"/>
                  </a:lnTo>
                  <a:lnTo>
                    <a:pt x="152470" y="826726"/>
                  </a:lnTo>
                  <a:lnTo>
                    <a:pt x="115358" y="788502"/>
                  </a:lnTo>
                  <a:lnTo>
                    <a:pt x="83646" y="745832"/>
                  </a:lnTo>
                  <a:lnTo>
                    <a:pt x="57335" y="698715"/>
                  </a:lnTo>
                  <a:lnTo>
                    <a:pt x="36423" y="647150"/>
                  </a:lnTo>
                  <a:lnTo>
                    <a:pt x="23310" y="603781"/>
                  </a:lnTo>
                  <a:lnTo>
                    <a:pt x="13112" y="559734"/>
                  </a:lnTo>
                  <a:lnTo>
                    <a:pt x="5827" y="515009"/>
                  </a:lnTo>
                  <a:lnTo>
                    <a:pt x="1456" y="469607"/>
                  </a:lnTo>
                  <a:lnTo>
                    <a:pt x="0" y="42352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2213324" y="5413721"/>
            <a:ext cx="339090" cy="565150"/>
            <a:chOff x="2213324" y="5413721"/>
            <a:chExt cx="339090" cy="565150"/>
          </a:xfrm>
        </p:grpSpPr>
        <p:sp>
          <p:nvSpPr>
            <p:cNvPr id="69" name="object 69"/>
            <p:cNvSpPr/>
            <p:nvPr/>
          </p:nvSpPr>
          <p:spPr>
            <a:xfrm>
              <a:off x="2213749" y="5414137"/>
              <a:ext cx="338455" cy="564515"/>
            </a:xfrm>
            <a:custGeom>
              <a:avLst/>
              <a:gdLst/>
              <a:ahLst/>
              <a:cxnLst/>
              <a:rect l="l" t="t" r="r" b="b"/>
              <a:pathLst>
                <a:path w="338455" h="564514">
                  <a:moveTo>
                    <a:pt x="156705" y="0"/>
                  </a:moveTo>
                  <a:lnTo>
                    <a:pt x="95289" y="11012"/>
                  </a:lnTo>
                  <a:lnTo>
                    <a:pt x="44894" y="44056"/>
                  </a:lnTo>
                  <a:lnTo>
                    <a:pt x="11222" y="92121"/>
                  </a:lnTo>
                  <a:lnTo>
                    <a:pt x="0" y="148234"/>
                  </a:lnTo>
                  <a:lnTo>
                    <a:pt x="845" y="158823"/>
                  </a:lnTo>
                  <a:lnTo>
                    <a:pt x="20906" y="192178"/>
                  </a:lnTo>
                  <a:lnTo>
                    <a:pt x="49974" y="200761"/>
                  </a:lnTo>
                  <a:lnTo>
                    <a:pt x="61566" y="199487"/>
                  </a:lnTo>
                  <a:lnTo>
                    <a:pt x="94019" y="177884"/>
                  </a:lnTo>
                  <a:lnTo>
                    <a:pt x="100633" y="137334"/>
                  </a:lnTo>
                  <a:lnTo>
                    <a:pt x="77552" y="105781"/>
                  </a:lnTo>
                  <a:lnTo>
                    <a:pt x="51384" y="99110"/>
                  </a:lnTo>
                  <a:lnTo>
                    <a:pt x="49974" y="98831"/>
                  </a:lnTo>
                  <a:lnTo>
                    <a:pt x="49974" y="96570"/>
                  </a:lnTo>
                  <a:lnTo>
                    <a:pt x="52793" y="91198"/>
                  </a:lnTo>
                  <a:lnTo>
                    <a:pt x="78290" y="61362"/>
                  </a:lnTo>
                  <a:lnTo>
                    <a:pt x="123666" y="40714"/>
                  </a:lnTo>
                  <a:lnTo>
                    <a:pt x="137223" y="39814"/>
                  </a:lnTo>
                  <a:lnTo>
                    <a:pt x="162367" y="42250"/>
                  </a:lnTo>
                  <a:lnTo>
                    <a:pt x="203444" y="61733"/>
                  </a:lnTo>
                  <a:lnTo>
                    <a:pt x="231981" y="99158"/>
                  </a:lnTo>
                  <a:lnTo>
                    <a:pt x="246383" y="145325"/>
                  </a:lnTo>
                  <a:lnTo>
                    <a:pt x="248183" y="171107"/>
                  </a:lnTo>
                  <a:lnTo>
                    <a:pt x="248024" y="178891"/>
                  </a:lnTo>
                  <a:lnTo>
                    <a:pt x="239712" y="224472"/>
                  </a:lnTo>
                  <a:lnTo>
                    <a:pt x="225048" y="258196"/>
                  </a:lnTo>
                  <a:lnTo>
                    <a:pt x="212976" y="281971"/>
                  </a:lnTo>
                  <a:lnTo>
                    <a:pt x="174700" y="333956"/>
                  </a:lnTo>
                  <a:lnTo>
                    <a:pt x="134834" y="380487"/>
                  </a:lnTo>
                  <a:lnTo>
                    <a:pt x="83856" y="436027"/>
                  </a:lnTo>
                  <a:lnTo>
                    <a:pt x="30492" y="495528"/>
                  </a:lnTo>
                  <a:lnTo>
                    <a:pt x="8575" y="520787"/>
                  </a:lnTo>
                  <a:lnTo>
                    <a:pt x="1689" y="529691"/>
                  </a:lnTo>
                  <a:lnTo>
                    <a:pt x="0" y="533933"/>
                  </a:lnTo>
                  <a:lnTo>
                    <a:pt x="0" y="564146"/>
                  </a:lnTo>
                  <a:lnTo>
                    <a:pt x="314248" y="564146"/>
                  </a:lnTo>
                  <a:lnTo>
                    <a:pt x="314248" y="561606"/>
                  </a:lnTo>
                  <a:lnTo>
                    <a:pt x="315999" y="555463"/>
                  </a:lnTo>
                  <a:lnTo>
                    <a:pt x="318700" y="540424"/>
                  </a:lnTo>
                  <a:lnTo>
                    <a:pt x="322353" y="516492"/>
                  </a:lnTo>
                  <a:lnTo>
                    <a:pt x="334791" y="427131"/>
                  </a:lnTo>
                  <a:lnTo>
                    <a:pt x="337972" y="406590"/>
                  </a:lnTo>
                  <a:lnTo>
                    <a:pt x="337972" y="404050"/>
                  </a:lnTo>
                  <a:lnTo>
                    <a:pt x="304088" y="404050"/>
                  </a:lnTo>
                  <a:lnTo>
                    <a:pt x="304088" y="406590"/>
                  </a:lnTo>
                  <a:lnTo>
                    <a:pt x="297418" y="438934"/>
                  </a:lnTo>
                  <a:lnTo>
                    <a:pt x="287254" y="476629"/>
                  </a:lnTo>
                  <a:lnTo>
                    <a:pt x="244162" y="485155"/>
                  </a:lnTo>
                  <a:lnTo>
                    <a:pt x="201015" y="485953"/>
                  </a:lnTo>
                  <a:lnTo>
                    <a:pt x="142303" y="486219"/>
                  </a:lnTo>
                  <a:lnTo>
                    <a:pt x="77927" y="485368"/>
                  </a:lnTo>
                  <a:lnTo>
                    <a:pt x="153526" y="413683"/>
                  </a:lnTo>
                  <a:lnTo>
                    <a:pt x="176185" y="392612"/>
                  </a:lnTo>
                  <a:lnTo>
                    <a:pt x="195879" y="374720"/>
                  </a:lnTo>
                  <a:lnTo>
                    <a:pt x="233361" y="341794"/>
                  </a:lnTo>
                  <a:lnTo>
                    <a:pt x="251569" y="325277"/>
                  </a:lnTo>
                  <a:lnTo>
                    <a:pt x="280365" y="297319"/>
                  </a:lnTo>
                  <a:lnTo>
                    <a:pt x="312137" y="255712"/>
                  </a:lnTo>
                  <a:lnTo>
                    <a:pt x="333735" y="205833"/>
                  </a:lnTo>
                  <a:lnTo>
                    <a:pt x="337972" y="170256"/>
                  </a:lnTo>
                  <a:lnTo>
                    <a:pt x="334369" y="134311"/>
                  </a:lnTo>
                  <a:lnTo>
                    <a:pt x="308113" y="72899"/>
                  </a:lnTo>
                  <a:lnTo>
                    <a:pt x="258030" y="26681"/>
                  </a:lnTo>
                  <a:lnTo>
                    <a:pt x="193655" y="2964"/>
                  </a:lnTo>
                  <a:lnTo>
                    <a:pt x="1567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13747" y="5414144"/>
              <a:ext cx="338455" cy="564515"/>
            </a:xfrm>
            <a:custGeom>
              <a:avLst/>
              <a:gdLst/>
              <a:ahLst/>
              <a:cxnLst/>
              <a:rect l="l" t="t" r="r" b="b"/>
              <a:pathLst>
                <a:path w="338455" h="564514">
                  <a:moveTo>
                    <a:pt x="49976" y="200752"/>
                  </a:moveTo>
                  <a:lnTo>
                    <a:pt x="13552" y="185505"/>
                  </a:lnTo>
                  <a:lnTo>
                    <a:pt x="0" y="148234"/>
                  </a:lnTo>
                  <a:lnTo>
                    <a:pt x="2805" y="119170"/>
                  </a:lnTo>
                  <a:lnTo>
                    <a:pt x="25252" y="67076"/>
                  </a:lnTo>
                  <a:lnTo>
                    <a:pt x="68717" y="24776"/>
                  </a:lnTo>
                  <a:lnTo>
                    <a:pt x="124622" y="2752"/>
                  </a:lnTo>
                  <a:lnTo>
                    <a:pt x="156705" y="0"/>
                  </a:lnTo>
                  <a:lnTo>
                    <a:pt x="193658" y="2964"/>
                  </a:lnTo>
                  <a:lnTo>
                    <a:pt x="258034" y="26682"/>
                  </a:lnTo>
                  <a:lnTo>
                    <a:pt x="308116" y="72899"/>
                  </a:lnTo>
                  <a:lnTo>
                    <a:pt x="334375" y="134311"/>
                  </a:lnTo>
                  <a:lnTo>
                    <a:pt x="337975" y="170258"/>
                  </a:lnTo>
                  <a:lnTo>
                    <a:pt x="336916" y="188258"/>
                  </a:lnTo>
                  <a:lnTo>
                    <a:pt x="321034" y="239716"/>
                  </a:lnTo>
                  <a:lnTo>
                    <a:pt x="291810" y="284504"/>
                  </a:lnTo>
                  <a:lnTo>
                    <a:pt x="251575" y="325269"/>
                  </a:lnTo>
                  <a:lnTo>
                    <a:pt x="212610" y="359998"/>
                  </a:lnTo>
                  <a:lnTo>
                    <a:pt x="195881" y="374716"/>
                  </a:lnTo>
                  <a:lnTo>
                    <a:pt x="176187" y="392610"/>
                  </a:lnTo>
                  <a:lnTo>
                    <a:pt x="153528" y="413680"/>
                  </a:lnTo>
                  <a:lnTo>
                    <a:pt x="127905" y="437927"/>
                  </a:lnTo>
                  <a:lnTo>
                    <a:pt x="77929" y="485362"/>
                  </a:lnTo>
                  <a:lnTo>
                    <a:pt x="142305" y="486209"/>
                  </a:lnTo>
                  <a:lnTo>
                    <a:pt x="201016" y="485945"/>
                  </a:lnTo>
                  <a:lnTo>
                    <a:pt x="244163" y="485151"/>
                  </a:lnTo>
                  <a:lnTo>
                    <a:pt x="283763" y="481974"/>
                  </a:lnTo>
                  <a:lnTo>
                    <a:pt x="297422" y="438933"/>
                  </a:lnTo>
                  <a:lnTo>
                    <a:pt x="304092" y="406586"/>
                  </a:lnTo>
                  <a:lnTo>
                    <a:pt x="304092" y="404045"/>
                  </a:lnTo>
                  <a:lnTo>
                    <a:pt x="337975" y="404045"/>
                  </a:lnTo>
                  <a:lnTo>
                    <a:pt x="337975" y="406586"/>
                  </a:lnTo>
                  <a:lnTo>
                    <a:pt x="336969" y="412357"/>
                  </a:lnTo>
                  <a:lnTo>
                    <a:pt x="334798" y="427127"/>
                  </a:lnTo>
                  <a:lnTo>
                    <a:pt x="331463" y="450898"/>
                  </a:lnTo>
                  <a:lnTo>
                    <a:pt x="326963" y="483668"/>
                  </a:lnTo>
                  <a:lnTo>
                    <a:pt x="322357" y="516492"/>
                  </a:lnTo>
                  <a:lnTo>
                    <a:pt x="318704" y="540421"/>
                  </a:lnTo>
                  <a:lnTo>
                    <a:pt x="316004" y="555456"/>
                  </a:lnTo>
                  <a:lnTo>
                    <a:pt x="314257" y="561597"/>
                  </a:lnTo>
                  <a:lnTo>
                    <a:pt x="314257" y="564139"/>
                  </a:lnTo>
                  <a:lnTo>
                    <a:pt x="0" y="564139"/>
                  </a:lnTo>
                  <a:lnTo>
                    <a:pt x="0" y="548045"/>
                  </a:lnTo>
                  <a:lnTo>
                    <a:pt x="0" y="537880"/>
                  </a:lnTo>
                  <a:lnTo>
                    <a:pt x="0" y="533927"/>
                  </a:lnTo>
                  <a:lnTo>
                    <a:pt x="1694" y="529692"/>
                  </a:lnTo>
                  <a:lnTo>
                    <a:pt x="30494" y="495527"/>
                  </a:lnTo>
                  <a:lnTo>
                    <a:pt x="42352" y="482398"/>
                  </a:lnTo>
                  <a:lnTo>
                    <a:pt x="53364" y="470116"/>
                  </a:lnTo>
                  <a:lnTo>
                    <a:pt x="63529" y="458680"/>
                  </a:lnTo>
                  <a:lnTo>
                    <a:pt x="72846" y="448092"/>
                  </a:lnTo>
                  <a:lnTo>
                    <a:pt x="77505" y="442957"/>
                  </a:lnTo>
                  <a:lnTo>
                    <a:pt x="83858" y="436021"/>
                  </a:lnTo>
                  <a:lnTo>
                    <a:pt x="91905" y="427286"/>
                  </a:lnTo>
                  <a:lnTo>
                    <a:pt x="101646" y="416751"/>
                  </a:lnTo>
                  <a:lnTo>
                    <a:pt x="111387" y="406216"/>
                  </a:lnTo>
                  <a:lnTo>
                    <a:pt x="140399" y="374186"/>
                  </a:lnTo>
                  <a:lnTo>
                    <a:pt x="169411" y="340516"/>
                  </a:lnTo>
                  <a:lnTo>
                    <a:pt x="182487" y="323575"/>
                  </a:lnTo>
                  <a:lnTo>
                    <a:pt x="186987" y="317646"/>
                  </a:lnTo>
                  <a:lnTo>
                    <a:pt x="192228" y="310869"/>
                  </a:lnTo>
                  <a:lnTo>
                    <a:pt x="198211" y="303245"/>
                  </a:lnTo>
                  <a:lnTo>
                    <a:pt x="204087" y="295516"/>
                  </a:lnTo>
                  <a:lnTo>
                    <a:pt x="209010" y="288422"/>
                  </a:lnTo>
                  <a:lnTo>
                    <a:pt x="212981" y="281963"/>
                  </a:lnTo>
                  <a:lnTo>
                    <a:pt x="215999" y="276140"/>
                  </a:lnTo>
                  <a:lnTo>
                    <a:pt x="218699" y="270475"/>
                  </a:lnTo>
                  <a:lnTo>
                    <a:pt x="221716" y="264493"/>
                  </a:lnTo>
                  <a:lnTo>
                    <a:pt x="225052" y="258193"/>
                  </a:lnTo>
                  <a:lnTo>
                    <a:pt x="228705" y="251575"/>
                  </a:lnTo>
                  <a:lnTo>
                    <a:pt x="232252" y="244799"/>
                  </a:lnTo>
                  <a:lnTo>
                    <a:pt x="244322" y="205093"/>
                  </a:lnTo>
                  <a:lnTo>
                    <a:pt x="248187" y="171105"/>
                  </a:lnTo>
                  <a:lnTo>
                    <a:pt x="246387" y="145323"/>
                  </a:lnTo>
                  <a:lnTo>
                    <a:pt x="231987" y="99158"/>
                  </a:lnTo>
                  <a:lnTo>
                    <a:pt x="203452" y="61729"/>
                  </a:lnTo>
                  <a:lnTo>
                    <a:pt x="162369" y="42246"/>
                  </a:lnTo>
                  <a:lnTo>
                    <a:pt x="137223" y="39811"/>
                  </a:lnTo>
                  <a:lnTo>
                    <a:pt x="123670" y="40711"/>
                  </a:lnTo>
                  <a:lnTo>
                    <a:pt x="78299" y="61358"/>
                  </a:lnTo>
                  <a:lnTo>
                    <a:pt x="52799" y="91199"/>
                  </a:lnTo>
                  <a:lnTo>
                    <a:pt x="49976" y="96564"/>
                  </a:lnTo>
                  <a:lnTo>
                    <a:pt x="49976" y="98258"/>
                  </a:lnTo>
                  <a:lnTo>
                    <a:pt x="49976" y="98823"/>
                  </a:lnTo>
                  <a:lnTo>
                    <a:pt x="51388" y="99105"/>
                  </a:lnTo>
                  <a:lnTo>
                    <a:pt x="54211" y="99105"/>
                  </a:lnTo>
                  <a:lnTo>
                    <a:pt x="61887" y="99846"/>
                  </a:lnTo>
                  <a:lnTo>
                    <a:pt x="97623" y="126634"/>
                  </a:lnTo>
                  <a:lnTo>
                    <a:pt x="101646" y="149928"/>
                  </a:lnTo>
                  <a:lnTo>
                    <a:pt x="100799" y="160093"/>
                  </a:lnTo>
                  <a:lnTo>
                    <a:pt x="71787" y="196516"/>
                  </a:lnTo>
                  <a:lnTo>
                    <a:pt x="61570" y="199481"/>
                  </a:lnTo>
                  <a:lnTo>
                    <a:pt x="49976" y="2007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2830826" y="5484026"/>
            <a:ext cx="565150" cy="564515"/>
            <a:chOff x="2830826" y="5484026"/>
            <a:chExt cx="565150" cy="564515"/>
          </a:xfrm>
        </p:grpSpPr>
        <p:sp>
          <p:nvSpPr>
            <p:cNvPr id="72" name="object 72"/>
            <p:cNvSpPr/>
            <p:nvPr/>
          </p:nvSpPr>
          <p:spPr>
            <a:xfrm>
              <a:off x="2831249" y="5484444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79">
                  <a:moveTo>
                    <a:pt x="299008" y="299008"/>
                  </a:moveTo>
                  <a:lnTo>
                    <a:pt x="265125" y="299008"/>
                  </a:lnTo>
                  <a:lnTo>
                    <a:pt x="265125" y="551433"/>
                  </a:lnTo>
                  <a:lnTo>
                    <a:pt x="268516" y="559346"/>
                  </a:lnTo>
                  <a:lnTo>
                    <a:pt x="273596" y="563295"/>
                  </a:lnTo>
                  <a:lnTo>
                    <a:pt x="289407" y="563295"/>
                  </a:lnTo>
                  <a:lnTo>
                    <a:pt x="294487" y="559346"/>
                  </a:lnTo>
                  <a:lnTo>
                    <a:pt x="299008" y="551433"/>
                  </a:lnTo>
                  <a:lnTo>
                    <a:pt x="299008" y="299008"/>
                  </a:lnTo>
                  <a:close/>
                </a:path>
                <a:path w="564514" h="563879">
                  <a:moveTo>
                    <a:pt x="551434" y="265125"/>
                  </a:moveTo>
                  <a:lnTo>
                    <a:pt x="11861" y="265125"/>
                  </a:lnTo>
                  <a:lnTo>
                    <a:pt x="3949" y="269087"/>
                  </a:lnTo>
                  <a:lnTo>
                    <a:pt x="0" y="274726"/>
                  </a:lnTo>
                  <a:lnTo>
                    <a:pt x="0" y="289407"/>
                  </a:lnTo>
                  <a:lnTo>
                    <a:pt x="3949" y="295059"/>
                  </a:lnTo>
                  <a:lnTo>
                    <a:pt x="11861" y="299008"/>
                  </a:lnTo>
                  <a:lnTo>
                    <a:pt x="551434" y="299008"/>
                  </a:lnTo>
                  <a:lnTo>
                    <a:pt x="559904" y="294500"/>
                  </a:lnTo>
                  <a:lnTo>
                    <a:pt x="564134" y="288848"/>
                  </a:lnTo>
                  <a:lnTo>
                    <a:pt x="564134" y="275297"/>
                  </a:lnTo>
                  <a:lnTo>
                    <a:pt x="559904" y="269646"/>
                  </a:lnTo>
                  <a:lnTo>
                    <a:pt x="551434" y="265125"/>
                  </a:lnTo>
                  <a:close/>
                </a:path>
                <a:path w="564514" h="563879">
                  <a:moveTo>
                    <a:pt x="289407" y="0"/>
                  </a:moveTo>
                  <a:lnTo>
                    <a:pt x="276987" y="0"/>
                  </a:lnTo>
                  <a:lnTo>
                    <a:pt x="271627" y="3670"/>
                  </a:lnTo>
                  <a:lnTo>
                    <a:pt x="265976" y="11010"/>
                  </a:lnTo>
                  <a:lnTo>
                    <a:pt x="265125" y="138074"/>
                  </a:lnTo>
                  <a:lnTo>
                    <a:pt x="265125" y="265125"/>
                  </a:lnTo>
                  <a:lnTo>
                    <a:pt x="299008" y="265125"/>
                  </a:lnTo>
                  <a:lnTo>
                    <a:pt x="299008" y="12712"/>
                  </a:lnTo>
                  <a:lnTo>
                    <a:pt x="295059" y="4241"/>
                  </a:lnTo>
                  <a:lnTo>
                    <a:pt x="289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831249" y="5484450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79">
                  <a:moveTo>
                    <a:pt x="0" y="293081"/>
                  </a:moveTo>
                  <a:lnTo>
                    <a:pt x="0" y="289410"/>
                  </a:lnTo>
                  <a:lnTo>
                    <a:pt x="0" y="282069"/>
                  </a:lnTo>
                  <a:lnTo>
                    <a:pt x="0" y="274728"/>
                  </a:lnTo>
                  <a:lnTo>
                    <a:pt x="3952" y="269081"/>
                  </a:lnTo>
                  <a:lnTo>
                    <a:pt x="11858" y="265128"/>
                  </a:lnTo>
                  <a:lnTo>
                    <a:pt x="265128" y="265128"/>
                  </a:lnTo>
                  <a:lnTo>
                    <a:pt x="265128" y="138070"/>
                  </a:lnTo>
                  <a:lnTo>
                    <a:pt x="265975" y="11011"/>
                  </a:lnTo>
                  <a:lnTo>
                    <a:pt x="271622" y="3670"/>
                  </a:lnTo>
                  <a:lnTo>
                    <a:pt x="276987" y="0"/>
                  </a:lnTo>
                  <a:lnTo>
                    <a:pt x="282069" y="0"/>
                  </a:lnTo>
                  <a:lnTo>
                    <a:pt x="289410" y="0"/>
                  </a:lnTo>
                  <a:lnTo>
                    <a:pt x="295057" y="4235"/>
                  </a:lnTo>
                  <a:lnTo>
                    <a:pt x="299010" y="12705"/>
                  </a:lnTo>
                  <a:lnTo>
                    <a:pt x="299010" y="265128"/>
                  </a:lnTo>
                  <a:lnTo>
                    <a:pt x="551433" y="265128"/>
                  </a:lnTo>
                  <a:lnTo>
                    <a:pt x="559903" y="269645"/>
                  </a:lnTo>
                  <a:lnTo>
                    <a:pt x="564139" y="275293"/>
                  </a:lnTo>
                  <a:lnTo>
                    <a:pt x="564139" y="282069"/>
                  </a:lnTo>
                  <a:lnTo>
                    <a:pt x="564139" y="288845"/>
                  </a:lnTo>
                  <a:lnTo>
                    <a:pt x="559903" y="294493"/>
                  </a:lnTo>
                  <a:lnTo>
                    <a:pt x="551433" y="299010"/>
                  </a:lnTo>
                  <a:lnTo>
                    <a:pt x="299010" y="299010"/>
                  </a:lnTo>
                  <a:lnTo>
                    <a:pt x="299010" y="551433"/>
                  </a:lnTo>
                  <a:lnTo>
                    <a:pt x="294493" y="559339"/>
                  </a:lnTo>
                  <a:lnTo>
                    <a:pt x="289410" y="563292"/>
                  </a:lnTo>
                  <a:lnTo>
                    <a:pt x="283763" y="563292"/>
                  </a:lnTo>
                  <a:lnTo>
                    <a:pt x="282069" y="563292"/>
                  </a:lnTo>
                  <a:lnTo>
                    <a:pt x="280375" y="563292"/>
                  </a:lnTo>
                  <a:lnTo>
                    <a:pt x="273598" y="563292"/>
                  </a:lnTo>
                  <a:lnTo>
                    <a:pt x="268516" y="559339"/>
                  </a:lnTo>
                  <a:lnTo>
                    <a:pt x="265128" y="551433"/>
                  </a:lnTo>
                  <a:lnTo>
                    <a:pt x="265128" y="299010"/>
                  </a:lnTo>
                  <a:lnTo>
                    <a:pt x="11858" y="299010"/>
                  </a:lnTo>
                  <a:lnTo>
                    <a:pt x="3952" y="295057"/>
                  </a:lnTo>
                  <a:lnTo>
                    <a:pt x="0" y="289410"/>
                  </a:lnTo>
                  <a:lnTo>
                    <a:pt x="0" y="282069"/>
                  </a:lnTo>
                  <a:lnTo>
                    <a:pt x="0" y="29308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3648231" y="5417956"/>
            <a:ext cx="239395" cy="570230"/>
            <a:chOff x="3648231" y="5417956"/>
            <a:chExt cx="239395" cy="570230"/>
          </a:xfrm>
        </p:grpSpPr>
        <p:sp>
          <p:nvSpPr>
            <p:cNvPr id="75" name="object 75"/>
            <p:cNvSpPr/>
            <p:nvPr/>
          </p:nvSpPr>
          <p:spPr>
            <a:xfrm>
              <a:off x="3648659" y="5418378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5">
                  <a:moveTo>
                    <a:pt x="191427" y="0"/>
                  </a:moveTo>
                  <a:lnTo>
                    <a:pt x="154165" y="16090"/>
                  </a:lnTo>
                  <a:lnTo>
                    <a:pt x="138061" y="51663"/>
                  </a:lnTo>
                  <a:lnTo>
                    <a:pt x="139123" y="60719"/>
                  </a:lnTo>
                  <a:lnTo>
                    <a:pt x="165176" y="88087"/>
                  </a:lnTo>
                  <a:lnTo>
                    <a:pt x="173647" y="88087"/>
                  </a:lnTo>
                  <a:lnTo>
                    <a:pt x="210908" y="71145"/>
                  </a:lnTo>
                  <a:lnTo>
                    <a:pt x="227850" y="35572"/>
                  </a:lnTo>
                  <a:lnTo>
                    <a:pt x="226848" y="28269"/>
                  </a:lnTo>
                  <a:lnTo>
                    <a:pt x="198737" y="635"/>
                  </a:lnTo>
                  <a:lnTo>
                    <a:pt x="191427" y="0"/>
                  </a:lnTo>
                  <a:close/>
                </a:path>
                <a:path w="238125" h="569595">
                  <a:moveTo>
                    <a:pt x="182007" y="217690"/>
                  </a:moveTo>
                  <a:lnTo>
                    <a:pt x="123951" y="217690"/>
                  </a:lnTo>
                  <a:lnTo>
                    <a:pt x="128752" y="224472"/>
                  </a:lnTo>
                  <a:lnTo>
                    <a:pt x="128752" y="238023"/>
                  </a:lnTo>
                  <a:lnTo>
                    <a:pt x="128102" y="245643"/>
                  </a:lnTo>
                  <a:lnTo>
                    <a:pt x="128061" y="246124"/>
                  </a:lnTo>
                  <a:lnTo>
                    <a:pt x="126844" y="254330"/>
                  </a:lnTo>
                  <a:lnTo>
                    <a:pt x="111035" y="304939"/>
                  </a:lnTo>
                  <a:lnTo>
                    <a:pt x="85547" y="373545"/>
                  </a:lnTo>
                  <a:lnTo>
                    <a:pt x="71204" y="411028"/>
                  </a:lnTo>
                  <a:lnTo>
                    <a:pt x="60353" y="439618"/>
                  </a:lnTo>
                  <a:lnTo>
                    <a:pt x="47273" y="476574"/>
                  </a:lnTo>
                  <a:lnTo>
                    <a:pt x="45006" y="498277"/>
                  </a:lnTo>
                  <a:lnTo>
                    <a:pt x="46691" y="514265"/>
                  </a:lnTo>
                  <a:lnTo>
                    <a:pt x="68605" y="551433"/>
                  </a:lnTo>
                  <a:lnTo>
                    <a:pt x="105297" y="568102"/>
                  </a:lnTo>
                  <a:lnTo>
                    <a:pt x="118579" y="569213"/>
                  </a:lnTo>
                  <a:lnTo>
                    <a:pt x="131726" y="568102"/>
                  </a:lnTo>
                  <a:lnTo>
                    <a:pt x="132147" y="568102"/>
                  </a:lnTo>
                  <a:lnTo>
                    <a:pt x="171107" y="550583"/>
                  </a:lnTo>
                  <a:lnTo>
                    <a:pt x="185748" y="537883"/>
                  </a:lnTo>
                  <a:lnTo>
                    <a:pt x="122821" y="537883"/>
                  </a:lnTo>
                  <a:lnTo>
                    <a:pt x="116520" y="536559"/>
                  </a:lnTo>
                  <a:lnTo>
                    <a:pt x="112020" y="532587"/>
                  </a:lnTo>
                  <a:lnTo>
                    <a:pt x="109320" y="525967"/>
                  </a:lnTo>
                  <a:lnTo>
                    <a:pt x="108419" y="516699"/>
                  </a:lnTo>
                  <a:lnTo>
                    <a:pt x="108684" y="511827"/>
                  </a:lnTo>
                  <a:lnTo>
                    <a:pt x="119964" y="468685"/>
                  </a:lnTo>
                  <a:lnTo>
                    <a:pt x="137752" y="420826"/>
                  </a:lnTo>
                  <a:lnTo>
                    <a:pt x="158609" y="367352"/>
                  </a:lnTo>
                  <a:lnTo>
                    <a:pt x="167714" y="343688"/>
                  </a:lnTo>
                  <a:lnTo>
                    <a:pt x="182042" y="305146"/>
                  </a:lnTo>
                  <a:lnTo>
                    <a:pt x="193237" y="265870"/>
                  </a:lnTo>
                  <a:lnTo>
                    <a:pt x="193853" y="258926"/>
                  </a:lnTo>
                  <a:lnTo>
                    <a:pt x="193979" y="257505"/>
                  </a:lnTo>
                  <a:lnTo>
                    <a:pt x="192229" y="241834"/>
                  </a:lnTo>
                  <a:lnTo>
                    <a:pt x="187834" y="227857"/>
                  </a:lnTo>
                  <a:lnTo>
                    <a:pt x="182007" y="217690"/>
                  </a:lnTo>
                  <a:close/>
                </a:path>
                <a:path w="238125" h="569595">
                  <a:moveTo>
                    <a:pt x="232371" y="430301"/>
                  </a:moveTo>
                  <a:lnTo>
                    <a:pt x="212610" y="430301"/>
                  </a:lnTo>
                  <a:lnTo>
                    <a:pt x="207810" y="430860"/>
                  </a:lnTo>
                  <a:lnTo>
                    <a:pt x="205549" y="433120"/>
                  </a:lnTo>
                  <a:lnTo>
                    <a:pt x="204139" y="437083"/>
                  </a:lnTo>
                  <a:lnTo>
                    <a:pt x="202437" y="443852"/>
                  </a:lnTo>
                  <a:lnTo>
                    <a:pt x="197622" y="458091"/>
                  </a:lnTo>
                  <a:lnTo>
                    <a:pt x="181267" y="493826"/>
                  </a:lnTo>
                  <a:lnTo>
                    <a:pt x="151053" y="529691"/>
                  </a:lnTo>
                  <a:lnTo>
                    <a:pt x="127901" y="537883"/>
                  </a:lnTo>
                  <a:lnTo>
                    <a:pt x="185748" y="537883"/>
                  </a:lnTo>
                  <a:lnTo>
                    <a:pt x="215628" y="496634"/>
                  </a:lnTo>
                  <a:lnTo>
                    <a:pt x="233737" y="456086"/>
                  </a:lnTo>
                  <a:lnTo>
                    <a:pt x="238023" y="433120"/>
                  </a:lnTo>
                  <a:lnTo>
                    <a:pt x="232371" y="430301"/>
                  </a:lnTo>
                  <a:close/>
                </a:path>
                <a:path w="238125" h="569595">
                  <a:moveTo>
                    <a:pt x="116039" y="185496"/>
                  </a:moveTo>
                  <a:lnTo>
                    <a:pt x="77611" y="195667"/>
                  </a:lnTo>
                  <a:lnTo>
                    <a:pt x="43621" y="224680"/>
                  </a:lnTo>
                  <a:lnTo>
                    <a:pt x="21916" y="258926"/>
                  </a:lnTo>
                  <a:lnTo>
                    <a:pt x="4286" y="299486"/>
                  </a:lnTo>
                  <a:lnTo>
                    <a:pt x="0" y="316801"/>
                  </a:lnTo>
                  <a:lnTo>
                    <a:pt x="0" y="318490"/>
                  </a:lnTo>
                  <a:lnTo>
                    <a:pt x="1689" y="321030"/>
                  </a:lnTo>
                  <a:lnTo>
                    <a:pt x="5080" y="324421"/>
                  </a:lnTo>
                  <a:lnTo>
                    <a:pt x="27673" y="324421"/>
                  </a:lnTo>
                  <a:lnTo>
                    <a:pt x="28511" y="324142"/>
                  </a:lnTo>
                  <a:lnTo>
                    <a:pt x="30772" y="323011"/>
                  </a:lnTo>
                  <a:lnTo>
                    <a:pt x="31343" y="322440"/>
                  </a:lnTo>
                  <a:lnTo>
                    <a:pt x="31436" y="321030"/>
                  </a:lnTo>
                  <a:lnTo>
                    <a:pt x="31623" y="320471"/>
                  </a:lnTo>
                  <a:lnTo>
                    <a:pt x="32753" y="318211"/>
                  </a:lnTo>
                  <a:lnTo>
                    <a:pt x="33312" y="317360"/>
                  </a:lnTo>
                  <a:lnTo>
                    <a:pt x="33883" y="316801"/>
                  </a:lnTo>
                  <a:lnTo>
                    <a:pt x="40024" y="296151"/>
                  </a:lnTo>
                  <a:lnTo>
                    <a:pt x="56116" y="260571"/>
                  </a:lnTo>
                  <a:lnTo>
                    <a:pt x="88306" y="224680"/>
                  </a:lnTo>
                  <a:lnTo>
                    <a:pt x="112661" y="217690"/>
                  </a:lnTo>
                  <a:lnTo>
                    <a:pt x="182007" y="217690"/>
                  </a:lnTo>
                  <a:lnTo>
                    <a:pt x="180794" y="215574"/>
                  </a:lnTo>
                  <a:lnTo>
                    <a:pt x="171107" y="204990"/>
                  </a:lnTo>
                  <a:lnTo>
                    <a:pt x="159406" y="196463"/>
                  </a:lnTo>
                  <a:lnTo>
                    <a:pt x="146326" y="190371"/>
                  </a:lnTo>
                  <a:lnTo>
                    <a:pt x="131870" y="186715"/>
                  </a:lnTo>
                  <a:lnTo>
                    <a:pt x="116039" y="1854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6301" y="5417956"/>
              <a:ext cx="90634" cy="88940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3648654" y="5603885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93"/>
                  </a:moveTo>
                  <a:lnTo>
                    <a:pt x="11752" y="95029"/>
                  </a:lnTo>
                  <a:lnTo>
                    <a:pt x="35046" y="50240"/>
                  </a:lnTo>
                  <a:lnTo>
                    <a:pt x="65223" y="18635"/>
                  </a:lnTo>
                  <a:lnTo>
                    <a:pt x="103022" y="846"/>
                  </a:lnTo>
                  <a:lnTo>
                    <a:pt x="116046" y="0"/>
                  </a:lnTo>
                  <a:lnTo>
                    <a:pt x="131876" y="1217"/>
                  </a:lnTo>
                  <a:lnTo>
                    <a:pt x="171105" y="19482"/>
                  </a:lnTo>
                  <a:lnTo>
                    <a:pt x="192228" y="56329"/>
                  </a:lnTo>
                  <a:lnTo>
                    <a:pt x="193975" y="71999"/>
                  </a:lnTo>
                  <a:lnTo>
                    <a:pt x="193234" y="80364"/>
                  </a:lnTo>
                  <a:lnTo>
                    <a:pt x="182116" y="119434"/>
                  </a:lnTo>
                  <a:lnTo>
                    <a:pt x="167717" y="158187"/>
                  </a:lnTo>
                  <a:lnTo>
                    <a:pt x="148234" y="208375"/>
                  </a:lnTo>
                  <a:lnTo>
                    <a:pt x="137752" y="235322"/>
                  </a:lnTo>
                  <a:lnTo>
                    <a:pt x="119964" y="283181"/>
                  </a:lnTo>
                  <a:lnTo>
                    <a:pt x="109482" y="320187"/>
                  </a:lnTo>
                  <a:lnTo>
                    <a:pt x="108423" y="331198"/>
                  </a:lnTo>
                  <a:lnTo>
                    <a:pt x="109323" y="340463"/>
                  </a:lnTo>
                  <a:lnTo>
                    <a:pt x="112023" y="347081"/>
                  </a:lnTo>
                  <a:lnTo>
                    <a:pt x="116523" y="351051"/>
                  </a:lnTo>
                  <a:lnTo>
                    <a:pt x="122823" y="352375"/>
                  </a:lnTo>
                  <a:lnTo>
                    <a:pt x="127905" y="352375"/>
                  </a:lnTo>
                  <a:lnTo>
                    <a:pt x="133269" y="351528"/>
                  </a:lnTo>
                  <a:lnTo>
                    <a:pt x="138917" y="349834"/>
                  </a:lnTo>
                  <a:lnTo>
                    <a:pt x="144564" y="348139"/>
                  </a:lnTo>
                  <a:lnTo>
                    <a:pt x="175393" y="317804"/>
                  </a:lnTo>
                  <a:lnTo>
                    <a:pt x="197628" y="272592"/>
                  </a:lnTo>
                  <a:lnTo>
                    <a:pt x="204140" y="251575"/>
                  </a:lnTo>
                  <a:lnTo>
                    <a:pt x="205552" y="247622"/>
                  </a:lnTo>
                  <a:lnTo>
                    <a:pt x="206681" y="246493"/>
                  </a:lnTo>
                  <a:lnTo>
                    <a:pt x="207810" y="245364"/>
                  </a:lnTo>
                  <a:lnTo>
                    <a:pt x="212610" y="244799"/>
                  </a:lnTo>
                  <a:lnTo>
                    <a:pt x="221081" y="244799"/>
                  </a:lnTo>
                  <a:lnTo>
                    <a:pt x="232375" y="244799"/>
                  </a:lnTo>
                  <a:lnTo>
                    <a:pt x="238022" y="247622"/>
                  </a:lnTo>
                  <a:lnTo>
                    <a:pt x="238022" y="253269"/>
                  </a:lnTo>
                  <a:lnTo>
                    <a:pt x="237546" y="257451"/>
                  </a:lnTo>
                  <a:lnTo>
                    <a:pt x="221293" y="300069"/>
                  </a:lnTo>
                  <a:lnTo>
                    <a:pt x="201757" y="334269"/>
                  </a:lnTo>
                  <a:lnTo>
                    <a:pt x="171105" y="365081"/>
                  </a:lnTo>
                  <a:lnTo>
                    <a:pt x="132352" y="382551"/>
                  </a:lnTo>
                  <a:lnTo>
                    <a:pt x="118587" y="383716"/>
                  </a:lnTo>
                  <a:lnTo>
                    <a:pt x="105299" y="382604"/>
                  </a:lnTo>
                  <a:lnTo>
                    <a:pt x="68611" y="365928"/>
                  </a:lnTo>
                  <a:lnTo>
                    <a:pt x="46693" y="328763"/>
                  </a:lnTo>
                  <a:lnTo>
                    <a:pt x="44893" y="311716"/>
                  </a:lnTo>
                  <a:lnTo>
                    <a:pt x="45158" y="304622"/>
                  </a:lnTo>
                  <a:lnTo>
                    <a:pt x="60352" y="254116"/>
                  </a:lnTo>
                  <a:lnTo>
                    <a:pt x="85552" y="188046"/>
                  </a:lnTo>
                  <a:lnTo>
                    <a:pt x="99952" y="149558"/>
                  </a:lnTo>
                  <a:lnTo>
                    <a:pt x="118587" y="98311"/>
                  </a:lnTo>
                  <a:lnTo>
                    <a:pt x="128064" y="60617"/>
                  </a:lnTo>
                  <a:lnTo>
                    <a:pt x="128752" y="52517"/>
                  </a:lnTo>
                  <a:lnTo>
                    <a:pt x="128752" y="38964"/>
                  </a:lnTo>
                  <a:lnTo>
                    <a:pt x="123952" y="32188"/>
                  </a:lnTo>
                  <a:lnTo>
                    <a:pt x="114352" y="32188"/>
                  </a:lnTo>
                  <a:lnTo>
                    <a:pt x="112658" y="32188"/>
                  </a:lnTo>
                  <a:lnTo>
                    <a:pt x="76923" y="47911"/>
                  </a:lnTo>
                  <a:lnTo>
                    <a:pt x="47435" y="91905"/>
                  </a:lnTo>
                  <a:lnTo>
                    <a:pt x="33882" y="131293"/>
                  </a:lnTo>
                  <a:lnTo>
                    <a:pt x="33317" y="131858"/>
                  </a:lnTo>
                  <a:lnTo>
                    <a:pt x="32752" y="132705"/>
                  </a:lnTo>
                  <a:lnTo>
                    <a:pt x="32188" y="133834"/>
                  </a:lnTo>
                  <a:lnTo>
                    <a:pt x="31623" y="134963"/>
                  </a:lnTo>
                  <a:lnTo>
                    <a:pt x="31341" y="135810"/>
                  </a:lnTo>
                  <a:lnTo>
                    <a:pt x="31341" y="136375"/>
                  </a:lnTo>
                  <a:lnTo>
                    <a:pt x="31341" y="136940"/>
                  </a:lnTo>
                  <a:lnTo>
                    <a:pt x="30776" y="137505"/>
                  </a:lnTo>
                  <a:lnTo>
                    <a:pt x="29646" y="138070"/>
                  </a:lnTo>
                  <a:lnTo>
                    <a:pt x="28517" y="138635"/>
                  </a:lnTo>
                  <a:lnTo>
                    <a:pt x="27670" y="138917"/>
                  </a:lnTo>
                  <a:lnTo>
                    <a:pt x="27105" y="138917"/>
                  </a:lnTo>
                  <a:lnTo>
                    <a:pt x="26541" y="138917"/>
                  </a:lnTo>
                  <a:lnTo>
                    <a:pt x="5082" y="138917"/>
                  </a:lnTo>
                  <a:lnTo>
                    <a:pt x="1694" y="135528"/>
                  </a:lnTo>
                  <a:lnTo>
                    <a:pt x="0" y="132987"/>
                  </a:lnTo>
                  <a:lnTo>
                    <a:pt x="0" y="13129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78"/>
          <p:cNvGrpSpPr/>
          <p:nvPr/>
        </p:nvGrpSpPr>
        <p:grpSpPr>
          <a:xfrm>
            <a:off x="3970108" y="5342568"/>
            <a:ext cx="203835" cy="848360"/>
            <a:chOff x="3970108" y="5342568"/>
            <a:chExt cx="203835" cy="848360"/>
          </a:xfrm>
        </p:grpSpPr>
        <p:sp>
          <p:nvSpPr>
            <p:cNvPr id="79" name="object 79"/>
            <p:cNvSpPr/>
            <p:nvPr/>
          </p:nvSpPr>
          <p:spPr>
            <a:xfrm>
              <a:off x="3970540" y="53429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26250" y="0"/>
                  </a:moveTo>
                  <a:lnTo>
                    <a:pt x="7619" y="0"/>
                  </a:lnTo>
                  <a:lnTo>
                    <a:pt x="4229" y="838"/>
                  </a:lnTo>
                  <a:lnTo>
                    <a:pt x="1409" y="2539"/>
                  </a:lnTo>
                  <a:lnTo>
                    <a:pt x="0" y="5638"/>
                  </a:lnTo>
                  <a:lnTo>
                    <a:pt x="0" y="10159"/>
                  </a:lnTo>
                  <a:lnTo>
                    <a:pt x="36877" y="53077"/>
                  </a:lnTo>
                  <a:lnTo>
                    <a:pt x="61190" y="88182"/>
                  </a:lnTo>
                  <a:lnTo>
                    <a:pt x="82262" y="126488"/>
                  </a:lnTo>
                  <a:lnTo>
                    <a:pt x="100091" y="167993"/>
                  </a:lnTo>
                  <a:lnTo>
                    <a:pt x="114680" y="212698"/>
                  </a:lnTo>
                  <a:lnTo>
                    <a:pt x="126026" y="260603"/>
                  </a:lnTo>
                  <a:lnTo>
                    <a:pt x="134130" y="311708"/>
                  </a:lnTo>
                  <a:lnTo>
                    <a:pt x="138993" y="366013"/>
                  </a:lnTo>
                  <a:lnTo>
                    <a:pt x="140614" y="423519"/>
                  </a:lnTo>
                  <a:lnTo>
                    <a:pt x="138993" y="481025"/>
                  </a:lnTo>
                  <a:lnTo>
                    <a:pt x="134130" y="535332"/>
                  </a:lnTo>
                  <a:lnTo>
                    <a:pt x="126026" y="586438"/>
                  </a:lnTo>
                  <a:lnTo>
                    <a:pt x="114680" y="634346"/>
                  </a:lnTo>
                  <a:lnTo>
                    <a:pt x="100091" y="679053"/>
                  </a:lnTo>
                  <a:lnTo>
                    <a:pt x="82262" y="720560"/>
                  </a:lnTo>
                  <a:lnTo>
                    <a:pt x="61190" y="758867"/>
                  </a:lnTo>
                  <a:lnTo>
                    <a:pt x="36877" y="793974"/>
                  </a:lnTo>
                  <a:lnTo>
                    <a:pt x="0" y="836891"/>
                  </a:lnTo>
                  <a:lnTo>
                    <a:pt x="558" y="840270"/>
                  </a:lnTo>
                  <a:lnTo>
                    <a:pt x="1409" y="842822"/>
                  </a:lnTo>
                  <a:lnTo>
                    <a:pt x="3670" y="846200"/>
                  </a:lnTo>
                  <a:lnTo>
                    <a:pt x="5079" y="847051"/>
                  </a:lnTo>
                  <a:lnTo>
                    <a:pt x="26250" y="847051"/>
                  </a:lnTo>
                  <a:lnTo>
                    <a:pt x="29641" y="843660"/>
                  </a:lnTo>
                  <a:lnTo>
                    <a:pt x="39814" y="835761"/>
                  </a:lnTo>
                  <a:lnTo>
                    <a:pt x="76238" y="799617"/>
                  </a:lnTo>
                  <a:lnTo>
                    <a:pt x="104345" y="766420"/>
                  </a:lnTo>
                  <a:lnTo>
                    <a:pt x="124942" y="732488"/>
                  </a:lnTo>
                  <a:lnTo>
                    <a:pt x="152734" y="681029"/>
                  </a:lnTo>
                  <a:lnTo>
                    <a:pt x="168398" y="643757"/>
                  </a:lnTo>
                  <a:lnTo>
                    <a:pt x="179838" y="605481"/>
                  </a:lnTo>
                  <a:lnTo>
                    <a:pt x="189578" y="560166"/>
                  </a:lnTo>
                  <a:lnTo>
                    <a:pt x="197674" y="507540"/>
                  </a:lnTo>
                  <a:lnTo>
                    <a:pt x="201909" y="452056"/>
                  </a:lnTo>
                  <a:lnTo>
                    <a:pt x="202437" y="423519"/>
                  </a:lnTo>
                  <a:lnTo>
                    <a:pt x="200981" y="377443"/>
                  </a:lnTo>
                  <a:lnTo>
                    <a:pt x="196610" y="332041"/>
                  </a:lnTo>
                  <a:lnTo>
                    <a:pt x="189325" y="287316"/>
                  </a:lnTo>
                  <a:lnTo>
                    <a:pt x="179126" y="243267"/>
                  </a:lnTo>
                  <a:lnTo>
                    <a:pt x="166014" y="199897"/>
                  </a:lnTo>
                  <a:lnTo>
                    <a:pt x="145104" y="148334"/>
                  </a:lnTo>
                  <a:lnTo>
                    <a:pt x="118795" y="101217"/>
                  </a:lnTo>
                  <a:lnTo>
                    <a:pt x="87086" y="58546"/>
                  </a:lnTo>
                  <a:lnTo>
                    <a:pt x="49974" y="20319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970532" y="53429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4235" y="847"/>
                  </a:moveTo>
                  <a:lnTo>
                    <a:pt x="7623" y="0"/>
                  </a:lnTo>
                  <a:lnTo>
                    <a:pt x="10446" y="0"/>
                  </a:lnTo>
                  <a:lnTo>
                    <a:pt x="13270" y="0"/>
                  </a:lnTo>
                  <a:lnTo>
                    <a:pt x="16094" y="0"/>
                  </a:lnTo>
                  <a:lnTo>
                    <a:pt x="26258" y="0"/>
                  </a:lnTo>
                  <a:lnTo>
                    <a:pt x="49976" y="20329"/>
                  </a:lnTo>
                  <a:lnTo>
                    <a:pt x="87087" y="58552"/>
                  </a:lnTo>
                  <a:lnTo>
                    <a:pt x="118799" y="101223"/>
                  </a:lnTo>
                  <a:lnTo>
                    <a:pt x="145111" y="148340"/>
                  </a:lnTo>
                  <a:lnTo>
                    <a:pt x="166022" y="199905"/>
                  </a:lnTo>
                  <a:lnTo>
                    <a:pt x="179135" y="243274"/>
                  </a:lnTo>
                  <a:lnTo>
                    <a:pt x="189334" y="287321"/>
                  </a:lnTo>
                  <a:lnTo>
                    <a:pt x="196618" y="332046"/>
                  </a:lnTo>
                  <a:lnTo>
                    <a:pt x="200989" y="377448"/>
                  </a:lnTo>
                  <a:lnTo>
                    <a:pt x="202446" y="423527"/>
                  </a:lnTo>
                  <a:lnTo>
                    <a:pt x="201916" y="452062"/>
                  </a:lnTo>
                  <a:lnTo>
                    <a:pt x="197681" y="507545"/>
                  </a:lnTo>
                  <a:lnTo>
                    <a:pt x="189581" y="560168"/>
                  </a:lnTo>
                  <a:lnTo>
                    <a:pt x="179840" y="605486"/>
                  </a:lnTo>
                  <a:lnTo>
                    <a:pt x="168405" y="643762"/>
                  </a:lnTo>
                  <a:lnTo>
                    <a:pt x="152734" y="681032"/>
                  </a:lnTo>
                  <a:lnTo>
                    <a:pt x="133517" y="717191"/>
                  </a:lnTo>
                  <a:lnTo>
                    <a:pt x="110964" y="756420"/>
                  </a:lnTo>
                  <a:lnTo>
                    <a:pt x="86982" y="788026"/>
                  </a:lnTo>
                  <a:lnTo>
                    <a:pt x="58023" y="818467"/>
                  </a:lnTo>
                  <a:lnTo>
                    <a:pt x="29646" y="843667"/>
                  </a:lnTo>
                  <a:lnTo>
                    <a:pt x="27952" y="845361"/>
                  </a:lnTo>
                  <a:lnTo>
                    <a:pt x="26823" y="846490"/>
                  </a:lnTo>
                  <a:lnTo>
                    <a:pt x="26258" y="847055"/>
                  </a:lnTo>
                  <a:lnTo>
                    <a:pt x="16094" y="847055"/>
                  </a:lnTo>
                  <a:lnTo>
                    <a:pt x="11576" y="847055"/>
                  </a:lnTo>
                  <a:lnTo>
                    <a:pt x="8470" y="847055"/>
                  </a:lnTo>
                  <a:lnTo>
                    <a:pt x="6776" y="847055"/>
                  </a:lnTo>
                  <a:lnTo>
                    <a:pt x="5082" y="847055"/>
                  </a:lnTo>
                  <a:lnTo>
                    <a:pt x="3670" y="846208"/>
                  </a:lnTo>
                  <a:lnTo>
                    <a:pt x="2541" y="844514"/>
                  </a:lnTo>
                  <a:lnTo>
                    <a:pt x="1411" y="842820"/>
                  </a:lnTo>
                  <a:lnTo>
                    <a:pt x="564" y="840279"/>
                  </a:lnTo>
                  <a:lnTo>
                    <a:pt x="0" y="836891"/>
                  </a:lnTo>
                  <a:lnTo>
                    <a:pt x="564" y="836326"/>
                  </a:lnTo>
                  <a:lnTo>
                    <a:pt x="3670" y="832655"/>
                  </a:lnTo>
                  <a:lnTo>
                    <a:pt x="9317" y="825879"/>
                  </a:lnTo>
                  <a:lnTo>
                    <a:pt x="36872" y="793973"/>
                  </a:lnTo>
                  <a:lnTo>
                    <a:pt x="61186" y="758867"/>
                  </a:lnTo>
                  <a:lnTo>
                    <a:pt x="82258" y="720562"/>
                  </a:lnTo>
                  <a:lnTo>
                    <a:pt x="100088" y="679056"/>
                  </a:lnTo>
                  <a:lnTo>
                    <a:pt x="114676" y="634350"/>
                  </a:lnTo>
                  <a:lnTo>
                    <a:pt x="126023" y="586444"/>
                  </a:lnTo>
                  <a:lnTo>
                    <a:pt x="134127" y="535339"/>
                  </a:lnTo>
                  <a:lnTo>
                    <a:pt x="138990" y="481033"/>
                  </a:lnTo>
                  <a:lnTo>
                    <a:pt x="140611" y="423527"/>
                  </a:lnTo>
                  <a:lnTo>
                    <a:pt x="138990" y="366022"/>
                  </a:lnTo>
                  <a:lnTo>
                    <a:pt x="134127" y="311716"/>
                  </a:lnTo>
                  <a:lnTo>
                    <a:pt x="126023" y="260610"/>
                  </a:lnTo>
                  <a:lnTo>
                    <a:pt x="114676" y="212705"/>
                  </a:lnTo>
                  <a:lnTo>
                    <a:pt x="100088" y="167999"/>
                  </a:lnTo>
                  <a:lnTo>
                    <a:pt x="82258" y="126493"/>
                  </a:lnTo>
                  <a:lnTo>
                    <a:pt x="61186" y="88187"/>
                  </a:lnTo>
                  <a:lnTo>
                    <a:pt x="36872" y="53082"/>
                  </a:lnTo>
                  <a:lnTo>
                    <a:pt x="9317" y="21176"/>
                  </a:lnTo>
                  <a:lnTo>
                    <a:pt x="3670" y="14399"/>
                  </a:lnTo>
                  <a:lnTo>
                    <a:pt x="564" y="10729"/>
                  </a:lnTo>
                  <a:lnTo>
                    <a:pt x="0" y="10164"/>
                  </a:lnTo>
                  <a:lnTo>
                    <a:pt x="0" y="5647"/>
                  </a:lnTo>
                  <a:lnTo>
                    <a:pt x="1411" y="2541"/>
                  </a:lnTo>
                  <a:lnTo>
                    <a:pt x="4235" y="84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81"/>
          <p:cNvGrpSpPr/>
          <p:nvPr/>
        </p:nvGrpSpPr>
        <p:grpSpPr>
          <a:xfrm>
            <a:off x="4332658" y="5342568"/>
            <a:ext cx="203835" cy="848360"/>
            <a:chOff x="4332658" y="5342568"/>
            <a:chExt cx="203835" cy="848360"/>
          </a:xfrm>
        </p:grpSpPr>
        <p:sp>
          <p:nvSpPr>
            <p:cNvPr id="82" name="object 82"/>
            <p:cNvSpPr/>
            <p:nvPr/>
          </p:nvSpPr>
          <p:spPr>
            <a:xfrm>
              <a:off x="4333074" y="53429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198500" y="0"/>
                  </a:moveTo>
                  <a:lnTo>
                    <a:pt x="176187" y="0"/>
                  </a:lnTo>
                  <a:lnTo>
                    <a:pt x="162425" y="10799"/>
                  </a:lnTo>
                  <a:lnTo>
                    <a:pt x="157925" y="14767"/>
                  </a:lnTo>
                  <a:lnTo>
                    <a:pt x="151682" y="21487"/>
                  </a:lnTo>
                  <a:lnTo>
                    <a:pt x="127063" y="46583"/>
                  </a:lnTo>
                  <a:lnTo>
                    <a:pt x="98158" y="80252"/>
                  </a:lnTo>
                  <a:lnTo>
                    <a:pt x="59296" y="147383"/>
                  </a:lnTo>
                  <a:lnTo>
                    <a:pt x="41295" y="184227"/>
                  </a:lnTo>
                  <a:lnTo>
                    <a:pt x="27952" y="221919"/>
                  </a:lnTo>
                  <a:lnTo>
                    <a:pt x="17578" y="263639"/>
                  </a:lnTo>
                  <a:lnTo>
                    <a:pt x="8470" y="312559"/>
                  </a:lnTo>
                  <a:lnTo>
                    <a:pt x="2120" y="366558"/>
                  </a:lnTo>
                  <a:lnTo>
                    <a:pt x="0" y="423519"/>
                  </a:lnTo>
                  <a:lnTo>
                    <a:pt x="1456" y="469600"/>
                  </a:lnTo>
                  <a:lnTo>
                    <a:pt x="5827" y="515003"/>
                  </a:lnTo>
                  <a:lnTo>
                    <a:pt x="13112" y="559726"/>
                  </a:lnTo>
                  <a:lnTo>
                    <a:pt x="23311" y="603772"/>
                  </a:lnTo>
                  <a:lnTo>
                    <a:pt x="36423" y="647141"/>
                  </a:lnTo>
                  <a:lnTo>
                    <a:pt x="57335" y="698706"/>
                  </a:lnTo>
                  <a:lnTo>
                    <a:pt x="83648" y="745826"/>
                  </a:lnTo>
                  <a:lnTo>
                    <a:pt x="115362" y="788498"/>
                  </a:lnTo>
                  <a:lnTo>
                    <a:pt x="152476" y="826719"/>
                  </a:lnTo>
                  <a:lnTo>
                    <a:pt x="176187" y="847051"/>
                  </a:lnTo>
                  <a:lnTo>
                    <a:pt x="198208" y="847051"/>
                  </a:lnTo>
                  <a:lnTo>
                    <a:pt x="202450" y="844511"/>
                  </a:lnTo>
                  <a:lnTo>
                    <a:pt x="202450" y="838860"/>
                  </a:lnTo>
                  <a:lnTo>
                    <a:pt x="188048" y="821639"/>
                  </a:lnTo>
                  <a:lnTo>
                    <a:pt x="171957" y="801944"/>
                  </a:lnTo>
                  <a:lnTo>
                    <a:pt x="141938" y="761711"/>
                  </a:lnTo>
                  <a:lnTo>
                    <a:pt x="121188" y="725288"/>
                  </a:lnTo>
                  <a:lnTo>
                    <a:pt x="101173" y="679706"/>
                  </a:lnTo>
                  <a:lnTo>
                    <a:pt x="83808" y="620833"/>
                  </a:lnTo>
                  <a:lnTo>
                    <a:pt x="69937" y="548674"/>
                  </a:lnTo>
                  <a:lnTo>
                    <a:pt x="65436" y="509076"/>
                  </a:lnTo>
                  <a:lnTo>
                    <a:pt x="62736" y="467358"/>
                  </a:lnTo>
                  <a:lnTo>
                    <a:pt x="61836" y="423519"/>
                  </a:lnTo>
                  <a:lnTo>
                    <a:pt x="62736" y="379633"/>
                  </a:lnTo>
                  <a:lnTo>
                    <a:pt x="65436" y="337758"/>
                  </a:lnTo>
                  <a:lnTo>
                    <a:pt x="69937" y="297894"/>
                  </a:lnTo>
                  <a:lnTo>
                    <a:pt x="76238" y="260045"/>
                  </a:lnTo>
                  <a:lnTo>
                    <a:pt x="92333" y="193970"/>
                  </a:lnTo>
                  <a:lnTo>
                    <a:pt x="111810" y="143154"/>
                  </a:lnTo>
                  <a:lnTo>
                    <a:pt x="132776" y="103339"/>
                  </a:lnTo>
                  <a:lnTo>
                    <a:pt x="153314" y="70307"/>
                  </a:lnTo>
                  <a:lnTo>
                    <a:pt x="180478" y="33933"/>
                  </a:lnTo>
                  <a:lnTo>
                    <a:pt x="197650" y="15239"/>
                  </a:lnTo>
                  <a:lnTo>
                    <a:pt x="202450" y="9309"/>
                  </a:lnTo>
                  <a:lnTo>
                    <a:pt x="202450" y="2539"/>
                  </a:lnTo>
                  <a:lnTo>
                    <a:pt x="198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333081" y="53429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0" y="423527"/>
                  </a:moveTo>
                  <a:lnTo>
                    <a:pt x="2117" y="366563"/>
                  </a:lnTo>
                  <a:lnTo>
                    <a:pt x="8470" y="312563"/>
                  </a:lnTo>
                  <a:lnTo>
                    <a:pt x="17576" y="263646"/>
                  </a:lnTo>
                  <a:lnTo>
                    <a:pt x="27952" y="221928"/>
                  </a:lnTo>
                  <a:lnTo>
                    <a:pt x="41294" y="184234"/>
                  </a:lnTo>
                  <a:lnTo>
                    <a:pt x="59293" y="147387"/>
                  </a:lnTo>
                  <a:lnTo>
                    <a:pt x="85023" y="101805"/>
                  </a:lnTo>
                  <a:lnTo>
                    <a:pt x="106305" y="69458"/>
                  </a:lnTo>
                  <a:lnTo>
                    <a:pt x="137699" y="35893"/>
                  </a:lnTo>
                  <a:lnTo>
                    <a:pt x="145905" y="27529"/>
                  </a:lnTo>
                  <a:lnTo>
                    <a:pt x="151676" y="21493"/>
                  </a:lnTo>
                  <a:lnTo>
                    <a:pt x="155011" y="17788"/>
                  </a:lnTo>
                  <a:lnTo>
                    <a:pt x="157922" y="14770"/>
                  </a:lnTo>
                  <a:lnTo>
                    <a:pt x="162422" y="10799"/>
                  </a:lnTo>
                  <a:lnTo>
                    <a:pt x="168511" y="5876"/>
                  </a:lnTo>
                  <a:lnTo>
                    <a:pt x="176187" y="0"/>
                  </a:lnTo>
                  <a:lnTo>
                    <a:pt x="187199" y="0"/>
                  </a:lnTo>
                  <a:lnTo>
                    <a:pt x="190587" y="0"/>
                  </a:lnTo>
                  <a:lnTo>
                    <a:pt x="198493" y="0"/>
                  </a:lnTo>
                  <a:lnTo>
                    <a:pt x="202446" y="2541"/>
                  </a:lnTo>
                  <a:lnTo>
                    <a:pt x="202446" y="7623"/>
                  </a:lnTo>
                  <a:lnTo>
                    <a:pt x="202446" y="9317"/>
                  </a:lnTo>
                  <a:lnTo>
                    <a:pt x="197646" y="15247"/>
                  </a:lnTo>
                  <a:lnTo>
                    <a:pt x="188046" y="25411"/>
                  </a:lnTo>
                  <a:lnTo>
                    <a:pt x="180475" y="33935"/>
                  </a:lnTo>
                  <a:lnTo>
                    <a:pt x="153317" y="70305"/>
                  </a:lnTo>
                  <a:lnTo>
                    <a:pt x="132776" y="103340"/>
                  </a:lnTo>
                  <a:lnTo>
                    <a:pt x="111811" y="143152"/>
                  </a:lnTo>
                  <a:lnTo>
                    <a:pt x="92328" y="193975"/>
                  </a:lnTo>
                  <a:lnTo>
                    <a:pt x="76235" y="260046"/>
                  </a:lnTo>
                  <a:lnTo>
                    <a:pt x="69935" y="297898"/>
                  </a:lnTo>
                  <a:lnTo>
                    <a:pt x="65435" y="337763"/>
                  </a:lnTo>
                  <a:lnTo>
                    <a:pt x="62735" y="379639"/>
                  </a:lnTo>
                  <a:lnTo>
                    <a:pt x="61835" y="423527"/>
                  </a:lnTo>
                  <a:lnTo>
                    <a:pt x="62735" y="467363"/>
                  </a:lnTo>
                  <a:lnTo>
                    <a:pt x="65435" y="509080"/>
                  </a:lnTo>
                  <a:lnTo>
                    <a:pt x="69935" y="548680"/>
                  </a:lnTo>
                  <a:lnTo>
                    <a:pt x="83805" y="620838"/>
                  </a:lnTo>
                  <a:lnTo>
                    <a:pt x="101170" y="679709"/>
                  </a:lnTo>
                  <a:lnTo>
                    <a:pt x="121181" y="725291"/>
                  </a:lnTo>
                  <a:lnTo>
                    <a:pt x="141934" y="761714"/>
                  </a:lnTo>
                  <a:lnTo>
                    <a:pt x="171952" y="801950"/>
                  </a:lnTo>
                  <a:lnTo>
                    <a:pt x="197646" y="832937"/>
                  </a:lnTo>
                  <a:lnTo>
                    <a:pt x="202446" y="838867"/>
                  </a:lnTo>
                  <a:lnTo>
                    <a:pt x="202446" y="839432"/>
                  </a:lnTo>
                  <a:lnTo>
                    <a:pt x="202446" y="844514"/>
                  </a:lnTo>
                  <a:lnTo>
                    <a:pt x="198211" y="847055"/>
                  </a:lnTo>
                  <a:lnTo>
                    <a:pt x="189740" y="847055"/>
                  </a:lnTo>
                  <a:lnTo>
                    <a:pt x="187199" y="847055"/>
                  </a:lnTo>
                  <a:lnTo>
                    <a:pt x="176187" y="847055"/>
                  </a:lnTo>
                  <a:lnTo>
                    <a:pt x="152470" y="826726"/>
                  </a:lnTo>
                  <a:lnTo>
                    <a:pt x="115358" y="788502"/>
                  </a:lnTo>
                  <a:lnTo>
                    <a:pt x="83646" y="745832"/>
                  </a:lnTo>
                  <a:lnTo>
                    <a:pt x="57335" y="698715"/>
                  </a:lnTo>
                  <a:lnTo>
                    <a:pt x="36423" y="647150"/>
                  </a:lnTo>
                  <a:lnTo>
                    <a:pt x="23310" y="603781"/>
                  </a:lnTo>
                  <a:lnTo>
                    <a:pt x="13112" y="559734"/>
                  </a:lnTo>
                  <a:lnTo>
                    <a:pt x="5827" y="515009"/>
                  </a:lnTo>
                  <a:lnTo>
                    <a:pt x="1456" y="469607"/>
                  </a:lnTo>
                  <a:lnTo>
                    <a:pt x="0" y="42352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object 84"/>
          <p:cNvGrpSpPr/>
          <p:nvPr/>
        </p:nvGrpSpPr>
        <p:grpSpPr>
          <a:xfrm>
            <a:off x="4625740" y="5413721"/>
            <a:ext cx="339090" cy="565150"/>
            <a:chOff x="4625740" y="5413721"/>
            <a:chExt cx="339090" cy="565150"/>
          </a:xfrm>
        </p:grpSpPr>
        <p:sp>
          <p:nvSpPr>
            <p:cNvPr id="85" name="object 85"/>
            <p:cNvSpPr/>
            <p:nvPr/>
          </p:nvSpPr>
          <p:spPr>
            <a:xfrm>
              <a:off x="4626165" y="5414137"/>
              <a:ext cx="338455" cy="564515"/>
            </a:xfrm>
            <a:custGeom>
              <a:avLst/>
              <a:gdLst/>
              <a:ahLst/>
              <a:cxnLst/>
              <a:rect l="l" t="t" r="r" b="b"/>
              <a:pathLst>
                <a:path w="338454" h="564514">
                  <a:moveTo>
                    <a:pt x="156705" y="0"/>
                  </a:moveTo>
                  <a:lnTo>
                    <a:pt x="95288" y="11012"/>
                  </a:lnTo>
                  <a:lnTo>
                    <a:pt x="44881" y="44056"/>
                  </a:lnTo>
                  <a:lnTo>
                    <a:pt x="11220" y="92121"/>
                  </a:lnTo>
                  <a:lnTo>
                    <a:pt x="0" y="148234"/>
                  </a:lnTo>
                  <a:lnTo>
                    <a:pt x="845" y="158823"/>
                  </a:lnTo>
                  <a:lnTo>
                    <a:pt x="20906" y="192178"/>
                  </a:lnTo>
                  <a:lnTo>
                    <a:pt x="49974" y="200761"/>
                  </a:lnTo>
                  <a:lnTo>
                    <a:pt x="61566" y="199487"/>
                  </a:lnTo>
                  <a:lnTo>
                    <a:pt x="94013" y="177884"/>
                  </a:lnTo>
                  <a:lnTo>
                    <a:pt x="100633" y="137334"/>
                  </a:lnTo>
                  <a:lnTo>
                    <a:pt x="77552" y="105781"/>
                  </a:lnTo>
                  <a:lnTo>
                    <a:pt x="51384" y="99110"/>
                  </a:lnTo>
                  <a:lnTo>
                    <a:pt x="49974" y="98831"/>
                  </a:lnTo>
                  <a:lnTo>
                    <a:pt x="49974" y="96570"/>
                  </a:lnTo>
                  <a:lnTo>
                    <a:pt x="52793" y="91198"/>
                  </a:lnTo>
                  <a:lnTo>
                    <a:pt x="78290" y="61362"/>
                  </a:lnTo>
                  <a:lnTo>
                    <a:pt x="123666" y="40714"/>
                  </a:lnTo>
                  <a:lnTo>
                    <a:pt x="137223" y="39814"/>
                  </a:lnTo>
                  <a:lnTo>
                    <a:pt x="162367" y="42250"/>
                  </a:lnTo>
                  <a:lnTo>
                    <a:pt x="203444" y="61733"/>
                  </a:lnTo>
                  <a:lnTo>
                    <a:pt x="231981" y="99158"/>
                  </a:lnTo>
                  <a:lnTo>
                    <a:pt x="246383" y="145325"/>
                  </a:lnTo>
                  <a:lnTo>
                    <a:pt x="248183" y="171107"/>
                  </a:lnTo>
                  <a:lnTo>
                    <a:pt x="248024" y="178891"/>
                  </a:lnTo>
                  <a:lnTo>
                    <a:pt x="239712" y="224472"/>
                  </a:lnTo>
                  <a:lnTo>
                    <a:pt x="225048" y="258196"/>
                  </a:lnTo>
                  <a:lnTo>
                    <a:pt x="212976" y="281971"/>
                  </a:lnTo>
                  <a:lnTo>
                    <a:pt x="174702" y="333956"/>
                  </a:lnTo>
                  <a:lnTo>
                    <a:pt x="134834" y="380487"/>
                  </a:lnTo>
                  <a:lnTo>
                    <a:pt x="83856" y="436027"/>
                  </a:lnTo>
                  <a:lnTo>
                    <a:pt x="30492" y="495528"/>
                  </a:lnTo>
                  <a:lnTo>
                    <a:pt x="8573" y="520787"/>
                  </a:lnTo>
                  <a:lnTo>
                    <a:pt x="1689" y="529691"/>
                  </a:lnTo>
                  <a:lnTo>
                    <a:pt x="0" y="533933"/>
                  </a:lnTo>
                  <a:lnTo>
                    <a:pt x="0" y="564146"/>
                  </a:lnTo>
                  <a:lnTo>
                    <a:pt x="314248" y="564146"/>
                  </a:lnTo>
                  <a:lnTo>
                    <a:pt x="314248" y="561606"/>
                  </a:lnTo>
                  <a:lnTo>
                    <a:pt x="315999" y="555463"/>
                  </a:lnTo>
                  <a:lnTo>
                    <a:pt x="318700" y="540424"/>
                  </a:lnTo>
                  <a:lnTo>
                    <a:pt x="322353" y="516492"/>
                  </a:lnTo>
                  <a:lnTo>
                    <a:pt x="334791" y="427131"/>
                  </a:lnTo>
                  <a:lnTo>
                    <a:pt x="337972" y="406590"/>
                  </a:lnTo>
                  <a:lnTo>
                    <a:pt x="337972" y="404050"/>
                  </a:lnTo>
                  <a:lnTo>
                    <a:pt x="304088" y="404050"/>
                  </a:lnTo>
                  <a:lnTo>
                    <a:pt x="304088" y="406590"/>
                  </a:lnTo>
                  <a:lnTo>
                    <a:pt x="297416" y="438934"/>
                  </a:lnTo>
                  <a:lnTo>
                    <a:pt x="287249" y="476629"/>
                  </a:lnTo>
                  <a:lnTo>
                    <a:pt x="244157" y="485155"/>
                  </a:lnTo>
                  <a:lnTo>
                    <a:pt x="201013" y="485953"/>
                  </a:lnTo>
                  <a:lnTo>
                    <a:pt x="142303" y="486219"/>
                  </a:lnTo>
                  <a:lnTo>
                    <a:pt x="77927" y="485368"/>
                  </a:lnTo>
                  <a:lnTo>
                    <a:pt x="153526" y="413683"/>
                  </a:lnTo>
                  <a:lnTo>
                    <a:pt x="176185" y="392612"/>
                  </a:lnTo>
                  <a:lnTo>
                    <a:pt x="195879" y="374720"/>
                  </a:lnTo>
                  <a:lnTo>
                    <a:pt x="233361" y="341794"/>
                  </a:lnTo>
                  <a:lnTo>
                    <a:pt x="251569" y="325277"/>
                  </a:lnTo>
                  <a:lnTo>
                    <a:pt x="280365" y="297319"/>
                  </a:lnTo>
                  <a:lnTo>
                    <a:pt x="312137" y="255712"/>
                  </a:lnTo>
                  <a:lnTo>
                    <a:pt x="333735" y="205833"/>
                  </a:lnTo>
                  <a:lnTo>
                    <a:pt x="337972" y="170256"/>
                  </a:lnTo>
                  <a:lnTo>
                    <a:pt x="334369" y="134311"/>
                  </a:lnTo>
                  <a:lnTo>
                    <a:pt x="308113" y="72899"/>
                  </a:lnTo>
                  <a:lnTo>
                    <a:pt x="258030" y="26681"/>
                  </a:lnTo>
                  <a:lnTo>
                    <a:pt x="193655" y="2964"/>
                  </a:lnTo>
                  <a:lnTo>
                    <a:pt x="1567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626163" y="5414144"/>
              <a:ext cx="338455" cy="564515"/>
            </a:xfrm>
            <a:custGeom>
              <a:avLst/>
              <a:gdLst/>
              <a:ahLst/>
              <a:cxnLst/>
              <a:rect l="l" t="t" r="r" b="b"/>
              <a:pathLst>
                <a:path w="338454" h="564514">
                  <a:moveTo>
                    <a:pt x="49976" y="200752"/>
                  </a:moveTo>
                  <a:lnTo>
                    <a:pt x="13552" y="185505"/>
                  </a:lnTo>
                  <a:lnTo>
                    <a:pt x="0" y="148234"/>
                  </a:lnTo>
                  <a:lnTo>
                    <a:pt x="2805" y="119170"/>
                  </a:lnTo>
                  <a:lnTo>
                    <a:pt x="25252" y="67076"/>
                  </a:lnTo>
                  <a:lnTo>
                    <a:pt x="68717" y="24776"/>
                  </a:lnTo>
                  <a:lnTo>
                    <a:pt x="124622" y="2752"/>
                  </a:lnTo>
                  <a:lnTo>
                    <a:pt x="156705" y="0"/>
                  </a:lnTo>
                  <a:lnTo>
                    <a:pt x="193658" y="2964"/>
                  </a:lnTo>
                  <a:lnTo>
                    <a:pt x="258034" y="26682"/>
                  </a:lnTo>
                  <a:lnTo>
                    <a:pt x="308116" y="72899"/>
                  </a:lnTo>
                  <a:lnTo>
                    <a:pt x="334375" y="134311"/>
                  </a:lnTo>
                  <a:lnTo>
                    <a:pt x="337975" y="170258"/>
                  </a:lnTo>
                  <a:lnTo>
                    <a:pt x="336916" y="188258"/>
                  </a:lnTo>
                  <a:lnTo>
                    <a:pt x="321034" y="239716"/>
                  </a:lnTo>
                  <a:lnTo>
                    <a:pt x="291810" y="284504"/>
                  </a:lnTo>
                  <a:lnTo>
                    <a:pt x="251575" y="325269"/>
                  </a:lnTo>
                  <a:lnTo>
                    <a:pt x="212610" y="359998"/>
                  </a:lnTo>
                  <a:lnTo>
                    <a:pt x="195881" y="374716"/>
                  </a:lnTo>
                  <a:lnTo>
                    <a:pt x="176187" y="392610"/>
                  </a:lnTo>
                  <a:lnTo>
                    <a:pt x="153528" y="413680"/>
                  </a:lnTo>
                  <a:lnTo>
                    <a:pt x="127905" y="437927"/>
                  </a:lnTo>
                  <a:lnTo>
                    <a:pt x="77929" y="485362"/>
                  </a:lnTo>
                  <a:lnTo>
                    <a:pt x="142305" y="486209"/>
                  </a:lnTo>
                  <a:lnTo>
                    <a:pt x="201016" y="485945"/>
                  </a:lnTo>
                  <a:lnTo>
                    <a:pt x="244163" y="485151"/>
                  </a:lnTo>
                  <a:lnTo>
                    <a:pt x="283763" y="481974"/>
                  </a:lnTo>
                  <a:lnTo>
                    <a:pt x="297422" y="438933"/>
                  </a:lnTo>
                  <a:lnTo>
                    <a:pt x="304092" y="406586"/>
                  </a:lnTo>
                  <a:lnTo>
                    <a:pt x="304092" y="404045"/>
                  </a:lnTo>
                  <a:lnTo>
                    <a:pt x="337975" y="404045"/>
                  </a:lnTo>
                  <a:lnTo>
                    <a:pt x="337975" y="406586"/>
                  </a:lnTo>
                  <a:lnTo>
                    <a:pt x="336969" y="412357"/>
                  </a:lnTo>
                  <a:lnTo>
                    <a:pt x="334798" y="427127"/>
                  </a:lnTo>
                  <a:lnTo>
                    <a:pt x="331463" y="450898"/>
                  </a:lnTo>
                  <a:lnTo>
                    <a:pt x="326963" y="483668"/>
                  </a:lnTo>
                  <a:lnTo>
                    <a:pt x="322357" y="516492"/>
                  </a:lnTo>
                  <a:lnTo>
                    <a:pt x="318704" y="540421"/>
                  </a:lnTo>
                  <a:lnTo>
                    <a:pt x="316004" y="555456"/>
                  </a:lnTo>
                  <a:lnTo>
                    <a:pt x="314257" y="561597"/>
                  </a:lnTo>
                  <a:lnTo>
                    <a:pt x="314257" y="564139"/>
                  </a:lnTo>
                  <a:lnTo>
                    <a:pt x="0" y="564139"/>
                  </a:lnTo>
                  <a:lnTo>
                    <a:pt x="0" y="548045"/>
                  </a:lnTo>
                  <a:lnTo>
                    <a:pt x="0" y="537880"/>
                  </a:lnTo>
                  <a:lnTo>
                    <a:pt x="0" y="533927"/>
                  </a:lnTo>
                  <a:lnTo>
                    <a:pt x="1694" y="529692"/>
                  </a:lnTo>
                  <a:lnTo>
                    <a:pt x="30494" y="495527"/>
                  </a:lnTo>
                  <a:lnTo>
                    <a:pt x="42352" y="482398"/>
                  </a:lnTo>
                  <a:lnTo>
                    <a:pt x="53364" y="470116"/>
                  </a:lnTo>
                  <a:lnTo>
                    <a:pt x="63529" y="458680"/>
                  </a:lnTo>
                  <a:lnTo>
                    <a:pt x="72846" y="448092"/>
                  </a:lnTo>
                  <a:lnTo>
                    <a:pt x="77505" y="442957"/>
                  </a:lnTo>
                  <a:lnTo>
                    <a:pt x="83858" y="436021"/>
                  </a:lnTo>
                  <a:lnTo>
                    <a:pt x="91905" y="427286"/>
                  </a:lnTo>
                  <a:lnTo>
                    <a:pt x="101646" y="416751"/>
                  </a:lnTo>
                  <a:lnTo>
                    <a:pt x="111387" y="406216"/>
                  </a:lnTo>
                  <a:lnTo>
                    <a:pt x="140399" y="374186"/>
                  </a:lnTo>
                  <a:lnTo>
                    <a:pt x="169411" y="340516"/>
                  </a:lnTo>
                  <a:lnTo>
                    <a:pt x="182487" y="323575"/>
                  </a:lnTo>
                  <a:lnTo>
                    <a:pt x="186987" y="317646"/>
                  </a:lnTo>
                  <a:lnTo>
                    <a:pt x="192228" y="310869"/>
                  </a:lnTo>
                  <a:lnTo>
                    <a:pt x="198211" y="303245"/>
                  </a:lnTo>
                  <a:lnTo>
                    <a:pt x="204087" y="295516"/>
                  </a:lnTo>
                  <a:lnTo>
                    <a:pt x="209010" y="288422"/>
                  </a:lnTo>
                  <a:lnTo>
                    <a:pt x="212981" y="281963"/>
                  </a:lnTo>
                  <a:lnTo>
                    <a:pt x="215999" y="276140"/>
                  </a:lnTo>
                  <a:lnTo>
                    <a:pt x="218699" y="270475"/>
                  </a:lnTo>
                  <a:lnTo>
                    <a:pt x="221716" y="264493"/>
                  </a:lnTo>
                  <a:lnTo>
                    <a:pt x="225052" y="258193"/>
                  </a:lnTo>
                  <a:lnTo>
                    <a:pt x="228705" y="251575"/>
                  </a:lnTo>
                  <a:lnTo>
                    <a:pt x="232252" y="244799"/>
                  </a:lnTo>
                  <a:lnTo>
                    <a:pt x="244322" y="205093"/>
                  </a:lnTo>
                  <a:lnTo>
                    <a:pt x="248187" y="171105"/>
                  </a:lnTo>
                  <a:lnTo>
                    <a:pt x="246387" y="145323"/>
                  </a:lnTo>
                  <a:lnTo>
                    <a:pt x="231987" y="99158"/>
                  </a:lnTo>
                  <a:lnTo>
                    <a:pt x="203452" y="61729"/>
                  </a:lnTo>
                  <a:lnTo>
                    <a:pt x="162369" y="42246"/>
                  </a:lnTo>
                  <a:lnTo>
                    <a:pt x="137223" y="39811"/>
                  </a:lnTo>
                  <a:lnTo>
                    <a:pt x="123670" y="40711"/>
                  </a:lnTo>
                  <a:lnTo>
                    <a:pt x="78299" y="61358"/>
                  </a:lnTo>
                  <a:lnTo>
                    <a:pt x="52799" y="91199"/>
                  </a:lnTo>
                  <a:lnTo>
                    <a:pt x="49976" y="96564"/>
                  </a:lnTo>
                  <a:lnTo>
                    <a:pt x="49976" y="98258"/>
                  </a:lnTo>
                  <a:lnTo>
                    <a:pt x="49976" y="98823"/>
                  </a:lnTo>
                  <a:lnTo>
                    <a:pt x="51388" y="99105"/>
                  </a:lnTo>
                  <a:lnTo>
                    <a:pt x="54211" y="99105"/>
                  </a:lnTo>
                  <a:lnTo>
                    <a:pt x="61887" y="99846"/>
                  </a:lnTo>
                  <a:lnTo>
                    <a:pt x="97623" y="126634"/>
                  </a:lnTo>
                  <a:lnTo>
                    <a:pt x="101646" y="149928"/>
                  </a:lnTo>
                  <a:lnTo>
                    <a:pt x="100799" y="160093"/>
                  </a:lnTo>
                  <a:lnTo>
                    <a:pt x="71787" y="196516"/>
                  </a:lnTo>
                  <a:lnTo>
                    <a:pt x="61570" y="199481"/>
                  </a:lnTo>
                  <a:lnTo>
                    <a:pt x="49976" y="2007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7" name="object 87"/>
          <p:cNvGrpSpPr/>
          <p:nvPr/>
        </p:nvGrpSpPr>
        <p:grpSpPr>
          <a:xfrm>
            <a:off x="5266959" y="5749155"/>
            <a:ext cx="518159" cy="34925"/>
            <a:chOff x="5266959" y="5749155"/>
            <a:chExt cx="518159" cy="34925"/>
          </a:xfrm>
        </p:grpSpPr>
        <p:sp>
          <p:nvSpPr>
            <p:cNvPr id="88" name="object 88"/>
            <p:cNvSpPr/>
            <p:nvPr/>
          </p:nvSpPr>
          <p:spPr>
            <a:xfrm>
              <a:off x="5267375" y="5749569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503999" y="0"/>
                  </a:moveTo>
                  <a:lnTo>
                    <a:pt x="11861" y="0"/>
                  </a:lnTo>
                  <a:lnTo>
                    <a:pt x="3962" y="3962"/>
                  </a:lnTo>
                  <a:lnTo>
                    <a:pt x="0" y="9601"/>
                  </a:lnTo>
                  <a:lnTo>
                    <a:pt x="0" y="24282"/>
                  </a:lnTo>
                  <a:lnTo>
                    <a:pt x="3962" y="29933"/>
                  </a:lnTo>
                  <a:lnTo>
                    <a:pt x="11861" y="33883"/>
                  </a:lnTo>
                  <a:lnTo>
                    <a:pt x="503999" y="33883"/>
                  </a:lnTo>
                  <a:lnTo>
                    <a:pt x="512470" y="29375"/>
                  </a:lnTo>
                  <a:lnTo>
                    <a:pt x="516712" y="23723"/>
                  </a:lnTo>
                  <a:lnTo>
                    <a:pt x="516712" y="10172"/>
                  </a:lnTo>
                  <a:lnTo>
                    <a:pt x="512470" y="4521"/>
                  </a:lnTo>
                  <a:lnTo>
                    <a:pt x="50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267383" y="5749578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0" y="27952"/>
                  </a:moveTo>
                  <a:lnTo>
                    <a:pt x="0" y="24282"/>
                  </a:lnTo>
                  <a:lnTo>
                    <a:pt x="0" y="16941"/>
                  </a:lnTo>
                  <a:lnTo>
                    <a:pt x="0" y="9599"/>
                  </a:lnTo>
                  <a:lnTo>
                    <a:pt x="3952" y="3953"/>
                  </a:lnTo>
                  <a:lnTo>
                    <a:pt x="11858" y="0"/>
                  </a:lnTo>
                  <a:lnTo>
                    <a:pt x="503998" y="0"/>
                  </a:lnTo>
                  <a:lnTo>
                    <a:pt x="512468" y="4517"/>
                  </a:lnTo>
                  <a:lnTo>
                    <a:pt x="516703" y="10164"/>
                  </a:lnTo>
                  <a:lnTo>
                    <a:pt x="516703" y="16941"/>
                  </a:lnTo>
                  <a:lnTo>
                    <a:pt x="516703" y="23717"/>
                  </a:lnTo>
                  <a:lnTo>
                    <a:pt x="512468" y="29364"/>
                  </a:lnTo>
                  <a:lnTo>
                    <a:pt x="503998" y="33882"/>
                  </a:lnTo>
                  <a:lnTo>
                    <a:pt x="11858" y="33882"/>
                  </a:lnTo>
                  <a:lnTo>
                    <a:pt x="3952" y="29929"/>
                  </a:lnTo>
                  <a:lnTo>
                    <a:pt x="0" y="24282"/>
                  </a:lnTo>
                  <a:lnTo>
                    <a:pt x="0" y="16941"/>
                  </a:lnTo>
                  <a:lnTo>
                    <a:pt x="0" y="279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6060647" y="5417956"/>
            <a:ext cx="239395" cy="570230"/>
            <a:chOff x="6060647" y="5417956"/>
            <a:chExt cx="239395" cy="570230"/>
          </a:xfrm>
        </p:grpSpPr>
        <p:sp>
          <p:nvSpPr>
            <p:cNvPr id="91" name="object 91"/>
            <p:cNvSpPr/>
            <p:nvPr/>
          </p:nvSpPr>
          <p:spPr>
            <a:xfrm>
              <a:off x="6061075" y="5418378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5">
                  <a:moveTo>
                    <a:pt x="191427" y="0"/>
                  </a:moveTo>
                  <a:lnTo>
                    <a:pt x="154165" y="16090"/>
                  </a:lnTo>
                  <a:lnTo>
                    <a:pt x="138061" y="51663"/>
                  </a:lnTo>
                  <a:lnTo>
                    <a:pt x="139123" y="60719"/>
                  </a:lnTo>
                  <a:lnTo>
                    <a:pt x="165176" y="88087"/>
                  </a:lnTo>
                  <a:lnTo>
                    <a:pt x="173647" y="88087"/>
                  </a:lnTo>
                  <a:lnTo>
                    <a:pt x="210908" y="71145"/>
                  </a:lnTo>
                  <a:lnTo>
                    <a:pt x="227850" y="35572"/>
                  </a:lnTo>
                  <a:lnTo>
                    <a:pt x="226848" y="28269"/>
                  </a:lnTo>
                  <a:lnTo>
                    <a:pt x="198737" y="635"/>
                  </a:lnTo>
                  <a:lnTo>
                    <a:pt x="191427" y="0"/>
                  </a:lnTo>
                  <a:close/>
                </a:path>
                <a:path w="238125" h="569595">
                  <a:moveTo>
                    <a:pt x="182006" y="217690"/>
                  </a:moveTo>
                  <a:lnTo>
                    <a:pt x="123951" y="217690"/>
                  </a:lnTo>
                  <a:lnTo>
                    <a:pt x="128752" y="224472"/>
                  </a:lnTo>
                  <a:lnTo>
                    <a:pt x="128752" y="238023"/>
                  </a:lnTo>
                  <a:lnTo>
                    <a:pt x="128102" y="245643"/>
                  </a:lnTo>
                  <a:lnTo>
                    <a:pt x="128061" y="246124"/>
                  </a:lnTo>
                  <a:lnTo>
                    <a:pt x="126844" y="254330"/>
                  </a:lnTo>
                  <a:lnTo>
                    <a:pt x="111035" y="304939"/>
                  </a:lnTo>
                  <a:lnTo>
                    <a:pt x="85547" y="373545"/>
                  </a:lnTo>
                  <a:lnTo>
                    <a:pt x="71204" y="411028"/>
                  </a:lnTo>
                  <a:lnTo>
                    <a:pt x="60353" y="439618"/>
                  </a:lnTo>
                  <a:lnTo>
                    <a:pt x="47273" y="476574"/>
                  </a:lnTo>
                  <a:lnTo>
                    <a:pt x="45006" y="498277"/>
                  </a:lnTo>
                  <a:lnTo>
                    <a:pt x="46691" y="514265"/>
                  </a:lnTo>
                  <a:lnTo>
                    <a:pt x="68605" y="551433"/>
                  </a:lnTo>
                  <a:lnTo>
                    <a:pt x="105297" y="568102"/>
                  </a:lnTo>
                  <a:lnTo>
                    <a:pt x="118579" y="569213"/>
                  </a:lnTo>
                  <a:lnTo>
                    <a:pt x="131726" y="568102"/>
                  </a:lnTo>
                  <a:lnTo>
                    <a:pt x="132147" y="568102"/>
                  </a:lnTo>
                  <a:lnTo>
                    <a:pt x="171107" y="550583"/>
                  </a:lnTo>
                  <a:lnTo>
                    <a:pt x="185748" y="537883"/>
                  </a:lnTo>
                  <a:lnTo>
                    <a:pt x="122821" y="537883"/>
                  </a:lnTo>
                  <a:lnTo>
                    <a:pt x="116520" y="536559"/>
                  </a:lnTo>
                  <a:lnTo>
                    <a:pt x="112020" y="532587"/>
                  </a:lnTo>
                  <a:lnTo>
                    <a:pt x="109320" y="525967"/>
                  </a:lnTo>
                  <a:lnTo>
                    <a:pt x="108419" y="516699"/>
                  </a:lnTo>
                  <a:lnTo>
                    <a:pt x="108684" y="511827"/>
                  </a:lnTo>
                  <a:lnTo>
                    <a:pt x="119964" y="468685"/>
                  </a:lnTo>
                  <a:lnTo>
                    <a:pt x="137752" y="420826"/>
                  </a:lnTo>
                  <a:lnTo>
                    <a:pt x="158609" y="367352"/>
                  </a:lnTo>
                  <a:lnTo>
                    <a:pt x="167714" y="343688"/>
                  </a:lnTo>
                  <a:lnTo>
                    <a:pt x="182042" y="305146"/>
                  </a:lnTo>
                  <a:lnTo>
                    <a:pt x="193226" y="265870"/>
                  </a:lnTo>
                  <a:lnTo>
                    <a:pt x="193967" y="257505"/>
                  </a:lnTo>
                  <a:lnTo>
                    <a:pt x="192224" y="241834"/>
                  </a:lnTo>
                  <a:lnTo>
                    <a:pt x="187832" y="227857"/>
                  </a:lnTo>
                  <a:lnTo>
                    <a:pt x="182006" y="217690"/>
                  </a:lnTo>
                  <a:close/>
                </a:path>
                <a:path w="238125" h="569595">
                  <a:moveTo>
                    <a:pt x="232371" y="430301"/>
                  </a:moveTo>
                  <a:lnTo>
                    <a:pt x="212610" y="430301"/>
                  </a:lnTo>
                  <a:lnTo>
                    <a:pt x="207810" y="430860"/>
                  </a:lnTo>
                  <a:lnTo>
                    <a:pt x="205549" y="433120"/>
                  </a:lnTo>
                  <a:lnTo>
                    <a:pt x="204139" y="437083"/>
                  </a:lnTo>
                  <a:lnTo>
                    <a:pt x="202437" y="443852"/>
                  </a:lnTo>
                  <a:lnTo>
                    <a:pt x="197622" y="458091"/>
                  </a:lnTo>
                  <a:lnTo>
                    <a:pt x="181267" y="493826"/>
                  </a:lnTo>
                  <a:lnTo>
                    <a:pt x="151053" y="529691"/>
                  </a:lnTo>
                  <a:lnTo>
                    <a:pt x="127901" y="537883"/>
                  </a:lnTo>
                  <a:lnTo>
                    <a:pt x="185748" y="537883"/>
                  </a:lnTo>
                  <a:lnTo>
                    <a:pt x="215622" y="496634"/>
                  </a:lnTo>
                  <a:lnTo>
                    <a:pt x="233731" y="456086"/>
                  </a:lnTo>
                  <a:lnTo>
                    <a:pt x="238023" y="433120"/>
                  </a:lnTo>
                  <a:lnTo>
                    <a:pt x="232371" y="430301"/>
                  </a:lnTo>
                  <a:close/>
                </a:path>
                <a:path w="238125" h="569595">
                  <a:moveTo>
                    <a:pt x="116039" y="185496"/>
                  </a:moveTo>
                  <a:lnTo>
                    <a:pt x="77606" y="195667"/>
                  </a:lnTo>
                  <a:lnTo>
                    <a:pt x="43620" y="224680"/>
                  </a:lnTo>
                  <a:lnTo>
                    <a:pt x="21916" y="258926"/>
                  </a:lnTo>
                  <a:lnTo>
                    <a:pt x="4286" y="299486"/>
                  </a:lnTo>
                  <a:lnTo>
                    <a:pt x="0" y="316801"/>
                  </a:lnTo>
                  <a:lnTo>
                    <a:pt x="0" y="318490"/>
                  </a:lnTo>
                  <a:lnTo>
                    <a:pt x="1689" y="321030"/>
                  </a:lnTo>
                  <a:lnTo>
                    <a:pt x="5079" y="324421"/>
                  </a:lnTo>
                  <a:lnTo>
                    <a:pt x="27673" y="324421"/>
                  </a:lnTo>
                  <a:lnTo>
                    <a:pt x="28511" y="324142"/>
                  </a:lnTo>
                  <a:lnTo>
                    <a:pt x="30772" y="323011"/>
                  </a:lnTo>
                  <a:lnTo>
                    <a:pt x="31343" y="322440"/>
                  </a:lnTo>
                  <a:lnTo>
                    <a:pt x="31436" y="321030"/>
                  </a:lnTo>
                  <a:lnTo>
                    <a:pt x="31623" y="320471"/>
                  </a:lnTo>
                  <a:lnTo>
                    <a:pt x="32753" y="318211"/>
                  </a:lnTo>
                  <a:lnTo>
                    <a:pt x="33312" y="317360"/>
                  </a:lnTo>
                  <a:lnTo>
                    <a:pt x="33883" y="316801"/>
                  </a:lnTo>
                  <a:lnTo>
                    <a:pt x="40024" y="296151"/>
                  </a:lnTo>
                  <a:lnTo>
                    <a:pt x="56116" y="260571"/>
                  </a:lnTo>
                  <a:lnTo>
                    <a:pt x="88306" y="224680"/>
                  </a:lnTo>
                  <a:lnTo>
                    <a:pt x="112661" y="217690"/>
                  </a:lnTo>
                  <a:lnTo>
                    <a:pt x="182006" y="217690"/>
                  </a:lnTo>
                  <a:lnTo>
                    <a:pt x="180794" y="215574"/>
                  </a:lnTo>
                  <a:lnTo>
                    <a:pt x="171107" y="204990"/>
                  </a:lnTo>
                  <a:lnTo>
                    <a:pt x="159406" y="196463"/>
                  </a:lnTo>
                  <a:lnTo>
                    <a:pt x="146326" y="190371"/>
                  </a:lnTo>
                  <a:lnTo>
                    <a:pt x="131870" y="186715"/>
                  </a:lnTo>
                  <a:lnTo>
                    <a:pt x="116039" y="1854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8717" y="5417956"/>
              <a:ext cx="90634" cy="88940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6061070" y="5603885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93"/>
                  </a:moveTo>
                  <a:lnTo>
                    <a:pt x="11752" y="95029"/>
                  </a:lnTo>
                  <a:lnTo>
                    <a:pt x="35046" y="50240"/>
                  </a:lnTo>
                  <a:lnTo>
                    <a:pt x="65223" y="18635"/>
                  </a:lnTo>
                  <a:lnTo>
                    <a:pt x="103022" y="846"/>
                  </a:lnTo>
                  <a:lnTo>
                    <a:pt x="116046" y="0"/>
                  </a:lnTo>
                  <a:lnTo>
                    <a:pt x="131876" y="1217"/>
                  </a:lnTo>
                  <a:lnTo>
                    <a:pt x="171105" y="19482"/>
                  </a:lnTo>
                  <a:lnTo>
                    <a:pt x="192228" y="56329"/>
                  </a:lnTo>
                  <a:lnTo>
                    <a:pt x="193975" y="71999"/>
                  </a:lnTo>
                  <a:lnTo>
                    <a:pt x="193234" y="80364"/>
                  </a:lnTo>
                  <a:lnTo>
                    <a:pt x="182116" y="119434"/>
                  </a:lnTo>
                  <a:lnTo>
                    <a:pt x="167717" y="158187"/>
                  </a:lnTo>
                  <a:lnTo>
                    <a:pt x="148234" y="208375"/>
                  </a:lnTo>
                  <a:lnTo>
                    <a:pt x="137752" y="235322"/>
                  </a:lnTo>
                  <a:lnTo>
                    <a:pt x="119964" y="283181"/>
                  </a:lnTo>
                  <a:lnTo>
                    <a:pt x="109482" y="320187"/>
                  </a:lnTo>
                  <a:lnTo>
                    <a:pt x="108423" y="331198"/>
                  </a:lnTo>
                  <a:lnTo>
                    <a:pt x="109323" y="340463"/>
                  </a:lnTo>
                  <a:lnTo>
                    <a:pt x="112023" y="347081"/>
                  </a:lnTo>
                  <a:lnTo>
                    <a:pt x="116523" y="351051"/>
                  </a:lnTo>
                  <a:lnTo>
                    <a:pt x="122823" y="352375"/>
                  </a:lnTo>
                  <a:lnTo>
                    <a:pt x="127905" y="352375"/>
                  </a:lnTo>
                  <a:lnTo>
                    <a:pt x="133269" y="351528"/>
                  </a:lnTo>
                  <a:lnTo>
                    <a:pt x="138917" y="349834"/>
                  </a:lnTo>
                  <a:lnTo>
                    <a:pt x="144564" y="348139"/>
                  </a:lnTo>
                  <a:lnTo>
                    <a:pt x="175393" y="317804"/>
                  </a:lnTo>
                  <a:lnTo>
                    <a:pt x="197628" y="272592"/>
                  </a:lnTo>
                  <a:lnTo>
                    <a:pt x="204140" y="251575"/>
                  </a:lnTo>
                  <a:lnTo>
                    <a:pt x="205552" y="247622"/>
                  </a:lnTo>
                  <a:lnTo>
                    <a:pt x="206681" y="246493"/>
                  </a:lnTo>
                  <a:lnTo>
                    <a:pt x="207810" y="245364"/>
                  </a:lnTo>
                  <a:lnTo>
                    <a:pt x="212610" y="244799"/>
                  </a:lnTo>
                  <a:lnTo>
                    <a:pt x="221081" y="244799"/>
                  </a:lnTo>
                  <a:lnTo>
                    <a:pt x="232375" y="244799"/>
                  </a:lnTo>
                  <a:lnTo>
                    <a:pt x="238022" y="247622"/>
                  </a:lnTo>
                  <a:lnTo>
                    <a:pt x="238022" y="253269"/>
                  </a:lnTo>
                  <a:lnTo>
                    <a:pt x="237546" y="257451"/>
                  </a:lnTo>
                  <a:lnTo>
                    <a:pt x="221293" y="300069"/>
                  </a:lnTo>
                  <a:lnTo>
                    <a:pt x="201757" y="334269"/>
                  </a:lnTo>
                  <a:lnTo>
                    <a:pt x="171105" y="365081"/>
                  </a:lnTo>
                  <a:lnTo>
                    <a:pt x="132352" y="382551"/>
                  </a:lnTo>
                  <a:lnTo>
                    <a:pt x="118587" y="383716"/>
                  </a:lnTo>
                  <a:lnTo>
                    <a:pt x="105299" y="382604"/>
                  </a:lnTo>
                  <a:lnTo>
                    <a:pt x="68611" y="365928"/>
                  </a:lnTo>
                  <a:lnTo>
                    <a:pt x="46693" y="328763"/>
                  </a:lnTo>
                  <a:lnTo>
                    <a:pt x="44893" y="311716"/>
                  </a:lnTo>
                  <a:lnTo>
                    <a:pt x="45158" y="304622"/>
                  </a:lnTo>
                  <a:lnTo>
                    <a:pt x="60352" y="254116"/>
                  </a:lnTo>
                  <a:lnTo>
                    <a:pt x="85552" y="188046"/>
                  </a:lnTo>
                  <a:lnTo>
                    <a:pt x="99952" y="149558"/>
                  </a:lnTo>
                  <a:lnTo>
                    <a:pt x="118587" y="98311"/>
                  </a:lnTo>
                  <a:lnTo>
                    <a:pt x="128064" y="60617"/>
                  </a:lnTo>
                  <a:lnTo>
                    <a:pt x="128752" y="52517"/>
                  </a:lnTo>
                  <a:lnTo>
                    <a:pt x="128752" y="38964"/>
                  </a:lnTo>
                  <a:lnTo>
                    <a:pt x="123952" y="32188"/>
                  </a:lnTo>
                  <a:lnTo>
                    <a:pt x="114352" y="32188"/>
                  </a:lnTo>
                  <a:lnTo>
                    <a:pt x="112658" y="32188"/>
                  </a:lnTo>
                  <a:lnTo>
                    <a:pt x="76923" y="47911"/>
                  </a:lnTo>
                  <a:lnTo>
                    <a:pt x="47435" y="91905"/>
                  </a:lnTo>
                  <a:lnTo>
                    <a:pt x="33882" y="131293"/>
                  </a:lnTo>
                  <a:lnTo>
                    <a:pt x="33317" y="131858"/>
                  </a:lnTo>
                  <a:lnTo>
                    <a:pt x="32752" y="132705"/>
                  </a:lnTo>
                  <a:lnTo>
                    <a:pt x="32188" y="133834"/>
                  </a:lnTo>
                  <a:lnTo>
                    <a:pt x="31623" y="134963"/>
                  </a:lnTo>
                  <a:lnTo>
                    <a:pt x="31341" y="135810"/>
                  </a:lnTo>
                  <a:lnTo>
                    <a:pt x="31341" y="136375"/>
                  </a:lnTo>
                  <a:lnTo>
                    <a:pt x="31341" y="136940"/>
                  </a:lnTo>
                  <a:lnTo>
                    <a:pt x="30776" y="137505"/>
                  </a:lnTo>
                  <a:lnTo>
                    <a:pt x="29646" y="138070"/>
                  </a:lnTo>
                  <a:lnTo>
                    <a:pt x="28517" y="138635"/>
                  </a:lnTo>
                  <a:lnTo>
                    <a:pt x="27670" y="138917"/>
                  </a:lnTo>
                  <a:lnTo>
                    <a:pt x="27105" y="138917"/>
                  </a:lnTo>
                  <a:lnTo>
                    <a:pt x="26541" y="138917"/>
                  </a:lnTo>
                  <a:lnTo>
                    <a:pt x="5082" y="138917"/>
                  </a:lnTo>
                  <a:lnTo>
                    <a:pt x="1694" y="135528"/>
                  </a:lnTo>
                  <a:lnTo>
                    <a:pt x="0" y="132987"/>
                  </a:lnTo>
                  <a:lnTo>
                    <a:pt x="0" y="13129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" name="object 94"/>
          <p:cNvGrpSpPr/>
          <p:nvPr/>
        </p:nvGrpSpPr>
        <p:grpSpPr>
          <a:xfrm>
            <a:off x="6382524" y="5342568"/>
            <a:ext cx="203835" cy="848360"/>
            <a:chOff x="6382524" y="5342568"/>
            <a:chExt cx="203835" cy="848360"/>
          </a:xfrm>
        </p:grpSpPr>
        <p:sp>
          <p:nvSpPr>
            <p:cNvPr id="95" name="object 95"/>
            <p:cNvSpPr/>
            <p:nvPr/>
          </p:nvSpPr>
          <p:spPr>
            <a:xfrm>
              <a:off x="6382956" y="53429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5" h="847089">
                  <a:moveTo>
                    <a:pt x="26250" y="0"/>
                  </a:moveTo>
                  <a:lnTo>
                    <a:pt x="7619" y="0"/>
                  </a:lnTo>
                  <a:lnTo>
                    <a:pt x="4229" y="838"/>
                  </a:lnTo>
                  <a:lnTo>
                    <a:pt x="1409" y="2539"/>
                  </a:lnTo>
                  <a:lnTo>
                    <a:pt x="0" y="5638"/>
                  </a:lnTo>
                  <a:lnTo>
                    <a:pt x="0" y="10159"/>
                  </a:lnTo>
                  <a:lnTo>
                    <a:pt x="9309" y="21170"/>
                  </a:lnTo>
                  <a:lnTo>
                    <a:pt x="36868" y="53077"/>
                  </a:lnTo>
                  <a:lnTo>
                    <a:pt x="61184" y="88182"/>
                  </a:lnTo>
                  <a:lnTo>
                    <a:pt x="82258" y="126488"/>
                  </a:lnTo>
                  <a:lnTo>
                    <a:pt x="100089" y="167993"/>
                  </a:lnTo>
                  <a:lnTo>
                    <a:pt x="114678" y="212698"/>
                  </a:lnTo>
                  <a:lnTo>
                    <a:pt x="126025" y="260603"/>
                  </a:lnTo>
                  <a:lnTo>
                    <a:pt x="134130" y="311708"/>
                  </a:lnTo>
                  <a:lnTo>
                    <a:pt x="138993" y="366013"/>
                  </a:lnTo>
                  <a:lnTo>
                    <a:pt x="140614" y="423519"/>
                  </a:lnTo>
                  <a:lnTo>
                    <a:pt x="138993" y="481025"/>
                  </a:lnTo>
                  <a:lnTo>
                    <a:pt x="134130" y="535332"/>
                  </a:lnTo>
                  <a:lnTo>
                    <a:pt x="126025" y="586438"/>
                  </a:lnTo>
                  <a:lnTo>
                    <a:pt x="114678" y="634346"/>
                  </a:lnTo>
                  <a:lnTo>
                    <a:pt x="100089" y="679053"/>
                  </a:lnTo>
                  <a:lnTo>
                    <a:pt x="82258" y="720560"/>
                  </a:lnTo>
                  <a:lnTo>
                    <a:pt x="61184" y="758867"/>
                  </a:lnTo>
                  <a:lnTo>
                    <a:pt x="36868" y="793974"/>
                  </a:lnTo>
                  <a:lnTo>
                    <a:pt x="0" y="836891"/>
                  </a:lnTo>
                  <a:lnTo>
                    <a:pt x="558" y="840270"/>
                  </a:lnTo>
                  <a:lnTo>
                    <a:pt x="1409" y="842822"/>
                  </a:lnTo>
                  <a:lnTo>
                    <a:pt x="3670" y="846200"/>
                  </a:lnTo>
                  <a:lnTo>
                    <a:pt x="5079" y="847051"/>
                  </a:lnTo>
                  <a:lnTo>
                    <a:pt x="26250" y="847051"/>
                  </a:lnTo>
                  <a:lnTo>
                    <a:pt x="29641" y="843660"/>
                  </a:lnTo>
                  <a:lnTo>
                    <a:pt x="39814" y="835761"/>
                  </a:lnTo>
                  <a:lnTo>
                    <a:pt x="76238" y="799617"/>
                  </a:lnTo>
                  <a:lnTo>
                    <a:pt x="104345" y="766420"/>
                  </a:lnTo>
                  <a:lnTo>
                    <a:pt x="124942" y="732488"/>
                  </a:lnTo>
                  <a:lnTo>
                    <a:pt x="152734" y="681029"/>
                  </a:lnTo>
                  <a:lnTo>
                    <a:pt x="168398" y="643757"/>
                  </a:lnTo>
                  <a:lnTo>
                    <a:pt x="179833" y="605481"/>
                  </a:lnTo>
                  <a:lnTo>
                    <a:pt x="189576" y="560166"/>
                  </a:lnTo>
                  <a:lnTo>
                    <a:pt x="197674" y="507540"/>
                  </a:lnTo>
                  <a:lnTo>
                    <a:pt x="201909" y="452056"/>
                  </a:lnTo>
                  <a:lnTo>
                    <a:pt x="202437" y="423519"/>
                  </a:lnTo>
                  <a:lnTo>
                    <a:pt x="200982" y="377443"/>
                  </a:lnTo>
                  <a:lnTo>
                    <a:pt x="196613" y="332041"/>
                  </a:lnTo>
                  <a:lnTo>
                    <a:pt x="189330" y="287316"/>
                  </a:lnTo>
                  <a:lnTo>
                    <a:pt x="179131" y="243267"/>
                  </a:lnTo>
                  <a:lnTo>
                    <a:pt x="166014" y="199897"/>
                  </a:lnTo>
                  <a:lnTo>
                    <a:pt x="145104" y="148334"/>
                  </a:lnTo>
                  <a:lnTo>
                    <a:pt x="118795" y="101217"/>
                  </a:lnTo>
                  <a:lnTo>
                    <a:pt x="87086" y="58546"/>
                  </a:lnTo>
                  <a:lnTo>
                    <a:pt x="49974" y="20319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382948" y="53429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5" h="847089">
                  <a:moveTo>
                    <a:pt x="4235" y="847"/>
                  </a:moveTo>
                  <a:lnTo>
                    <a:pt x="7623" y="0"/>
                  </a:lnTo>
                  <a:lnTo>
                    <a:pt x="10446" y="0"/>
                  </a:lnTo>
                  <a:lnTo>
                    <a:pt x="13270" y="0"/>
                  </a:lnTo>
                  <a:lnTo>
                    <a:pt x="16094" y="0"/>
                  </a:lnTo>
                  <a:lnTo>
                    <a:pt x="26258" y="0"/>
                  </a:lnTo>
                  <a:lnTo>
                    <a:pt x="49976" y="20329"/>
                  </a:lnTo>
                  <a:lnTo>
                    <a:pt x="87087" y="58552"/>
                  </a:lnTo>
                  <a:lnTo>
                    <a:pt x="118799" y="101223"/>
                  </a:lnTo>
                  <a:lnTo>
                    <a:pt x="145111" y="148340"/>
                  </a:lnTo>
                  <a:lnTo>
                    <a:pt x="166022" y="199905"/>
                  </a:lnTo>
                  <a:lnTo>
                    <a:pt x="179135" y="243274"/>
                  </a:lnTo>
                  <a:lnTo>
                    <a:pt x="189334" y="287321"/>
                  </a:lnTo>
                  <a:lnTo>
                    <a:pt x="196618" y="332046"/>
                  </a:lnTo>
                  <a:lnTo>
                    <a:pt x="200989" y="377448"/>
                  </a:lnTo>
                  <a:lnTo>
                    <a:pt x="202446" y="423527"/>
                  </a:lnTo>
                  <a:lnTo>
                    <a:pt x="201916" y="452062"/>
                  </a:lnTo>
                  <a:lnTo>
                    <a:pt x="197681" y="507545"/>
                  </a:lnTo>
                  <a:lnTo>
                    <a:pt x="189581" y="560168"/>
                  </a:lnTo>
                  <a:lnTo>
                    <a:pt x="179840" y="605486"/>
                  </a:lnTo>
                  <a:lnTo>
                    <a:pt x="168405" y="643762"/>
                  </a:lnTo>
                  <a:lnTo>
                    <a:pt x="152734" y="681032"/>
                  </a:lnTo>
                  <a:lnTo>
                    <a:pt x="133517" y="717191"/>
                  </a:lnTo>
                  <a:lnTo>
                    <a:pt x="110964" y="756420"/>
                  </a:lnTo>
                  <a:lnTo>
                    <a:pt x="86982" y="788026"/>
                  </a:lnTo>
                  <a:lnTo>
                    <a:pt x="58023" y="818467"/>
                  </a:lnTo>
                  <a:lnTo>
                    <a:pt x="29646" y="843667"/>
                  </a:lnTo>
                  <a:lnTo>
                    <a:pt x="27952" y="845361"/>
                  </a:lnTo>
                  <a:lnTo>
                    <a:pt x="26823" y="846490"/>
                  </a:lnTo>
                  <a:lnTo>
                    <a:pt x="26258" y="847055"/>
                  </a:lnTo>
                  <a:lnTo>
                    <a:pt x="16094" y="847055"/>
                  </a:lnTo>
                  <a:lnTo>
                    <a:pt x="11576" y="847055"/>
                  </a:lnTo>
                  <a:lnTo>
                    <a:pt x="8470" y="847055"/>
                  </a:lnTo>
                  <a:lnTo>
                    <a:pt x="6776" y="847055"/>
                  </a:lnTo>
                  <a:lnTo>
                    <a:pt x="5082" y="847055"/>
                  </a:lnTo>
                  <a:lnTo>
                    <a:pt x="3670" y="846208"/>
                  </a:lnTo>
                  <a:lnTo>
                    <a:pt x="2541" y="844514"/>
                  </a:lnTo>
                  <a:lnTo>
                    <a:pt x="1411" y="842820"/>
                  </a:lnTo>
                  <a:lnTo>
                    <a:pt x="564" y="840279"/>
                  </a:lnTo>
                  <a:lnTo>
                    <a:pt x="0" y="836891"/>
                  </a:lnTo>
                  <a:lnTo>
                    <a:pt x="564" y="836326"/>
                  </a:lnTo>
                  <a:lnTo>
                    <a:pt x="3670" y="832655"/>
                  </a:lnTo>
                  <a:lnTo>
                    <a:pt x="9317" y="825879"/>
                  </a:lnTo>
                  <a:lnTo>
                    <a:pt x="36872" y="793973"/>
                  </a:lnTo>
                  <a:lnTo>
                    <a:pt x="61186" y="758867"/>
                  </a:lnTo>
                  <a:lnTo>
                    <a:pt x="82258" y="720562"/>
                  </a:lnTo>
                  <a:lnTo>
                    <a:pt x="100088" y="679056"/>
                  </a:lnTo>
                  <a:lnTo>
                    <a:pt x="114676" y="634350"/>
                  </a:lnTo>
                  <a:lnTo>
                    <a:pt x="126023" y="586444"/>
                  </a:lnTo>
                  <a:lnTo>
                    <a:pt x="134127" y="535339"/>
                  </a:lnTo>
                  <a:lnTo>
                    <a:pt x="138990" y="481033"/>
                  </a:lnTo>
                  <a:lnTo>
                    <a:pt x="140611" y="423527"/>
                  </a:lnTo>
                  <a:lnTo>
                    <a:pt x="138990" y="366022"/>
                  </a:lnTo>
                  <a:lnTo>
                    <a:pt x="134127" y="311716"/>
                  </a:lnTo>
                  <a:lnTo>
                    <a:pt x="126023" y="260610"/>
                  </a:lnTo>
                  <a:lnTo>
                    <a:pt x="114676" y="212705"/>
                  </a:lnTo>
                  <a:lnTo>
                    <a:pt x="100088" y="167999"/>
                  </a:lnTo>
                  <a:lnTo>
                    <a:pt x="82258" y="126493"/>
                  </a:lnTo>
                  <a:lnTo>
                    <a:pt x="61186" y="88187"/>
                  </a:lnTo>
                  <a:lnTo>
                    <a:pt x="36872" y="53082"/>
                  </a:lnTo>
                  <a:lnTo>
                    <a:pt x="9317" y="21176"/>
                  </a:lnTo>
                  <a:lnTo>
                    <a:pt x="3670" y="14399"/>
                  </a:lnTo>
                  <a:lnTo>
                    <a:pt x="564" y="10729"/>
                  </a:lnTo>
                  <a:lnTo>
                    <a:pt x="0" y="10164"/>
                  </a:lnTo>
                  <a:lnTo>
                    <a:pt x="0" y="5647"/>
                  </a:lnTo>
                  <a:lnTo>
                    <a:pt x="1411" y="2541"/>
                  </a:lnTo>
                  <a:lnTo>
                    <a:pt x="4235" y="84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800100" y="685800"/>
            <a:ext cx="6859905" cy="7007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5200" spc="-175" dirty="0">
                <a:solidFill>
                  <a:srgbClr val="FFFFFF"/>
                </a:solidFill>
                <a:latin typeface="Malgun Gothic"/>
                <a:cs typeface="Malgun Gothic"/>
              </a:rPr>
              <a:t>문제5.</a:t>
            </a:r>
            <a:r>
              <a:rPr sz="5200" spc="-8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680" dirty="0">
                <a:solidFill>
                  <a:srgbClr val="FFFFFF"/>
                </a:solidFill>
                <a:latin typeface="Malgun Gothic"/>
                <a:cs typeface="Malgun Gothic"/>
              </a:rPr>
              <a:t>다음을</a:t>
            </a:r>
            <a:r>
              <a:rPr sz="5200" spc="-8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509" dirty="0">
                <a:solidFill>
                  <a:srgbClr val="FFFFFF"/>
                </a:solidFill>
                <a:latin typeface="Malgun Gothic"/>
                <a:cs typeface="Malgun Gothic"/>
              </a:rPr>
              <a:t>계산하시오.</a:t>
            </a:r>
            <a:endParaRPr sz="5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920"/>
              </a:spcBef>
            </a:pPr>
            <a:r>
              <a:rPr sz="5200" spc="-495" dirty="0">
                <a:solidFill>
                  <a:srgbClr val="FFFFFF"/>
                </a:solidFill>
                <a:latin typeface="Gungsuh"/>
                <a:cs typeface="Gungsuh"/>
              </a:rPr>
              <a:t>(1)</a:t>
            </a:r>
            <a:endParaRPr sz="5200">
              <a:latin typeface="Gungsuh"/>
              <a:cs typeface="Gungsuh"/>
            </a:endParaRPr>
          </a:p>
          <a:p>
            <a:pPr marL="12700">
              <a:lnSpc>
                <a:spcPct val="100000"/>
              </a:lnSpc>
              <a:spcBef>
                <a:spcPts val="5360"/>
              </a:spcBef>
            </a:pPr>
            <a:r>
              <a:rPr sz="5200" spc="-320" dirty="0">
                <a:solidFill>
                  <a:srgbClr val="FFFFFF"/>
                </a:solidFill>
                <a:latin typeface="Gungsuh"/>
                <a:cs typeface="Gungsuh"/>
              </a:rPr>
              <a:t>(2)</a:t>
            </a:r>
            <a:endParaRPr sz="5200">
              <a:latin typeface="Gungsuh"/>
              <a:cs typeface="Gungsuh"/>
            </a:endParaRPr>
          </a:p>
          <a:p>
            <a:pPr marL="12700">
              <a:lnSpc>
                <a:spcPct val="100000"/>
              </a:lnSpc>
              <a:spcBef>
                <a:spcPts val="5360"/>
              </a:spcBef>
            </a:pPr>
            <a:r>
              <a:rPr sz="5200" spc="-320" dirty="0">
                <a:solidFill>
                  <a:srgbClr val="FFFFFF"/>
                </a:solidFill>
                <a:latin typeface="Gungsuh"/>
                <a:cs typeface="Gungsuh"/>
              </a:rPr>
              <a:t>(3)</a:t>
            </a:r>
            <a:endParaRPr sz="5200">
              <a:latin typeface="Gungsuh"/>
              <a:cs typeface="Gungsuh"/>
            </a:endParaRPr>
          </a:p>
          <a:p>
            <a:pPr marL="12700">
              <a:lnSpc>
                <a:spcPct val="100000"/>
              </a:lnSpc>
              <a:spcBef>
                <a:spcPts val="6140"/>
              </a:spcBef>
            </a:pPr>
            <a:r>
              <a:rPr sz="5200" spc="-295" dirty="0">
                <a:solidFill>
                  <a:srgbClr val="FFFFFF"/>
                </a:solidFill>
                <a:latin typeface="Gungsuh"/>
                <a:cs typeface="Gungsuh"/>
              </a:rPr>
              <a:t>(4)</a:t>
            </a:r>
            <a:endParaRPr sz="5200">
              <a:latin typeface="Gungsuh"/>
              <a:cs typeface="Gungsuh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1917962" y="6914832"/>
            <a:ext cx="203835" cy="847725"/>
            <a:chOff x="1917962" y="6914832"/>
            <a:chExt cx="203835" cy="847725"/>
          </a:xfrm>
        </p:grpSpPr>
        <p:sp>
          <p:nvSpPr>
            <p:cNvPr id="99" name="object 99"/>
            <p:cNvSpPr/>
            <p:nvPr/>
          </p:nvSpPr>
          <p:spPr>
            <a:xfrm>
              <a:off x="1918385" y="6915264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90">
                  <a:moveTo>
                    <a:pt x="198450" y="0"/>
                  </a:moveTo>
                  <a:lnTo>
                    <a:pt x="176149" y="0"/>
                  </a:lnTo>
                  <a:lnTo>
                    <a:pt x="162386" y="10794"/>
                  </a:lnTo>
                  <a:lnTo>
                    <a:pt x="157887" y="14762"/>
                  </a:lnTo>
                  <a:lnTo>
                    <a:pt x="151644" y="21487"/>
                  </a:lnTo>
                  <a:lnTo>
                    <a:pt x="127038" y="46570"/>
                  </a:lnTo>
                  <a:lnTo>
                    <a:pt x="98132" y="80239"/>
                  </a:lnTo>
                  <a:lnTo>
                    <a:pt x="59283" y="147345"/>
                  </a:lnTo>
                  <a:lnTo>
                    <a:pt x="41289" y="184188"/>
                  </a:lnTo>
                  <a:lnTo>
                    <a:pt x="27952" y="221869"/>
                  </a:lnTo>
                  <a:lnTo>
                    <a:pt x="17578" y="263580"/>
                  </a:lnTo>
                  <a:lnTo>
                    <a:pt x="8470" y="312483"/>
                  </a:lnTo>
                  <a:lnTo>
                    <a:pt x="2120" y="366469"/>
                  </a:lnTo>
                  <a:lnTo>
                    <a:pt x="0" y="423417"/>
                  </a:lnTo>
                  <a:lnTo>
                    <a:pt x="2276" y="480896"/>
                  </a:lnTo>
                  <a:lnTo>
                    <a:pt x="9105" y="537317"/>
                  </a:lnTo>
                  <a:lnTo>
                    <a:pt x="20488" y="592682"/>
                  </a:lnTo>
                  <a:lnTo>
                    <a:pt x="36423" y="646988"/>
                  </a:lnTo>
                  <a:lnTo>
                    <a:pt x="57326" y="698542"/>
                  </a:lnTo>
                  <a:lnTo>
                    <a:pt x="83629" y="745648"/>
                  </a:lnTo>
                  <a:lnTo>
                    <a:pt x="115333" y="788306"/>
                  </a:lnTo>
                  <a:lnTo>
                    <a:pt x="152438" y="826515"/>
                  </a:lnTo>
                  <a:lnTo>
                    <a:pt x="176149" y="846848"/>
                  </a:lnTo>
                  <a:lnTo>
                    <a:pt x="198170" y="846848"/>
                  </a:lnTo>
                  <a:lnTo>
                    <a:pt x="202399" y="844308"/>
                  </a:lnTo>
                  <a:lnTo>
                    <a:pt x="202399" y="838657"/>
                  </a:lnTo>
                  <a:lnTo>
                    <a:pt x="188010" y="821435"/>
                  </a:lnTo>
                  <a:lnTo>
                    <a:pt x="171915" y="801747"/>
                  </a:lnTo>
                  <a:lnTo>
                    <a:pt x="141908" y="761523"/>
                  </a:lnTo>
                  <a:lnTo>
                    <a:pt x="121162" y="725113"/>
                  </a:lnTo>
                  <a:lnTo>
                    <a:pt x="101153" y="679543"/>
                  </a:lnTo>
                  <a:lnTo>
                    <a:pt x="83790" y="620684"/>
                  </a:lnTo>
                  <a:lnTo>
                    <a:pt x="69924" y="548542"/>
                  </a:lnTo>
                  <a:lnTo>
                    <a:pt x="65424" y="508950"/>
                  </a:lnTo>
                  <a:lnTo>
                    <a:pt x="62723" y="467242"/>
                  </a:lnTo>
                  <a:lnTo>
                    <a:pt x="61823" y="423417"/>
                  </a:lnTo>
                  <a:lnTo>
                    <a:pt x="62723" y="379541"/>
                  </a:lnTo>
                  <a:lnTo>
                    <a:pt x="65424" y="337675"/>
                  </a:lnTo>
                  <a:lnTo>
                    <a:pt x="69924" y="297821"/>
                  </a:lnTo>
                  <a:lnTo>
                    <a:pt x="76225" y="259981"/>
                  </a:lnTo>
                  <a:lnTo>
                    <a:pt x="92309" y="193924"/>
                  </a:lnTo>
                  <a:lnTo>
                    <a:pt x="111785" y="143116"/>
                  </a:lnTo>
                  <a:lnTo>
                    <a:pt x="132751" y="103312"/>
                  </a:lnTo>
                  <a:lnTo>
                    <a:pt x="153288" y="70281"/>
                  </a:lnTo>
                  <a:lnTo>
                    <a:pt x="180440" y="33920"/>
                  </a:lnTo>
                  <a:lnTo>
                    <a:pt x="197599" y="15239"/>
                  </a:lnTo>
                  <a:lnTo>
                    <a:pt x="202399" y="9309"/>
                  </a:lnTo>
                  <a:lnTo>
                    <a:pt x="202399" y="2539"/>
                  </a:lnTo>
                  <a:lnTo>
                    <a:pt x="198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918385" y="6915255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90">
                  <a:moveTo>
                    <a:pt x="0" y="423423"/>
                  </a:moveTo>
                  <a:lnTo>
                    <a:pt x="2117" y="366473"/>
                  </a:lnTo>
                  <a:lnTo>
                    <a:pt x="8468" y="312486"/>
                  </a:lnTo>
                  <a:lnTo>
                    <a:pt x="17572" y="263581"/>
                  </a:lnTo>
                  <a:lnTo>
                    <a:pt x="27945" y="221874"/>
                  </a:lnTo>
                  <a:lnTo>
                    <a:pt x="41283" y="184189"/>
                  </a:lnTo>
                  <a:lnTo>
                    <a:pt x="59279" y="147351"/>
                  </a:lnTo>
                  <a:lnTo>
                    <a:pt x="85002" y="101780"/>
                  </a:lnTo>
                  <a:lnTo>
                    <a:pt x="106279" y="69441"/>
                  </a:lnTo>
                  <a:lnTo>
                    <a:pt x="137665" y="35885"/>
                  </a:lnTo>
                  <a:lnTo>
                    <a:pt x="145869" y="27522"/>
                  </a:lnTo>
                  <a:lnTo>
                    <a:pt x="151638" y="21488"/>
                  </a:lnTo>
                  <a:lnTo>
                    <a:pt x="154973" y="17783"/>
                  </a:lnTo>
                  <a:lnTo>
                    <a:pt x="157884" y="14766"/>
                  </a:lnTo>
                  <a:lnTo>
                    <a:pt x="162382" y="10797"/>
                  </a:lnTo>
                  <a:lnTo>
                    <a:pt x="168469" y="5875"/>
                  </a:lnTo>
                  <a:lnTo>
                    <a:pt x="176144" y="0"/>
                  </a:lnTo>
                  <a:lnTo>
                    <a:pt x="187153" y="0"/>
                  </a:lnTo>
                  <a:lnTo>
                    <a:pt x="190540" y="0"/>
                  </a:lnTo>
                  <a:lnTo>
                    <a:pt x="198444" y="0"/>
                  </a:lnTo>
                  <a:lnTo>
                    <a:pt x="202396" y="2540"/>
                  </a:lnTo>
                  <a:lnTo>
                    <a:pt x="202396" y="7621"/>
                  </a:lnTo>
                  <a:lnTo>
                    <a:pt x="202396" y="9315"/>
                  </a:lnTo>
                  <a:lnTo>
                    <a:pt x="197597" y="15243"/>
                  </a:lnTo>
                  <a:lnTo>
                    <a:pt x="188000" y="25405"/>
                  </a:lnTo>
                  <a:lnTo>
                    <a:pt x="180431" y="33926"/>
                  </a:lnTo>
                  <a:lnTo>
                    <a:pt x="153279" y="70288"/>
                  </a:lnTo>
                  <a:lnTo>
                    <a:pt x="132743" y="103315"/>
                  </a:lnTo>
                  <a:lnTo>
                    <a:pt x="111783" y="143117"/>
                  </a:lnTo>
                  <a:lnTo>
                    <a:pt x="92306" y="193928"/>
                  </a:lnTo>
                  <a:lnTo>
                    <a:pt x="76216" y="259982"/>
                  </a:lnTo>
                  <a:lnTo>
                    <a:pt x="69917" y="297825"/>
                  </a:lnTo>
                  <a:lnTo>
                    <a:pt x="65419" y="337680"/>
                  </a:lnTo>
                  <a:lnTo>
                    <a:pt x="62719" y="379546"/>
                  </a:lnTo>
                  <a:lnTo>
                    <a:pt x="61819" y="423423"/>
                  </a:lnTo>
                  <a:lnTo>
                    <a:pt x="62719" y="467248"/>
                  </a:lnTo>
                  <a:lnTo>
                    <a:pt x="65419" y="508955"/>
                  </a:lnTo>
                  <a:lnTo>
                    <a:pt x="69917" y="548545"/>
                  </a:lnTo>
                  <a:lnTo>
                    <a:pt x="83784" y="620686"/>
                  </a:lnTo>
                  <a:lnTo>
                    <a:pt x="101145" y="679542"/>
                  </a:lnTo>
                  <a:lnTo>
                    <a:pt x="121152" y="725113"/>
                  </a:lnTo>
                  <a:lnTo>
                    <a:pt x="141899" y="761527"/>
                  </a:lnTo>
                  <a:lnTo>
                    <a:pt x="171910" y="801752"/>
                  </a:lnTo>
                  <a:lnTo>
                    <a:pt x="197597" y="832733"/>
                  </a:lnTo>
                  <a:lnTo>
                    <a:pt x="202396" y="838660"/>
                  </a:lnTo>
                  <a:lnTo>
                    <a:pt x="202396" y="839225"/>
                  </a:lnTo>
                  <a:lnTo>
                    <a:pt x="202396" y="844306"/>
                  </a:lnTo>
                  <a:lnTo>
                    <a:pt x="198162" y="846847"/>
                  </a:lnTo>
                  <a:lnTo>
                    <a:pt x="189693" y="846847"/>
                  </a:lnTo>
                  <a:lnTo>
                    <a:pt x="187153" y="846847"/>
                  </a:lnTo>
                  <a:lnTo>
                    <a:pt x="176144" y="846847"/>
                  </a:lnTo>
                  <a:lnTo>
                    <a:pt x="152432" y="826523"/>
                  </a:lnTo>
                  <a:lnTo>
                    <a:pt x="115329" y="788308"/>
                  </a:lnTo>
                  <a:lnTo>
                    <a:pt x="83626" y="745649"/>
                  </a:lnTo>
                  <a:lnTo>
                    <a:pt x="57321" y="698543"/>
                  </a:lnTo>
                  <a:lnTo>
                    <a:pt x="36414" y="646991"/>
                  </a:lnTo>
                  <a:lnTo>
                    <a:pt x="20483" y="592687"/>
                  </a:lnTo>
                  <a:lnTo>
                    <a:pt x="9103" y="537324"/>
                  </a:lnTo>
                  <a:lnTo>
                    <a:pt x="2275" y="480903"/>
                  </a:lnTo>
                  <a:lnTo>
                    <a:pt x="0" y="42342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1" name="object 101"/>
          <p:cNvGrpSpPr/>
          <p:nvPr/>
        </p:nvGrpSpPr>
        <p:grpSpPr>
          <a:xfrm>
            <a:off x="2203351" y="6986814"/>
            <a:ext cx="352425" cy="582930"/>
            <a:chOff x="2203351" y="6986814"/>
            <a:chExt cx="352425" cy="582930"/>
          </a:xfrm>
        </p:grpSpPr>
        <p:sp>
          <p:nvSpPr>
            <p:cNvPr id="102" name="object 102"/>
            <p:cNvSpPr/>
            <p:nvPr/>
          </p:nvSpPr>
          <p:spPr>
            <a:xfrm>
              <a:off x="2203780" y="6987300"/>
              <a:ext cx="351790" cy="582295"/>
            </a:xfrm>
            <a:custGeom>
              <a:avLst/>
              <a:gdLst/>
              <a:ahLst/>
              <a:cxnLst/>
              <a:rect l="l" t="t" r="r" b="b"/>
              <a:pathLst>
                <a:path w="351789" h="582295">
                  <a:moveTo>
                    <a:pt x="53352" y="399654"/>
                  </a:moveTo>
                  <a:lnTo>
                    <a:pt x="15239" y="414894"/>
                  </a:lnTo>
                  <a:lnTo>
                    <a:pt x="0" y="453007"/>
                  </a:lnTo>
                  <a:lnTo>
                    <a:pt x="3046" y="479537"/>
                  </a:lnTo>
                  <a:lnTo>
                    <a:pt x="3069" y="479736"/>
                  </a:lnTo>
                  <a:lnTo>
                    <a:pt x="27624" y="525889"/>
                  </a:lnTo>
                  <a:lnTo>
                    <a:pt x="74838" y="561244"/>
                  </a:lnTo>
                  <a:lnTo>
                    <a:pt x="133269" y="579447"/>
                  </a:lnTo>
                  <a:lnTo>
                    <a:pt x="165976" y="581721"/>
                  </a:lnTo>
                  <a:lnTo>
                    <a:pt x="204454" y="578599"/>
                  </a:lnTo>
                  <a:lnTo>
                    <a:pt x="239441" y="569233"/>
                  </a:lnTo>
                  <a:lnTo>
                    <a:pt x="270934" y="553620"/>
                  </a:lnTo>
                  <a:lnTo>
                    <a:pt x="281576" y="545311"/>
                  </a:lnTo>
                  <a:lnTo>
                    <a:pt x="165976" y="545311"/>
                  </a:lnTo>
                  <a:lnTo>
                    <a:pt x="136232" y="542929"/>
                  </a:lnTo>
                  <a:lnTo>
                    <a:pt x="108816" y="535784"/>
                  </a:lnTo>
                  <a:lnTo>
                    <a:pt x="83730" y="523874"/>
                  </a:lnTo>
                  <a:lnTo>
                    <a:pt x="60972" y="507198"/>
                  </a:lnTo>
                  <a:lnTo>
                    <a:pt x="64363" y="506360"/>
                  </a:lnTo>
                  <a:lnTo>
                    <a:pt x="66052" y="505229"/>
                  </a:lnTo>
                  <a:lnTo>
                    <a:pt x="68313" y="504378"/>
                  </a:lnTo>
                  <a:lnTo>
                    <a:pt x="73952" y="503248"/>
                  </a:lnTo>
                  <a:lnTo>
                    <a:pt x="76784" y="502131"/>
                  </a:lnTo>
                  <a:lnTo>
                    <a:pt x="106637" y="465072"/>
                  </a:lnTo>
                  <a:lnTo>
                    <a:pt x="107543" y="459217"/>
                  </a:lnTo>
                  <a:lnTo>
                    <a:pt x="107543" y="453007"/>
                  </a:lnTo>
                  <a:lnTo>
                    <a:pt x="92303" y="414894"/>
                  </a:lnTo>
                  <a:lnTo>
                    <a:pt x="64675" y="400607"/>
                  </a:lnTo>
                  <a:lnTo>
                    <a:pt x="53352" y="399654"/>
                  </a:lnTo>
                  <a:close/>
                </a:path>
                <a:path w="351789" h="582295">
                  <a:moveTo>
                    <a:pt x="279958" y="32967"/>
                  </a:moveTo>
                  <a:lnTo>
                    <a:pt x="167678" y="32967"/>
                  </a:lnTo>
                  <a:lnTo>
                    <a:pt x="178103" y="33708"/>
                  </a:lnTo>
                  <a:lnTo>
                    <a:pt x="188212" y="35931"/>
                  </a:lnTo>
                  <a:lnTo>
                    <a:pt x="229704" y="70870"/>
                  </a:lnTo>
                  <a:lnTo>
                    <a:pt x="236944" y="109751"/>
                  </a:lnTo>
                  <a:lnTo>
                    <a:pt x="236898" y="122731"/>
                  </a:lnTo>
                  <a:lnTo>
                    <a:pt x="231182" y="173972"/>
                  </a:lnTo>
                  <a:lnTo>
                    <a:pt x="213398" y="213345"/>
                  </a:lnTo>
                  <a:lnTo>
                    <a:pt x="174979" y="245108"/>
                  </a:lnTo>
                  <a:lnTo>
                    <a:pt x="135916" y="252090"/>
                  </a:lnTo>
                  <a:lnTo>
                    <a:pt x="111785" y="253147"/>
                  </a:lnTo>
                  <a:lnTo>
                    <a:pt x="107264" y="253147"/>
                  </a:lnTo>
                  <a:lnTo>
                    <a:pt x="105003" y="258227"/>
                  </a:lnTo>
                  <a:lnTo>
                    <a:pt x="144805" y="284491"/>
                  </a:lnTo>
                  <a:lnTo>
                    <a:pt x="162643" y="285176"/>
                  </a:lnTo>
                  <a:lnTo>
                    <a:pt x="220179" y="307297"/>
                  </a:lnTo>
                  <a:lnTo>
                    <a:pt x="247273" y="361075"/>
                  </a:lnTo>
                  <a:lnTo>
                    <a:pt x="250659" y="397965"/>
                  </a:lnTo>
                  <a:lnTo>
                    <a:pt x="250659" y="414894"/>
                  </a:lnTo>
                  <a:lnTo>
                    <a:pt x="249761" y="441836"/>
                  </a:lnTo>
                  <a:lnTo>
                    <a:pt x="247089" y="464869"/>
                  </a:lnTo>
                  <a:lnTo>
                    <a:pt x="247065" y="465072"/>
                  </a:lnTo>
                  <a:lnTo>
                    <a:pt x="222983" y="520064"/>
                  </a:lnTo>
                  <a:lnTo>
                    <a:pt x="187836" y="542505"/>
                  </a:lnTo>
                  <a:lnTo>
                    <a:pt x="165976" y="545311"/>
                  </a:lnTo>
                  <a:lnTo>
                    <a:pt x="281576" y="545311"/>
                  </a:lnTo>
                  <a:lnTo>
                    <a:pt x="321902" y="505723"/>
                  </a:lnTo>
                  <a:lnTo>
                    <a:pt x="348153" y="447288"/>
                  </a:lnTo>
                  <a:lnTo>
                    <a:pt x="351434" y="414894"/>
                  </a:lnTo>
                  <a:lnTo>
                    <a:pt x="347095" y="379859"/>
                  </a:lnTo>
                  <a:lnTo>
                    <a:pt x="312381" y="320581"/>
                  </a:lnTo>
                  <a:lnTo>
                    <a:pt x="282003" y="296340"/>
                  </a:lnTo>
                  <a:lnTo>
                    <a:pt x="241935" y="275860"/>
                  </a:lnTo>
                  <a:lnTo>
                    <a:pt x="220179" y="269809"/>
                  </a:lnTo>
                  <a:lnTo>
                    <a:pt x="217639" y="268959"/>
                  </a:lnTo>
                  <a:lnTo>
                    <a:pt x="217639" y="268400"/>
                  </a:lnTo>
                  <a:lnTo>
                    <a:pt x="220179" y="266698"/>
                  </a:lnTo>
                  <a:lnTo>
                    <a:pt x="244206" y="255954"/>
                  </a:lnTo>
                  <a:lnTo>
                    <a:pt x="265482" y="242352"/>
                  </a:lnTo>
                  <a:lnTo>
                    <a:pt x="299783" y="206576"/>
                  </a:lnTo>
                  <a:lnTo>
                    <a:pt x="321375" y="164447"/>
                  </a:lnTo>
                  <a:lnTo>
                    <a:pt x="328574" y="121042"/>
                  </a:lnTo>
                  <a:lnTo>
                    <a:pt x="326234" y="101852"/>
                  </a:lnTo>
                  <a:lnTo>
                    <a:pt x="326141" y="101087"/>
                  </a:lnTo>
                  <a:lnTo>
                    <a:pt x="319755" y="82091"/>
                  </a:lnTo>
                  <a:lnTo>
                    <a:pt x="319682" y="81873"/>
                  </a:lnTo>
                  <a:lnTo>
                    <a:pt x="309202" y="63400"/>
                  </a:lnTo>
                  <a:lnTo>
                    <a:pt x="294703" y="45667"/>
                  </a:lnTo>
                  <a:lnTo>
                    <a:pt x="279958" y="32967"/>
                  </a:lnTo>
                  <a:close/>
                </a:path>
                <a:path w="351789" h="582295">
                  <a:moveTo>
                    <a:pt x="175191" y="0"/>
                  </a:moveTo>
                  <a:lnTo>
                    <a:pt x="161108" y="0"/>
                  </a:lnTo>
                  <a:lnTo>
                    <a:pt x="134012" y="2222"/>
                  </a:lnTo>
                  <a:lnTo>
                    <a:pt x="84896" y="20425"/>
                  </a:lnTo>
                  <a:lnTo>
                    <a:pt x="45727" y="55203"/>
                  </a:lnTo>
                  <a:lnTo>
                    <a:pt x="25400" y="96699"/>
                  </a:lnTo>
                  <a:lnTo>
                    <a:pt x="22955" y="118502"/>
                  </a:lnTo>
                  <a:lnTo>
                    <a:pt x="22859" y="119353"/>
                  </a:lnTo>
                  <a:lnTo>
                    <a:pt x="36410" y="156614"/>
                  </a:lnTo>
                  <a:lnTo>
                    <a:pt x="71983" y="171003"/>
                  </a:lnTo>
                  <a:lnTo>
                    <a:pt x="84208" y="169737"/>
                  </a:lnTo>
                  <a:lnTo>
                    <a:pt x="118981" y="140304"/>
                  </a:lnTo>
                  <a:lnTo>
                    <a:pt x="121945" y="122731"/>
                  </a:lnTo>
                  <a:lnTo>
                    <a:pt x="123075" y="115403"/>
                  </a:lnTo>
                  <a:lnTo>
                    <a:pt x="122224" y="109751"/>
                  </a:lnTo>
                  <a:lnTo>
                    <a:pt x="116585" y="101852"/>
                  </a:lnTo>
                  <a:lnTo>
                    <a:pt x="114325" y="97610"/>
                  </a:lnTo>
                  <a:lnTo>
                    <a:pt x="110934" y="88580"/>
                  </a:lnTo>
                  <a:lnTo>
                    <a:pt x="108115" y="85469"/>
                  </a:lnTo>
                  <a:lnTo>
                    <a:pt x="100202" y="82091"/>
                  </a:lnTo>
                  <a:lnTo>
                    <a:pt x="96824" y="80110"/>
                  </a:lnTo>
                  <a:lnTo>
                    <a:pt x="91173" y="75588"/>
                  </a:lnTo>
                  <a:lnTo>
                    <a:pt x="88353" y="74179"/>
                  </a:lnTo>
                  <a:lnTo>
                    <a:pt x="82702" y="73061"/>
                  </a:lnTo>
                  <a:lnTo>
                    <a:pt x="80454" y="72490"/>
                  </a:lnTo>
                  <a:lnTo>
                    <a:pt x="78752" y="71931"/>
                  </a:lnTo>
                  <a:lnTo>
                    <a:pt x="76212" y="71931"/>
                  </a:lnTo>
                  <a:lnTo>
                    <a:pt x="85534" y="61758"/>
                  </a:lnTo>
                  <a:lnTo>
                    <a:pt x="129405" y="38212"/>
                  </a:lnTo>
                  <a:lnTo>
                    <a:pt x="167678" y="32967"/>
                  </a:lnTo>
                  <a:lnTo>
                    <a:pt x="279958" y="32967"/>
                  </a:lnTo>
                  <a:lnTo>
                    <a:pt x="276334" y="29846"/>
                  </a:lnTo>
                  <a:lnTo>
                    <a:pt x="228486" y="7405"/>
                  </a:lnTo>
                  <a:lnTo>
                    <a:pt x="185883" y="157"/>
                  </a:lnTo>
                  <a:lnTo>
                    <a:pt x="175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203775" y="6987238"/>
              <a:ext cx="351790" cy="582295"/>
            </a:xfrm>
            <a:custGeom>
              <a:avLst/>
              <a:gdLst/>
              <a:ahLst/>
              <a:cxnLst/>
              <a:rect l="l" t="t" r="r" b="b"/>
              <a:pathLst>
                <a:path w="351789" h="582295">
                  <a:moveTo>
                    <a:pt x="71982" y="171063"/>
                  </a:moveTo>
                  <a:lnTo>
                    <a:pt x="36414" y="156666"/>
                  </a:lnTo>
                  <a:lnTo>
                    <a:pt x="22864" y="119405"/>
                  </a:lnTo>
                  <a:lnTo>
                    <a:pt x="25405" y="96752"/>
                  </a:lnTo>
                  <a:lnTo>
                    <a:pt x="45729" y="55256"/>
                  </a:lnTo>
                  <a:lnTo>
                    <a:pt x="84896" y="20483"/>
                  </a:lnTo>
                  <a:lnTo>
                    <a:pt x="134013" y="2275"/>
                  </a:lnTo>
                  <a:lnTo>
                    <a:pt x="161747" y="0"/>
                  </a:lnTo>
                  <a:lnTo>
                    <a:pt x="175191" y="52"/>
                  </a:lnTo>
                  <a:lnTo>
                    <a:pt x="228489" y="7462"/>
                  </a:lnTo>
                  <a:lnTo>
                    <a:pt x="276336" y="29904"/>
                  </a:lnTo>
                  <a:lnTo>
                    <a:pt x="309205" y="63460"/>
                  </a:lnTo>
                  <a:lnTo>
                    <a:pt x="326142" y="101145"/>
                  </a:lnTo>
                  <a:lnTo>
                    <a:pt x="328576" y="121099"/>
                  </a:lnTo>
                  <a:lnTo>
                    <a:pt x="326777" y="142958"/>
                  </a:lnTo>
                  <a:lnTo>
                    <a:pt x="312380" y="185724"/>
                  </a:lnTo>
                  <a:lnTo>
                    <a:pt x="284011" y="225949"/>
                  </a:lnTo>
                  <a:lnTo>
                    <a:pt x="244209" y="256012"/>
                  </a:lnTo>
                  <a:lnTo>
                    <a:pt x="220180" y="266756"/>
                  </a:lnTo>
                  <a:lnTo>
                    <a:pt x="217639" y="268450"/>
                  </a:lnTo>
                  <a:lnTo>
                    <a:pt x="217639" y="269015"/>
                  </a:lnTo>
                  <a:lnTo>
                    <a:pt x="220180" y="269862"/>
                  </a:lnTo>
                  <a:lnTo>
                    <a:pt x="225261" y="270991"/>
                  </a:lnTo>
                  <a:lnTo>
                    <a:pt x="229654" y="272102"/>
                  </a:lnTo>
                  <a:lnTo>
                    <a:pt x="266333" y="286022"/>
                  </a:lnTo>
                  <a:lnTo>
                    <a:pt x="312380" y="320637"/>
                  </a:lnTo>
                  <a:lnTo>
                    <a:pt x="347101" y="379916"/>
                  </a:lnTo>
                  <a:lnTo>
                    <a:pt x="351441" y="414955"/>
                  </a:lnTo>
                  <a:lnTo>
                    <a:pt x="348160" y="447347"/>
                  </a:lnTo>
                  <a:lnTo>
                    <a:pt x="321907" y="505779"/>
                  </a:lnTo>
                  <a:lnTo>
                    <a:pt x="270938" y="553679"/>
                  </a:lnTo>
                  <a:lnTo>
                    <a:pt x="204460" y="578661"/>
                  </a:lnTo>
                  <a:lnTo>
                    <a:pt x="165982" y="581784"/>
                  </a:lnTo>
                  <a:lnTo>
                    <a:pt x="133272" y="579508"/>
                  </a:lnTo>
                  <a:lnTo>
                    <a:pt x="74840" y="561301"/>
                  </a:lnTo>
                  <a:lnTo>
                    <a:pt x="27628" y="525945"/>
                  </a:lnTo>
                  <a:lnTo>
                    <a:pt x="3069" y="479791"/>
                  </a:lnTo>
                  <a:lnTo>
                    <a:pt x="0" y="453063"/>
                  </a:lnTo>
                  <a:lnTo>
                    <a:pt x="952" y="441789"/>
                  </a:lnTo>
                  <a:lnTo>
                    <a:pt x="23341" y="408604"/>
                  </a:lnTo>
                  <a:lnTo>
                    <a:pt x="64678" y="400664"/>
                  </a:lnTo>
                  <a:lnTo>
                    <a:pt x="98975" y="423053"/>
                  </a:lnTo>
                  <a:lnTo>
                    <a:pt x="106702" y="464919"/>
                  </a:lnTo>
                  <a:lnTo>
                    <a:pt x="105009" y="470000"/>
                  </a:lnTo>
                  <a:lnTo>
                    <a:pt x="103315" y="475081"/>
                  </a:lnTo>
                  <a:lnTo>
                    <a:pt x="101339" y="479597"/>
                  </a:lnTo>
                  <a:lnTo>
                    <a:pt x="99081" y="483549"/>
                  </a:lnTo>
                  <a:lnTo>
                    <a:pt x="96822" y="487501"/>
                  </a:lnTo>
                  <a:lnTo>
                    <a:pt x="93718" y="490889"/>
                  </a:lnTo>
                  <a:lnTo>
                    <a:pt x="89765" y="493712"/>
                  </a:lnTo>
                  <a:lnTo>
                    <a:pt x="85813" y="496534"/>
                  </a:lnTo>
                  <a:lnTo>
                    <a:pt x="82426" y="498793"/>
                  </a:lnTo>
                  <a:lnTo>
                    <a:pt x="79603" y="500486"/>
                  </a:lnTo>
                  <a:lnTo>
                    <a:pt x="76781" y="502180"/>
                  </a:lnTo>
                  <a:lnTo>
                    <a:pt x="73957" y="503309"/>
                  </a:lnTo>
                  <a:lnTo>
                    <a:pt x="71135" y="503874"/>
                  </a:lnTo>
                  <a:lnTo>
                    <a:pt x="68312" y="504438"/>
                  </a:lnTo>
                  <a:lnTo>
                    <a:pt x="66054" y="505285"/>
                  </a:lnTo>
                  <a:lnTo>
                    <a:pt x="64360" y="506414"/>
                  </a:lnTo>
                  <a:lnTo>
                    <a:pt x="60973" y="507261"/>
                  </a:lnTo>
                  <a:lnTo>
                    <a:pt x="83732" y="523933"/>
                  </a:lnTo>
                  <a:lnTo>
                    <a:pt x="108819" y="535842"/>
                  </a:lnTo>
                  <a:lnTo>
                    <a:pt x="136236" y="542987"/>
                  </a:lnTo>
                  <a:lnTo>
                    <a:pt x="165982" y="545369"/>
                  </a:lnTo>
                  <a:lnTo>
                    <a:pt x="187841" y="542564"/>
                  </a:lnTo>
                  <a:lnTo>
                    <a:pt x="222985" y="520123"/>
                  </a:lnTo>
                  <a:lnTo>
                    <a:pt x="242568" y="484661"/>
                  </a:lnTo>
                  <a:lnTo>
                    <a:pt x="249767" y="441895"/>
                  </a:lnTo>
                  <a:lnTo>
                    <a:pt x="250666" y="414955"/>
                  </a:lnTo>
                  <a:lnTo>
                    <a:pt x="250666" y="398018"/>
                  </a:lnTo>
                  <a:lnTo>
                    <a:pt x="237117" y="330905"/>
                  </a:lnTo>
                  <a:lnTo>
                    <a:pt x="196468" y="290468"/>
                  </a:lnTo>
                  <a:lnTo>
                    <a:pt x="144810" y="284540"/>
                  </a:lnTo>
                  <a:lnTo>
                    <a:pt x="109243" y="283693"/>
                  </a:lnTo>
                  <a:lnTo>
                    <a:pt x="106702" y="282000"/>
                  </a:lnTo>
                  <a:lnTo>
                    <a:pt x="105573" y="280306"/>
                  </a:lnTo>
                  <a:lnTo>
                    <a:pt x="105009" y="275790"/>
                  </a:lnTo>
                  <a:lnTo>
                    <a:pt x="105009" y="268450"/>
                  </a:lnTo>
                  <a:lnTo>
                    <a:pt x="105009" y="258288"/>
                  </a:lnTo>
                  <a:lnTo>
                    <a:pt x="107267" y="253207"/>
                  </a:lnTo>
                  <a:lnTo>
                    <a:pt x="111783" y="253207"/>
                  </a:lnTo>
                  <a:lnTo>
                    <a:pt x="123745" y="252942"/>
                  </a:lnTo>
                  <a:lnTo>
                    <a:pt x="174979" y="245162"/>
                  </a:lnTo>
                  <a:lnTo>
                    <a:pt x="213405" y="213405"/>
                  </a:lnTo>
                  <a:lnTo>
                    <a:pt x="231189" y="174027"/>
                  </a:lnTo>
                  <a:lnTo>
                    <a:pt x="237117" y="118558"/>
                  </a:lnTo>
                  <a:lnTo>
                    <a:pt x="237117" y="111783"/>
                  </a:lnTo>
                  <a:lnTo>
                    <a:pt x="229707" y="70923"/>
                  </a:lnTo>
                  <a:lnTo>
                    <a:pt x="198003" y="39696"/>
                  </a:lnTo>
                  <a:lnTo>
                    <a:pt x="167675" y="33027"/>
                  </a:lnTo>
                  <a:lnTo>
                    <a:pt x="154390" y="33609"/>
                  </a:lnTo>
                  <a:lnTo>
                    <a:pt x="107126" y="47052"/>
                  </a:lnTo>
                  <a:lnTo>
                    <a:pt x="79321" y="68594"/>
                  </a:lnTo>
                  <a:lnTo>
                    <a:pt x="76216" y="71982"/>
                  </a:lnTo>
                  <a:lnTo>
                    <a:pt x="78756" y="71982"/>
                  </a:lnTo>
                  <a:lnTo>
                    <a:pt x="80450" y="72546"/>
                  </a:lnTo>
                  <a:lnTo>
                    <a:pt x="82709" y="73110"/>
                  </a:lnTo>
                  <a:lnTo>
                    <a:pt x="85531" y="73675"/>
                  </a:lnTo>
                  <a:lnTo>
                    <a:pt x="88354" y="74240"/>
                  </a:lnTo>
                  <a:lnTo>
                    <a:pt x="91177" y="75651"/>
                  </a:lnTo>
                  <a:lnTo>
                    <a:pt x="94000" y="77909"/>
                  </a:lnTo>
                  <a:lnTo>
                    <a:pt x="96822" y="80168"/>
                  </a:lnTo>
                  <a:lnTo>
                    <a:pt x="100209" y="82144"/>
                  </a:lnTo>
                  <a:lnTo>
                    <a:pt x="104162" y="83837"/>
                  </a:lnTo>
                  <a:lnTo>
                    <a:pt x="108114" y="85531"/>
                  </a:lnTo>
                  <a:lnTo>
                    <a:pt x="110937" y="88636"/>
                  </a:lnTo>
                  <a:lnTo>
                    <a:pt x="112630" y="93153"/>
                  </a:lnTo>
                  <a:lnTo>
                    <a:pt x="114324" y="97669"/>
                  </a:lnTo>
                  <a:lnTo>
                    <a:pt x="116582" y="101903"/>
                  </a:lnTo>
                  <a:lnTo>
                    <a:pt x="119405" y="105855"/>
                  </a:lnTo>
                  <a:lnTo>
                    <a:pt x="122228" y="109808"/>
                  </a:lnTo>
                  <a:lnTo>
                    <a:pt x="123074" y="115453"/>
                  </a:lnTo>
                  <a:lnTo>
                    <a:pt x="121946" y="122792"/>
                  </a:lnTo>
                  <a:lnTo>
                    <a:pt x="121205" y="131843"/>
                  </a:lnTo>
                  <a:lnTo>
                    <a:pt x="94635" y="166828"/>
                  </a:lnTo>
                  <a:lnTo>
                    <a:pt x="84208" y="169792"/>
                  </a:lnTo>
                  <a:lnTo>
                    <a:pt x="71982" y="17106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4" name="object 104"/>
          <p:cNvGrpSpPr/>
          <p:nvPr/>
        </p:nvGrpSpPr>
        <p:grpSpPr>
          <a:xfrm>
            <a:off x="2851186" y="7321319"/>
            <a:ext cx="517525" cy="34925"/>
            <a:chOff x="2851186" y="7321319"/>
            <a:chExt cx="517525" cy="34925"/>
          </a:xfrm>
        </p:grpSpPr>
        <p:sp>
          <p:nvSpPr>
            <p:cNvPr id="105" name="object 105"/>
            <p:cNvSpPr/>
            <p:nvPr/>
          </p:nvSpPr>
          <p:spPr>
            <a:xfrm>
              <a:off x="2851619" y="7321753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90">
                  <a:moveTo>
                    <a:pt x="503872" y="0"/>
                  </a:moveTo>
                  <a:lnTo>
                    <a:pt x="11849" y="0"/>
                  </a:lnTo>
                  <a:lnTo>
                    <a:pt x="3949" y="3949"/>
                  </a:lnTo>
                  <a:lnTo>
                    <a:pt x="0" y="9588"/>
                  </a:lnTo>
                  <a:lnTo>
                    <a:pt x="0" y="24269"/>
                  </a:lnTo>
                  <a:lnTo>
                    <a:pt x="3949" y="29921"/>
                  </a:lnTo>
                  <a:lnTo>
                    <a:pt x="11849" y="33870"/>
                  </a:lnTo>
                  <a:lnTo>
                    <a:pt x="503872" y="33870"/>
                  </a:lnTo>
                  <a:lnTo>
                    <a:pt x="512343" y="29349"/>
                  </a:lnTo>
                  <a:lnTo>
                    <a:pt x="516572" y="23710"/>
                  </a:lnTo>
                  <a:lnTo>
                    <a:pt x="516572" y="10160"/>
                  </a:lnTo>
                  <a:lnTo>
                    <a:pt x="512343" y="4508"/>
                  </a:lnTo>
                  <a:lnTo>
                    <a:pt x="5038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851609" y="7321742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90">
                  <a:moveTo>
                    <a:pt x="0" y="27945"/>
                  </a:moveTo>
                  <a:lnTo>
                    <a:pt x="0" y="24276"/>
                  </a:lnTo>
                  <a:lnTo>
                    <a:pt x="0" y="16936"/>
                  </a:lnTo>
                  <a:lnTo>
                    <a:pt x="0" y="9597"/>
                  </a:lnTo>
                  <a:lnTo>
                    <a:pt x="3951" y="3952"/>
                  </a:lnTo>
                  <a:lnTo>
                    <a:pt x="11855" y="0"/>
                  </a:lnTo>
                  <a:lnTo>
                    <a:pt x="503874" y="0"/>
                  </a:lnTo>
                  <a:lnTo>
                    <a:pt x="512342" y="4516"/>
                  </a:lnTo>
                  <a:lnTo>
                    <a:pt x="516576" y="10162"/>
                  </a:lnTo>
                  <a:lnTo>
                    <a:pt x="516576" y="16936"/>
                  </a:lnTo>
                  <a:lnTo>
                    <a:pt x="516576" y="23711"/>
                  </a:lnTo>
                  <a:lnTo>
                    <a:pt x="512342" y="29357"/>
                  </a:lnTo>
                  <a:lnTo>
                    <a:pt x="503874" y="33873"/>
                  </a:lnTo>
                  <a:lnTo>
                    <a:pt x="11855" y="33873"/>
                  </a:lnTo>
                  <a:lnTo>
                    <a:pt x="3951" y="29921"/>
                  </a:lnTo>
                  <a:lnTo>
                    <a:pt x="0" y="24276"/>
                  </a:lnTo>
                  <a:lnTo>
                    <a:pt x="0" y="16936"/>
                  </a:lnTo>
                  <a:lnTo>
                    <a:pt x="0" y="2794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7" name="object 107"/>
          <p:cNvGrpSpPr/>
          <p:nvPr/>
        </p:nvGrpSpPr>
        <p:grpSpPr>
          <a:xfrm>
            <a:off x="3644683" y="6990202"/>
            <a:ext cx="239395" cy="570230"/>
            <a:chOff x="3644683" y="6990202"/>
            <a:chExt cx="239395" cy="570230"/>
          </a:xfrm>
        </p:grpSpPr>
        <p:sp>
          <p:nvSpPr>
            <p:cNvPr id="108" name="object 108"/>
            <p:cNvSpPr/>
            <p:nvPr/>
          </p:nvSpPr>
          <p:spPr>
            <a:xfrm>
              <a:off x="3645116" y="6990626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5">
                  <a:moveTo>
                    <a:pt x="191388" y="0"/>
                  </a:moveTo>
                  <a:lnTo>
                    <a:pt x="154127" y="16090"/>
                  </a:lnTo>
                  <a:lnTo>
                    <a:pt x="138036" y="51663"/>
                  </a:lnTo>
                  <a:lnTo>
                    <a:pt x="139091" y="60711"/>
                  </a:lnTo>
                  <a:lnTo>
                    <a:pt x="165125" y="88074"/>
                  </a:lnTo>
                  <a:lnTo>
                    <a:pt x="173596" y="88074"/>
                  </a:lnTo>
                  <a:lnTo>
                    <a:pt x="210858" y="71145"/>
                  </a:lnTo>
                  <a:lnTo>
                    <a:pt x="227799" y="35572"/>
                  </a:lnTo>
                  <a:lnTo>
                    <a:pt x="226790" y="28269"/>
                  </a:lnTo>
                  <a:lnTo>
                    <a:pt x="198692" y="635"/>
                  </a:lnTo>
                  <a:lnTo>
                    <a:pt x="191388" y="0"/>
                  </a:lnTo>
                  <a:close/>
                </a:path>
                <a:path w="238125" h="569595">
                  <a:moveTo>
                    <a:pt x="181953" y="217639"/>
                  </a:moveTo>
                  <a:lnTo>
                    <a:pt x="123913" y="217639"/>
                  </a:lnTo>
                  <a:lnTo>
                    <a:pt x="128714" y="224421"/>
                  </a:lnTo>
                  <a:lnTo>
                    <a:pt x="128714" y="237972"/>
                  </a:lnTo>
                  <a:lnTo>
                    <a:pt x="128069" y="245592"/>
                  </a:lnTo>
                  <a:lnTo>
                    <a:pt x="128028" y="246066"/>
                  </a:lnTo>
                  <a:lnTo>
                    <a:pt x="126811" y="254268"/>
                  </a:lnTo>
                  <a:lnTo>
                    <a:pt x="111012" y="304863"/>
                  </a:lnTo>
                  <a:lnTo>
                    <a:pt x="85521" y="373468"/>
                  </a:lnTo>
                  <a:lnTo>
                    <a:pt x="71179" y="410942"/>
                  </a:lnTo>
                  <a:lnTo>
                    <a:pt x="60329" y="439523"/>
                  </a:lnTo>
                  <a:lnTo>
                    <a:pt x="47260" y="476459"/>
                  </a:lnTo>
                  <a:lnTo>
                    <a:pt x="44993" y="498163"/>
                  </a:lnTo>
                  <a:lnTo>
                    <a:pt x="46679" y="514148"/>
                  </a:lnTo>
                  <a:lnTo>
                    <a:pt x="68592" y="551307"/>
                  </a:lnTo>
                  <a:lnTo>
                    <a:pt x="105266" y="567975"/>
                  </a:lnTo>
                  <a:lnTo>
                    <a:pt x="118554" y="569087"/>
                  </a:lnTo>
                  <a:lnTo>
                    <a:pt x="131694" y="567975"/>
                  </a:lnTo>
                  <a:lnTo>
                    <a:pt x="132114" y="567975"/>
                  </a:lnTo>
                  <a:lnTo>
                    <a:pt x="171056" y="550456"/>
                  </a:lnTo>
                  <a:lnTo>
                    <a:pt x="185700" y="537756"/>
                  </a:lnTo>
                  <a:lnTo>
                    <a:pt x="122783" y="537756"/>
                  </a:lnTo>
                  <a:lnTo>
                    <a:pt x="116490" y="536432"/>
                  </a:lnTo>
                  <a:lnTo>
                    <a:pt x="111993" y="532461"/>
                  </a:lnTo>
                  <a:lnTo>
                    <a:pt x="109294" y="525845"/>
                  </a:lnTo>
                  <a:lnTo>
                    <a:pt x="108394" y="516585"/>
                  </a:lnTo>
                  <a:lnTo>
                    <a:pt x="108658" y="511712"/>
                  </a:lnTo>
                  <a:lnTo>
                    <a:pt x="119926" y="468578"/>
                  </a:lnTo>
                  <a:lnTo>
                    <a:pt x="137714" y="420730"/>
                  </a:lnTo>
                  <a:lnTo>
                    <a:pt x="158571" y="367271"/>
                  </a:lnTo>
                  <a:lnTo>
                    <a:pt x="167674" y="343611"/>
                  </a:lnTo>
                  <a:lnTo>
                    <a:pt x="181987" y="305080"/>
                  </a:lnTo>
                  <a:lnTo>
                    <a:pt x="193186" y="265806"/>
                  </a:lnTo>
                  <a:lnTo>
                    <a:pt x="193928" y="257441"/>
                  </a:lnTo>
                  <a:lnTo>
                    <a:pt x="192178" y="241780"/>
                  </a:lnTo>
                  <a:lnTo>
                    <a:pt x="187783" y="227809"/>
                  </a:lnTo>
                  <a:lnTo>
                    <a:pt x="181953" y="217639"/>
                  </a:lnTo>
                  <a:close/>
                </a:path>
                <a:path w="238125" h="569595">
                  <a:moveTo>
                    <a:pt x="232321" y="430199"/>
                  </a:moveTo>
                  <a:lnTo>
                    <a:pt x="212559" y="430199"/>
                  </a:lnTo>
                  <a:lnTo>
                    <a:pt x="207759" y="430771"/>
                  </a:lnTo>
                  <a:lnTo>
                    <a:pt x="205498" y="433031"/>
                  </a:lnTo>
                  <a:lnTo>
                    <a:pt x="204088" y="436981"/>
                  </a:lnTo>
                  <a:lnTo>
                    <a:pt x="202387" y="443750"/>
                  </a:lnTo>
                  <a:lnTo>
                    <a:pt x="197571" y="457990"/>
                  </a:lnTo>
                  <a:lnTo>
                    <a:pt x="181216" y="493712"/>
                  </a:lnTo>
                  <a:lnTo>
                    <a:pt x="151015" y="529564"/>
                  </a:lnTo>
                  <a:lnTo>
                    <a:pt x="127863" y="537756"/>
                  </a:lnTo>
                  <a:lnTo>
                    <a:pt x="185700" y="537756"/>
                  </a:lnTo>
                  <a:lnTo>
                    <a:pt x="215571" y="496521"/>
                  </a:lnTo>
                  <a:lnTo>
                    <a:pt x="233673" y="455980"/>
                  </a:lnTo>
                  <a:lnTo>
                    <a:pt x="237959" y="433031"/>
                  </a:lnTo>
                  <a:lnTo>
                    <a:pt x="232321" y="430199"/>
                  </a:lnTo>
                  <a:close/>
                </a:path>
                <a:path w="238125" h="569595">
                  <a:moveTo>
                    <a:pt x="116014" y="185470"/>
                  </a:moveTo>
                  <a:lnTo>
                    <a:pt x="77586" y="195623"/>
                  </a:lnTo>
                  <a:lnTo>
                    <a:pt x="43608" y="224632"/>
                  </a:lnTo>
                  <a:lnTo>
                    <a:pt x="21905" y="258875"/>
                  </a:lnTo>
                  <a:lnTo>
                    <a:pt x="4286" y="299415"/>
                  </a:lnTo>
                  <a:lnTo>
                    <a:pt x="0" y="316725"/>
                  </a:lnTo>
                  <a:lnTo>
                    <a:pt x="0" y="318414"/>
                  </a:lnTo>
                  <a:lnTo>
                    <a:pt x="1689" y="320967"/>
                  </a:lnTo>
                  <a:lnTo>
                    <a:pt x="5079" y="324345"/>
                  </a:lnTo>
                  <a:lnTo>
                    <a:pt x="27660" y="324345"/>
                  </a:lnTo>
                  <a:lnTo>
                    <a:pt x="28511" y="324065"/>
                  </a:lnTo>
                  <a:lnTo>
                    <a:pt x="30759" y="322935"/>
                  </a:lnTo>
                  <a:lnTo>
                    <a:pt x="31330" y="322376"/>
                  </a:lnTo>
                  <a:lnTo>
                    <a:pt x="31422" y="320967"/>
                  </a:lnTo>
                  <a:lnTo>
                    <a:pt x="31610" y="320395"/>
                  </a:lnTo>
                  <a:lnTo>
                    <a:pt x="32740" y="318135"/>
                  </a:lnTo>
                  <a:lnTo>
                    <a:pt x="33299" y="317296"/>
                  </a:lnTo>
                  <a:lnTo>
                    <a:pt x="33870" y="316725"/>
                  </a:lnTo>
                  <a:lnTo>
                    <a:pt x="40010" y="296084"/>
                  </a:lnTo>
                  <a:lnTo>
                    <a:pt x="56098" y="260518"/>
                  </a:lnTo>
                  <a:lnTo>
                    <a:pt x="88276" y="224632"/>
                  </a:lnTo>
                  <a:lnTo>
                    <a:pt x="112623" y="217639"/>
                  </a:lnTo>
                  <a:lnTo>
                    <a:pt x="181953" y="217639"/>
                  </a:lnTo>
                  <a:lnTo>
                    <a:pt x="180743" y="215529"/>
                  </a:lnTo>
                  <a:lnTo>
                    <a:pt x="171056" y="204939"/>
                  </a:lnTo>
                  <a:lnTo>
                    <a:pt x="159359" y="196422"/>
                  </a:lnTo>
                  <a:lnTo>
                    <a:pt x="146288" y="190338"/>
                  </a:lnTo>
                  <a:lnTo>
                    <a:pt x="131840" y="186687"/>
                  </a:lnTo>
                  <a:lnTo>
                    <a:pt x="116014" y="1854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9" name="object 10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82719" y="6990202"/>
              <a:ext cx="90612" cy="88918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3645107" y="7176085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61"/>
                  </a:moveTo>
                  <a:lnTo>
                    <a:pt x="11750" y="95005"/>
                  </a:lnTo>
                  <a:lnTo>
                    <a:pt x="35038" y="50228"/>
                  </a:lnTo>
                  <a:lnTo>
                    <a:pt x="65207" y="18630"/>
                  </a:lnTo>
                  <a:lnTo>
                    <a:pt x="102997" y="846"/>
                  </a:lnTo>
                  <a:lnTo>
                    <a:pt x="116018" y="0"/>
                  </a:lnTo>
                  <a:lnTo>
                    <a:pt x="131843" y="1217"/>
                  </a:lnTo>
                  <a:lnTo>
                    <a:pt x="171063" y="19477"/>
                  </a:lnTo>
                  <a:lnTo>
                    <a:pt x="192181" y="56315"/>
                  </a:lnTo>
                  <a:lnTo>
                    <a:pt x="193928" y="71982"/>
                  </a:lnTo>
                  <a:lnTo>
                    <a:pt x="193187" y="80344"/>
                  </a:lnTo>
                  <a:lnTo>
                    <a:pt x="182072" y="119405"/>
                  </a:lnTo>
                  <a:lnTo>
                    <a:pt x="167675" y="158148"/>
                  </a:lnTo>
                  <a:lnTo>
                    <a:pt x="148198" y="208324"/>
                  </a:lnTo>
                  <a:lnTo>
                    <a:pt x="137718" y="235264"/>
                  </a:lnTo>
                  <a:lnTo>
                    <a:pt x="119934" y="283111"/>
                  </a:lnTo>
                  <a:lnTo>
                    <a:pt x="109455" y="320108"/>
                  </a:lnTo>
                  <a:lnTo>
                    <a:pt x="108396" y="331117"/>
                  </a:lnTo>
                  <a:lnTo>
                    <a:pt x="109296" y="340379"/>
                  </a:lnTo>
                  <a:lnTo>
                    <a:pt x="111995" y="346995"/>
                  </a:lnTo>
                  <a:lnTo>
                    <a:pt x="116494" y="350965"/>
                  </a:lnTo>
                  <a:lnTo>
                    <a:pt x="122792" y="352288"/>
                  </a:lnTo>
                  <a:lnTo>
                    <a:pt x="127873" y="352288"/>
                  </a:lnTo>
                  <a:lnTo>
                    <a:pt x="133237" y="351441"/>
                  </a:lnTo>
                  <a:lnTo>
                    <a:pt x="138882" y="349747"/>
                  </a:lnTo>
                  <a:lnTo>
                    <a:pt x="144528" y="348054"/>
                  </a:lnTo>
                  <a:lnTo>
                    <a:pt x="175350" y="317726"/>
                  </a:lnTo>
                  <a:lnTo>
                    <a:pt x="197580" y="272525"/>
                  </a:lnTo>
                  <a:lnTo>
                    <a:pt x="204090" y="251513"/>
                  </a:lnTo>
                  <a:lnTo>
                    <a:pt x="205501" y="247561"/>
                  </a:lnTo>
                  <a:lnTo>
                    <a:pt x="206630" y="246432"/>
                  </a:lnTo>
                  <a:lnTo>
                    <a:pt x="207759" y="245303"/>
                  </a:lnTo>
                  <a:lnTo>
                    <a:pt x="212558" y="244738"/>
                  </a:lnTo>
                  <a:lnTo>
                    <a:pt x="221027" y="244738"/>
                  </a:lnTo>
                  <a:lnTo>
                    <a:pt x="232318" y="244738"/>
                  </a:lnTo>
                  <a:lnTo>
                    <a:pt x="237964" y="247561"/>
                  </a:lnTo>
                  <a:lnTo>
                    <a:pt x="237964" y="253207"/>
                  </a:lnTo>
                  <a:lnTo>
                    <a:pt x="237487" y="257388"/>
                  </a:lnTo>
                  <a:lnTo>
                    <a:pt x="221238" y="299995"/>
                  </a:lnTo>
                  <a:lnTo>
                    <a:pt x="201708" y="334187"/>
                  </a:lnTo>
                  <a:lnTo>
                    <a:pt x="171063" y="364991"/>
                  </a:lnTo>
                  <a:lnTo>
                    <a:pt x="132319" y="382457"/>
                  </a:lnTo>
                  <a:lnTo>
                    <a:pt x="118558" y="383621"/>
                  </a:lnTo>
                  <a:lnTo>
                    <a:pt x="105273" y="382510"/>
                  </a:lnTo>
                  <a:lnTo>
                    <a:pt x="68594" y="365838"/>
                  </a:lnTo>
                  <a:lnTo>
                    <a:pt x="46682" y="328682"/>
                  </a:lnTo>
                  <a:lnTo>
                    <a:pt x="44882" y="311639"/>
                  </a:lnTo>
                  <a:lnTo>
                    <a:pt x="45147" y="304547"/>
                  </a:lnTo>
                  <a:lnTo>
                    <a:pt x="60337" y="254054"/>
                  </a:lnTo>
                  <a:lnTo>
                    <a:pt x="85531" y="188000"/>
                  </a:lnTo>
                  <a:lnTo>
                    <a:pt x="99927" y="149521"/>
                  </a:lnTo>
                  <a:lnTo>
                    <a:pt x="118558" y="98287"/>
                  </a:lnTo>
                  <a:lnTo>
                    <a:pt x="128032" y="60602"/>
                  </a:lnTo>
                  <a:lnTo>
                    <a:pt x="128720" y="52504"/>
                  </a:lnTo>
                  <a:lnTo>
                    <a:pt x="128720" y="38954"/>
                  </a:lnTo>
                  <a:lnTo>
                    <a:pt x="123921" y="32180"/>
                  </a:lnTo>
                  <a:lnTo>
                    <a:pt x="114324" y="32180"/>
                  </a:lnTo>
                  <a:lnTo>
                    <a:pt x="112630" y="32180"/>
                  </a:lnTo>
                  <a:lnTo>
                    <a:pt x="76904" y="47899"/>
                  </a:lnTo>
                  <a:lnTo>
                    <a:pt x="47423" y="91882"/>
                  </a:lnTo>
                  <a:lnTo>
                    <a:pt x="33873" y="131261"/>
                  </a:lnTo>
                  <a:lnTo>
                    <a:pt x="33309" y="131826"/>
                  </a:lnTo>
                  <a:lnTo>
                    <a:pt x="32744" y="132673"/>
                  </a:lnTo>
                  <a:lnTo>
                    <a:pt x="32180" y="133801"/>
                  </a:lnTo>
                  <a:lnTo>
                    <a:pt x="31615" y="134930"/>
                  </a:lnTo>
                  <a:lnTo>
                    <a:pt x="31333" y="135777"/>
                  </a:lnTo>
                  <a:lnTo>
                    <a:pt x="31333" y="136342"/>
                  </a:lnTo>
                  <a:lnTo>
                    <a:pt x="31333" y="136907"/>
                  </a:lnTo>
                  <a:lnTo>
                    <a:pt x="30768" y="137471"/>
                  </a:lnTo>
                  <a:lnTo>
                    <a:pt x="29639" y="138036"/>
                  </a:lnTo>
                  <a:lnTo>
                    <a:pt x="28510" y="138600"/>
                  </a:lnTo>
                  <a:lnTo>
                    <a:pt x="27663" y="138882"/>
                  </a:lnTo>
                  <a:lnTo>
                    <a:pt x="27099" y="138882"/>
                  </a:lnTo>
                  <a:lnTo>
                    <a:pt x="26534" y="138882"/>
                  </a:lnTo>
                  <a:lnTo>
                    <a:pt x="5081" y="138882"/>
                  </a:lnTo>
                  <a:lnTo>
                    <a:pt x="1693" y="135495"/>
                  </a:lnTo>
                  <a:lnTo>
                    <a:pt x="0" y="132955"/>
                  </a:lnTo>
                  <a:lnTo>
                    <a:pt x="0" y="13126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1" name="object 111"/>
          <p:cNvGrpSpPr/>
          <p:nvPr/>
        </p:nvGrpSpPr>
        <p:grpSpPr>
          <a:xfrm>
            <a:off x="3966490" y="6914832"/>
            <a:ext cx="203835" cy="847725"/>
            <a:chOff x="3966490" y="6914832"/>
            <a:chExt cx="203835" cy="847725"/>
          </a:xfrm>
        </p:grpSpPr>
        <p:sp>
          <p:nvSpPr>
            <p:cNvPr id="112" name="object 112"/>
            <p:cNvSpPr/>
            <p:nvPr/>
          </p:nvSpPr>
          <p:spPr>
            <a:xfrm>
              <a:off x="3966908" y="6915264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90">
                  <a:moveTo>
                    <a:pt x="26250" y="0"/>
                  </a:moveTo>
                  <a:lnTo>
                    <a:pt x="7632" y="0"/>
                  </a:lnTo>
                  <a:lnTo>
                    <a:pt x="4241" y="838"/>
                  </a:lnTo>
                  <a:lnTo>
                    <a:pt x="1422" y="2539"/>
                  </a:lnTo>
                  <a:lnTo>
                    <a:pt x="0" y="5638"/>
                  </a:lnTo>
                  <a:lnTo>
                    <a:pt x="0" y="10159"/>
                  </a:lnTo>
                  <a:lnTo>
                    <a:pt x="9321" y="21170"/>
                  </a:lnTo>
                  <a:lnTo>
                    <a:pt x="36869" y="53068"/>
                  </a:lnTo>
                  <a:lnTo>
                    <a:pt x="61175" y="88165"/>
                  </a:lnTo>
                  <a:lnTo>
                    <a:pt x="82240" y="126461"/>
                  </a:lnTo>
                  <a:lnTo>
                    <a:pt x="100065" y="167957"/>
                  </a:lnTo>
                  <a:lnTo>
                    <a:pt x="114649" y="212651"/>
                  </a:lnTo>
                  <a:lnTo>
                    <a:pt x="125992" y="260545"/>
                  </a:lnTo>
                  <a:lnTo>
                    <a:pt x="134094" y="311637"/>
                  </a:lnTo>
                  <a:lnTo>
                    <a:pt x="138955" y="365928"/>
                  </a:lnTo>
                  <a:lnTo>
                    <a:pt x="140576" y="423417"/>
                  </a:lnTo>
                  <a:lnTo>
                    <a:pt x="138955" y="480911"/>
                  </a:lnTo>
                  <a:lnTo>
                    <a:pt x="134094" y="535205"/>
                  </a:lnTo>
                  <a:lnTo>
                    <a:pt x="125992" y="586299"/>
                  </a:lnTo>
                  <a:lnTo>
                    <a:pt x="114649" y="634194"/>
                  </a:lnTo>
                  <a:lnTo>
                    <a:pt x="100065" y="678890"/>
                  </a:lnTo>
                  <a:lnTo>
                    <a:pt x="82240" y="720386"/>
                  </a:lnTo>
                  <a:lnTo>
                    <a:pt x="61175" y="758682"/>
                  </a:lnTo>
                  <a:lnTo>
                    <a:pt x="36869" y="793780"/>
                  </a:lnTo>
                  <a:lnTo>
                    <a:pt x="0" y="836675"/>
                  </a:lnTo>
                  <a:lnTo>
                    <a:pt x="571" y="840066"/>
                  </a:lnTo>
                  <a:lnTo>
                    <a:pt x="1422" y="842606"/>
                  </a:lnTo>
                  <a:lnTo>
                    <a:pt x="3670" y="845997"/>
                  </a:lnTo>
                  <a:lnTo>
                    <a:pt x="5079" y="846848"/>
                  </a:lnTo>
                  <a:lnTo>
                    <a:pt x="26250" y="846848"/>
                  </a:lnTo>
                  <a:lnTo>
                    <a:pt x="29641" y="843457"/>
                  </a:lnTo>
                  <a:lnTo>
                    <a:pt x="39801" y="835558"/>
                  </a:lnTo>
                  <a:lnTo>
                    <a:pt x="76225" y="799426"/>
                  </a:lnTo>
                  <a:lnTo>
                    <a:pt x="104327" y="766235"/>
                  </a:lnTo>
                  <a:lnTo>
                    <a:pt x="124918" y="732305"/>
                  </a:lnTo>
                  <a:lnTo>
                    <a:pt x="152703" y="680859"/>
                  </a:lnTo>
                  <a:lnTo>
                    <a:pt x="168371" y="643597"/>
                  </a:lnTo>
                  <a:lnTo>
                    <a:pt x="179805" y="605331"/>
                  </a:lnTo>
                  <a:lnTo>
                    <a:pt x="189540" y="560030"/>
                  </a:lnTo>
                  <a:lnTo>
                    <a:pt x="197636" y="507421"/>
                  </a:lnTo>
                  <a:lnTo>
                    <a:pt x="201871" y="451947"/>
                  </a:lnTo>
                  <a:lnTo>
                    <a:pt x="202399" y="423417"/>
                  </a:lnTo>
                  <a:lnTo>
                    <a:pt x="200123" y="365939"/>
                  </a:lnTo>
                  <a:lnTo>
                    <a:pt x="193295" y="309519"/>
                  </a:lnTo>
                  <a:lnTo>
                    <a:pt x="181916" y="254159"/>
                  </a:lnTo>
                  <a:lnTo>
                    <a:pt x="165988" y="199859"/>
                  </a:lnTo>
                  <a:lnTo>
                    <a:pt x="145079" y="148305"/>
                  </a:lnTo>
                  <a:lnTo>
                    <a:pt x="118773" y="101198"/>
                  </a:lnTo>
                  <a:lnTo>
                    <a:pt x="87071" y="58536"/>
                  </a:lnTo>
                  <a:lnTo>
                    <a:pt x="49974" y="20319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966914" y="6915255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90">
                  <a:moveTo>
                    <a:pt x="4234" y="846"/>
                  </a:moveTo>
                  <a:lnTo>
                    <a:pt x="7621" y="0"/>
                  </a:lnTo>
                  <a:lnTo>
                    <a:pt x="10444" y="0"/>
                  </a:lnTo>
                  <a:lnTo>
                    <a:pt x="13267" y="0"/>
                  </a:lnTo>
                  <a:lnTo>
                    <a:pt x="16090" y="0"/>
                  </a:lnTo>
                  <a:lnTo>
                    <a:pt x="26252" y="0"/>
                  </a:lnTo>
                  <a:lnTo>
                    <a:pt x="49963" y="20324"/>
                  </a:lnTo>
                  <a:lnTo>
                    <a:pt x="87066" y="58538"/>
                  </a:lnTo>
                  <a:lnTo>
                    <a:pt x="118770" y="101198"/>
                  </a:lnTo>
                  <a:lnTo>
                    <a:pt x="145075" y="148304"/>
                  </a:lnTo>
                  <a:lnTo>
                    <a:pt x="165982" y="199855"/>
                  </a:lnTo>
                  <a:lnTo>
                    <a:pt x="181913" y="254160"/>
                  </a:lnTo>
                  <a:lnTo>
                    <a:pt x="193293" y="309522"/>
                  </a:lnTo>
                  <a:lnTo>
                    <a:pt x="200120" y="365944"/>
                  </a:lnTo>
                  <a:lnTo>
                    <a:pt x="202396" y="423423"/>
                  </a:lnTo>
                  <a:lnTo>
                    <a:pt x="201867" y="451951"/>
                  </a:lnTo>
                  <a:lnTo>
                    <a:pt x="197633" y="507420"/>
                  </a:lnTo>
                  <a:lnTo>
                    <a:pt x="189534" y="560030"/>
                  </a:lnTo>
                  <a:lnTo>
                    <a:pt x="179796" y="605337"/>
                  </a:lnTo>
                  <a:lnTo>
                    <a:pt x="168363" y="643604"/>
                  </a:lnTo>
                  <a:lnTo>
                    <a:pt x="152697" y="680865"/>
                  </a:lnTo>
                  <a:lnTo>
                    <a:pt x="133484" y="717015"/>
                  </a:lnTo>
                  <a:lnTo>
                    <a:pt x="110937" y="756234"/>
                  </a:lnTo>
                  <a:lnTo>
                    <a:pt x="86960" y="787832"/>
                  </a:lnTo>
                  <a:lnTo>
                    <a:pt x="58008" y="818266"/>
                  </a:lnTo>
                  <a:lnTo>
                    <a:pt x="29639" y="843460"/>
                  </a:lnTo>
                  <a:lnTo>
                    <a:pt x="27945" y="845153"/>
                  </a:lnTo>
                  <a:lnTo>
                    <a:pt x="26816" y="846282"/>
                  </a:lnTo>
                  <a:lnTo>
                    <a:pt x="26252" y="846847"/>
                  </a:lnTo>
                  <a:lnTo>
                    <a:pt x="16090" y="846847"/>
                  </a:lnTo>
                  <a:lnTo>
                    <a:pt x="11573" y="846847"/>
                  </a:lnTo>
                  <a:lnTo>
                    <a:pt x="8468" y="846847"/>
                  </a:lnTo>
                  <a:lnTo>
                    <a:pt x="6774" y="846847"/>
                  </a:lnTo>
                  <a:lnTo>
                    <a:pt x="5081" y="846847"/>
                  </a:lnTo>
                  <a:lnTo>
                    <a:pt x="3669" y="846000"/>
                  </a:lnTo>
                  <a:lnTo>
                    <a:pt x="2540" y="844306"/>
                  </a:lnTo>
                  <a:lnTo>
                    <a:pt x="1411" y="842613"/>
                  </a:lnTo>
                  <a:lnTo>
                    <a:pt x="564" y="840072"/>
                  </a:lnTo>
                  <a:lnTo>
                    <a:pt x="0" y="836685"/>
                  </a:lnTo>
                  <a:lnTo>
                    <a:pt x="564" y="836120"/>
                  </a:lnTo>
                  <a:lnTo>
                    <a:pt x="3669" y="832451"/>
                  </a:lnTo>
                  <a:lnTo>
                    <a:pt x="9315" y="825676"/>
                  </a:lnTo>
                  <a:lnTo>
                    <a:pt x="36863" y="793778"/>
                  </a:lnTo>
                  <a:lnTo>
                    <a:pt x="61171" y="758681"/>
                  </a:lnTo>
                  <a:lnTo>
                    <a:pt x="82238" y="720385"/>
                  </a:lnTo>
                  <a:lnTo>
                    <a:pt x="100063" y="678889"/>
                  </a:lnTo>
                  <a:lnTo>
                    <a:pt x="114648" y="634194"/>
                  </a:lnTo>
                  <a:lnTo>
                    <a:pt x="125992" y="586300"/>
                  </a:lnTo>
                  <a:lnTo>
                    <a:pt x="134094" y="535207"/>
                  </a:lnTo>
                  <a:lnTo>
                    <a:pt x="138956" y="480915"/>
                  </a:lnTo>
                  <a:lnTo>
                    <a:pt x="140576" y="423423"/>
                  </a:lnTo>
                  <a:lnTo>
                    <a:pt x="138956" y="365932"/>
                  </a:lnTo>
                  <a:lnTo>
                    <a:pt x="134094" y="311639"/>
                  </a:lnTo>
                  <a:lnTo>
                    <a:pt x="125992" y="260546"/>
                  </a:lnTo>
                  <a:lnTo>
                    <a:pt x="114648" y="212652"/>
                  </a:lnTo>
                  <a:lnTo>
                    <a:pt x="100063" y="167958"/>
                  </a:lnTo>
                  <a:lnTo>
                    <a:pt x="82238" y="126462"/>
                  </a:lnTo>
                  <a:lnTo>
                    <a:pt x="61171" y="88166"/>
                  </a:lnTo>
                  <a:lnTo>
                    <a:pt x="36863" y="53069"/>
                  </a:lnTo>
                  <a:lnTo>
                    <a:pt x="9315" y="21171"/>
                  </a:lnTo>
                  <a:lnTo>
                    <a:pt x="3669" y="14396"/>
                  </a:lnTo>
                  <a:lnTo>
                    <a:pt x="564" y="10727"/>
                  </a:lnTo>
                  <a:lnTo>
                    <a:pt x="0" y="10162"/>
                  </a:lnTo>
                  <a:lnTo>
                    <a:pt x="0" y="5645"/>
                  </a:lnTo>
                  <a:lnTo>
                    <a:pt x="1411" y="2540"/>
                  </a:lnTo>
                  <a:lnTo>
                    <a:pt x="4234" y="84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4" name="object 114"/>
          <p:cNvGrpSpPr/>
          <p:nvPr/>
        </p:nvGrpSpPr>
        <p:grpSpPr>
          <a:xfrm>
            <a:off x="4279272" y="6802297"/>
            <a:ext cx="240029" cy="399415"/>
            <a:chOff x="4279272" y="6802297"/>
            <a:chExt cx="240029" cy="399415"/>
          </a:xfrm>
        </p:grpSpPr>
        <p:sp>
          <p:nvSpPr>
            <p:cNvPr id="115" name="object 115"/>
            <p:cNvSpPr/>
            <p:nvPr/>
          </p:nvSpPr>
          <p:spPr>
            <a:xfrm>
              <a:off x="4279569" y="6802590"/>
              <a:ext cx="239395" cy="398780"/>
            </a:xfrm>
            <a:custGeom>
              <a:avLst/>
              <a:gdLst/>
              <a:ahLst/>
              <a:cxnLst/>
              <a:rect l="l" t="t" r="r" b="b"/>
              <a:pathLst>
                <a:path w="239395" h="398779">
                  <a:moveTo>
                    <a:pt x="110756" y="0"/>
                  </a:moveTo>
                  <a:lnTo>
                    <a:pt x="67356" y="7788"/>
                  </a:lnTo>
                  <a:lnTo>
                    <a:pt x="31737" y="31140"/>
                  </a:lnTo>
                  <a:lnTo>
                    <a:pt x="7934" y="65116"/>
                  </a:lnTo>
                  <a:lnTo>
                    <a:pt x="0" y="104787"/>
                  </a:lnTo>
                  <a:lnTo>
                    <a:pt x="597" y="112269"/>
                  </a:lnTo>
                  <a:lnTo>
                    <a:pt x="27651" y="141223"/>
                  </a:lnTo>
                  <a:lnTo>
                    <a:pt x="35318" y="141897"/>
                  </a:lnTo>
                  <a:lnTo>
                    <a:pt x="43517" y="141001"/>
                  </a:lnTo>
                  <a:lnTo>
                    <a:pt x="71246" y="113166"/>
                  </a:lnTo>
                  <a:lnTo>
                    <a:pt x="52882" y="72847"/>
                  </a:lnTo>
                  <a:lnTo>
                    <a:pt x="36322" y="70053"/>
                  </a:lnTo>
                  <a:lnTo>
                    <a:pt x="35318" y="69850"/>
                  </a:lnTo>
                  <a:lnTo>
                    <a:pt x="35318" y="68262"/>
                  </a:lnTo>
                  <a:lnTo>
                    <a:pt x="37325" y="64465"/>
                  </a:lnTo>
                  <a:lnTo>
                    <a:pt x="70052" y="33870"/>
                  </a:lnTo>
                  <a:lnTo>
                    <a:pt x="96989" y="28143"/>
                  </a:lnTo>
                  <a:lnTo>
                    <a:pt x="114765" y="29864"/>
                  </a:lnTo>
                  <a:lnTo>
                    <a:pt x="155067" y="55689"/>
                  </a:lnTo>
                  <a:lnTo>
                    <a:pt x="174153" y="102718"/>
                  </a:lnTo>
                  <a:lnTo>
                    <a:pt x="175425" y="120942"/>
                  </a:lnTo>
                  <a:lnTo>
                    <a:pt x="175425" y="128536"/>
                  </a:lnTo>
                  <a:lnTo>
                    <a:pt x="174828" y="135115"/>
                  </a:lnTo>
                  <a:lnTo>
                    <a:pt x="167843" y="165049"/>
                  </a:lnTo>
                  <a:lnTo>
                    <a:pt x="165252" y="171437"/>
                  </a:lnTo>
                  <a:lnTo>
                    <a:pt x="155067" y="190004"/>
                  </a:lnTo>
                  <a:lnTo>
                    <a:pt x="150279" y="200380"/>
                  </a:lnTo>
                  <a:lnTo>
                    <a:pt x="146088" y="206768"/>
                  </a:lnTo>
                  <a:lnTo>
                    <a:pt x="134112" y="221932"/>
                  </a:lnTo>
                  <a:lnTo>
                    <a:pt x="126326" y="232308"/>
                  </a:lnTo>
                  <a:lnTo>
                    <a:pt x="119745" y="240691"/>
                  </a:lnTo>
                  <a:lnTo>
                    <a:pt x="103990" y="259065"/>
                  </a:lnTo>
                  <a:lnTo>
                    <a:pt x="21551" y="350253"/>
                  </a:lnTo>
                  <a:lnTo>
                    <a:pt x="6060" y="368105"/>
                  </a:lnTo>
                  <a:lnTo>
                    <a:pt x="1193" y="374408"/>
                  </a:lnTo>
                  <a:lnTo>
                    <a:pt x="0" y="377393"/>
                  </a:lnTo>
                  <a:lnTo>
                    <a:pt x="0" y="398754"/>
                  </a:lnTo>
                  <a:lnTo>
                    <a:pt x="222123" y="398754"/>
                  </a:lnTo>
                  <a:lnTo>
                    <a:pt x="222123" y="396963"/>
                  </a:lnTo>
                  <a:lnTo>
                    <a:pt x="223356" y="392620"/>
                  </a:lnTo>
                  <a:lnTo>
                    <a:pt x="225264" y="381990"/>
                  </a:lnTo>
                  <a:lnTo>
                    <a:pt x="227846" y="365074"/>
                  </a:lnTo>
                  <a:lnTo>
                    <a:pt x="238887" y="287388"/>
                  </a:lnTo>
                  <a:lnTo>
                    <a:pt x="238887" y="285597"/>
                  </a:lnTo>
                  <a:lnTo>
                    <a:pt x="214934" y="285597"/>
                  </a:lnTo>
                  <a:lnTo>
                    <a:pt x="214934" y="287388"/>
                  </a:lnTo>
                  <a:lnTo>
                    <a:pt x="210222" y="310255"/>
                  </a:lnTo>
                  <a:lnTo>
                    <a:pt x="172580" y="342923"/>
                  </a:lnTo>
                  <a:lnTo>
                    <a:pt x="100584" y="343674"/>
                  </a:lnTo>
                  <a:lnTo>
                    <a:pt x="55079" y="343077"/>
                  </a:lnTo>
                  <a:lnTo>
                    <a:pt x="108520" y="292406"/>
                  </a:lnTo>
                  <a:lnTo>
                    <a:pt x="138456" y="264863"/>
                  </a:lnTo>
                  <a:lnTo>
                    <a:pt x="164945" y="241586"/>
                  </a:lnTo>
                  <a:lnTo>
                    <a:pt x="177815" y="229912"/>
                  </a:lnTo>
                  <a:lnTo>
                    <a:pt x="206254" y="201100"/>
                  </a:lnTo>
                  <a:lnTo>
                    <a:pt x="232152" y="157617"/>
                  </a:lnTo>
                  <a:lnTo>
                    <a:pt x="238887" y="120345"/>
                  </a:lnTo>
                  <a:lnTo>
                    <a:pt x="236344" y="94937"/>
                  </a:lnTo>
                  <a:lnTo>
                    <a:pt x="217780" y="51527"/>
                  </a:lnTo>
                  <a:lnTo>
                    <a:pt x="182383" y="18859"/>
                  </a:lnTo>
                  <a:lnTo>
                    <a:pt x="136881" y="2095"/>
                  </a:lnTo>
                  <a:lnTo>
                    <a:pt x="110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4279571" y="6802596"/>
              <a:ext cx="239395" cy="398780"/>
            </a:xfrm>
            <a:custGeom>
              <a:avLst/>
              <a:gdLst/>
              <a:ahLst/>
              <a:cxnLst/>
              <a:rect l="l" t="t" r="r" b="b"/>
              <a:pathLst>
                <a:path w="239395" h="398779">
                  <a:moveTo>
                    <a:pt x="35324" y="141896"/>
                  </a:moveTo>
                  <a:lnTo>
                    <a:pt x="2394" y="119145"/>
                  </a:lnTo>
                  <a:lnTo>
                    <a:pt x="0" y="104776"/>
                  </a:lnTo>
                  <a:lnTo>
                    <a:pt x="1983" y="84232"/>
                  </a:lnTo>
                  <a:lnTo>
                    <a:pt x="17849" y="47411"/>
                  </a:lnTo>
                  <a:lnTo>
                    <a:pt x="48571" y="17512"/>
                  </a:lnTo>
                  <a:lnTo>
                    <a:pt x="88086" y="1945"/>
                  </a:lnTo>
                  <a:lnTo>
                    <a:pt x="110763" y="0"/>
                  </a:lnTo>
                  <a:lnTo>
                    <a:pt x="136882" y="2095"/>
                  </a:lnTo>
                  <a:lnTo>
                    <a:pt x="182385" y="18859"/>
                  </a:lnTo>
                  <a:lnTo>
                    <a:pt x="217784" y="51527"/>
                  </a:lnTo>
                  <a:lnTo>
                    <a:pt x="236345" y="94934"/>
                  </a:lnTo>
                  <a:lnTo>
                    <a:pt x="238889" y="120342"/>
                  </a:lnTo>
                  <a:lnTo>
                    <a:pt x="238141" y="133065"/>
                  </a:lnTo>
                  <a:lnTo>
                    <a:pt x="220628" y="180738"/>
                  </a:lnTo>
                  <a:lnTo>
                    <a:pt x="188896" y="219431"/>
                  </a:lnTo>
                  <a:lnTo>
                    <a:pt x="150279" y="254456"/>
                  </a:lnTo>
                  <a:lnTo>
                    <a:pt x="138454" y="264859"/>
                  </a:lnTo>
                  <a:lnTo>
                    <a:pt x="124534" y="277507"/>
                  </a:lnTo>
                  <a:lnTo>
                    <a:pt x="108518" y="292400"/>
                  </a:lnTo>
                  <a:lnTo>
                    <a:pt x="90406" y="309538"/>
                  </a:lnTo>
                  <a:lnTo>
                    <a:pt x="55082" y="343067"/>
                  </a:lnTo>
                  <a:lnTo>
                    <a:pt x="100585" y="343665"/>
                  </a:lnTo>
                  <a:lnTo>
                    <a:pt x="142084" y="343478"/>
                  </a:lnTo>
                  <a:lnTo>
                    <a:pt x="192077" y="341982"/>
                  </a:lnTo>
                  <a:lnTo>
                    <a:pt x="214940" y="287386"/>
                  </a:lnTo>
                  <a:lnTo>
                    <a:pt x="214940" y="285590"/>
                  </a:lnTo>
                  <a:lnTo>
                    <a:pt x="238889" y="285590"/>
                  </a:lnTo>
                  <a:lnTo>
                    <a:pt x="238889" y="287386"/>
                  </a:lnTo>
                  <a:lnTo>
                    <a:pt x="238178" y="291464"/>
                  </a:lnTo>
                  <a:lnTo>
                    <a:pt x="236644" y="301905"/>
                  </a:lnTo>
                  <a:lnTo>
                    <a:pt x="234287" y="318706"/>
                  </a:lnTo>
                  <a:lnTo>
                    <a:pt x="231106" y="341869"/>
                  </a:lnTo>
                  <a:lnTo>
                    <a:pt x="227850" y="365070"/>
                  </a:lnTo>
                  <a:lnTo>
                    <a:pt x="225268" y="381984"/>
                  </a:lnTo>
                  <a:lnTo>
                    <a:pt x="223360" y="392611"/>
                  </a:lnTo>
                  <a:lnTo>
                    <a:pt x="222125" y="396952"/>
                  </a:lnTo>
                  <a:lnTo>
                    <a:pt x="222125" y="398748"/>
                  </a:lnTo>
                  <a:lnTo>
                    <a:pt x="0" y="398748"/>
                  </a:lnTo>
                  <a:lnTo>
                    <a:pt x="0" y="387372"/>
                  </a:lnTo>
                  <a:lnTo>
                    <a:pt x="0" y="380187"/>
                  </a:lnTo>
                  <a:lnTo>
                    <a:pt x="0" y="377393"/>
                  </a:lnTo>
                  <a:lnTo>
                    <a:pt x="1197" y="374400"/>
                  </a:lnTo>
                  <a:lnTo>
                    <a:pt x="29935" y="340971"/>
                  </a:lnTo>
                  <a:lnTo>
                    <a:pt x="37719" y="332290"/>
                  </a:lnTo>
                  <a:lnTo>
                    <a:pt x="44904" y="324207"/>
                  </a:lnTo>
                  <a:lnTo>
                    <a:pt x="51490" y="316723"/>
                  </a:lnTo>
                  <a:lnTo>
                    <a:pt x="54782" y="313093"/>
                  </a:lnTo>
                  <a:lnTo>
                    <a:pt x="59273" y="308191"/>
                  </a:lnTo>
                  <a:lnTo>
                    <a:pt x="64961" y="302017"/>
                  </a:lnTo>
                  <a:lnTo>
                    <a:pt x="71846" y="294570"/>
                  </a:lnTo>
                  <a:lnTo>
                    <a:pt x="78731" y="287124"/>
                  </a:lnTo>
                  <a:lnTo>
                    <a:pt x="84419" y="280949"/>
                  </a:lnTo>
                  <a:lnTo>
                    <a:pt x="115104" y="246224"/>
                  </a:lnTo>
                  <a:lnTo>
                    <a:pt x="129523" y="227913"/>
                  </a:lnTo>
                  <a:lnTo>
                    <a:pt x="134113" y="221926"/>
                  </a:lnTo>
                  <a:lnTo>
                    <a:pt x="140100" y="214342"/>
                  </a:lnTo>
                  <a:lnTo>
                    <a:pt x="146087" y="206758"/>
                  </a:lnTo>
                  <a:lnTo>
                    <a:pt x="150279" y="200372"/>
                  </a:lnTo>
                  <a:lnTo>
                    <a:pt x="152673" y="195183"/>
                  </a:lnTo>
                  <a:lnTo>
                    <a:pt x="155068" y="189993"/>
                  </a:lnTo>
                  <a:lnTo>
                    <a:pt x="158062" y="184206"/>
                  </a:lnTo>
                  <a:lnTo>
                    <a:pt x="161654" y="177820"/>
                  </a:lnTo>
                  <a:lnTo>
                    <a:pt x="165247" y="171433"/>
                  </a:lnTo>
                  <a:lnTo>
                    <a:pt x="167841" y="165047"/>
                  </a:lnTo>
                  <a:lnTo>
                    <a:pt x="169438" y="158661"/>
                  </a:lnTo>
                  <a:lnTo>
                    <a:pt x="171034" y="152274"/>
                  </a:lnTo>
                  <a:lnTo>
                    <a:pt x="172431" y="146287"/>
                  </a:lnTo>
                  <a:lnTo>
                    <a:pt x="173629" y="140699"/>
                  </a:lnTo>
                  <a:lnTo>
                    <a:pt x="174826" y="135111"/>
                  </a:lnTo>
                  <a:lnTo>
                    <a:pt x="175425" y="128525"/>
                  </a:lnTo>
                  <a:lnTo>
                    <a:pt x="175425" y="120941"/>
                  </a:lnTo>
                  <a:lnTo>
                    <a:pt x="174153" y="102718"/>
                  </a:lnTo>
                  <a:lnTo>
                    <a:pt x="155068" y="55681"/>
                  </a:lnTo>
                  <a:lnTo>
                    <a:pt x="114767" y="29861"/>
                  </a:lnTo>
                  <a:lnTo>
                    <a:pt x="96992" y="28139"/>
                  </a:lnTo>
                  <a:lnTo>
                    <a:pt x="87413" y="28776"/>
                  </a:lnTo>
                  <a:lnTo>
                    <a:pt x="49544" y="48346"/>
                  </a:lnTo>
                  <a:lnTo>
                    <a:pt x="35324" y="68254"/>
                  </a:lnTo>
                  <a:lnTo>
                    <a:pt x="35324" y="69451"/>
                  </a:lnTo>
                  <a:lnTo>
                    <a:pt x="35324" y="69851"/>
                  </a:lnTo>
                  <a:lnTo>
                    <a:pt x="36322" y="70050"/>
                  </a:lnTo>
                  <a:lnTo>
                    <a:pt x="38318" y="70050"/>
                  </a:lnTo>
                  <a:lnTo>
                    <a:pt x="45502" y="70050"/>
                  </a:lnTo>
                  <a:lnTo>
                    <a:pt x="71846" y="105973"/>
                  </a:lnTo>
                  <a:lnTo>
                    <a:pt x="71247" y="113158"/>
                  </a:lnTo>
                  <a:lnTo>
                    <a:pt x="43519" y="140998"/>
                  </a:lnTo>
                  <a:lnTo>
                    <a:pt x="35324" y="14189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7" name="object 2">
            <a:extLst>
              <a:ext uri="{FF2B5EF4-FFF2-40B4-BE49-F238E27FC236}">
                <a16:creationId xmlns:a16="http://schemas.microsoft.com/office/drawing/2014/main" id="{34437F66-1857-59FF-8E42-0344C08F138D}"/>
              </a:ext>
            </a:extLst>
          </p:cNvPr>
          <p:cNvGrpSpPr/>
          <p:nvPr/>
        </p:nvGrpSpPr>
        <p:grpSpPr>
          <a:xfrm>
            <a:off x="12236485" y="2894943"/>
            <a:ext cx="376555" cy="574675"/>
            <a:chOff x="1799108" y="2386944"/>
            <a:chExt cx="376555" cy="574675"/>
          </a:xfrm>
        </p:grpSpPr>
        <p:sp>
          <p:nvSpPr>
            <p:cNvPr id="118" name="object 3">
              <a:extLst>
                <a:ext uri="{FF2B5EF4-FFF2-40B4-BE49-F238E27FC236}">
                  <a16:creationId xmlns:a16="http://schemas.microsoft.com/office/drawing/2014/main" id="{1D033E2F-E633-BD6E-5F18-9EB54F9C4566}"/>
                </a:ext>
              </a:extLst>
            </p:cNvPr>
            <p:cNvSpPr/>
            <p:nvPr/>
          </p:nvSpPr>
          <p:spPr>
            <a:xfrm>
              <a:off x="1799526" y="2387371"/>
              <a:ext cx="375285" cy="574040"/>
            </a:xfrm>
            <a:custGeom>
              <a:avLst/>
              <a:gdLst/>
              <a:ahLst/>
              <a:cxnLst/>
              <a:rect l="l" t="t" r="r" b="b"/>
              <a:pathLst>
                <a:path w="375285" h="574039">
                  <a:moveTo>
                    <a:pt x="375234" y="534479"/>
                  </a:moveTo>
                  <a:lnTo>
                    <a:pt x="137223" y="534479"/>
                  </a:lnTo>
                  <a:lnTo>
                    <a:pt x="137223" y="573430"/>
                  </a:lnTo>
                  <a:lnTo>
                    <a:pt x="144843" y="573430"/>
                  </a:lnTo>
                  <a:lnTo>
                    <a:pt x="157659" y="572320"/>
                  </a:lnTo>
                  <a:lnTo>
                    <a:pt x="180848" y="571526"/>
                  </a:lnTo>
                  <a:lnTo>
                    <a:pt x="214409" y="571049"/>
                  </a:lnTo>
                  <a:lnTo>
                    <a:pt x="375234" y="570890"/>
                  </a:lnTo>
                  <a:lnTo>
                    <a:pt x="375234" y="534479"/>
                  </a:lnTo>
                  <a:close/>
                </a:path>
                <a:path w="375285" h="574039">
                  <a:moveTo>
                    <a:pt x="375234" y="570890"/>
                  </a:moveTo>
                  <a:lnTo>
                    <a:pt x="258343" y="570890"/>
                  </a:lnTo>
                  <a:lnTo>
                    <a:pt x="300434" y="571049"/>
                  </a:lnTo>
                  <a:lnTo>
                    <a:pt x="332676" y="571526"/>
                  </a:lnTo>
                  <a:lnTo>
                    <a:pt x="355069" y="572320"/>
                  </a:lnTo>
                  <a:lnTo>
                    <a:pt x="367614" y="573430"/>
                  </a:lnTo>
                  <a:lnTo>
                    <a:pt x="375234" y="573430"/>
                  </a:lnTo>
                  <a:lnTo>
                    <a:pt x="375234" y="570890"/>
                  </a:lnTo>
                  <a:close/>
                </a:path>
                <a:path w="375285" h="574039">
                  <a:moveTo>
                    <a:pt x="297306" y="433679"/>
                  </a:moveTo>
                  <a:lnTo>
                    <a:pt x="219379" y="433679"/>
                  </a:lnTo>
                  <a:lnTo>
                    <a:pt x="219327" y="495408"/>
                  </a:lnTo>
                  <a:lnTo>
                    <a:pt x="219170" y="509487"/>
                  </a:lnTo>
                  <a:lnTo>
                    <a:pt x="210209" y="530343"/>
                  </a:lnTo>
                  <a:lnTo>
                    <a:pt x="210054" y="530343"/>
                  </a:lnTo>
                  <a:lnTo>
                    <a:pt x="206400" y="531647"/>
                  </a:lnTo>
                  <a:lnTo>
                    <a:pt x="195097" y="533908"/>
                  </a:lnTo>
                  <a:lnTo>
                    <a:pt x="190296" y="534479"/>
                  </a:lnTo>
                  <a:lnTo>
                    <a:pt x="350672" y="534479"/>
                  </a:lnTo>
                  <a:lnTo>
                    <a:pt x="307947" y="530343"/>
                  </a:lnTo>
                  <a:lnTo>
                    <a:pt x="297306" y="521487"/>
                  </a:lnTo>
                  <a:lnTo>
                    <a:pt x="297306" y="433679"/>
                  </a:lnTo>
                  <a:close/>
                </a:path>
                <a:path w="375285" h="574039">
                  <a:moveTo>
                    <a:pt x="292227" y="0"/>
                  </a:moveTo>
                  <a:lnTo>
                    <a:pt x="266255" y="0"/>
                  </a:lnTo>
                  <a:lnTo>
                    <a:pt x="260324" y="571"/>
                  </a:lnTo>
                  <a:lnTo>
                    <a:pt x="237373" y="33681"/>
                  </a:lnTo>
                  <a:lnTo>
                    <a:pt x="127901" y="199059"/>
                  </a:lnTo>
                  <a:lnTo>
                    <a:pt x="0" y="394716"/>
                  </a:lnTo>
                  <a:lnTo>
                    <a:pt x="0" y="433679"/>
                  </a:lnTo>
                  <a:lnTo>
                    <a:pt x="375234" y="433679"/>
                  </a:lnTo>
                  <a:lnTo>
                    <a:pt x="375234" y="394716"/>
                  </a:lnTo>
                  <a:lnTo>
                    <a:pt x="131292" y="394716"/>
                  </a:lnTo>
                  <a:lnTo>
                    <a:pt x="38963" y="393865"/>
                  </a:lnTo>
                  <a:lnTo>
                    <a:pt x="224459" y="111810"/>
                  </a:lnTo>
                  <a:lnTo>
                    <a:pt x="297306" y="111810"/>
                  </a:lnTo>
                  <a:lnTo>
                    <a:pt x="297306" y="5092"/>
                  </a:lnTo>
                  <a:lnTo>
                    <a:pt x="292227" y="0"/>
                  </a:lnTo>
                  <a:close/>
                </a:path>
                <a:path w="375285" h="574039">
                  <a:moveTo>
                    <a:pt x="297306" y="111810"/>
                  </a:moveTo>
                  <a:lnTo>
                    <a:pt x="224459" y="111810"/>
                  </a:lnTo>
                  <a:lnTo>
                    <a:pt x="224459" y="394716"/>
                  </a:lnTo>
                  <a:lnTo>
                    <a:pt x="297306" y="394716"/>
                  </a:lnTo>
                  <a:lnTo>
                    <a:pt x="297306" y="111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4">
              <a:extLst>
                <a:ext uri="{FF2B5EF4-FFF2-40B4-BE49-F238E27FC236}">
                  <a16:creationId xmlns:a16="http://schemas.microsoft.com/office/drawing/2014/main" id="{D82F94B6-963F-A128-B8B3-21665F48470A}"/>
                </a:ext>
              </a:extLst>
            </p:cNvPr>
            <p:cNvSpPr/>
            <p:nvPr/>
          </p:nvSpPr>
          <p:spPr>
            <a:xfrm>
              <a:off x="1799532" y="2387368"/>
              <a:ext cx="375285" cy="574040"/>
            </a:xfrm>
            <a:custGeom>
              <a:avLst/>
              <a:gdLst/>
              <a:ahLst/>
              <a:cxnLst/>
              <a:rect l="l" t="t" r="r" b="b"/>
              <a:pathLst>
                <a:path w="375285" h="574039">
                  <a:moveTo>
                    <a:pt x="367607" y="573433"/>
                  </a:moveTo>
                  <a:lnTo>
                    <a:pt x="355060" y="572321"/>
                  </a:lnTo>
                  <a:lnTo>
                    <a:pt x="332667" y="571527"/>
                  </a:lnTo>
                  <a:lnTo>
                    <a:pt x="300427" y="571051"/>
                  </a:lnTo>
                  <a:lnTo>
                    <a:pt x="258341" y="570892"/>
                  </a:lnTo>
                  <a:lnTo>
                    <a:pt x="214402" y="571051"/>
                  </a:lnTo>
                  <a:lnTo>
                    <a:pt x="180839" y="571527"/>
                  </a:lnTo>
                  <a:lnTo>
                    <a:pt x="157651" y="572321"/>
                  </a:lnTo>
                  <a:lnTo>
                    <a:pt x="144840" y="573433"/>
                  </a:lnTo>
                  <a:lnTo>
                    <a:pt x="137217" y="573433"/>
                  </a:lnTo>
                  <a:lnTo>
                    <a:pt x="137217" y="534470"/>
                  </a:lnTo>
                  <a:lnTo>
                    <a:pt x="163475" y="534470"/>
                  </a:lnTo>
                  <a:lnTo>
                    <a:pt x="174768" y="534470"/>
                  </a:lnTo>
                  <a:lnTo>
                    <a:pt x="182391" y="534470"/>
                  </a:lnTo>
                  <a:lnTo>
                    <a:pt x="186344" y="534470"/>
                  </a:lnTo>
                  <a:lnTo>
                    <a:pt x="190297" y="534470"/>
                  </a:lnTo>
                  <a:lnTo>
                    <a:pt x="195096" y="533905"/>
                  </a:lnTo>
                  <a:lnTo>
                    <a:pt x="200744" y="532776"/>
                  </a:lnTo>
                  <a:lnTo>
                    <a:pt x="206391" y="531647"/>
                  </a:lnTo>
                  <a:lnTo>
                    <a:pt x="210343" y="530235"/>
                  </a:lnTo>
                  <a:lnTo>
                    <a:pt x="212602" y="528541"/>
                  </a:lnTo>
                  <a:lnTo>
                    <a:pt x="214861" y="526847"/>
                  </a:lnTo>
                  <a:lnTo>
                    <a:pt x="216837" y="524588"/>
                  </a:lnTo>
                  <a:lnTo>
                    <a:pt x="219378" y="476026"/>
                  </a:lnTo>
                  <a:lnTo>
                    <a:pt x="219378" y="433674"/>
                  </a:lnTo>
                  <a:lnTo>
                    <a:pt x="0" y="433674"/>
                  </a:lnTo>
                  <a:lnTo>
                    <a:pt x="0" y="394711"/>
                  </a:lnTo>
                  <a:lnTo>
                    <a:pt x="127900" y="199050"/>
                  </a:lnTo>
                  <a:lnTo>
                    <a:pt x="174621" y="128272"/>
                  </a:lnTo>
                  <a:lnTo>
                    <a:pt x="211111" y="73148"/>
                  </a:lnTo>
                  <a:lnTo>
                    <a:pt x="237369" y="33677"/>
                  </a:lnTo>
                  <a:lnTo>
                    <a:pt x="259188" y="1694"/>
                  </a:lnTo>
                  <a:lnTo>
                    <a:pt x="266246" y="0"/>
                  </a:lnTo>
                  <a:lnTo>
                    <a:pt x="276976" y="0"/>
                  </a:lnTo>
                  <a:lnTo>
                    <a:pt x="292222" y="0"/>
                  </a:lnTo>
                  <a:lnTo>
                    <a:pt x="297304" y="5082"/>
                  </a:lnTo>
                  <a:lnTo>
                    <a:pt x="297304" y="394711"/>
                  </a:lnTo>
                  <a:lnTo>
                    <a:pt x="375230" y="394711"/>
                  </a:lnTo>
                  <a:lnTo>
                    <a:pt x="375230" y="433674"/>
                  </a:lnTo>
                  <a:lnTo>
                    <a:pt x="297304" y="433674"/>
                  </a:lnTo>
                  <a:lnTo>
                    <a:pt x="297304" y="476873"/>
                  </a:lnTo>
                  <a:lnTo>
                    <a:pt x="297304" y="521482"/>
                  </a:lnTo>
                  <a:lnTo>
                    <a:pt x="298998" y="524870"/>
                  </a:lnTo>
                  <a:lnTo>
                    <a:pt x="350666" y="534470"/>
                  </a:lnTo>
                  <a:lnTo>
                    <a:pt x="375230" y="534470"/>
                  </a:lnTo>
                  <a:lnTo>
                    <a:pt x="375230" y="573433"/>
                  </a:lnTo>
                  <a:lnTo>
                    <a:pt x="367607" y="573433"/>
                  </a:lnTo>
                  <a:close/>
                </a:path>
                <a:path w="375285" h="574039">
                  <a:moveTo>
                    <a:pt x="224460" y="394711"/>
                  </a:moveTo>
                  <a:lnTo>
                    <a:pt x="224460" y="111806"/>
                  </a:lnTo>
                  <a:lnTo>
                    <a:pt x="38962" y="393864"/>
                  </a:lnTo>
                  <a:lnTo>
                    <a:pt x="131288" y="394711"/>
                  </a:lnTo>
                  <a:lnTo>
                    <a:pt x="224460" y="39471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0" name="object 5">
            <a:extLst>
              <a:ext uri="{FF2B5EF4-FFF2-40B4-BE49-F238E27FC236}">
                <a16:creationId xmlns:a16="http://schemas.microsoft.com/office/drawing/2014/main" id="{06F37DC6-5E9D-6147-7D4F-933DE45FD289}"/>
              </a:ext>
            </a:extLst>
          </p:cNvPr>
          <p:cNvGrpSpPr/>
          <p:nvPr/>
        </p:nvGrpSpPr>
        <p:grpSpPr>
          <a:xfrm>
            <a:off x="12871758" y="2974563"/>
            <a:ext cx="565150" cy="564515"/>
            <a:chOff x="2434381" y="2466564"/>
            <a:chExt cx="565150" cy="564515"/>
          </a:xfrm>
        </p:grpSpPr>
        <p:sp>
          <p:nvSpPr>
            <p:cNvPr id="121" name="object 6">
              <a:extLst>
                <a:ext uri="{FF2B5EF4-FFF2-40B4-BE49-F238E27FC236}">
                  <a16:creationId xmlns:a16="http://schemas.microsoft.com/office/drawing/2014/main" id="{3278646F-B703-877A-DC0D-424EB2CF7BA1}"/>
                </a:ext>
              </a:extLst>
            </p:cNvPr>
            <p:cNvSpPr/>
            <p:nvPr/>
          </p:nvSpPr>
          <p:spPr>
            <a:xfrm>
              <a:off x="2434793" y="2467000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80">
                  <a:moveTo>
                    <a:pt x="299008" y="298996"/>
                  </a:moveTo>
                  <a:lnTo>
                    <a:pt x="265125" y="298996"/>
                  </a:lnTo>
                  <a:lnTo>
                    <a:pt x="265125" y="551408"/>
                  </a:lnTo>
                  <a:lnTo>
                    <a:pt x="268516" y="559308"/>
                  </a:lnTo>
                  <a:lnTo>
                    <a:pt x="273596" y="563270"/>
                  </a:lnTo>
                  <a:lnTo>
                    <a:pt x="289407" y="563270"/>
                  </a:lnTo>
                  <a:lnTo>
                    <a:pt x="294487" y="559308"/>
                  </a:lnTo>
                  <a:lnTo>
                    <a:pt x="299008" y="551408"/>
                  </a:lnTo>
                  <a:lnTo>
                    <a:pt x="299008" y="298996"/>
                  </a:lnTo>
                  <a:close/>
                </a:path>
                <a:path w="564514" h="563880">
                  <a:moveTo>
                    <a:pt x="551408" y="265112"/>
                  </a:moveTo>
                  <a:lnTo>
                    <a:pt x="11861" y="265112"/>
                  </a:lnTo>
                  <a:lnTo>
                    <a:pt x="3962" y="269062"/>
                  </a:lnTo>
                  <a:lnTo>
                    <a:pt x="0" y="274713"/>
                  </a:lnTo>
                  <a:lnTo>
                    <a:pt x="0" y="289394"/>
                  </a:lnTo>
                  <a:lnTo>
                    <a:pt x="3962" y="295046"/>
                  </a:lnTo>
                  <a:lnTo>
                    <a:pt x="11861" y="298996"/>
                  </a:lnTo>
                  <a:lnTo>
                    <a:pt x="551408" y="298996"/>
                  </a:lnTo>
                  <a:lnTo>
                    <a:pt x="559879" y="294474"/>
                  </a:lnTo>
                  <a:lnTo>
                    <a:pt x="564121" y="288823"/>
                  </a:lnTo>
                  <a:lnTo>
                    <a:pt x="564121" y="275272"/>
                  </a:lnTo>
                  <a:lnTo>
                    <a:pt x="559879" y="269633"/>
                  </a:lnTo>
                  <a:lnTo>
                    <a:pt x="551408" y="265112"/>
                  </a:lnTo>
                  <a:close/>
                </a:path>
                <a:path w="564514" h="563880">
                  <a:moveTo>
                    <a:pt x="289407" y="0"/>
                  </a:moveTo>
                  <a:lnTo>
                    <a:pt x="276974" y="0"/>
                  </a:lnTo>
                  <a:lnTo>
                    <a:pt x="271614" y="3670"/>
                  </a:lnTo>
                  <a:lnTo>
                    <a:pt x="265963" y="11010"/>
                  </a:lnTo>
                  <a:lnTo>
                    <a:pt x="265125" y="138061"/>
                  </a:lnTo>
                  <a:lnTo>
                    <a:pt x="265125" y="265112"/>
                  </a:lnTo>
                  <a:lnTo>
                    <a:pt x="299008" y="265112"/>
                  </a:lnTo>
                  <a:lnTo>
                    <a:pt x="299008" y="12700"/>
                  </a:lnTo>
                  <a:lnTo>
                    <a:pt x="295046" y="4229"/>
                  </a:lnTo>
                  <a:lnTo>
                    <a:pt x="289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7">
              <a:extLst>
                <a:ext uri="{FF2B5EF4-FFF2-40B4-BE49-F238E27FC236}">
                  <a16:creationId xmlns:a16="http://schemas.microsoft.com/office/drawing/2014/main" id="{9F0BF648-4957-AE45-47B8-F3CC56305F2E}"/>
                </a:ext>
              </a:extLst>
            </p:cNvPr>
            <p:cNvSpPr/>
            <p:nvPr/>
          </p:nvSpPr>
          <p:spPr>
            <a:xfrm>
              <a:off x="2434804" y="2466988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80">
                  <a:moveTo>
                    <a:pt x="0" y="293069"/>
                  </a:moveTo>
                  <a:lnTo>
                    <a:pt x="0" y="289399"/>
                  </a:lnTo>
                  <a:lnTo>
                    <a:pt x="0" y="282058"/>
                  </a:lnTo>
                  <a:lnTo>
                    <a:pt x="0" y="274717"/>
                  </a:lnTo>
                  <a:lnTo>
                    <a:pt x="3952" y="269070"/>
                  </a:lnTo>
                  <a:lnTo>
                    <a:pt x="11858" y="265117"/>
                  </a:lnTo>
                  <a:lnTo>
                    <a:pt x="265117" y="265117"/>
                  </a:lnTo>
                  <a:lnTo>
                    <a:pt x="265117" y="138064"/>
                  </a:lnTo>
                  <a:lnTo>
                    <a:pt x="265964" y="11011"/>
                  </a:lnTo>
                  <a:lnTo>
                    <a:pt x="271611" y="3670"/>
                  </a:lnTo>
                  <a:lnTo>
                    <a:pt x="276976" y="0"/>
                  </a:lnTo>
                  <a:lnTo>
                    <a:pt x="282058" y="0"/>
                  </a:lnTo>
                  <a:lnTo>
                    <a:pt x="289399" y="0"/>
                  </a:lnTo>
                  <a:lnTo>
                    <a:pt x="295045" y="4235"/>
                  </a:lnTo>
                  <a:lnTo>
                    <a:pt x="298998" y="12705"/>
                  </a:lnTo>
                  <a:lnTo>
                    <a:pt x="298998" y="265117"/>
                  </a:lnTo>
                  <a:lnTo>
                    <a:pt x="551410" y="265117"/>
                  </a:lnTo>
                  <a:lnTo>
                    <a:pt x="559881" y="269634"/>
                  </a:lnTo>
                  <a:lnTo>
                    <a:pt x="564116" y="275281"/>
                  </a:lnTo>
                  <a:lnTo>
                    <a:pt x="564116" y="282058"/>
                  </a:lnTo>
                  <a:lnTo>
                    <a:pt x="564116" y="288834"/>
                  </a:lnTo>
                  <a:lnTo>
                    <a:pt x="559881" y="294481"/>
                  </a:lnTo>
                  <a:lnTo>
                    <a:pt x="551410" y="298998"/>
                  </a:lnTo>
                  <a:lnTo>
                    <a:pt x="298998" y="298998"/>
                  </a:lnTo>
                  <a:lnTo>
                    <a:pt x="298998" y="551410"/>
                  </a:lnTo>
                  <a:lnTo>
                    <a:pt x="294481" y="559316"/>
                  </a:lnTo>
                  <a:lnTo>
                    <a:pt x="289399" y="563269"/>
                  </a:lnTo>
                  <a:lnTo>
                    <a:pt x="283752" y="563269"/>
                  </a:lnTo>
                  <a:lnTo>
                    <a:pt x="282058" y="563269"/>
                  </a:lnTo>
                  <a:lnTo>
                    <a:pt x="280364" y="563269"/>
                  </a:lnTo>
                  <a:lnTo>
                    <a:pt x="273587" y="563269"/>
                  </a:lnTo>
                  <a:lnTo>
                    <a:pt x="268505" y="559316"/>
                  </a:lnTo>
                  <a:lnTo>
                    <a:pt x="265117" y="551410"/>
                  </a:lnTo>
                  <a:lnTo>
                    <a:pt x="265117" y="298998"/>
                  </a:lnTo>
                  <a:lnTo>
                    <a:pt x="11858" y="298998"/>
                  </a:lnTo>
                  <a:lnTo>
                    <a:pt x="3952" y="295045"/>
                  </a:lnTo>
                  <a:lnTo>
                    <a:pt x="0" y="289399"/>
                  </a:lnTo>
                  <a:lnTo>
                    <a:pt x="0" y="282058"/>
                  </a:lnTo>
                  <a:lnTo>
                    <a:pt x="0" y="29306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3" name="object 8">
            <a:extLst>
              <a:ext uri="{FF2B5EF4-FFF2-40B4-BE49-F238E27FC236}">
                <a16:creationId xmlns:a16="http://schemas.microsoft.com/office/drawing/2014/main" id="{558BE835-D6D7-F180-152A-50A329E356CF}"/>
              </a:ext>
            </a:extLst>
          </p:cNvPr>
          <p:cNvGrpSpPr/>
          <p:nvPr/>
        </p:nvGrpSpPr>
        <p:grpSpPr>
          <a:xfrm>
            <a:off x="13689976" y="2908496"/>
            <a:ext cx="239395" cy="570230"/>
            <a:chOff x="3252599" y="2400497"/>
            <a:chExt cx="239395" cy="570230"/>
          </a:xfrm>
        </p:grpSpPr>
        <p:sp>
          <p:nvSpPr>
            <p:cNvPr id="124" name="object 9">
              <a:extLst>
                <a:ext uri="{FF2B5EF4-FFF2-40B4-BE49-F238E27FC236}">
                  <a16:creationId xmlns:a16="http://schemas.microsoft.com/office/drawing/2014/main" id="{254ED615-6859-6D5E-ABA0-D276679E76F7}"/>
                </a:ext>
              </a:extLst>
            </p:cNvPr>
            <p:cNvSpPr/>
            <p:nvPr/>
          </p:nvSpPr>
          <p:spPr>
            <a:xfrm>
              <a:off x="3253015" y="2400922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4">
                  <a:moveTo>
                    <a:pt x="191427" y="0"/>
                  </a:moveTo>
                  <a:lnTo>
                    <a:pt x="154165" y="16103"/>
                  </a:lnTo>
                  <a:lnTo>
                    <a:pt x="138061" y="51676"/>
                  </a:lnTo>
                  <a:lnTo>
                    <a:pt x="139123" y="60724"/>
                  </a:lnTo>
                  <a:lnTo>
                    <a:pt x="165176" y="88099"/>
                  </a:lnTo>
                  <a:lnTo>
                    <a:pt x="173647" y="88099"/>
                  </a:lnTo>
                  <a:lnTo>
                    <a:pt x="210908" y="71158"/>
                  </a:lnTo>
                  <a:lnTo>
                    <a:pt x="227850" y="35585"/>
                  </a:lnTo>
                  <a:lnTo>
                    <a:pt x="226848" y="28274"/>
                  </a:lnTo>
                  <a:lnTo>
                    <a:pt x="198737" y="635"/>
                  </a:lnTo>
                  <a:lnTo>
                    <a:pt x="191427" y="0"/>
                  </a:lnTo>
                  <a:close/>
                </a:path>
                <a:path w="238125" h="569594">
                  <a:moveTo>
                    <a:pt x="182006" y="217690"/>
                  </a:moveTo>
                  <a:lnTo>
                    <a:pt x="123952" y="217690"/>
                  </a:lnTo>
                  <a:lnTo>
                    <a:pt x="128752" y="224459"/>
                  </a:lnTo>
                  <a:lnTo>
                    <a:pt x="128752" y="238023"/>
                  </a:lnTo>
                  <a:lnTo>
                    <a:pt x="128102" y="245643"/>
                  </a:lnTo>
                  <a:lnTo>
                    <a:pt x="128061" y="246117"/>
                  </a:lnTo>
                  <a:lnTo>
                    <a:pt x="126844" y="254320"/>
                  </a:lnTo>
                  <a:lnTo>
                    <a:pt x="111036" y="304939"/>
                  </a:lnTo>
                  <a:lnTo>
                    <a:pt x="85559" y="373545"/>
                  </a:lnTo>
                  <a:lnTo>
                    <a:pt x="71210" y="411026"/>
                  </a:lnTo>
                  <a:lnTo>
                    <a:pt x="60356" y="439612"/>
                  </a:lnTo>
                  <a:lnTo>
                    <a:pt x="52998" y="459304"/>
                  </a:lnTo>
                  <a:lnTo>
                    <a:pt x="49136" y="470103"/>
                  </a:lnTo>
                  <a:lnTo>
                    <a:pt x="47278" y="476561"/>
                  </a:lnTo>
                  <a:lnTo>
                    <a:pt x="45985" y="483069"/>
                  </a:lnTo>
                  <a:lnTo>
                    <a:pt x="45953" y="483230"/>
                  </a:lnTo>
                  <a:lnTo>
                    <a:pt x="45219" y="489585"/>
                  </a:lnTo>
                  <a:lnTo>
                    <a:pt x="45159" y="490111"/>
                  </a:lnTo>
                  <a:lnTo>
                    <a:pt x="45020" y="493814"/>
                  </a:lnTo>
                  <a:lnTo>
                    <a:pt x="45006" y="498266"/>
                  </a:lnTo>
                  <a:lnTo>
                    <a:pt x="46697" y="514252"/>
                  </a:lnTo>
                  <a:lnTo>
                    <a:pt x="68618" y="551421"/>
                  </a:lnTo>
                  <a:lnTo>
                    <a:pt x="105303" y="568089"/>
                  </a:lnTo>
                  <a:lnTo>
                    <a:pt x="118592" y="569201"/>
                  </a:lnTo>
                  <a:lnTo>
                    <a:pt x="131732" y="568089"/>
                  </a:lnTo>
                  <a:lnTo>
                    <a:pt x="132153" y="568089"/>
                  </a:lnTo>
                  <a:lnTo>
                    <a:pt x="171107" y="550570"/>
                  </a:lnTo>
                  <a:lnTo>
                    <a:pt x="185745" y="537870"/>
                  </a:lnTo>
                  <a:lnTo>
                    <a:pt x="122821" y="537870"/>
                  </a:lnTo>
                  <a:lnTo>
                    <a:pt x="116520" y="536546"/>
                  </a:lnTo>
                  <a:lnTo>
                    <a:pt x="112020" y="532574"/>
                  </a:lnTo>
                  <a:lnTo>
                    <a:pt x="109320" y="525954"/>
                  </a:lnTo>
                  <a:lnTo>
                    <a:pt x="108419" y="516686"/>
                  </a:lnTo>
                  <a:lnTo>
                    <a:pt x="108684" y="511819"/>
                  </a:lnTo>
                  <a:lnTo>
                    <a:pt x="109478" y="505679"/>
                  </a:lnTo>
                  <a:lnTo>
                    <a:pt x="110804" y="498266"/>
                  </a:lnTo>
                  <a:lnTo>
                    <a:pt x="112549" y="490111"/>
                  </a:lnTo>
                  <a:lnTo>
                    <a:pt x="112661" y="489585"/>
                  </a:lnTo>
                  <a:lnTo>
                    <a:pt x="128328" y="445749"/>
                  </a:lnTo>
                  <a:lnTo>
                    <a:pt x="148234" y="393865"/>
                  </a:lnTo>
                  <a:lnTo>
                    <a:pt x="158609" y="367347"/>
                  </a:lnTo>
                  <a:lnTo>
                    <a:pt x="167714" y="343687"/>
                  </a:lnTo>
                  <a:lnTo>
                    <a:pt x="182042" y="305146"/>
                  </a:lnTo>
                  <a:lnTo>
                    <a:pt x="193226" y="265863"/>
                  </a:lnTo>
                  <a:lnTo>
                    <a:pt x="193841" y="258926"/>
                  </a:lnTo>
                  <a:lnTo>
                    <a:pt x="193967" y="257505"/>
                  </a:lnTo>
                  <a:lnTo>
                    <a:pt x="192224" y="241834"/>
                  </a:lnTo>
                  <a:lnTo>
                    <a:pt x="187833" y="227857"/>
                  </a:lnTo>
                  <a:lnTo>
                    <a:pt x="182006" y="217690"/>
                  </a:lnTo>
                  <a:close/>
                </a:path>
                <a:path w="238125" h="569594">
                  <a:moveTo>
                    <a:pt x="232371" y="430288"/>
                  </a:moveTo>
                  <a:lnTo>
                    <a:pt x="212610" y="430288"/>
                  </a:lnTo>
                  <a:lnTo>
                    <a:pt x="207810" y="430860"/>
                  </a:lnTo>
                  <a:lnTo>
                    <a:pt x="205549" y="433120"/>
                  </a:lnTo>
                  <a:lnTo>
                    <a:pt x="204139" y="437070"/>
                  </a:lnTo>
                  <a:lnTo>
                    <a:pt x="202438" y="443839"/>
                  </a:lnTo>
                  <a:lnTo>
                    <a:pt x="197620" y="458084"/>
                  </a:lnTo>
                  <a:lnTo>
                    <a:pt x="181267" y="493814"/>
                  </a:lnTo>
                  <a:lnTo>
                    <a:pt x="151053" y="529678"/>
                  </a:lnTo>
                  <a:lnTo>
                    <a:pt x="127901" y="537870"/>
                  </a:lnTo>
                  <a:lnTo>
                    <a:pt x="185745" y="537870"/>
                  </a:lnTo>
                  <a:lnTo>
                    <a:pt x="215622" y="496621"/>
                  </a:lnTo>
                  <a:lnTo>
                    <a:pt x="233726" y="456074"/>
                  </a:lnTo>
                  <a:lnTo>
                    <a:pt x="238023" y="433120"/>
                  </a:lnTo>
                  <a:lnTo>
                    <a:pt x="232371" y="430288"/>
                  </a:lnTo>
                  <a:close/>
                </a:path>
                <a:path w="238125" h="569594">
                  <a:moveTo>
                    <a:pt x="116039" y="185508"/>
                  </a:moveTo>
                  <a:lnTo>
                    <a:pt x="77611" y="195667"/>
                  </a:lnTo>
                  <a:lnTo>
                    <a:pt x="43621" y="224680"/>
                  </a:lnTo>
                  <a:lnTo>
                    <a:pt x="21918" y="258926"/>
                  </a:lnTo>
                  <a:lnTo>
                    <a:pt x="4291" y="299481"/>
                  </a:lnTo>
                  <a:lnTo>
                    <a:pt x="0" y="316788"/>
                  </a:lnTo>
                  <a:lnTo>
                    <a:pt x="0" y="318490"/>
                  </a:lnTo>
                  <a:lnTo>
                    <a:pt x="1701" y="321030"/>
                  </a:lnTo>
                  <a:lnTo>
                    <a:pt x="5080" y="324408"/>
                  </a:lnTo>
                  <a:lnTo>
                    <a:pt x="27673" y="324408"/>
                  </a:lnTo>
                  <a:lnTo>
                    <a:pt x="28524" y="324129"/>
                  </a:lnTo>
                  <a:lnTo>
                    <a:pt x="30784" y="322999"/>
                  </a:lnTo>
                  <a:lnTo>
                    <a:pt x="31343" y="322440"/>
                  </a:lnTo>
                  <a:lnTo>
                    <a:pt x="31435" y="321030"/>
                  </a:lnTo>
                  <a:lnTo>
                    <a:pt x="31623" y="320459"/>
                  </a:lnTo>
                  <a:lnTo>
                    <a:pt x="32753" y="318198"/>
                  </a:lnTo>
                  <a:lnTo>
                    <a:pt x="33324" y="317360"/>
                  </a:lnTo>
                  <a:lnTo>
                    <a:pt x="33883" y="316788"/>
                  </a:lnTo>
                  <a:lnTo>
                    <a:pt x="40024" y="296146"/>
                  </a:lnTo>
                  <a:lnTo>
                    <a:pt x="56116" y="260571"/>
                  </a:lnTo>
                  <a:lnTo>
                    <a:pt x="88306" y="224680"/>
                  </a:lnTo>
                  <a:lnTo>
                    <a:pt x="112661" y="217690"/>
                  </a:lnTo>
                  <a:lnTo>
                    <a:pt x="182006" y="217690"/>
                  </a:lnTo>
                  <a:lnTo>
                    <a:pt x="180794" y="215574"/>
                  </a:lnTo>
                  <a:lnTo>
                    <a:pt x="171107" y="204990"/>
                  </a:lnTo>
                  <a:lnTo>
                    <a:pt x="159406" y="196465"/>
                  </a:lnTo>
                  <a:lnTo>
                    <a:pt x="146326" y="190377"/>
                  </a:lnTo>
                  <a:lnTo>
                    <a:pt x="131870" y="186725"/>
                  </a:lnTo>
                  <a:lnTo>
                    <a:pt x="116039" y="1855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5" name="object 10">
              <a:extLst>
                <a:ext uri="{FF2B5EF4-FFF2-40B4-BE49-F238E27FC236}">
                  <a16:creationId xmlns:a16="http://schemas.microsoft.com/office/drawing/2014/main" id="{70A8240F-5F74-5D27-33AF-01E91F81677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0664" y="2400497"/>
              <a:ext cx="90631" cy="88937"/>
            </a:xfrm>
            <a:prstGeom prst="rect">
              <a:avLst/>
            </a:prstGeom>
          </p:spPr>
        </p:pic>
        <p:sp>
          <p:nvSpPr>
            <p:cNvPr id="126" name="object 11">
              <a:extLst>
                <a:ext uri="{FF2B5EF4-FFF2-40B4-BE49-F238E27FC236}">
                  <a16:creationId xmlns:a16="http://schemas.microsoft.com/office/drawing/2014/main" id="{18924E1C-67A0-74E3-CE02-F4D98707DAA1}"/>
                </a:ext>
              </a:extLst>
            </p:cNvPr>
            <p:cNvSpPr/>
            <p:nvPr/>
          </p:nvSpPr>
          <p:spPr>
            <a:xfrm>
              <a:off x="3253023" y="2586418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88"/>
                  </a:moveTo>
                  <a:lnTo>
                    <a:pt x="11752" y="95025"/>
                  </a:lnTo>
                  <a:lnTo>
                    <a:pt x="35045" y="50238"/>
                  </a:lnTo>
                  <a:lnTo>
                    <a:pt x="65220" y="18634"/>
                  </a:lnTo>
                  <a:lnTo>
                    <a:pt x="103018" y="846"/>
                  </a:lnTo>
                  <a:lnTo>
                    <a:pt x="116041" y="0"/>
                  </a:lnTo>
                  <a:lnTo>
                    <a:pt x="131870" y="1217"/>
                  </a:lnTo>
                  <a:lnTo>
                    <a:pt x="171098" y="19481"/>
                  </a:lnTo>
                  <a:lnTo>
                    <a:pt x="192220" y="56326"/>
                  </a:lnTo>
                  <a:lnTo>
                    <a:pt x="193967" y="71996"/>
                  </a:lnTo>
                  <a:lnTo>
                    <a:pt x="193226" y="80361"/>
                  </a:lnTo>
                  <a:lnTo>
                    <a:pt x="182109" y="119430"/>
                  </a:lnTo>
                  <a:lnTo>
                    <a:pt x="167710" y="158181"/>
                  </a:lnTo>
                  <a:lnTo>
                    <a:pt x="148228" y="208367"/>
                  </a:lnTo>
                  <a:lnTo>
                    <a:pt x="137747" y="235313"/>
                  </a:lnTo>
                  <a:lnTo>
                    <a:pt x="119959" y="283169"/>
                  </a:lnTo>
                  <a:lnTo>
                    <a:pt x="109477" y="320174"/>
                  </a:lnTo>
                  <a:lnTo>
                    <a:pt x="108418" y="331185"/>
                  </a:lnTo>
                  <a:lnTo>
                    <a:pt x="109318" y="340449"/>
                  </a:lnTo>
                  <a:lnTo>
                    <a:pt x="112018" y="347067"/>
                  </a:lnTo>
                  <a:lnTo>
                    <a:pt x="116518" y="351037"/>
                  </a:lnTo>
                  <a:lnTo>
                    <a:pt x="122818" y="352360"/>
                  </a:lnTo>
                  <a:lnTo>
                    <a:pt x="127900" y="352360"/>
                  </a:lnTo>
                  <a:lnTo>
                    <a:pt x="133264" y="351513"/>
                  </a:lnTo>
                  <a:lnTo>
                    <a:pt x="138911" y="349819"/>
                  </a:lnTo>
                  <a:lnTo>
                    <a:pt x="144558" y="348125"/>
                  </a:lnTo>
                  <a:lnTo>
                    <a:pt x="175386" y="317791"/>
                  </a:lnTo>
                  <a:lnTo>
                    <a:pt x="197620" y="272581"/>
                  </a:lnTo>
                  <a:lnTo>
                    <a:pt x="204132" y="251565"/>
                  </a:lnTo>
                  <a:lnTo>
                    <a:pt x="205544" y="247612"/>
                  </a:lnTo>
                  <a:lnTo>
                    <a:pt x="206673" y="246483"/>
                  </a:lnTo>
                  <a:lnTo>
                    <a:pt x="207802" y="245354"/>
                  </a:lnTo>
                  <a:lnTo>
                    <a:pt x="212602" y="244789"/>
                  </a:lnTo>
                  <a:lnTo>
                    <a:pt x="221072" y="244789"/>
                  </a:lnTo>
                  <a:lnTo>
                    <a:pt x="232365" y="244789"/>
                  </a:lnTo>
                  <a:lnTo>
                    <a:pt x="238013" y="247612"/>
                  </a:lnTo>
                  <a:lnTo>
                    <a:pt x="238013" y="253259"/>
                  </a:lnTo>
                  <a:lnTo>
                    <a:pt x="237536" y="257441"/>
                  </a:lnTo>
                  <a:lnTo>
                    <a:pt x="221284" y="300057"/>
                  </a:lnTo>
                  <a:lnTo>
                    <a:pt x="201749" y="334255"/>
                  </a:lnTo>
                  <a:lnTo>
                    <a:pt x="171098" y="365066"/>
                  </a:lnTo>
                  <a:lnTo>
                    <a:pt x="132347" y="382536"/>
                  </a:lnTo>
                  <a:lnTo>
                    <a:pt x="118583" y="383700"/>
                  </a:lnTo>
                  <a:lnTo>
                    <a:pt x="105295" y="382589"/>
                  </a:lnTo>
                  <a:lnTo>
                    <a:pt x="68608" y="365913"/>
                  </a:lnTo>
                  <a:lnTo>
                    <a:pt x="46692" y="328750"/>
                  </a:lnTo>
                  <a:lnTo>
                    <a:pt x="44892" y="311703"/>
                  </a:lnTo>
                  <a:lnTo>
                    <a:pt x="45156" y="304610"/>
                  </a:lnTo>
                  <a:lnTo>
                    <a:pt x="60350" y="254106"/>
                  </a:lnTo>
                  <a:lnTo>
                    <a:pt x="85549" y="188038"/>
                  </a:lnTo>
                  <a:lnTo>
                    <a:pt x="99948" y="149552"/>
                  </a:lnTo>
                  <a:lnTo>
                    <a:pt x="118582" y="98307"/>
                  </a:lnTo>
                  <a:lnTo>
                    <a:pt x="128058" y="60615"/>
                  </a:lnTo>
                  <a:lnTo>
                    <a:pt x="128747" y="52515"/>
                  </a:lnTo>
                  <a:lnTo>
                    <a:pt x="128747" y="38962"/>
                  </a:lnTo>
                  <a:lnTo>
                    <a:pt x="123947" y="32186"/>
                  </a:lnTo>
                  <a:lnTo>
                    <a:pt x="114347" y="32186"/>
                  </a:lnTo>
                  <a:lnTo>
                    <a:pt x="112653" y="32186"/>
                  </a:lnTo>
                  <a:lnTo>
                    <a:pt x="76920" y="47909"/>
                  </a:lnTo>
                  <a:lnTo>
                    <a:pt x="47433" y="91901"/>
                  </a:lnTo>
                  <a:lnTo>
                    <a:pt x="33880" y="131288"/>
                  </a:lnTo>
                  <a:lnTo>
                    <a:pt x="33316" y="131853"/>
                  </a:lnTo>
                  <a:lnTo>
                    <a:pt x="32751" y="132700"/>
                  </a:lnTo>
                  <a:lnTo>
                    <a:pt x="32186" y="133829"/>
                  </a:lnTo>
                  <a:lnTo>
                    <a:pt x="31622" y="134958"/>
                  </a:lnTo>
                  <a:lnTo>
                    <a:pt x="31339" y="135805"/>
                  </a:lnTo>
                  <a:lnTo>
                    <a:pt x="31339" y="136370"/>
                  </a:lnTo>
                  <a:lnTo>
                    <a:pt x="31339" y="136935"/>
                  </a:lnTo>
                  <a:lnTo>
                    <a:pt x="30775" y="137499"/>
                  </a:lnTo>
                  <a:lnTo>
                    <a:pt x="29645" y="138064"/>
                  </a:lnTo>
                  <a:lnTo>
                    <a:pt x="28516" y="138629"/>
                  </a:lnTo>
                  <a:lnTo>
                    <a:pt x="27669" y="138911"/>
                  </a:lnTo>
                  <a:lnTo>
                    <a:pt x="27104" y="138911"/>
                  </a:lnTo>
                  <a:lnTo>
                    <a:pt x="26539" y="138911"/>
                  </a:lnTo>
                  <a:lnTo>
                    <a:pt x="5082" y="138911"/>
                  </a:lnTo>
                  <a:lnTo>
                    <a:pt x="1694" y="135523"/>
                  </a:lnTo>
                  <a:lnTo>
                    <a:pt x="0" y="132982"/>
                  </a:lnTo>
                  <a:lnTo>
                    <a:pt x="0" y="131288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object 12">
            <a:extLst>
              <a:ext uri="{FF2B5EF4-FFF2-40B4-BE49-F238E27FC236}">
                <a16:creationId xmlns:a16="http://schemas.microsoft.com/office/drawing/2014/main" id="{331E1D49-8186-5D94-86BE-D0735885BD99}"/>
              </a:ext>
            </a:extLst>
          </p:cNvPr>
          <p:cNvGrpSpPr/>
          <p:nvPr/>
        </p:nvGrpSpPr>
        <p:grpSpPr>
          <a:xfrm>
            <a:off x="12339930" y="4502072"/>
            <a:ext cx="518159" cy="34925"/>
            <a:chOff x="1902553" y="3994073"/>
            <a:chExt cx="518159" cy="34925"/>
          </a:xfrm>
        </p:grpSpPr>
        <p:sp>
          <p:nvSpPr>
            <p:cNvPr id="128" name="object 13">
              <a:extLst>
                <a:ext uri="{FF2B5EF4-FFF2-40B4-BE49-F238E27FC236}">
                  <a16:creationId xmlns:a16="http://schemas.microsoft.com/office/drawing/2014/main" id="{7CCE9BB7-6DD4-EE97-F168-12DA9EA8F1BE}"/>
                </a:ext>
              </a:extLst>
            </p:cNvPr>
            <p:cNvSpPr/>
            <p:nvPr/>
          </p:nvSpPr>
          <p:spPr>
            <a:xfrm>
              <a:off x="1902980" y="3994493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504012" y="0"/>
                  </a:moveTo>
                  <a:lnTo>
                    <a:pt x="11849" y="0"/>
                  </a:lnTo>
                  <a:lnTo>
                    <a:pt x="3949" y="3949"/>
                  </a:lnTo>
                  <a:lnTo>
                    <a:pt x="0" y="9601"/>
                  </a:lnTo>
                  <a:lnTo>
                    <a:pt x="0" y="24282"/>
                  </a:lnTo>
                  <a:lnTo>
                    <a:pt x="3949" y="29933"/>
                  </a:lnTo>
                  <a:lnTo>
                    <a:pt x="11849" y="33883"/>
                  </a:lnTo>
                  <a:lnTo>
                    <a:pt x="504012" y="33883"/>
                  </a:lnTo>
                  <a:lnTo>
                    <a:pt x="512470" y="29362"/>
                  </a:lnTo>
                  <a:lnTo>
                    <a:pt x="516712" y="23710"/>
                  </a:lnTo>
                  <a:lnTo>
                    <a:pt x="516712" y="10160"/>
                  </a:lnTo>
                  <a:lnTo>
                    <a:pt x="512470" y="4521"/>
                  </a:lnTo>
                  <a:lnTo>
                    <a:pt x="5040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4">
              <a:extLst>
                <a:ext uri="{FF2B5EF4-FFF2-40B4-BE49-F238E27FC236}">
                  <a16:creationId xmlns:a16="http://schemas.microsoft.com/office/drawing/2014/main" id="{E17D2DF8-D8D8-241E-5AD3-0E436B8A6EFA}"/>
                </a:ext>
              </a:extLst>
            </p:cNvPr>
            <p:cNvSpPr/>
            <p:nvPr/>
          </p:nvSpPr>
          <p:spPr>
            <a:xfrm>
              <a:off x="1902976" y="3994497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0" y="27953"/>
                  </a:moveTo>
                  <a:lnTo>
                    <a:pt x="0" y="24283"/>
                  </a:lnTo>
                  <a:lnTo>
                    <a:pt x="0" y="16941"/>
                  </a:lnTo>
                  <a:lnTo>
                    <a:pt x="0" y="9599"/>
                  </a:lnTo>
                  <a:lnTo>
                    <a:pt x="3953" y="3953"/>
                  </a:lnTo>
                  <a:lnTo>
                    <a:pt x="11859" y="0"/>
                  </a:lnTo>
                  <a:lnTo>
                    <a:pt x="504009" y="0"/>
                  </a:lnTo>
                  <a:lnTo>
                    <a:pt x="512480" y="4517"/>
                  </a:lnTo>
                  <a:lnTo>
                    <a:pt x="516715" y="10164"/>
                  </a:lnTo>
                  <a:lnTo>
                    <a:pt x="516715" y="16941"/>
                  </a:lnTo>
                  <a:lnTo>
                    <a:pt x="516715" y="23718"/>
                  </a:lnTo>
                  <a:lnTo>
                    <a:pt x="512480" y="29365"/>
                  </a:lnTo>
                  <a:lnTo>
                    <a:pt x="504009" y="33882"/>
                  </a:lnTo>
                  <a:lnTo>
                    <a:pt x="11859" y="33882"/>
                  </a:lnTo>
                  <a:lnTo>
                    <a:pt x="3953" y="29929"/>
                  </a:lnTo>
                  <a:lnTo>
                    <a:pt x="0" y="24283"/>
                  </a:lnTo>
                  <a:lnTo>
                    <a:pt x="0" y="16941"/>
                  </a:lnTo>
                  <a:lnTo>
                    <a:pt x="0" y="2795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0" name="object 15">
            <a:extLst>
              <a:ext uri="{FF2B5EF4-FFF2-40B4-BE49-F238E27FC236}">
                <a16:creationId xmlns:a16="http://schemas.microsoft.com/office/drawing/2014/main" id="{F7DF7823-2133-A15D-EA81-ED907A3E1123}"/>
              </a:ext>
            </a:extLst>
          </p:cNvPr>
          <p:cNvGrpSpPr/>
          <p:nvPr/>
        </p:nvGrpSpPr>
        <p:grpSpPr>
          <a:xfrm>
            <a:off x="12998111" y="4166630"/>
            <a:ext cx="292735" cy="565150"/>
            <a:chOff x="2560734" y="3658631"/>
            <a:chExt cx="292735" cy="565150"/>
          </a:xfrm>
        </p:grpSpPr>
        <p:sp>
          <p:nvSpPr>
            <p:cNvPr id="131" name="object 16">
              <a:extLst>
                <a:ext uri="{FF2B5EF4-FFF2-40B4-BE49-F238E27FC236}">
                  <a16:creationId xmlns:a16="http://schemas.microsoft.com/office/drawing/2014/main" id="{F86F147C-EBC1-4FF2-B5DE-86E53AEFACA7}"/>
                </a:ext>
              </a:extLst>
            </p:cNvPr>
            <p:cNvSpPr/>
            <p:nvPr/>
          </p:nvSpPr>
          <p:spPr>
            <a:xfrm>
              <a:off x="2561158" y="3659047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76187" y="0"/>
                  </a:moveTo>
                  <a:lnTo>
                    <a:pt x="165455" y="0"/>
                  </a:lnTo>
                  <a:lnTo>
                    <a:pt x="162064" y="850"/>
                  </a:lnTo>
                  <a:lnTo>
                    <a:pt x="160934" y="2540"/>
                  </a:lnTo>
                  <a:lnTo>
                    <a:pt x="155643" y="7197"/>
                  </a:lnTo>
                  <a:lnTo>
                    <a:pt x="118583" y="30919"/>
                  </a:lnTo>
                  <a:lnTo>
                    <a:pt x="72474" y="46433"/>
                  </a:lnTo>
                  <a:lnTo>
                    <a:pt x="16090" y="54216"/>
                  </a:lnTo>
                  <a:lnTo>
                    <a:pt x="0" y="54216"/>
                  </a:lnTo>
                  <a:lnTo>
                    <a:pt x="0" y="93179"/>
                  </a:lnTo>
                  <a:lnTo>
                    <a:pt x="16090" y="93179"/>
                  </a:lnTo>
                  <a:lnTo>
                    <a:pt x="29326" y="92174"/>
                  </a:lnTo>
                  <a:lnTo>
                    <a:pt x="75596" y="85134"/>
                  </a:lnTo>
                  <a:lnTo>
                    <a:pt x="110109" y="74549"/>
                  </a:lnTo>
                  <a:lnTo>
                    <a:pt x="110109" y="512483"/>
                  </a:lnTo>
                  <a:lnTo>
                    <a:pt x="109550" y="511924"/>
                  </a:lnTo>
                  <a:lnTo>
                    <a:pt x="107861" y="513041"/>
                  </a:lnTo>
                  <a:lnTo>
                    <a:pt x="102209" y="518693"/>
                  </a:lnTo>
                  <a:lnTo>
                    <a:pt x="100520" y="520103"/>
                  </a:lnTo>
                  <a:lnTo>
                    <a:pt x="99390" y="520103"/>
                  </a:lnTo>
                  <a:lnTo>
                    <a:pt x="89217" y="522935"/>
                  </a:lnTo>
                  <a:lnTo>
                    <a:pt x="84696" y="523773"/>
                  </a:lnTo>
                  <a:lnTo>
                    <a:pt x="74536" y="524903"/>
                  </a:lnTo>
                  <a:lnTo>
                    <a:pt x="67475" y="525183"/>
                  </a:lnTo>
                  <a:lnTo>
                    <a:pt x="4229" y="525183"/>
                  </a:lnTo>
                  <a:lnTo>
                    <a:pt x="4229" y="564159"/>
                  </a:lnTo>
                  <a:lnTo>
                    <a:pt x="14389" y="564159"/>
                  </a:lnTo>
                  <a:lnTo>
                    <a:pt x="29374" y="563042"/>
                  </a:lnTo>
                  <a:lnTo>
                    <a:pt x="56535" y="562244"/>
                  </a:lnTo>
                  <a:lnTo>
                    <a:pt x="95872" y="561766"/>
                  </a:lnTo>
                  <a:lnTo>
                    <a:pt x="147383" y="561606"/>
                  </a:lnTo>
                  <a:lnTo>
                    <a:pt x="199635" y="561766"/>
                  </a:lnTo>
                  <a:lnTo>
                    <a:pt x="239499" y="562244"/>
                  </a:lnTo>
                  <a:lnTo>
                    <a:pt x="266977" y="563042"/>
                  </a:lnTo>
                  <a:lnTo>
                    <a:pt x="282067" y="564159"/>
                  </a:lnTo>
                  <a:lnTo>
                    <a:pt x="291388" y="564159"/>
                  </a:lnTo>
                  <a:lnTo>
                    <a:pt x="291388" y="525183"/>
                  </a:lnTo>
                  <a:lnTo>
                    <a:pt x="269367" y="525183"/>
                  </a:lnTo>
                  <a:lnTo>
                    <a:pt x="238021" y="524762"/>
                  </a:lnTo>
                  <a:lnTo>
                    <a:pt x="199339" y="521233"/>
                  </a:lnTo>
                  <a:lnTo>
                    <a:pt x="185508" y="258356"/>
                  </a:lnTo>
                  <a:lnTo>
                    <a:pt x="185508" y="5080"/>
                  </a:lnTo>
                  <a:lnTo>
                    <a:pt x="180987" y="1701"/>
                  </a:lnTo>
                  <a:lnTo>
                    <a:pt x="1761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7">
              <a:extLst>
                <a:ext uri="{FF2B5EF4-FFF2-40B4-BE49-F238E27FC236}">
                  <a16:creationId xmlns:a16="http://schemas.microsoft.com/office/drawing/2014/main" id="{64978EA5-B7AD-F191-7BCA-2CE3CDE8B68C}"/>
                </a:ext>
              </a:extLst>
            </p:cNvPr>
            <p:cNvSpPr/>
            <p:nvPr/>
          </p:nvSpPr>
          <p:spPr>
            <a:xfrm>
              <a:off x="2561158" y="3659055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10119" y="74542"/>
                  </a:moveTo>
                  <a:lnTo>
                    <a:pt x="65224" y="87248"/>
                  </a:lnTo>
                  <a:lnTo>
                    <a:pt x="16094" y="93178"/>
                  </a:lnTo>
                  <a:lnTo>
                    <a:pt x="0" y="93178"/>
                  </a:lnTo>
                  <a:lnTo>
                    <a:pt x="0" y="54212"/>
                  </a:lnTo>
                  <a:lnTo>
                    <a:pt x="16094" y="54212"/>
                  </a:lnTo>
                  <a:lnTo>
                    <a:pt x="35629" y="52783"/>
                  </a:lnTo>
                  <a:lnTo>
                    <a:pt x="89789" y="41506"/>
                  </a:lnTo>
                  <a:lnTo>
                    <a:pt x="129178" y="25941"/>
                  </a:lnTo>
                  <a:lnTo>
                    <a:pt x="160944" y="2541"/>
                  </a:lnTo>
                  <a:lnTo>
                    <a:pt x="162073" y="847"/>
                  </a:lnTo>
                  <a:lnTo>
                    <a:pt x="165461" y="0"/>
                  </a:lnTo>
                  <a:lnTo>
                    <a:pt x="171109" y="0"/>
                  </a:lnTo>
                  <a:lnTo>
                    <a:pt x="176191" y="0"/>
                  </a:lnTo>
                  <a:lnTo>
                    <a:pt x="180991" y="1694"/>
                  </a:lnTo>
                  <a:lnTo>
                    <a:pt x="185509" y="5082"/>
                  </a:lnTo>
                  <a:lnTo>
                    <a:pt x="185509" y="258357"/>
                  </a:lnTo>
                  <a:lnTo>
                    <a:pt x="186356" y="512480"/>
                  </a:lnTo>
                  <a:lnTo>
                    <a:pt x="190309" y="516433"/>
                  </a:lnTo>
                  <a:lnTo>
                    <a:pt x="193698" y="518974"/>
                  </a:lnTo>
                  <a:lnTo>
                    <a:pt x="196521" y="520103"/>
                  </a:lnTo>
                  <a:lnTo>
                    <a:pt x="199344" y="521233"/>
                  </a:lnTo>
                  <a:lnTo>
                    <a:pt x="238027" y="524762"/>
                  </a:lnTo>
                  <a:lnTo>
                    <a:pt x="269369" y="525186"/>
                  </a:lnTo>
                  <a:lnTo>
                    <a:pt x="291393" y="525186"/>
                  </a:lnTo>
                  <a:lnTo>
                    <a:pt x="291393" y="564151"/>
                  </a:lnTo>
                  <a:lnTo>
                    <a:pt x="282075" y="564151"/>
                  </a:lnTo>
                  <a:lnTo>
                    <a:pt x="266987" y="563039"/>
                  </a:lnTo>
                  <a:lnTo>
                    <a:pt x="239510" y="562245"/>
                  </a:lnTo>
                  <a:lnTo>
                    <a:pt x="199644" y="561769"/>
                  </a:lnTo>
                  <a:lnTo>
                    <a:pt x="147391" y="561610"/>
                  </a:lnTo>
                  <a:lnTo>
                    <a:pt x="95878" y="561769"/>
                  </a:lnTo>
                  <a:lnTo>
                    <a:pt x="56542" y="562245"/>
                  </a:lnTo>
                  <a:lnTo>
                    <a:pt x="29382" y="563039"/>
                  </a:lnTo>
                  <a:lnTo>
                    <a:pt x="14400" y="564151"/>
                  </a:lnTo>
                  <a:lnTo>
                    <a:pt x="4235" y="564151"/>
                  </a:lnTo>
                  <a:lnTo>
                    <a:pt x="4235" y="525186"/>
                  </a:lnTo>
                  <a:lnTo>
                    <a:pt x="26259" y="525186"/>
                  </a:lnTo>
                  <a:lnTo>
                    <a:pt x="35259" y="525186"/>
                  </a:lnTo>
                  <a:lnTo>
                    <a:pt x="43624" y="525186"/>
                  </a:lnTo>
                  <a:lnTo>
                    <a:pt x="51353" y="525186"/>
                  </a:lnTo>
                  <a:lnTo>
                    <a:pt x="58448" y="525186"/>
                  </a:lnTo>
                  <a:lnTo>
                    <a:pt x="67483" y="525186"/>
                  </a:lnTo>
                  <a:lnTo>
                    <a:pt x="74542" y="524903"/>
                  </a:lnTo>
                  <a:lnTo>
                    <a:pt x="79625" y="524339"/>
                  </a:lnTo>
                  <a:lnTo>
                    <a:pt x="84707" y="523774"/>
                  </a:lnTo>
                  <a:lnTo>
                    <a:pt x="89224" y="522927"/>
                  </a:lnTo>
                  <a:lnTo>
                    <a:pt x="93178" y="521798"/>
                  </a:lnTo>
                  <a:lnTo>
                    <a:pt x="97131" y="520668"/>
                  </a:lnTo>
                  <a:lnTo>
                    <a:pt x="99389" y="520103"/>
                  </a:lnTo>
                  <a:lnTo>
                    <a:pt x="99954" y="520103"/>
                  </a:lnTo>
                  <a:lnTo>
                    <a:pt x="100519" y="520103"/>
                  </a:lnTo>
                  <a:lnTo>
                    <a:pt x="102213" y="518692"/>
                  </a:lnTo>
                  <a:lnTo>
                    <a:pt x="105037" y="515868"/>
                  </a:lnTo>
                  <a:lnTo>
                    <a:pt x="107860" y="513044"/>
                  </a:lnTo>
                  <a:lnTo>
                    <a:pt x="109554" y="511915"/>
                  </a:lnTo>
                  <a:lnTo>
                    <a:pt x="110119" y="512480"/>
                  </a:lnTo>
                  <a:lnTo>
                    <a:pt x="110119" y="7454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3" name="object 18">
            <a:extLst>
              <a:ext uri="{FF2B5EF4-FFF2-40B4-BE49-F238E27FC236}">
                <a16:creationId xmlns:a16="http://schemas.microsoft.com/office/drawing/2014/main" id="{B61BF440-373C-9B7C-C0D6-089410C67EFC}"/>
              </a:ext>
            </a:extLst>
          </p:cNvPr>
          <p:cNvGrpSpPr/>
          <p:nvPr/>
        </p:nvGrpSpPr>
        <p:grpSpPr>
          <a:xfrm>
            <a:off x="13384372" y="4166630"/>
            <a:ext cx="357505" cy="584200"/>
            <a:chOff x="2946995" y="3658631"/>
            <a:chExt cx="357505" cy="584200"/>
          </a:xfrm>
        </p:grpSpPr>
        <p:sp>
          <p:nvSpPr>
            <p:cNvPr id="134" name="object 19">
              <a:extLst>
                <a:ext uri="{FF2B5EF4-FFF2-40B4-BE49-F238E27FC236}">
                  <a16:creationId xmlns:a16="http://schemas.microsoft.com/office/drawing/2014/main" id="{A7F27ED4-DAEF-08F1-7A98-2BF9DD9145B7}"/>
                </a:ext>
              </a:extLst>
            </p:cNvPr>
            <p:cNvSpPr/>
            <p:nvPr/>
          </p:nvSpPr>
          <p:spPr>
            <a:xfrm>
              <a:off x="2947416" y="3659047"/>
              <a:ext cx="356870" cy="582930"/>
            </a:xfrm>
            <a:custGeom>
              <a:avLst/>
              <a:gdLst/>
              <a:ahLst/>
              <a:cxnLst/>
              <a:rect l="l" t="t" r="r" b="b"/>
              <a:pathLst>
                <a:path w="356870" h="582929">
                  <a:moveTo>
                    <a:pt x="177888" y="0"/>
                  </a:moveTo>
                  <a:lnTo>
                    <a:pt x="138977" y="4288"/>
                  </a:lnTo>
                  <a:lnTo>
                    <a:pt x="74174" y="38597"/>
                  </a:lnTo>
                  <a:lnTo>
                    <a:pt x="48285" y="68618"/>
                  </a:lnTo>
                  <a:lnTo>
                    <a:pt x="17380" y="141531"/>
                  </a:lnTo>
                  <a:lnTo>
                    <a:pt x="7724" y="186426"/>
                  </a:lnTo>
                  <a:lnTo>
                    <a:pt x="1931" y="236946"/>
                  </a:lnTo>
                  <a:lnTo>
                    <a:pt x="0" y="293090"/>
                  </a:lnTo>
                  <a:lnTo>
                    <a:pt x="2276" y="354872"/>
                  </a:lnTo>
                  <a:lnTo>
                    <a:pt x="9105" y="408925"/>
                  </a:lnTo>
                  <a:lnTo>
                    <a:pt x="20488" y="455251"/>
                  </a:lnTo>
                  <a:lnTo>
                    <a:pt x="36423" y="493852"/>
                  </a:lnTo>
                  <a:lnTo>
                    <a:pt x="68986" y="538791"/>
                  </a:lnTo>
                  <a:lnTo>
                    <a:pt x="110756" y="568391"/>
                  </a:lnTo>
                  <a:lnTo>
                    <a:pt x="156711" y="581521"/>
                  </a:lnTo>
                  <a:lnTo>
                    <a:pt x="178739" y="582790"/>
                  </a:lnTo>
                  <a:lnTo>
                    <a:pt x="189376" y="582099"/>
                  </a:lnTo>
                  <a:lnTo>
                    <a:pt x="233421" y="573311"/>
                  </a:lnTo>
                  <a:lnTo>
                    <a:pt x="273608" y="550595"/>
                  </a:lnTo>
                  <a:lnTo>
                    <a:pt x="178739" y="550595"/>
                  </a:lnTo>
                  <a:lnTo>
                    <a:pt x="162061" y="549007"/>
                  </a:lnTo>
                  <a:lnTo>
                    <a:pt x="120281" y="525183"/>
                  </a:lnTo>
                  <a:lnTo>
                    <a:pt x="94237" y="478336"/>
                  </a:lnTo>
                  <a:lnTo>
                    <a:pt x="86829" y="431373"/>
                  </a:lnTo>
                  <a:lnTo>
                    <a:pt x="84713" y="393042"/>
                  </a:lnTo>
                  <a:lnTo>
                    <a:pt x="83443" y="343277"/>
                  </a:lnTo>
                  <a:lnTo>
                    <a:pt x="83096" y="293090"/>
                  </a:lnTo>
                  <a:lnTo>
                    <a:pt x="83019" y="282079"/>
                  </a:lnTo>
                  <a:lnTo>
                    <a:pt x="83358" y="236946"/>
                  </a:lnTo>
                  <a:lnTo>
                    <a:pt x="83443" y="225537"/>
                  </a:lnTo>
                  <a:lnTo>
                    <a:pt x="84524" y="186426"/>
                  </a:lnTo>
                  <a:lnTo>
                    <a:pt x="84608" y="183391"/>
                  </a:lnTo>
                  <a:lnTo>
                    <a:pt x="86781" y="145008"/>
                  </a:lnTo>
                  <a:lnTo>
                    <a:pt x="94079" y="101015"/>
                  </a:lnTo>
                  <a:lnTo>
                    <a:pt x="117741" y="58445"/>
                  </a:lnTo>
                  <a:lnTo>
                    <a:pt x="161582" y="33038"/>
                  </a:lnTo>
                  <a:lnTo>
                    <a:pt x="178739" y="31343"/>
                  </a:lnTo>
                  <a:lnTo>
                    <a:pt x="272957" y="31343"/>
                  </a:lnTo>
                  <a:lnTo>
                    <a:pt x="259206" y="22021"/>
                  </a:lnTo>
                  <a:lnTo>
                    <a:pt x="238878" y="12387"/>
                  </a:lnTo>
                  <a:lnTo>
                    <a:pt x="218547" y="5505"/>
                  </a:lnTo>
                  <a:lnTo>
                    <a:pt x="198217" y="1376"/>
                  </a:lnTo>
                  <a:lnTo>
                    <a:pt x="177888" y="0"/>
                  </a:lnTo>
                  <a:close/>
                </a:path>
                <a:path w="356870" h="582929">
                  <a:moveTo>
                    <a:pt x="272957" y="31343"/>
                  </a:moveTo>
                  <a:lnTo>
                    <a:pt x="178739" y="31343"/>
                  </a:lnTo>
                  <a:lnTo>
                    <a:pt x="195520" y="33038"/>
                  </a:lnTo>
                  <a:lnTo>
                    <a:pt x="211135" y="38122"/>
                  </a:lnTo>
                  <a:lnTo>
                    <a:pt x="248565" y="70889"/>
                  </a:lnTo>
                  <a:lnTo>
                    <a:pt x="266826" y="120281"/>
                  </a:lnTo>
                  <a:lnTo>
                    <a:pt x="271875" y="179582"/>
                  </a:lnTo>
                  <a:lnTo>
                    <a:pt x="273174" y="225537"/>
                  </a:lnTo>
                  <a:lnTo>
                    <a:pt x="273608" y="282079"/>
                  </a:lnTo>
                  <a:lnTo>
                    <a:pt x="272865" y="340155"/>
                  </a:lnTo>
                  <a:lnTo>
                    <a:pt x="271489" y="388175"/>
                  </a:lnTo>
                  <a:lnTo>
                    <a:pt x="266826" y="454037"/>
                  </a:lnTo>
                  <a:lnTo>
                    <a:pt x="256243" y="494691"/>
                  </a:lnTo>
                  <a:lnTo>
                    <a:pt x="223840" y="536301"/>
                  </a:lnTo>
                  <a:lnTo>
                    <a:pt x="178739" y="550595"/>
                  </a:lnTo>
                  <a:lnTo>
                    <a:pt x="273608" y="550595"/>
                  </a:lnTo>
                  <a:lnTo>
                    <a:pt x="310929" y="510737"/>
                  </a:lnTo>
                  <a:lnTo>
                    <a:pt x="336127" y="455251"/>
                  </a:lnTo>
                  <a:lnTo>
                    <a:pt x="347510" y="408925"/>
                  </a:lnTo>
                  <a:lnTo>
                    <a:pt x="354339" y="354872"/>
                  </a:lnTo>
                  <a:lnTo>
                    <a:pt x="356616" y="293090"/>
                  </a:lnTo>
                  <a:lnTo>
                    <a:pt x="354725" y="236946"/>
                  </a:lnTo>
                  <a:lnTo>
                    <a:pt x="348784" y="183391"/>
                  </a:lnTo>
                  <a:lnTo>
                    <a:pt x="338994" y="138392"/>
                  </a:lnTo>
                  <a:lnTo>
                    <a:pt x="325285" y="99961"/>
                  </a:lnTo>
                  <a:lnTo>
                    <a:pt x="296056" y="52524"/>
                  </a:lnTo>
                  <a:lnTo>
                    <a:pt x="278582" y="35157"/>
                  </a:lnTo>
                  <a:lnTo>
                    <a:pt x="272957" y="313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20">
              <a:extLst>
                <a:ext uri="{FF2B5EF4-FFF2-40B4-BE49-F238E27FC236}">
                  <a16:creationId xmlns:a16="http://schemas.microsoft.com/office/drawing/2014/main" id="{C2874A65-DBBA-AAAF-2A92-6BA2C52977AA}"/>
                </a:ext>
              </a:extLst>
            </p:cNvPr>
            <p:cNvSpPr/>
            <p:nvPr/>
          </p:nvSpPr>
          <p:spPr>
            <a:xfrm>
              <a:off x="2947419" y="3659055"/>
              <a:ext cx="356870" cy="582930"/>
            </a:xfrm>
            <a:custGeom>
              <a:avLst/>
              <a:gdLst/>
              <a:ahLst/>
              <a:cxnLst/>
              <a:rect l="l" t="t" r="r" b="b"/>
              <a:pathLst>
                <a:path w="356870" h="582929">
                  <a:moveTo>
                    <a:pt x="48283" y="68613"/>
                  </a:moveTo>
                  <a:lnTo>
                    <a:pt x="74171" y="38594"/>
                  </a:lnTo>
                  <a:lnTo>
                    <a:pt x="104401" y="17153"/>
                  </a:lnTo>
                  <a:lnTo>
                    <a:pt x="138973" y="4288"/>
                  </a:lnTo>
                  <a:lnTo>
                    <a:pt x="177885" y="0"/>
                  </a:lnTo>
                  <a:lnTo>
                    <a:pt x="198215" y="1376"/>
                  </a:lnTo>
                  <a:lnTo>
                    <a:pt x="238875" y="12388"/>
                  </a:lnTo>
                  <a:lnTo>
                    <a:pt x="278581" y="35153"/>
                  </a:lnTo>
                  <a:lnTo>
                    <a:pt x="311617" y="74118"/>
                  </a:lnTo>
                  <a:lnTo>
                    <a:pt x="338988" y="138390"/>
                  </a:lnTo>
                  <a:lnTo>
                    <a:pt x="348783" y="183391"/>
                  </a:lnTo>
                  <a:lnTo>
                    <a:pt x="354659" y="234957"/>
                  </a:lnTo>
                  <a:lnTo>
                    <a:pt x="356618" y="293087"/>
                  </a:lnTo>
                  <a:lnTo>
                    <a:pt x="354341" y="354871"/>
                  </a:lnTo>
                  <a:lnTo>
                    <a:pt x="347512" y="408925"/>
                  </a:lnTo>
                  <a:lnTo>
                    <a:pt x="336129" y="455249"/>
                  </a:lnTo>
                  <a:lnTo>
                    <a:pt x="320194" y="493844"/>
                  </a:lnTo>
                  <a:lnTo>
                    <a:pt x="287634" y="539110"/>
                  </a:lnTo>
                  <a:lnTo>
                    <a:pt x="245863" y="567751"/>
                  </a:lnTo>
                  <a:lnTo>
                    <a:pt x="200121" y="580881"/>
                  </a:lnTo>
                  <a:lnTo>
                    <a:pt x="178732" y="582787"/>
                  </a:lnTo>
                  <a:lnTo>
                    <a:pt x="167720" y="582469"/>
                  </a:lnTo>
                  <a:lnTo>
                    <a:pt x="123196" y="574104"/>
                  </a:lnTo>
                  <a:lnTo>
                    <a:pt x="83013" y="550598"/>
                  </a:lnTo>
                  <a:lnTo>
                    <a:pt x="45689" y="510415"/>
                  </a:lnTo>
                  <a:lnTo>
                    <a:pt x="20488" y="455249"/>
                  </a:lnTo>
                  <a:lnTo>
                    <a:pt x="9106" y="408925"/>
                  </a:lnTo>
                  <a:lnTo>
                    <a:pt x="2276" y="354871"/>
                  </a:lnTo>
                  <a:lnTo>
                    <a:pt x="0" y="293087"/>
                  </a:lnTo>
                  <a:lnTo>
                    <a:pt x="1931" y="236943"/>
                  </a:lnTo>
                  <a:lnTo>
                    <a:pt x="7725" y="186424"/>
                  </a:lnTo>
                  <a:lnTo>
                    <a:pt x="17381" y="141529"/>
                  </a:lnTo>
                  <a:lnTo>
                    <a:pt x="30901" y="102258"/>
                  </a:lnTo>
                  <a:lnTo>
                    <a:pt x="48283" y="68613"/>
                  </a:lnTo>
                  <a:close/>
                </a:path>
                <a:path w="356870" h="582929">
                  <a:moveTo>
                    <a:pt x="238875" y="58448"/>
                  </a:moveTo>
                  <a:lnTo>
                    <a:pt x="225586" y="46589"/>
                  </a:lnTo>
                  <a:lnTo>
                    <a:pt x="211133" y="38118"/>
                  </a:lnTo>
                  <a:lnTo>
                    <a:pt x="195515" y="33035"/>
                  </a:lnTo>
                  <a:lnTo>
                    <a:pt x="178732" y="31341"/>
                  </a:lnTo>
                  <a:lnTo>
                    <a:pt x="161579" y="33035"/>
                  </a:lnTo>
                  <a:lnTo>
                    <a:pt x="117743" y="58448"/>
                  </a:lnTo>
                  <a:lnTo>
                    <a:pt x="94078" y="101013"/>
                  </a:lnTo>
                  <a:lnTo>
                    <a:pt x="86825" y="144214"/>
                  </a:lnTo>
                  <a:lnTo>
                    <a:pt x="83436" y="225533"/>
                  </a:lnTo>
                  <a:lnTo>
                    <a:pt x="83013" y="282075"/>
                  </a:lnTo>
                  <a:lnTo>
                    <a:pt x="83436" y="343276"/>
                  </a:lnTo>
                  <a:lnTo>
                    <a:pt x="84707" y="393042"/>
                  </a:lnTo>
                  <a:lnTo>
                    <a:pt x="86825" y="431372"/>
                  </a:lnTo>
                  <a:lnTo>
                    <a:pt x="94236" y="478332"/>
                  </a:lnTo>
                  <a:lnTo>
                    <a:pt x="120284" y="525186"/>
                  </a:lnTo>
                  <a:lnTo>
                    <a:pt x="162056" y="549010"/>
                  </a:lnTo>
                  <a:lnTo>
                    <a:pt x="178732" y="550598"/>
                  </a:lnTo>
                  <a:lnTo>
                    <a:pt x="195039" y="549010"/>
                  </a:lnTo>
                  <a:lnTo>
                    <a:pt x="236333" y="525186"/>
                  </a:lnTo>
                  <a:lnTo>
                    <a:pt x="262698" y="475632"/>
                  </a:lnTo>
                  <a:lnTo>
                    <a:pt x="269475" y="426131"/>
                  </a:lnTo>
                  <a:lnTo>
                    <a:pt x="272863" y="340153"/>
                  </a:lnTo>
                  <a:lnTo>
                    <a:pt x="273605" y="282075"/>
                  </a:lnTo>
                  <a:lnTo>
                    <a:pt x="273181" y="225904"/>
                  </a:lnTo>
                  <a:lnTo>
                    <a:pt x="271910" y="180215"/>
                  </a:lnTo>
                  <a:lnTo>
                    <a:pt x="266828" y="120284"/>
                  </a:lnTo>
                  <a:lnTo>
                    <a:pt x="248563" y="70889"/>
                  </a:lnTo>
                  <a:lnTo>
                    <a:pt x="238875" y="58448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6" name="object 21">
            <a:extLst>
              <a:ext uri="{FF2B5EF4-FFF2-40B4-BE49-F238E27FC236}">
                <a16:creationId xmlns:a16="http://schemas.microsoft.com/office/drawing/2014/main" id="{4F174299-C073-A7B2-3CBC-2B32E244285F}"/>
              </a:ext>
            </a:extLst>
          </p:cNvPr>
          <p:cNvGrpSpPr/>
          <p:nvPr/>
        </p:nvGrpSpPr>
        <p:grpSpPr>
          <a:xfrm>
            <a:off x="14011204" y="4236938"/>
            <a:ext cx="565150" cy="564515"/>
            <a:chOff x="3573827" y="3728939"/>
            <a:chExt cx="565150" cy="564515"/>
          </a:xfrm>
        </p:grpSpPr>
        <p:sp>
          <p:nvSpPr>
            <p:cNvPr id="137" name="object 22">
              <a:extLst>
                <a:ext uri="{FF2B5EF4-FFF2-40B4-BE49-F238E27FC236}">
                  <a16:creationId xmlns:a16="http://schemas.microsoft.com/office/drawing/2014/main" id="{838D1737-2A5C-9A5E-42CE-E8956FD6A067}"/>
                </a:ext>
              </a:extLst>
            </p:cNvPr>
            <p:cNvSpPr/>
            <p:nvPr/>
          </p:nvSpPr>
          <p:spPr>
            <a:xfrm>
              <a:off x="3574249" y="3729354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79">
                  <a:moveTo>
                    <a:pt x="299021" y="299021"/>
                  </a:moveTo>
                  <a:lnTo>
                    <a:pt x="265137" y="299021"/>
                  </a:lnTo>
                  <a:lnTo>
                    <a:pt x="265137" y="551446"/>
                  </a:lnTo>
                  <a:lnTo>
                    <a:pt x="268528" y="559358"/>
                  </a:lnTo>
                  <a:lnTo>
                    <a:pt x="273608" y="563308"/>
                  </a:lnTo>
                  <a:lnTo>
                    <a:pt x="289420" y="563308"/>
                  </a:lnTo>
                  <a:lnTo>
                    <a:pt x="294500" y="559358"/>
                  </a:lnTo>
                  <a:lnTo>
                    <a:pt x="299021" y="551446"/>
                  </a:lnTo>
                  <a:lnTo>
                    <a:pt x="299021" y="299021"/>
                  </a:lnTo>
                  <a:close/>
                </a:path>
                <a:path w="564514" h="563879">
                  <a:moveTo>
                    <a:pt x="551446" y="265137"/>
                  </a:moveTo>
                  <a:lnTo>
                    <a:pt x="11861" y="265137"/>
                  </a:lnTo>
                  <a:lnTo>
                    <a:pt x="3962" y="269087"/>
                  </a:lnTo>
                  <a:lnTo>
                    <a:pt x="0" y="274739"/>
                  </a:lnTo>
                  <a:lnTo>
                    <a:pt x="0" y="289420"/>
                  </a:lnTo>
                  <a:lnTo>
                    <a:pt x="3962" y="295071"/>
                  </a:lnTo>
                  <a:lnTo>
                    <a:pt x="11861" y="299021"/>
                  </a:lnTo>
                  <a:lnTo>
                    <a:pt x="551446" y="299021"/>
                  </a:lnTo>
                  <a:lnTo>
                    <a:pt x="559917" y="294500"/>
                  </a:lnTo>
                  <a:lnTo>
                    <a:pt x="564159" y="288848"/>
                  </a:lnTo>
                  <a:lnTo>
                    <a:pt x="564159" y="275297"/>
                  </a:lnTo>
                  <a:lnTo>
                    <a:pt x="559917" y="269659"/>
                  </a:lnTo>
                  <a:lnTo>
                    <a:pt x="551446" y="265137"/>
                  </a:lnTo>
                  <a:close/>
                </a:path>
                <a:path w="564514" h="563879">
                  <a:moveTo>
                    <a:pt x="289420" y="0"/>
                  </a:moveTo>
                  <a:lnTo>
                    <a:pt x="276999" y="0"/>
                  </a:lnTo>
                  <a:lnTo>
                    <a:pt x="271627" y="3670"/>
                  </a:lnTo>
                  <a:lnTo>
                    <a:pt x="265988" y="11010"/>
                  </a:lnTo>
                  <a:lnTo>
                    <a:pt x="265137" y="138074"/>
                  </a:lnTo>
                  <a:lnTo>
                    <a:pt x="265137" y="265137"/>
                  </a:lnTo>
                  <a:lnTo>
                    <a:pt x="299021" y="265137"/>
                  </a:lnTo>
                  <a:lnTo>
                    <a:pt x="299021" y="12712"/>
                  </a:lnTo>
                  <a:lnTo>
                    <a:pt x="295071" y="4241"/>
                  </a:lnTo>
                  <a:lnTo>
                    <a:pt x="2894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23">
              <a:extLst>
                <a:ext uri="{FF2B5EF4-FFF2-40B4-BE49-F238E27FC236}">
                  <a16:creationId xmlns:a16="http://schemas.microsoft.com/office/drawing/2014/main" id="{C682B578-A8DE-0AFB-378D-436D176F1DB5}"/>
                </a:ext>
              </a:extLst>
            </p:cNvPr>
            <p:cNvSpPr/>
            <p:nvPr/>
          </p:nvSpPr>
          <p:spPr>
            <a:xfrm>
              <a:off x="3574251" y="3729362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79">
                  <a:moveTo>
                    <a:pt x="0" y="293087"/>
                  </a:moveTo>
                  <a:lnTo>
                    <a:pt x="0" y="289417"/>
                  </a:lnTo>
                  <a:lnTo>
                    <a:pt x="0" y="282075"/>
                  </a:lnTo>
                  <a:lnTo>
                    <a:pt x="0" y="274734"/>
                  </a:lnTo>
                  <a:lnTo>
                    <a:pt x="3953" y="269087"/>
                  </a:lnTo>
                  <a:lnTo>
                    <a:pt x="11859" y="265134"/>
                  </a:lnTo>
                  <a:lnTo>
                    <a:pt x="265134" y="265134"/>
                  </a:lnTo>
                  <a:lnTo>
                    <a:pt x="265134" y="138073"/>
                  </a:lnTo>
                  <a:lnTo>
                    <a:pt x="265981" y="11011"/>
                  </a:lnTo>
                  <a:lnTo>
                    <a:pt x="271628" y="3670"/>
                  </a:lnTo>
                  <a:lnTo>
                    <a:pt x="276993" y="0"/>
                  </a:lnTo>
                  <a:lnTo>
                    <a:pt x="282075" y="0"/>
                  </a:lnTo>
                  <a:lnTo>
                    <a:pt x="289417" y="0"/>
                  </a:lnTo>
                  <a:lnTo>
                    <a:pt x="295064" y="4235"/>
                  </a:lnTo>
                  <a:lnTo>
                    <a:pt x="299017" y="12706"/>
                  </a:lnTo>
                  <a:lnTo>
                    <a:pt x="299017" y="265134"/>
                  </a:lnTo>
                  <a:lnTo>
                    <a:pt x="551445" y="265134"/>
                  </a:lnTo>
                  <a:lnTo>
                    <a:pt x="559916" y="269651"/>
                  </a:lnTo>
                  <a:lnTo>
                    <a:pt x="564151" y="275299"/>
                  </a:lnTo>
                  <a:lnTo>
                    <a:pt x="564151" y="282075"/>
                  </a:lnTo>
                  <a:lnTo>
                    <a:pt x="564151" y="288852"/>
                  </a:lnTo>
                  <a:lnTo>
                    <a:pt x="559916" y="294499"/>
                  </a:lnTo>
                  <a:lnTo>
                    <a:pt x="551445" y="299017"/>
                  </a:lnTo>
                  <a:lnTo>
                    <a:pt x="299017" y="299017"/>
                  </a:lnTo>
                  <a:lnTo>
                    <a:pt x="299017" y="551445"/>
                  </a:lnTo>
                  <a:lnTo>
                    <a:pt x="294499" y="559351"/>
                  </a:lnTo>
                  <a:lnTo>
                    <a:pt x="289417" y="563304"/>
                  </a:lnTo>
                  <a:lnTo>
                    <a:pt x="283770" y="563304"/>
                  </a:lnTo>
                  <a:lnTo>
                    <a:pt x="282075" y="563304"/>
                  </a:lnTo>
                  <a:lnTo>
                    <a:pt x="280381" y="563304"/>
                  </a:lnTo>
                  <a:lnTo>
                    <a:pt x="273605" y="563304"/>
                  </a:lnTo>
                  <a:lnTo>
                    <a:pt x="268522" y="559351"/>
                  </a:lnTo>
                  <a:lnTo>
                    <a:pt x="265134" y="551445"/>
                  </a:lnTo>
                  <a:lnTo>
                    <a:pt x="265134" y="299017"/>
                  </a:lnTo>
                  <a:lnTo>
                    <a:pt x="11859" y="299017"/>
                  </a:lnTo>
                  <a:lnTo>
                    <a:pt x="3953" y="295064"/>
                  </a:lnTo>
                  <a:lnTo>
                    <a:pt x="0" y="289417"/>
                  </a:lnTo>
                  <a:lnTo>
                    <a:pt x="0" y="282075"/>
                  </a:lnTo>
                  <a:lnTo>
                    <a:pt x="0" y="29308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9" name="object 24">
            <a:extLst>
              <a:ext uri="{FF2B5EF4-FFF2-40B4-BE49-F238E27FC236}">
                <a16:creationId xmlns:a16="http://schemas.microsoft.com/office/drawing/2014/main" id="{E4D38831-C7E2-BBD9-6D85-F7ECFF69B1C2}"/>
              </a:ext>
            </a:extLst>
          </p:cNvPr>
          <p:cNvGrpSpPr/>
          <p:nvPr/>
        </p:nvGrpSpPr>
        <p:grpSpPr>
          <a:xfrm>
            <a:off x="14854050" y="4166630"/>
            <a:ext cx="339090" cy="584200"/>
            <a:chOff x="4416673" y="3658631"/>
            <a:chExt cx="339090" cy="584200"/>
          </a:xfrm>
        </p:grpSpPr>
        <p:sp>
          <p:nvSpPr>
            <p:cNvPr id="140" name="object 25">
              <a:extLst>
                <a:ext uri="{FF2B5EF4-FFF2-40B4-BE49-F238E27FC236}">
                  <a16:creationId xmlns:a16="http://schemas.microsoft.com/office/drawing/2014/main" id="{BA867D25-86E9-9FCE-9B8A-8826B114B4E7}"/>
                </a:ext>
              </a:extLst>
            </p:cNvPr>
            <p:cNvSpPr/>
            <p:nvPr/>
          </p:nvSpPr>
          <p:spPr>
            <a:xfrm>
              <a:off x="4417098" y="3659047"/>
              <a:ext cx="338455" cy="582930"/>
            </a:xfrm>
            <a:custGeom>
              <a:avLst/>
              <a:gdLst/>
              <a:ahLst/>
              <a:cxnLst/>
              <a:rect l="l" t="t" r="r" b="b"/>
              <a:pathLst>
                <a:path w="338454" h="582929">
                  <a:moveTo>
                    <a:pt x="302679" y="0"/>
                  </a:moveTo>
                  <a:lnTo>
                    <a:pt x="295338" y="0"/>
                  </a:lnTo>
                  <a:lnTo>
                    <a:pt x="291668" y="1130"/>
                  </a:lnTo>
                  <a:lnTo>
                    <a:pt x="287147" y="3390"/>
                  </a:lnTo>
                  <a:lnTo>
                    <a:pt x="259301" y="13768"/>
                  </a:lnTo>
                  <a:lnTo>
                    <a:pt x="230819" y="21182"/>
                  </a:lnTo>
                  <a:lnTo>
                    <a:pt x="201704" y="25631"/>
                  </a:lnTo>
                  <a:lnTo>
                    <a:pt x="171958" y="27114"/>
                  </a:lnTo>
                  <a:lnTo>
                    <a:pt x="155277" y="26690"/>
                  </a:lnTo>
                  <a:lnTo>
                    <a:pt x="108419" y="20332"/>
                  </a:lnTo>
                  <a:lnTo>
                    <a:pt x="71099" y="10170"/>
                  </a:lnTo>
                  <a:lnTo>
                    <a:pt x="44602" y="0"/>
                  </a:lnTo>
                  <a:lnTo>
                    <a:pt x="42913" y="0"/>
                  </a:lnTo>
                  <a:lnTo>
                    <a:pt x="36423" y="44056"/>
                  </a:lnTo>
                  <a:lnTo>
                    <a:pt x="36528" y="216906"/>
                  </a:lnTo>
                  <a:lnTo>
                    <a:pt x="36844" y="262805"/>
                  </a:lnTo>
                  <a:lnTo>
                    <a:pt x="38112" y="301561"/>
                  </a:lnTo>
                  <a:lnTo>
                    <a:pt x="44602" y="306641"/>
                  </a:lnTo>
                  <a:lnTo>
                    <a:pt x="54203" y="306641"/>
                  </a:lnTo>
                  <a:lnTo>
                    <a:pt x="72847" y="298170"/>
                  </a:lnTo>
                  <a:lnTo>
                    <a:pt x="91796" y="272969"/>
                  </a:lnTo>
                  <a:lnTo>
                    <a:pt x="114773" y="254971"/>
                  </a:lnTo>
                  <a:lnTo>
                    <a:pt x="141773" y="244174"/>
                  </a:lnTo>
                  <a:lnTo>
                    <a:pt x="172796" y="240576"/>
                  </a:lnTo>
                  <a:lnTo>
                    <a:pt x="177876" y="240576"/>
                  </a:lnTo>
                  <a:lnTo>
                    <a:pt x="215682" y="256295"/>
                  </a:lnTo>
                  <a:lnTo>
                    <a:pt x="244163" y="313207"/>
                  </a:lnTo>
                  <a:lnTo>
                    <a:pt x="249885" y="386270"/>
                  </a:lnTo>
                  <a:lnTo>
                    <a:pt x="248878" y="423222"/>
                  </a:lnTo>
                  <a:lnTo>
                    <a:pt x="240825" y="477433"/>
                  </a:lnTo>
                  <a:lnTo>
                    <a:pt x="218222" y="516926"/>
                  </a:lnTo>
                  <a:lnTo>
                    <a:pt x="175022" y="542339"/>
                  </a:lnTo>
                  <a:lnTo>
                    <a:pt x="147383" y="545515"/>
                  </a:lnTo>
                  <a:lnTo>
                    <a:pt x="116784" y="541334"/>
                  </a:lnTo>
                  <a:lnTo>
                    <a:pt x="89360" y="528788"/>
                  </a:lnTo>
                  <a:lnTo>
                    <a:pt x="65112" y="507877"/>
                  </a:lnTo>
                  <a:lnTo>
                    <a:pt x="44043" y="478599"/>
                  </a:lnTo>
                  <a:lnTo>
                    <a:pt x="49974" y="478599"/>
                  </a:lnTo>
                  <a:lnTo>
                    <a:pt x="59347" y="477751"/>
                  </a:lnTo>
                  <a:lnTo>
                    <a:pt x="93168" y="449797"/>
                  </a:lnTo>
                  <a:lnTo>
                    <a:pt x="88933" y="404799"/>
                  </a:lnTo>
                  <a:lnTo>
                    <a:pt x="48272" y="382879"/>
                  </a:lnTo>
                  <a:lnTo>
                    <a:pt x="9309" y="401510"/>
                  </a:lnTo>
                  <a:lnTo>
                    <a:pt x="0" y="433705"/>
                  </a:lnTo>
                  <a:lnTo>
                    <a:pt x="2593" y="461765"/>
                  </a:lnTo>
                  <a:lnTo>
                    <a:pt x="23343" y="513434"/>
                  </a:lnTo>
                  <a:lnTo>
                    <a:pt x="63951" y="557056"/>
                  </a:lnTo>
                  <a:lnTo>
                    <a:pt x="119011" y="579930"/>
                  </a:lnTo>
                  <a:lnTo>
                    <a:pt x="151625" y="582790"/>
                  </a:lnTo>
                  <a:lnTo>
                    <a:pt x="189103" y="578975"/>
                  </a:lnTo>
                  <a:lnTo>
                    <a:pt x="255177" y="551023"/>
                  </a:lnTo>
                  <a:lnTo>
                    <a:pt x="307481" y="497926"/>
                  </a:lnTo>
                  <a:lnTo>
                    <a:pt x="334584" y="431428"/>
                  </a:lnTo>
                  <a:lnTo>
                    <a:pt x="337972" y="393890"/>
                  </a:lnTo>
                  <a:lnTo>
                    <a:pt x="335007" y="357469"/>
                  </a:lnTo>
                  <a:lnTo>
                    <a:pt x="311290" y="292242"/>
                  </a:lnTo>
                  <a:lnTo>
                    <a:pt x="265496" y="239349"/>
                  </a:lnTo>
                  <a:lnTo>
                    <a:pt x="207475" y="211822"/>
                  </a:lnTo>
                  <a:lnTo>
                    <a:pt x="174498" y="208381"/>
                  </a:lnTo>
                  <a:lnTo>
                    <a:pt x="163534" y="208805"/>
                  </a:lnTo>
                  <a:lnTo>
                    <a:pt x="121443" y="218546"/>
                  </a:lnTo>
                  <a:lnTo>
                    <a:pt x="75387" y="247345"/>
                  </a:lnTo>
                  <a:lnTo>
                    <a:pt x="75387" y="101650"/>
                  </a:lnTo>
                  <a:lnTo>
                    <a:pt x="94759" y="105566"/>
                  </a:lnTo>
                  <a:lnTo>
                    <a:pt x="106299" y="107157"/>
                  </a:lnTo>
                  <a:lnTo>
                    <a:pt x="118476" y="108113"/>
                  </a:lnTo>
                  <a:lnTo>
                    <a:pt x="131292" y="108432"/>
                  </a:lnTo>
                  <a:lnTo>
                    <a:pt x="181215" y="103296"/>
                  </a:lnTo>
                  <a:lnTo>
                    <a:pt x="226798" y="87888"/>
                  </a:lnTo>
                  <a:lnTo>
                    <a:pt x="268040" y="62210"/>
                  </a:lnTo>
                  <a:lnTo>
                    <a:pt x="304939" y="26263"/>
                  </a:lnTo>
                  <a:lnTo>
                    <a:pt x="304939" y="5080"/>
                  </a:lnTo>
                  <a:lnTo>
                    <a:pt x="302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26">
              <a:extLst>
                <a:ext uri="{FF2B5EF4-FFF2-40B4-BE49-F238E27FC236}">
                  <a16:creationId xmlns:a16="http://schemas.microsoft.com/office/drawing/2014/main" id="{5914CF78-7D03-CC9E-3109-D54F85755686}"/>
                </a:ext>
              </a:extLst>
            </p:cNvPr>
            <p:cNvSpPr/>
            <p:nvPr/>
          </p:nvSpPr>
          <p:spPr>
            <a:xfrm>
              <a:off x="4417097" y="3659055"/>
              <a:ext cx="338455" cy="582930"/>
            </a:xfrm>
            <a:custGeom>
              <a:avLst/>
              <a:gdLst/>
              <a:ahLst/>
              <a:cxnLst/>
              <a:rect l="l" t="t" r="r" b="b"/>
              <a:pathLst>
                <a:path w="338454" h="582929">
                  <a:moveTo>
                    <a:pt x="96566" y="431161"/>
                  </a:moveTo>
                  <a:lnTo>
                    <a:pt x="75865" y="470973"/>
                  </a:lnTo>
                  <a:lnTo>
                    <a:pt x="49977" y="478597"/>
                  </a:lnTo>
                  <a:lnTo>
                    <a:pt x="44047" y="478597"/>
                  </a:lnTo>
                  <a:lnTo>
                    <a:pt x="65118" y="507874"/>
                  </a:lnTo>
                  <a:lnTo>
                    <a:pt x="89366" y="528786"/>
                  </a:lnTo>
                  <a:lnTo>
                    <a:pt x="116790" y="541333"/>
                  </a:lnTo>
                  <a:lnTo>
                    <a:pt x="147391" y="545516"/>
                  </a:lnTo>
                  <a:lnTo>
                    <a:pt x="175026" y="542339"/>
                  </a:lnTo>
                  <a:lnTo>
                    <a:pt x="218227" y="516927"/>
                  </a:lnTo>
                  <a:lnTo>
                    <a:pt x="240834" y="477432"/>
                  </a:lnTo>
                  <a:lnTo>
                    <a:pt x="248881" y="423219"/>
                  </a:lnTo>
                  <a:lnTo>
                    <a:pt x="249887" y="386266"/>
                  </a:lnTo>
                  <a:lnTo>
                    <a:pt x="248457" y="346188"/>
                  </a:lnTo>
                  <a:lnTo>
                    <a:pt x="237022" y="287317"/>
                  </a:lnTo>
                  <a:lnTo>
                    <a:pt x="203721" y="247557"/>
                  </a:lnTo>
                  <a:lnTo>
                    <a:pt x="177885" y="240569"/>
                  </a:lnTo>
                  <a:lnTo>
                    <a:pt x="172803" y="240569"/>
                  </a:lnTo>
                  <a:lnTo>
                    <a:pt x="114778" y="254969"/>
                  </a:lnTo>
                  <a:lnTo>
                    <a:pt x="72848" y="298170"/>
                  </a:lnTo>
                  <a:lnTo>
                    <a:pt x="70589" y="302123"/>
                  </a:lnTo>
                  <a:lnTo>
                    <a:pt x="68613" y="304381"/>
                  </a:lnTo>
                  <a:lnTo>
                    <a:pt x="66918" y="304946"/>
                  </a:lnTo>
                  <a:lnTo>
                    <a:pt x="65224" y="305511"/>
                  </a:lnTo>
                  <a:lnTo>
                    <a:pt x="60989" y="306076"/>
                  </a:lnTo>
                  <a:lnTo>
                    <a:pt x="54212" y="306641"/>
                  </a:lnTo>
                  <a:lnTo>
                    <a:pt x="44612" y="306641"/>
                  </a:lnTo>
                  <a:lnTo>
                    <a:pt x="36847" y="262804"/>
                  </a:lnTo>
                  <a:lnTo>
                    <a:pt x="36530" y="216904"/>
                  </a:lnTo>
                  <a:lnTo>
                    <a:pt x="36424" y="153320"/>
                  </a:lnTo>
                  <a:lnTo>
                    <a:pt x="36424" y="44047"/>
                  </a:lnTo>
                  <a:lnTo>
                    <a:pt x="38806" y="4341"/>
                  </a:lnTo>
                  <a:lnTo>
                    <a:pt x="42918" y="0"/>
                  </a:lnTo>
                  <a:lnTo>
                    <a:pt x="44047" y="0"/>
                  </a:lnTo>
                  <a:lnTo>
                    <a:pt x="44612" y="0"/>
                  </a:lnTo>
                  <a:lnTo>
                    <a:pt x="50542" y="2259"/>
                  </a:lnTo>
                  <a:lnTo>
                    <a:pt x="61836" y="6776"/>
                  </a:lnTo>
                  <a:lnTo>
                    <a:pt x="71101" y="10164"/>
                  </a:lnTo>
                  <a:lnTo>
                    <a:pt x="108425" y="20329"/>
                  </a:lnTo>
                  <a:lnTo>
                    <a:pt x="155279" y="26682"/>
                  </a:lnTo>
                  <a:lnTo>
                    <a:pt x="171956" y="27106"/>
                  </a:lnTo>
                  <a:lnTo>
                    <a:pt x="201709" y="25624"/>
                  </a:lnTo>
                  <a:lnTo>
                    <a:pt x="230827" y="21176"/>
                  </a:lnTo>
                  <a:lnTo>
                    <a:pt x="259310" y="13765"/>
                  </a:lnTo>
                  <a:lnTo>
                    <a:pt x="287158" y="3388"/>
                  </a:lnTo>
                  <a:lnTo>
                    <a:pt x="291675" y="1129"/>
                  </a:lnTo>
                  <a:lnTo>
                    <a:pt x="295347" y="0"/>
                  </a:lnTo>
                  <a:lnTo>
                    <a:pt x="298170" y="0"/>
                  </a:lnTo>
                  <a:lnTo>
                    <a:pt x="302687" y="0"/>
                  </a:lnTo>
                  <a:lnTo>
                    <a:pt x="304946" y="5082"/>
                  </a:lnTo>
                  <a:lnTo>
                    <a:pt x="304946" y="15247"/>
                  </a:lnTo>
                  <a:lnTo>
                    <a:pt x="304946" y="26259"/>
                  </a:lnTo>
                  <a:lnTo>
                    <a:pt x="268046" y="62207"/>
                  </a:lnTo>
                  <a:lnTo>
                    <a:pt x="226804" y="87884"/>
                  </a:lnTo>
                  <a:lnTo>
                    <a:pt x="181221" y="103290"/>
                  </a:lnTo>
                  <a:lnTo>
                    <a:pt x="131296" y="108425"/>
                  </a:lnTo>
                  <a:lnTo>
                    <a:pt x="118484" y="108107"/>
                  </a:lnTo>
                  <a:lnTo>
                    <a:pt x="106307" y="107154"/>
                  </a:lnTo>
                  <a:lnTo>
                    <a:pt x="94766" y="105566"/>
                  </a:lnTo>
                  <a:lnTo>
                    <a:pt x="83860" y="103343"/>
                  </a:lnTo>
                  <a:lnTo>
                    <a:pt x="75389" y="101648"/>
                  </a:lnTo>
                  <a:lnTo>
                    <a:pt x="75389" y="247345"/>
                  </a:lnTo>
                  <a:lnTo>
                    <a:pt x="83013" y="241734"/>
                  </a:lnTo>
                  <a:lnTo>
                    <a:pt x="89790" y="236757"/>
                  </a:lnTo>
                  <a:lnTo>
                    <a:pt x="131296" y="215156"/>
                  </a:lnTo>
                  <a:lnTo>
                    <a:pt x="174497" y="208380"/>
                  </a:lnTo>
                  <a:lnTo>
                    <a:pt x="207480" y="211821"/>
                  </a:lnTo>
                  <a:lnTo>
                    <a:pt x="265505" y="239351"/>
                  </a:lnTo>
                  <a:lnTo>
                    <a:pt x="311299" y="292240"/>
                  </a:lnTo>
                  <a:lnTo>
                    <a:pt x="335018" y="357465"/>
                  </a:lnTo>
                  <a:lnTo>
                    <a:pt x="337982" y="393889"/>
                  </a:lnTo>
                  <a:lnTo>
                    <a:pt x="334594" y="431425"/>
                  </a:lnTo>
                  <a:lnTo>
                    <a:pt x="307488" y="497921"/>
                  </a:lnTo>
                  <a:lnTo>
                    <a:pt x="255181" y="551022"/>
                  </a:lnTo>
                  <a:lnTo>
                    <a:pt x="189109" y="578975"/>
                  </a:lnTo>
                  <a:lnTo>
                    <a:pt x="151626" y="582787"/>
                  </a:lnTo>
                  <a:lnTo>
                    <a:pt x="119014" y="579928"/>
                  </a:lnTo>
                  <a:lnTo>
                    <a:pt x="63954" y="557057"/>
                  </a:lnTo>
                  <a:lnTo>
                    <a:pt x="23347" y="513433"/>
                  </a:lnTo>
                  <a:lnTo>
                    <a:pt x="2594" y="461761"/>
                  </a:lnTo>
                  <a:lnTo>
                    <a:pt x="0" y="433702"/>
                  </a:lnTo>
                  <a:lnTo>
                    <a:pt x="582" y="424066"/>
                  </a:lnTo>
                  <a:lnTo>
                    <a:pt x="22023" y="388525"/>
                  </a:lnTo>
                  <a:lnTo>
                    <a:pt x="28800" y="386266"/>
                  </a:lnTo>
                  <a:lnTo>
                    <a:pt x="35577" y="384006"/>
                  </a:lnTo>
                  <a:lnTo>
                    <a:pt x="42071" y="382877"/>
                  </a:lnTo>
                  <a:lnTo>
                    <a:pt x="48283" y="382877"/>
                  </a:lnTo>
                  <a:lnTo>
                    <a:pt x="88942" y="404795"/>
                  </a:lnTo>
                  <a:lnTo>
                    <a:pt x="95719" y="421737"/>
                  </a:lnTo>
                  <a:lnTo>
                    <a:pt x="96566" y="43116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2" name="object 27">
            <a:extLst>
              <a:ext uri="{FF2B5EF4-FFF2-40B4-BE49-F238E27FC236}">
                <a16:creationId xmlns:a16="http://schemas.microsoft.com/office/drawing/2014/main" id="{E4BC4406-E408-E715-FB3D-F733C8D7636C}"/>
              </a:ext>
            </a:extLst>
          </p:cNvPr>
          <p:cNvGrpSpPr/>
          <p:nvPr/>
        </p:nvGrpSpPr>
        <p:grpSpPr>
          <a:xfrm>
            <a:off x="15253017" y="4170866"/>
            <a:ext cx="239395" cy="570230"/>
            <a:chOff x="4815640" y="3662867"/>
            <a:chExt cx="239395" cy="570230"/>
          </a:xfrm>
        </p:grpSpPr>
        <p:sp>
          <p:nvSpPr>
            <p:cNvPr id="143" name="object 28">
              <a:extLst>
                <a:ext uri="{FF2B5EF4-FFF2-40B4-BE49-F238E27FC236}">
                  <a16:creationId xmlns:a16="http://schemas.microsoft.com/office/drawing/2014/main" id="{0A55FE2A-865A-BF96-1F8A-2F6BD4AD270C}"/>
                </a:ext>
              </a:extLst>
            </p:cNvPr>
            <p:cNvSpPr/>
            <p:nvPr/>
          </p:nvSpPr>
          <p:spPr>
            <a:xfrm>
              <a:off x="4816068" y="3663289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5">
                  <a:moveTo>
                    <a:pt x="191439" y="0"/>
                  </a:moveTo>
                  <a:lnTo>
                    <a:pt x="154165" y="16090"/>
                  </a:lnTo>
                  <a:lnTo>
                    <a:pt x="138074" y="51663"/>
                  </a:lnTo>
                  <a:lnTo>
                    <a:pt x="139129" y="60719"/>
                  </a:lnTo>
                  <a:lnTo>
                    <a:pt x="165176" y="88087"/>
                  </a:lnTo>
                  <a:lnTo>
                    <a:pt x="173647" y="88087"/>
                  </a:lnTo>
                  <a:lnTo>
                    <a:pt x="210921" y="71145"/>
                  </a:lnTo>
                  <a:lnTo>
                    <a:pt x="227863" y="35572"/>
                  </a:lnTo>
                  <a:lnTo>
                    <a:pt x="226853" y="28269"/>
                  </a:lnTo>
                  <a:lnTo>
                    <a:pt x="198743" y="635"/>
                  </a:lnTo>
                  <a:lnTo>
                    <a:pt x="191439" y="0"/>
                  </a:lnTo>
                  <a:close/>
                </a:path>
                <a:path w="238125" h="569595">
                  <a:moveTo>
                    <a:pt x="182003" y="217690"/>
                  </a:moveTo>
                  <a:lnTo>
                    <a:pt x="123951" y="217690"/>
                  </a:lnTo>
                  <a:lnTo>
                    <a:pt x="128752" y="224472"/>
                  </a:lnTo>
                  <a:lnTo>
                    <a:pt x="128752" y="238023"/>
                  </a:lnTo>
                  <a:lnTo>
                    <a:pt x="128102" y="245643"/>
                  </a:lnTo>
                  <a:lnTo>
                    <a:pt x="128061" y="246124"/>
                  </a:lnTo>
                  <a:lnTo>
                    <a:pt x="126844" y="254330"/>
                  </a:lnTo>
                  <a:lnTo>
                    <a:pt x="111039" y="304939"/>
                  </a:lnTo>
                  <a:lnTo>
                    <a:pt x="85547" y="373557"/>
                  </a:lnTo>
                  <a:lnTo>
                    <a:pt x="71204" y="411040"/>
                  </a:lnTo>
                  <a:lnTo>
                    <a:pt x="60353" y="439631"/>
                  </a:lnTo>
                  <a:lnTo>
                    <a:pt x="47273" y="476586"/>
                  </a:lnTo>
                  <a:lnTo>
                    <a:pt x="45219" y="489610"/>
                  </a:lnTo>
                  <a:lnTo>
                    <a:pt x="45158" y="490136"/>
                  </a:lnTo>
                  <a:lnTo>
                    <a:pt x="45020" y="493839"/>
                  </a:lnTo>
                  <a:lnTo>
                    <a:pt x="45006" y="498290"/>
                  </a:lnTo>
                  <a:lnTo>
                    <a:pt x="46691" y="514277"/>
                  </a:lnTo>
                  <a:lnTo>
                    <a:pt x="68605" y="551446"/>
                  </a:lnTo>
                  <a:lnTo>
                    <a:pt x="105302" y="568114"/>
                  </a:lnTo>
                  <a:lnTo>
                    <a:pt x="118592" y="569226"/>
                  </a:lnTo>
                  <a:lnTo>
                    <a:pt x="131732" y="568114"/>
                  </a:lnTo>
                  <a:lnTo>
                    <a:pt x="132153" y="568114"/>
                  </a:lnTo>
                  <a:lnTo>
                    <a:pt x="171107" y="550595"/>
                  </a:lnTo>
                  <a:lnTo>
                    <a:pt x="185760" y="537883"/>
                  </a:lnTo>
                  <a:lnTo>
                    <a:pt x="122821" y="537883"/>
                  </a:lnTo>
                  <a:lnTo>
                    <a:pt x="116520" y="536561"/>
                  </a:lnTo>
                  <a:lnTo>
                    <a:pt x="112020" y="532593"/>
                  </a:lnTo>
                  <a:lnTo>
                    <a:pt x="109320" y="525978"/>
                  </a:lnTo>
                  <a:lnTo>
                    <a:pt x="108419" y="516712"/>
                  </a:lnTo>
                  <a:lnTo>
                    <a:pt x="108684" y="511839"/>
                  </a:lnTo>
                  <a:lnTo>
                    <a:pt x="109478" y="505699"/>
                  </a:lnTo>
                  <a:lnTo>
                    <a:pt x="110804" y="498290"/>
                  </a:lnTo>
                  <a:lnTo>
                    <a:pt x="112549" y="490136"/>
                  </a:lnTo>
                  <a:lnTo>
                    <a:pt x="112661" y="489610"/>
                  </a:lnTo>
                  <a:lnTo>
                    <a:pt x="128328" y="445770"/>
                  </a:lnTo>
                  <a:lnTo>
                    <a:pt x="148234" y="393890"/>
                  </a:lnTo>
                  <a:lnTo>
                    <a:pt x="158609" y="367363"/>
                  </a:lnTo>
                  <a:lnTo>
                    <a:pt x="167714" y="343695"/>
                  </a:lnTo>
                  <a:lnTo>
                    <a:pt x="182038" y="305157"/>
                  </a:lnTo>
                  <a:lnTo>
                    <a:pt x="193237" y="265870"/>
                  </a:lnTo>
                  <a:lnTo>
                    <a:pt x="193979" y="257505"/>
                  </a:lnTo>
                  <a:lnTo>
                    <a:pt x="192229" y="241836"/>
                  </a:lnTo>
                  <a:lnTo>
                    <a:pt x="187834" y="227861"/>
                  </a:lnTo>
                  <a:lnTo>
                    <a:pt x="182003" y="217690"/>
                  </a:lnTo>
                  <a:close/>
                </a:path>
                <a:path w="238125" h="569595">
                  <a:moveTo>
                    <a:pt x="232371" y="430314"/>
                  </a:moveTo>
                  <a:lnTo>
                    <a:pt x="212610" y="430314"/>
                  </a:lnTo>
                  <a:lnTo>
                    <a:pt x="207810" y="430872"/>
                  </a:lnTo>
                  <a:lnTo>
                    <a:pt x="205549" y="433133"/>
                  </a:lnTo>
                  <a:lnTo>
                    <a:pt x="204139" y="437083"/>
                  </a:lnTo>
                  <a:lnTo>
                    <a:pt x="202450" y="443865"/>
                  </a:lnTo>
                  <a:lnTo>
                    <a:pt x="197633" y="458104"/>
                  </a:lnTo>
                  <a:lnTo>
                    <a:pt x="181267" y="493839"/>
                  </a:lnTo>
                  <a:lnTo>
                    <a:pt x="151053" y="529704"/>
                  </a:lnTo>
                  <a:lnTo>
                    <a:pt x="127901" y="537883"/>
                  </a:lnTo>
                  <a:lnTo>
                    <a:pt x="185760" y="537883"/>
                  </a:lnTo>
                  <a:lnTo>
                    <a:pt x="215630" y="496646"/>
                  </a:lnTo>
                  <a:lnTo>
                    <a:pt x="233737" y="456092"/>
                  </a:lnTo>
                  <a:lnTo>
                    <a:pt x="238023" y="433133"/>
                  </a:lnTo>
                  <a:lnTo>
                    <a:pt x="232371" y="430314"/>
                  </a:lnTo>
                  <a:close/>
                </a:path>
                <a:path w="238125" h="569595">
                  <a:moveTo>
                    <a:pt x="116039" y="185508"/>
                  </a:moveTo>
                  <a:lnTo>
                    <a:pt x="77606" y="195667"/>
                  </a:lnTo>
                  <a:lnTo>
                    <a:pt x="43621" y="224685"/>
                  </a:lnTo>
                  <a:lnTo>
                    <a:pt x="21916" y="258939"/>
                  </a:lnTo>
                  <a:lnTo>
                    <a:pt x="4286" y="299486"/>
                  </a:lnTo>
                  <a:lnTo>
                    <a:pt x="0" y="316801"/>
                  </a:lnTo>
                  <a:lnTo>
                    <a:pt x="0" y="318490"/>
                  </a:lnTo>
                  <a:lnTo>
                    <a:pt x="1689" y="321043"/>
                  </a:lnTo>
                  <a:lnTo>
                    <a:pt x="5079" y="324421"/>
                  </a:lnTo>
                  <a:lnTo>
                    <a:pt x="27673" y="324421"/>
                  </a:lnTo>
                  <a:lnTo>
                    <a:pt x="28511" y="324142"/>
                  </a:lnTo>
                  <a:lnTo>
                    <a:pt x="30772" y="323011"/>
                  </a:lnTo>
                  <a:lnTo>
                    <a:pt x="31343" y="322453"/>
                  </a:lnTo>
                  <a:lnTo>
                    <a:pt x="31435" y="321043"/>
                  </a:lnTo>
                  <a:lnTo>
                    <a:pt x="31623" y="320471"/>
                  </a:lnTo>
                  <a:lnTo>
                    <a:pt x="32753" y="318211"/>
                  </a:lnTo>
                  <a:lnTo>
                    <a:pt x="33312" y="317373"/>
                  </a:lnTo>
                  <a:lnTo>
                    <a:pt x="33883" y="316801"/>
                  </a:lnTo>
                  <a:lnTo>
                    <a:pt x="40024" y="296153"/>
                  </a:lnTo>
                  <a:lnTo>
                    <a:pt x="56116" y="260576"/>
                  </a:lnTo>
                  <a:lnTo>
                    <a:pt x="88300" y="224685"/>
                  </a:lnTo>
                  <a:lnTo>
                    <a:pt x="112661" y="217690"/>
                  </a:lnTo>
                  <a:lnTo>
                    <a:pt x="182003" y="217690"/>
                  </a:lnTo>
                  <a:lnTo>
                    <a:pt x="180794" y="215580"/>
                  </a:lnTo>
                  <a:lnTo>
                    <a:pt x="171107" y="204990"/>
                  </a:lnTo>
                  <a:lnTo>
                    <a:pt x="159407" y="196465"/>
                  </a:lnTo>
                  <a:lnTo>
                    <a:pt x="146330" y="190377"/>
                  </a:lnTo>
                  <a:lnTo>
                    <a:pt x="131875" y="186725"/>
                  </a:lnTo>
                  <a:lnTo>
                    <a:pt x="116039" y="1855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4" name="object 29">
              <a:extLst>
                <a:ext uri="{FF2B5EF4-FFF2-40B4-BE49-F238E27FC236}">
                  <a16:creationId xmlns:a16="http://schemas.microsoft.com/office/drawing/2014/main" id="{7538F307-9BAA-A8A4-FA8C-ED67278B92D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3714" y="3662867"/>
              <a:ext cx="90636" cy="88942"/>
            </a:xfrm>
            <a:prstGeom prst="rect">
              <a:avLst/>
            </a:prstGeom>
          </p:spPr>
        </p:pic>
        <p:sp>
          <p:nvSpPr>
            <p:cNvPr id="145" name="object 30">
              <a:extLst>
                <a:ext uri="{FF2B5EF4-FFF2-40B4-BE49-F238E27FC236}">
                  <a16:creationId xmlns:a16="http://schemas.microsoft.com/office/drawing/2014/main" id="{9F24DEB6-99C8-1BD6-184E-AA0F4A7CBBA9}"/>
                </a:ext>
              </a:extLst>
            </p:cNvPr>
            <p:cNvSpPr/>
            <p:nvPr/>
          </p:nvSpPr>
          <p:spPr>
            <a:xfrm>
              <a:off x="4816064" y="3848800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96"/>
                  </a:moveTo>
                  <a:lnTo>
                    <a:pt x="11753" y="95031"/>
                  </a:lnTo>
                  <a:lnTo>
                    <a:pt x="35047" y="50241"/>
                  </a:lnTo>
                  <a:lnTo>
                    <a:pt x="65224" y="18635"/>
                  </a:lnTo>
                  <a:lnTo>
                    <a:pt x="103025" y="846"/>
                  </a:lnTo>
                  <a:lnTo>
                    <a:pt x="116049" y="0"/>
                  </a:lnTo>
                  <a:lnTo>
                    <a:pt x="131878" y="1217"/>
                  </a:lnTo>
                  <a:lnTo>
                    <a:pt x="171109" y="19482"/>
                  </a:lnTo>
                  <a:lnTo>
                    <a:pt x="192232" y="56330"/>
                  </a:lnTo>
                  <a:lnTo>
                    <a:pt x="193980" y="72001"/>
                  </a:lnTo>
                  <a:lnTo>
                    <a:pt x="193238" y="80366"/>
                  </a:lnTo>
                  <a:lnTo>
                    <a:pt x="182121" y="119437"/>
                  </a:lnTo>
                  <a:lnTo>
                    <a:pt x="167720" y="158191"/>
                  </a:lnTo>
                  <a:lnTo>
                    <a:pt x="148238" y="208380"/>
                  </a:lnTo>
                  <a:lnTo>
                    <a:pt x="137755" y="235327"/>
                  </a:lnTo>
                  <a:lnTo>
                    <a:pt x="119967" y="283187"/>
                  </a:lnTo>
                  <a:lnTo>
                    <a:pt x="109484" y="320194"/>
                  </a:lnTo>
                  <a:lnTo>
                    <a:pt x="108425" y="331206"/>
                  </a:lnTo>
                  <a:lnTo>
                    <a:pt x="109325" y="340471"/>
                  </a:lnTo>
                  <a:lnTo>
                    <a:pt x="112025" y="347088"/>
                  </a:lnTo>
                  <a:lnTo>
                    <a:pt x="116525" y="351059"/>
                  </a:lnTo>
                  <a:lnTo>
                    <a:pt x="122825" y="352383"/>
                  </a:lnTo>
                  <a:lnTo>
                    <a:pt x="127908" y="352383"/>
                  </a:lnTo>
                  <a:lnTo>
                    <a:pt x="133272" y="351536"/>
                  </a:lnTo>
                  <a:lnTo>
                    <a:pt x="138920" y="349841"/>
                  </a:lnTo>
                  <a:lnTo>
                    <a:pt x="144567" y="348147"/>
                  </a:lnTo>
                  <a:lnTo>
                    <a:pt x="175397" y="317811"/>
                  </a:lnTo>
                  <a:lnTo>
                    <a:pt x="197633" y="272599"/>
                  </a:lnTo>
                  <a:lnTo>
                    <a:pt x="204145" y="251581"/>
                  </a:lnTo>
                  <a:lnTo>
                    <a:pt x="205557" y="247627"/>
                  </a:lnTo>
                  <a:lnTo>
                    <a:pt x="206686" y="246498"/>
                  </a:lnTo>
                  <a:lnTo>
                    <a:pt x="207815" y="245369"/>
                  </a:lnTo>
                  <a:lnTo>
                    <a:pt x="212615" y="244804"/>
                  </a:lnTo>
                  <a:lnTo>
                    <a:pt x="221086" y="244804"/>
                  </a:lnTo>
                  <a:lnTo>
                    <a:pt x="232380" y="244804"/>
                  </a:lnTo>
                  <a:lnTo>
                    <a:pt x="238027" y="247627"/>
                  </a:lnTo>
                  <a:lnTo>
                    <a:pt x="238027" y="253275"/>
                  </a:lnTo>
                  <a:lnTo>
                    <a:pt x="237551" y="257457"/>
                  </a:lnTo>
                  <a:lnTo>
                    <a:pt x="221298" y="300076"/>
                  </a:lnTo>
                  <a:lnTo>
                    <a:pt x="201762" y="334276"/>
                  </a:lnTo>
                  <a:lnTo>
                    <a:pt x="171109" y="365089"/>
                  </a:lnTo>
                  <a:lnTo>
                    <a:pt x="132355" y="382560"/>
                  </a:lnTo>
                  <a:lnTo>
                    <a:pt x="118590" y="383724"/>
                  </a:lnTo>
                  <a:lnTo>
                    <a:pt x="105302" y="382613"/>
                  </a:lnTo>
                  <a:lnTo>
                    <a:pt x="68613" y="365936"/>
                  </a:lnTo>
                  <a:lnTo>
                    <a:pt x="46695" y="328770"/>
                  </a:lnTo>
                  <a:lnTo>
                    <a:pt x="44894" y="311723"/>
                  </a:lnTo>
                  <a:lnTo>
                    <a:pt x="45159" y="304629"/>
                  </a:lnTo>
                  <a:lnTo>
                    <a:pt x="60354" y="254122"/>
                  </a:lnTo>
                  <a:lnTo>
                    <a:pt x="85554" y="188050"/>
                  </a:lnTo>
                  <a:lnTo>
                    <a:pt x="99954" y="149561"/>
                  </a:lnTo>
                  <a:lnTo>
                    <a:pt x="118590" y="98313"/>
                  </a:lnTo>
                  <a:lnTo>
                    <a:pt x="128066" y="60618"/>
                  </a:lnTo>
                  <a:lnTo>
                    <a:pt x="128755" y="52518"/>
                  </a:lnTo>
                  <a:lnTo>
                    <a:pt x="128755" y="38965"/>
                  </a:lnTo>
                  <a:lnTo>
                    <a:pt x="123954" y="32188"/>
                  </a:lnTo>
                  <a:lnTo>
                    <a:pt x="114355" y="32188"/>
                  </a:lnTo>
                  <a:lnTo>
                    <a:pt x="112660" y="32188"/>
                  </a:lnTo>
                  <a:lnTo>
                    <a:pt x="76925" y="47912"/>
                  </a:lnTo>
                  <a:lnTo>
                    <a:pt x="47436" y="91907"/>
                  </a:lnTo>
                  <a:lnTo>
                    <a:pt x="33882" y="131296"/>
                  </a:lnTo>
                  <a:lnTo>
                    <a:pt x="33318" y="131861"/>
                  </a:lnTo>
                  <a:lnTo>
                    <a:pt x="32753" y="132708"/>
                  </a:lnTo>
                  <a:lnTo>
                    <a:pt x="32188" y="133837"/>
                  </a:lnTo>
                  <a:lnTo>
                    <a:pt x="31624" y="134966"/>
                  </a:lnTo>
                  <a:lnTo>
                    <a:pt x="31341" y="135814"/>
                  </a:lnTo>
                  <a:lnTo>
                    <a:pt x="31341" y="136379"/>
                  </a:lnTo>
                  <a:lnTo>
                    <a:pt x="31341" y="136944"/>
                  </a:lnTo>
                  <a:lnTo>
                    <a:pt x="30777" y="137508"/>
                  </a:lnTo>
                  <a:lnTo>
                    <a:pt x="29647" y="138073"/>
                  </a:lnTo>
                  <a:lnTo>
                    <a:pt x="28518" y="138638"/>
                  </a:lnTo>
                  <a:lnTo>
                    <a:pt x="27671" y="138920"/>
                  </a:lnTo>
                  <a:lnTo>
                    <a:pt x="27106" y="138920"/>
                  </a:lnTo>
                  <a:lnTo>
                    <a:pt x="26541" y="138920"/>
                  </a:lnTo>
                  <a:lnTo>
                    <a:pt x="5082" y="138920"/>
                  </a:lnTo>
                  <a:lnTo>
                    <a:pt x="1694" y="135531"/>
                  </a:lnTo>
                  <a:lnTo>
                    <a:pt x="0" y="132990"/>
                  </a:lnTo>
                  <a:lnTo>
                    <a:pt x="0" y="13129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6" name="object 31">
            <a:extLst>
              <a:ext uri="{FF2B5EF4-FFF2-40B4-BE49-F238E27FC236}">
                <a16:creationId xmlns:a16="http://schemas.microsoft.com/office/drawing/2014/main" id="{40DCC737-4A4E-457D-FCCA-F5AE0BC534A7}"/>
              </a:ext>
            </a:extLst>
          </p:cNvPr>
          <p:cNvGrpSpPr/>
          <p:nvPr/>
        </p:nvGrpSpPr>
        <p:grpSpPr>
          <a:xfrm>
            <a:off x="12333713" y="5422821"/>
            <a:ext cx="440690" cy="758825"/>
            <a:chOff x="1896336" y="4914822"/>
            <a:chExt cx="440690" cy="758825"/>
          </a:xfrm>
        </p:grpSpPr>
        <p:sp>
          <p:nvSpPr>
            <p:cNvPr id="147" name="object 32">
              <a:extLst>
                <a:ext uri="{FF2B5EF4-FFF2-40B4-BE49-F238E27FC236}">
                  <a16:creationId xmlns:a16="http://schemas.microsoft.com/office/drawing/2014/main" id="{67F5CB7A-8BC7-8CB9-BD3A-93DDD0764BA5}"/>
                </a:ext>
              </a:extLst>
            </p:cNvPr>
            <p:cNvSpPr/>
            <p:nvPr/>
          </p:nvSpPr>
          <p:spPr>
            <a:xfrm>
              <a:off x="1896884" y="4915382"/>
              <a:ext cx="439420" cy="757555"/>
            </a:xfrm>
            <a:custGeom>
              <a:avLst/>
              <a:gdLst/>
              <a:ahLst/>
              <a:cxnLst/>
              <a:rect l="l" t="t" r="r" b="b"/>
              <a:pathLst>
                <a:path w="439419" h="757554">
                  <a:moveTo>
                    <a:pt x="393293" y="0"/>
                  </a:moveTo>
                  <a:lnTo>
                    <a:pt x="383755" y="0"/>
                  </a:lnTo>
                  <a:lnTo>
                    <a:pt x="378980" y="1460"/>
                  </a:lnTo>
                  <a:lnTo>
                    <a:pt x="373113" y="4394"/>
                  </a:lnTo>
                  <a:lnTo>
                    <a:pt x="336932" y="17879"/>
                  </a:lnTo>
                  <a:lnTo>
                    <a:pt x="299924" y="27511"/>
                  </a:lnTo>
                  <a:lnTo>
                    <a:pt x="262090" y="33290"/>
                  </a:lnTo>
                  <a:lnTo>
                    <a:pt x="223431" y="35217"/>
                  </a:lnTo>
                  <a:lnTo>
                    <a:pt x="201761" y="34667"/>
                  </a:lnTo>
                  <a:lnTo>
                    <a:pt x="160485" y="30266"/>
                  </a:lnTo>
                  <a:lnTo>
                    <a:pt x="122652" y="22008"/>
                  </a:lnTo>
                  <a:lnTo>
                    <a:pt x="80352" y="8801"/>
                  </a:lnTo>
                  <a:lnTo>
                    <a:pt x="57962" y="0"/>
                  </a:lnTo>
                  <a:lnTo>
                    <a:pt x="55765" y="0"/>
                  </a:lnTo>
                  <a:lnTo>
                    <a:pt x="47332" y="57226"/>
                  </a:lnTo>
                  <a:lnTo>
                    <a:pt x="47469" y="281824"/>
                  </a:lnTo>
                  <a:lnTo>
                    <a:pt x="47879" y="341464"/>
                  </a:lnTo>
                  <a:lnTo>
                    <a:pt x="49530" y="391820"/>
                  </a:lnTo>
                  <a:lnTo>
                    <a:pt x="57962" y="398424"/>
                  </a:lnTo>
                  <a:lnTo>
                    <a:pt x="70446" y="398424"/>
                  </a:lnTo>
                  <a:lnTo>
                    <a:pt x="94653" y="387413"/>
                  </a:lnTo>
                  <a:lnTo>
                    <a:pt x="119279" y="354668"/>
                  </a:lnTo>
                  <a:lnTo>
                    <a:pt x="149134" y="331281"/>
                  </a:lnTo>
                  <a:lnTo>
                    <a:pt x="184216" y="317249"/>
                  </a:lnTo>
                  <a:lnTo>
                    <a:pt x="224523" y="312572"/>
                  </a:lnTo>
                  <a:lnTo>
                    <a:pt x="231127" y="312572"/>
                  </a:lnTo>
                  <a:lnTo>
                    <a:pt x="280249" y="333001"/>
                  </a:lnTo>
                  <a:lnTo>
                    <a:pt x="307971" y="373314"/>
                  </a:lnTo>
                  <a:lnTo>
                    <a:pt x="322830" y="449805"/>
                  </a:lnTo>
                  <a:lnTo>
                    <a:pt x="324688" y="501878"/>
                  </a:lnTo>
                  <a:lnTo>
                    <a:pt x="323380" y="549896"/>
                  </a:lnTo>
                  <a:lnTo>
                    <a:pt x="319458" y="589383"/>
                  </a:lnTo>
                  <a:lnTo>
                    <a:pt x="303771" y="642759"/>
                  </a:lnTo>
                  <a:lnTo>
                    <a:pt x="258097" y="692291"/>
                  </a:lnTo>
                  <a:lnTo>
                    <a:pt x="191516" y="708799"/>
                  </a:lnTo>
                  <a:lnTo>
                    <a:pt x="151754" y="703365"/>
                  </a:lnTo>
                  <a:lnTo>
                    <a:pt x="116119" y="687063"/>
                  </a:lnTo>
                  <a:lnTo>
                    <a:pt x="84613" y="659893"/>
                  </a:lnTo>
                  <a:lnTo>
                    <a:pt x="57238" y="621855"/>
                  </a:lnTo>
                  <a:lnTo>
                    <a:pt x="64935" y="621855"/>
                  </a:lnTo>
                  <a:lnTo>
                    <a:pt x="77112" y="620753"/>
                  </a:lnTo>
                  <a:lnTo>
                    <a:pt x="115569" y="594887"/>
                  </a:lnTo>
                  <a:lnTo>
                    <a:pt x="124375" y="547965"/>
                  </a:lnTo>
                  <a:lnTo>
                    <a:pt x="98438" y="508007"/>
                  </a:lnTo>
                  <a:lnTo>
                    <a:pt x="56613" y="497758"/>
                  </a:lnTo>
                  <a:lnTo>
                    <a:pt x="18228" y="514673"/>
                  </a:lnTo>
                  <a:lnTo>
                    <a:pt x="757" y="550996"/>
                  </a:lnTo>
                  <a:lnTo>
                    <a:pt x="0" y="563511"/>
                  </a:lnTo>
                  <a:lnTo>
                    <a:pt x="3371" y="599971"/>
                  </a:lnTo>
                  <a:lnTo>
                    <a:pt x="30341" y="667108"/>
                  </a:lnTo>
                  <a:lnTo>
                    <a:pt x="53936" y="697788"/>
                  </a:lnTo>
                  <a:lnTo>
                    <a:pt x="83102" y="723792"/>
                  </a:lnTo>
                  <a:lnTo>
                    <a:pt x="116670" y="742365"/>
                  </a:lnTo>
                  <a:lnTo>
                    <a:pt x="154640" y="753510"/>
                  </a:lnTo>
                  <a:lnTo>
                    <a:pt x="197015" y="757224"/>
                  </a:lnTo>
                  <a:lnTo>
                    <a:pt x="245716" y="752271"/>
                  </a:lnTo>
                  <a:lnTo>
                    <a:pt x="290566" y="738514"/>
                  </a:lnTo>
                  <a:lnTo>
                    <a:pt x="331564" y="715951"/>
                  </a:lnTo>
                  <a:lnTo>
                    <a:pt x="368706" y="684580"/>
                  </a:lnTo>
                  <a:lnTo>
                    <a:pt x="399526" y="646956"/>
                  </a:lnTo>
                  <a:lnTo>
                    <a:pt x="421541" y="605616"/>
                  </a:lnTo>
                  <a:lnTo>
                    <a:pt x="434750" y="560559"/>
                  </a:lnTo>
                  <a:lnTo>
                    <a:pt x="439153" y="511784"/>
                  </a:lnTo>
                  <a:lnTo>
                    <a:pt x="435300" y="464457"/>
                  </a:lnTo>
                  <a:lnTo>
                    <a:pt x="423743" y="420431"/>
                  </a:lnTo>
                  <a:lnTo>
                    <a:pt x="404482" y="379709"/>
                  </a:lnTo>
                  <a:lnTo>
                    <a:pt x="377520" y="342290"/>
                  </a:lnTo>
                  <a:lnTo>
                    <a:pt x="344980" y="310993"/>
                  </a:lnTo>
                  <a:lnTo>
                    <a:pt x="309003" y="288637"/>
                  </a:lnTo>
                  <a:lnTo>
                    <a:pt x="269588" y="275223"/>
                  </a:lnTo>
                  <a:lnTo>
                    <a:pt x="226733" y="270751"/>
                  </a:lnTo>
                  <a:lnTo>
                    <a:pt x="212493" y="271301"/>
                  </a:lnTo>
                  <a:lnTo>
                    <a:pt x="170599" y="279552"/>
                  </a:lnTo>
                  <a:lnTo>
                    <a:pt x="130975" y="297167"/>
                  </a:lnTo>
                  <a:lnTo>
                    <a:pt x="97955" y="321373"/>
                  </a:lnTo>
                  <a:lnTo>
                    <a:pt x="97955" y="132067"/>
                  </a:lnTo>
                  <a:lnTo>
                    <a:pt x="123134" y="137162"/>
                  </a:lnTo>
                  <a:lnTo>
                    <a:pt x="138129" y="139226"/>
                  </a:lnTo>
                  <a:lnTo>
                    <a:pt x="153951" y="140467"/>
                  </a:lnTo>
                  <a:lnTo>
                    <a:pt x="170599" y="140881"/>
                  </a:lnTo>
                  <a:lnTo>
                    <a:pt x="222942" y="136610"/>
                  </a:lnTo>
                  <a:lnTo>
                    <a:pt x="271676" y="123799"/>
                  </a:lnTo>
                  <a:lnTo>
                    <a:pt x="316802" y="102446"/>
                  </a:lnTo>
                  <a:lnTo>
                    <a:pt x="358319" y="72550"/>
                  </a:lnTo>
                  <a:lnTo>
                    <a:pt x="396227" y="34112"/>
                  </a:lnTo>
                  <a:lnTo>
                    <a:pt x="396227" y="6603"/>
                  </a:lnTo>
                  <a:lnTo>
                    <a:pt x="3932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33">
              <a:extLst>
                <a:ext uri="{FF2B5EF4-FFF2-40B4-BE49-F238E27FC236}">
                  <a16:creationId xmlns:a16="http://schemas.microsoft.com/office/drawing/2014/main" id="{02C96DD1-D61E-1286-B3B0-9A05F4A07012}"/>
                </a:ext>
              </a:extLst>
            </p:cNvPr>
            <p:cNvSpPr/>
            <p:nvPr/>
          </p:nvSpPr>
          <p:spPr>
            <a:xfrm>
              <a:off x="1896886" y="4915372"/>
              <a:ext cx="439420" cy="757555"/>
            </a:xfrm>
            <a:custGeom>
              <a:avLst/>
              <a:gdLst/>
              <a:ahLst/>
              <a:cxnLst/>
              <a:rect l="l" t="t" r="r" b="b"/>
              <a:pathLst>
                <a:path w="439419" h="757554">
                  <a:moveTo>
                    <a:pt x="125471" y="560217"/>
                  </a:moveTo>
                  <a:lnTo>
                    <a:pt x="107861" y="604242"/>
                  </a:lnTo>
                  <a:lnTo>
                    <a:pt x="64936" y="621852"/>
                  </a:lnTo>
                  <a:lnTo>
                    <a:pt x="57232" y="621852"/>
                  </a:lnTo>
                  <a:lnTo>
                    <a:pt x="84610" y="659892"/>
                  </a:lnTo>
                  <a:lnTo>
                    <a:pt x="116115" y="687064"/>
                  </a:lnTo>
                  <a:lnTo>
                    <a:pt x="151748" y="703367"/>
                  </a:lnTo>
                  <a:lnTo>
                    <a:pt x="191508" y="708801"/>
                  </a:lnTo>
                  <a:lnTo>
                    <a:pt x="227416" y="704674"/>
                  </a:lnTo>
                  <a:lnTo>
                    <a:pt x="283548" y="671655"/>
                  </a:lnTo>
                  <a:lnTo>
                    <a:pt x="312921" y="620339"/>
                  </a:lnTo>
                  <a:lnTo>
                    <a:pt x="323377" y="549899"/>
                  </a:lnTo>
                  <a:lnTo>
                    <a:pt x="324684" y="501884"/>
                  </a:lnTo>
                  <a:lnTo>
                    <a:pt x="322826" y="449811"/>
                  </a:lnTo>
                  <a:lnTo>
                    <a:pt x="317254" y="406955"/>
                  </a:lnTo>
                  <a:lnTo>
                    <a:pt x="294967" y="348897"/>
                  </a:lnTo>
                  <a:lnTo>
                    <a:pt x="264700" y="321657"/>
                  </a:lnTo>
                  <a:lnTo>
                    <a:pt x="231131" y="312577"/>
                  </a:lnTo>
                  <a:lnTo>
                    <a:pt x="224527" y="312577"/>
                  </a:lnTo>
                  <a:lnTo>
                    <a:pt x="184216" y="317254"/>
                  </a:lnTo>
                  <a:lnTo>
                    <a:pt x="119280" y="354676"/>
                  </a:lnTo>
                  <a:lnTo>
                    <a:pt x="94653" y="387419"/>
                  </a:lnTo>
                  <a:lnTo>
                    <a:pt x="91718" y="392556"/>
                  </a:lnTo>
                  <a:lnTo>
                    <a:pt x="89150" y="395490"/>
                  </a:lnTo>
                  <a:lnTo>
                    <a:pt x="86949" y="396224"/>
                  </a:lnTo>
                  <a:lnTo>
                    <a:pt x="84748" y="396958"/>
                  </a:lnTo>
                  <a:lnTo>
                    <a:pt x="79244" y="397691"/>
                  </a:lnTo>
                  <a:lnTo>
                    <a:pt x="70439" y="398425"/>
                  </a:lnTo>
                  <a:lnTo>
                    <a:pt x="57966" y="398425"/>
                  </a:lnTo>
                  <a:lnTo>
                    <a:pt x="47877" y="341468"/>
                  </a:lnTo>
                  <a:lnTo>
                    <a:pt x="47464" y="281828"/>
                  </a:lnTo>
                  <a:lnTo>
                    <a:pt x="47326" y="199212"/>
                  </a:lnTo>
                  <a:lnTo>
                    <a:pt x="47326" y="57232"/>
                  </a:lnTo>
                  <a:lnTo>
                    <a:pt x="48702" y="15959"/>
                  </a:lnTo>
                  <a:lnTo>
                    <a:pt x="55765" y="0"/>
                  </a:lnTo>
                  <a:lnTo>
                    <a:pt x="57232" y="0"/>
                  </a:lnTo>
                  <a:lnTo>
                    <a:pt x="57966" y="0"/>
                  </a:lnTo>
                  <a:lnTo>
                    <a:pt x="65670" y="2935"/>
                  </a:lnTo>
                  <a:lnTo>
                    <a:pt x="80345" y="8804"/>
                  </a:lnTo>
                  <a:lnTo>
                    <a:pt x="92383" y="13207"/>
                  </a:lnTo>
                  <a:lnTo>
                    <a:pt x="140879" y="26414"/>
                  </a:lnTo>
                  <a:lnTo>
                    <a:pt x="180777" y="33018"/>
                  </a:lnTo>
                  <a:lnTo>
                    <a:pt x="223426" y="35219"/>
                  </a:lnTo>
                  <a:lnTo>
                    <a:pt x="262085" y="33293"/>
                  </a:lnTo>
                  <a:lnTo>
                    <a:pt x="299920" y="27515"/>
                  </a:lnTo>
                  <a:lnTo>
                    <a:pt x="336928" y="17885"/>
                  </a:lnTo>
                  <a:lnTo>
                    <a:pt x="373111" y="4402"/>
                  </a:lnTo>
                  <a:lnTo>
                    <a:pt x="378981" y="1467"/>
                  </a:lnTo>
                  <a:lnTo>
                    <a:pt x="383751" y="0"/>
                  </a:lnTo>
                  <a:lnTo>
                    <a:pt x="387419" y="0"/>
                  </a:lnTo>
                  <a:lnTo>
                    <a:pt x="393289" y="0"/>
                  </a:lnTo>
                  <a:lnTo>
                    <a:pt x="396224" y="6603"/>
                  </a:lnTo>
                  <a:lnTo>
                    <a:pt x="396224" y="19811"/>
                  </a:lnTo>
                  <a:lnTo>
                    <a:pt x="396224" y="34119"/>
                  </a:lnTo>
                  <a:lnTo>
                    <a:pt x="358318" y="72553"/>
                  </a:lnTo>
                  <a:lnTo>
                    <a:pt x="316803" y="102446"/>
                  </a:lnTo>
                  <a:lnTo>
                    <a:pt x="271677" y="123798"/>
                  </a:lnTo>
                  <a:lnTo>
                    <a:pt x="222942" y="136609"/>
                  </a:lnTo>
                  <a:lnTo>
                    <a:pt x="170596" y="140879"/>
                  </a:lnTo>
                  <a:lnTo>
                    <a:pt x="153949" y="140467"/>
                  </a:lnTo>
                  <a:lnTo>
                    <a:pt x="138128" y="139228"/>
                  </a:lnTo>
                  <a:lnTo>
                    <a:pt x="123132" y="137165"/>
                  </a:lnTo>
                  <a:lnTo>
                    <a:pt x="108961" y="134276"/>
                  </a:lnTo>
                  <a:lnTo>
                    <a:pt x="97955" y="132074"/>
                  </a:lnTo>
                  <a:lnTo>
                    <a:pt x="97955" y="321382"/>
                  </a:lnTo>
                  <a:lnTo>
                    <a:pt x="107861" y="314090"/>
                  </a:lnTo>
                  <a:lnTo>
                    <a:pt x="116666" y="307624"/>
                  </a:lnTo>
                  <a:lnTo>
                    <a:pt x="157801" y="283960"/>
                  </a:lnTo>
                  <a:lnTo>
                    <a:pt x="198387" y="272954"/>
                  </a:lnTo>
                  <a:lnTo>
                    <a:pt x="226728" y="270753"/>
                  </a:lnTo>
                  <a:lnTo>
                    <a:pt x="269584" y="275224"/>
                  </a:lnTo>
                  <a:lnTo>
                    <a:pt x="309000" y="288638"/>
                  </a:lnTo>
                  <a:lnTo>
                    <a:pt x="344976" y="310995"/>
                  </a:lnTo>
                  <a:lnTo>
                    <a:pt x="377513" y="342294"/>
                  </a:lnTo>
                  <a:lnTo>
                    <a:pt x="404479" y="379715"/>
                  </a:lnTo>
                  <a:lnTo>
                    <a:pt x="423740" y="420438"/>
                  </a:lnTo>
                  <a:lnTo>
                    <a:pt x="435296" y="464463"/>
                  </a:lnTo>
                  <a:lnTo>
                    <a:pt x="439148" y="511790"/>
                  </a:lnTo>
                  <a:lnTo>
                    <a:pt x="434746" y="560561"/>
                  </a:lnTo>
                  <a:lnTo>
                    <a:pt x="421539" y="605618"/>
                  </a:lnTo>
                  <a:lnTo>
                    <a:pt x="399526" y="646960"/>
                  </a:lnTo>
                  <a:lnTo>
                    <a:pt x="368709" y="684588"/>
                  </a:lnTo>
                  <a:lnTo>
                    <a:pt x="331562" y="715955"/>
                  </a:lnTo>
                  <a:lnTo>
                    <a:pt x="290564" y="738518"/>
                  </a:lnTo>
                  <a:lnTo>
                    <a:pt x="245714" y="752276"/>
                  </a:lnTo>
                  <a:lnTo>
                    <a:pt x="197011" y="757229"/>
                  </a:lnTo>
                  <a:lnTo>
                    <a:pt x="154637" y="753514"/>
                  </a:lnTo>
                  <a:lnTo>
                    <a:pt x="116666" y="742370"/>
                  </a:lnTo>
                  <a:lnTo>
                    <a:pt x="83097" y="723797"/>
                  </a:lnTo>
                  <a:lnTo>
                    <a:pt x="53930" y="697795"/>
                  </a:lnTo>
                  <a:lnTo>
                    <a:pt x="30335" y="667115"/>
                  </a:lnTo>
                  <a:lnTo>
                    <a:pt x="3370" y="599977"/>
                  </a:lnTo>
                  <a:lnTo>
                    <a:pt x="0" y="563519"/>
                  </a:lnTo>
                  <a:lnTo>
                    <a:pt x="756" y="550999"/>
                  </a:lnTo>
                  <a:lnTo>
                    <a:pt x="18229" y="514679"/>
                  </a:lnTo>
                  <a:lnTo>
                    <a:pt x="56613" y="497757"/>
                  </a:lnTo>
                  <a:lnTo>
                    <a:pt x="98436" y="508006"/>
                  </a:lnTo>
                  <a:lnTo>
                    <a:pt x="124370" y="547973"/>
                  </a:lnTo>
                  <a:lnTo>
                    <a:pt x="125471" y="56021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9" name="object 34">
            <a:extLst>
              <a:ext uri="{FF2B5EF4-FFF2-40B4-BE49-F238E27FC236}">
                <a16:creationId xmlns:a16="http://schemas.microsoft.com/office/drawing/2014/main" id="{9BC4A19D-BF1C-D645-3A44-0405B743D614}"/>
              </a:ext>
            </a:extLst>
          </p:cNvPr>
          <p:cNvSpPr txBox="1"/>
          <p:nvPr/>
        </p:nvSpPr>
        <p:spPr>
          <a:xfrm>
            <a:off x="11237477" y="1193799"/>
            <a:ext cx="862965" cy="6499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endParaRPr lang="ko-KR" altLang="en-US" sz="52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6360"/>
              </a:spcBef>
            </a:pPr>
            <a:r>
              <a:rPr lang="en-US" altLang="ko-KR" sz="5200" spc="-495" dirty="0">
                <a:solidFill>
                  <a:srgbClr val="FFFFFF"/>
                </a:solidFill>
                <a:latin typeface="Gungsuh"/>
                <a:cs typeface="Gungsuh"/>
              </a:rPr>
              <a:t>(1)</a:t>
            </a:r>
            <a:endParaRPr lang="ko-KR" altLang="en-US" sz="5200" dirty="0">
              <a:latin typeface="Gungsuh"/>
              <a:cs typeface="Gungsuh"/>
            </a:endParaRPr>
          </a:p>
          <a:p>
            <a:pPr marL="12700">
              <a:lnSpc>
                <a:spcPct val="100000"/>
              </a:lnSpc>
              <a:spcBef>
                <a:spcPts val="3700"/>
              </a:spcBef>
            </a:pPr>
            <a:r>
              <a:rPr sz="5200" spc="-320" dirty="0">
                <a:solidFill>
                  <a:srgbClr val="FFFFFF"/>
                </a:solidFill>
                <a:latin typeface="Gungsuh"/>
                <a:cs typeface="Gungsuh"/>
              </a:rPr>
              <a:t>(2)</a:t>
            </a:r>
            <a:endParaRPr sz="5200" dirty="0">
              <a:latin typeface="Gungsuh"/>
              <a:cs typeface="Gungsuh"/>
            </a:endParaRPr>
          </a:p>
          <a:p>
            <a:pPr marL="12700">
              <a:lnSpc>
                <a:spcPct val="100000"/>
              </a:lnSpc>
              <a:spcBef>
                <a:spcPts val="4980"/>
              </a:spcBef>
            </a:pPr>
            <a:r>
              <a:rPr sz="5200" spc="-320" dirty="0">
                <a:solidFill>
                  <a:srgbClr val="FFFFFF"/>
                </a:solidFill>
                <a:latin typeface="Gungsuh"/>
                <a:cs typeface="Gungsuh"/>
              </a:rPr>
              <a:t>(3)</a:t>
            </a:r>
            <a:endParaRPr sz="5200" dirty="0">
              <a:latin typeface="Gungsuh"/>
              <a:cs typeface="Gungsuh"/>
            </a:endParaRPr>
          </a:p>
          <a:p>
            <a:pPr marL="12700">
              <a:lnSpc>
                <a:spcPct val="100000"/>
              </a:lnSpc>
              <a:spcBef>
                <a:spcPts val="4740"/>
              </a:spcBef>
            </a:pPr>
            <a:r>
              <a:rPr sz="5200" spc="-295" dirty="0">
                <a:solidFill>
                  <a:srgbClr val="FFFFFF"/>
                </a:solidFill>
                <a:latin typeface="Gungsuh"/>
                <a:cs typeface="Gungsuh"/>
              </a:rPr>
              <a:t>(4)</a:t>
            </a:r>
            <a:endParaRPr sz="5200" dirty="0">
              <a:latin typeface="Gungsuh"/>
              <a:cs typeface="Gungsuh"/>
            </a:endParaRPr>
          </a:p>
        </p:txBody>
      </p:sp>
      <p:grpSp>
        <p:nvGrpSpPr>
          <p:cNvPr id="150" name="object 35">
            <a:extLst>
              <a:ext uri="{FF2B5EF4-FFF2-40B4-BE49-F238E27FC236}">
                <a16:creationId xmlns:a16="http://schemas.microsoft.com/office/drawing/2014/main" id="{99189F50-A87F-C00C-7B15-A199B5034C58}"/>
              </a:ext>
            </a:extLst>
          </p:cNvPr>
          <p:cNvGrpSpPr/>
          <p:nvPr/>
        </p:nvGrpSpPr>
        <p:grpSpPr>
          <a:xfrm>
            <a:off x="12355339" y="6914831"/>
            <a:ext cx="203835" cy="847725"/>
            <a:chOff x="1917962" y="6406832"/>
            <a:chExt cx="203835" cy="847725"/>
          </a:xfrm>
        </p:grpSpPr>
        <p:sp>
          <p:nvSpPr>
            <p:cNvPr id="151" name="object 36">
              <a:extLst>
                <a:ext uri="{FF2B5EF4-FFF2-40B4-BE49-F238E27FC236}">
                  <a16:creationId xmlns:a16="http://schemas.microsoft.com/office/drawing/2014/main" id="{B5799008-293E-6CF7-67B0-FC39B6898859}"/>
                </a:ext>
              </a:extLst>
            </p:cNvPr>
            <p:cNvSpPr/>
            <p:nvPr/>
          </p:nvSpPr>
          <p:spPr>
            <a:xfrm>
              <a:off x="1918385" y="6407264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90">
                  <a:moveTo>
                    <a:pt x="198450" y="0"/>
                  </a:moveTo>
                  <a:lnTo>
                    <a:pt x="176149" y="0"/>
                  </a:lnTo>
                  <a:lnTo>
                    <a:pt x="162386" y="10794"/>
                  </a:lnTo>
                  <a:lnTo>
                    <a:pt x="157887" y="14762"/>
                  </a:lnTo>
                  <a:lnTo>
                    <a:pt x="151644" y="21487"/>
                  </a:lnTo>
                  <a:lnTo>
                    <a:pt x="127038" y="46570"/>
                  </a:lnTo>
                  <a:lnTo>
                    <a:pt x="98132" y="80239"/>
                  </a:lnTo>
                  <a:lnTo>
                    <a:pt x="59283" y="147345"/>
                  </a:lnTo>
                  <a:lnTo>
                    <a:pt x="41289" y="184188"/>
                  </a:lnTo>
                  <a:lnTo>
                    <a:pt x="27952" y="221869"/>
                  </a:lnTo>
                  <a:lnTo>
                    <a:pt x="17578" y="263580"/>
                  </a:lnTo>
                  <a:lnTo>
                    <a:pt x="8470" y="312483"/>
                  </a:lnTo>
                  <a:lnTo>
                    <a:pt x="2120" y="366469"/>
                  </a:lnTo>
                  <a:lnTo>
                    <a:pt x="0" y="423417"/>
                  </a:lnTo>
                  <a:lnTo>
                    <a:pt x="2276" y="480896"/>
                  </a:lnTo>
                  <a:lnTo>
                    <a:pt x="9105" y="537317"/>
                  </a:lnTo>
                  <a:lnTo>
                    <a:pt x="20488" y="592682"/>
                  </a:lnTo>
                  <a:lnTo>
                    <a:pt x="36423" y="646988"/>
                  </a:lnTo>
                  <a:lnTo>
                    <a:pt x="57326" y="698542"/>
                  </a:lnTo>
                  <a:lnTo>
                    <a:pt x="83629" y="745648"/>
                  </a:lnTo>
                  <a:lnTo>
                    <a:pt x="115333" y="788306"/>
                  </a:lnTo>
                  <a:lnTo>
                    <a:pt x="152438" y="826515"/>
                  </a:lnTo>
                  <a:lnTo>
                    <a:pt x="176149" y="846848"/>
                  </a:lnTo>
                  <a:lnTo>
                    <a:pt x="198170" y="846848"/>
                  </a:lnTo>
                  <a:lnTo>
                    <a:pt x="202399" y="844308"/>
                  </a:lnTo>
                  <a:lnTo>
                    <a:pt x="202399" y="838657"/>
                  </a:lnTo>
                  <a:lnTo>
                    <a:pt x="188010" y="821435"/>
                  </a:lnTo>
                  <a:lnTo>
                    <a:pt x="171915" y="801747"/>
                  </a:lnTo>
                  <a:lnTo>
                    <a:pt x="141908" y="761523"/>
                  </a:lnTo>
                  <a:lnTo>
                    <a:pt x="121162" y="725113"/>
                  </a:lnTo>
                  <a:lnTo>
                    <a:pt x="101153" y="679543"/>
                  </a:lnTo>
                  <a:lnTo>
                    <a:pt x="83790" y="620684"/>
                  </a:lnTo>
                  <a:lnTo>
                    <a:pt x="69924" y="548542"/>
                  </a:lnTo>
                  <a:lnTo>
                    <a:pt x="65424" y="508950"/>
                  </a:lnTo>
                  <a:lnTo>
                    <a:pt x="62723" y="467242"/>
                  </a:lnTo>
                  <a:lnTo>
                    <a:pt x="61823" y="423417"/>
                  </a:lnTo>
                  <a:lnTo>
                    <a:pt x="62723" y="379541"/>
                  </a:lnTo>
                  <a:lnTo>
                    <a:pt x="65424" y="337675"/>
                  </a:lnTo>
                  <a:lnTo>
                    <a:pt x="69924" y="297821"/>
                  </a:lnTo>
                  <a:lnTo>
                    <a:pt x="76225" y="259981"/>
                  </a:lnTo>
                  <a:lnTo>
                    <a:pt x="92309" y="193924"/>
                  </a:lnTo>
                  <a:lnTo>
                    <a:pt x="111785" y="143116"/>
                  </a:lnTo>
                  <a:lnTo>
                    <a:pt x="132751" y="103312"/>
                  </a:lnTo>
                  <a:lnTo>
                    <a:pt x="153288" y="70281"/>
                  </a:lnTo>
                  <a:lnTo>
                    <a:pt x="180440" y="33920"/>
                  </a:lnTo>
                  <a:lnTo>
                    <a:pt x="197599" y="15239"/>
                  </a:lnTo>
                  <a:lnTo>
                    <a:pt x="202399" y="9309"/>
                  </a:lnTo>
                  <a:lnTo>
                    <a:pt x="202399" y="2539"/>
                  </a:lnTo>
                  <a:lnTo>
                    <a:pt x="1984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37">
              <a:extLst>
                <a:ext uri="{FF2B5EF4-FFF2-40B4-BE49-F238E27FC236}">
                  <a16:creationId xmlns:a16="http://schemas.microsoft.com/office/drawing/2014/main" id="{5396E5EE-00E0-FAB3-44E2-BBE360B55FE6}"/>
                </a:ext>
              </a:extLst>
            </p:cNvPr>
            <p:cNvSpPr/>
            <p:nvPr/>
          </p:nvSpPr>
          <p:spPr>
            <a:xfrm>
              <a:off x="1918385" y="6407255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90">
                  <a:moveTo>
                    <a:pt x="0" y="423423"/>
                  </a:moveTo>
                  <a:lnTo>
                    <a:pt x="2117" y="366473"/>
                  </a:lnTo>
                  <a:lnTo>
                    <a:pt x="8468" y="312486"/>
                  </a:lnTo>
                  <a:lnTo>
                    <a:pt x="17572" y="263581"/>
                  </a:lnTo>
                  <a:lnTo>
                    <a:pt x="27945" y="221874"/>
                  </a:lnTo>
                  <a:lnTo>
                    <a:pt x="41283" y="184189"/>
                  </a:lnTo>
                  <a:lnTo>
                    <a:pt x="59279" y="147351"/>
                  </a:lnTo>
                  <a:lnTo>
                    <a:pt x="85002" y="101780"/>
                  </a:lnTo>
                  <a:lnTo>
                    <a:pt x="106279" y="69441"/>
                  </a:lnTo>
                  <a:lnTo>
                    <a:pt x="137665" y="35885"/>
                  </a:lnTo>
                  <a:lnTo>
                    <a:pt x="145869" y="27522"/>
                  </a:lnTo>
                  <a:lnTo>
                    <a:pt x="151638" y="21488"/>
                  </a:lnTo>
                  <a:lnTo>
                    <a:pt x="154973" y="17783"/>
                  </a:lnTo>
                  <a:lnTo>
                    <a:pt x="157884" y="14766"/>
                  </a:lnTo>
                  <a:lnTo>
                    <a:pt x="162382" y="10797"/>
                  </a:lnTo>
                  <a:lnTo>
                    <a:pt x="168469" y="5875"/>
                  </a:lnTo>
                  <a:lnTo>
                    <a:pt x="176144" y="0"/>
                  </a:lnTo>
                  <a:lnTo>
                    <a:pt x="187153" y="0"/>
                  </a:lnTo>
                  <a:lnTo>
                    <a:pt x="190540" y="0"/>
                  </a:lnTo>
                  <a:lnTo>
                    <a:pt x="198444" y="0"/>
                  </a:lnTo>
                  <a:lnTo>
                    <a:pt x="202396" y="2540"/>
                  </a:lnTo>
                  <a:lnTo>
                    <a:pt x="202396" y="7621"/>
                  </a:lnTo>
                  <a:lnTo>
                    <a:pt x="202396" y="9315"/>
                  </a:lnTo>
                  <a:lnTo>
                    <a:pt x="197597" y="15243"/>
                  </a:lnTo>
                  <a:lnTo>
                    <a:pt x="188000" y="25405"/>
                  </a:lnTo>
                  <a:lnTo>
                    <a:pt x="180431" y="33926"/>
                  </a:lnTo>
                  <a:lnTo>
                    <a:pt x="153279" y="70288"/>
                  </a:lnTo>
                  <a:lnTo>
                    <a:pt x="132743" y="103315"/>
                  </a:lnTo>
                  <a:lnTo>
                    <a:pt x="111783" y="143117"/>
                  </a:lnTo>
                  <a:lnTo>
                    <a:pt x="92306" y="193928"/>
                  </a:lnTo>
                  <a:lnTo>
                    <a:pt x="76216" y="259982"/>
                  </a:lnTo>
                  <a:lnTo>
                    <a:pt x="69917" y="297825"/>
                  </a:lnTo>
                  <a:lnTo>
                    <a:pt x="65419" y="337680"/>
                  </a:lnTo>
                  <a:lnTo>
                    <a:pt x="62719" y="379546"/>
                  </a:lnTo>
                  <a:lnTo>
                    <a:pt x="61819" y="423423"/>
                  </a:lnTo>
                  <a:lnTo>
                    <a:pt x="62719" y="467248"/>
                  </a:lnTo>
                  <a:lnTo>
                    <a:pt x="65419" y="508955"/>
                  </a:lnTo>
                  <a:lnTo>
                    <a:pt x="69917" y="548545"/>
                  </a:lnTo>
                  <a:lnTo>
                    <a:pt x="83784" y="620686"/>
                  </a:lnTo>
                  <a:lnTo>
                    <a:pt x="101145" y="679542"/>
                  </a:lnTo>
                  <a:lnTo>
                    <a:pt x="121152" y="725113"/>
                  </a:lnTo>
                  <a:lnTo>
                    <a:pt x="141899" y="761527"/>
                  </a:lnTo>
                  <a:lnTo>
                    <a:pt x="171910" y="801752"/>
                  </a:lnTo>
                  <a:lnTo>
                    <a:pt x="197597" y="832733"/>
                  </a:lnTo>
                  <a:lnTo>
                    <a:pt x="202396" y="838660"/>
                  </a:lnTo>
                  <a:lnTo>
                    <a:pt x="202396" y="839225"/>
                  </a:lnTo>
                  <a:lnTo>
                    <a:pt x="202396" y="844306"/>
                  </a:lnTo>
                  <a:lnTo>
                    <a:pt x="198162" y="846847"/>
                  </a:lnTo>
                  <a:lnTo>
                    <a:pt x="189693" y="846847"/>
                  </a:lnTo>
                  <a:lnTo>
                    <a:pt x="187153" y="846847"/>
                  </a:lnTo>
                  <a:lnTo>
                    <a:pt x="176144" y="846847"/>
                  </a:lnTo>
                  <a:lnTo>
                    <a:pt x="152432" y="826523"/>
                  </a:lnTo>
                  <a:lnTo>
                    <a:pt x="115329" y="788308"/>
                  </a:lnTo>
                  <a:lnTo>
                    <a:pt x="83626" y="745649"/>
                  </a:lnTo>
                  <a:lnTo>
                    <a:pt x="57321" y="698543"/>
                  </a:lnTo>
                  <a:lnTo>
                    <a:pt x="36414" y="646991"/>
                  </a:lnTo>
                  <a:lnTo>
                    <a:pt x="20483" y="592687"/>
                  </a:lnTo>
                  <a:lnTo>
                    <a:pt x="9103" y="537324"/>
                  </a:lnTo>
                  <a:lnTo>
                    <a:pt x="2275" y="480903"/>
                  </a:lnTo>
                  <a:lnTo>
                    <a:pt x="0" y="42342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3" name="object 38">
            <a:extLst>
              <a:ext uri="{FF2B5EF4-FFF2-40B4-BE49-F238E27FC236}">
                <a16:creationId xmlns:a16="http://schemas.microsoft.com/office/drawing/2014/main" id="{2636FCBF-632A-8546-AA71-4A708105950A}"/>
              </a:ext>
            </a:extLst>
          </p:cNvPr>
          <p:cNvGrpSpPr/>
          <p:nvPr/>
        </p:nvGrpSpPr>
        <p:grpSpPr>
          <a:xfrm>
            <a:off x="12640728" y="6986813"/>
            <a:ext cx="352425" cy="582930"/>
            <a:chOff x="2203351" y="6478814"/>
            <a:chExt cx="352425" cy="582930"/>
          </a:xfrm>
        </p:grpSpPr>
        <p:sp>
          <p:nvSpPr>
            <p:cNvPr id="154" name="object 39">
              <a:extLst>
                <a:ext uri="{FF2B5EF4-FFF2-40B4-BE49-F238E27FC236}">
                  <a16:creationId xmlns:a16="http://schemas.microsoft.com/office/drawing/2014/main" id="{05C5A025-77E7-C65C-C2F5-05782E4E93E5}"/>
                </a:ext>
              </a:extLst>
            </p:cNvPr>
            <p:cNvSpPr/>
            <p:nvPr/>
          </p:nvSpPr>
          <p:spPr>
            <a:xfrm>
              <a:off x="2203780" y="6479300"/>
              <a:ext cx="351790" cy="582295"/>
            </a:xfrm>
            <a:custGeom>
              <a:avLst/>
              <a:gdLst/>
              <a:ahLst/>
              <a:cxnLst/>
              <a:rect l="l" t="t" r="r" b="b"/>
              <a:pathLst>
                <a:path w="351789" h="582295">
                  <a:moveTo>
                    <a:pt x="53352" y="399654"/>
                  </a:moveTo>
                  <a:lnTo>
                    <a:pt x="15239" y="414894"/>
                  </a:lnTo>
                  <a:lnTo>
                    <a:pt x="0" y="453007"/>
                  </a:lnTo>
                  <a:lnTo>
                    <a:pt x="3046" y="479537"/>
                  </a:lnTo>
                  <a:lnTo>
                    <a:pt x="3069" y="479736"/>
                  </a:lnTo>
                  <a:lnTo>
                    <a:pt x="27624" y="525889"/>
                  </a:lnTo>
                  <a:lnTo>
                    <a:pt x="74838" y="561246"/>
                  </a:lnTo>
                  <a:lnTo>
                    <a:pt x="133269" y="579458"/>
                  </a:lnTo>
                  <a:lnTo>
                    <a:pt x="165976" y="581734"/>
                  </a:lnTo>
                  <a:lnTo>
                    <a:pt x="204454" y="578610"/>
                  </a:lnTo>
                  <a:lnTo>
                    <a:pt x="239441" y="569239"/>
                  </a:lnTo>
                  <a:lnTo>
                    <a:pt x="270934" y="553622"/>
                  </a:lnTo>
                  <a:lnTo>
                    <a:pt x="281578" y="545311"/>
                  </a:lnTo>
                  <a:lnTo>
                    <a:pt x="165976" y="545311"/>
                  </a:lnTo>
                  <a:lnTo>
                    <a:pt x="136232" y="542929"/>
                  </a:lnTo>
                  <a:lnTo>
                    <a:pt x="108816" y="535784"/>
                  </a:lnTo>
                  <a:lnTo>
                    <a:pt x="83730" y="523874"/>
                  </a:lnTo>
                  <a:lnTo>
                    <a:pt x="60972" y="507198"/>
                  </a:lnTo>
                  <a:lnTo>
                    <a:pt x="64363" y="506360"/>
                  </a:lnTo>
                  <a:lnTo>
                    <a:pt x="66052" y="505229"/>
                  </a:lnTo>
                  <a:lnTo>
                    <a:pt x="68313" y="504378"/>
                  </a:lnTo>
                  <a:lnTo>
                    <a:pt x="73952" y="503248"/>
                  </a:lnTo>
                  <a:lnTo>
                    <a:pt x="76784" y="502118"/>
                  </a:lnTo>
                  <a:lnTo>
                    <a:pt x="106637" y="465072"/>
                  </a:lnTo>
                  <a:lnTo>
                    <a:pt x="107543" y="459217"/>
                  </a:lnTo>
                  <a:lnTo>
                    <a:pt x="107543" y="453007"/>
                  </a:lnTo>
                  <a:lnTo>
                    <a:pt x="92303" y="414894"/>
                  </a:lnTo>
                  <a:lnTo>
                    <a:pt x="64675" y="400607"/>
                  </a:lnTo>
                  <a:lnTo>
                    <a:pt x="53352" y="399654"/>
                  </a:lnTo>
                  <a:close/>
                </a:path>
                <a:path w="351789" h="582295">
                  <a:moveTo>
                    <a:pt x="279950" y="32967"/>
                  </a:moveTo>
                  <a:lnTo>
                    <a:pt x="167678" y="32967"/>
                  </a:lnTo>
                  <a:lnTo>
                    <a:pt x="178103" y="33708"/>
                  </a:lnTo>
                  <a:lnTo>
                    <a:pt x="188212" y="35931"/>
                  </a:lnTo>
                  <a:lnTo>
                    <a:pt x="229704" y="70870"/>
                  </a:lnTo>
                  <a:lnTo>
                    <a:pt x="236944" y="109751"/>
                  </a:lnTo>
                  <a:lnTo>
                    <a:pt x="236898" y="122731"/>
                  </a:lnTo>
                  <a:lnTo>
                    <a:pt x="231182" y="173972"/>
                  </a:lnTo>
                  <a:lnTo>
                    <a:pt x="213398" y="213345"/>
                  </a:lnTo>
                  <a:lnTo>
                    <a:pt x="174979" y="245108"/>
                  </a:lnTo>
                  <a:lnTo>
                    <a:pt x="135916" y="252090"/>
                  </a:lnTo>
                  <a:lnTo>
                    <a:pt x="111785" y="253147"/>
                  </a:lnTo>
                  <a:lnTo>
                    <a:pt x="107264" y="253147"/>
                  </a:lnTo>
                  <a:lnTo>
                    <a:pt x="105003" y="258227"/>
                  </a:lnTo>
                  <a:lnTo>
                    <a:pt x="144805" y="284478"/>
                  </a:lnTo>
                  <a:lnTo>
                    <a:pt x="162643" y="285171"/>
                  </a:lnTo>
                  <a:lnTo>
                    <a:pt x="220179" y="307297"/>
                  </a:lnTo>
                  <a:lnTo>
                    <a:pt x="247273" y="361075"/>
                  </a:lnTo>
                  <a:lnTo>
                    <a:pt x="250659" y="397965"/>
                  </a:lnTo>
                  <a:lnTo>
                    <a:pt x="250659" y="414894"/>
                  </a:lnTo>
                  <a:lnTo>
                    <a:pt x="249761" y="441836"/>
                  </a:lnTo>
                  <a:lnTo>
                    <a:pt x="247089" y="464869"/>
                  </a:lnTo>
                  <a:lnTo>
                    <a:pt x="247065" y="465072"/>
                  </a:lnTo>
                  <a:lnTo>
                    <a:pt x="222983" y="520064"/>
                  </a:lnTo>
                  <a:lnTo>
                    <a:pt x="187836" y="542505"/>
                  </a:lnTo>
                  <a:lnTo>
                    <a:pt x="165976" y="545311"/>
                  </a:lnTo>
                  <a:lnTo>
                    <a:pt x="281578" y="545311"/>
                  </a:lnTo>
                  <a:lnTo>
                    <a:pt x="321902" y="505723"/>
                  </a:lnTo>
                  <a:lnTo>
                    <a:pt x="348153" y="447288"/>
                  </a:lnTo>
                  <a:lnTo>
                    <a:pt x="351434" y="414894"/>
                  </a:lnTo>
                  <a:lnTo>
                    <a:pt x="347095" y="379859"/>
                  </a:lnTo>
                  <a:lnTo>
                    <a:pt x="312381" y="320581"/>
                  </a:lnTo>
                  <a:lnTo>
                    <a:pt x="282003" y="296340"/>
                  </a:lnTo>
                  <a:lnTo>
                    <a:pt x="241935" y="275860"/>
                  </a:lnTo>
                  <a:lnTo>
                    <a:pt x="220179" y="269809"/>
                  </a:lnTo>
                  <a:lnTo>
                    <a:pt x="217639" y="268959"/>
                  </a:lnTo>
                  <a:lnTo>
                    <a:pt x="217639" y="268387"/>
                  </a:lnTo>
                  <a:lnTo>
                    <a:pt x="220179" y="266698"/>
                  </a:lnTo>
                  <a:lnTo>
                    <a:pt x="244206" y="255954"/>
                  </a:lnTo>
                  <a:lnTo>
                    <a:pt x="265482" y="242352"/>
                  </a:lnTo>
                  <a:lnTo>
                    <a:pt x="299783" y="206576"/>
                  </a:lnTo>
                  <a:lnTo>
                    <a:pt x="321375" y="164447"/>
                  </a:lnTo>
                  <a:lnTo>
                    <a:pt x="328574" y="121042"/>
                  </a:lnTo>
                  <a:lnTo>
                    <a:pt x="326234" y="101852"/>
                  </a:lnTo>
                  <a:lnTo>
                    <a:pt x="326141" y="101087"/>
                  </a:lnTo>
                  <a:lnTo>
                    <a:pt x="319755" y="82091"/>
                  </a:lnTo>
                  <a:lnTo>
                    <a:pt x="319682" y="81875"/>
                  </a:lnTo>
                  <a:lnTo>
                    <a:pt x="309202" y="63406"/>
                  </a:lnTo>
                  <a:lnTo>
                    <a:pt x="294703" y="45680"/>
                  </a:lnTo>
                  <a:lnTo>
                    <a:pt x="279950" y="32967"/>
                  </a:lnTo>
                  <a:close/>
                </a:path>
                <a:path w="351789" h="582295">
                  <a:moveTo>
                    <a:pt x="175191" y="0"/>
                  </a:moveTo>
                  <a:lnTo>
                    <a:pt x="161108" y="0"/>
                  </a:lnTo>
                  <a:lnTo>
                    <a:pt x="134012" y="2222"/>
                  </a:lnTo>
                  <a:lnTo>
                    <a:pt x="84896" y="20425"/>
                  </a:lnTo>
                  <a:lnTo>
                    <a:pt x="45727" y="55203"/>
                  </a:lnTo>
                  <a:lnTo>
                    <a:pt x="25400" y="96699"/>
                  </a:lnTo>
                  <a:lnTo>
                    <a:pt x="22955" y="118502"/>
                  </a:lnTo>
                  <a:lnTo>
                    <a:pt x="22859" y="119353"/>
                  </a:lnTo>
                  <a:lnTo>
                    <a:pt x="36410" y="156614"/>
                  </a:lnTo>
                  <a:lnTo>
                    <a:pt x="71983" y="171003"/>
                  </a:lnTo>
                  <a:lnTo>
                    <a:pt x="84208" y="169737"/>
                  </a:lnTo>
                  <a:lnTo>
                    <a:pt x="118981" y="140304"/>
                  </a:lnTo>
                  <a:lnTo>
                    <a:pt x="121945" y="122731"/>
                  </a:lnTo>
                  <a:lnTo>
                    <a:pt x="123075" y="115403"/>
                  </a:lnTo>
                  <a:lnTo>
                    <a:pt x="122224" y="109751"/>
                  </a:lnTo>
                  <a:lnTo>
                    <a:pt x="116585" y="101852"/>
                  </a:lnTo>
                  <a:lnTo>
                    <a:pt x="114325" y="97610"/>
                  </a:lnTo>
                  <a:lnTo>
                    <a:pt x="110934" y="88580"/>
                  </a:lnTo>
                  <a:lnTo>
                    <a:pt x="108115" y="85482"/>
                  </a:lnTo>
                  <a:lnTo>
                    <a:pt x="100202" y="82091"/>
                  </a:lnTo>
                  <a:lnTo>
                    <a:pt x="96824" y="80110"/>
                  </a:lnTo>
                  <a:lnTo>
                    <a:pt x="91173" y="75601"/>
                  </a:lnTo>
                  <a:lnTo>
                    <a:pt x="88353" y="74179"/>
                  </a:lnTo>
                  <a:lnTo>
                    <a:pt x="82702" y="73061"/>
                  </a:lnTo>
                  <a:lnTo>
                    <a:pt x="80454" y="72490"/>
                  </a:lnTo>
                  <a:lnTo>
                    <a:pt x="78752" y="71931"/>
                  </a:lnTo>
                  <a:lnTo>
                    <a:pt x="76212" y="71931"/>
                  </a:lnTo>
                  <a:lnTo>
                    <a:pt x="85534" y="61758"/>
                  </a:lnTo>
                  <a:lnTo>
                    <a:pt x="129405" y="38212"/>
                  </a:lnTo>
                  <a:lnTo>
                    <a:pt x="167678" y="32967"/>
                  </a:lnTo>
                  <a:lnTo>
                    <a:pt x="279950" y="32967"/>
                  </a:lnTo>
                  <a:lnTo>
                    <a:pt x="276334" y="29851"/>
                  </a:lnTo>
                  <a:lnTo>
                    <a:pt x="228486" y="7405"/>
                  </a:lnTo>
                  <a:lnTo>
                    <a:pt x="185883" y="157"/>
                  </a:lnTo>
                  <a:lnTo>
                    <a:pt x="1751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40">
              <a:extLst>
                <a:ext uri="{FF2B5EF4-FFF2-40B4-BE49-F238E27FC236}">
                  <a16:creationId xmlns:a16="http://schemas.microsoft.com/office/drawing/2014/main" id="{0DD22C4C-58A8-12E0-F8EE-C0E9450450C2}"/>
                </a:ext>
              </a:extLst>
            </p:cNvPr>
            <p:cNvSpPr/>
            <p:nvPr/>
          </p:nvSpPr>
          <p:spPr>
            <a:xfrm>
              <a:off x="2203775" y="6479237"/>
              <a:ext cx="351790" cy="582295"/>
            </a:xfrm>
            <a:custGeom>
              <a:avLst/>
              <a:gdLst/>
              <a:ahLst/>
              <a:cxnLst/>
              <a:rect l="l" t="t" r="r" b="b"/>
              <a:pathLst>
                <a:path w="351789" h="582295">
                  <a:moveTo>
                    <a:pt x="71982" y="171063"/>
                  </a:moveTo>
                  <a:lnTo>
                    <a:pt x="36414" y="156666"/>
                  </a:lnTo>
                  <a:lnTo>
                    <a:pt x="22864" y="119405"/>
                  </a:lnTo>
                  <a:lnTo>
                    <a:pt x="25405" y="96752"/>
                  </a:lnTo>
                  <a:lnTo>
                    <a:pt x="45729" y="55256"/>
                  </a:lnTo>
                  <a:lnTo>
                    <a:pt x="84896" y="20483"/>
                  </a:lnTo>
                  <a:lnTo>
                    <a:pt x="134013" y="2275"/>
                  </a:lnTo>
                  <a:lnTo>
                    <a:pt x="161747" y="0"/>
                  </a:lnTo>
                  <a:lnTo>
                    <a:pt x="175191" y="52"/>
                  </a:lnTo>
                  <a:lnTo>
                    <a:pt x="228489" y="7462"/>
                  </a:lnTo>
                  <a:lnTo>
                    <a:pt x="276336" y="29904"/>
                  </a:lnTo>
                  <a:lnTo>
                    <a:pt x="309205" y="63460"/>
                  </a:lnTo>
                  <a:lnTo>
                    <a:pt x="326142" y="101145"/>
                  </a:lnTo>
                  <a:lnTo>
                    <a:pt x="328576" y="121099"/>
                  </a:lnTo>
                  <a:lnTo>
                    <a:pt x="326777" y="142958"/>
                  </a:lnTo>
                  <a:lnTo>
                    <a:pt x="312380" y="185724"/>
                  </a:lnTo>
                  <a:lnTo>
                    <a:pt x="284011" y="225949"/>
                  </a:lnTo>
                  <a:lnTo>
                    <a:pt x="244209" y="256012"/>
                  </a:lnTo>
                  <a:lnTo>
                    <a:pt x="220180" y="266756"/>
                  </a:lnTo>
                  <a:lnTo>
                    <a:pt x="217639" y="268450"/>
                  </a:lnTo>
                  <a:lnTo>
                    <a:pt x="217639" y="269015"/>
                  </a:lnTo>
                  <a:lnTo>
                    <a:pt x="220180" y="269862"/>
                  </a:lnTo>
                  <a:lnTo>
                    <a:pt x="225261" y="270991"/>
                  </a:lnTo>
                  <a:lnTo>
                    <a:pt x="229654" y="272102"/>
                  </a:lnTo>
                  <a:lnTo>
                    <a:pt x="266333" y="286022"/>
                  </a:lnTo>
                  <a:lnTo>
                    <a:pt x="312380" y="320637"/>
                  </a:lnTo>
                  <a:lnTo>
                    <a:pt x="347101" y="379916"/>
                  </a:lnTo>
                  <a:lnTo>
                    <a:pt x="351441" y="414955"/>
                  </a:lnTo>
                  <a:lnTo>
                    <a:pt x="348160" y="447347"/>
                  </a:lnTo>
                  <a:lnTo>
                    <a:pt x="321907" y="505779"/>
                  </a:lnTo>
                  <a:lnTo>
                    <a:pt x="270938" y="553679"/>
                  </a:lnTo>
                  <a:lnTo>
                    <a:pt x="204460" y="578661"/>
                  </a:lnTo>
                  <a:lnTo>
                    <a:pt x="165982" y="581784"/>
                  </a:lnTo>
                  <a:lnTo>
                    <a:pt x="133272" y="579508"/>
                  </a:lnTo>
                  <a:lnTo>
                    <a:pt x="74840" y="561301"/>
                  </a:lnTo>
                  <a:lnTo>
                    <a:pt x="27628" y="525945"/>
                  </a:lnTo>
                  <a:lnTo>
                    <a:pt x="3069" y="479791"/>
                  </a:lnTo>
                  <a:lnTo>
                    <a:pt x="0" y="453063"/>
                  </a:lnTo>
                  <a:lnTo>
                    <a:pt x="952" y="441789"/>
                  </a:lnTo>
                  <a:lnTo>
                    <a:pt x="23341" y="408604"/>
                  </a:lnTo>
                  <a:lnTo>
                    <a:pt x="64678" y="400664"/>
                  </a:lnTo>
                  <a:lnTo>
                    <a:pt x="98975" y="423053"/>
                  </a:lnTo>
                  <a:lnTo>
                    <a:pt x="106702" y="464919"/>
                  </a:lnTo>
                  <a:lnTo>
                    <a:pt x="105009" y="470000"/>
                  </a:lnTo>
                  <a:lnTo>
                    <a:pt x="103315" y="475081"/>
                  </a:lnTo>
                  <a:lnTo>
                    <a:pt x="101339" y="479597"/>
                  </a:lnTo>
                  <a:lnTo>
                    <a:pt x="99081" y="483549"/>
                  </a:lnTo>
                  <a:lnTo>
                    <a:pt x="96822" y="487501"/>
                  </a:lnTo>
                  <a:lnTo>
                    <a:pt x="93718" y="490889"/>
                  </a:lnTo>
                  <a:lnTo>
                    <a:pt x="89765" y="493712"/>
                  </a:lnTo>
                  <a:lnTo>
                    <a:pt x="85813" y="496534"/>
                  </a:lnTo>
                  <a:lnTo>
                    <a:pt x="82426" y="498793"/>
                  </a:lnTo>
                  <a:lnTo>
                    <a:pt x="79603" y="500486"/>
                  </a:lnTo>
                  <a:lnTo>
                    <a:pt x="76781" y="502180"/>
                  </a:lnTo>
                  <a:lnTo>
                    <a:pt x="73957" y="503309"/>
                  </a:lnTo>
                  <a:lnTo>
                    <a:pt x="71135" y="503874"/>
                  </a:lnTo>
                  <a:lnTo>
                    <a:pt x="68312" y="504438"/>
                  </a:lnTo>
                  <a:lnTo>
                    <a:pt x="66054" y="505285"/>
                  </a:lnTo>
                  <a:lnTo>
                    <a:pt x="64360" y="506414"/>
                  </a:lnTo>
                  <a:lnTo>
                    <a:pt x="60973" y="507261"/>
                  </a:lnTo>
                  <a:lnTo>
                    <a:pt x="83732" y="523933"/>
                  </a:lnTo>
                  <a:lnTo>
                    <a:pt x="108819" y="535842"/>
                  </a:lnTo>
                  <a:lnTo>
                    <a:pt x="136236" y="542987"/>
                  </a:lnTo>
                  <a:lnTo>
                    <a:pt x="165982" y="545369"/>
                  </a:lnTo>
                  <a:lnTo>
                    <a:pt x="187841" y="542564"/>
                  </a:lnTo>
                  <a:lnTo>
                    <a:pt x="222985" y="520123"/>
                  </a:lnTo>
                  <a:lnTo>
                    <a:pt x="242568" y="484661"/>
                  </a:lnTo>
                  <a:lnTo>
                    <a:pt x="249767" y="441895"/>
                  </a:lnTo>
                  <a:lnTo>
                    <a:pt x="250666" y="414955"/>
                  </a:lnTo>
                  <a:lnTo>
                    <a:pt x="250666" y="398018"/>
                  </a:lnTo>
                  <a:lnTo>
                    <a:pt x="237117" y="330905"/>
                  </a:lnTo>
                  <a:lnTo>
                    <a:pt x="196468" y="290468"/>
                  </a:lnTo>
                  <a:lnTo>
                    <a:pt x="144810" y="284540"/>
                  </a:lnTo>
                  <a:lnTo>
                    <a:pt x="109243" y="283693"/>
                  </a:lnTo>
                  <a:lnTo>
                    <a:pt x="106702" y="282000"/>
                  </a:lnTo>
                  <a:lnTo>
                    <a:pt x="105573" y="280306"/>
                  </a:lnTo>
                  <a:lnTo>
                    <a:pt x="105009" y="275790"/>
                  </a:lnTo>
                  <a:lnTo>
                    <a:pt x="105009" y="268450"/>
                  </a:lnTo>
                  <a:lnTo>
                    <a:pt x="105009" y="258288"/>
                  </a:lnTo>
                  <a:lnTo>
                    <a:pt x="107267" y="253207"/>
                  </a:lnTo>
                  <a:lnTo>
                    <a:pt x="111783" y="253207"/>
                  </a:lnTo>
                  <a:lnTo>
                    <a:pt x="123745" y="252942"/>
                  </a:lnTo>
                  <a:lnTo>
                    <a:pt x="174979" y="245162"/>
                  </a:lnTo>
                  <a:lnTo>
                    <a:pt x="213405" y="213405"/>
                  </a:lnTo>
                  <a:lnTo>
                    <a:pt x="231189" y="174027"/>
                  </a:lnTo>
                  <a:lnTo>
                    <a:pt x="237117" y="118558"/>
                  </a:lnTo>
                  <a:lnTo>
                    <a:pt x="237117" y="111783"/>
                  </a:lnTo>
                  <a:lnTo>
                    <a:pt x="229707" y="70923"/>
                  </a:lnTo>
                  <a:lnTo>
                    <a:pt x="198003" y="39696"/>
                  </a:lnTo>
                  <a:lnTo>
                    <a:pt x="167675" y="33027"/>
                  </a:lnTo>
                  <a:lnTo>
                    <a:pt x="154390" y="33609"/>
                  </a:lnTo>
                  <a:lnTo>
                    <a:pt x="107126" y="47052"/>
                  </a:lnTo>
                  <a:lnTo>
                    <a:pt x="79321" y="68594"/>
                  </a:lnTo>
                  <a:lnTo>
                    <a:pt x="76216" y="71982"/>
                  </a:lnTo>
                  <a:lnTo>
                    <a:pt x="78756" y="71982"/>
                  </a:lnTo>
                  <a:lnTo>
                    <a:pt x="80450" y="72546"/>
                  </a:lnTo>
                  <a:lnTo>
                    <a:pt x="82709" y="73110"/>
                  </a:lnTo>
                  <a:lnTo>
                    <a:pt x="85531" y="73675"/>
                  </a:lnTo>
                  <a:lnTo>
                    <a:pt x="88354" y="74240"/>
                  </a:lnTo>
                  <a:lnTo>
                    <a:pt x="91177" y="75651"/>
                  </a:lnTo>
                  <a:lnTo>
                    <a:pt x="94000" y="77909"/>
                  </a:lnTo>
                  <a:lnTo>
                    <a:pt x="96822" y="80168"/>
                  </a:lnTo>
                  <a:lnTo>
                    <a:pt x="100209" y="82144"/>
                  </a:lnTo>
                  <a:lnTo>
                    <a:pt x="104162" y="83837"/>
                  </a:lnTo>
                  <a:lnTo>
                    <a:pt x="108114" y="85531"/>
                  </a:lnTo>
                  <a:lnTo>
                    <a:pt x="110937" y="88636"/>
                  </a:lnTo>
                  <a:lnTo>
                    <a:pt x="112630" y="93153"/>
                  </a:lnTo>
                  <a:lnTo>
                    <a:pt x="114324" y="97669"/>
                  </a:lnTo>
                  <a:lnTo>
                    <a:pt x="116582" y="101903"/>
                  </a:lnTo>
                  <a:lnTo>
                    <a:pt x="119405" y="105855"/>
                  </a:lnTo>
                  <a:lnTo>
                    <a:pt x="122228" y="109808"/>
                  </a:lnTo>
                  <a:lnTo>
                    <a:pt x="123074" y="115453"/>
                  </a:lnTo>
                  <a:lnTo>
                    <a:pt x="121946" y="122792"/>
                  </a:lnTo>
                  <a:lnTo>
                    <a:pt x="121205" y="131843"/>
                  </a:lnTo>
                  <a:lnTo>
                    <a:pt x="94635" y="166828"/>
                  </a:lnTo>
                  <a:lnTo>
                    <a:pt x="84208" y="169792"/>
                  </a:lnTo>
                  <a:lnTo>
                    <a:pt x="71982" y="17106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6" name="object 41">
            <a:extLst>
              <a:ext uri="{FF2B5EF4-FFF2-40B4-BE49-F238E27FC236}">
                <a16:creationId xmlns:a16="http://schemas.microsoft.com/office/drawing/2014/main" id="{7BA4D952-F807-ED1C-155D-64FE0200CEBA}"/>
              </a:ext>
            </a:extLst>
          </p:cNvPr>
          <p:cNvGrpSpPr/>
          <p:nvPr/>
        </p:nvGrpSpPr>
        <p:grpSpPr>
          <a:xfrm>
            <a:off x="13288563" y="7321318"/>
            <a:ext cx="517525" cy="34925"/>
            <a:chOff x="2851186" y="6813319"/>
            <a:chExt cx="517525" cy="34925"/>
          </a:xfrm>
        </p:grpSpPr>
        <p:sp>
          <p:nvSpPr>
            <p:cNvPr id="157" name="object 42">
              <a:extLst>
                <a:ext uri="{FF2B5EF4-FFF2-40B4-BE49-F238E27FC236}">
                  <a16:creationId xmlns:a16="http://schemas.microsoft.com/office/drawing/2014/main" id="{A04D29F9-76B0-DE90-4BA3-CFF339E99CBE}"/>
                </a:ext>
              </a:extLst>
            </p:cNvPr>
            <p:cNvSpPr/>
            <p:nvPr/>
          </p:nvSpPr>
          <p:spPr>
            <a:xfrm>
              <a:off x="2851619" y="6813753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90">
                  <a:moveTo>
                    <a:pt x="503872" y="0"/>
                  </a:moveTo>
                  <a:lnTo>
                    <a:pt x="11849" y="0"/>
                  </a:lnTo>
                  <a:lnTo>
                    <a:pt x="3949" y="3949"/>
                  </a:lnTo>
                  <a:lnTo>
                    <a:pt x="0" y="9588"/>
                  </a:lnTo>
                  <a:lnTo>
                    <a:pt x="0" y="24269"/>
                  </a:lnTo>
                  <a:lnTo>
                    <a:pt x="3949" y="29921"/>
                  </a:lnTo>
                  <a:lnTo>
                    <a:pt x="11849" y="33870"/>
                  </a:lnTo>
                  <a:lnTo>
                    <a:pt x="503872" y="33870"/>
                  </a:lnTo>
                  <a:lnTo>
                    <a:pt x="512343" y="29349"/>
                  </a:lnTo>
                  <a:lnTo>
                    <a:pt x="516572" y="23710"/>
                  </a:lnTo>
                  <a:lnTo>
                    <a:pt x="516572" y="10160"/>
                  </a:lnTo>
                  <a:lnTo>
                    <a:pt x="512343" y="4508"/>
                  </a:lnTo>
                  <a:lnTo>
                    <a:pt x="5038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8" name="object 43">
              <a:extLst>
                <a:ext uri="{FF2B5EF4-FFF2-40B4-BE49-F238E27FC236}">
                  <a16:creationId xmlns:a16="http://schemas.microsoft.com/office/drawing/2014/main" id="{F0B6B2DC-FDB1-7BC2-2499-CC00D38EBACB}"/>
                </a:ext>
              </a:extLst>
            </p:cNvPr>
            <p:cNvSpPr/>
            <p:nvPr/>
          </p:nvSpPr>
          <p:spPr>
            <a:xfrm>
              <a:off x="2851609" y="6813742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90">
                  <a:moveTo>
                    <a:pt x="0" y="27945"/>
                  </a:moveTo>
                  <a:lnTo>
                    <a:pt x="0" y="24276"/>
                  </a:lnTo>
                  <a:lnTo>
                    <a:pt x="0" y="16936"/>
                  </a:lnTo>
                  <a:lnTo>
                    <a:pt x="0" y="9597"/>
                  </a:lnTo>
                  <a:lnTo>
                    <a:pt x="3951" y="3952"/>
                  </a:lnTo>
                  <a:lnTo>
                    <a:pt x="11855" y="0"/>
                  </a:lnTo>
                  <a:lnTo>
                    <a:pt x="503874" y="0"/>
                  </a:lnTo>
                  <a:lnTo>
                    <a:pt x="512342" y="4516"/>
                  </a:lnTo>
                  <a:lnTo>
                    <a:pt x="516576" y="10162"/>
                  </a:lnTo>
                  <a:lnTo>
                    <a:pt x="516576" y="16936"/>
                  </a:lnTo>
                  <a:lnTo>
                    <a:pt x="516576" y="23711"/>
                  </a:lnTo>
                  <a:lnTo>
                    <a:pt x="512342" y="29357"/>
                  </a:lnTo>
                  <a:lnTo>
                    <a:pt x="503874" y="33873"/>
                  </a:lnTo>
                  <a:lnTo>
                    <a:pt x="11855" y="33873"/>
                  </a:lnTo>
                  <a:lnTo>
                    <a:pt x="3951" y="29921"/>
                  </a:lnTo>
                  <a:lnTo>
                    <a:pt x="0" y="24276"/>
                  </a:lnTo>
                  <a:lnTo>
                    <a:pt x="0" y="16936"/>
                  </a:lnTo>
                  <a:lnTo>
                    <a:pt x="0" y="2794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9" name="object 44">
            <a:extLst>
              <a:ext uri="{FF2B5EF4-FFF2-40B4-BE49-F238E27FC236}">
                <a16:creationId xmlns:a16="http://schemas.microsoft.com/office/drawing/2014/main" id="{8B3CC3D8-5A3E-6EB9-F880-AC99A6DF04FB}"/>
              </a:ext>
            </a:extLst>
          </p:cNvPr>
          <p:cNvGrpSpPr/>
          <p:nvPr/>
        </p:nvGrpSpPr>
        <p:grpSpPr>
          <a:xfrm>
            <a:off x="14082060" y="6990200"/>
            <a:ext cx="239395" cy="570230"/>
            <a:chOff x="3644683" y="6482201"/>
            <a:chExt cx="239395" cy="570230"/>
          </a:xfrm>
        </p:grpSpPr>
        <p:sp>
          <p:nvSpPr>
            <p:cNvPr id="160" name="object 45">
              <a:extLst>
                <a:ext uri="{FF2B5EF4-FFF2-40B4-BE49-F238E27FC236}">
                  <a16:creationId xmlns:a16="http://schemas.microsoft.com/office/drawing/2014/main" id="{FE7884C5-2249-0B25-3333-F32C62807F09}"/>
                </a:ext>
              </a:extLst>
            </p:cNvPr>
            <p:cNvSpPr/>
            <p:nvPr/>
          </p:nvSpPr>
          <p:spPr>
            <a:xfrm>
              <a:off x="3645116" y="6482626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5">
                  <a:moveTo>
                    <a:pt x="191388" y="0"/>
                  </a:moveTo>
                  <a:lnTo>
                    <a:pt x="154127" y="16090"/>
                  </a:lnTo>
                  <a:lnTo>
                    <a:pt x="138036" y="51663"/>
                  </a:lnTo>
                  <a:lnTo>
                    <a:pt x="139091" y="60711"/>
                  </a:lnTo>
                  <a:lnTo>
                    <a:pt x="165125" y="88074"/>
                  </a:lnTo>
                  <a:lnTo>
                    <a:pt x="173596" y="88074"/>
                  </a:lnTo>
                  <a:lnTo>
                    <a:pt x="210858" y="71145"/>
                  </a:lnTo>
                  <a:lnTo>
                    <a:pt x="227799" y="35572"/>
                  </a:lnTo>
                  <a:lnTo>
                    <a:pt x="226790" y="28269"/>
                  </a:lnTo>
                  <a:lnTo>
                    <a:pt x="198692" y="635"/>
                  </a:lnTo>
                  <a:lnTo>
                    <a:pt x="191388" y="0"/>
                  </a:lnTo>
                  <a:close/>
                </a:path>
                <a:path w="238125" h="569595">
                  <a:moveTo>
                    <a:pt x="181953" y="217639"/>
                  </a:moveTo>
                  <a:lnTo>
                    <a:pt x="123913" y="217639"/>
                  </a:lnTo>
                  <a:lnTo>
                    <a:pt x="128714" y="224421"/>
                  </a:lnTo>
                  <a:lnTo>
                    <a:pt x="128714" y="237972"/>
                  </a:lnTo>
                  <a:lnTo>
                    <a:pt x="128069" y="245592"/>
                  </a:lnTo>
                  <a:lnTo>
                    <a:pt x="128028" y="246066"/>
                  </a:lnTo>
                  <a:lnTo>
                    <a:pt x="126811" y="254268"/>
                  </a:lnTo>
                  <a:lnTo>
                    <a:pt x="111012" y="304863"/>
                  </a:lnTo>
                  <a:lnTo>
                    <a:pt x="85521" y="373468"/>
                  </a:lnTo>
                  <a:lnTo>
                    <a:pt x="71179" y="410942"/>
                  </a:lnTo>
                  <a:lnTo>
                    <a:pt x="60329" y="439523"/>
                  </a:lnTo>
                  <a:lnTo>
                    <a:pt x="47260" y="476459"/>
                  </a:lnTo>
                  <a:lnTo>
                    <a:pt x="44993" y="498163"/>
                  </a:lnTo>
                  <a:lnTo>
                    <a:pt x="46679" y="514148"/>
                  </a:lnTo>
                  <a:lnTo>
                    <a:pt x="68592" y="551307"/>
                  </a:lnTo>
                  <a:lnTo>
                    <a:pt x="105266" y="567975"/>
                  </a:lnTo>
                  <a:lnTo>
                    <a:pt x="118554" y="569087"/>
                  </a:lnTo>
                  <a:lnTo>
                    <a:pt x="131694" y="567975"/>
                  </a:lnTo>
                  <a:lnTo>
                    <a:pt x="132114" y="567975"/>
                  </a:lnTo>
                  <a:lnTo>
                    <a:pt x="171056" y="550456"/>
                  </a:lnTo>
                  <a:lnTo>
                    <a:pt x="185700" y="537756"/>
                  </a:lnTo>
                  <a:lnTo>
                    <a:pt x="122783" y="537756"/>
                  </a:lnTo>
                  <a:lnTo>
                    <a:pt x="116490" y="536432"/>
                  </a:lnTo>
                  <a:lnTo>
                    <a:pt x="111993" y="532461"/>
                  </a:lnTo>
                  <a:lnTo>
                    <a:pt x="109294" y="525845"/>
                  </a:lnTo>
                  <a:lnTo>
                    <a:pt x="108394" y="516585"/>
                  </a:lnTo>
                  <a:lnTo>
                    <a:pt x="108658" y="511712"/>
                  </a:lnTo>
                  <a:lnTo>
                    <a:pt x="119926" y="468578"/>
                  </a:lnTo>
                  <a:lnTo>
                    <a:pt x="137714" y="420730"/>
                  </a:lnTo>
                  <a:lnTo>
                    <a:pt x="158571" y="367271"/>
                  </a:lnTo>
                  <a:lnTo>
                    <a:pt x="167674" y="343611"/>
                  </a:lnTo>
                  <a:lnTo>
                    <a:pt x="181987" y="305080"/>
                  </a:lnTo>
                  <a:lnTo>
                    <a:pt x="193186" y="265806"/>
                  </a:lnTo>
                  <a:lnTo>
                    <a:pt x="193928" y="257441"/>
                  </a:lnTo>
                  <a:lnTo>
                    <a:pt x="192178" y="241780"/>
                  </a:lnTo>
                  <a:lnTo>
                    <a:pt x="187783" y="227809"/>
                  </a:lnTo>
                  <a:lnTo>
                    <a:pt x="181953" y="217639"/>
                  </a:lnTo>
                  <a:close/>
                </a:path>
                <a:path w="238125" h="569595">
                  <a:moveTo>
                    <a:pt x="232321" y="430199"/>
                  </a:moveTo>
                  <a:lnTo>
                    <a:pt x="212559" y="430199"/>
                  </a:lnTo>
                  <a:lnTo>
                    <a:pt x="207759" y="430771"/>
                  </a:lnTo>
                  <a:lnTo>
                    <a:pt x="205498" y="433031"/>
                  </a:lnTo>
                  <a:lnTo>
                    <a:pt x="204088" y="436981"/>
                  </a:lnTo>
                  <a:lnTo>
                    <a:pt x="202387" y="443750"/>
                  </a:lnTo>
                  <a:lnTo>
                    <a:pt x="197571" y="457990"/>
                  </a:lnTo>
                  <a:lnTo>
                    <a:pt x="181216" y="493712"/>
                  </a:lnTo>
                  <a:lnTo>
                    <a:pt x="151015" y="529564"/>
                  </a:lnTo>
                  <a:lnTo>
                    <a:pt x="127863" y="537756"/>
                  </a:lnTo>
                  <a:lnTo>
                    <a:pt x="185700" y="537756"/>
                  </a:lnTo>
                  <a:lnTo>
                    <a:pt x="215571" y="496521"/>
                  </a:lnTo>
                  <a:lnTo>
                    <a:pt x="233673" y="455980"/>
                  </a:lnTo>
                  <a:lnTo>
                    <a:pt x="237959" y="433031"/>
                  </a:lnTo>
                  <a:lnTo>
                    <a:pt x="232321" y="430199"/>
                  </a:lnTo>
                  <a:close/>
                </a:path>
                <a:path w="238125" h="569595">
                  <a:moveTo>
                    <a:pt x="116014" y="185458"/>
                  </a:moveTo>
                  <a:lnTo>
                    <a:pt x="77586" y="195623"/>
                  </a:lnTo>
                  <a:lnTo>
                    <a:pt x="43607" y="224629"/>
                  </a:lnTo>
                  <a:lnTo>
                    <a:pt x="21905" y="258875"/>
                  </a:lnTo>
                  <a:lnTo>
                    <a:pt x="4286" y="299415"/>
                  </a:lnTo>
                  <a:lnTo>
                    <a:pt x="0" y="316725"/>
                  </a:lnTo>
                  <a:lnTo>
                    <a:pt x="0" y="318414"/>
                  </a:lnTo>
                  <a:lnTo>
                    <a:pt x="1689" y="320967"/>
                  </a:lnTo>
                  <a:lnTo>
                    <a:pt x="5079" y="324345"/>
                  </a:lnTo>
                  <a:lnTo>
                    <a:pt x="27660" y="324345"/>
                  </a:lnTo>
                  <a:lnTo>
                    <a:pt x="28511" y="324065"/>
                  </a:lnTo>
                  <a:lnTo>
                    <a:pt x="30759" y="322935"/>
                  </a:lnTo>
                  <a:lnTo>
                    <a:pt x="31330" y="322376"/>
                  </a:lnTo>
                  <a:lnTo>
                    <a:pt x="31422" y="320967"/>
                  </a:lnTo>
                  <a:lnTo>
                    <a:pt x="31610" y="320395"/>
                  </a:lnTo>
                  <a:lnTo>
                    <a:pt x="32740" y="318135"/>
                  </a:lnTo>
                  <a:lnTo>
                    <a:pt x="33299" y="317296"/>
                  </a:lnTo>
                  <a:lnTo>
                    <a:pt x="33870" y="316725"/>
                  </a:lnTo>
                  <a:lnTo>
                    <a:pt x="40010" y="296084"/>
                  </a:lnTo>
                  <a:lnTo>
                    <a:pt x="56098" y="260518"/>
                  </a:lnTo>
                  <a:lnTo>
                    <a:pt x="88280" y="224629"/>
                  </a:lnTo>
                  <a:lnTo>
                    <a:pt x="112623" y="217639"/>
                  </a:lnTo>
                  <a:lnTo>
                    <a:pt x="181953" y="217639"/>
                  </a:lnTo>
                  <a:lnTo>
                    <a:pt x="180743" y="215529"/>
                  </a:lnTo>
                  <a:lnTo>
                    <a:pt x="171056" y="204939"/>
                  </a:lnTo>
                  <a:lnTo>
                    <a:pt x="159359" y="196420"/>
                  </a:lnTo>
                  <a:lnTo>
                    <a:pt x="146288" y="190331"/>
                  </a:lnTo>
                  <a:lnTo>
                    <a:pt x="131840" y="186676"/>
                  </a:lnTo>
                  <a:lnTo>
                    <a:pt x="116014" y="18545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1" name="object 46">
              <a:extLst>
                <a:ext uri="{FF2B5EF4-FFF2-40B4-BE49-F238E27FC236}">
                  <a16:creationId xmlns:a16="http://schemas.microsoft.com/office/drawing/2014/main" id="{3D099546-3F5D-511A-338B-4D699534FAC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2719" y="6482201"/>
              <a:ext cx="90612" cy="88918"/>
            </a:xfrm>
            <a:prstGeom prst="rect">
              <a:avLst/>
            </a:prstGeom>
          </p:spPr>
        </p:pic>
        <p:sp>
          <p:nvSpPr>
            <p:cNvPr id="162" name="object 47">
              <a:extLst>
                <a:ext uri="{FF2B5EF4-FFF2-40B4-BE49-F238E27FC236}">
                  <a16:creationId xmlns:a16="http://schemas.microsoft.com/office/drawing/2014/main" id="{8B765E25-1C66-6D9E-BA0D-62444E643894}"/>
                </a:ext>
              </a:extLst>
            </p:cNvPr>
            <p:cNvSpPr/>
            <p:nvPr/>
          </p:nvSpPr>
          <p:spPr>
            <a:xfrm>
              <a:off x="3645107" y="6668084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61"/>
                  </a:moveTo>
                  <a:lnTo>
                    <a:pt x="11750" y="95005"/>
                  </a:lnTo>
                  <a:lnTo>
                    <a:pt x="35038" y="50228"/>
                  </a:lnTo>
                  <a:lnTo>
                    <a:pt x="65207" y="18630"/>
                  </a:lnTo>
                  <a:lnTo>
                    <a:pt x="102997" y="846"/>
                  </a:lnTo>
                  <a:lnTo>
                    <a:pt x="116018" y="0"/>
                  </a:lnTo>
                  <a:lnTo>
                    <a:pt x="131843" y="1217"/>
                  </a:lnTo>
                  <a:lnTo>
                    <a:pt x="171063" y="19477"/>
                  </a:lnTo>
                  <a:lnTo>
                    <a:pt x="192181" y="56315"/>
                  </a:lnTo>
                  <a:lnTo>
                    <a:pt x="193928" y="71982"/>
                  </a:lnTo>
                  <a:lnTo>
                    <a:pt x="193187" y="80344"/>
                  </a:lnTo>
                  <a:lnTo>
                    <a:pt x="182072" y="119405"/>
                  </a:lnTo>
                  <a:lnTo>
                    <a:pt x="167675" y="158148"/>
                  </a:lnTo>
                  <a:lnTo>
                    <a:pt x="148198" y="208324"/>
                  </a:lnTo>
                  <a:lnTo>
                    <a:pt x="137718" y="235264"/>
                  </a:lnTo>
                  <a:lnTo>
                    <a:pt x="119934" y="283111"/>
                  </a:lnTo>
                  <a:lnTo>
                    <a:pt x="109455" y="320108"/>
                  </a:lnTo>
                  <a:lnTo>
                    <a:pt x="108396" y="331117"/>
                  </a:lnTo>
                  <a:lnTo>
                    <a:pt x="109296" y="340379"/>
                  </a:lnTo>
                  <a:lnTo>
                    <a:pt x="111995" y="346995"/>
                  </a:lnTo>
                  <a:lnTo>
                    <a:pt x="116494" y="350965"/>
                  </a:lnTo>
                  <a:lnTo>
                    <a:pt x="122792" y="352288"/>
                  </a:lnTo>
                  <a:lnTo>
                    <a:pt x="127873" y="352288"/>
                  </a:lnTo>
                  <a:lnTo>
                    <a:pt x="133237" y="351441"/>
                  </a:lnTo>
                  <a:lnTo>
                    <a:pt x="138882" y="349747"/>
                  </a:lnTo>
                  <a:lnTo>
                    <a:pt x="144528" y="348054"/>
                  </a:lnTo>
                  <a:lnTo>
                    <a:pt x="175350" y="317726"/>
                  </a:lnTo>
                  <a:lnTo>
                    <a:pt x="197580" y="272525"/>
                  </a:lnTo>
                  <a:lnTo>
                    <a:pt x="204090" y="251513"/>
                  </a:lnTo>
                  <a:lnTo>
                    <a:pt x="205501" y="247561"/>
                  </a:lnTo>
                  <a:lnTo>
                    <a:pt x="206630" y="246432"/>
                  </a:lnTo>
                  <a:lnTo>
                    <a:pt x="207759" y="245303"/>
                  </a:lnTo>
                  <a:lnTo>
                    <a:pt x="212558" y="244738"/>
                  </a:lnTo>
                  <a:lnTo>
                    <a:pt x="221027" y="244738"/>
                  </a:lnTo>
                  <a:lnTo>
                    <a:pt x="232318" y="244738"/>
                  </a:lnTo>
                  <a:lnTo>
                    <a:pt x="237964" y="247561"/>
                  </a:lnTo>
                  <a:lnTo>
                    <a:pt x="237964" y="253207"/>
                  </a:lnTo>
                  <a:lnTo>
                    <a:pt x="237487" y="257388"/>
                  </a:lnTo>
                  <a:lnTo>
                    <a:pt x="221238" y="299995"/>
                  </a:lnTo>
                  <a:lnTo>
                    <a:pt x="201708" y="334187"/>
                  </a:lnTo>
                  <a:lnTo>
                    <a:pt x="171063" y="364991"/>
                  </a:lnTo>
                  <a:lnTo>
                    <a:pt x="132319" y="382457"/>
                  </a:lnTo>
                  <a:lnTo>
                    <a:pt x="118558" y="383621"/>
                  </a:lnTo>
                  <a:lnTo>
                    <a:pt x="105273" y="382510"/>
                  </a:lnTo>
                  <a:lnTo>
                    <a:pt x="68594" y="365838"/>
                  </a:lnTo>
                  <a:lnTo>
                    <a:pt x="46682" y="328682"/>
                  </a:lnTo>
                  <a:lnTo>
                    <a:pt x="44882" y="311639"/>
                  </a:lnTo>
                  <a:lnTo>
                    <a:pt x="45147" y="304547"/>
                  </a:lnTo>
                  <a:lnTo>
                    <a:pt x="60337" y="254054"/>
                  </a:lnTo>
                  <a:lnTo>
                    <a:pt x="85531" y="188000"/>
                  </a:lnTo>
                  <a:lnTo>
                    <a:pt x="99927" y="149521"/>
                  </a:lnTo>
                  <a:lnTo>
                    <a:pt x="118558" y="98287"/>
                  </a:lnTo>
                  <a:lnTo>
                    <a:pt x="128032" y="60602"/>
                  </a:lnTo>
                  <a:lnTo>
                    <a:pt x="128720" y="52504"/>
                  </a:lnTo>
                  <a:lnTo>
                    <a:pt x="128720" y="38954"/>
                  </a:lnTo>
                  <a:lnTo>
                    <a:pt x="123921" y="32180"/>
                  </a:lnTo>
                  <a:lnTo>
                    <a:pt x="114324" y="32180"/>
                  </a:lnTo>
                  <a:lnTo>
                    <a:pt x="112630" y="32180"/>
                  </a:lnTo>
                  <a:lnTo>
                    <a:pt x="76904" y="47899"/>
                  </a:lnTo>
                  <a:lnTo>
                    <a:pt x="47423" y="91882"/>
                  </a:lnTo>
                  <a:lnTo>
                    <a:pt x="33873" y="131261"/>
                  </a:lnTo>
                  <a:lnTo>
                    <a:pt x="33309" y="131826"/>
                  </a:lnTo>
                  <a:lnTo>
                    <a:pt x="32744" y="132673"/>
                  </a:lnTo>
                  <a:lnTo>
                    <a:pt x="32180" y="133801"/>
                  </a:lnTo>
                  <a:lnTo>
                    <a:pt x="31615" y="134930"/>
                  </a:lnTo>
                  <a:lnTo>
                    <a:pt x="31333" y="135777"/>
                  </a:lnTo>
                  <a:lnTo>
                    <a:pt x="31333" y="136342"/>
                  </a:lnTo>
                  <a:lnTo>
                    <a:pt x="31333" y="136907"/>
                  </a:lnTo>
                  <a:lnTo>
                    <a:pt x="30768" y="137471"/>
                  </a:lnTo>
                  <a:lnTo>
                    <a:pt x="29639" y="138036"/>
                  </a:lnTo>
                  <a:lnTo>
                    <a:pt x="28510" y="138600"/>
                  </a:lnTo>
                  <a:lnTo>
                    <a:pt x="27663" y="138882"/>
                  </a:lnTo>
                  <a:lnTo>
                    <a:pt x="27099" y="138882"/>
                  </a:lnTo>
                  <a:lnTo>
                    <a:pt x="26534" y="138882"/>
                  </a:lnTo>
                  <a:lnTo>
                    <a:pt x="5081" y="138882"/>
                  </a:lnTo>
                  <a:lnTo>
                    <a:pt x="1693" y="135495"/>
                  </a:lnTo>
                  <a:lnTo>
                    <a:pt x="0" y="132955"/>
                  </a:lnTo>
                  <a:lnTo>
                    <a:pt x="0" y="13126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3" name="object 48">
            <a:extLst>
              <a:ext uri="{FF2B5EF4-FFF2-40B4-BE49-F238E27FC236}">
                <a16:creationId xmlns:a16="http://schemas.microsoft.com/office/drawing/2014/main" id="{CC961C0D-FB2F-E8E5-3E6B-DF10921005C0}"/>
              </a:ext>
            </a:extLst>
          </p:cNvPr>
          <p:cNvGrpSpPr/>
          <p:nvPr/>
        </p:nvGrpSpPr>
        <p:grpSpPr>
          <a:xfrm>
            <a:off x="14403867" y="6914831"/>
            <a:ext cx="203835" cy="847725"/>
            <a:chOff x="3966490" y="6406832"/>
            <a:chExt cx="203835" cy="847725"/>
          </a:xfrm>
        </p:grpSpPr>
        <p:sp>
          <p:nvSpPr>
            <p:cNvPr id="164" name="object 49">
              <a:extLst>
                <a:ext uri="{FF2B5EF4-FFF2-40B4-BE49-F238E27FC236}">
                  <a16:creationId xmlns:a16="http://schemas.microsoft.com/office/drawing/2014/main" id="{B2324EF6-1EB3-7ED5-1747-514718EDBF1D}"/>
                </a:ext>
              </a:extLst>
            </p:cNvPr>
            <p:cNvSpPr/>
            <p:nvPr/>
          </p:nvSpPr>
          <p:spPr>
            <a:xfrm>
              <a:off x="3966908" y="6407264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90">
                  <a:moveTo>
                    <a:pt x="26250" y="0"/>
                  </a:moveTo>
                  <a:lnTo>
                    <a:pt x="7632" y="0"/>
                  </a:lnTo>
                  <a:lnTo>
                    <a:pt x="4241" y="850"/>
                  </a:lnTo>
                  <a:lnTo>
                    <a:pt x="1422" y="2539"/>
                  </a:lnTo>
                  <a:lnTo>
                    <a:pt x="0" y="5638"/>
                  </a:lnTo>
                  <a:lnTo>
                    <a:pt x="0" y="10159"/>
                  </a:lnTo>
                  <a:lnTo>
                    <a:pt x="9321" y="21170"/>
                  </a:lnTo>
                  <a:lnTo>
                    <a:pt x="36869" y="53068"/>
                  </a:lnTo>
                  <a:lnTo>
                    <a:pt x="61175" y="88165"/>
                  </a:lnTo>
                  <a:lnTo>
                    <a:pt x="82240" y="126461"/>
                  </a:lnTo>
                  <a:lnTo>
                    <a:pt x="100065" y="167957"/>
                  </a:lnTo>
                  <a:lnTo>
                    <a:pt x="114649" y="212651"/>
                  </a:lnTo>
                  <a:lnTo>
                    <a:pt x="125992" y="260545"/>
                  </a:lnTo>
                  <a:lnTo>
                    <a:pt x="134094" y="311637"/>
                  </a:lnTo>
                  <a:lnTo>
                    <a:pt x="138955" y="365928"/>
                  </a:lnTo>
                  <a:lnTo>
                    <a:pt x="140576" y="423417"/>
                  </a:lnTo>
                  <a:lnTo>
                    <a:pt x="138955" y="480911"/>
                  </a:lnTo>
                  <a:lnTo>
                    <a:pt x="134094" y="535205"/>
                  </a:lnTo>
                  <a:lnTo>
                    <a:pt x="125992" y="586299"/>
                  </a:lnTo>
                  <a:lnTo>
                    <a:pt x="114649" y="634194"/>
                  </a:lnTo>
                  <a:lnTo>
                    <a:pt x="100065" y="678890"/>
                  </a:lnTo>
                  <a:lnTo>
                    <a:pt x="82240" y="720386"/>
                  </a:lnTo>
                  <a:lnTo>
                    <a:pt x="61175" y="758682"/>
                  </a:lnTo>
                  <a:lnTo>
                    <a:pt x="36869" y="793780"/>
                  </a:lnTo>
                  <a:lnTo>
                    <a:pt x="0" y="836688"/>
                  </a:lnTo>
                  <a:lnTo>
                    <a:pt x="571" y="840066"/>
                  </a:lnTo>
                  <a:lnTo>
                    <a:pt x="1422" y="842606"/>
                  </a:lnTo>
                  <a:lnTo>
                    <a:pt x="3670" y="845997"/>
                  </a:lnTo>
                  <a:lnTo>
                    <a:pt x="5079" y="846848"/>
                  </a:lnTo>
                  <a:lnTo>
                    <a:pt x="26250" y="846848"/>
                  </a:lnTo>
                  <a:lnTo>
                    <a:pt x="29641" y="843457"/>
                  </a:lnTo>
                  <a:lnTo>
                    <a:pt x="39801" y="835558"/>
                  </a:lnTo>
                  <a:lnTo>
                    <a:pt x="76225" y="799426"/>
                  </a:lnTo>
                  <a:lnTo>
                    <a:pt x="104327" y="766235"/>
                  </a:lnTo>
                  <a:lnTo>
                    <a:pt x="124918" y="732305"/>
                  </a:lnTo>
                  <a:lnTo>
                    <a:pt x="152703" y="680859"/>
                  </a:lnTo>
                  <a:lnTo>
                    <a:pt x="168371" y="643597"/>
                  </a:lnTo>
                  <a:lnTo>
                    <a:pt x="179805" y="605331"/>
                  </a:lnTo>
                  <a:lnTo>
                    <a:pt x="189540" y="560030"/>
                  </a:lnTo>
                  <a:lnTo>
                    <a:pt x="197636" y="507421"/>
                  </a:lnTo>
                  <a:lnTo>
                    <a:pt x="201871" y="451947"/>
                  </a:lnTo>
                  <a:lnTo>
                    <a:pt x="202399" y="423417"/>
                  </a:lnTo>
                  <a:lnTo>
                    <a:pt x="200123" y="365939"/>
                  </a:lnTo>
                  <a:lnTo>
                    <a:pt x="193295" y="309519"/>
                  </a:lnTo>
                  <a:lnTo>
                    <a:pt x="181916" y="254159"/>
                  </a:lnTo>
                  <a:lnTo>
                    <a:pt x="165988" y="199859"/>
                  </a:lnTo>
                  <a:lnTo>
                    <a:pt x="145079" y="148305"/>
                  </a:lnTo>
                  <a:lnTo>
                    <a:pt x="118773" y="101198"/>
                  </a:lnTo>
                  <a:lnTo>
                    <a:pt x="87071" y="58536"/>
                  </a:lnTo>
                  <a:lnTo>
                    <a:pt x="49974" y="20319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50">
              <a:extLst>
                <a:ext uri="{FF2B5EF4-FFF2-40B4-BE49-F238E27FC236}">
                  <a16:creationId xmlns:a16="http://schemas.microsoft.com/office/drawing/2014/main" id="{DD87652A-CFAA-6EED-B08D-0759457C7B26}"/>
                </a:ext>
              </a:extLst>
            </p:cNvPr>
            <p:cNvSpPr/>
            <p:nvPr/>
          </p:nvSpPr>
          <p:spPr>
            <a:xfrm>
              <a:off x="3966914" y="6407255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90">
                  <a:moveTo>
                    <a:pt x="4234" y="846"/>
                  </a:moveTo>
                  <a:lnTo>
                    <a:pt x="7621" y="0"/>
                  </a:lnTo>
                  <a:lnTo>
                    <a:pt x="10444" y="0"/>
                  </a:lnTo>
                  <a:lnTo>
                    <a:pt x="13267" y="0"/>
                  </a:lnTo>
                  <a:lnTo>
                    <a:pt x="16090" y="0"/>
                  </a:lnTo>
                  <a:lnTo>
                    <a:pt x="26252" y="0"/>
                  </a:lnTo>
                  <a:lnTo>
                    <a:pt x="49963" y="20324"/>
                  </a:lnTo>
                  <a:lnTo>
                    <a:pt x="87066" y="58538"/>
                  </a:lnTo>
                  <a:lnTo>
                    <a:pt x="118770" y="101198"/>
                  </a:lnTo>
                  <a:lnTo>
                    <a:pt x="145075" y="148304"/>
                  </a:lnTo>
                  <a:lnTo>
                    <a:pt x="165982" y="199855"/>
                  </a:lnTo>
                  <a:lnTo>
                    <a:pt x="181913" y="254160"/>
                  </a:lnTo>
                  <a:lnTo>
                    <a:pt x="193293" y="309522"/>
                  </a:lnTo>
                  <a:lnTo>
                    <a:pt x="200120" y="365944"/>
                  </a:lnTo>
                  <a:lnTo>
                    <a:pt x="202396" y="423423"/>
                  </a:lnTo>
                  <a:lnTo>
                    <a:pt x="201867" y="451951"/>
                  </a:lnTo>
                  <a:lnTo>
                    <a:pt x="197633" y="507420"/>
                  </a:lnTo>
                  <a:lnTo>
                    <a:pt x="189534" y="560030"/>
                  </a:lnTo>
                  <a:lnTo>
                    <a:pt x="179796" y="605337"/>
                  </a:lnTo>
                  <a:lnTo>
                    <a:pt x="168363" y="643604"/>
                  </a:lnTo>
                  <a:lnTo>
                    <a:pt x="152697" y="680865"/>
                  </a:lnTo>
                  <a:lnTo>
                    <a:pt x="133484" y="717015"/>
                  </a:lnTo>
                  <a:lnTo>
                    <a:pt x="110937" y="756234"/>
                  </a:lnTo>
                  <a:lnTo>
                    <a:pt x="86960" y="787832"/>
                  </a:lnTo>
                  <a:lnTo>
                    <a:pt x="58008" y="818266"/>
                  </a:lnTo>
                  <a:lnTo>
                    <a:pt x="29639" y="843460"/>
                  </a:lnTo>
                  <a:lnTo>
                    <a:pt x="27945" y="845153"/>
                  </a:lnTo>
                  <a:lnTo>
                    <a:pt x="26816" y="846282"/>
                  </a:lnTo>
                  <a:lnTo>
                    <a:pt x="26252" y="846847"/>
                  </a:lnTo>
                  <a:lnTo>
                    <a:pt x="16090" y="846847"/>
                  </a:lnTo>
                  <a:lnTo>
                    <a:pt x="11573" y="846847"/>
                  </a:lnTo>
                  <a:lnTo>
                    <a:pt x="8468" y="846847"/>
                  </a:lnTo>
                  <a:lnTo>
                    <a:pt x="6774" y="846847"/>
                  </a:lnTo>
                  <a:lnTo>
                    <a:pt x="5081" y="846847"/>
                  </a:lnTo>
                  <a:lnTo>
                    <a:pt x="3669" y="846000"/>
                  </a:lnTo>
                  <a:lnTo>
                    <a:pt x="2540" y="844306"/>
                  </a:lnTo>
                  <a:lnTo>
                    <a:pt x="1411" y="842613"/>
                  </a:lnTo>
                  <a:lnTo>
                    <a:pt x="564" y="840072"/>
                  </a:lnTo>
                  <a:lnTo>
                    <a:pt x="0" y="836685"/>
                  </a:lnTo>
                  <a:lnTo>
                    <a:pt x="564" y="836120"/>
                  </a:lnTo>
                  <a:lnTo>
                    <a:pt x="3669" y="832451"/>
                  </a:lnTo>
                  <a:lnTo>
                    <a:pt x="9315" y="825676"/>
                  </a:lnTo>
                  <a:lnTo>
                    <a:pt x="36863" y="793778"/>
                  </a:lnTo>
                  <a:lnTo>
                    <a:pt x="61171" y="758681"/>
                  </a:lnTo>
                  <a:lnTo>
                    <a:pt x="82238" y="720385"/>
                  </a:lnTo>
                  <a:lnTo>
                    <a:pt x="100063" y="678889"/>
                  </a:lnTo>
                  <a:lnTo>
                    <a:pt x="114648" y="634194"/>
                  </a:lnTo>
                  <a:lnTo>
                    <a:pt x="125992" y="586300"/>
                  </a:lnTo>
                  <a:lnTo>
                    <a:pt x="134094" y="535207"/>
                  </a:lnTo>
                  <a:lnTo>
                    <a:pt x="138956" y="480915"/>
                  </a:lnTo>
                  <a:lnTo>
                    <a:pt x="140576" y="423423"/>
                  </a:lnTo>
                  <a:lnTo>
                    <a:pt x="138956" y="365932"/>
                  </a:lnTo>
                  <a:lnTo>
                    <a:pt x="134094" y="311639"/>
                  </a:lnTo>
                  <a:lnTo>
                    <a:pt x="125992" y="260546"/>
                  </a:lnTo>
                  <a:lnTo>
                    <a:pt x="114648" y="212652"/>
                  </a:lnTo>
                  <a:lnTo>
                    <a:pt x="100063" y="167958"/>
                  </a:lnTo>
                  <a:lnTo>
                    <a:pt x="82238" y="126462"/>
                  </a:lnTo>
                  <a:lnTo>
                    <a:pt x="61171" y="88166"/>
                  </a:lnTo>
                  <a:lnTo>
                    <a:pt x="36863" y="53069"/>
                  </a:lnTo>
                  <a:lnTo>
                    <a:pt x="9315" y="21171"/>
                  </a:lnTo>
                  <a:lnTo>
                    <a:pt x="3669" y="14396"/>
                  </a:lnTo>
                  <a:lnTo>
                    <a:pt x="564" y="10727"/>
                  </a:lnTo>
                  <a:lnTo>
                    <a:pt x="0" y="10162"/>
                  </a:lnTo>
                  <a:lnTo>
                    <a:pt x="0" y="5645"/>
                  </a:lnTo>
                  <a:lnTo>
                    <a:pt x="1411" y="2540"/>
                  </a:lnTo>
                  <a:lnTo>
                    <a:pt x="4234" y="84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6" name="object 51">
            <a:extLst>
              <a:ext uri="{FF2B5EF4-FFF2-40B4-BE49-F238E27FC236}">
                <a16:creationId xmlns:a16="http://schemas.microsoft.com/office/drawing/2014/main" id="{EA0B83CF-5FE1-B1C2-59EE-E3891414034E}"/>
              </a:ext>
            </a:extLst>
          </p:cNvPr>
          <p:cNvGrpSpPr/>
          <p:nvPr/>
        </p:nvGrpSpPr>
        <p:grpSpPr>
          <a:xfrm>
            <a:off x="14716649" y="6802295"/>
            <a:ext cx="240029" cy="399415"/>
            <a:chOff x="4279272" y="6294296"/>
            <a:chExt cx="240029" cy="399415"/>
          </a:xfrm>
        </p:grpSpPr>
        <p:sp>
          <p:nvSpPr>
            <p:cNvPr id="167" name="object 52">
              <a:extLst>
                <a:ext uri="{FF2B5EF4-FFF2-40B4-BE49-F238E27FC236}">
                  <a16:creationId xmlns:a16="http://schemas.microsoft.com/office/drawing/2014/main" id="{5F5FC2AA-2324-2DA4-9081-577910547624}"/>
                </a:ext>
              </a:extLst>
            </p:cNvPr>
            <p:cNvSpPr/>
            <p:nvPr/>
          </p:nvSpPr>
          <p:spPr>
            <a:xfrm>
              <a:off x="4279569" y="6294589"/>
              <a:ext cx="239395" cy="398780"/>
            </a:xfrm>
            <a:custGeom>
              <a:avLst/>
              <a:gdLst/>
              <a:ahLst/>
              <a:cxnLst/>
              <a:rect l="l" t="t" r="r" b="b"/>
              <a:pathLst>
                <a:path w="239395" h="398779">
                  <a:moveTo>
                    <a:pt x="110756" y="0"/>
                  </a:moveTo>
                  <a:lnTo>
                    <a:pt x="67356" y="7788"/>
                  </a:lnTo>
                  <a:lnTo>
                    <a:pt x="31737" y="31140"/>
                  </a:lnTo>
                  <a:lnTo>
                    <a:pt x="7934" y="65116"/>
                  </a:lnTo>
                  <a:lnTo>
                    <a:pt x="0" y="104787"/>
                  </a:lnTo>
                  <a:lnTo>
                    <a:pt x="597" y="112269"/>
                  </a:lnTo>
                  <a:lnTo>
                    <a:pt x="27651" y="141225"/>
                  </a:lnTo>
                  <a:lnTo>
                    <a:pt x="35318" y="141897"/>
                  </a:lnTo>
                  <a:lnTo>
                    <a:pt x="43517" y="141001"/>
                  </a:lnTo>
                  <a:lnTo>
                    <a:pt x="71246" y="113168"/>
                  </a:lnTo>
                  <a:lnTo>
                    <a:pt x="52882" y="72847"/>
                  </a:lnTo>
                  <a:lnTo>
                    <a:pt x="38315" y="70053"/>
                  </a:lnTo>
                  <a:lnTo>
                    <a:pt x="35318" y="69862"/>
                  </a:lnTo>
                  <a:lnTo>
                    <a:pt x="35318" y="68262"/>
                  </a:lnTo>
                  <a:lnTo>
                    <a:pt x="37325" y="64465"/>
                  </a:lnTo>
                  <a:lnTo>
                    <a:pt x="70052" y="33870"/>
                  </a:lnTo>
                  <a:lnTo>
                    <a:pt x="96989" y="28143"/>
                  </a:lnTo>
                  <a:lnTo>
                    <a:pt x="114765" y="29864"/>
                  </a:lnTo>
                  <a:lnTo>
                    <a:pt x="155067" y="55689"/>
                  </a:lnTo>
                  <a:lnTo>
                    <a:pt x="174153" y="102720"/>
                  </a:lnTo>
                  <a:lnTo>
                    <a:pt x="175425" y="120942"/>
                  </a:lnTo>
                  <a:lnTo>
                    <a:pt x="175425" y="128536"/>
                  </a:lnTo>
                  <a:lnTo>
                    <a:pt x="174828" y="135115"/>
                  </a:lnTo>
                  <a:lnTo>
                    <a:pt x="167843" y="165049"/>
                  </a:lnTo>
                  <a:lnTo>
                    <a:pt x="165252" y="171437"/>
                  </a:lnTo>
                  <a:lnTo>
                    <a:pt x="155067" y="190004"/>
                  </a:lnTo>
                  <a:lnTo>
                    <a:pt x="150279" y="200380"/>
                  </a:lnTo>
                  <a:lnTo>
                    <a:pt x="146088" y="206768"/>
                  </a:lnTo>
                  <a:lnTo>
                    <a:pt x="134112" y="221932"/>
                  </a:lnTo>
                  <a:lnTo>
                    <a:pt x="126326" y="232308"/>
                  </a:lnTo>
                  <a:lnTo>
                    <a:pt x="119745" y="240691"/>
                  </a:lnTo>
                  <a:lnTo>
                    <a:pt x="103990" y="259065"/>
                  </a:lnTo>
                  <a:lnTo>
                    <a:pt x="21551" y="350253"/>
                  </a:lnTo>
                  <a:lnTo>
                    <a:pt x="6060" y="368105"/>
                  </a:lnTo>
                  <a:lnTo>
                    <a:pt x="1193" y="374408"/>
                  </a:lnTo>
                  <a:lnTo>
                    <a:pt x="0" y="377393"/>
                  </a:lnTo>
                  <a:lnTo>
                    <a:pt x="0" y="398754"/>
                  </a:lnTo>
                  <a:lnTo>
                    <a:pt x="222123" y="398754"/>
                  </a:lnTo>
                  <a:lnTo>
                    <a:pt x="222123" y="396963"/>
                  </a:lnTo>
                  <a:lnTo>
                    <a:pt x="223356" y="392620"/>
                  </a:lnTo>
                  <a:lnTo>
                    <a:pt x="225264" y="381990"/>
                  </a:lnTo>
                  <a:lnTo>
                    <a:pt x="227846" y="365074"/>
                  </a:lnTo>
                  <a:lnTo>
                    <a:pt x="238887" y="287388"/>
                  </a:lnTo>
                  <a:lnTo>
                    <a:pt x="238887" y="285597"/>
                  </a:lnTo>
                  <a:lnTo>
                    <a:pt x="214934" y="285597"/>
                  </a:lnTo>
                  <a:lnTo>
                    <a:pt x="214934" y="287388"/>
                  </a:lnTo>
                  <a:lnTo>
                    <a:pt x="210222" y="310255"/>
                  </a:lnTo>
                  <a:lnTo>
                    <a:pt x="172580" y="342923"/>
                  </a:lnTo>
                  <a:lnTo>
                    <a:pt x="100584" y="343674"/>
                  </a:lnTo>
                  <a:lnTo>
                    <a:pt x="55079" y="343077"/>
                  </a:lnTo>
                  <a:lnTo>
                    <a:pt x="108520" y="292401"/>
                  </a:lnTo>
                  <a:lnTo>
                    <a:pt x="138456" y="264863"/>
                  </a:lnTo>
                  <a:lnTo>
                    <a:pt x="164945" y="241586"/>
                  </a:lnTo>
                  <a:lnTo>
                    <a:pt x="177815" y="229912"/>
                  </a:lnTo>
                  <a:lnTo>
                    <a:pt x="206254" y="201100"/>
                  </a:lnTo>
                  <a:lnTo>
                    <a:pt x="232152" y="157617"/>
                  </a:lnTo>
                  <a:lnTo>
                    <a:pt x="238887" y="120345"/>
                  </a:lnTo>
                  <a:lnTo>
                    <a:pt x="236344" y="94937"/>
                  </a:lnTo>
                  <a:lnTo>
                    <a:pt x="217780" y="51527"/>
                  </a:lnTo>
                  <a:lnTo>
                    <a:pt x="182383" y="18859"/>
                  </a:lnTo>
                  <a:lnTo>
                    <a:pt x="136881" y="2095"/>
                  </a:lnTo>
                  <a:lnTo>
                    <a:pt x="1107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8" name="object 53">
              <a:extLst>
                <a:ext uri="{FF2B5EF4-FFF2-40B4-BE49-F238E27FC236}">
                  <a16:creationId xmlns:a16="http://schemas.microsoft.com/office/drawing/2014/main" id="{3ED69B79-8B85-A733-425A-76F7822C4AFF}"/>
                </a:ext>
              </a:extLst>
            </p:cNvPr>
            <p:cNvSpPr/>
            <p:nvPr/>
          </p:nvSpPr>
          <p:spPr>
            <a:xfrm>
              <a:off x="4279571" y="6294596"/>
              <a:ext cx="239395" cy="398780"/>
            </a:xfrm>
            <a:custGeom>
              <a:avLst/>
              <a:gdLst/>
              <a:ahLst/>
              <a:cxnLst/>
              <a:rect l="l" t="t" r="r" b="b"/>
              <a:pathLst>
                <a:path w="239395" h="398779">
                  <a:moveTo>
                    <a:pt x="35324" y="141896"/>
                  </a:moveTo>
                  <a:lnTo>
                    <a:pt x="2394" y="119145"/>
                  </a:lnTo>
                  <a:lnTo>
                    <a:pt x="0" y="104776"/>
                  </a:lnTo>
                  <a:lnTo>
                    <a:pt x="1983" y="84232"/>
                  </a:lnTo>
                  <a:lnTo>
                    <a:pt x="17849" y="47411"/>
                  </a:lnTo>
                  <a:lnTo>
                    <a:pt x="48571" y="17512"/>
                  </a:lnTo>
                  <a:lnTo>
                    <a:pt x="88086" y="1945"/>
                  </a:lnTo>
                  <a:lnTo>
                    <a:pt x="110763" y="0"/>
                  </a:lnTo>
                  <a:lnTo>
                    <a:pt x="136882" y="2095"/>
                  </a:lnTo>
                  <a:lnTo>
                    <a:pt x="182385" y="18859"/>
                  </a:lnTo>
                  <a:lnTo>
                    <a:pt x="217784" y="51527"/>
                  </a:lnTo>
                  <a:lnTo>
                    <a:pt x="236345" y="94934"/>
                  </a:lnTo>
                  <a:lnTo>
                    <a:pt x="238889" y="120342"/>
                  </a:lnTo>
                  <a:lnTo>
                    <a:pt x="238141" y="133065"/>
                  </a:lnTo>
                  <a:lnTo>
                    <a:pt x="220628" y="180738"/>
                  </a:lnTo>
                  <a:lnTo>
                    <a:pt x="188896" y="219431"/>
                  </a:lnTo>
                  <a:lnTo>
                    <a:pt x="150279" y="254456"/>
                  </a:lnTo>
                  <a:lnTo>
                    <a:pt x="138454" y="264859"/>
                  </a:lnTo>
                  <a:lnTo>
                    <a:pt x="124534" y="277507"/>
                  </a:lnTo>
                  <a:lnTo>
                    <a:pt x="108518" y="292400"/>
                  </a:lnTo>
                  <a:lnTo>
                    <a:pt x="90406" y="309538"/>
                  </a:lnTo>
                  <a:lnTo>
                    <a:pt x="55082" y="343067"/>
                  </a:lnTo>
                  <a:lnTo>
                    <a:pt x="100585" y="343665"/>
                  </a:lnTo>
                  <a:lnTo>
                    <a:pt x="142084" y="343478"/>
                  </a:lnTo>
                  <a:lnTo>
                    <a:pt x="192077" y="341982"/>
                  </a:lnTo>
                  <a:lnTo>
                    <a:pt x="214940" y="287386"/>
                  </a:lnTo>
                  <a:lnTo>
                    <a:pt x="214940" y="285590"/>
                  </a:lnTo>
                  <a:lnTo>
                    <a:pt x="238889" y="285590"/>
                  </a:lnTo>
                  <a:lnTo>
                    <a:pt x="238889" y="287386"/>
                  </a:lnTo>
                  <a:lnTo>
                    <a:pt x="238178" y="291464"/>
                  </a:lnTo>
                  <a:lnTo>
                    <a:pt x="236644" y="301905"/>
                  </a:lnTo>
                  <a:lnTo>
                    <a:pt x="234287" y="318706"/>
                  </a:lnTo>
                  <a:lnTo>
                    <a:pt x="231106" y="341869"/>
                  </a:lnTo>
                  <a:lnTo>
                    <a:pt x="227850" y="365070"/>
                  </a:lnTo>
                  <a:lnTo>
                    <a:pt x="225268" y="381984"/>
                  </a:lnTo>
                  <a:lnTo>
                    <a:pt x="223360" y="392611"/>
                  </a:lnTo>
                  <a:lnTo>
                    <a:pt x="222125" y="396952"/>
                  </a:lnTo>
                  <a:lnTo>
                    <a:pt x="222125" y="398748"/>
                  </a:lnTo>
                  <a:lnTo>
                    <a:pt x="0" y="398748"/>
                  </a:lnTo>
                  <a:lnTo>
                    <a:pt x="0" y="387372"/>
                  </a:lnTo>
                  <a:lnTo>
                    <a:pt x="0" y="380187"/>
                  </a:lnTo>
                  <a:lnTo>
                    <a:pt x="0" y="377393"/>
                  </a:lnTo>
                  <a:lnTo>
                    <a:pt x="1197" y="374400"/>
                  </a:lnTo>
                  <a:lnTo>
                    <a:pt x="29935" y="340971"/>
                  </a:lnTo>
                  <a:lnTo>
                    <a:pt x="37719" y="332290"/>
                  </a:lnTo>
                  <a:lnTo>
                    <a:pt x="44904" y="324207"/>
                  </a:lnTo>
                  <a:lnTo>
                    <a:pt x="51490" y="316723"/>
                  </a:lnTo>
                  <a:lnTo>
                    <a:pt x="54782" y="313093"/>
                  </a:lnTo>
                  <a:lnTo>
                    <a:pt x="59273" y="308191"/>
                  </a:lnTo>
                  <a:lnTo>
                    <a:pt x="64961" y="302017"/>
                  </a:lnTo>
                  <a:lnTo>
                    <a:pt x="71846" y="294570"/>
                  </a:lnTo>
                  <a:lnTo>
                    <a:pt x="78731" y="287124"/>
                  </a:lnTo>
                  <a:lnTo>
                    <a:pt x="84419" y="280949"/>
                  </a:lnTo>
                  <a:lnTo>
                    <a:pt x="115104" y="246224"/>
                  </a:lnTo>
                  <a:lnTo>
                    <a:pt x="129523" y="227913"/>
                  </a:lnTo>
                  <a:lnTo>
                    <a:pt x="134113" y="221926"/>
                  </a:lnTo>
                  <a:lnTo>
                    <a:pt x="140100" y="214342"/>
                  </a:lnTo>
                  <a:lnTo>
                    <a:pt x="146087" y="206758"/>
                  </a:lnTo>
                  <a:lnTo>
                    <a:pt x="150279" y="200372"/>
                  </a:lnTo>
                  <a:lnTo>
                    <a:pt x="152673" y="195183"/>
                  </a:lnTo>
                  <a:lnTo>
                    <a:pt x="155068" y="189993"/>
                  </a:lnTo>
                  <a:lnTo>
                    <a:pt x="158062" y="184206"/>
                  </a:lnTo>
                  <a:lnTo>
                    <a:pt x="161654" y="177820"/>
                  </a:lnTo>
                  <a:lnTo>
                    <a:pt x="165247" y="171433"/>
                  </a:lnTo>
                  <a:lnTo>
                    <a:pt x="167841" y="165047"/>
                  </a:lnTo>
                  <a:lnTo>
                    <a:pt x="169438" y="158661"/>
                  </a:lnTo>
                  <a:lnTo>
                    <a:pt x="171034" y="152274"/>
                  </a:lnTo>
                  <a:lnTo>
                    <a:pt x="172431" y="146287"/>
                  </a:lnTo>
                  <a:lnTo>
                    <a:pt x="173629" y="140699"/>
                  </a:lnTo>
                  <a:lnTo>
                    <a:pt x="174826" y="135111"/>
                  </a:lnTo>
                  <a:lnTo>
                    <a:pt x="175425" y="128525"/>
                  </a:lnTo>
                  <a:lnTo>
                    <a:pt x="175425" y="120941"/>
                  </a:lnTo>
                  <a:lnTo>
                    <a:pt x="174153" y="102718"/>
                  </a:lnTo>
                  <a:lnTo>
                    <a:pt x="155068" y="55681"/>
                  </a:lnTo>
                  <a:lnTo>
                    <a:pt x="114767" y="29861"/>
                  </a:lnTo>
                  <a:lnTo>
                    <a:pt x="96992" y="28139"/>
                  </a:lnTo>
                  <a:lnTo>
                    <a:pt x="87413" y="28776"/>
                  </a:lnTo>
                  <a:lnTo>
                    <a:pt x="49544" y="48346"/>
                  </a:lnTo>
                  <a:lnTo>
                    <a:pt x="35324" y="68254"/>
                  </a:lnTo>
                  <a:lnTo>
                    <a:pt x="35324" y="69451"/>
                  </a:lnTo>
                  <a:lnTo>
                    <a:pt x="35324" y="69851"/>
                  </a:lnTo>
                  <a:lnTo>
                    <a:pt x="36322" y="70050"/>
                  </a:lnTo>
                  <a:lnTo>
                    <a:pt x="38318" y="70050"/>
                  </a:lnTo>
                  <a:lnTo>
                    <a:pt x="45502" y="70050"/>
                  </a:lnTo>
                  <a:lnTo>
                    <a:pt x="71846" y="105973"/>
                  </a:lnTo>
                  <a:lnTo>
                    <a:pt x="71247" y="113158"/>
                  </a:lnTo>
                  <a:lnTo>
                    <a:pt x="43519" y="140998"/>
                  </a:lnTo>
                  <a:lnTo>
                    <a:pt x="35324" y="14189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2306320"/>
            <a:ext cx="3681729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-434" dirty="0"/>
              <a:t>예제1.</a:t>
            </a:r>
            <a:r>
              <a:rPr sz="6500" spc="-1120" dirty="0"/>
              <a:t> </a:t>
            </a:r>
            <a:r>
              <a:rPr sz="6500" spc="-869" dirty="0"/>
              <a:t>등식</a:t>
            </a:r>
            <a:endParaRPr sz="6500"/>
          </a:p>
        </p:txBody>
      </p:sp>
      <p:grpSp>
        <p:nvGrpSpPr>
          <p:cNvPr id="3" name="object 3"/>
          <p:cNvGrpSpPr/>
          <p:nvPr/>
        </p:nvGrpSpPr>
        <p:grpSpPr>
          <a:xfrm>
            <a:off x="953881" y="4016993"/>
            <a:ext cx="264795" cy="1102360"/>
            <a:chOff x="953881" y="4016993"/>
            <a:chExt cx="264795" cy="1102360"/>
          </a:xfrm>
        </p:grpSpPr>
        <p:sp>
          <p:nvSpPr>
            <p:cNvPr id="4" name="object 4"/>
            <p:cNvSpPr/>
            <p:nvPr/>
          </p:nvSpPr>
          <p:spPr>
            <a:xfrm>
              <a:off x="954430" y="4017543"/>
              <a:ext cx="263525" cy="1101725"/>
            </a:xfrm>
            <a:custGeom>
              <a:avLst/>
              <a:gdLst/>
              <a:ahLst/>
              <a:cxnLst/>
              <a:rect l="l" t="t" r="r" b="b"/>
              <a:pathLst>
                <a:path w="263525" h="1101725">
                  <a:moveTo>
                    <a:pt x="258053" y="0"/>
                  </a:moveTo>
                  <a:lnTo>
                    <a:pt x="229054" y="0"/>
                  </a:lnTo>
                  <a:lnTo>
                    <a:pt x="219075" y="7639"/>
                  </a:lnTo>
                  <a:lnTo>
                    <a:pt x="211160" y="14039"/>
                  </a:lnTo>
                  <a:lnTo>
                    <a:pt x="205310" y="19202"/>
                  </a:lnTo>
                  <a:lnTo>
                    <a:pt x="189686" y="35788"/>
                  </a:lnTo>
                  <a:lnTo>
                    <a:pt x="165183" y="60566"/>
                  </a:lnTo>
                  <a:lnTo>
                    <a:pt x="138204" y="90293"/>
                  </a:lnTo>
                  <a:lnTo>
                    <a:pt x="110536" y="132351"/>
                  </a:lnTo>
                  <a:lnTo>
                    <a:pt x="77086" y="191604"/>
                  </a:lnTo>
                  <a:lnTo>
                    <a:pt x="53685" y="239514"/>
                  </a:lnTo>
                  <a:lnTo>
                    <a:pt x="36341" y="288518"/>
                  </a:lnTo>
                  <a:lnTo>
                    <a:pt x="22850" y="342752"/>
                  </a:lnTo>
                  <a:lnTo>
                    <a:pt x="11013" y="406349"/>
                  </a:lnTo>
                  <a:lnTo>
                    <a:pt x="2753" y="476550"/>
                  </a:lnTo>
                  <a:lnTo>
                    <a:pt x="0" y="550608"/>
                  </a:lnTo>
                  <a:lnTo>
                    <a:pt x="1315" y="600593"/>
                  </a:lnTo>
                  <a:lnTo>
                    <a:pt x="5261" y="649965"/>
                  </a:lnTo>
                  <a:lnTo>
                    <a:pt x="11838" y="698725"/>
                  </a:lnTo>
                  <a:lnTo>
                    <a:pt x="21046" y="746873"/>
                  </a:lnTo>
                  <a:lnTo>
                    <a:pt x="32884" y="794410"/>
                  </a:lnTo>
                  <a:lnTo>
                    <a:pt x="47353" y="841336"/>
                  </a:lnTo>
                  <a:lnTo>
                    <a:pt x="64697" y="886668"/>
                  </a:lnTo>
                  <a:lnTo>
                    <a:pt x="85161" y="929431"/>
                  </a:lnTo>
                  <a:lnTo>
                    <a:pt x="108746" y="969625"/>
                  </a:lnTo>
                  <a:lnTo>
                    <a:pt x="135451" y="1007250"/>
                  </a:lnTo>
                  <a:lnTo>
                    <a:pt x="165276" y="1042304"/>
                  </a:lnTo>
                  <a:lnTo>
                    <a:pt x="198221" y="1074788"/>
                  </a:lnTo>
                  <a:lnTo>
                    <a:pt x="229054" y="1101217"/>
                  </a:lnTo>
                  <a:lnTo>
                    <a:pt x="257686" y="1101217"/>
                  </a:lnTo>
                  <a:lnTo>
                    <a:pt x="263193" y="1097914"/>
                  </a:lnTo>
                  <a:lnTo>
                    <a:pt x="263193" y="1091311"/>
                  </a:lnTo>
                  <a:lnTo>
                    <a:pt x="262023" y="1089451"/>
                  </a:lnTo>
                  <a:lnTo>
                    <a:pt x="258513" y="1084976"/>
                  </a:lnTo>
                  <a:lnTo>
                    <a:pt x="234561" y="1056278"/>
                  </a:lnTo>
                  <a:lnTo>
                    <a:pt x="223549" y="1042581"/>
                  </a:lnTo>
                  <a:lnTo>
                    <a:pt x="198221" y="1009815"/>
                  </a:lnTo>
                  <a:lnTo>
                    <a:pt x="170965" y="967973"/>
                  </a:lnTo>
                  <a:lnTo>
                    <a:pt x="144260" y="915111"/>
                  </a:lnTo>
                  <a:lnTo>
                    <a:pt x="119758" y="847666"/>
                  </a:lnTo>
                  <a:lnTo>
                    <a:pt x="108952" y="807124"/>
                  </a:lnTo>
                  <a:lnTo>
                    <a:pt x="99110" y="762038"/>
                  </a:lnTo>
                  <a:lnTo>
                    <a:pt x="90920" y="713312"/>
                  </a:lnTo>
                  <a:lnTo>
                    <a:pt x="85070" y="661833"/>
                  </a:lnTo>
                  <a:lnTo>
                    <a:pt x="81559" y="607599"/>
                  </a:lnTo>
                  <a:lnTo>
                    <a:pt x="80389" y="550608"/>
                  </a:lnTo>
                  <a:lnTo>
                    <a:pt x="81559" y="493554"/>
                  </a:lnTo>
                  <a:lnTo>
                    <a:pt x="85070" y="439112"/>
                  </a:lnTo>
                  <a:lnTo>
                    <a:pt x="90920" y="387284"/>
                  </a:lnTo>
                  <a:lnTo>
                    <a:pt x="99110" y="338074"/>
                  </a:lnTo>
                  <a:lnTo>
                    <a:pt x="109021" y="292649"/>
                  </a:lnTo>
                  <a:lnTo>
                    <a:pt x="120034" y="252179"/>
                  </a:lnTo>
                  <a:lnTo>
                    <a:pt x="145362" y="186105"/>
                  </a:lnTo>
                  <a:lnTo>
                    <a:pt x="172617" y="134348"/>
                  </a:lnTo>
                  <a:lnTo>
                    <a:pt x="199322" y="91401"/>
                  </a:lnTo>
                  <a:lnTo>
                    <a:pt x="223824" y="57540"/>
                  </a:lnTo>
                  <a:lnTo>
                    <a:pt x="252662" y="24157"/>
                  </a:lnTo>
                  <a:lnTo>
                    <a:pt x="258513" y="17345"/>
                  </a:lnTo>
                  <a:lnTo>
                    <a:pt x="262023" y="12594"/>
                  </a:lnTo>
                  <a:lnTo>
                    <a:pt x="263193" y="9906"/>
                  </a:lnTo>
                  <a:lnTo>
                    <a:pt x="263193" y="3301"/>
                  </a:lnTo>
                  <a:lnTo>
                    <a:pt x="2580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4431" y="4017544"/>
              <a:ext cx="263525" cy="1101725"/>
            </a:xfrm>
            <a:custGeom>
              <a:avLst/>
              <a:gdLst/>
              <a:ahLst/>
              <a:cxnLst/>
              <a:rect l="l" t="t" r="r" b="b"/>
              <a:pathLst>
                <a:path w="263525" h="1101725">
                  <a:moveTo>
                    <a:pt x="0" y="550612"/>
                  </a:moveTo>
                  <a:lnTo>
                    <a:pt x="2753" y="476554"/>
                  </a:lnTo>
                  <a:lnTo>
                    <a:pt x="11012" y="406351"/>
                  </a:lnTo>
                  <a:lnTo>
                    <a:pt x="22850" y="342756"/>
                  </a:lnTo>
                  <a:lnTo>
                    <a:pt x="36340" y="288520"/>
                  </a:lnTo>
                  <a:lnTo>
                    <a:pt x="53684" y="239516"/>
                  </a:lnTo>
                  <a:lnTo>
                    <a:pt x="77085" y="191613"/>
                  </a:lnTo>
                  <a:lnTo>
                    <a:pt x="100762" y="149491"/>
                  </a:lnTo>
                  <a:lnTo>
                    <a:pt x="127604" y="104341"/>
                  </a:lnTo>
                  <a:lnTo>
                    <a:pt x="165183" y="60567"/>
                  </a:lnTo>
                  <a:lnTo>
                    <a:pt x="179018" y="46664"/>
                  </a:lnTo>
                  <a:lnTo>
                    <a:pt x="189686" y="35789"/>
                  </a:lnTo>
                  <a:lnTo>
                    <a:pt x="197188" y="27943"/>
                  </a:lnTo>
                  <a:lnTo>
                    <a:pt x="201524" y="23125"/>
                  </a:lnTo>
                  <a:lnTo>
                    <a:pt x="205309" y="19202"/>
                  </a:lnTo>
                  <a:lnTo>
                    <a:pt x="211159" y="14040"/>
                  </a:lnTo>
                  <a:lnTo>
                    <a:pt x="219074" y="7639"/>
                  </a:lnTo>
                  <a:lnTo>
                    <a:pt x="229054" y="0"/>
                  </a:lnTo>
                  <a:lnTo>
                    <a:pt x="243370" y="0"/>
                  </a:lnTo>
                  <a:lnTo>
                    <a:pt x="247775" y="0"/>
                  </a:lnTo>
                  <a:lnTo>
                    <a:pt x="258053" y="0"/>
                  </a:lnTo>
                  <a:lnTo>
                    <a:pt x="263192" y="3303"/>
                  </a:lnTo>
                  <a:lnTo>
                    <a:pt x="263192" y="9911"/>
                  </a:lnTo>
                  <a:lnTo>
                    <a:pt x="262022" y="12595"/>
                  </a:lnTo>
                  <a:lnTo>
                    <a:pt x="258512" y="17344"/>
                  </a:lnTo>
                  <a:lnTo>
                    <a:pt x="252662" y="24158"/>
                  </a:lnTo>
                  <a:lnTo>
                    <a:pt x="244471" y="33036"/>
                  </a:lnTo>
                  <a:lnTo>
                    <a:pt x="234629" y="44117"/>
                  </a:lnTo>
                  <a:lnTo>
                    <a:pt x="199321" y="91401"/>
                  </a:lnTo>
                  <a:lnTo>
                    <a:pt x="172617" y="134349"/>
                  </a:lnTo>
                  <a:lnTo>
                    <a:pt x="145361" y="186106"/>
                  </a:lnTo>
                  <a:lnTo>
                    <a:pt x="120033" y="252180"/>
                  </a:lnTo>
                  <a:lnTo>
                    <a:pt x="109021" y="292650"/>
                  </a:lnTo>
                  <a:lnTo>
                    <a:pt x="99110" y="338075"/>
                  </a:lnTo>
                  <a:lnTo>
                    <a:pt x="90920" y="387286"/>
                  </a:lnTo>
                  <a:lnTo>
                    <a:pt x="85069" y="439113"/>
                  </a:lnTo>
                  <a:lnTo>
                    <a:pt x="81559" y="493554"/>
                  </a:lnTo>
                  <a:lnTo>
                    <a:pt x="80389" y="550612"/>
                  </a:lnTo>
                  <a:lnTo>
                    <a:pt x="81559" y="607600"/>
                  </a:lnTo>
                  <a:lnTo>
                    <a:pt x="85069" y="661836"/>
                  </a:lnTo>
                  <a:lnTo>
                    <a:pt x="90920" y="713318"/>
                  </a:lnTo>
                  <a:lnTo>
                    <a:pt x="99110" y="762047"/>
                  </a:lnTo>
                  <a:lnTo>
                    <a:pt x="108952" y="807128"/>
                  </a:lnTo>
                  <a:lnTo>
                    <a:pt x="119758" y="847667"/>
                  </a:lnTo>
                  <a:lnTo>
                    <a:pt x="144260" y="915117"/>
                  </a:lnTo>
                  <a:lnTo>
                    <a:pt x="170964" y="967976"/>
                  </a:lnTo>
                  <a:lnTo>
                    <a:pt x="198220" y="1009823"/>
                  </a:lnTo>
                  <a:lnTo>
                    <a:pt x="223548" y="1042584"/>
                  </a:lnTo>
                  <a:lnTo>
                    <a:pt x="252662" y="1077892"/>
                  </a:lnTo>
                  <a:lnTo>
                    <a:pt x="258512" y="1084981"/>
                  </a:lnTo>
                  <a:lnTo>
                    <a:pt x="262022" y="1089455"/>
                  </a:lnTo>
                  <a:lnTo>
                    <a:pt x="263192" y="1091313"/>
                  </a:lnTo>
                  <a:lnTo>
                    <a:pt x="263192" y="1097920"/>
                  </a:lnTo>
                  <a:lnTo>
                    <a:pt x="257686" y="1101224"/>
                  </a:lnTo>
                  <a:lnTo>
                    <a:pt x="246674" y="1101224"/>
                  </a:lnTo>
                  <a:lnTo>
                    <a:pt x="243370" y="1101224"/>
                  </a:lnTo>
                  <a:lnTo>
                    <a:pt x="229054" y="1101224"/>
                  </a:lnTo>
                  <a:lnTo>
                    <a:pt x="198220" y="1074795"/>
                  </a:lnTo>
                  <a:lnTo>
                    <a:pt x="165275" y="1042309"/>
                  </a:lnTo>
                  <a:lnTo>
                    <a:pt x="135450" y="1007253"/>
                  </a:lnTo>
                  <a:lnTo>
                    <a:pt x="108745" y="969628"/>
                  </a:lnTo>
                  <a:lnTo>
                    <a:pt x="85161" y="929433"/>
                  </a:lnTo>
                  <a:lnTo>
                    <a:pt x="64697" y="886669"/>
                  </a:lnTo>
                  <a:lnTo>
                    <a:pt x="47352" y="841335"/>
                  </a:lnTo>
                  <a:lnTo>
                    <a:pt x="32883" y="794411"/>
                  </a:lnTo>
                  <a:lnTo>
                    <a:pt x="21045" y="746874"/>
                  </a:lnTo>
                  <a:lnTo>
                    <a:pt x="11838" y="698726"/>
                  </a:lnTo>
                  <a:lnTo>
                    <a:pt x="5261" y="649967"/>
                  </a:lnTo>
                  <a:lnTo>
                    <a:pt x="1315" y="600595"/>
                  </a:lnTo>
                  <a:lnTo>
                    <a:pt x="0" y="55061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15086" y="4357271"/>
            <a:ext cx="522605" cy="497840"/>
            <a:chOff x="1315086" y="4357271"/>
            <a:chExt cx="522605" cy="497840"/>
          </a:xfrm>
        </p:grpSpPr>
        <p:sp>
          <p:nvSpPr>
            <p:cNvPr id="7" name="object 7"/>
            <p:cNvSpPr/>
            <p:nvPr/>
          </p:nvSpPr>
          <p:spPr>
            <a:xfrm>
              <a:off x="1315631" y="4357814"/>
              <a:ext cx="521334" cy="497205"/>
            </a:xfrm>
            <a:custGeom>
              <a:avLst/>
              <a:gdLst/>
              <a:ahLst/>
              <a:cxnLst/>
              <a:rect l="l" t="t" r="r" b="b"/>
              <a:pathLst>
                <a:path w="521335" h="497204">
                  <a:moveTo>
                    <a:pt x="272008" y="0"/>
                  </a:moveTo>
                  <a:lnTo>
                    <a:pt x="221004" y="6746"/>
                  </a:lnTo>
                  <a:lnTo>
                    <a:pt x="172610" y="25885"/>
                  </a:lnTo>
                  <a:lnTo>
                    <a:pt x="126845" y="57405"/>
                  </a:lnTo>
                  <a:lnTo>
                    <a:pt x="83693" y="101320"/>
                  </a:lnTo>
                  <a:lnTo>
                    <a:pt x="53565" y="141843"/>
                  </a:lnTo>
                  <a:lnTo>
                    <a:pt x="30131" y="183249"/>
                  </a:lnTo>
                  <a:lnTo>
                    <a:pt x="13392" y="225536"/>
                  </a:lnTo>
                  <a:lnTo>
                    <a:pt x="3348" y="268703"/>
                  </a:lnTo>
                  <a:lnTo>
                    <a:pt x="0" y="312750"/>
                  </a:lnTo>
                  <a:lnTo>
                    <a:pt x="2708" y="354596"/>
                  </a:lnTo>
                  <a:lnTo>
                    <a:pt x="2766" y="355494"/>
                  </a:lnTo>
                  <a:lnTo>
                    <a:pt x="11563" y="395616"/>
                  </a:lnTo>
                  <a:lnTo>
                    <a:pt x="46253" y="452602"/>
                  </a:lnTo>
                  <a:lnTo>
                    <a:pt x="96086" y="485646"/>
                  </a:lnTo>
                  <a:lnTo>
                    <a:pt x="153073" y="496658"/>
                  </a:lnTo>
                  <a:lnTo>
                    <a:pt x="186522" y="492803"/>
                  </a:lnTo>
                  <a:lnTo>
                    <a:pt x="219697" y="481239"/>
                  </a:lnTo>
                  <a:lnTo>
                    <a:pt x="252596" y="461967"/>
                  </a:lnTo>
                  <a:lnTo>
                    <a:pt x="258590" y="457009"/>
                  </a:lnTo>
                  <a:lnTo>
                    <a:pt x="160781" y="457009"/>
                  </a:lnTo>
                  <a:lnTo>
                    <a:pt x="147499" y="455356"/>
                  </a:lnTo>
                  <a:lnTo>
                    <a:pt x="113423" y="437184"/>
                  </a:lnTo>
                  <a:lnTo>
                    <a:pt x="94849" y="391764"/>
                  </a:lnTo>
                  <a:lnTo>
                    <a:pt x="93627" y="369194"/>
                  </a:lnTo>
                  <a:lnTo>
                    <a:pt x="93611" y="368909"/>
                  </a:lnTo>
                  <a:lnTo>
                    <a:pt x="94335" y="365975"/>
                  </a:lnTo>
                  <a:lnTo>
                    <a:pt x="94703" y="361569"/>
                  </a:lnTo>
                  <a:lnTo>
                    <a:pt x="94703" y="343585"/>
                  </a:lnTo>
                  <a:lnTo>
                    <a:pt x="102483" y="297194"/>
                  </a:lnTo>
                  <a:lnTo>
                    <a:pt x="112601" y="251631"/>
                  </a:lnTo>
                  <a:lnTo>
                    <a:pt x="125057" y="206897"/>
                  </a:lnTo>
                  <a:lnTo>
                    <a:pt x="139852" y="162991"/>
                  </a:lnTo>
                  <a:lnTo>
                    <a:pt x="163533" y="113155"/>
                  </a:lnTo>
                  <a:lnTo>
                    <a:pt x="194919" y="73787"/>
                  </a:lnTo>
                  <a:lnTo>
                    <a:pt x="230984" y="48183"/>
                  </a:lnTo>
                  <a:lnTo>
                    <a:pt x="268706" y="39649"/>
                  </a:lnTo>
                  <a:lnTo>
                    <a:pt x="357595" y="39649"/>
                  </a:lnTo>
                  <a:lnTo>
                    <a:pt x="348816" y="30357"/>
                  </a:lnTo>
                  <a:lnTo>
                    <a:pt x="324864" y="13493"/>
                  </a:lnTo>
                  <a:lnTo>
                    <a:pt x="299262" y="3373"/>
                  </a:lnTo>
                  <a:lnTo>
                    <a:pt x="272008" y="0"/>
                  </a:lnTo>
                  <a:close/>
                </a:path>
                <a:path w="521335" h="497204">
                  <a:moveTo>
                    <a:pt x="376758" y="428751"/>
                  </a:moveTo>
                  <a:lnTo>
                    <a:pt x="293293" y="428751"/>
                  </a:lnTo>
                  <a:lnTo>
                    <a:pt x="294030" y="429488"/>
                  </a:lnTo>
                  <a:lnTo>
                    <a:pt x="300634" y="445998"/>
                  </a:lnTo>
                  <a:lnTo>
                    <a:pt x="333667" y="480136"/>
                  </a:lnTo>
                  <a:lnTo>
                    <a:pt x="378476" y="495625"/>
                  </a:lnTo>
                  <a:lnTo>
                    <a:pt x="396443" y="496658"/>
                  </a:lnTo>
                  <a:lnTo>
                    <a:pt x="404703" y="496520"/>
                  </a:lnTo>
                  <a:lnTo>
                    <a:pt x="442140" y="484268"/>
                  </a:lnTo>
                  <a:lnTo>
                    <a:pt x="470059" y="457009"/>
                  </a:lnTo>
                  <a:lnTo>
                    <a:pt x="406349" y="457009"/>
                  </a:lnTo>
                  <a:lnTo>
                    <a:pt x="396074" y="456272"/>
                  </a:lnTo>
                  <a:lnTo>
                    <a:pt x="376862" y="429488"/>
                  </a:lnTo>
                  <a:lnTo>
                    <a:pt x="376758" y="428751"/>
                  </a:lnTo>
                  <a:close/>
                </a:path>
                <a:path w="521335" h="497204">
                  <a:moveTo>
                    <a:pt x="357595" y="39649"/>
                  </a:moveTo>
                  <a:lnTo>
                    <a:pt x="268706" y="39649"/>
                  </a:lnTo>
                  <a:lnTo>
                    <a:pt x="283431" y="41440"/>
                  </a:lnTo>
                  <a:lnTo>
                    <a:pt x="296783" y="45707"/>
                  </a:lnTo>
                  <a:lnTo>
                    <a:pt x="328372" y="71930"/>
                  </a:lnTo>
                  <a:lnTo>
                    <a:pt x="348360" y="111963"/>
                  </a:lnTo>
                  <a:lnTo>
                    <a:pt x="350189" y="120040"/>
                  </a:lnTo>
                  <a:lnTo>
                    <a:pt x="350189" y="124447"/>
                  </a:lnTo>
                  <a:lnTo>
                    <a:pt x="333675" y="196504"/>
                  </a:lnTo>
                  <a:lnTo>
                    <a:pt x="321564" y="246684"/>
                  </a:lnTo>
                  <a:lnTo>
                    <a:pt x="309376" y="296581"/>
                  </a:lnTo>
                  <a:lnTo>
                    <a:pt x="294507" y="355494"/>
                  </a:lnTo>
                  <a:lnTo>
                    <a:pt x="261679" y="403534"/>
                  </a:lnTo>
                  <a:lnTo>
                    <a:pt x="222929" y="436569"/>
                  </a:lnTo>
                  <a:lnTo>
                    <a:pt x="181617" y="454740"/>
                  </a:lnTo>
                  <a:lnTo>
                    <a:pt x="160781" y="457009"/>
                  </a:lnTo>
                  <a:lnTo>
                    <a:pt x="258590" y="457009"/>
                  </a:lnTo>
                  <a:lnTo>
                    <a:pt x="285216" y="434987"/>
                  </a:lnTo>
                  <a:lnTo>
                    <a:pt x="289623" y="430580"/>
                  </a:lnTo>
                  <a:lnTo>
                    <a:pt x="291820" y="429120"/>
                  </a:lnTo>
                  <a:lnTo>
                    <a:pt x="293293" y="428751"/>
                  </a:lnTo>
                  <a:lnTo>
                    <a:pt x="376758" y="428751"/>
                  </a:lnTo>
                  <a:lnTo>
                    <a:pt x="375996" y="423355"/>
                  </a:lnTo>
                  <a:lnTo>
                    <a:pt x="386530" y="354596"/>
                  </a:lnTo>
                  <a:lnTo>
                    <a:pt x="399470" y="300085"/>
                  </a:lnTo>
                  <a:lnTo>
                    <a:pt x="435188" y="156238"/>
                  </a:lnTo>
                  <a:lnTo>
                    <a:pt x="447924" y="102968"/>
                  </a:lnTo>
                  <a:lnTo>
                    <a:pt x="455566" y="68143"/>
                  </a:lnTo>
                  <a:lnTo>
                    <a:pt x="457772" y="53962"/>
                  </a:lnTo>
                  <a:lnTo>
                    <a:pt x="371119" y="53962"/>
                  </a:lnTo>
                  <a:lnTo>
                    <a:pt x="357595" y="39649"/>
                  </a:lnTo>
                  <a:close/>
                </a:path>
                <a:path w="521335" h="497204">
                  <a:moveTo>
                    <a:pt x="513905" y="317157"/>
                  </a:moveTo>
                  <a:lnTo>
                    <a:pt x="489673" y="317157"/>
                  </a:lnTo>
                  <a:lnTo>
                    <a:pt x="486003" y="317525"/>
                  </a:lnTo>
                  <a:lnTo>
                    <a:pt x="484543" y="318262"/>
                  </a:lnTo>
                  <a:lnTo>
                    <a:pt x="482197" y="320119"/>
                  </a:lnTo>
                  <a:lnTo>
                    <a:pt x="479580" y="324591"/>
                  </a:lnTo>
                  <a:lnTo>
                    <a:pt x="476805" y="331401"/>
                  </a:lnTo>
                  <a:lnTo>
                    <a:pt x="476692" y="331679"/>
                  </a:lnTo>
                  <a:lnTo>
                    <a:pt x="473532" y="341388"/>
                  </a:lnTo>
                  <a:lnTo>
                    <a:pt x="462446" y="379378"/>
                  </a:lnTo>
                  <a:lnTo>
                    <a:pt x="451229" y="409662"/>
                  </a:lnTo>
                  <a:lnTo>
                    <a:pt x="428383" y="447103"/>
                  </a:lnTo>
                  <a:lnTo>
                    <a:pt x="406349" y="457009"/>
                  </a:lnTo>
                  <a:lnTo>
                    <a:pt x="470059" y="457009"/>
                  </a:lnTo>
                  <a:lnTo>
                    <a:pt x="493344" y="416267"/>
                  </a:lnTo>
                  <a:lnTo>
                    <a:pt x="511937" y="369194"/>
                  </a:lnTo>
                  <a:lnTo>
                    <a:pt x="520489" y="331679"/>
                  </a:lnTo>
                  <a:lnTo>
                    <a:pt x="520534" y="331401"/>
                  </a:lnTo>
                  <a:lnTo>
                    <a:pt x="520877" y="327063"/>
                  </a:lnTo>
                  <a:lnTo>
                    <a:pt x="520877" y="320459"/>
                  </a:lnTo>
                  <a:lnTo>
                    <a:pt x="513905" y="317157"/>
                  </a:lnTo>
                  <a:close/>
                </a:path>
                <a:path w="521335" h="497204">
                  <a:moveTo>
                    <a:pt x="421766" y="20929"/>
                  </a:moveTo>
                  <a:lnTo>
                    <a:pt x="406213" y="22994"/>
                  </a:lnTo>
                  <a:lnTo>
                    <a:pt x="392585" y="29187"/>
                  </a:lnTo>
                  <a:lnTo>
                    <a:pt x="380886" y="39510"/>
                  </a:lnTo>
                  <a:lnTo>
                    <a:pt x="371119" y="53962"/>
                  </a:lnTo>
                  <a:lnTo>
                    <a:pt x="457772" y="53962"/>
                  </a:lnTo>
                  <a:lnTo>
                    <a:pt x="458007" y="52450"/>
                  </a:lnTo>
                  <a:lnTo>
                    <a:pt x="458114" y="42951"/>
                  </a:lnTo>
                  <a:lnTo>
                    <a:pt x="454444" y="35610"/>
                  </a:lnTo>
                  <a:lnTo>
                    <a:pt x="421766" y="209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5636" y="4357822"/>
              <a:ext cx="521334" cy="497205"/>
            </a:xfrm>
            <a:custGeom>
              <a:avLst/>
              <a:gdLst/>
              <a:ahLst/>
              <a:cxnLst/>
              <a:rect l="l" t="t" r="r" b="b"/>
              <a:pathLst>
                <a:path w="521335" h="497204">
                  <a:moveTo>
                    <a:pt x="0" y="312747"/>
                  </a:moveTo>
                  <a:lnTo>
                    <a:pt x="3347" y="268698"/>
                  </a:lnTo>
                  <a:lnTo>
                    <a:pt x="13390" y="225531"/>
                  </a:lnTo>
                  <a:lnTo>
                    <a:pt x="30129" y="183244"/>
                  </a:lnTo>
                  <a:lnTo>
                    <a:pt x="53563" y="141837"/>
                  </a:lnTo>
                  <a:lnTo>
                    <a:pt x="83693" y="101312"/>
                  </a:lnTo>
                  <a:lnTo>
                    <a:pt x="126847" y="57401"/>
                  </a:lnTo>
                  <a:lnTo>
                    <a:pt x="172617" y="25878"/>
                  </a:lnTo>
                  <a:lnTo>
                    <a:pt x="221002" y="6745"/>
                  </a:lnTo>
                  <a:lnTo>
                    <a:pt x="272002" y="0"/>
                  </a:lnTo>
                  <a:lnTo>
                    <a:pt x="299257" y="3372"/>
                  </a:lnTo>
                  <a:lnTo>
                    <a:pt x="324861" y="13489"/>
                  </a:lnTo>
                  <a:lnTo>
                    <a:pt x="348812" y="30352"/>
                  </a:lnTo>
                  <a:lnTo>
                    <a:pt x="371112" y="53960"/>
                  </a:lnTo>
                  <a:lnTo>
                    <a:pt x="380886" y="39506"/>
                  </a:lnTo>
                  <a:lnTo>
                    <a:pt x="392586" y="29182"/>
                  </a:lnTo>
                  <a:lnTo>
                    <a:pt x="406214" y="22988"/>
                  </a:lnTo>
                  <a:lnTo>
                    <a:pt x="421769" y="20923"/>
                  </a:lnTo>
                  <a:lnTo>
                    <a:pt x="428720" y="21473"/>
                  </a:lnTo>
                  <a:lnTo>
                    <a:pt x="458109" y="42947"/>
                  </a:lnTo>
                  <a:lnTo>
                    <a:pt x="458109" y="51757"/>
                  </a:lnTo>
                  <a:lnTo>
                    <a:pt x="455562" y="68138"/>
                  </a:lnTo>
                  <a:lnTo>
                    <a:pt x="447923" y="102964"/>
                  </a:lnTo>
                  <a:lnTo>
                    <a:pt x="435190" y="156236"/>
                  </a:lnTo>
                  <a:lnTo>
                    <a:pt x="417364" y="227953"/>
                  </a:lnTo>
                  <a:lnTo>
                    <a:pt x="399469" y="300083"/>
                  </a:lnTo>
                  <a:lnTo>
                    <a:pt x="386529" y="354594"/>
                  </a:lnTo>
                  <a:lnTo>
                    <a:pt x="378546" y="391485"/>
                  </a:lnTo>
                  <a:lnTo>
                    <a:pt x="375517" y="410756"/>
                  </a:lnTo>
                  <a:lnTo>
                    <a:pt x="375999" y="423352"/>
                  </a:lnTo>
                  <a:lnTo>
                    <a:pt x="396074" y="456274"/>
                  </a:lnTo>
                  <a:lnTo>
                    <a:pt x="406351" y="457008"/>
                  </a:lnTo>
                  <a:lnTo>
                    <a:pt x="412959" y="456274"/>
                  </a:lnTo>
                  <a:lnTo>
                    <a:pt x="451226" y="409655"/>
                  </a:lnTo>
                  <a:lnTo>
                    <a:pt x="473526" y="341379"/>
                  </a:lnTo>
                  <a:lnTo>
                    <a:pt x="476692" y="331675"/>
                  </a:lnTo>
                  <a:lnTo>
                    <a:pt x="489678" y="317152"/>
                  </a:lnTo>
                  <a:lnTo>
                    <a:pt x="495551" y="317152"/>
                  </a:lnTo>
                  <a:lnTo>
                    <a:pt x="499955" y="317152"/>
                  </a:lnTo>
                  <a:lnTo>
                    <a:pt x="513905" y="317152"/>
                  </a:lnTo>
                  <a:lnTo>
                    <a:pt x="520879" y="320456"/>
                  </a:lnTo>
                  <a:lnTo>
                    <a:pt x="520879" y="327063"/>
                  </a:lnTo>
                  <a:lnTo>
                    <a:pt x="520535" y="331399"/>
                  </a:lnTo>
                  <a:lnTo>
                    <a:pt x="511931" y="369185"/>
                  </a:lnTo>
                  <a:lnTo>
                    <a:pt x="493348" y="416262"/>
                  </a:lnTo>
                  <a:lnTo>
                    <a:pt x="467332" y="460862"/>
                  </a:lnTo>
                  <a:lnTo>
                    <a:pt x="432919" y="489700"/>
                  </a:lnTo>
                  <a:lnTo>
                    <a:pt x="396440" y="496652"/>
                  </a:lnTo>
                  <a:lnTo>
                    <a:pt x="378476" y="495619"/>
                  </a:lnTo>
                  <a:lnTo>
                    <a:pt x="333671" y="480133"/>
                  </a:lnTo>
                  <a:lnTo>
                    <a:pt x="300634" y="445995"/>
                  </a:lnTo>
                  <a:lnTo>
                    <a:pt x="294026" y="429477"/>
                  </a:lnTo>
                  <a:lnTo>
                    <a:pt x="293292" y="428743"/>
                  </a:lnTo>
                  <a:lnTo>
                    <a:pt x="291824" y="429110"/>
                  </a:lnTo>
                  <a:lnTo>
                    <a:pt x="289622" y="430578"/>
                  </a:lnTo>
                  <a:lnTo>
                    <a:pt x="288154" y="432047"/>
                  </a:lnTo>
                  <a:lnTo>
                    <a:pt x="286685" y="433515"/>
                  </a:lnTo>
                  <a:lnTo>
                    <a:pt x="252593" y="461963"/>
                  </a:lnTo>
                  <a:lnTo>
                    <a:pt x="219694" y="481235"/>
                  </a:lnTo>
                  <a:lnTo>
                    <a:pt x="153070" y="496652"/>
                  </a:lnTo>
                  <a:lnTo>
                    <a:pt x="123681" y="493899"/>
                  </a:lnTo>
                  <a:lnTo>
                    <a:pt x="70271" y="471874"/>
                  </a:lnTo>
                  <a:lnTo>
                    <a:pt x="26016" y="427343"/>
                  </a:lnTo>
                  <a:lnTo>
                    <a:pt x="2890" y="357416"/>
                  </a:lnTo>
                  <a:lnTo>
                    <a:pt x="0" y="312747"/>
                  </a:lnTo>
                  <a:close/>
                </a:path>
                <a:path w="521335" h="497204">
                  <a:moveTo>
                    <a:pt x="350189" y="124438"/>
                  </a:moveTo>
                  <a:lnTo>
                    <a:pt x="350189" y="120033"/>
                  </a:lnTo>
                  <a:lnTo>
                    <a:pt x="348353" y="111958"/>
                  </a:lnTo>
                  <a:lnTo>
                    <a:pt x="328371" y="71923"/>
                  </a:lnTo>
                  <a:lnTo>
                    <a:pt x="296780" y="45700"/>
                  </a:lnTo>
                  <a:lnTo>
                    <a:pt x="268698" y="39644"/>
                  </a:lnTo>
                  <a:lnTo>
                    <a:pt x="249633" y="41777"/>
                  </a:lnTo>
                  <a:lnTo>
                    <a:pt x="212742" y="58846"/>
                  </a:lnTo>
                  <a:lnTo>
                    <a:pt x="178260" y="92158"/>
                  </a:lnTo>
                  <a:lnTo>
                    <a:pt x="150730" y="136758"/>
                  </a:lnTo>
                  <a:lnTo>
                    <a:pt x="125057" y="206892"/>
                  </a:lnTo>
                  <a:lnTo>
                    <a:pt x="112600" y="251629"/>
                  </a:lnTo>
                  <a:lnTo>
                    <a:pt x="102482" y="297192"/>
                  </a:lnTo>
                  <a:lnTo>
                    <a:pt x="94705" y="343582"/>
                  </a:lnTo>
                  <a:lnTo>
                    <a:pt x="94705" y="345784"/>
                  </a:lnTo>
                  <a:lnTo>
                    <a:pt x="94705" y="349822"/>
                  </a:lnTo>
                  <a:lnTo>
                    <a:pt x="94705" y="355695"/>
                  </a:lnTo>
                  <a:lnTo>
                    <a:pt x="94705" y="361568"/>
                  </a:lnTo>
                  <a:lnTo>
                    <a:pt x="94338" y="365973"/>
                  </a:lnTo>
                  <a:lnTo>
                    <a:pt x="98559" y="410756"/>
                  </a:lnTo>
                  <a:lnTo>
                    <a:pt x="123818" y="445445"/>
                  </a:lnTo>
                  <a:lnTo>
                    <a:pt x="160778" y="457008"/>
                  </a:lnTo>
                  <a:lnTo>
                    <a:pt x="181633" y="454736"/>
                  </a:lnTo>
                  <a:lnTo>
                    <a:pt x="222928" y="436566"/>
                  </a:lnTo>
                  <a:lnTo>
                    <a:pt x="261678" y="403530"/>
                  </a:lnTo>
                  <a:lnTo>
                    <a:pt x="291824" y="364505"/>
                  </a:lnTo>
                  <a:lnTo>
                    <a:pt x="309375" y="296573"/>
                  </a:lnTo>
                  <a:lnTo>
                    <a:pt x="321557" y="246674"/>
                  </a:lnTo>
                  <a:lnTo>
                    <a:pt x="333671" y="196499"/>
                  </a:lnTo>
                  <a:lnTo>
                    <a:pt x="342480" y="159401"/>
                  </a:lnTo>
                  <a:lnTo>
                    <a:pt x="347986" y="135381"/>
                  </a:lnTo>
                  <a:lnTo>
                    <a:pt x="350189" y="124438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168530" y="4200897"/>
            <a:ext cx="734695" cy="733425"/>
            <a:chOff x="2168530" y="4200897"/>
            <a:chExt cx="734695" cy="733425"/>
          </a:xfrm>
        </p:grpSpPr>
        <p:sp>
          <p:nvSpPr>
            <p:cNvPr id="10" name="object 10"/>
            <p:cNvSpPr/>
            <p:nvPr/>
          </p:nvSpPr>
          <p:spPr>
            <a:xfrm>
              <a:off x="2169083" y="4201439"/>
              <a:ext cx="733425" cy="732790"/>
            </a:xfrm>
            <a:custGeom>
              <a:avLst/>
              <a:gdLst/>
              <a:ahLst/>
              <a:cxnLst/>
              <a:rect l="l" t="t" r="r" b="b"/>
              <a:pathLst>
                <a:path w="733425" h="732789">
                  <a:moveTo>
                    <a:pt x="388734" y="388734"/>
                  </a:moveTo>
                  <a:lnTo>
                    <a:pt x="344677" y="388734"/>
                  </a:lnTo>
                  <a:lnTo>
                    <a:pt x="344677" y="716902"/>
                  </a:lnTo>
                  <a:lnTo>
                    <a:pt x="349084" y="727176"/>
                  </a:lnTo>
                  <a:lnTo>
                    <a:pt x="355688" y="732320"/>
                  </a:lnTo>
                  <a:lnTo>
                    <a:pt x="376250" y="732320"/>
                  </a:lnTo>
                  <a:lnTo>
                    <a:pt x="382854" y="727176"/>
                  </a:lnTo>
                  <a:lnTo>
                    <a:pt x="388734" y="716902"/>
                  </a:lnTo>
                  <a:lnTo>
                    <a:pt x="388734" y="388734"/>
                  </a:lnTo>
                  <a:close/>
                </a:path>
                <a:path w="733425" h="732789">
                  <a:moveTo>
                    <a:pt x="716889" y="344690"/>
                  </a:moveTo>
                  <a:lnTo>
                    <a:pt x="15417" y="344690"/>
                  </a:lnTo>
                  <a:lnTo>
                    <a:pt x="8668" y="348960"/>
                  </a:lnTo>
                  <a:lnTo>
                    <a:pt x="3851" y="354053"/>
                  </a:lnTo>
                  <a:lnTo>
                    <a:pt x="962" y="359971"/>
                  </a:lnTo>
                  <a:lnTo>
                    <a:pt x="0" y="366712"/>
                  </a:lnTo>
                  <a:lnTo>
                    <a:pt x="903" y="373046"/>
                  </a:lnTo>
                  <a:lnTo>
                    <a:pt x="962" y="373460"/>
                  </a:lnTo>
                  <a:lnTo>
                    <a:pt x="3851" y="379380"/>
                  </a:lnTo>
                  <a:lnTo>
                    <a:pt x="8668" y="384471"/>
                  </a:lnTo>
                  <a:lnTo>
                    <a:pt x="15417" y="388734"/>
                  </a:lnTo>
                  <a:lnTo>
                    <a:pt x="716889" y="388734"/>
                  </a:lnTo>
                  <a:lnTo>
                    <a:pt x="724116" y="384057"/>
                  </a:lnTo>
                  <a:lnTo>
                    <a:pt x="729280" y="378828"/>
                  </a:lnTo>
                  <a:lnTo>
                    <a:pt x="732379" y="373046"/>
                  </a:lnTo>
                  <a:lnTo>
                    <a:pt x="733412" y="366712"/>
                  </a:lnTo>
                  <a:lnTo>
                    <a:pt x="732379" y="360378"/>
                  </a:lnTo>
                  <a:lnTo>
                    <a:pt x="729280" y="354596"/>
                  </a:lnTo>
                  <a:lnTo>
                    <a:pt x="724116" y="349367"/>
                  </a:lnTo>
                  <a:lnTo>
                    <a:pt x="716889" y="344690"/>
                  </a:lnTo>
                  <a:close/>
                </a:path>
                <a:path w="733425" h="732789">
                  <a:moveTo>
                    <a:pt x="366699" y="0"/>
                  </a:moveTo>
                  <a:lnTo>
                    <a:pt x="360095" y="0"/>
                  </a:lnTo>
                  <a:lnTo>
                    <a:pt x="353123" y="4775"/>
                  </a:lnTo>
                  <a:lnTo>
                    <a:pt x="345782" y="14325"/>
                  </a:lnTo>
                  <a:lnTo>
                    <a:pt x="344677" y="179501"/>
                  </a:lnTo>
                  <a:lnTo>
                    <a:pt x="344677" y="344690"/>
                  </a:lnTo>
                  <a:lnTo>
                    <a:pt x="388734" y="344690"/>
                  </a:lnTo>
                  <a:lnTo>
                    <a:pt x="388734" y="16522"/>
                  </a:lnTo>
                  <a:lnTo>
                    <a:pt x="384464" y="9295"/>
                  </a:lnTo>
                  <a:lnTo>
                    <a:pt x="379369" y="4132"/>
                  </a:lnTo>
                  <a:lnTo>
                    <a:pt x="373448" y="1033"/>
                  </a:lnTo>
                  <a:lnTo>
                    <a:pt x="3666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69081" y="4201448"/>
              <a:ext cx="733425" cy="732790"/>
            </a:xfrm>
            <a:custGeom>
              <a:avLst/>
              <a:gdLst/>
              <a:ahLst/>
              <a:cxnLst/>
              <a:rect l="l" t="t" r="r" b="b"/>
              <a:pathLst>
                <a:path w="733425" h="732789">
                  <a:moveTo>
                    <a:pt x="0" y="381023"/>
                  </a:moveTo>
                  <a:lnTo>
                    <a:pt x="0" y="376252"/>
                  </a:lnTo>
                  <a:lnTo>
                    <a:pt x="0" y="366707"/>
                  </a:lnTo>
                  <a:lnTo>
                    <a:pt x="963" y="359962"/>
                  </a:lnTo>
                  <a:lnTo>
                    <a:pt x="3854" y="354043"/>
                  </a:lnTo>
                  <a:lnTo>
                    <a:pt x="8672" y="348950"/>
                  </a:lnTo>
                  <a:lnTo>
                    <a:pt x="15417" y="344683"/>
                  </a:lnTo>
                  <a:lnTo>
                    <a:pt x="344683" y="344683"/>
                  </a:lnTo>
                  <a:lnTo>
                    <a:pt x="344683" y="179499"/>
                  </a:lnTo>
                  <a:lnTo>
                    <a:pt x="345784" y="14315"/>
                  </a:lnTo>
                  <a:lnTo>
                    <a:pt x="353126" y="4771"/>
                  </a:lnTo>
                  <a:lnTo>
                    <a:pt x="360100" y="0"/>
                  </a:lnTo>
                  <a:lnTo>
                    <a:pt x="366707" y="0"/>
                  </a:lnTo>
                  <a:lnTo>
                    <a:pt x="373452" y="1032"/>
                  </a:lnTo>
                  <a:lnTo>
                    <a:pt x="379371" y="4129"/>
                  </a:lnTo>
                  <a:lnTo>
                    <a:pt x="384464" y="9291"/>
                  </a:lnTo>
                  <a:lnTo>
                    <a:pt x="388732" y="16518"/>
                  </a:lnTo>
                  <a:lnTo>
                    <a:pt x="388732" y="344683"/>
                  </a:lnTo>
                  <a:lnTo>
                    <a:pt x="716897" y="344683"/>
                  </a:lnTo>
                  <a:lnTo>
                    <a:pt x="724124" y="349363"/>
                  </a:lnTo>
                  <a:lnTo>
                    <a:pt x="729286" y="354594"/>
                  </a:lnTo>
                  <a:lnTo>
                    <a:pt x="732383" y="360375"/>
                  </a:lnTo>
                  <a:lnTo>
                    <a:pt x="733415" y="366707"/>
                  </a:lnTo>
                  <a:lnTo>
                    <a:pt x="732383" y="373039"/>
                  </a:lnTo>
                  <a:lnTo>
                    <a:pt x="729286" y="378821"/>
                  </a:lnTo>
                  <a:lnTo>
                    <a:pt x="724124" y="384052"/>
                  </a:lnTo>
                  <a:lnTo>
                    <a:pt x="716897" y="388732"/>
                  </a:lnTo>
                  <a:lnTo>
                    <a:pt x="388732" y="388732"/>
                  </a:lnTo>
                  <a:lnTo>
                    <a:pt x="388732" y="716897"/>
                  </a:lnTo>
                  <a:lnTo>
                    <a:pt x="382859" y="727175"/>
                  </a:lnTo>
                  <a:lnTo>
                    <a:pt x="376252" y="732314"/>
                  </a:lnTo>
                  <a:lnTo>
                    <a:pt x="368910" y="732314"/>
                  </a:lnTo>
                  <a:lnTo>
                    <a:pt x="366707" y="732314"/>
                  </a:lnTo>
                  <a:lnTo>
                    <a:pt x="364505" y="732314"/>
                  </a:lnTo>
                  <a:lnTo>
                    <a:pt x="355695" y="732314"/>
                  </a:lnTo>
                  <a:lnTo>
                    <a:pt x="349088" y="727175"/>
                  </a:lnTo>
                  <a:lnTo>
                    <a:pt x="344683" y="716897"/>
                  </a:lnTo>
                  <a:lnTo>
                    <a:pt x="344683" y="388732"/>
                  </a:lnTo>
                  <a:lnTo>
                    <a:pt x="15417" y="388732"/>
                  </a:lnTo>
                  <a:lnTo>
                    <a:pt x="8672" y="384464"/>
                  </a:lnTo>
                  <a:lnTo>
                    <a:pt x="3854" y="379371"/>
                  </a:lnTo>
                  <a:lnTo>
                    <a:pt x="963" y="373452"/>
                  </a:lnTo>
                  <a:lnTo>
                    <a:pt x="0" y="366707"/>
                  </a:lnTo>
                  <a:lnTo>
                    <a:pt x="0" y="38102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231217" y="4115002"/>
            <a:ext cx="311150" cy="741680"/>
            <a:chOff x="3231217" y="4115002"/>
            <a:chExt cx="311150" cy="741680"/>
          </a:xfrm>
        </p:grpSpPr>
        <p:sp>
          <p:nvSpPr>
            <p:cNvPr id="13" name="object 13"/>
            <p:cNvSpPr/>
            <p:nvPr/>
          </p:nvSpPr>
          <p:spPr>
            <a:xfrm>
              <a:off x="3231756" y="4115549"/>
              <a:ext cx="309880" cy="740410"/>
            </a:xfrm>
            <a:custGeom>
              <a:avLst/>
              <a:gdLst/>
              <a:ahLst/>
              <a:cxnLst/>
              <a:rect l="l" t="t" r="r" b="b"/>
              <a:pathLst>
                <a:path w="309879" h="740410">
                  <a:moveTo>
                    <a:pt x="248881" y="0"/>
                  </a:moveTo>
                  <a:lnTo>
                    <a:pt x="211303" y="12185"/>
                  </a:lnTo>
                  <a:lnTo>
                    <a:pt x="184737" y="42397"/>
                  </a:lnTo>
                  <a:lnTo>
                    <a:pt x="179501" y="67170"/>
                  </a:lnTo>
                  <a:lnTo>
                    <a:pt x="180880" y="78943"/>
                  </a:lnTo>
                  <a:lnTo>
                    <a:pt x="209789" y="111775"/>
                  </a:lnTo>
                  <a:lnTo>
                    <a:pt x="225755" y="114528"/>
                  </a:lnTo>
                  <a:lnTo>
                    <a:pt x="238697" y="112737"/>
                  </a:lnTo>
                  <a:lnTo>
                    <a:pt x="274205" y="92506"/>
                  </a:lnTo>
                  <a:lnTo>
                    <a:pt x="294863" y="58638"/>
                  </a:lnTo>
                  <a:lnTo>
                    <a:pt x="296240" y="46253"/>
                  </a:lnTo>
                  <a:lnTo>
                    <a:pt x="294930" y="36752"/>
                  </a:lnTo>
                  <a:lnTo>
                    <a:pt x="267055" y="3305"/>
                  </a:lnTo>
                  <a:lnTo>
                    <a:pt x="248881" y="0"/>
                  </a:lnTo>
                  <a:close/>
                </a:path>
                <a:path w="309879" h="740410">
                  <a:moveTo>
                    <a:pt x="236626" y="283019"/>
                  </a:moveTo>
                  <a:lnTo>
                    <a:pt x="148666" y="283019"/>
                  </a:lnTo>
                  <a:lnTo>
                    <a:pt x="156859" y="284670"/>
                  </a:lnTo>
                  <a:lnTo>
                    <a:pt x="162713" y="289623"/>
                  </a:lnTo>
                  <a:lnTo>
                    <a:pt x="166227" y="297882"/>
                  </a:lnTo>
                  <a:lnTo>
                    <a:pt x="167398" y="309448"/>
                  </a:lnTo>
                  <a:lnTo>
                    <a:pt x="166554" y="319354"/>
                  </a:lnTo>
                  <a:lnTo>
                    <a:pt x="154181" y="368979"/>
                  </a:lnTo>
                  <a:lnTo>
                    <a:pt x="129950" y="435602"/>
                  </a:lnTo>
                  <a:lnTo>
                    <a:pt x="111226" y="485635"/>
                  </a:lnTo>
                  <a:lnTo>
                    <a:pt x="92579" y="534365"/>
                  </a:lnTo>
                  <a:lnTo>
                    <a:pt x="78471" y="571531"/>
                  </a:lnTo>
                  <a:lnTo>
                    <a:pt x="68905" y="597134"/>
                  </a:lnTo>
                  <a:lnTo>
                    <a:pt x="63881" y="611174"/>
                  </a:lnTo>
                  <a:lnTo>
                    <a:pt x="61471" y="619571"/>
                  </a:lnTo>
                  <a:lnTo>
                    <a:pt x="59788" y="628041"/>
                  </a:lnTo>
                  <a:lnTo>
                    <a:pt x="59748" y="628243"/>
                  </a:lnTo>
                  <a:lnTo>
                    <a:pt x="58793" y="636511"/>
                  </a:lnTo>
                  <a:lnTo>
                    <a:pt x="58714" y="637192"/>
                  </a:lnTo>
                  <a:lnTo>
                    <a:pt x="58397" y="645661"/>
                  </a:lnTo>
                  <a:lnTo>
                    <a:pt x="66628" y="687717"/>
                  </a:lnTo>
                  <a:lnTo>
                    <a:pt x="104416" y="727020"/>
                  </a:lnTo>
                  <a:lnTo>
                    <a:pt x="154177" y="740028"/>
                  </a:lnTo>
                  <a:lnTo>
                    <a:pt x="171259" y="738583"/>
                  </a:lnTo>
                  <a:lnTo>
                    <a:pt x="171811" y="738583"/>
                  </a:lnTo>
                  <a:lnTo>
                    <a:pt x="222453" y="715797"/>
                  </a:lnTo>
                  <a:lnTo>
                    <a:pt x="241497" y="699274"/>
                  </a:lnTo>
                  <a:lnTo>
                    <a:pt x="159689" y="699274"/>
                  </a:lnTo>
                  <a:lnTo>
                    <a:pt x="151496" y="697555"/>
                  </a:lnTo>
                  <a:lnTo>
                    <a:pt x="145642" y="692396"/>
                  </a:lnTo>
                  <a:lnTo>
                    <a:pt x="142128" y="683795"/>
                  </a:lnTo>
                  <a:lnTo>
                    <a:pt x="140957" y="671753"/>
                  </a:lnTo>
                  <a:lnTo>
                    <a:pt x="141302" y="665416"/>
                  </a:lnTo>
                  <a:lnTo>
                    <a:pt x="155967" y="609324"/>
                  </a:lnTo>
                  <a:lnTo>
                    <a:pt x="179094" y="547101"/>
                  </a:lnTo>
                  <a:lnTo>
                    <a:pt x="206212" y="477583"/>
                  </a:lnTo>
                  <a:lnTo>
                    <a:pt x="218049" y="446819"/>
                  </a:lnTo>
                  <a:lnTo>
                    <a:pt x="236665" y="396717"/>
                  </a:lnTo>
                  <a:lnTo>
                    <a:pt x="248332" y="359549"/>
                  </a:lnTo>
                  <a:lnTo>
                    <a:pt x="252183" y="334771"/>
                  </a:lnTo>
                  <a:lnTo>
                    <a:pt x="249911" y="314402"/>
                  </a:lnTo>
                  <a:lnTo>
                    <a:pt x="244200" y="296233"/>
                  </a:lnTo>
                  <a:lnTo>
                    <a:pt x="236626" y="283019"/>
                  </a:lnTo>
                  <a:close/>
                </a:path>
                <a:path w="309879" h="740410">
                  <a:moveTo>
                    <a:pt x="302107" y="559422"/>
                  </a:moveTo>
                  <a:lnTo>
                    <a:pt x="276415" y="559422"/>
                  </a:lnTo>
                  <a:lnTo>
                    <a:pt x="270167" y="560158"/>
                  </a:lnTo>
                  <a:lnTo>
                    <a:pt x="267233" y="563092"/>
                  </a:lnTo>
                  <a:lnTo>
                    <a:pt x="265404" y="568236"/>
                  </a:lnTo>
                  <a:lnTo>
                    <a:pt x="263194" y="577037"/>
                  </a:lnTo>
                  <a:lnTo>
                    <a:pt x="256931" y="595556"/>
                  </a:lnTo>
                  <a:lnTo>
                    <a:pt x="235673" y="642010"/>
                  </a:lnTo>
                  <a:lnTo>
                    <a:pt x="213160" y="673603"/>
                  </a:lnTo>
                  <a:lnTo>
                    <a:pt x="180606" y="695972"/>
                  </a:lnTo>
                  <a:lnTo>
                    <a:pt x="166293" y="699274"/>
                  </a:lnTo>
                  <a:lnTo>
                    <a:pt x="241497" y="699274"/>
                  </a:lnTo>
                  <a:lnTo>
                    <a:pt x="272008" y="660730"/>
                  </a:lnTo>
                  <a:lnTo>
                    <a:pt x="294100" y="617581"/>
                  </a:lnTo>
                  <a:lnTo>
                    <a:pt x="308829" y="575868"/>
                  </a:lnTo>
                  <a:lnTo>
                    <a:pt x="309448" y="563092"/>
                  </a:lnTo>
                  <a:lnTo>
                    <a:pt x="302107" y="559422"/>
                  </a:lnTo>
                  <a:close/>
                </a:path>
                <a:path w="309879" h="740410">
                  <a:moveTo>
                    <a:pt x="150875" y="241172"/>
                  </a:moveTo>
                  <a:lnTo>
                    <a:pt x="100907" y="254383"/>
                  </a:lnTo>
                  <a:lnTo>
                    <a:pt x="69796" y="278403"/>
                  </a:lnTo>
                  <a:lnTo>
                    <a:pt x="36347" y="321563"/>
                  </a:lnTo>
                  <a:lnTo>
                    <a:pt x="15285" y="364712"/>
                  </a:lnTo>
                  <a:lnTo>
                    <a:pt x="621" y="406419"/>
                  </a:lnTo>
                  <a:lnTo>
                    <a:pt x="0" y="411860"/>
                  </a:lnTo>
                  <a:lnTo>
                    <a:pt x="0" y="414058"/>
                  </a:lnTo>
                  <a:lnTo>
                    <a:pt x="2209" y="417360"/>
                  </a:lnTo>
                  <a:lnTo>
                    <a:pt x="6616" y="421766"/>
                  </a:lnTo>
                  <a:lnTo>
                    <a:pt x="35979" y="421766"/>
                  </a:lnTo>
                  <a:lnTo>
                    <a:pt x="37084" y="421398"/>
                  </a:lnTo>
                  <a:lnTo>
                    <a:pt x="40017" y="419938"/>
                  </a:lnTo>
                  <a:lnTo>
                    <a:pt x="40754" y="419201"/>
                  </a:lnTo>
                  <a:lnTo>
                    <a:pt x="40878" y="417360"/>
                  </a:lnTo>
                  <a:lnTo>
                    <a:pt x="41122" y="416636"/>
                  </a:lnTo>
                  <a:lnTo>
                    <a:pt x="42583" y="413689"/>
                  </a:lnTo>
                  <a:lnTo>
                    <a:pt x="43319" y="412597"/>
                  </a:lnTo>
                  <a:lnTo>
                    <a:pt x="44056" y="411860"/>
                  </a:lnTo>
                  <a:lnTo>
                    <a:pt x="52037" y="385019"/>
                  </a:lnTo>
                  <a:lnTo>
                    <a:pt x="72963" y="338766"/>
                  </a:lnTo>
                  <a:lnTo>
                    <a:pt x="100011" y="303454"/>
                  </a:lnTo>
                  <a:lnTo>
                    <a:pt x="146469" y="283019"/>
                  </a:lnTo>
                  <a:lnTo>
                    <a:pt x="236626" y="283019"/>
                  </a:lnTo>
                  <a:lnTo>
                    <a:pt x="235047" y="280265"/>
                  </a:lnTo>
                  <a:lnTo>
                    <a:pt x="222453" y="266496"/>
                  </a:lnTo>
                  <a:lnTo>
                    <a:pt x="207241" y="255414"/>
                  </a:lnTo>
                  <a:lnTo>
                    <a:pt x="190241" y="247500"/>
                  </a:lnTo>
                  <a:lnTo>
                    <a:pt x="171452" y="242754"/>
                  </a:lnTo>
                  <a:lnTo>
                    <a:pt x="150875" y="241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0717" y="4115002"/>
              <a:ext cx="117831" cy="11562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231768" y="4356721"/>
              <a:ext cx="309880" cy="499109"/>
            </a:xfrm>
            <a:custGeom>
              <a:avLst/>
              <a:gdLst/>
              <a:ahLst/>
              <a:cxnLst/>
              <a:rect l="l" t="t" r="r" b="b"/>
              <a:pathLst>
                <a:path w="309879" h="499110">
                  <a:moveTo>
                    <a:pt x="0" y="170689"/>
                  </a:moveTo>
                  <a:lnTo>
                    <a:pt x="15279" y="123543"/>
                  </a:lnTo>
                  <a:lnTo>
                    <a:pt x="36340" y="80389"/>
                  </a:lnTo>
                  <a:lnTo>
                    <a:pt x="69790" y="37234"/>
                  </a:lnTo>
                  <a:lnTo>
                    <a:pt x="100899" y="13214"/>
                  </a:lnTo>
                  <a:lnTo>
                    <a:pt x="150867" y="0"/>
                  </a:lnTo>
                  <a:lnTo>
                    <a:pt x="171446" y="1583"/>
                  </a:lnTo>
                  <a:lnTo>
                    <a:pt x="222447" y="25328"/>
                  </a:lnTo>
                  <a:lnTo>
                    <a:pt x="249908" y="73231"/>
                  </a:lnTo>
                  <a:lnTo>
                    <a:pt x="252180" y="93604"/>
                  </a:lnTo>
                  <a:lnTo>
                    <a:pt x="251216" y="104478"/>
                  </a:lnTo>
                  <a:lnTo>
                    <a:pt x="236763" y="155272"/>
                  </a:lnTo>
                  <a:lnTo>
                    <a:pt x="218042" y="205653"/>
                  </a:lnTo>
                  <a:lnTo>
                    <a:pt x="192714" y="270901"/>
                  </a:lnTo>
                  <a:lnTo>
                    <a:pt x="179086" y="305934"/>
                  </a:lnTo>
                  <a:lnTo>
                    <a:pt x="155961" y="368153"/>
                  </a:lnTo>
                  <a:lnTo>
                    <a:pt x="144054" y="406627"/>
                  </a:lnTo>
                  <a:lnTo>
                    <a:pt x="140956" y="430578"/>
                  </a:lnTo>
                  <a:lnTo>
                    <a:pt x="142126" y="442623"/>
                  </a:lnTo>
                  <a:lnTo>
                    <a:pt x="145637" y="451226"/>
                  </a:lnTo>
                  <a:lnTo>
                    <a:pt x="151487" y="456388"/>
                  </a:lnTo>
                  <a:lnTo>
                    <a:pt x="159677" y="458109"/>
                  </a:lnTo>
                  <a:lnTo>
                    <a:pt x="166284" y="458109"/>
                  </a:lnTo>
                  <a:lnTo>
                    <a:pt x="205929" y="439388"/>
                  </a:lnTo>
                  <a:lnTo>
                    <a:pt x="235662" y="400845"/>
                  </a:lnTo>
                  <a:lnTo>
                    <a:pt x="256929" y="354387"/>
                  </a:lnTo>
                  <a:lnTo>
                    <a:pt x="265395" y="327063"/>
                  </a:lnTo>
                  <a:lnTo>
                    <a:pt x="267230" y="321924"/>
                  </a:lnTo>
                  <a:lnTo>
                    <a:pt x="268698" y="320456"/>
                  </a:lnTo>
                  <a:lnTo>
                    <a:pt x="270166" y="318988"/>
                  </a:lnTo>
                  <a:lnTo>
                    <a:pt x="276407" y="318253"/>
                  </a:lnTo>
                  <a:lnTo>
                    <a:pt x="287419" y="318253"/>
                  </a:lnTo>
                  <a:lnTo>
                    <a:pt x="302102" y="318253"/>
                  </a:lnTo>
                  <a:lnTo>
                    <a:pt x="309444" y="321924"/>
                  </a:lnTo>
                  <a:lnTo>
                    <a:pt x="309444" y="329266"/>
                  </a:lnTo>
                  <a:lnTo>
                    <a:pt x="308824" y="334703"/>
                  </a:lnTo>
                  <a:lnTo>
                    <a:pt x="294095" y="376412"/>
                  </a:lnTo>
                  <a:lnTo>
                    <a:pt x="272002" y="419566"/>
                  </a:lnTo>
                  <a:lnTo>
                    <a:pt x="237520" y="462101"/>
                  </a:lnTo>
                  <a:lnTo>
                    <a:pt x="206204" y="485227"/>
                  </a:lnTo>
                  <a:lnTo>
                    <a:pt x="154171" y="498854"/>
                  </a:lnTo>
                  <a:lnTo>
                    <a:pt x="136896" y="497409"/>
                  </a:lnTo>
                  <a:lnTo>
                    <a:pt x="89199" y="475729"/>
                  </a:lnTo>
                  <a:lnTo>
                    <a:pt x="60705" y="427412"/>
                  </a:lnTo>
                  <a:lnTo>
                    <a:pt x="58364" y="405250"/>
                  </a:lnTo>
                  <a:lnTo>
                    <a:pt x="58709" y="396027"/>
                  </a:lnTo>
                  <a:lnTo>
                    <a:pt x="68895" y="355970"/>
                  </a:lnTo>
                  <a:lnTo>
                    <a:pt x="92571" y="293201"/>
                  </a:lnTo>
                  <a:lnTo>
                    <a:pt x="111223" y="244471"/>
                  </a:lnTo>
                  <a:lnTo>
                    <a:pt x="129944" y="194435"/>
                  </a:lnTo>
                  <a:lnTo>
                    <a:pt x="144260" y="155547"/>
                  </a:lnTo>
                  <a:lnTo>
                    <a:pt x="159677" y="111223"/>
                  </a:lnTo>
                  <a:lnTo>
                    <a:pt x="167386" y="68275"/>
                  </a:lnTo>
                  <a:lnTo>
                    <a:pt x="166216" y="56713"/>
                  </a:lnTo>
                  <a:lnTo>
                    <a:pt x="162705" y="48453"/>
                  </a:lnTo>
                  <a:lnTo>
                    <a:pt x="156855" y="43498"/>
                  </a:lnTo>
                  <a:lnTo>
                    <a:pt x="148665" y="41846"/>
                  </a:lnTo>
                  <a:lnTo>
                    <a:pt x="146462" y="41846"/>
                  </a:lnTo>
                  <a:lnTo>
                    <a:pt x="100005" y="62288"/>
                  </a:lnTo>
                  <a:lnTo>
                    <a:pt x="72956" y="97596"/>
                  </a:lnTo>
                  <a:lnTo>
                    <a:pt x="52032" y="143847"/>
                  </a:lnTo>
                  <a:lnTo>
                    <a:pt x="44048" y="170689"/>
                  </a:lnTo>
                  <a:lnTo>
                    <a:pt x="43314" y="171424"/>
                  </a:lnTo>
                  <a:lnTo>
                    <a:pt x="42580" y="172525"/>
                  </a:lnTo>
                  <a:lnTo>
                    <a:pt x="41846" y="173993"/>
                  </a:lnTo>
                  <a:lnTo>
                    <a:pt x="41112" y="175461"/>
                  </a:lnTo>
                  <a:lnTo>
                    <a:pt x="40745" y="176562"/>
                  </a:lnTo>
                  <a:lnTo>
                    <a:pt x="40745" y="177297"/>
                  </a:lnTo>
                  <a:lnTo>
                    <a:pt x="40745" y="178031"/>
                  </a:lnTo>
                  <a:lnTo>
                    <a:pt x="40011" y="178765"/>
                  </a:lnTo>
                  <a:lnTo>
                    <a:pt x="38542" y="179499"/>
                  </a:lnTo>
                  <a:lnTo>
                    <a:pt x="37074" y="180234"/>
                  </a:lnTo>
                  <a:lnTo>
                    <a:pt x="35973" y="180600"/>
                  </a:lnTo>
                  <a:lnTo>
                    <a:pt x="35239" y="180600"/>
                  </a:lnTo>
                  <a:lnTo>
                    <a:pt x="34505" y="180600"/>
                  </a:lnTo>
                  <a:lnTo>
                    <a:pt x="6607" y="180600"/>
                  </a:lnTo>
                  <a:lnTo>
                    <a:pt x="2202" y="176195"/>
                  </a:lnTo>
                  <a:lnTo>
                    <a:pt x="0" y="172892"/>
                  </a:lnTo>
                  <a:lnTo>
                    <a:pt x="0" y="17068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649671" y="4016993"/>
            <a:ext cx="264795" cy="1102360"/>
            <a:chOff x="3649671" y="4016993"/>
            <a:chExt cx="264795" cy="1102360"/>
          </a:xfrm>
        </p:grpSpPr>
        <p:sp>
          <p:nvSpPr>
            <p:cNvPr id="17" name="object 17"/>
            <p:cNvSpPr/>
            <p:nvPr/>
          </p:nvSpPr>
          <p:spPr>
            <a:xfrm>
              <a:off x="3650221" y="4017543"/>
              <a:ext cx="263525" cy="1101725"/>
            </a:xfrm>
            <a:custGeom>
              <a:avLst/>
              <a:gdLst/>
              <a:ahLst/>
              <a:cxnLst/>
              <a:rect l="l" t="t" r="r" b="b"/>
              <a:pathLst>
                <a:path w="263525" h="1101725">
                  <a:moveTo>
                    <a:pt x="34150" y="0"/>
                  </a:moveTo>
                  <a:lnTo>
                    <a:pt x="9918" y="0"/>
                  </a:lnTo>
                  <a:lnTo>
                    <a:pt x="5511" y="1104"/>
                  </a:lnTo>
                  <a:lnTo>
                    <a:pt x="1841" y="3301"/>
                  </a:lnTo>
                  <a:lnTo>
                    <a:pt x="0" y="7340"/>
                  </a:lnTo>
                  <a:lnTo>
                    <a:pt x="0" y="13208"/>
                  </a:lnTo>
                  <a:lnTo>
                    <a:pt x="12115" y="27533"/>
                  </a:lnTo>
                  <a:lnTo>
                    <a:pt x="41739" y="61162"/>
                  </a:lnTo>
                  <a:lnTo>
                    <a:pt x="68541" y="97575"/>
                  </a:lnTo>
                  <a:lnTo>
                    <a:pt x="92522" y="136773"/>
                  </a:lnTo>
                  <a:lnTo>
                    <a:pt x="113682" y="178755"/>
                  </a:lnTo>
                  <a:lnTo>
                    <a:pt x="132020" y="223523"/>
                  </a:lnTo>
                  <a:lnTo>
                    <a:pt x="147537" y="271075"/>
                  </a:lnTo>
                  <a:lnTo>
                    <a:pt x="160233" y="321412"/>
                  </a:lnTo>
                  <a:lnTo>
                    <a:pt x="170107" y="374534"/>
                  </a:lnTo>
                  <a:lnTo>
                    <a:pt x="177161" y="430441"/>
                  </a:lnTo>
                  <a:lnTo>
                    <a:pt x="181393" y="489132"/>
                  </a:lnTo>
                  <a:lnTo>
                    <a:pt x="182803" y="550608"/>
                  </a:lnTo>
                  <a:lnTo>
                    <a:pt x="181393" y="612087"/>
                  </a:lnTo>
                  <a:lnTo>
                    <a:pt x="177161" y="670781"/>
                  </a:lnTo>
                  <a:lnTo>
                    <a:pt x="170107" y="726690"/>
                  </a:lnTo>
                  <a:lnTo>
                    <a:pt x="160233" y="779813"/>
                  </a:lnTo>
                  <a:lnTo>
                    <a:pt x="147537" y="830151"/>
                  </a:lnTo>
                  <a:lnTo>
                    <a:pt x="132020" y="877705"/>
                  </a:lnTo>
                  <a:lnTo>
                    <a:pt x="113682" y="922473"/>
                  </a:lnTo>
                  <a:lnTo>
                    <a:pt x="92522" y="964456"/>
                  </a:lnTo>
                  <a:lnTo>
                    <a:pt x="68541" y="1003654"/>
                  </a:lnTo>
                  <a:lnTo>
                    <a:pt x="41739" y="1040067"/>
                  </a:lnTo>
                  <a:lnTo>
                    <a:pt x="12115" y="1073696"/>
                  </a:lnTo>
                  <a:lnTo>
                    <a:pt x="0" y="1088009"/>
                  </a:lnTo>
                  <a:lnTo>
                    <a:pt x="736" y="1092415"/>
                  </a:lnTo>
                  <a:lnTo>
                    <a:pt x="1841" y="1095717"/>
                  </a:lnTo>
                  <a:lnTo>
                    <a:pt x="4775" y="1100124"/>
                  </a:lnTo>
                  <a:lnTo>
                    <a:pt x="6616" y="1101217"/>
                  </a:lnTo>
                  <a:lnTo>
                    <a:pt x="34150" y="1101217"/>
                  </a:lnTo>
                  <a:lnTo>
                    <a:pt x="38544" y="1096822"/>
                  </a:lnTo>
                  <a:lnTo>
                    <a:pt x="54794" y="1083876"/>
                  </a:lnTo>
                  <a:lnTo>
                    <a:pt x="99110" y="1039558"/>
                  </a:lnTo>
                  <a:lnTo>
                    <a:pt x="125268" y="1010096"/>
                  </a:lnTo>
                  <a:lnTo>
                    <a:pt x="152666" y="969280"/>
                  </a:lnTo>
                  <a:lnTo>
                    <a:pt x="186118" y="909612"/>
                  </a:lnTo>
                  <a:lnTo>
                    <a:pt x="209513" y="861155"/>
                  </a:lnTo>
                  <a:lnTo>
                    <a:pt x="226860" y="812698"/>
                  </a:lnTo>
                  <a:lnTo>
                    <a:pt x="240345" y="759017"/>
                  </a:lnTo>
                  <a:lnTo>
                    <a:pt x="252183" y="694867"/>
                  </a:lnTo>
                  <a:lnTo>
                    <a:pt x="260442" y="624114"/>
                  </a:lnTo>
                  <a:lnTo>
                    <a:pt x="263194" y="550608"/>
                  </a:lnTo>
                  <a:lnTo>
                    <a:pt x="261879" y="500627"/>
                  </a:lnTo>
                  <a:lnTo>
                    <a:pt x="257933" y="451257"/>
                  </a:lnTo>
                  <a:lnTo>
                    <a:pt x="251356" y="402497"/>
                  </a:lnTo>
                  <a:lnTo>
                    <a:pt x="242150" y="354350"/>
                  </a:lnTo>
                  <a:lnTo>
                    <a:pt x="230314" y="306814"/>
                  </a:lnTo>
                  <a:lnTo>
                    <a:pt x="215849" y="259892"/>
                  </a:lnTo>
                  <a:lnTo>
                    <a:pt x="198503" y="214555"/>
                  </a:lnTo>
                  <a:lnTo>
                    <a:pt x="178037" y="171789"/>
                  </a:lnTo>
                  <a:lnTo>
                    <a:pt x="154451" y="131592"/>
                  </a:lnTo>
                  <a:lnTo>
                    <a:pt x="127745" y="93966"/>
                  </a:lnTo>
                  <a:lnTo>
                    <a:pt x="97919" y="58912"/>
                  </a:lnTo>
                  <a:lnTo>
                    <a:pt x="64973" y="26428"/>
                  </a:lnTo>
                  <a:lnTo>
                    <a:pt x="341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50222" y="4017544"/>
              <a:ext cx="263525" cy="1101725"/>
            </a:xfrm>
            <a:custGeom>
              <a:avLst/>
              <a:gdLst/>
              <a:ahLst/>
              <a:cxnLst/>
              <a:rect l="l" t="t" r="r" b="b"/>
              <a:pathLst>
                <a:path w="263525" h="1101725">
                  <a:moveTo>
                    <a:pt x="5506" y="1101"/>
                  </a:moveTo>
                  <a:lnTo>
                    <a:pt x="9911" y="0"/>
                  </a:lnTo>
                  <a:lnTo>
                    <a:pt x="13581" y="0"/>
                  </a:lnTo>
                  <a:lnTo>
                    <a:pt x="17252" y="0"/>
                  </a:lnTo>
                  <a:lnTo>
                    <a:pt x="20923" y="0"/>
                  </a:lnTo>
                  <a:lnTo>
                    <a:pt x="34137" y="0"/>
                  </a:lnTo>
                  <a:lnTo>
                    <a:pt x="64972" y="26429"/>
                  </a:lnTo>
                  <a:lnTo>
                    <a:pt x="97917" y="58915"/>
                  </a:lnTo>
                  <a:lnTo>
                    <a:pt x="127742" y="93971"/>
                  </a:lnTo>
                  <a:lnTo>
                    <a:pt x="154446" y="131596"/>
                  </a:lnTo>
                  <a:lnTo>
                    <a:pt x="178031" y="171790"/>
                  </a:lnTo>
                  <a:lnTo>
                    <a:pt x="198495" y="214555"/>
                  </a:lnTo>
                  <a:lnTo>
                    <a:pt x="215840" y="259889"/>
                  </a:lnTo>
                  <a:lnTo>
                    <a:pt x="230309" y="306813"/>
                  </a:lnTo>
                  <a:lnTo>
                    <a:pt x="242147" y="354349"/>
                  </a:lnTo>
                  <a:lnTo>
                    <a:pt x="251354" y="402497"/>
                  </a:lnTo>
                  <a:lnTo>
                    <a:pt x="257931" y="451257"/>
                  </a:lnTo>
                  <a:lnTo>
                    <a:pt x="261877" y="500629"/>
                  </a:lnTo>
                  <a:lnTo>
                    <a:pt x="263192" y="550612"/>
                  </a:lnTo>
                  <a:lnTo>
                    <a:pt x="262504" y="587709"/>
                  </a:lnTo>
                  <a:lnTo>
                    <a:pt x="256998" y="659839"/>
                  </a:lnTo>
                  <a:lnTo>
                    <a:pt x="246467" y="728253"/>
                  </a:lnTo>
                  <a:lnTo>
                    <a:pt x="233803" y="787169"/>
                  </a:lnTo>
                  <a:lnTo>
                    <a:pt x="218937" y="836930"/>
                  </a:lnTo>
                  <a:lnTo>
                    <a:pt x="198564" y="885384"/>
                  </a:lnTo>
                  <a:lnTo>
                    <a:pt x="173580" y="932393"/>
                  </a:lnTo>
                  <a:lnTo>
                    <a:pt x="152657" y="969284"/>
                  </a:lnTo>
                  <a:lnTo>
                    <a:pt x="125264" y="1010098"/>
                  </a:lnTo>
                  <a:lnTo>
                    <a:pt x="99110" y="1039556"/>
                  </a:lnTo>
                  <a:lnTo>
                    <a:pt x="68138" y="1071560"/>
                  </a:lnTo>
                  <a:lnTo>
                    <a:pt x="38542" y="1096819"/>
                  </a:lnTo>
                  <a:lnTo>
                    <a:pt x="36340" y="1099022"/>
                  </a:lnTo>
                  <a:lnTo>
                    <a:pt x="34872" y="1100490"/>
                  </a:lnTo>
                  <a:lnTo>
                    <a:pt x="34137" y="1101224"/>
                  </a:lnTo>
                  <a:lnTo>
                    <a:pt x="20923" y="1101224"/>
                  </a:lnTo>
                  <a:lnTo>
                    <a:pt x="15050" y="1101224"/>
                  </a:lnTo>
                  <a:lnTo>
                    <a:pt x="11012" y="1101224"/>
                  </a:lnTo>
                  <a:lnTo>
                    <a:pt x="8809" y="1101224"/>
                  </a:lnTo>
                  <a:lnTo>
                    <a:pt x="6607" y="1101224"/>
                  </a:lnTo>
                  <a:lnTo>
                    <a:pt x="4771" y="1100123"/>
                  </a:lnTo>
                  <a:lnTo>
                    <a:pt x="3303" y="1097920"/>
                  </a:lnTo>
                  <a:lnTo>
                    <a:pt x="1835" y="1095718"/>
                  </a:lnTo>
                  <a:lnTo>
                    <a:pt x="734" y="1092414"/>
                  </a:lnTo>
                  <a:lnTo>
                    <a:pt x="0" y="1088009"/>
                  </a:lnTo>
                  <a:lnTo>
                    <a:pt x="734" y="1087275"/>
                  </a:lnTo>
                  <a:lnTo>
                    <a:pt x="4771" y="1082503"/>
                  </a:lnTo>
                  <a:lnTo>
                    <a:pt x="12113" y="1073694"/>
                  </a:lnTo>
                  <a:lnTo>
                    <a:pt x="41737" y="1040065"/>
                  </a:lnTo>
                  <a:lnTo>
                    <a:pt x="68539" y="1003652"/>
                  </a:lnTo>
                  <a:lnTo>
                    <a:pt x="92520" y="964454"/>
                  </a:lnTo>
                  <a:lnTo>
                    <a:pt x="113680" y="922471"/>
                  </a:lnTo>
                  <a:lnTo>
                    <a:pt x="132019" y="877703"/>
                  </a:lnTo>
                  <a:lnTo>
                    <a:pt x="147536" y="830150"/>
                  </a:lnTo>
                  <a:lnTo>
                    <a:pt x="160232" y="779812"/>
                  </a:lnTo>
                  <a:lnTo>
                    <a:pt x="170107" y="726689"/>
                  </a:lnTo>
                  <a:lnTo>
                    <a:pt x="177160" y="670782"/>
                  </a:lnTo>
                  <a:lnTo>
                    <a:pt x="181392" y="612089"/>
                  </a:lnTo>
                  <a:lnTo>
                    <a:pt x="182803" y="550612"/>
                  </a:lnTo>
                  <a:lnTo>
                    <a:pt x="181392" y="489134"/>
                  </a:lnTo>
                  <a:lnTo>
                    <a:pt x="177160" y="430442"/>
                  </a:lnTo>
                  <a:lnTo>
                    <a:pt x="170107" y="374534"/>
                  </a:lnTo>
                  <a:lnTo>
                    <a:pt x="160232" y="321412"/>
                  </a:lnTo>
                  <a:lnTo>
                    <a:pt x="147536" y="271074"/>
                  </a:lnTo>
                  <a:lnTo>
                    <a:pt x="132019" y="223521"/>
                  </a:lnTo>
                  <a:lnTo>
                    <a:pt x="113680" y="178753"/>
                  </a:lnTo>
                  <a:lnTo>
                    <a:pt x="92520" y="136770"/>
                  </a:lnTo>
                  <a:lnTo>
                    <a:pt x="68539" y="97572"/>
                  </a:lnTo>
                  <a:lnTo>
                    <a:pt x="41737" y="61158"/>
                  </a:lnTo>
                  <a:lnTo>
                    <a:pt x="12113" y="27530"/>
                  </a:lnTo>
                  <a:lnTo>
                    <a:pt x="4771" y="18720"/>
                  </a:lnTo>
                  <a:lnTo>
                    <a:pt x="734" y="13949"/>
                  </a:lnTo>
                  <a:lnTo>
                    <a:pt x="0" y="13214"/>
                  </a:lnTo>
                  <a:lnTo>
                    <a:pt x="0" y="7341"/>
                  </a:lnTo>
                  <a:lnTo>
                    <a:pt x="1835" y="3303"/>
                  </a:lnTo>
                  <a:lnTo>
                    <a:pt x="5506" y="110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121003" y="4016993"/>
            <a:ext cx="264795" cy="1102360"/>
            <a:chOff x="4121003" y="4016993"/>
            <a:chExt cx="264795" cy="1102360"/>
          </a:xfrm>
        </p:grpSpPr>
        <p:sp>
          <p:nvSpPr>
            <p:cNvPr id="20" name="object 20"/>
            <p:cNvSpPr/>
            <p:nvPr/>
          </p:nvSpPr>
          <p:spPr>
            <a:xfrm>
              <a:off x="4121556" y="4017543"/>
              <a:ext cx="263525" cy="1101725"/>
            </a:xfrm>
            <a:custGeom>
              <a:avLst/>
              <a:gdLst/>
              <a:ahLst/>
              <a:cxnLst/>
              <a:rect l="l" t="t" r="r" b="b"/>
              <a:pathLst>
                <a:path w="263525" h="1101725">
                  <a:moveTo>
                    <a:pt x="258051" y="0"/>
                  </a:moveTo>
                  <a:lnTo>
                    <a:pt x="229044" y="0"/>
                  </a:lnTo>
                  <a:lnTo>
                    <a:pt x="219066" y="7639"/>
                  </a:lnTo>
                  <a:lnTo>
                    <a:pt x="211154" y="14039"/>
                  </a:lnTo>
                  <a:lnTo>
                    <a:pt x="205307" y="19202"/>
                  </a:lnTo>
                  <a:lnTo>
                    <a:pt x="189684" y="35788"/>
                  </a:lnTo>
                  <a:lnTo>
                    <a:pt x="165176" y="60566"/>
                  </a:lnTo>
                  <a:lnTo>
                    <a:pt x="138201" y="90293"/>
                  </a:lnTo>
                  <a:lnTo>
                    <a:pt x="110528" y="132351"/>
                  </a:lnTo>
                  <a:lnTo>
                    <a:pt x="77076" y="191604"/>
                  </a:lnTo>
                  <a:lnTo>
                    <a:pt x="53681" y="239514"/>
                  </a:lnTo>
                  <a:lnTo>
                    <a:pt x="36334" y="288518"/>
                  </a:lnTo>
                  <a:lnTo>
                    <a:pt x="22848" y="342752"/>
                  </a:lnTo>
                  <a:lnTo>
                    <a:pt x="11010" y="406349"/>
                  </a:lnTo>
                  <a:lnTo>
                    <a:pt x="2752" y="476550"/>
                  </a:lnTo>
                  <a:lnTo>
                    <a:pt x="0" y="550608"/>
                  </a:lnTo>
                  <a:lnTo>
                    <a:pt x="1314" y="600593"/>
                  </a:lnTo>
                  <a:lnTo>
                    <a:pt x="5258" y="649965"/>
                  </a:lnTo>
                  <a:lnTo>
                    <a:pt x="11833" y="698725"/>
                  </a:lnTo>
                  <a:lnTo>
                    <a:pt x="21038" y="746873"/>
                  </a:lnTo>
                  <a:lnTo>
                    <a:pt x="32875" y="794410"/>
                  </a:lnTo>
                  <a:lnTo>
                    <a:pt x="47345" y="841336"/>
                  </a:lnTo>
                  <a:lnTo>
                    <a:pt x="64691" y="886668"/>
                  </a:lnTo>
                  <a:lnTo>
                    <a:pt x="85157" y="929431"/>
                  </a:lnTo>
                  <a:lnTo>
                    <a:pt x="108743" y="969625"/>
                  </a:lnTo>
                  <a:lnTo>
                    <a:pt x="135449" y="1007250"/>
                  </a:lnTo>
                  <a:lnTo>
                    <a:pt x="165275" y="1042304"/>
                  </a:lnTo>
                  <a:lnTo>
                    <a:pt x="198221" y="1074788"/>
                  </a:lnTo>
                  <a:lnTo>
                    <a:pt x="229044" y="1101217"/>
                  </a:lnTo>
                  <a:lnTo>
                    <a:pt x="257683" y="1101217"/>
                  </a:lnTo>
                  <a:lnTo>
                    <a:pt x="263182" y="1097914"/>
                  </a:lnTo>
                  <a:lnTo>
                    <a:pt x="263182" y="1091311"/>
                  </a:lnTo>
                  <a:lnTo>
                    <a:pt x="262012" y="1089451"/>
                  </a:lnTo>
                  <a:lnTo>
                    <a:pt x="258503" y="1084976"/>
                  </a:lnTo>
                  <a:lnTo>
                    <a:pt x="234556" y="1056278"/>
                  </a:lnTo>
                  <a:lnTo>
                    <a:pt x="223546" y="1042581"/>
                  </a:lnTo>
                  <a:lnTo>
                    <a:pt x="198221" y="1009815"/>
                  </a:lnTo>
                  <a:lnTo>
                    <a:pt x="170959" y="967973"/>
                  </a:lnTo>
                  <a:lnTo>
                    <a:pt x="144259" y="915111"/>
                  </a:lnTo>
                  <a:lnTo>
                    <a:pt x="119751" y="847666"/>
                  </a:lnTo>
                  <a:lnTo>
                    <a:pt x="108947" y="807124"/>
                  </a:lnTo>
                  <a:lnTo>
                    <a:pt x="99110" y="762038"/>
                  </a:lnTo>
                  <a:lnTo>
                    <a:pt x="90917" y="713312"/>
                  </a:lnTo>
                  <a:lnTo>
                    <a:pt x="85063" y="661833"/>
                  </a:lnTo>
                  <a:lnTo>
                    <a:pt x="81549" y="607599"/>
                  </a:lnTo>
                  <a:lnTo>
                    <a:pt x="80378" y="550608"/>
                  </a:lnTo>
                  <a:lnTo>
                    <a:pt x="81549" y="493554"/>
                  </a:lnTo>
                  <a:lnTo>
                    <a:pt x="85063" y="439112"/>
                  </a:lnTo>
                  <a:lnTo>
                    <a:pt x="90917" y="387284"/>
                  </a:lnTo>
                  <a:lnTo>
                    <a:pt x="99110" y="338074"/>
                  </a:lnTo>
                  <a:lnTo>
                    <a:pt x="109016" y="292649"/>
                  </a:lnTo>
                  <a:lnTo>
                    <a:pt x="120026" y="252179"/>
                  </a:lnTo>
                  <a:lnTo>
                    <a:pt x="145351" y="186105"/>
                  </a:lnTo>
                  <a:lnTo>
                    <a:pt x="172613" y="134348"/>
                  </a:lnTo>
                  <a:lnTo>
                    <a:pt x="199313" y="91401"/>
                  </a:lnTo>
                  <a:lnTo>
                    <a:pt x="223821" y="57540"/>
                  </a:lnTo>
                  <a:lnTo>
                    <a:pt x="252653" y="24157"/>
                  </a:lnTo>
                  <a:lnTo>
                    <a:pt x="258503" y="17345"/>
                  </a:lnTo>
                  <a:lnTo>
                    <a:pt x="262012" y="12594"/>
                  </a:lnTo>
                  <a:lnTo>
                    <a:pt x="263182" y="9906"/>
                  </a:lnTo>
                  <a:lnTo>
                    <a:pt x="263182" y="3301"/>
                  </a:lnTo>
                  <a:lnTo>
                    <a:pt x="2580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21553" y="4017544"/>
              <a:ext cx="263525" cy="1101725"/>
            </a:xfrm>
            <a:custGeom>
              <a:avLst/>
              <a:gdLst/>
              <a:ahLst/>
              <a:cxnLst/>
              <a:rect l="l" t="t" r="r" b="b"/>
              <a:pathLst>
                <a:path w="263525" h="1101725">
                  <a:moveTo>
                    <a:pt x="0" y="550612"/>
                  </a:moveTo>
                  <a:lnTo>
                    <a:pt x="2753" y="476554"/>
                  </a:lnTo>
                  <a:lnTo>
                    <a:pt x="11012" y="406351"/>
                  </a:lnTo>
                  <a:lnTo>
                    <a:pt x="22850" y="342756"/>
                  </a:lnTo>
                  <a:lnTo>
                    <a:pt x="36340" y="288520"/>
                  </a:lnTo>
                  <a:lnTo>
                    <a:pt x="53684" y="239516"/>
                  </a:lnTo>
                  <a:lnTo>
                    <a:pt x="77085" y="191613"/>
                  </a:lnTo>
                  <a:lnTo>
                    <a:pt x="100762" y="149491"/>
                  </a:lnTo>
                  <a:lnTo>
                    <a:pt x="127604" y="104341"/>
                  </a:lnTo>
                  <a:lnTo>
                    <a:pt x="165183" y="60567"/>
                  </a:lnTo>
                  <a:lnTo>
                    <a:pt x="179018" y="46664"/>
                  </a:lnTo>
                  <a:lnTo>
                    <a:pt x="189686" y="35789"/>
                  </a:lnTo>
                  <a:lnTo>
                    <a:pt x="197188" y="27943"/>
                  </a:lnTo>
                  <a:lnTo>
                    <a:pt x="201524" y="23125"/>
                  </a:lnTo>
                  <a:lnTo>
                    <a:pt x="205309" y="19202"/>
                  </a:lnTo>
                  <a:lnTo>
                    <a:pt x="211159" y="14040"/>
                  </a:lnTo>
                  <a:lnTo>
                    <a:pt x="219074" y="7639"/>
                  </a:lnTo>
                  <a:lnTo>
                    <a:pt x="229054" y="0"/>
                  </a:lnTo>
                  <a:lnTo>
                    <a:pt x="243370" y="0"/>
                  </a:lnTo>
                  <a:lnTo>
                    <a:pt x="247775" y="0"/>
                  </a:lnTo>
                  <a:lnTo>
                    <a:pt x="258053" y="0"/>
                  </a:lnTo>
                  <a:lnTo>
                    <a:pt x="263192" y="3303"/>
                  </a:lnTo>
                  <a:lnTo>
                    <a:pt x="263192" y="9911"/>
                  </a:lnTo>
                  <a:lnTo>
                    <a:pt x="262022" y="12595"/>
                  </a:lnTo>
                  <a:lnTo>
                    <a:pt x="258512" y="17344"/>
                  </a:lnTo>
                  <a:lnTo>
                    <a:pt x="252662" y="24158"/>
                  </a:lnTo>
                  <a:lnTo>
                    <a:pt x="244471" y="33036"/>
                  </a:lnTo>
                  <a:lnTo>
                    <a:pt x="234629" y="44117"/>
                  </a:lnTo>
                  <a:lnTo>
                    <a:pt x="199321" y="91401"/>
                  </a:lnTo>
                  <a:lnTo>
                    <a:pt x="172617" y="134349"/>
                  </a:lnTo>
                  <a:lnTo>
                    <a:pt x="145361" y="186106"/>
                  </a:lnTo>
                  <a:lnTo>
                    <a:pt x="120033" y="252180"/>
                  </a:lnTo>
                  <a:lnTo>
                    <a:pt x="109021" y="292650"/>
                  </a:lnTo>
                  <a:lnTo>
                    <a:pt x="99110" y="338075"/>
                  </a:lnTo>
                  <a:lnTo>
                    <a:pt x="90920" y="387286"/>
                  </a:lnTo>
                  <a:lnTo>
                    <a:pt x="85069" y="439113"/>
                  </a:lnTo>
                  <a:lnTo>
                    <a:pt x="81559" y="493554"/>
                  </a:lnTo>
                  <a:lnTo>
                    <a:pt x="80389" y="550612"/>
                  </a:lnTo>
                  <a:lnTo>
                    <a:pt x="81559" y="607600"/>
                  </a:lnTo>
                  <a:lnTo>
                    <a:pt x="85069" y="661836"/>
                  </a:lnTo>
                  <a:lnTo>
                    <a:pt x="90920" y="713318"/>
                  </a:lnTo>
                  <a:lnTo>
                    <a:pt x="99110" y="762047"/>
                  </a:lnTo>
                  <a:lnTo>
                    <a:pt x="108952" y="807128"/>
                  </a:lnTo>
                  <a:lnTo>
                    <a:pt x="119758" y="847667"/>
                  </a:lnTo>
                  <a:lnTo>
                    <a:pt x="144260" y="915117"/>
                  </a:lnTo>
                  <a:lnTo>
                    <a:pt x="170964" y="967976"/>
                  </a:lnTo>
                  <a:lnTo>
                    <a:pt x="198220" y="1009823"/>
                  </a:lnTo>
                  <a:lnTo>
                    <a:pt x="223548" y="1042584"/>
                  </a:lnTo>
                  <a:lnTo>
                    <a:pt x="252662" y="1077892"/>
                  </a:lnTo>
                  <a:lnTo>
                    <a:pt x="258512" y="1084981"/>
                  </a:lnTo>
                  <a:lnTo>
                    <a:pt x="262022" y="1089455"/>
                  </a:lnTo>
                  <a:lnTo>
                    <a:pt x="263192" y="1091313"/>
                  </a:lnTo>
                  <a:lnTo>
                    <a:pt x="263192" y="1097920"/>
                  </a:lnTo>
                  <a:lnTo>
                    <a:pt x="257686" y="1101224"/>
                  </a:lnTo>
                  <a:lnTo>
                    <a:pt x="246674" y="1101224"/>
                  </a:lnTo>
                  <a:lnTo>
                    <a:pt x="243370" y="1101224"/>
                  </a:lnTo>
                  <a:lnTo>
                    <a:pt x="229054" y="1101224"/>
                  </a:lnTo>
                  <a:lnTo>
                    <a:pt x="198220" y="1074795"/>
                  </a:lnTo>
                  <a:lnTo>
                    <a:pt x="165275" y="1042309"/>
                  </a:lnTo>
                  <a:lnTo>
                    <a:pt x="135450" y="1007253"/>
                  </a:lnTo>
                  <a:lnTo>
                    <a:pt x="108745" y="969628"/>
                  </a:lnTo>
                  <a:lnTo>
                    <a:pt x="85161" y="929433"/>
                  </a:lnTo>
                  <a:lnTo>
                    <a:pt x="64697" y="886669"/>
                  </a:lnTo>
                  <a:lnTo>
                    <a:pt x="47352" y="841335"/>
                  </a:lnTo>
                  <a:lnTo>
                    <a:pt x="32883" y="794411"/>
                  </a:lnTo>
                  <a:lnTo>
                    <a:pt x="21045" y="746874"/>
                  </a:lnTo>
                  <a:lnTo>
                    <a:pt x="11838" y="698726"/>
                  </a:lnTo>
                  <a:lnTo>
                    <a:pt x="5261" y="649967"/>
                  </a:lnTo>
                  <a:lnTo>
                    <a:pt x="1315" y="600595"/>
                  </a:lnTo>
                  <a:lnTo>
                    <a:pt x="0" y="55061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502025" y="4109496"/>
            <a:ext cx="440690" cy="734695"/>
            <a:chOff x="4502025" y="4109496"/>
            <a:chExt cx="440690" cy="734695"/>
          </a:xfrm>
        </p:grpSpPr>
        <p:sp>
          <p:nvSpPr>
            <p:cNvPr id="23" name="object 23"/>
            <p:cNvSpPr/>
            <p:nvPr/>
          </p:nvSpPr>
          <p:spPr>
            <a:xfrm>
              <a:off x="4502569" y="4110037"/>
              <a:ext cx="439420" cy="733425"/>
            </a:xfrm>
            <a:custGeom>
              <a:avLst/>
              <a:gdLst/>
              <a:ahLst/>
              <a:cxnLst/>
              <a:rect l="l" t="t" r="r" b="b"/>
              <a:pathLst>
                <a:path w="439420" h="733425">
                  <a:moveTo>
                    <a:pt x="203733" y="0"/>
                  </a:moveTo>
                  <a:lnTo>
                    <a:pt x="162023" y="3579"/>
                  </a:lnTo>
                  <a:lnTo>
                    <a:pt x="123893" y="14316"/>
                  </a:lnTo>
                  <a:lnTo>
                    <a:pt x="89342" y="32211"/>
                  </a:lnTo>
                  <a:lnTo>
                    <a:pt x="58369" y="57264"/>
                  </a:lnTo>
                  <a:lnTo>
                    <a:pt x="32832" y="87205"/>
                  </a:lnTo>
                  <a:lnTo>
                    <a:pt x="3648" y="154937"/>
                  </a:lnTo>
                  <a:lnTo>
                    <a:pt x="0" y="192722"/>
                  </a:lnTo>
                  <a:lnTo>
                    <a:pt x="1102" y="206488"/>
                  </a:lnTo>
                  <a:lnTo>
                    <a:pt x="17627" y="241173"/>
                  </a:lnTo>
                  <a:lnTo>
                    <a:pt x="64973" y="260997"/>
                  </a:lnTo>
                  <a:lnTo>
                    <a:pt x="80049" y="259344"/>
                  </a:lnTo>
                  <a:lnTo>
                    <a:pt x="114528" y="241173"/>
                  </a:lnTo>
                  <a:lnTo>
                    <a:pt x="132156" y="194919"/>
                  </a:lnTo>
                  <a:lnTo>
                    <a:pt x="120385" y="153216"/>
                  </a:lnTo>
                  <a:lnTo>
                    <a:pt x="80462" y="129816"/>
                  </a:lnTo>
                  <a:lnTo>
                    <a:pt x="66814" y="128854"/>
                  </a:lnTo>
                  <a:lnTo>
                    <a:pt x="64973" y="128485"/>
                  </a:lnTo>
                  <a:lnTo>
                    <a:pt x="64973" y="125552"/>
                  </a:lnTo>
                  <a:lnTo>
                    <a:pt x="68643" y="118567"/>
                  </a:lnTo>
                  <a:lnTo>
                    <a:pt x="101798" y="79778"/>
                  </a:lnTo>
                  <a:lnTo>
                    <a:pt x="144268" y="56443"/>
                  </a:lnTo>
                  <a:lnTo>
                    <a:pt x="178409" y="51765"/>
                  </a:lnTo>
                  <a:lnTo>
                    <a:pt x="211096" y="54930"/>
                  </a:lnTo>
                  <a:lnTo>
                    <a:pt x="264507" y="80258"/>
                  </a:lnTo>
                  <a:lnTo>
                    <a:pt x="301607" y="128921"/>
                  </a:lnTo>
                  <a:lnTo>
                    <a:pt x="320328" y="188934"/>
                  </a:lnTo>
                  <a:lnTo>
                    <a:pt x="322668" y="222453"/>
                  </a:lnTo>
                  <a:lnTo>
                    <a:pt x="322461" y="232568"/>
                  </a:lnTo>
                  <a:lnTo>
                    <a:pt x="311657" y="291833"/>
                  </a:lnTo>
                  <a:lnTo>
                    <a:pt x="288253" y="343863"/>
                  </a:lnTo>
                  <a:lnTo>
                    <a:pt x="280822" y="359003"/>
                  </a:lnTo>
                  <a:lnTo>
                    <a:pt x="276898" y="366578"/>
                  </a:lnTo>
                  <a:lnTo>
                    <a:pt x="271735" y="374977"/>
                  </a:lnTo>
                  <a:lnTo>
                    <a:pt x="265334" y="384199"/>
                  </a:lnTo>
                  <a:lnTo>
                    <a:pt x="249918" y="404154"/>
                  </a:lnTo>
                  <a:lnTo>
                    <a:pt x="227132" y="434162"/>
                  </a:lnTo>
                  <a:lnTo>
                    <a:pt x="211720" y="452883"/>
                  </a:lnTo>
                  <a:lnTo>
                    <a:pt x="175306" y="494664"/>
                  </a:lnTo>
                  <a:lnTo>
                    <a:pt x="100771" y="575874"/>
                  </a:lnTo>
                  <a:lnTo>
                    <a:pt x="27676" y="657781"/>
                  </a:lnTo>
                  <a:lnTo>
                    <a:pt x="11160" y="677054"/>
                  </a:lnTo>
                  <a:lnTo>
                    <a:pt x="2209" y="688644"/>
                  </a:lnTo>
                  <a:lnTo>
                    <a:pt x="0" y="694143"/>
                  </a:lnTo>
                  <a:lnTo>
                    <a:pt x="0" y="733425"/>
                  </a:lnTo>
                  <a:lnTo>
                    <a:pt x="408558" y="733425"/>
                  </a:lnTo>
                  <a:lnTo>
                    <a:pt x="408558" y="730123"/>
                  </a:lnTo>
                  <a:lnTo>
                    <a:pt x="410833" y="722133"/>
                  </a:lnTo>
                  <a:lnTo>
                    <a:pt x="414343" y="702584"/>
                  </a:lnTo>
                  <a:lnTo>
                    <a:pt x="419092" y="671474"/>
                  </a:lnTo>
                  <a:lnTo>
                    <a:pt x="430927" y="586199"/>
                  </a:lnTo>
                  <a:lnTo>
                    <a:pt x="438085" y="536097"/>
                  </a:lnTo>
                  <a:lnTo>
                    <a:pt x="439394" y="528599"/>
                  </a:lnTo>
                  <a:lnTo>
                    <a:pt x="439394" y="525284"/>
                  </a:lnTo>
                  <a:lnTo>
                    <a:pt x="395350" y="525284"/>
                  </a:lnTo>
                  <a:lnTo>
                    <a:pt x="395350" y="528599"/>
                  </a:lnTo>
                  <a:lnTo>
                    <a:pt x="386676" y="570650"/>
                  </a:lnTo>
                  <a:lnTo>
                    <a:pt x="373460" y="619651"/>
                  </a:lnTo>
                  <a:lnTo>
                    <a:pt x="317434" y="630731"/>
                  </a:lnTo>
                  <a:lnTo>
                    <a:pt x="261342" y="631761"/>
                  </a:lnTo>
                  <a:lnTo>
                    <a:pt x="185013" y="632104"/>
                  </a:lnTo>
                  <a:lnTo>
                    <a:pt x="101320" y="631012"/>
                  </a:lnTo>
                  <a:lnTo>
                    <a:pt x="199602" y="537820"/>
                  </a:lnTo>
                  <a:lnTo>
                    <a:pt x="229060" y="510427"/>
                  </a:lnTo>
                  <a:lnTo>
                    <a:pt x="254665" y="487161"/>
                  </a:lnTo>
                  <a:lnTo>
                    <a:pt x="303395" y="444346"/>
                  </a:lnTo>
                  <a:lnTo>
                    <a:pt x="327071" y="422873"/>
                  </a:lnTo>
                  <a:lnTo>
                    <a:pt x="364515" y="386537"/>
                  </a:lnTo>
                  <a:lnTo>
                    <a:pt x="393144" y="351850"/>
                  </a:lnTo>
                  <a:lnTo>
                    <a:pt x="417372" y="311658"/>
                  </a:lnTo>
                  <a:lnTo>
                    <a:pt x="433889" y="267603"/>
                  </a:lnTo>
                  <a:lnTo>
                    <a:pt x="439394" y="221348"/>
                  </a:lnTo>
                  <a:lnTo>
                    <a:pt x="434713" y="174619"/>
                  </a:lnTo>
                  <a:lnTo>
                    <a:pt x="421773" y="132427"/>
                  </a:lnTo>
                  <a:lnTo>
                    <a:pt x="400575" y="94777"/>
                  </a:lnTo>
                  <a:lnTo>
                    <a:pt x="371119" y="61671"/>
                  </a:lnTo>
                  <a:lnTo>
                    <a:pt x="335467" y="34691"/>
                  </a:lnTo>
                  <a:lnTo>
                    <a:pt x="295684" y="15419"/>
                  </a:lnTo>
                  <a:lnTo>
                    <a:pt x="251772" y="3855"/>
                  </a:lnTo>
                  <a:lnTo>
                    <a:pt x="2037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02575" y="4110047"/>
              <a:ext cx="439420" cy="733425"/>
            </a:xfrm>
            <a:custGeom>
              <a:avLst/>
              <a:gdLst/>
              <a:ahLst/>
              <a:cxnLst/>
              <a:rect l="l" t="t" r="r" b="b"/>
              <a:pathLst>
                <a:path w="439420" h="733425">
                  <a:moveTo>
                    <a:pt x="64972" y="260990"/>
                  </a:moveTo>
                  <a:lnTo>
                    <a:pt x="27186" y="249840"/>
                  </a:lnTo>
                  <a:lnTo>
                    <a:pt x="4404" y="219143"/>
                  </a:lnTo>
                  <a:lnTo>
                    <a:pt x="0" y="192714"/>
                  </a:lnTo>
                  <a:lnTo>
                    <a:pt x="3647" y="154928"/>
                  </a:lnTo>
                  <a:lnTo>
                    <a:pt x="32830" y="87203"/>
                  </a:lnTo>
                  <a:lnTo>
                    <a:pt x="58364" y="57263"/>
                  </a:lnTo>
                  <a:lnTo>
                    <a:pt x="89336" y="32210"/>
                  </a:lnTo>
                  <a:lnTo>
                    <a:pt x="123887" y="14315"/>
                  </a:lnTo>
                  <a:lnTo>
                    <a:pt x="162017" y="3578"/>
                  </a:lnTo>
                  <a:lnTo>
                    <a:pt x="203726" y="0"/>
                  </a:lnTo>
                  <a:lnTo>
                    <a:pt x="251767" y="3854"/>
                  </a:lnTo>
                  <a:lnTo>
                    <a:pt x="295678" y="15417"/>
                  </a:lnTo>
                  <a:lnTo>
                    <a:pt x="335460" y="34688"/>
                  </a:lnTo>
                  <a:lnTo>
                    <a:pt x="371112" y="61668"/>
                  </a:lnTo>
                  <a:lnTo>
                    <a:pt x="400570" y="94774"/>
                  </a:lnTo>
                  <a:lnTo>
                    <a:pt x="421769" y="132422"/>
                  </a:lnTo>
                  <a:lnTo>
                    <a:pt x="434708" y="174613"/>
                  </a:lnTo>
                  <a:lnTo>
                    <a:pt x="439388" y="221346"/>
                  </a:lnTo>
                  <a:lnTo>
                    <a:pt x="438012" y="244747"/>
                  </a:lnTo>
                  <a:lnTo>
                    <a:pt x="426999" y="289897"/>
                  </a:lnTo>
                  <a:lnTo>
                    <a:pt x="405801" y="332432"/>
                  </a:lnTo>
                  <a:lnTo>
                    <a:pt x="379372" y="369873"/>
                  </a:lnTo>
                  <a:lnTo>
                    <a:pt x="347436" y="403598"/>
                  </a:lnTo>
                  <a:lnTo>
                    <a:pt x="303387" y="444344"/>
                  </a:lnTo>
                  <a:lnTo>
                    <a:pt x="276407" y="468020"/>
                  </a:lnTo>
                  <a:lnTo>
                    <a:pt x="254658" y="487154"/>
                  </a:lnTo>
                  <a:lnTo>
                    <a:pt x="229054" y="510417"/>
                  </a:lnTo>
                  <a:lnTo>
                    <a:pt x="199597" y="537810"/>
                  </a:lnTo>
                  <a:lnTo>
                    <a:pt x="166284" y="569333"/>
                  </a:lnTo>
                  <a:lnTo>
                    <a:pt x="101312" y="631001"/>
                  </a:lnTo>
                  <a:lnTo>
                    <a:pt x="185005" y="632102"/>
                  </a:lnTo>
                  <a:lnTo>
                    <a:pt x="261334" y="631758"/>
                  </a:lnTo>
                  <a:lnTo>
                    <a:pt x="317428" y="630726"/>
                  </a:lnTo>
                  <a:lnTo>
                    <a:pt x="368910" y="626596"/>
                  </a:lnTo>
                  <a:lnTo>
                    <a:pt x="386667" y="570640"/>
                  </a:lnTo>
                  <a:lnTo>
                    <a:pt x="395339" y="528587"/>
                  </a:lnTo>
                  <a:lnTo>
                    <a:pt x="395339" y="525284"/>
                  </a:lnTo>
                  <a:lnTo>
                    <a:pt x="439388" y="525284"/>
                  </a:lnTo>
                  <a:lnTo>
                    <a:pt x="439388" y="528587"/>
                  </a:lnTo>
                  <a:lnTo>
                    <a:pt x="438080" y="536089"/>
                  </a:lnTo>
                  <a:lnTo>
                    <a:pt x="435258" y="555292"/>
                  </a:lnTo>
                  <a:lnTo>
                    <a:pt x="430922" y="586195"/>
                  </a:lnTo>
                  <a:lnTo>
                    <a:pt x="425072" y="628799"/>
                  </a:lnTo>
                  <a:lnTo>
                    <a:pt x="419084" y="671471"/>
                  </a:lnTo>
                  <a:lnTo>
                    <a:pt x="414335" y="702581"/>
                  </a:lnTo>
                  <a:lnTo>
                    <a:pt x="410825" y="722128"/>
                  </a:lnTo>
                  <a:lnTo>
                    <a:pt x="408554" y="730111"/>
                  </a:lnTo>
                  <a:lnTo>
                    <a:pt x="408554" y="733415"/>
                  </a:lnTo>
                  <a:lnTo>
                    <a:pt x="0" y="733415"/>
                  </a:lnTo>
                  <a:lnTo>
                    <a:pt x="0" y="712492"/>
                  </a:lnTo>
                  <a:lnTo>
                    <a:pt x="0" y="699277"/>
                  </a:lnTo>
                  <a:lnTo>
                    <a:pt x="0" y="694138"/>
                  </a:lnTo>
                  <a:lnTo>
                    <a:pt x="2202" y="688632"/>
                  </a:lnTo>
                  <a:lnTo>
                    <a:pt x="27668" y="657775"/>
                  </a:lnTo>
                  <a:lnTo>
                    <a:pt x="55061" y="627147"/>
                  </a:lnTo>
                  <a:lnTo>
                    <a:pt x="69377" y="611179"/>
                  </a:lnTo>
                  <a:lnTo>
                    <a:pt x="82591" y="596313"/>
                  </a:lnTo>
                  <a:lnTo>
                    <a:pt x="94705" y="582547"/>
                  </a:lnTo>
                  <a:lnTo>
                    <a:pt x="100762" y="575871"/>
                  </a:lnTo>
                  <a:lnTo>
                    <a:pt x="109021" y="566855"/>
                  </a:lnTo>
                  <a:lnTo>
                    <a:pt x="119482" y="555498"/>
                  </a:lnTo>
                  <a:lnTo>
                    <a:pt x="132146" y="541802"/>
                  </a:lnTo>
                  <a:lnTo>
                    <a:pt x="144811" y="528106"/>
                  </a:lnTo>
                  <a:lnTo>
                    <a:pt x="175301" y="494656"/>
                  </a:lnTo>
                  <a:lnTo>
                    <a:pt x="201524" y="464716"/>
                  </a:lnTo>
                  <a:lnTo>
                    <a:pt x="227127" y="434157"/>
                  </a:lnTo>
                  <a:lnTo>
                    <a:pt x="237244" y="420668"/>
                  </a:lnTo>
                  <a:lnTo>
                    <a:pt x="243095" y="412959"/>
                  </a:lnTo>
                  <a:lnTo>
                    <a:pt x="249909" y="404149"/>
                  </a:lnTo>
                  <a:lnTo>
                    <a:pt x="257686" y="394238"/>
                  </a:lnTo>
                  <a:lnTo>
                    <a:pt x="265326" y="384189"/>
                  </a:lnTo>
                  <a:lnTo>
                    <a:pt x="271727" y="374966"/>
                  </a:lnTo>
                  <a:lnTo>
                    <a:pt x="276889" y="366570"/>
                  </a:lnTo>
                  <a:lnTo>
                    <a:pt x="280812" y="358999"/>
                  </a:lnTo>
                  <a:lnTo>
                    <a:pt x="284322" y="351634"/>
                  </a:lnTo>
                  <a:lnTo>
                    <a:pt x="288245" y="343857"/>
                  </a:lnTo>
                  <a:lnTo>
                    <a:pt x="292581" y="335667"/>
                  </a:lnTo>
                  <a:lnTo>
                    <a:pt x="297330" y="327063"/>
                  </a:lnTo>
                  <a:lnTo>
                    <a:pt x="301941" y="318253"/>
                  </a:lnTo>
                  <a:lnTo>
                    <a:pt x="315776" y="274755"/>
                  </a:lnTo>
                  <a:lnTo>
                    <a:pt x="322452" y="232565"/>
                  </a:lnTo>
                  <a:lnTo>
                    <a:pt x="322658" y="222447"/>
                  </a:lnTo>
                  <a:lnTo>
                    <a:pt x="320318" y="188928"/>
                  </a:lnTo>
                  <a:lnTo>
                    <a:pt x="301598" y="128912"/>
                  </a:lnTo>
                  <a:lnTo>
                    <a:pt x="264500" y="80251"/>
                  </a:lnTo>
                  <a:lnTo>
                    <a:pt x="211090" y="54923"/>
                  </a:lnTo>
                  <a:lnTo>
                    <a:pt x="178398" y="51757"/>
                  </a:lnTo>
                  <a:lnTo>
                    <a:pt x="160778" y="52927"/>
                  </a:lnTo>
                  <a:lnTo>
                    <a:pt x="114527" y="70478"/>
                  </a:lnTo>
                  <a:lnTo>
                    <a:pt x="82523" y="97939"/>
                  </a:lnTo>
                  <a:lnTo>
                    <a:pt x="64972" y="125539"/>
                  </a:lnTo>
                  <a:lnTo>
                    <a:pt x="64972" y="127742"/>
                  </a:lnTo>
                  <a:lnTo>
                    <a:pt x="64972" y="128476"/>
                  </a:lnTo>
                  <a:lnTo>
                    <a:pt x="66807" y="128843"/>
                  </a:lnTo>
                  <a:lnTo>
                    <a:pt x="70478" y="128843"/>
                  </a:lnTo>
                  <a:lnTo>
                    <a:pt x="80458" y="129806"/>
                  </a:lnTo>
                  <a:lnTo>
                    <a:pt x="120377" y="153207"/>
                  </a:lnTo>
                  <a:lnTo>
                    <a:pt x="132146" y="194916"/>
                  </a:lnTo>
                  <a:lnTo>
                    <a:pt x="131045" y="208131"/>
                  </a:lnTo>
                  <a:lnTo>
                    <a:pt x="104822" y="249427"/>
                  </a:lnTo>
                  <a:lnTo>
                    <a:pt x="80045" y="259338"/>
                  </a:lnTo>
                  <a:lnTo>
                    <a:pt x="64972" y="26099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5335655" y="4545581"/>
            <a:ext cx="673100" cy="45720"/>
            <a:chOff x="5335655" y="4545581"/>
            <a:chExt cx="673100" cy="45720"/>
          </a:xfrm>
        </p:grpSpPr>
        <p:sp>
          <p:nvSpPr>
            <p:cNvPr id="26" name="object 26"/>
            <p:cNvSpPr/>
            <p:nvPr/>
          </p:nvSpPr>
          <p:spPr>
            <a:xfrm>
              <a:off x="5336197" y="4546129"/>
              <a:ext cx="671830" cy="44450"/>
            </a:xfrm>
            <a:custGeom>
              <a:avLst/>
              <a:gdLst/>
              <a:ahLst/>
              <a:cxnLst/>
              <a:rect l="l" t="t" r="r" b="b"/>
              <a:pathLst>
                <a:path w="671829" h="44450">
                  <a:moveTo>
                    <a:pt x="655231" y="0"/>
                  </a:moveTo>
                  <a:lnTo>
                    <a:pt x="15417" y="0"/>
                  </a:lnTo>
                  <a:lnTo>
                    <a:pt x="8674" y="4269"/>
                  </a:lnTo>
                  <a:lnTo>
                    <a:pt x="3856" y="9363"/>
                  </a:lnTo>
                  <a:lnTo>
                    <a:pt x="964" y="15280"/>
                  </a:lnTo>
                  <a:lnTo>
                    <a:pt x="0" y="22021"/>
                  </a:lnTo>
                  <a:lnTo>
                    <a:pt x="905" y="28355"/>
                  </a:lnTo>
                  <a:lnTo>
                    <a:pt x="964" y="28770"/>
                  </a:lnTo>
                  <a:lnTo>
                    <a:pt x="3856" y="34690"/>
                  </a:lnTo>
                  <a:lnTo>
                    <a:pt x="8674" y="39781"/>
                  </a:lnTo>
                  <a:lnTo>
                    <a:pt x="15417" y="44043"/>
                  </a:lnTo>
                  <a:lnTo>
                    <a:pt x="655231" y="44043"/>
                  </a:lnTo>
                  <a:lnTo>
                    <a:pt x="662457" y="39366"/>
                  </a:lnTo>
                  <a:lnTo>
                    <a:pt x="667621" y="34137"/>
                  </a:lnTo>
                  <a:lnTo>
                    <a:pt x="670720" y="28355"/>
                  </a:lnTo>
                  <a:lnTo>
                    <a:pt x="671753" y="22021"/>
                  </a:lnTo>
                  <a:lnTo>
                    <a:pt x="670720" y="15687"/>
                  </a:lnTo>
                  <a:lnTo>
                    <a:pt x="667621" y="9905"/>
                  </a:lnTo>
                  <a:lnTo>
                    <a:pt x="662457" y="4676"/>
                  </a:lnTo>
                  <a:lnTo>
                    <a:pt x="6552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36205" y="4546131"/>
              <a:ext cx="671830" cy="44450"/>
            </a:xfrm>
            <a:custGeom>
              <a:avLst/>
              <a:gdLst/>
              <a:ahLst/>
              <a:cxnLst/>
              <a:rect l="l" t="t" r="r" b="b"/>
              <a:pathLst>
                <a:path w="671829" h="44450">
                  <a:moveTo>
                    <a:pt x="0" y="36340"/>
                  </a:moveTo>
                  <a:lnTo>
                    <a:pt x="0" y="31568"/>
                  </a:lnTo>
                  <a:lnTo>
                    <a:pt x="0" y="22024"/>
                  </a:lnTo>
                  <a:lnTo>
                    <a:pt x="963" y="15279"/>
                  </a:lnTo>
                  <a:lnTo>
                    <a:pt x="3854" y="9360"/>
                  </a:lnTo>
                  <a:lnTo>
                    <a:pt x="8672" y="4267"/>
                  </a:lnTo>
                  <a:lnTo>
                    <a:pt x="15417" y="0"/>
                  </a:lnTo>
                  <a:lnTo>
                    <a:pt x="655228" y="0"/>
                  </a:lnTo>
                  <a:lnTo>
                    <a:pt x="662455" y="4680"/>
                  </a:lnTo>
                  <a:lnTo>
                    <a:pt x="667617" y="9910"/>
                  </a:lnTo>
                  <a:lnTo>
                    <a:pt x="670714" y="15692"/>
                  </a:lnTo>
                  <a:lnTo>
                    <a:pt x="671747" y="22024"/>
                  </a:lnTo>
                  <a:lnTo>
                    <a:pt x="670714" y="28356"/>
                  </a:lnTo>
                  <a:lnTo>
                    <a:pt x="667617" y="34138"/>
                  </a:lnTo>
                  <a:lnTo>
                    <a:pt x="662455" y="39368"/>
                  </a:lnTo>
                  <a:lnTo>
                    <a:pt x="655228" y="44048"/>
                  </a:lnTo>
                  <a:lnTo>
                    <a:pt x="15417" y="44048"/>
                  </a:lnTo>
                  <a:lnTo>
                    <a:pt x="8672" y="39781"/>
                  </a:lnTo>
                  <a:lnTo>
                    <a:pt x="3854" y="34688"/>
                  </a:lnTo>
                  <a:lnTo>
                    <a:pt x="963" y="28769"/>
                  </a:lnTo>
                  <a:lnTo>
                    <a:pt x="0" y="22024"/>
                  </a:lnTo>
                  <a:lnTo>
                    <a:pt x="0" y="3634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6367495" y="4115002"/>
            <a:ext cx="311150" cy="741680"/>
            <a:chOff x="6367495" y="4115002"/>
            <a:chExt cx="311150" cy="741680"/>
          </a:xfrm>
        </p:grpSpPr>
        <p:sp>
          <p:nvSpPr>
            <p:cNvPr id="29" name="object 29"/>
            <p:cNvSpPr/>
            <p:nvPr/>
          </p:nvSpPr>
          <p:spPr>
            <a:xfrm>
              <a:off x="6368046" y="4115549"/>
              <a:ext cx="309880" cy="740410"/>
            </a:xfrm>
            <a:custGeom>
              <a:avLst/>
              <a:gdLst/>
              <a:ahLst/>
              <a:cxnLst/>
              <a:rect l="l" t="t" r="r" b="b"/>
              <a:pathLst>
                <a:path w="309879" h="740410">
                  <a:moveTo>
                    <a:pt x="248881" y="0"/>
                  </a:moveTo>
                  <a:lnTo>
                    <a:pt x="211303" y="12185"/>
                  </a:lnTo>
                  <a:lnTo>
                    <a:pt x="184732" y="42397"/>
                  </a:lnTo>
                  <a:lnTo>
                    <a:pt x="179501" y="67170"/>
                  </a:lnTo>
                  <a:lnTo>
                    <a:pt x="180878" y="78943"/>
                  </a:lnTo>
                  <a:lnTo>
                    <a:pt x="209784" y="111775"/>
                  </a:lnTo>
                  <a:lnTo>
                    <a:pt x="225755" y="114528"/>
                  </a:lnTo>
                  <a:lnTo>
                    <a:pt x="238692" y="112737"/>
                  </a:lnTo>
                  <a:lnTo>
                    <a:pt x="274205" y="92506"/>
                  </a:lnTo>
                  <a:lnTo>
                    <a:pt x="294851" y="58638"/>
                  </a:lnTo>
                  <a:lnTo>
                    <a:pt x="296227" y="46253"/>
                  </a:lnTo>
                  <a:lnTo>
                    <a:pt x="294925" y="36752"/>
                  </a:lnTo>
                  <a:lnTo>
                    <a:pt x="267046" y="3305"/>
                  </a:lnTo>
                  <a:lnTo>
                    <a:pt x="248881" y="0"/>
                  </a:lnTo>
                  <a:close/>
                </a:path>
                <a:path w="309879" h="740410">
                  <a:moveTo>
                    <a:pt x="236626" y="283019"/>
                  </a:moveTo>
                  <a:lnTo>
                    <a:pt x="148666" y="283019"/>
                  </a:lnTo>
                  <a:lnTo>
                    <a:pt x="156857" y="284670"/>
                  </a:lnTo>
                  <a:lnTo>
                    <a:pt x="162707" y="289623"/>
                  </a:lnTo>
                  <a:lnTo>
                    <a:pt x="166216" y="297882"/>
                  </a:lnTo>
                  <a:lnTo>
                    <a:pt x="167386" y="309448"/>
                  </a:lnTo>
                  <a:lnTo>
                    <a:pt x="166543" y="319354"/>
                  </a:lnTo>
                  <a:lnTo>
                    <a:pt x="166490" y="319975"/>
                  </a:lnTo>
                  <a:lnTo>
                    <a:pt x="154171" y="368979"/>
                  </a:lnTo>
                  <a:lnTo>
                    <a:pt x="129948" y="435602"/>
                  </a:lnTo>
                  <a:lnTo>
                    <a:pt x="111226" y="485635"/>
                  </a:lnTo>
                  <a:lnTo>
                    <a:pt x="92571" y="534365"/>
                  </a:lnTo>
                  <a:lnTo>
                    <a:pt x="78460" y="571531"/>
                  </a:lnTo>
                  <a:lnTo>
                    <a:pt x="63868" y="611174"/>
                  </a:lnTo>
                  <a:lnTo>
                    <a:pt x="58369" y="646417"/>
                  </a:lnTo>
                  <a:lnTo>
                    <a:pt x="60710" y="668581"/>
                  </a:lnTo>
                  <a:lnTo>
                    <a:pt x="76126" y="703824"/>
                  </a:lnTo>
                  <a:lnTo>
                    <a:pt x="120315" y="734247"/>
                  </a:lnTo>
                  <a:lnTo>
                    <a:pt x="154178" y="740028"/>
                  </a:lnTo>
                  <a:lnTo>
                    <a:pt x="171252" y="738583"/>
                  </a:lnTo>
                  <a:lnTo>
                    <a:pt x="171804" y="738583"/>
                  </a:lnTo>
                  <a:lnTo>
                    <a:pt x="222453" y="715797"/>
                  </a:lnTo>
                  <a:lnTo>
                    <a:pt x="241497" y="699274"/>
                  </a:lnTo>
                  <a:lnTo>
                    <a:pt x="159677" y="699274"/>
                  </a:lnTo>
                  <a:lnTo>
                    <a:pt x="151485" y="697555"/>
                  </a:lnTo>
                  <a:lnTo>
                    <a:pt x="145635" y="692396"/>
                  </a:lnTo>
                  <a:lnTo>
                    <a:pt x="142126" y="683795"/>
                  </a:lnTo>
                  <a:lnTo>
                    <a:pt x="140957" y="671753"/>
                  </a:lnTo>
                  <a:lnTo>
                    <a:pt x="141302" y="665416"/>
                  </a:lnTo>
                  <a:lnTo>
                    <a:pt x="155967" y="609324"/>
                  </a:lnTo>
                  <a:lnTo>
                    <a:pt x="179094" y="547101"/>
                  </a:lnTo>
                  <a:lnTo>
                    <a:pt x="206212" y="477583"/>
                  </a:lnTo>
                  <a:lnTo>
                    <a:pt x="218049" y="446819"/>
                  </a:lnTo>
                  <a:lnTo>
                    <a:pt x="236665" y="396717"/>
                  </a:lnTo>
                  <a:lnTo>
                    <a:pt x="248327" y="359549"/>
                  </a:lnTo>
                  <a:lnTo>
                    <a:pt x="252183" y="334771"/>
                  </a:lnTo>
                  <a:lnTo>
                    <a:pt x="249911" y="314402"/>
                  </a:lnTo>
                  <a:lnTo>
                    <a:pt x="244200" y="296233"/>
                  </a:lnTo>
                  <a:lnTo>
                    <a:pt x="236626" y="283019"/>
                  </a:lnTo>
                  <a:close/>
                </a:path>
                <a:path w="309879" h="740410">
                  <a:moveTo>
                    <a:pt x="302107" y="559422"/>
                  </a:moveTo>
                  <a:lnTo>
                    <a:pt x="276415" y="559422"/>
                  </a:lnTo>
                  <a:lnTo>
                    <a:pt x="270167" y="560158"/>
                  </a:lnTo>
                  <a:lnTo>
                    <a:pt x="267233" y="563092"/>
                  </a:lnTo>
                  <a:lnTo>
                    <a:pt x="265391" y="568236"/>
                  </a:lnTo>
                  <a:lnTo>
                    <a:pt x="263194" y="577037"/>
                  </a:lnTo>
                  <a:lnTo>
                    <a:pt x="256931" y="595556"/>
                  </a:lnTo>
                  <a:lnTo>
                    <a:pt x="235661" y="642010"/>
                  </a:lnTo>
                  <a:lnTo>
                    <a:pt x="213160" y="673603"/>
                  </a:lnTo>
                  <a:lnTo>
                    <a:pt x="180606" y="695972"/>
                  </a:lnTo>
                  <a:lnTo>
                    <a:pt x="166293" y="699274"/>
                  </a:lnTo>
                  <a:lnTo>
                    <a:pt x="241497" y="699274"/>
                  </a:lnTo>
                  <a:lnTo>
                    <a:pt x="272008" y="660730"/>
                  </a:lnTo>
                  <a:lnTo>
                    <a:pt x="294095" y="617581"/>
                  </a:lnTo>
                  <a:lnTo>
                    <a:pt x="308828" y="575868"/>
                  </a:lnTo>
                  <a:lnTo>
                    <a:pt x="309448" y="563092"/>
                  </a:lnTo>
                  <a:lnTo>
                    <a:pt x="302107" y="559422"/>
                  </a:lnTo>
                  <a:close/>
                </a:path>
                <a:path w="309879" h="740410">
                  <a:moveTo>
                    <a:pt x="150876" y="241172"/>
                  </a:moveTo>
                  <a:lnTo>
                    <a:pt x="100901" y="254383"/>
                  </a:lnTo>
                  <a:lnTo>
                    <a:pt x="69790" y="278403"/>
                  </a:lnTo>
                  <a:lnTo>
                    <a:pt x="36347" y="321563"/>
                  </a:lnTo>
                  <a:lnTo>
                    <a:pt x="15285" y="364712"/>
                  </a:lnTo>
                  <a:lnTo>
                    <a:pt x="619" y="406419"/>
                  </a:lnTo>
                  <a:lnTo>
                    <a:pt x="0" y="411860"/>
                  </a:lnTo>
                  <a:lnTo>
                    <a:pt x="0" y="414058"/>
                  </a:lnTo>
                  <a:lnTo>
                    <a:pt x="2209" y="417360"/>
                  </a:lnTo>
                  <a:lnTo>
                    <a:pt x="6603" y="421766"/>
                  </a:lnTo>
                  <a:lnTo>
                    <a:pt x="35979" y="421766"/>
                  </a:lnTo>
                  <a:lnTo>
                    <a:pt x="37071" y="421398"/>
                  </a:lnTo>
                  <a:lnTo>
                    <a:pt x="40017" y="419938"/>
                  </a:lnTo>
                  <a:lnTo>
                    <a:pt x="40741" y="419201"/>
                  </a:lnTo>
                  <a:lnTo>
                    <a:pt x="40865" y="417360"/>
                  </a:lnTo>
                  <a:lnTo>
                    <a:pt x="41109" y="416636"/>
                  </a:lnTo>
                  <a:lnTo>
                    <a:pt x="42583" y="413689"/>
                  </a:lnTo>
                  <a:lnTo>
                    <a:pt x="43319" y="412597"/>
                  </a:lnTo>
                  <a:lnTo>
                    <a:pt x="44056" y="411860"/>
                  </a:lnTo>
                  <a:lnTo>
                    <a:pt x="52036" y="385019"/>
                  </a:lnTo>
                  <a:lnTo>
                    <a:pt x="72958" y="338766"/>
                  </a:lnTo>
                  <a:lnTo>
                    <a:pt x="100009" y="303454"/>
                  </a:lnTo>
                  <a:lnTo>
                    <a:pt x="146469" y="283019"/>
                  </a:lnTo>
                  <a:lnTo>
                    <a:pt x="236626" y="283019"/>
                  </a:lnTo>
                  <a:lnTo>
                    <a:pt x="235047" y="280265"/>
                  </a:lnTo>
                  <a:lnTo>
                    <a:pt x="222453" y="266496"/>
                  </a:lnTo>
                  <a:lnTo>
                    <a:pt x="207241" y="255414"/>
                  </a:lnTo>
                  <a:lnTo>
                    <a:pt x="190241" y="247500"/>
                  </a:lnTo>
                  <a:lnTo>
                    <a:pt x="171452" y="242754"/>
                  </a:lnTo>
                  <a:lnTo>
                    <a:pt x="150876" y="241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6994" y="4115002"/>
              <a:ext cx="117831" cy="11562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368045" y="4356721"/>
              <a:ext cx="309880" cy="499109"/>
            </a:xfrm>
            <a:custGeom>
              <a:avLst/>
              <a:gdLst/>
              <a:ahLst/>
              <a:cxnLst/>
              <a:rect l="l" t="t" r="r" b="b"/>
              <a:pathLst>
                <a:path w="309879" h="499110">
                  <a:moveTo>
                    <a:pt x="0" y="170689"/>
                  </a:moveTo>
                  <a:lnTo>
                    <a:pt x="15279" y="123543"/>
                  </a:lnTo>
                  <a:lnTo>
                    <a:pt x="36340" y="80389"/>
                  </a:lnTo>
                  <a:lnTo>
                    <a:pt x="69790" y="37234"/>
                  </a:lnTo>
                  <a:lnTo>
                    <a:pt x="100899" y="13214"/>
                  </a:lnTo>
                  <a:lnTo>
                    <a:pt x="150867" y="0"/>
                  </a:lnTo>
                  <a:lnTo>
                    <a:pt x="171446" y="1583"/>
                  </a:lnTo>
                  <a:lnTo>
                    <a:pt x="222447" y="25328"/>
                  </a:lnTo>
                  <a:lnTo>
                    <a:pt x="249908" y="73231"/>
                  </a:lnTo>
                  <a:lnTo>
                    <a:pt x="252180" y="93604"/>
                  </a:lnTo>
                  <a:lnTo>
                    <a:pt x="251216" y="104478"/>
                  </a:lnTo>
                  <a:lnTo>
                    <a:pt x="236763" y="155272"/>
                  </a:lnTo>
                  <a:lnTo>
                    <a:pt x="218042" y="205653"/>
                  </a:lnTo>
                  <a:lnTo>
                    <a:pt x="192714" y="270901"/>
                  </a:lnTo>
                  <a:lnTo>
                    <a:pt x="179086" y="305934"/>
                  </a:lnTo>
                  <a:lnTo>
                    <a:pt x="155961" y="368153"/>
                  </a:lnTo>
                  <a:lnTo>
                    <a:pt x="144054" y="406627"/>
                  </a:lnTo>
                  <a:lnTo>
                    <a:pt x="140956" y="430578"/>
                  </a:lnTo>
                  <a:lnTo>
                    <a:pt x="142126" y="442623"/>
                  </a:lnTo>
                  <a:lnTo>
                    <a:pt x="145637" y="451226"/>
                  </a:lnTo>
                  <a:lnTo>
                    <a:pt x="151487" y="456388"/>
                  </a:lnTo>
                  <a:lnTo>
                    <a:pt x="159677" y="458109"/>
                  </a:lnTo>
                  <a:lnTo>
                    <a:pt x="166284" y="458109"/>
                  </a:lnTo>
                  <a:lnTo>
                    <a:pt x="205929" y="439388"/>
                  </a:lnTo>
                  <a:lnTo>
                    <a:pt x="235662" y="400845"/>
                  </a:lnTo>
                  <a:lnTo>
                    <a:pt x="256929" y="354387"/>
                  </a:lnTo>
                  <a:lnTo>
                    <a:pt x="265395" y="327063"/>
                  </a:lnTo>
                  <a:lnTo>
                    <a:pt x="267230" y="321924"/>
                  </a:lnTo>
                  <a:lnTo>
                    <a:pt x="268698" y="320456"/>
                  </a:lnTo>
                  <a:lnTo>
                    <a:pt x="270166" y="318988"/>
                  </a:lnTo>
                  <a:lnTo>
                    <a:pt x="276407" y="318253"/>
                  </a:lnTo>
                  <a:lnTo>
                    <a:pt x="287419" y="318253"/>
                  </a:lnTo>
                  <a:lnTo>
                    <a:pt x="302102" y="318253"/>
                  </a:lnTo>
                  <a:lnTo>
                    <a:pt x="309444" y="321924"/>
                  </a:lnTo>
                  <a:lnTo>
                    <a:pt x="309444" y="329266"/>
                  </a:lnTo>
                  <a:lnTo>
                    <a:pt x="308824" y="334703"/>
                  </a:lnTo>
                  <a:lnTo>
                    <a:pt x="294095" y="376412"/>
                  </a:lnTo>
                  <a:lnTo>
                    <a:pt x="272002" y="419566"/>
                  </a:lnTo>
                  <a:lnTo>
                    <a:pt x="237520" y="462101"/>
                  </a:lnTo>
                  <a:lnTo>
                    <a:pt x="206204" y="485227"/>
                  </a:lnTo>
                  <a:lnTo>
                    <a:pt x="154171" y="498854"/>
                  </a:lnTo>
                  <a:lnTo>
                    <a:pt x="136896" y="497409"/>
                  </a:lnTo>
                  <a:lnTo>
                    <a:pt x="89199" y="475729"/>
                  </a:lnTo>
                  <a:lnTo>
                    <a:pt x="60705" y="427412"/>
                  </a:lnTo>
                  <a:lnTo>
                    <a:pt x="58364" y="405250"/>
                  </a:lnTo>
                  <a:lnTo>
                    <a:pt x="58709" y="396027"/>
                  </a:lnTo>
                  <a:lnTo>
                    <a:pt x="68895" y="355970"/>
                  </a:lnTo>
                  <a:lnTo>
                    <a:pt x="92571" y="293201"/>
                  </a:lnTo>
                  <a:lnTo>
                    <a:pt x="111223" y="244471"/>
                  </a:lnTo>
                  <a:lnTo>
                    <a:pt x="129944" y="194435"/>
                  </a:lnTo>
                  <a:lnTo>
                    <a:pt x="144260" y="155547"/>
                  </a:lnTo>
                  <a:lnTo>
                    <a:pt x="159677" y="111223"/>
                  </a:lnTo>
                  <a:lnTo>
                    <a:pt x="167386" y="68275"/>
                  </a:lnTo>
                  <a:lnTo>
                    <a:pt x="166216" y="56713"/>
                  </a:lnTo>
                  <a:lnTo>
                    <a:pt x="162705" y="48453"/>
                  </a:lnTo>
                  <a:lnTo>
                    <a:pt x="156855" y="43498"/>
                  </a:lnTo>
                  <a:lnTo>
                    <a:pt x="148665" y="41846"/>
                  </a:lnTo>
                  <a:lnTo>
                    <a:pt x="146462" y="41846"/>
                  </a:lnTo>
                  <a:lnTo>
                    <a:pt x="100005" y="62288"/>
                  </a:lnTo>
                  <a:lnTo>
                    <a:pt x="72956" y="97596"/>
                  </a:lnTo>
                  <a:lnTo>
                    <a:pt x="52032" y="143847"/>
                  </a:lnTo>
                  <a:lnTo>
                    <a:pt x="44048" y="170689"/>
                  </a:lnTo>
                  <a:lnTo>
                    <a:pt x="43314" y="171424"/>
                  </a:lnTo>
                  <a:lnTo>
                    <a:pt x="42580" y="172525"/>
                  </a:lnTo>
                  <a:lnTo>
                    <a:pt x="41846" y="173993"/>
                  </a:lnTo>
                  <a:lnTo>
                    <a:pt x="41112" y="175461"/>
                  </a:lnTo>
                  <a:lnTo>
                    <a:pt x="40745" y="176562"/>
                  </a:lnTo>
                  <a:lnTo>
                    <a:pt x="40745" y="177297"/>
                  </a:lnTo>
                  <a:lnTo>
                    <a:pt x="40745" y="178031"/>
                  </a:lnTo>
                  <a:lnTo>
                    <a:pt x="40011" y="178765"/>
                  </a:lnTo>
                  <a:lnTo>
                    <a:pt x="38542" y="179499"/>
                  </a:lnTo>
                  <a:lnTo>
                    <a:pt x="37074" y="180234"/>
                  </a:lnTo>
                  <a:lnTo>
                    <a:pt x="35973" y="180600"/>
                  </a:lnTo>
                  <a:lnTo>
                    <a:pt x="35239" y="180600"/>
                  </a:lnTo>
                  <a:lnTo>
                    <a:pt x="34505" y="180600"/>
                  </a:lnTo>
                  <a:lnTo>
                    <a:pt x="6607" y="180600"/>
                  </a:lnTo>
                  <a:lnTo>
                    <a:pt x="2202" y="176195"/>
                  </a:lnTo>
                  <a:lnTo>
                    <a:pt x="0" y="172892"/>
                  </a:lnTo>
                  <a:lnTo>
                    <a:pt x="0" y="17068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6785961" y="4016993"/>
            <a:ext cx="264795" cy="1102360"/>
            <a:chOff x="6785961" y="4016993"/>
            <a:chExt cx="264795" cy="1102360"/>
          </a:xfrm>
        </p:grpSpPr>
        <p:sp>
          <p:nvSpPr>
            <p:cNvPr id="33" name="object 33"/>
            <p:cNvSpPr/>
            <p:nvPr/>
          </p:nvSpPr>
          <p:spPr>
            <a:xfrm>
              <a:off x="6786511" y="4017543"/>
              <a:ext cx="263525" cy="1101725"/>
            </a:xfrm>
            <a:custGeom>
              <a:avLst/>
              <a:gdLst/>
              <a:ahLst/>
              <a:cxnLst/>
              <a:rect l="l" t="t" r="r" b="b"/>
              <a:pathLst>
                <a:path w="263525" h="1101725">
                  <a:moveTo>
                    <a:pt x="34137" y="0"/>
                  </a:moveTo>
                  <a:lnTo>
                    <a:pt x="9918" y="0"/>
                  </a:lnTo>
                  <a:lnTo>
                    <a:pt x="5511" y="1104"/>
                  </a:lnTo>
                  <a:lnTo>
                    <a:pt x="1841" y="3301"/>
                  </a:lnTo>
                  <a:lnTo>
                    <a:pt x="0" y="7340"/>
                  </a:lnTo>
                  <a:lnTo>
                    <a:pt x="0" y="13208"/>
                  </a:lnTo>
                  <a:lnTo>
                    <a:pt x="12115" y="27533"/>
                  </a:lnTo>
                  <a:lnTo>
                    <a:pt x="41739" y="61162"/>
                  </a:lnTo>
                  <a:lnTo>
                    <a:pt x="68541" y="97575"/>
                  </a:lnTo>
                  <a:lnTo>
                    <a:pt x="92522" y="136773"/>
                  </a:lnTo>
                  <a:lnTo>
                    <a:pt x="113682" y="178755"/>
                  </a:lnTo>
                  <a:lnTo>
                    <a:pt x="132020" y="223523"/>
                  </a:lnTo>
                  <a:lnTo>
                    <a:pt x="147537" y="271075"/>
                  </a:lnTo>
                  <a:lnTo>
                    <a:pt x="160233" y="321412"/>
                  </a:lnTo>
                  <a:lnTo>
                    <a:pt x="170107" y="374534"/>
                  </a:lnTo>
                  <a:lnTo>
                    <a:pt x="177161" y="430441"/>
                  </a:lnTo>
                  <a:lnTo>
                    <a:pt x="181393" y="489132"/>
                  </a:lnTo>
                  <a:lnTo>
                    <a:pt x="182803" y="550608"/>
                  </a:lnTo>
                  <a:lnTo>
                    <a:pt x="181393" y="612087"/>
                  </a:lnTo>
                  <a:lnTo>
                    <a:pt x="177161" y="670781"/>
                  </a:lnTo>
                  <a:lnTo>
                    <a:pt x="170107" y="726690"/>
                  </a:lnTo>
                  <a:lnTo>
                    <a:pt x="160233" y="779813"/>
                  </a:lnTo>
                  <a:lnTo>
                    <a:pt x="147537" y="830151"/>
                  </a:lnTo>
                  <a:lnTo>
                    <a:pt x="132020" y="877705"/>
                  </a:lnTo>
                  <a:lnTo>
                    <a:pt x="113682" y="922473"/>
                  </a:lnTo>
                  <a:lnTo>
                    <a:pt x="92522" y="964456"/>
                  </a:lnTo>
                  <a:lnTo>
                    <a:pt x="68541" y="1003654"/>
                  </a:lnTo>
                  <a:lnTo>
                    <a:pt x="41739" y="1040067"/>
                  </a:lnTo>
                  <a:lnTo>
                    <a:pt x="12115" y="1073696"/>
                  </a:lnTo>
                  <a:lnTo>
                    <a:pt x="0" y="1088009"/>
                  </a:lnTo>
                  <a:lnTo>
                    <a:pt x="736" y="1092415"/>
                  </a:lnTo>
                  <a:lnTo>
                    <a:pt x="1841" y="1095717"/>
                  </a:lnTo>
                  <a:lnTo>
                    <a:pt x="4775" y="1100124"/>
                  </a:lnTo>
                  <a:lnTo>
                    <a:pt x="6603" y="1101217"/>
                  </a:lnTo>
                  <a:lnTo>
                    <a:pt x="34137" y="1101217"/>
                  </a:lnTo>
                  <a:lnTo>
                    <a:pt x="38544" y="1096822"/>
                  </a:lnTo>
                  <a:lnTo>
                    <a:pt x="54787" y="1083876"/>
                  </a:lnTo>
                  <a:lnTo>
                    <a:pt x="99110" y="1039558"/>
                  </a:lnTo>
                  <a:lnTo>
                    <a:pt x="125266" y="1010096"/>
                  </a:lnTo>
                  <a:lnTo>
                    <a:pt x="152660" y="969280"/>
                  </a:lnTo>
                  <a:lnTo>
                    <a:pt x="186105" y="909612"/>
                  </a:lnTo>
                  <a:lnTo>
                    <a:pt x="209511" y="861155"/>
                  </a:lnTo>
                  <a:lnTo>
                    <a:pt x="226860" y="812698"/>
                  </a:lnTo>
                  <a:lnTo>
                    <a:pt x="240345" y="759017"/>
                  </a:lnTo>
                  <a:lnTo>
                    <a:pt x="252183" y="694867"/>
                  </a:lnTo>
                  <a:lnTo>
                    <a:pt x="260442" y="624114"/>
                  </a:lnTo>
                  <a:lnTo>
                    <a:pt x="263194" y="550608"/>
                  </a:lnTo>
                  <a:lnTo>
                    <a:pt x="261879" y="500627"/>
                  </a:lnTo>
                  <a:lnTo>
                    <a:pt x="257932" y="451257"/>
                  </a:lnTo>
                  <a:lnTo>
                    <a:pt x="251355" y="402497"/>
                  </a:lnTo>
                  <a:lnTo>
                    <a:pt x="242146" y="354350"/>
                  </a:lnTo>
                  <a:lnTo>
                    <a:pt x="230307" y="306814"/>
                  </a:lnTo>
                  <a:lnTo>
                    <a:pt x="215836" y="259892"/>
                  </a:lnTo>
                  <a:lnTo>
                    <a:pt x="198495" y="214555"/>
                  </a:lnTo>
                  <a:lnTo>
                    <a:pt x="178033" y="171789"/>
                  </a:lnTo>
                  <a:lnTo>
                    <a:pt x="154449" y="131592"/>
                  </a:lnTo>
                  <a:lnTo>
                    <a:pt x="127744" y="93966"/>
                  </a:lnTo>
                  <a:lnTo>
                    <a:pt x="97919" y="58912"/>
                  </a:lnTo>
                  <a:lnTo>
                    <a:pt x="64973" y="26428"/>
                  </a:lnTo>
                  <a:lnTo>
                    <a:pt x="341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786512" y="4017544"/>
              <a:ext cx="263525" cy="1101725"/>
            </a:xfrm>
            <a:custGeom>
              <a:avLst/>
              <a:gdLst/>
              <a:ahLst/>
              <a:cxnLst/>
              <a:rect l="l" t="t" r="r" b="b"/>
              <a:pathLst>
                <a:path w="263525" h="1101725">
                  <a:moveTo>
                    <a:pt x="5506" y="1101"/>
                  </a:moveTo>
                  <a:lnTo>
                    <a:pt x="9911" y="0"/>
                  </a:lnTo>
                  <a:lnTo>
                    <a:pt x="13581" y="0"/>
                  </a:lnTo>
                  <a:lnTo>
                    <a:pt x="17252" y="0"/>
                  </a:lnTo>
                  <a:lnTo>
                    <a:pt x="20923" y="0"/>
                  </a:lnTo>
                  <a:lnTo>
                    <a:pt x="34137" y="0"/>
                  </a:lnTo>
                  <a:lnTo>
                    <a:pt x="64972" y="26429"/>
                  </a:lnTo>
                  <a:lnTo>
                    <a:pt x="97917" y="58915"/>
                  </a:lnTo>
                  <a:lnTo>
                    <a:pt x="127742" y="93971"/>
                  </a:lnTo>
                  <a:lnTo>
                    <a:pt x="154446" y="131596"/>
                  </a:lnTo>
                  <a:lnTo>
                    <a:pt x="178031" y="171790"/>
                  </a:lnTo>
                  <a:lnTo>
                    <a:pt x="198495" y="214555"/>
                  </a:lnTo>
                  <a:lnTo>
                    <a:pt x="215840" y="259889"/>
                  </a:lnTo>
                  <a:lnTo>
                    <a:pt x="230309" y="306813"/>
                  </a:lnTo>
                  <a:lnTo>
                    <a:pt x="242147" y="354349"/>
                  </a:lnTo>
                  <a:lnTo>
                    <a:pt x="251354" y="402497"/>
                  </a:lnTo>
                  <a:lnTo>
                    <a:pt x="257931" y="451257"/>
                  </a:lnTo>
                  <a:lnTo>
                    <a:pt x="261877" y="500629"/>
                  </a:lnTo>
                  <a:lnTo>
                    <a:pt x="263192" y="550612"/>
                  </a:lnTo>
                  <a:lnTo>
                    <a:pt x="262504" y="587709"/>
                  </a:lnTo>
                  <a:lnTo>
                    <a:pt x="256998" y="659839"/>
                  </a:lnTo>
                  <a:lnTo>
                    <a:pt x="246467" y="728253"/>
                  </a:lnTo>
                  <a:lnTo>
                    <a:pt x="233803" y="787169"/>
                  </a:lnTo>
                  <a:lnTo>
                    <a:pt x="218937" y="836930"/>
                  </a:lnTo>
                  <a:lnTo>
                    <a:pt x="198564" y="885384"/>
                  </a:lnTo>
                  <a:lnTo>
                    <a:pt x="173580" y="932393"/>
                  </a:lnTo>
                  <a:lnTo>
                    <a:pt x="152657" y="969284"/>
                  </a:lnTo>
                  <a:lnTo>
                    <a:pt x="125264" y="1010098"/>
                  </a:lnTo>
                  <a:lnTo>
                    <a:pt x="99110" y="1039556"/>
                  </a:lnTo>
                  <a:lnTo>
                    <a:pt x="68138" y="1071560"/>
                  </a:lnTo>
                  <a:lnTo>
                    <a:pt x="38542" y="1096819"/>
                  </a:lnTo>
                  <a:lnTo>
                    <a:pt x="36340" y="1099022"/>
                  </a:lnTo>
                  <a:lnTo>
                    <a:pt x="34872" y="1100490"/>
                  </a:lnTo>
                  <a:lnTo>
                    <a:pt x="34137" y="1101224"/>
                  </a:lnTo>
                  <a:lnTo>
                    <a:pt x="20923" y="1101224"/>
                  </a:lnTo>
                  <a:lnTo>
                    <a:pt x="15050" y="1101224"/>
                  </a:lnTo>
                  <a:lnTo>
                    <a:pt x="11012" y="1101224"/>
                  </a:lnTo>
                  <a:lnTo>
                    <a:pt x="8809" y="1101224"/>
                  </a:lnTo>
                  <a:lnTo>
                    <a:pt x="6607" y="1101224"/>
                  </a:lnTo>
                  <a:lnTo>
                    <a:pt x="4771" y="1100123"/>
                  </a:lnTo>
                  <a:lnTo>
                    <a:pt x="3303" y="1097920"/>
                  </a:lnTo>
                  <a:lnTo>
                    <a:pt x="1835" y="1095718"/>
                  </a:lnTo>
                  <a:lnTo>
                    <a:pt x="734" y="1092414"/>
                  </a:lnTo>
                  <a:lnTo>
                    <a:pt x="0" y="1088009"/>
                  </a:lnTo>
                  <a:lnTo>
                    <a:pt x="734" y="1087275"/>
                  </a:lnTo>
                  <a:lnTo>
                    <a:pt x="4771" y="1082503"/>
                  </a:lnTo>
                  <a:lnTo>
                    <a:pt x="12113" y="1073694"/>
                  </a:lnTo>
                  <a:lnTo>
                    <a:pt x="41737" y="1040065"/>
                  </a:lnTo>
                  <a:lnTo>
                    <a:pt x="68539" y="1003652"/>
                  </a:lnTo>
                  <a:lnTo>
                    <a:pt x="92520" y="964454"/>
                  </a:lnTo>
                  <a:lnTo>
                    <a:pt x="113680" y="922471"/>
                  </a:lnTo>
                  <a:lnTo>
                    <a:pt x="132019" y="877703"/>
                  </a:lnTo>
                  <a:lnTo>
                    <a:pt x="147536" y="830150"/>
                  </a:lnTo>
                  <a:lnTo>
                    <a:pt x="160232" y="779812"/>
                  </a:lnTo>
                  <a:lnTo>
                    <a:pt x="170107" y="726689"/>
                  </a:lnTo>
                  <a:lnTo>
                    <a:pt x="177160" y="670782"/>
                  </a:lnTo>
                  <a:lnTo>
                    <a:pt x="181392" y="612089"/>
                  </a:lnTo>
                  <a:lnTo>
                    <a:pt x="182803" y="550612"/>
                  </a:lnTo>
                  <a:lnTo>
                    <a:pt x="181392" y="489134"/>
                  </a:lnTo>
                  <a:lnTo>
                    <a:pt x="177160" y="430442"/>
                  </a:lnTo>
                  <a:lnTo>
                    <a:pt x="170107" y="374534"/>
                  </a:lnTo>
                  <a:lnTo>
                    <a:pt x="160232" y="321412"/>
                  </a:lnTo>
                  <a:lnTo>
                    <a:pt x="147536" y="271074"/>
                  </a:lnTo>
                  <a:lnTo>
                    <a:pt x="132019" y="223521"/>
                  </a:lnTo>
                  <a:lnTo>
                    <a:pt x="113680" y="178753"/>
                  </a:lnTo>
                  <a:lnTo>
                    <a:pt x="92520" y="136770"/>
                  </a:lnTo>
                  <a:lnTo>
                    <a:pt x="68539" y="97572"/>
                  </a:lnTo>
                  <a:lnTo>
                    <a:pt x="41737" y="61158"/>
                  </a:lnTo>
                  <a:lnTo>
                    <a:pt x="12113" y="27530"/>
                  </a:lnTo>
                  <a:lnTo>
                    <a:pt x="4771" y="18720"/>
                  </a:lnTo>
                  <a:lnTo>
                    <a:pt x="734" y="13949"/>
                  </a:lnTo>
                  <a:lnTo>
                    <a:pt x="0" y="13214"/>
                  </a:lnTo>
                  <a:lnTo>
                    <a:pt x="0" y="7341"/>
                  </a:lnTo>
                  <a:lnTo>
                    <a:pt x="1835" y="3303"/>
                  </a:lnTo>
                  <a:lnTo>
                    <a:pt x="5506" y="110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7521580" y="4438762"/>
            <a:ext cx="734695" cy="259079"/>
            <a:chOff x="7521580" y="4438762"/>
            <a:chExt cx="734695" cy="259079"/>
          </a:xfrm>
        </p:grpSpPr>
        <p:sp>
          <p:nvSpPr>
            <p:cNvPr id="36" name="object 36"/>
            <p:cNvSpPr/>
            <p:nvPr/>
          </p:nvSpPr>
          <p:spPr>
            <a:xfrm>
              <a:off x="7522133" y="4439310"/>
              <a:ext cx="733425" cy="257810"/>
            </a:xfrm>
            <a:custGeom>
              <a:avLst/>
              <a:gdLst/>
              <a:ahLst/>
              <a:cxnLst/>
              <a:rect l="l" t="t" r="r" b="b"/>
              <a:pathLst>
                <a:path w="733425" h="257810">
                  <a:moveTo>
                    <a:pt x="716889" y="0"/>
                  </a:moveTo>
                  <a:lnTo>
                    <a:pt x="15417" y="0"/>
                  </a:lnTo>
                  <a:lnTo>
                    <a:pt x="8674" y="4269"/>
                  </a:lnTo>
                  <a:lnTo>
                    <a:pt x="3856" y="9363"/>
                  </a:lnTo>
                  <a:lnTo>
                    <a:pt x="964" y="15280"/>
                  </a:lnTo>
                  <a:lnTo>
                    <a:pt x="0" y="22021"/>
                  </a:lnTo>
                  <a:lnTo>
                    <a:pt x="1100" y="29591"/>
                  </a:lnTo>
                  <a:lnTo>
                    <a:pt x="4402" y="35785"/>
                  </a:lnTo>
                  <a:lnTo>
                    <a:pt x="9906" y="40602"/>
                  </a:lnTo>
                  <a:lnTo>
                    <a:pt x="17614" y="44043"/>
                  </a:lnTo>
                  <a:lnTo>
                    <a:pt x="367804" y="44043"/>
                  </a:lnTo>
                  <a:lnTo>
                    <a:pt x="717994" y="42951"/>
                  </a:lnTo>
                  <a:lnTo>
                    <a:pt x="733412" y="22021"/>
                  </a:lnTo>
                  <a:lnTo>
                    <a:pt x="732380" y="15687"/>
                  </a:lnTo>
                  <a:lnTo>
                    <a:pt x="729284" y="9905"/>
                  </a:lnTo>
                  <a:lnTo>
                    <a:pt x="724121" y="4676"/>
                  </a:lnTo>
                  <a:lnTo>
                    <a:pt x="716889" y="0"/>
                  </a:lnTo>
                  <a:close/>
                </a:path>
                <a:path w="733425" h="257810">
                  <a:moveTo>
                    <a:pt x="717994" y="213639"/>
                  </a:moveTo>
                  <a:lnTo>
                    <a:pt x="17614" y="213639"/>
                  </a:lnTo>
                  <a:lnTo>
                    <a:pt x="9906" y="217080"/>
                  </a:lnTo>
                  <a:lnTo>
                    <a:pt x="4402" y="221897"/>
                  </a:lnTo>
                  <a:lnTo>
                    <a:pt x="1100" y="228091"/>
                  </a:lnTo>
                  <a:lnTo>
                    <a:pt x="0" y="235661"/>
                  </a:lnTo>
                  <a:lnTo>
                    <a:pt x="964" y="242402"/>
                  </a:lnTo>
                  <a:lnTo>
                    <a:pt x="3856" y="248319"/>
                  </a:lnTo>
                  <a:lnTo>
                    <a:pt x="8674" y="253413"/>
                  </a:lnTo>
                  <a:lnTo>
                    <a:pt x="15417" y="257682"/>
                  </a:lnTo>
                  <a:lnTo>
                    <a:pt x="716889" y="257682"/>
                  </a:lnTo>
                  <a:lnTo>
                    <a:pt x="724121" y="253413"/>
                  </a:lnTo>
                  <a:lnTo>
                    <a:pt x="729284" y="248319"/>
                  </a:lnTo>
                  <a:lnTo>
                    <a:pt x="732380" y="242402"/>
                  </a:lnTo>
                  <a:lnTo>
                    <a:pt x="733412" y="235661"/>
                  </a:lnTo>
                  <a:lnTo>
                    <a:pt x="732448" y="230155"/>
                  </a:lnTo>
                  <a:lnTo>
                    <a:pt x="729556" y="224650"/>
                  </a:lnTo>
                  <a:lnTo>
                    <a:pt x="724738" y="219144"/>
                  </a:lnTo>
                  <a:lnTo>
                    <a:pt x="717994" y="2136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22131" y="4439313"/>
              <a:ext cx="733425" cy="257810"/>
            </a:xfrm>
            <a:custGeom>
              <a:avLst/>
              <a:gdLst/>
              <a:ahLst/>
              <a:cxnLst/>
              <a:rect l="l" t="t" r="r" b="b"/>
              <a:pathLst>
                <a:path w="733425" h="257810">
                  <a:moveTo>
                    <a:pt x="0" y="22024"/>
                  </a:moveTo>
                  <a:lnTo>
                    <a:pt x="963" y="15279"/>
                  </a:lnTo>
                  <a:lnTo>
                    <a:pt x="3854" y="9360"/>
                  </a:lnTo>
                  <a:lnTo>
                    <a:pt x="8672" y="4267"/>
                  </a:lnTo>
                  <a:lnTo>
                    <a:pt x="15417" y="0"/>
                  </a:lnTo>
                  <a:lnTo>
                    <a:pt x="716897" y="0"/>
                  </a:lnTo>
                  <a:lnTo>
                    <a:pt x="724124" y="4680"/>
                  </a:lnTo>
                  <a:lnTo>
                    <a:pt x="729286" y="9910"/>
                  </a:lnTo>
                  <a:lnTo>
                    <a:pt x="732383" y="15692"/>
                  </a:lnTo>
                  <a:lnTo>
                    <a:pt x="733415" y="22024"/>
                  </a:lnTo>
                  <a:lnTo>
                    <a:pt x="732451" y="27874"/>
                  </a:lnTo>
                  <a:lnTo>
                    <a:pt x="729561" y="33312"/>
                  </a:lnTo>
                  <a:lnTo>
                    <a:pt x="724743" y="38336"/>
                  </a:lnTo>
                  <a:lnTo>
                    <a:pt x="717998" y="42947"/>
                  </a:lnTo>
                  <a:lnTo>
                    <a:pt x="367809" y="44048"/>
                  </a:lnTo>
                  <a:lnTo>
                    <a:pt x="17619" y="44048"/>
                  </a:lnTo>
                  <a:lnTo>
                    <a:pt x="9911" y="40607"/>
                  </a:lnTo>
                  <a:lnTo>
                    <a:pt x="4404" y="35789"/>
                  </a:lnTo>
                  <a:lnTo>
                    <a:pt x="1101" y="29595"/>
                  </a:lnTo>
                  <a:lnTo>
                    <a:pt x="0" y="22024"/>
                  </a:lnTo>
                  <a:close/>
                </a:path>
                <a:path w="733425" h="257810">
                  <a:moveTo>
                    <a:pt x="0" y="235662"/>
                  </a:moveTo>
                  <a:lnTo>
                    <a:pt x="1101" y="228091"/>
                  </a:lnTo>
                  <a:lnTo>
                    <a:pt x="4404" y="221896"/>
                  </a:lnTo>
                  <a:lnTo>
                    <a:pt x="9911" y="217078"/>
                  </a:lnTo>
                  <a:lnTo>
                    <a:pt x="17619" y="213637"/>
                  </a:lnTo>
                  <a:lnTo>
                    <a:pt x="717998" y="213637"/>
                  </a:lnTo>
                  <a:lnTo>
                    <a:pt x="724743" y="219143"/>
                  </a:lnTo>
                  <a:lnTo>
                    <a:pt x="729561" y="224649"/>
                  </a:lnTo>
                  <a:lnTo>
                    <a:pt x="732451" y="230155"/>
                  </a:lnTo>
                  <a:lnTo>
                    <a:pt x="733415" y="235662"/>
                  </a:lnTo>
                  <a:lnTo>
                    <a:pt x="732383" y="242407"/>
                  </a:lnTo>
                  <a:lnTo>
                    <a:pt x="729286" y="248326"/>
                  </a:lnTo>
                  <a:lnTo>
                    <a:pt x="724124" y="253419"/>
                  </a:lnTo>
                  <a:lnTo>
                    <a:pt x="716897" y="257686"/>
                  </a:lnTo>
                  <a:lnTo>
                    <a:pt x="15417" y="257686"/>
                  </a:lnTo>
                  <a:lnTo>
                    <a:pt x="8672" y="253419"/>
                  </a:lnTo>
                  <a:lnTo>
                    <a:pt x="3854" y="248326"/>
                  </a:lnTo>
                  <a:lnTo>
                    <a:pt x="963" y="242407"/>
                  </a:lnTo>
                  <a:lnTo>
                    <a:pt x="0" y="23566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8715302" y="4545581"/>
            <a:ext cx="673100" cy="45720"/>
            <a:chOff x="8715302" y="4545581"/>
            <a:chExt cx="673100" cy="45720"/>
          </a:xfrm>
        </p:grpSpPr>
        <p:sp>
          <p:nvSpPr>
            <p:cNvPr id="39" name="object 39"/>
            <p:cNvSpPr/>
            <p:nvPr/>
          </p:nvSpPr>
          <p:spPr>
            <a:xfrm>
              <a:off x="8715857" y="4546129"/>
              <a:ext cx="671830" cy="44450"/>
            </a:xfrm>
            <a:custGeom>
              <a:avLst/>
              <a:gdLst/>
              <a:ahLst/>
              <a:cxnLst/>
              <a:rect l="l" t="t" r="r" b="b"/>
              <a:pathLst>
                <a:path w="671829" h="44450">
                  <a:moveTo>
                    <a:pt x="655231" y="0"/>
                  </a:moveTo>
                  <a:lnTo>
                    <a:pt x="15417" y="0"/>
                  </a:lnTo>
                  <a:lnTo>
                    <a:pt x="8674" y="4269"/>
                  </a:lnTo>
                  <a:lnTo>
                    <a:pt x="3856" y="9363"/>
                  </a:lnTo>
                  <a:lnTo>
                    <a:pt x="964" y="15280"/>
                  </a:lnTo>
                  <a:lnTo>
                    <a:pt x="0" y="22021"/>
                  </a:lnTo>
                  <a:lnTo>
                    <a:pt x="905" y="28355"/>
                  </a:lnTo>
                  <a:lnTo>
                    <a:pt x="964" y="28770"/>
                  </a:lnTo>
                  <a:lnTo>
                    <a:pt x="3856" y="34690"/>
                  </a:lnTo>
                  <a:lnTo>
                    <a:pt x="8674" y="39781"/>
                  </a:lnTo>
                  <a:lnTo>
                    <a:pt x="15417" y="44043"/>
                  </a:lnTo>
                  <a:lnTo>
                    <a:pt x="655231" y="44043"/>
                  </a:lnTo>
                  <a:lnTo>
                    <a:pt x="662457" y="39366"/>
                  </a:lnTo>
                  <a:lnTo>
                    <a:pt x="667621" y="34137"/>
                  </a:lnTo>
                  <a:lnTo>
                    <a:pt x="670720" y="28355"/>
                  </a:lnTo>
                  <a:lnTo>
                    <a:pt x="671753" y="22021"/>
                  </a:lnTo>
                  <a:lnTo>
                    <a:pt x="670720" y="15687"/>
                  </a:lnTo>
                  <a:lnTo>
                    <a:pt x="667621" y="9905"/>
                  </a:lnTo>
                  <a:lnTo>
                    <a:pt x="662457" y="4676"/>
                  </a:lnTo>
                  <a:lnTo>
                    <a:pt x="6552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715853" y="4546131"/>
              <a:ext cx="671830" cy="44450"/>
            </a:xfrm>
            <a:custGeom>
              <a:avLst/>
              <a:gdLst/>
              <a:ahLst/>
              <a:cxnLst/>
              <a:rect l="l" t="t" r="r" b="b"/>
              <a:pathLst>
                <a:path w="671829" h="44450">
                  <a:moveTo>
                    <a:pt x="0" y="36340"/>
                  </a:moveTo>
                  <a:lnTo>
                    <a:pt x="0" y="31568"/>
                  </a:lnTo>
                  <a:lnTo>
                    <a:pt x="0" y="22024"/>
                  </a:lnTo>
                  <a:lnTo>
                    <a:pt x="963" y="15279"/>
                  </a:lnTo>
                  <a:lnTo>
                    <a:pt x="3854" y="9360"/>
                  </a:lnTo>
                  <a:lnTo>
                    <a:pt x="8672" y="4267"/>
                  </a:lnTo>
                  <a:lnTo>
                    <a:pt x="15417" y="0"/>
                  </a:lnTo>
                  <a:lnTo>
                    <a:pt x="655228" y="0"/>
                  </a:lnTo>
                  <a:lnTo>
                    <a:pt x="662455" y="4680"/>
                  </a:lnTo>
                  <a:lnTo>
                    <a:pt x="667617" y="9910"/>
                  </a:lnTo>
                  <a:lnTo>
                    <a:pt x="670714" y="15692"/>
                  </a:lnTo>
                  <a:lnTo>
                    <a:pt x="671747" y="22024"/>
                  </a:lnTo>
                  <a:lnTo>
                    <a:pt x="670714" y="28356"/>
                  </a:lnTo>
                  <a:lnTo>
                    <a:pt x="667617" y="34138"/>
                  </a:lnTo>
                  <a:lnTo>
                    <a:pt x="662455" y="39368"/>
                  </a:lnTo>
                  <a:lnTo>
                    <a:pt x="655228" y="44048"/>
                  </a:lnTo>
                  <a:lnTo>
                    <a:pt x="15417" y="44048"/>
                  </a:lnTo>
                  <a:lnTo>
                    <a:pt x="8672" y="39781"/>
                  </a:lnTo>
                  <a:lnTo>
                    <a:pt x="3854" y="34688"/>
                  </a:lnTo>
                  <a:lnTo>
                    <a:pt x="963" y="28769"/>
                  </a:lnTo>
                  <a:lnTo>
                    <a:pt x="0" y="22024"/>
                  </a:lnTo>
                  <a:lnTo>
                    <a:pt x="0" y="3634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9535721" y="4109496"/>
            <a:ext cx="440690" cy="758825"/>
            <a:chOff x="9535721" y="4109496"/>
            <a:chExt cx="440690" cy="758825"/>
          </a:xfrm>
        </p:grpSpPr>
        <p:sp>
          <p:nvSpPr>
            <p:cNvPr id="42" name="object 42"/>
            <p:cNvSpPr/>
            <p:nvPr/>
          </p:nvSpPr>
          <p:spPr>
            <a:xfrm>
              <a:off x="9536277" y="4110037"/>
              <a:ext cx="439420" cy="758190"/>
            </a:xfrm>
            <a:custGeom>
              <a:avLst/>
              <a:gdLst/>
              <a:ahLst/>
              <a:cxnLst/>
              <a:rect l="l" t="t" r="r" b="b"/>
              <a:pathLst>
                <a:path w="439420" h="758189">
                  <a:moveTo>
                    <a:pt x="393496" y="0"/>
                  </a:moveTo>
                  <a:lnTo>
                    <a:pt x="383959" y="0"/>
                  </a:lnTo>
                  <a:lnTo>
                    <a:pt x="379183" y="1473"/>
                  </a:lnTo>
                  <a:lnTo>
                    <a:pt x="373303" y="4406"/>
                  </a:lnTo>
                  <a:lnTo>
                    <a:pt x="337104" y="17899"/>
                  </a:lnTo>
                  <a:lnTo>
                    <a:pt x="300077" y="27535"/>
                  </a:lnTo>
                  <a:lnTo>
                    <a:pt x="262223" y="33315"/>
                  </a:lnTo>
                  <a:lnTo>
                    <a:pt x="223545" y="35242"/>
                  </a:lnTo>
                  <a:lnTo>
                    <a:pt x="201866" y="34692"/>
                  </a:lnTo>
                  <a:lnTo>
                    <a:pt x="160566" y="30291"/>
                  </a:lnTo>
                  <a:lnTo>
                    <a:pt x="122708" y="22033"/>
                  </a:lnTo>
                  <a:lnTo>
                    <a:pt x="80378" y="8813"/>
                  </a:lnTo>
                  <a:lnTo>
                    <a:pt x="57988" y="0"/>
                  </a:lnTo>
                  <a:lnTo>
                    <a:pt x="55791" y="0"/>
                  </a:lnTo>
                  <a:lnTo>
                    <a:pt x="47345" y="57264"/>
                  </a:lnTo>
                  <a:lnTo>
                    <a:pt x="47483" y="281986"/>
                  </a:lnTo>
                  <a:lnTo>
                    <a:pt x="47898" y="341658"/>
                  </a:lnTo>
                  <a:lnTo>
                    <a:pt x="49555" y="392036"/>
                  </a:lnTo>
                  <a:lnTo>
                    <a:pt x="57988" y="398652"/>
                  </a:lnTo>
                  <a:lnTo>
                    <a:pt x="70472" y="398652"/>
                  </a:lnTo>
                  <a:lnTo>
                    <a:pt x="94703" y="387642"/>
                  </a:lnTo>
                  <a:lnTo>
                    <a:pt x="119342" y="354878"/>
                  </a:lnTo>
                  <a:lnTo>
                    <a:pt x="149212" y="331474"/>
                  </a:lnTo>
                  <a:lnTo>
                    <a:pt x="184311" y="317431"/>
                  </a:lnTo>
                  <a:lnTo>
                    <a:pt x="224637" y="312750"/>
                  </a:lnTo>
                  <a:lnTo>
                    <a:pt x="231254" y="312750"/>
                  </a:lnTo>
                  <a:lnTo>
                    <a:pt x="280394" y="333195"/>
                  </a:lnTo>
                  <a:lnTo>
                    <a:pt x="308131" y="373529"/>
                  </a:lnTo>
                  <a:lnTo>
                    <a:pt x="322995" y="450063"/>
                  </a:lnTo>
                  <a:lnTo>
                    <a:pt x="324853" y="502170"/>
                  </a:lnTo>
                  <a:lnTo>
                    <a:pt x="323545" y="550207"/>
                  </a:lnTo>
                  <a:lnTo>
                    <a:pt x="319624" y="589711"/>
                  </a:lnTo>
                  <a:lnTo>
                    <a:pt x="303936" y="643115"/>
                  </a:lnTo>
                  <a:lnTo>
                    <a:pt x="258233" y="692675"/>
                  </a:lnTo>
                  <a:lnTo>
                    <a:pt x="191604" y="709193"/>
                  </a:lnTo>
                  <a:lnTo>
                    <a:pt x="151825" y="703756"/>
                  </a:lnTo>
                  <a:lnTo>
                    <a:pt x="116174" y="687446"/>
                  </a:lnTo>
                  <a:lnTo>
                    <a:pt x="84650" y="660260"/>
                  </a:lnTo>
                  <a:lnTo>
                    <a:pt x="57251" y="622198"/>
                  </a:lnTo>
                  <a:lnTo>
                    <a:pt x="64960" y="622198"/>
                  </a:lnTo>
                  <a:lnTo>
                    <a:pt x="77145" y="621096"/>
                  </a:lnTo>
                  <a:lnTo>
                    <a:pt x="115622" y="595222"/>
                  </a:lnTo>
                  <a:lnTo>
                    <a:pt x="124437" y="548278"/>
                  </a:lnTo>
                  <a:lnTo>
                    <a:pt x="98482" y="508291"/>
                  </a:lnTo>
                  <a:lnTo>
                    <a:pt x="56636" y="498038"/>
                  </a:lnTo>
                  <a:lnTo>
                    <a:pt x="18230" y="514965"/>
                  </a:lnTo>
                  <a:lnTo>
                    <a:pt x="755" y="551306"/>
                  </a:lnTo>
                  <a:lnTo>
                    <a:pt x="0" y="563829"/>
                  </a:lnTo>
                  <a:lnTo>
                    <a:pt x="3371" y="600307"/>
                  </a:lnTo>
                  <a:lnTo>
                    <a:pt x="30346" y="667483"/>
                  </a:lnTo>
                  <a:lnTo>
                    <a:pt x="53949" y="698182"/>
                  </a:lnTo>
                  <a:lnTo>
                    <a:pt x="83134" y="724200"/>
                  </a:lnTo>
                  <a:lnTo>
                    <a:pt x="116722" y="742781"/>
                  </a:lnTo>
                  <a:lnTo>
                    <a:pt x="154715" y="753928"/>
                  </a:lnTo>
                  <a:lnTo>
                    <a:pt x="197116" y="757643"/>
                  </a:lnTo>
                  <a:lnTo>
                    <a:pt x="245844" y="752693"/>
                  </a:lnTo>
                  <a:lnTo>
                    <a:pt x="290718" y="738928"/>
                  </a:lnTo>
                  <a:lnTo>
                    <a:pt x="331740" y="716351"/>
                  </a:lnTo>
                  <a:lnTo>
                    <a:pt x="368909" y="684961"/>
                  </a:lnTo>
                  <a:lnTo>
                    <a:pt x="399739" y="647316"/>
                  </a:lnTo>
                  <a:lnTo>
                    <a:pt x="421762" y="605953"/>
                  </a:lnTo>
                  <a:lnTo>
                    <a:pt x="434976" y="560873"/>
                  </a:lnTo>
                  <a:lnTo>
                    <a:pt x="439381" y="512076"/>
                  </a:lnTo>
                  <a:lnTo>
                    <a:pt x="435526" y="464722"/>
                  </a:lnTo>
                  <a:lnTo>
                    <a:pt x="423962" y="420673"/>
                  </a:lnTo>
                  <a:lnTo>
                    <a:pt x="404690" y="379926"/>
                  </a:lnTo>
                  <a:lnTo>
                    <a:pt x="377710" y="342480"/>
                  </a:lnTo>
                  <a:lnTo>
                    <a:pt x="345156" y="311167"/>
                  </a:lnTo>
                  <a:lnTo>
                    <a:pt x="309160" y="288799"/>
                  </a:lnTo>
                  <a:lnTo>
                    <a:pt x="269723" y="275377"/>
                  </a:lnTo>
                  <a:lnTo>
                    <a:pt x="226847" y="270903"/>
                  </a:lnTo>
                  <a:lnTo>
                    <a:pt x="212600" y="271455"/>
                  </a:lnTo>
                  <a:lnTo>
                    <a:pt x="170687" y="279717"/>
                  </a:lnTo>
                  <a:lnTo>
                    <a:pt x="131038" y="297332"/>
                  </a:lnTo>
                  <a:lnTo>
                    <a:pt x="98005" y="321563"/>
                  </a:lnTo>
                  <a:lnTo>
                    <a:pt x="98005" y="132156"/>
                  </a:lnTo>
                  <a:lnTo>
                    <a:pt x="123194" y="137244"/>
                  </a:lnTo>
                  <a:lnTo>
                    <a:pt x="138199" y="139307"/>
                  </a:lnTo>
                  <a:lnTo>
                    <a:pt x="154031" y="140545"/>
                  </a:lnTo>
                  <a:lnTo>
                    <a:pt x="170687" y="140957"/>
                  </a:lnTo>
                  <a:lnTo>
                    <a:pt x="223060" y="136685"/>
                  </a:lnTo>
                  <a:lnTo>
                    <a:pt x="271820" y="123869"/>
                  </a:lnTo>
                  <a:lnTo>
                    <a:pt x="316969" y="102508"/>
                  </a:lnTo>
                  <a:lnTo>
                    <a:pt x="358505" y="72602"/>
                  </a:lnTo>
                  <a:lnTo>
                    <a:pt x="396430" y="34150"/>
                  </a:lnTo>
                  <a:lnTo>
                    <a:pt x="396430" y="6616"/>
                  </a:lnTo>
                  <a:lnTo>
                    <a:pt x="393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536271" y="4110047"/>
              <a:ext cx="439420" cy="758190"/>
            </a:xfrm>
            <a:custGeom>
              <a:avLst/>
              <a:gdLst/>
              <a:ahLst/>
              <a:cxnLst/>
              <a:rect l="l" t="t" r="r" b="b"/>
              <a:pathLst>
                <a:path w="439420" h="758189">
                  <a:moveTo>
                    <a:pt x="125539" y="560523"/>
                  </a:moveTo>
                  <a:lnTo>
                    <a:pt x="107920" y="604572"/>
                  </a:lnTo>
                  <a:lnTo>
                    <a:pt x="64972" y="622191"/>
                  </a:lnTo>
                  <a:lnTo>
                    <a:pt x="57263" y="622191"/>
                  </a:lnTo>
                  <a:lnTo>
                    <a:pt x="84656" y="660253"/>
                  </a:lnTo>
                  <a:lnTo>
                    <a:pt x="116179" y="687439"/>
                  </a:lnTo>
                  <a:lnTo>
                    <a:pt x="151831" y="703751"/>
                  </a:lnTo>
                  <a:lnTo>
                    <a:pt x="191613" y="709188"/>
                  </a:lnTo>
                  <a:lnTo>
                    <a:pt x="227540" y="705059"/>
                  </a:lnTo>
                  <a:lnTo>
                    <a:pt x="283703" y="672022"/>
                  </a:lnTo>
                  <a:lnTo>
                    <a:pt x="313092" y="620677"/>
                  </a:lnTo>
                  <a:lnTo>
                    <a:pt x="323553" y="550199"/>
                  </a:lnTo>
                  <a:lnTo>
                    <a:pt x="324861" y="502158"/>
                  </a:lnTo>
                  <a:lnTo>
                    <a:pt x="323002" y="450056"/>
                  </a:lnTo>
                  <a:lnTo>
                    <a:pt x="317428" y="407177"/>
                  </a:lnTo>
                  <a:lnTo>
                    <a:pt x="295128" y="349088"/>
                  </a:lnTo>
                  <a:lnTo>
                    <a:pt x="264844" y="321832"/>
                  </a:lnTo>
                  <a:lnTo>
                    <a:pt x="231257" y="312747"/>
                  </a:lnTo>
                  <a:lnTo>
                    <a:pt x="224649" y="312747"/>
                  </a:lnTo>
                  <a:lnTo>
                    <a:pt x="184317" y="317428"/>
                  </a:lnTo>
                  <a:lnTo>
                    <a:pt x="119345" y="354869"/>
                  </a:lnTo>
                  <a:lnTo>
                    <a:pt x="94705" y="387631"/>
                  </a:lnTo>
                  <a:lnTo>
                    <a:pt x="91768" y="392770"/>
                  </a:lnTo>
                  <a:lnTo>
                    <a:pt x="89199" y="395706"/>
                  </a:lnTo>
                  <a:lnTo>
                    <a:pt x="86996" y="396440"/>
                  </a:lnTo>
                  <a:lnTo>
                    <a:pt x="84794" y="397175"/>
                  </a:lnTo>
                  <a:lnTo>
                    <a:pt x="79288" y="397908"/>
                  </a:lnTo>
                  <a:lnTo>
                    <a:pt x="70478" y="398643"/>
                  </a:lnTo>
                  <a:lnTo>
                    <a:pt x="57998" y="398643"/>
                  </a:lnTo>
                  <a:lnTo>
                    <a:pt x="47903" y="341654"/>
                  </a:lnTo>
                  <a:lnTo>
                    <a:pt x="47490" y="281982"/>
                  </a:lnTo>
                  <a:lnTo>
                    <a:pt x="47352" y="199321"/>
                  </a:lnTo>
                  <a:lnTo>
                    <a:pt x="47352" y="57263"/>
                  </a:lnTo>
                  <a:lnTo>
                    <a:pt x="48729" y="15967"/>
                  </a:lnTo>
                  <a:lnTo>
                    <a:pt x="55795" y="0"/>
                  </a:lnTo>
                  <a:lnTo>
                    <a:pt x="57263" y="0"/>
                  </a:lnTo>
                  <a:lnTo>
                    <a:pt x="57998" y="0"/>
                  </a:lnTo>
                  <a:lnTo>
                    <a:pt x="65706" y="2936"/>
                  </a:lnTo>
                  <a:lnTo>
                    <a:pt x="80389" y="8809"/>
                  </a:lnTo>
                  <a:lnTo>
                    <a:pt x="92433" y="13214"/>
                  </a:lnTo>
                  <a:lnTo>
                    <a:pt x="140956" y="26429"/>
                  </a:lnTo>
                  <a:lnTo>
                    <a:pt x="180875" y="33036"/>
                  </a:lnTo>
                  <a:lnTo>
                    <a:pt x="223548" y="35239"/>
                  </a:lnTo>
                  <a:lnTo>
                    <a:pt x="262229" y="33312"/>
                  </a:lnTo>
                  <a:lnTo>
                    <a:pt x="300083" y="27530"/>
                  </a:lnTo>
                  <a:lnTo>
                    <a:pt x="337112" y="17895"/>
                  </a:lnTo>
                  <a:lnTo>
                    <a:pt x="373315" y="4404"/>
                  </a:lnTo>
                  <a:lnTo>
                    <a:pt x="379187" y="1467"/>
                  </a:lnTo>
                  <a:lnTo>
                    <a:pt x="383960" y="0"/>
                  </a:lnTo>
                  <a:lnTo>
                    <a:pt x="387631" y="0"/>
                  </a:lnTo>
                  <a:lnTo>
                    <a:pt x="393503" y="0"/>
                  </a:lnTo>
                  <a:lnTo>
                    <a:pt x="396440" y="6607"/>
                  </a:lnTo>
                  <a:lnTo>
                    <a:pt x="396440" y="19822"/>
                  </a:lnTo>
                  <a:lnTo>
                    <a:pt x="396440" y="34137"/>
                  </a:lnTo>
                  <a:lnTo>
                    <a:pt x="358514" y="72592"/>
                  </a:lnTo>
                  <a:lnTo>
                    <a:pt x="316976" y="102502"/>
                  </a:lnTo>
                  <a:lnTo>
                    <a:pt x="271826" y="123865"/>
                  </a:lnTo>
                  <a:lnTo>
                    <a:pt x="223064" y="136684"/>
                  </a:lnTo>
                  <a:lnTo>
                    <a:pt x="170689" y="140956"/>
                  </a:lnTo>
                  <a:lnTo>
                    <a:pt x="154033" y="140543"/>
                  </a:lnTo>
                  <a:lnTo>
                    <a:pt x="138203" y="139304"/>
                  </a:lnTo>
                  <a:lnTo>
                    <a:pt x="123199" y="137240"/>
                  </a:lnTo>
                  <a:lnTo>
                    <a:pt x="109021" y="134349"/>
                  </a:lnTo>
                  <a:lnTo>
                    <a:pt x="98008" y="132146"/>
                  </a:lnTo>
                  <a:lnTo>
                    <a:pt x="98008" y="321557"/>
                  </a:lnTo>
                  <a:lnTo>
                    <a:pt x="107920" y="314262"/>
                  </a:lnTo>
                  <a:lnTo>
                    <a:pt x="116730" y="307792"/>
                  </a:lnTo>
                  <a:lnTo>
                    <a:pt x="157887" y="284115"/>
                  </a:lnTo>
                  <a:lnTo>
                    <a:pt x="198496" y="273103"/>
                  </a:lnTo>
                  <a:lnTo>
                    <a:pt x="226852" y="270901"/>
                  </a:lnTo>
                  <a:lnTo>
                    <a:pt x="269731" y="275375"/>
                  </a:lnTo>
                  <a:lnTo>
                    <a:pt x="309168" y="288796"/>
                  </a:lnTo>
                  <a:lnTo>
                    <a:pt x="345165" y="311164"/>
                  </a:lnTo>
                  <a:lnTo>
                    <a:pt x="377720" y="342480"/>
                  </a:lnTo>
                  <a:lnTo>
                    <a:pt x="404699" y="379922"/>
                  </a:lnTo>
                  <a:lnTo>
                    <a:pt x="423971" y="420667"/>
                  </a:lnTo>
                  <a:lnTo>
                    <a:pt x="435534" y="464716"/>
                  </a:lnTo>
                  <a:lnTo>
                    <a:pt x="439388" y="512069"/>
                  </a:lnTo>
                  <a:lnTo>
                    <a:pt x="434983" y="560867"/>
                  </a:lnTo>
                  <a:lnTo>
                    <a:pt x="421769" y="605948"/>
                  </a:lnTo>
                  <a:lnTo>
                    <a:pt x="399744" y="647313"/>
                  </a:lnTo>
                  <a:lnTo>
                    <a:pt x="368910" y="684961"/>
                  </a:lnTo>
                  <a:lnTo>
                    <a:pt x="331743" y="716346"/>
                  </a:lnTo>
                  <a:lnTo>
                    <a:pt x="290723" y="738921"/>
                  </a:lnTo>
                  <a:lnTo>
                    <a:pt x="245848" y="752687"/>
                  </a:lnTo>
                  <a:lnTo>
                    <a:pt x="197119" y="757642"/>
                  </a:lnTo>
                  <a:lnTo>
                    <a:pt x="154722" y="753925"/>
                  </a:lnTo>
                  <a:lnTo>
                    <a:pt x="116729" y="742776"/>
                  </a:lnTo>
                  <a:lnTo>
                    <a:pt x="83142" y="724192"/>
                  </a:lnTo>
                  <a:lnTo>
                    <a:pt x="53960" y="698176"/>
                  </a:lnTo>
                  <a:lnTo>
                    <a:pt x="30352" y="667479"/>
                  </a:lnTo>
                  <a:lnTo>
                    <a:pt x="3372" y="600304"/>
                  </a:lnTo>
                  <a:lnTo>
                    <a:pt x="0" y="563827"/>
                  </a:lnTo>
                  <a:lnTo>
                    <a:pt x="757" y="551300"/>
                  </a:lnTo>
                  <a:lnTo>
                    <a:pt x="18239" y="514960"/>
                  </a:lnTo>
                  <a:lnTo>
                    <a:pt x="56644" y="498028"/>
                  </a:lnTo>
                  <a:lnTo>
                    <a:pt x="98490" y="508284"/>
                  </a:lnTo>
                  <a:lnTo>
                    <a:pt x="124438" y="548272"/>
                  </a:lnTo>
                  <a:lnTo>
                    <a:pt x="125539" y="56052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10338517" y="4200897"/>
            <a:ext cx="734695" cy="733425"/>
            <a:chOff x="10338517" y="4200897"/>
            <a:chExt cx="734695" cy="733425"/>
          </a:xfrm>
        </p:grpSpPr>
        <p:sp>
          <p:nvSpPr>
            <p:cNvPr id="45" name="object 45"/>
            <p:cNvSpPr/>
            <p:nvPr/>
          </p:nvSpPr>
          <p:spPr>
            <a:xfrm>
              <a:off x="10339070" y="4201439"/>
              <a:ext cx="733425" cy="732790"/>
            </a:xfrm>
            <a:custGeom>
              <a:avLst/>
              <a:gdLst/>
              <a:ahLst/>
              <a:cxnLst/>
              <a:rect l="l" t="t" r="r" b="b"/>
              <a:pathLst>
                <a:path w="733425" h="732789">
                  <a:moveTo>
                    <a:pt x="388721" y="388734"/>
                  </a:moveTo>
                  <a:lnTo>
                    <a:pt x="344677" y="388734"/>
                  </a:lnTo>
                  <a:lnTo>
                    <a:pt x="344677" y="716902"/>
                  </a:lnTo>
                  <a:lnTo>
                    <a:pt x="349084" y="727176"/>
                  </a:lnTo>
                  <a:lnTo>
                    <a:pt x="355688" y="732320"/>
                  </a:lnTo>
                  <a:lnTo>
                    <a:pt x="376250" y="732320"/>
                  </a:lnTo>
                  <a:lnTo>
                    <a:pt x="382854" y="727176"/>
                  </a:lnTo>
                  <a:lnTo>
                    <a:pt x="388721" y="716902"/>
                  </a:lnTo>
                  <a:lnTo>
                    <a:pt x="388721" y="388734"/>
                  </a:lnTo>
                  <a:close/>
                </a:path>
                <a:path w="733425" h="732789">
                  <a:moveTo>
                    <a:pt x="716889" y="344690"/>
                  </a:moveTo>
                  <a:lnTo>
                    <a:pt x="15405" y="344690"/>
                  </a:lnTo>
                  <a:lnTo>
                    <a:pt x="8663" y="348960"/>
                  </a:lnTo>
                  <a:lnTo>
                    <a:pt x="3849" y="354053"/>
                  </a:lnTo>
                  <a:lnTo>
                    <a:pt x="962" y="359971"/>
                  </a:lnTo>
                  <a:lnTo>
                    <a:pt x="0" y="366712"/>
                  </a:lnTo>
                  <a:lnTo>
                    <a:pt x="903" y="373046"/>
                  </a:lnTo>
                  <a:lnTo>
                    <a:pt x="962" y="373460"/>
                  </a:lnTo>
                  <a:lnTo>
                    <a:pt x="3849" y="379380"/>
                  </a:lnTo>
                  <a:lnTo>
                    <a:pt x="8663" y="384471"/>
                  </a:lnTo>
                  <a:lnTo>
                    <a:pt x="15405" y="388734"/>
                  </a:lnTo>
                  <a:lnTo>
                    <a:pt x="716889" y="388734"/>
                  </a:lnTo>
                  <a:lnTo>
                    <a:pt x="724116" y="384057"/>
                  </a:lnTo>
                  <a:lnTo>
                    <a:pt x="729280" y="378828"/>
                  </a:lnTo>
                  <a:lnTo>
                    <a:pt x="732379" y="373046"/>
                  </a:lnTo>
                  <a:lnTo>
                    <a:pt x="733412" y="366712"/>
                  </a:lnTo>
                  <a:lnTo>
                    <a:pt x="732379" y="360378"/>
                  </a:lnTo>
                  <a:lnTo>
                    <a:pt x="729280" y="354596"/>
                  </a:lnTo>
                  <a:lnTo>
                    <a:pt x="724116" y="349367"/>
                  </a:lnTo>
                  <a:lnTo>
                    <a:pt x="716889" y="344690"/>
                  </a:lnTo>
                  <a:close/>
                </a:path>
                <a:path w="733425" h="732789">
                  <a:moveTo>
                    <a:pt x="366699" y="0"/>
                  </a:moveTo>
                  <a:lnTo>
                    <a:pt x="360095" y="0"/>
                  </a:lnTo>
                  <a:lnTo>
                    <a:pt x="353123" y="4775"/>
                  </a:lnTo>
                  <a:lnTo>
                    <a:pt x="345782" y="14325"/>
                  </a:lnTo>
                  <a:lnTo>
                    <a:pt x="344677" y="179501"/>
                  </a:lnTo>
                  <a:lnTo>
                    <a:pt x="344677" y="344690"/>
                  </a:lnTo>
                  <a:lnTo>
                    <a:pt x="388721" y="344690"/>
                  </a:lnTo>
                  <a:lnTo>
                    <a:pt x="388721" y="16522"/>
                  </a:lnTo>
                  <a:lnTo>
                    <a:pt x="384459" y="9295"/>
                  </a:lnTo>
                  <a:lnTo>
                    <a:pt x="379368" y="4132"/>
                  </a:lnTo>
                  <a:lnTo>
                    <a:pt x="373448" y="1033"/>
                  </a:lnTo>
                  <a:lnTo>
                    <a:pt x="3666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339067" y="4201448"/>
              <a:ext cx="733425" cy="732790"/>
            </a:xfrm>
            <a:custGeom>
              <a:avLst/>
              <a:gdLst/>
              <a:ahLst/>
              <a:cxnLst/>
              <a:rect l="l" t="t" r="r" b="b"/>
              <a:pathLst>
                <a:path w="733425" h="732789">
                  <a:moveTo>
                    <a:pt x="0" y="381023"/>
                  </a:moveTo>
                  <a:lnTo>
                    <a:pt x="0" y="376252"/>
                  </a:lnTo>
                  <a:lnTo>
                    <a:pt x="0" y="366707"/>
                  </a:lnTo>
                  <a:lnTo>
                    <a:pt x="963" y="359962"/>
                  </a:lnTo>
                  <a:lnTo>
                    <a:pt x="3854" y="354043"/>
                  </a:lnTo>
                  <a:lnTo>
                    <a:pt x="8672" y="348950"/>
                  </a:lnTo>
                  <a:lnTo>
                    <a:pt x="15417" y="344683"/>
                  </a:lnTo>
                  <a:lnTo>
                    <a:pt x="344683" y="344683"/>
                  </a:lnTo>
                  <a:lnTo>
                    <a:pt x="344683" y="179499"/>
                  </a:lnTo>
                  <a:lnTo>
                    <a:pt x="345784" y="14315"/>
                  </a:lnTo>
                  <a:lnTo>
                    <a:pt x="353126" y="4771"/>
                  </a:lnTo>
                  <a:lnTo>
                    <a:pt x="360100" y="0"/>
                  </a:lnTo>
                  <a:lnTo>
                    <a:pt x="366707" y="0"/>
                  </a:lnTo>
                  <a:lnTo>
                    <a:pt x="373452" y="1032"/>
                  </a:lnTo>
                  <a:lnTo>
                    <a:pt x="379371" y="4129"/>
                  </a:lnTo>
                  <a:lnTo>
                    <a:pt x="384464" y="9291"/>
                  </a:lnTo>
                  <a:lnTo>
                    <a:pt x="388732" y="16518"/>
                  </a:lnTo>
                  <a:lnTo>
                    <a:pt x="388732" y="344683"/>
                  </a:lnTo>
                  <a:lnTo>
                    <a:pt x="716897" y="344683"/>
                  </a:lnTo>
                  <a:lnTo>
                    <a:pt x="724124" y="349363"/>
                  </a:lnTo>
                  <a:lnTo>
                    <a:pt x="729286" y="354594"/>
                  </a:lnTo>
                  <a:lnTo>
                    <a:pt x="732383" y="360375"/>
                  </a:lnTo>
                  <a:lnTo>
                    <a:pt x="733415" y="366707"/>
                  </a:lnTo>
                  <a:lnTo>
                    <a:pt x="732383" y="373039"/>
                  </a:lnTo>
                  <a:lnTo>
                    <a:pt x="729286" y="378821"/>
                  </a:lnTo>
                  <a:lnTo>
                    <a:pt x="724124" y="384052"/>
                  </a:lnTo>
                  <a:lnTo>
                    <a:pt x="716897" y="388732"/>
                  </a:lnTo>
                  <a:lnTo>
                    <a:pt x="388732" y="388732"/>
                  </a:lnTo>
                  <a:lnTo>
                    <a:pt x="388732" y="716897"/>
                  </a:lnTo>
                  <a:lnTo>
                    <a:pt x="382859" y="727175"/>
                  </a:lnTo>
                  <a:lnTo>
                    <a:pt x="376252" y="732314"/>
                  </a:lnTo>
                  <a:lnTo>
                    <a:pt x="368910" y="732314"/>
                  </a:lnTo>
                  <a:lnTo>
                    <a:pt x="366707" y="732314"/>
                  </a:lnTo>
                  <a:lnTo>
                    <a:pt x="364505" y="732314"/>
                  </a:lnTo>
                  <a:lnTo>
                    <a:pt x="355695" y="732314"/>
                  </a:lnTo>
                  <a:lnTo>
                    <a:pt x="349088" y="727175"/>
                  </a:lnTo>
                  <a:lnTo>
                    <a:pt x="344683" y="716897"/>
                  </a:lnTo>
                  <a:lnTo>
                    <a:pt x="344683" y="388732"/>
                  </a:lnTo>
                  <a:lnTo>
                    <a:pt x="15417" y="388732"/>
                  </a:lnTo>
                  <a:lnTo>
                    <a:pt x="8672" y="384464"/>
                  </a:lnTo>
                  <a:lnTo>
                    <a:pt x="3854" y="379371"/>
                  </a:lnTo>
                  <a:lnTo>
                    <a:pt x="963" y="373452"/>
                  </a:lnTo>
                  <a:lnTo>
                    <a:pt x="0" y="366707"/>
                  </a:lnTo>
                  <a:lnTo>
                    <a:pt x="0" y="38102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11422114" y="4078661"/>
            <a:ext cx="763270" cy="777875"/>
            <a:chOff x="11422114" y="4078661"/>
            <a:chExt cx="763270" cy="777875"/>
          </a:xfrm>
        </p:grpSpPr>
        <p:sp>
          <p:nvSpPr>
            <p:cNvPr id="48" name="object 48"/>
            <p:cNvSpPr/>
            <p:nvPr/>
          </p:nvSpPr>
          <p:spPr>
            <a:xfrm>
              <a:off x="11422672" y="4079214"/>
              <a:ext cx="421005" cy="776605"/>
            </a:xfrm>
            <a:custGeom>
              <a:avLst/>
              <a:gdLst/>
              <a:ahLst/>
              <a:cxnLst/>
              <a:rect l="l" t="t" r="r" b="b"/>
              <a:pathLst>
                <a:path w="421004" h="776604">
                  <a:moveTo>
                    <a:pt x="222440" y="0"/>
                  </a:moveTo>
                  <a:lnTo>
                    <a:pt x="213639" y="0"/>
                  </a:lnTo>
                  <a:lnTo>
                    <a:pt x="207786" y="821"/>
                  </a:lnTo>
                  <a:lnTo>
                    <a:pt x="192436" y="2197"/>
                  </a:lnTo>
                  <a:lnTo>
                    <a:pt x="53962" y="12103"/>
                  </a:lnTo>
                  <a:lnTo>
                    <a:pt x="48082" y="12103"/>
                  </a:lnTo>
                  <a:lnTo>
                    <a:pt x="43675" y="16878"/>
                  </a:lnTo>
                  <a:lnTo>
                    <a:pt x="36334" y="51752"/>
                  </a:lnTo>
                  <a:lnTo>
                    <a:pt x="35713" y="54227"/>
                  </a:lnTo>
                  <a:lnTo>
                    <a:pt x="35598" y="54686"/>
                  </a:lnTo>
                  <a:lnTo>
                    <a:pt x="36702" y="57264"/>
                  </a:lnTo>
                  <a:lnTo>
                    <a:pt x="42583" y="61658"/>
                  </a:lnTo>
                  <a:lnTo>
                    <a:pt x="45148" y="62763"/>
                  </a:lnTo>
                  <a:lnTo>
                    <a:pt x="75984" y="62763"/>
                  </a:lnTo>
                  <a:lnTo>
                    <a:pt x="94288" y="64554"/>
                  </a:lnTo>
                  <a:lnTo>
                    <a:pt x="107365" y="67719"/>
                  </a:lnTo>
                  <a:lnTo>
                    <a:pt x="115214" y="72261"/>
                  </a:lnTo>
                  <a:lnTo>
                    <a:pt x="117830" y="78181"/>
                  </a:lnTo>
                  <a:lnTo>
                    <a:pt x="115628" y="91618"/>
                  </a:lnTo>
                  <a:lnTo>
                    <a:pt x="98008" y="167386"/>
                  </a:lnTo>
                  <a:lnTo>
                    <a:pt x="82589" y="229715"/>
                  </a:lnTo>
                  <a:lnTo>
                    <a:pt x="62763" y="308343"/>
                  </a:lnTo>
                  <a:lnTo>
                    <a:pt x="42460" y="387974"/>
                  </a:lnTo>
                  <a:lnTo>
                    <a:pt x="26701" y="450675"/>
                  </a:lnTo>
                  <a:lnTo>
                    <a:pt x="15486" y="496445"/>
                  </a:lnTo>
                  <a:lnTo>
                    <a:pt x="4955" y="544550"/>
                  </a:lnTo>
                  <a:lnTo>
                    <a:pt x="0" y="589153"/>
                  </a:lnTo>
                  <a:lnTo>
                    <a:pt x="0" y="599059"/>
                  </a:lnTo>
                  <a:lnTo>
                    <a:pt x="3303" y="642628"/>
                  </a:lnTo>
                  <a:lnTo>
                    <a:pt x="12111" y="679727"/>
                  </a:lnTo>
                  <a:lnTo>
                    <a:pt x="46253" y="734517"/>
                  </a:lnTo>
                  <a:lnTo>
                    <a:pt x="93878" y="765898"/>
                  </a:lnTo>
                  <a:lnTo>
                    <a:pt x="146456" y="776363"/>
                  </a:lnTo>
                  <a:lnTo>
                    <a:pt x="195739" y="770168"/>
                  </a:lnTo>
                  <a:lnTo>
                    <a:pt x="243366" y="751582"/>
                  </a:lnTo>
                  <a:lnTo>
                    <a:pt x="267077" y="735609"/>
                  </a:lnTo>
                  <a:lnTo>
                    <a:pt x="151968" y="735609"/>
                  </a:lnTo>
                  <a:lnTo>
                    <a:pt x="139393" y="734517"/>
                  </a:lnTo>
                  <a:lnTo>
                    <a:pt x="96351" y="703123"/>
                  </a:lnTo>
                  <a:lnTo>
                    <a:pt x="83135" y="663480"/>
                  </a:lnTo>
                  <a:lnTo>
                    <a:pt x="81483" y="638708"/>
                  </a:lnTo>
                  <a:lnTo>
                    <a:pt x="82997" y="615443"/>
                  </a:lnTo>
                  <a:lnTo>
                    <a:pt x="95113" y="548264"/>
                  </a:lnTo>
                  <a:lnTo>
                    <a:pt x="105714" y="504355"/>
                  </a:lnTo>
                  <a:lnTo>
                    <a:pt x="128841" y="409651"/>
                  </a:lnTo>
                  <a:lnTo>
                    <a:pt x="135445" y="400837"/>
                  </a:lnTo>
                  <a:lnTo>
                    <a:pt x="139577" y="394781"/>
                  </a:lnTo>
                  <a:lnTo>
                    <a:pt x="168482" y="363951"/>
                  </a:lnTo>
                  <a:lnTo>
                    <a:pt x="201245" y="337245"/>
                  </a:lnTo>
                  <a:lnTo>
                    <a:pt x="220243" y="327063"/>
                  </a:lnTo>
                  <a:lnTo>
                    <a:pt x="149758" y="327063"/>
                  </a:lnTo>
                  <a:lnTo>
                    <a:pt x="149758" y="324853"/>
                  </a:lnTo>
                  <a:lnTo>
                    <a:pt x="154165" y="303936"/>
                  </a:lnTo>
                  <a:lnTo>
                    <a:pt x="157677" y="292782"/>
                  </a:lnTo>
                  <a:lnTo>
                    <a:pt x="161602" y="279152"/>
                  </a:lnTo>
                  <a:lnTo>
                    <a:pt x="175572" y="224778"/>
                  </a:lnTo>
                  <a:lnTo>
                    <a:pt x="184930" y="186240"/>
                  </a:lnTo>
                  <a:lnTo>
                    <a:pt x="189407" y="167386"/>
                  </a:lnTo>
                  <a:lnTo>
                    <a:pt x="205785" y="102201"/>
                  </a:lnTo>
                  <a:lnTo>
                    <a:pt x="217374" y="54686"/>
                  </a:lnTo>
                  <a:lnTo>
                    <a:pt x="224506" y="23462"/>
                  </a:lnTo>
                  <a:lnTo>
                    <a:pt x="226847" y="9906"/>
                  </a:lnTo>
                  <a:lnTo>
                    <a:pt x="226847" y="3302"/>
                  </a:lnTo>
                  <a:lnTo>
                    <a:pt x="222440" y="0"/>
                  </a:lnTo>
                  <a:close/>
                </a:path>
                <a:path w="421004" h="776604">
                  <a:moveTo>
                    <a:pt x="367620" y="318249"/>
                  </a:moveTo>
                  <a:lnTo>
                    <a:pt x="258787" y="318249"/>
                  </a:lnTo>
                  <a:lnTo>
                    <a:pt x="288174" y="323342"/>
                  </a:lnTo>
                  <a:lnTo>
                    <a:pt x="309165" y="338623"/>
                  </a:lnTo>
                  <a:lnTo>
                    <a:pt x="321691" y="363951"/>
                  </a:lnTo>
                  <a:lnTo>
                    <a:pt x="321760" y="364090"/>
                  </a:lnTo>
                  <a:lnTo>
                    <a:pt x="325958" y="399745"/>
                  </a:lnTo>
                  <a:lnTo>
                    <a:pt x="325958" y="406349"/>
                  </a:lnTo>
                  <a:lnTo>
                    <a:pt x="324719" y="427682"/>
                  </a:lnTo>
                  <a:lnTo>
                    <a:pt x="314808" y="486046"/>
                  </a:lnTo>
                  <a:lnTo>
                    <a:pt x="296432" y="560034"/>
                  </a:lnTo>
                  <a:lnTo>
                    <a:pt x="278263" y="617851"/>
                  </a:lnTo>
                  <a:lnTo>
                    <a:pt x="260852" y="656186"/>
                  </a:lnTo>
                  <a:lnTo>
                    <a:pt x="225742" y="700366"/>
                  </a:lnTo>
                  <a:lnTo>
                    <a:pt x="188583" y="726798"/>
                  </a:lnTo>
                  <a:lnTo>
                    <a:pt x="151968" y="735609"/>
                  </a:lnTo>
                  <a:lnTo>
                    <a:pt x="267077" y="735609"/>
                  </a:lnTo>
                  <a:lnTo>
                    <a:pt x="333667" y="677252"/>
                  </a:lnTo>
                  <a:lnTo>
                    <a:pt x="364986" y="636681"/>
                  </a:lnTo>
                  <a:lnTo>
                    <a:pt x="389345" y="594259"/>
                  </a:lnTo>
                  <a:lnTo>
                    <a:pt x="406744" y="549989"/>
                  </a:lnTo>
                  <a:lnTo>
                    <a:pt x="417073" y="504355"/>
                  </a:lnTo>
                  <a:lnTo>
                    <a:pt x="417182" y="503870"/>
                  </a:lnTo>
                  <a:lnTo>
                    <a:pt x="420662" y="455904"/>
                  </a:lnTo>
                  <a:lnTo>
                    <a:pt x="417563" y="419009"/>
                  </a:lnTo>
                  <a:lnTo>
                    <a:pt x="409373" y="385419"/>
                  </a:lnTo>
                  <a:lnTo>
                    <a:pt x="396089" y="355134"/>
                  </a:lnTo>
                  <a:lnTo>
                    <a:pt x="377710" y="328155"/>
                  </a:lnTo>
                  <a:lnTo>
                    <a:pt x="367620" y="318249"/>
                  </a:lnTo>
                  <a:close/>
                </a:path>
                <a:path w="421004" h="776604">
                  <a:moveTo>
                    <a:pt x="267589" y="277507"/>
                  </a:moveTo>
                  <a:lnTo>
                    <a:pt x="211153" y="288518"/>
                  </a:lnTo>
                  <a:lnTo>
                    <a:pt x="156375" y="321551"/>
                  </a:lnTo>
                  <a:lnTo>
                    <a:pt x="151968" y="325958"/>
                  </a:lnTo>
                  <a:lnTo>
                    <a:pt x="149758" y="327063"/>
                  </a:lnTo>
                  <a:lnTo>
                    <a:pt x="220243" y="327063"/>
                  </a:lnTo>
                  <a:lnTo>
                    <a:pt x="230082" y="323205"/>
                  </a:lnTo>
                  <a:lnTo>
                    <a:pt x="239787" y="320451"/>
                  </a:lnTo>
                  <a:lnTo>
                    <a:pt x="249355" y="318799"/>
                  </a:lnTo>
                  <a:lnTo>
                    <a:pt x="258787" y="318249"/>
                  </a:lnTo>
                  <a:lnTo>
                    <a:pt x="367620" y="318249"/>
                  </a:lnTo>
                  <a:lnTo>
                    <a:pt x="355139" y="305995"/>
                  </a:lnTo>
                  <a:lnTo>
                    <a:pt x="329260" y="290168"/>
                  </a:lnTo>
                  <a:lnTo>
                    <a:pt x="300075" y="280672"/>
                  </a:lnTo>
                  <a:lnTo>
                    <a:pt x="267589" y="2775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422665" y="4079212"/>
              <a:ext cx="421005" cy="776605"/>
            </a:xfrm>
            <a:custGeom>
              <a:avLst/>
              <a:gdLst/>
              <a:ahLst/>
              <a:cxnLst/>
              <a:rect l="l" t="t" r="r" b="b"/>
              <a:pathLst>
                <a:path w="421004" h="776604">
                  <a:moveTo>
                    <a:pt x="36340" y="51757"/>
                  </a:moveTo>
                  <a:lnTo>
                    <a:pt x="48086" y="12113"/>
                  </a:lnTo>
                  <a:lnTo>
                    <a:pt x="53960" y="12113"/>
                  </a:lnTo>
                  <a:lnTo>
                    <a:pt x="59328" y="11769"/>
                  </a:lnTo>
                  <a:lnTo>
                    <a:pt x="98972" y="9016"/>
                  </a:lnTo>
                  <a:lnTo>
                    <a:pt x="167592" y="4129"/>
                  </a:lnTo>
                  <a:lnTo>
                    <a:pt x="207787" y="826"/>
                  </a:lnTo>
                  <a:lnTo>
                    <a:pt x="213637" y="0"/>
                  </a:lnTo>
                  <a:lnTo>
                    <a:pt x="222447" y="0"/>
                  </a:lnTo>
                  <a:lnTo>
                    <a:pt x="226852" y="3303"/>
                  </a:lnTo>
                  <a:lnTo>
                    <a:pt x="226852" y="9911"/>
                  </a:lnTo>
                  <a:lnTo>
                    <a:pt x="224512" y="23469"/>
                  </a:lnTo>
                  <a:lnTo>
                    <a:pt x="217492" y="54235"/>
                  </a:lnTo>
                  <a:lnTo>
                    <a:pt x="205791" y="102207"/>
                  </a:lnTo>
                  <a:lnTo>
                    <a:pt x="189410" y="167386"/>
                  </a:lnTo>
                  <a:lnTo>
                    <a:pt x="184937" y="186244"/>
                  </a:lnTo>
                  <a:lnTo>
                    <a:pt x="175576" y="224787"/>
                  </a:lnTo>
                  <a:lnTo>
                    <a:pt x="165940" y="263055"/>
                  </a:lnTo>
                  <a:lnTo>
                    <a:pt x="154171" y="303938"/>
                  </a:lnTo>
                  <a:lnTo>
                    <a:pt x="149766" y="324861"/>
                  </a:lnTo>
                  <a:lnTo>
                    <a:pt x="149766" y="327063"/>
                  </a:lnTo>
                  <a:lnTo>
                    <a:pt x="151969" y="325962"/>
                  </a:lnTo>
                  <a:lnTo>
                    <a:pt x="156373" y="321557"/>
                  </a:lnTo>
                  <a:lnTo>
                    <a:pt x="183560" y="302286"/>
                  </a:lnTo>
                  <a:lnTo>
                    <a:pt x="211159" y="288520"/>
                  </a:lnTo>
                  <a:lnTo>
                    <a:pt x="239172" y="280261"/>
                  </a:lnTo>
                  <a:lnTo>
                    <a:pt x="267597" y="277508"/>
                  </a:lnTo>
                  <a:lnTo>
                    <a:pt x="300083" y="280674"/>
                  </a:lnTo>
                  <a:lnTo>
                    <a:pt x="355145" y="306002"/>
                  </a:lnTo>
                  <a:lnTo>
                    <a:pt x="396096" y="355145"/>
                  </a:lnTo>
                  <a:lnTo>
                    <a:pt x="417570" y="419015"/>
                  </a:lnTo>
                  <a:lnTo>
                    <a:pt x="420667" y="455907"/>
                  </a:lnTo>
                  <a:lnTo>
                    <a:pt x="417187" y="503876"/>
                  </a:lnTo>
                  <a:lnTo>
                    <a:pt x="406748" y="549995"/>
                  </a:lnTo>
                  <a:lnTo>
                    <a:pt x="389349" y="594264"/>
                  </a:lnTo>
                  <a:lnTo>
                    <a:pt x="364990" y="636684"/>
                  </a:lnTo>
                  <a:lnTo>
                    <a:pt x="333671" y="677253"/>
                  </a:lnTo>
                  <a:lnTo>
                    <a:pt x="289346" y="720613"/>
                  </a:lnTo>
                  <a:lnTo>
                    <a:pt x="243370" y="751585"/>
                  </a:lnTo>
                  <a:lnTo>
                    <a:pt x="195742" y="770168"/>
                  </a:lnTo>
                  <a:lnTo>
                    <a:pt x="146462" y="776363"/>
                  </a:lnTo>
                  <a:lnTo>
                    <a:pt x="119551" y="773747"/>
                  </a:lnTo>
                  <a:lnTo>
                    <a:pt x="69445" y="752824"/>
                  </a:lnTo>
                  <a:lnTo>
                    <a:pt x="26429" y="710358"/>
                  </a:lnTo>
                  <a:lnTo>
                    <a:pt x="3303" y="642633"/>
                  </a:lnTo>
                  <a:lnTo>
                    <a:pt x="0" y="599066"/>
                  </a:lnTo>
                  <a:lnTo>
                    <a:pt x="0" y="589155"/>
                  </a:lnTo>
                  <a:lnTo>
                    <a:pt x="4955" y="544555"/>
                  </a:lnTo>
                  <a:lnTo>
                    <a:pt x="15485" y="496445"/>
                  </a:lnTo>
                  <a:lnTo>
                    <a:pt x="26704" y="450676"/>
                  </a:lnTo>
                  <a:lnTo>
                    <a:pt x="42465" y="387975"/>
                  </a:lnTo>
                  <a:lnTo>
                    <a:pt x="62769" y="308342"/>
                  </a:lnTo>
                  <a:lnTo>
                    <a:pt x="82591" y="229715"/>
                  </a:lnTo>
                  <a:lnTo>
                    <a:pt x="98008" y="167386"/>
                  </a:lnTo>
                  <a:lnTo>
                    <a:pt x="109021" y="121355"/>
                  </a:lnTo>
                  <a:lnTo>
                    <a:pt x="115628" y="91621"/>
                  </a:lnTo>
                  <a:lnTo>
                    <a:pt x="117831" y="78186"/>
                  </a:lnTo>
                  <a:lnTo>
                    <a:pt x="115215" y="72267"/>
                  </a:lnTo>
                  <a:lnTo>
                    <a:pt x="107369" y="67725"/>
                  </a:lnTo>
                  <a:lnTo>
                    <a:pt x="94292" y="64559"/>
                  </a:lnTo>
                  <a:lnTo>
                    <a:pt x="75984" y="62769"/>
                  </a:lnTo>
                  <a:lnTo>
                    <a:pt x="72314" y="62769"/>
                  </a:lnTo>
                  <a:lnTo>
                    <a:pt x="69377" y="62769"/>
                  </a:lnTo>
                  <a:lnTo>
                    <a:pt x="45150" y="62769"/>
                  </a:lnTo>
                  <a:lnTo>
                    <a:pt x="42580" y="61668"/>
                  </a:lnTo>
                  <a:lnTo>
                    <a:pt x="39644" y="59466"/>
                  </a:lnTo>
                  <a:lnTo>
                    <a:pt x="36707" y="57263"/>
                  </a:lnTo>
                  <a:lnTo>
                    <a:pt x="35606" y="54694"/>
                  </a:lnTo>
                  <a:lnTo>
                    <a:pt x="36340" y="51757"/>
                  </a:lnTo>
                  <a:close/>
                </a:path>
                <a:path w="421004" h="776604">
                  <a:moveTo>
                    <a:pt x="325962" y="406351"/>
                  </a:moveTo>
                  <a:lnTo>
                    <a:pt x="325962" y="399744"/>
                  </a:lnTo>
                  <a:lnTo>
                    <a:pt x="321764" y="364092"/>
                  </a:lnTo>
                  <a:lnTo>
                    <a:pt x="309168" y="338626"/>
                  </a:lnTo>
                  <a:lnTo>
                    <a:pt x="288176" y="323347"/>
                  </a:lnTo>
                  <a:lnTo>
                    <a:pt x="258787" y="318253"/>
                  </a:lnTo>
                  <a:lnTo>
                    <a:pt x="249358" y="318804"/>
                  </a:lnTo>
                  <a:lnTo>
                    <a:pt x="210540" y="331812"/>
                  </a:lnTo>
                  <a:lnTo>
                    <a:pt x="175920" y="357209"/>
                  </a:lnTo>
                  <a:lnTo>
                    <a:pt x="144260" y="388732"/>
                  </a:lnTo>
                  <a:lnTo>
                    <a:pt x="135450" y="400845"/>
                  </a:lnTo>
                  <a:lnTo>
                    <a:pt x="128843" y="409655"/>
                  </a:lnTo>
                  <a:lnTo>
                    <a:pt x="105717" y="504360"/>
                  </a:lnTo>
                  <a:lnTo>
                    <a:pt x="95118" y="548272"/>
                  </a:lnTo>
                  <a:lnTo>
                    <a:pt x="83004" y="615446"/>
                  </a:lnTo>
                  <a:lnTo>
                    <a:pt x="81490" y="638710"/>
                  </a:lnTo>
                  <a:lnTo>
                    <a:pt x="83142" y="663487"/>
                  </a:lnTo>
                  <a:lnTo>
                    <a:pt x="96357" y="703131"/>
                  </a:lnTo>
                  <a:lnTo>
                    <a:pt x="127742" y="731213"/>
                  </a:lnTo>
                  <a:lnTo>
                    <a:pt x="151969" y="735618"/>
                  </a:lnTo>
                  <a:lnTo>
                    <a:pt x="170207" y="733415"/>
                  </a:lnTo>
                  <a:lnTo>
                    <a:pt x="207098" y="715796"/>
                  </a:lnTo>
                  <a:lnTo>
                    <a:pt x="238828" y="687026"/>
                  </a:lnTo>
                  <a:lnTo>
                    <a:pt x="269800" y="638710"/>
                  </a:lnTo>
                  <a:lnTo>
                    <a:pt x="287144" y="591632"/>
                  </a:lnTo>
                  <a:lnTo>
                    <a:pt x="306140" y="523081"/>
                  </a:lnTo>
                  <a:lnTo>
                    <a:pt x="321006" y="454255"/>
                  </a:lnTo>
                  <a:lnTo>
                    <a:pt x="324723" y="427688"/>
                  </a:lnTo>
                  <a:lnTo>
                    <a:pt x="325962" y="40635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1875274" y="4115549"/>
              <a:ext cx="309880" cy="740410"/>
            </a:xfrm>
            <a:custGeom>
              <a:avLst/>
              <a:gdLst/>
              <a:ahLst/>
              <a:cxnLst/>
              <a:rect l="l" t="t" r="r" b="b"/>
              <a:pathLst>
                <a:path w="309879" h="740410">
                  <a:moveTo>
                    <a:pt x="248869" y="0"/>
                  </a:moveTo>
                  <a:lnTo>
                    <a:pt x="211291" y="12185"/>
                  </a:lnTo>
                  <a:lnTo>
                    <a:pt x="184731" y="42397"/>
                  </a:lnTo>
                  <a:lnTo>
                    <a:pt x="179501" y="67170"/>
                  </a:lnTo>
                  <a:lnTo>
                    <a:pt x="180873" y="78943"/>
                  </a:lnTo>
                  <a:lnTo>
                    <a:pt x="209778" y="111775"/>
                  </a:lnTo>
                  <a:lnTo>
                    <a:pt x="225742" y="114528"/>
                  </a:lnTo>
                  <a:lnTo>
                    <a:pt x="238686" y="112737"/>
                  </a:lnTo>
                  <a:lnTo>
                    <a:pt x="274205" y="92506"/>
                  </a:lnTo>
                  <a:lnTo>
                    <a:pt x="294851" y="58638"/>
                  </a:lnTo>
                  <a:lnTo>
                    <a:pt x="296227" y="46253"/>
                  </a:lnTo>
                  <a:lnTo>
                    <a:pt x="294918" y="36752"/>
                  </a:lnTo>
                  <a:lnTo>
                    <a:pt x="267044" y="3305"/>
                  </a:lnTo>
                  <a:lnTo>
                    <a:pt x="248869" y="0"/>
                  </a:lnTo>
                  <a:close/>
                </a:path>
                <a:path w="309879" h="740410">
                  <a:moveTo>
                    <a:pt x="236616" y="283019"/>
                  </a:moveTo>
                  <a:lnTo>
                    <a:pt x="148666" y="283019"/>
                  </a:lnTo>
                  <a:lnTo>
                    <a:pt x="156852" y="284670"/>
                  </a:lnTo>
                  <a:lnTo>
                    <a:pt x="162702" y="289623"/>
                  </a:lnTo>
                  <a:lnTo>
                    <a:pt x="166214" y="297882"/>
                  </a:lnTo>
                  <a:lnTo>
                    <a:pt x="167385" y="309448"/>
                  </a:lnTo>
                  <a:lnTo>
                    <a:pt x="166543" y="319354"/>
                  </a:lnTo>
                  <a:lnTo>
                    <a:pt x="166490" y="319975"/>
                  </a:lnTo>
                  <a:lnTo>
                    <a:pt x="154169" y="368979"/>
                  </a:lnTo>
                  <a:lnTo>
                    <a:pt x="129943" y="435602"/>
                  </a:lnTo>
                  <a:lnTo>
                    <a:pt x="111226" y="485635"/>
                  </a:lnTo>
                  <a:lnTo>
                    <a:pt x="92571" y="534365"/>
                  </a:lnTo>
                  <a:lnTo>
                    <a:pt x="78460" y="571531"/>
                  </a:lnTo>
                  <a:lnTo>
                    <a:pt x="68892" y="597134"/>
                  </a:lnTo>
                  <a:lnTo>
                    <a:pt x="63868" y="611174"/>
                  </a:lnTo>
                  <a:lnTo>
                    <a:pt x="61458" y="619571"/>
                  </a:lnTo>
                  <a:lnTo>
                    <a:pt x="59776" y="628041"/>
                  </a:lnTo>
                  <a:lnTo>
                    <a:pt x="59736" y="628243"/>
                  </a:lnTo>
                  <a:lnTo>
                    <a:pt x="58780" y="636511"/>
                  </a:lnTo>
                  <a:lnTo>
                    <a:pt x="58701" y="637192"/>
                  </a:lnTo>
                  <a:lnTo>
                    <a:pt x="58384" y="645661"/>
                  </a:lnTo>
                  <a:lnTo>
                    <a:pt x="66621" y="687717"/>
                  </a:lnTo>
                  <a:lnTo>
                    <a:pt x="104403" y="727020"/>
                  </a:lnTo>
                  <a:lnTo>
                    <a:pt x="154165" y="740028"/>
                  </a:lnTo>
                  <a:lnTo>
                    <a:pt x="171246" y="738583"/>
                  </a:lnTo>
                  <a:lnTo>
                    <a:pt x="171799" y="738583"/>
                  </a:lnTo>
                  <a:lnTo>
                    <a:pt x="222440" y="715797"/>
                  </a:lnTo>
                  <a:lnTo>
                    <a:pt x="241490" y="699274"/>
                  </a:lnTo>
                  <a:lnTo>
                    <a:pt x="159677" y="699274"/>
                  </a:lnTo>
                  <a:lnTo>
                    <a:pt x="151485" y="697555"/>
                  </a:lnTo>
                  <a:lnTo>
                    <a:pt x="145635" y="692396"/>
                  </a:lnTo>
                  <a:lnTo>
                    <a:pt x="142126" y="683795"/>
                  </a:lnTo>
                  <a:lnTo>
                    <a:pt x="140957" y="671753"/>
                  </a:lnTo>
                  <a:lnTo>
                    <a:pt x="141300" y="665416"/>
                  </a:lnTo>
                  <a:lnTo>
                    <a:pt x="155955" y="609324"/>
                  </a:lnTo>
                  <a:lnTo>
                    <a:pt x="179081" y="547101"/>
                  </a:lnTo>
                  <a:lnTo>
                    <a:pt x="206199" y="477583"/>
                  </a:lnTo>
                  <a:lnTo>
                    <a:pt x="218038" y="446819"/>
                  </a:lnTo>
                  <a:lnTo>
                    <a:pt x="236665" y="396717"/>
                  </a:lnTo>
                  <a:lnTo>
                    <a:pt x="248321" y="359549"/>
                  </a:lnTo>
                  <a:lnTo>
                    <a:pt x="252171" y="334771"/>
                  </a:lnTo>
                  <a:lnTo>
                    <a:pt x="249904" y="314402"/>
                  </a:lnTo>
                  <a:lnTo>
                    <a:pt x="244192" y="296233"/>
                  </a:lnTo>
                  <a:lnTo>
                    <a:pt x="236616" y="283019"/>
                  </a:lnTo>
                  <a:close/>
                </a:path>
                <a:path w="309879" h="740410">
                  <a:moveTo>
                    <a:pt x="302094" y="559422"/>
                  </a:moveTo>
                  <a:lnTo>
                    <a:pt x="276402" y="559422"/>
                  </a:lnTo>
                  <a:lnTo>
                    <a:pt x="270167" y="560158"/>
                  </a:lnTo>
                  <a:lnTo>
                    <a:pt x="267233" y="563092"/>
                  </a:lnTo>
                  <a:lnTo>
                    <a:pt x="265391" y="568236"/>
                  </a:lnTo>
                  <a:lnTo>
                    <a:pt x="263194" y="577037"/>
                  </a:lnTo>
                  <a:lnTo>
                    <a:pt x="256929" y="595556"/>
                  </a:lnTo>
                  <a:lnTo>
                    <a:pt x="235661" y="642010"/>
                  </a:lnTo>
                  <a:lnTo>
                    <a:pt x="213154" y="673603"/>
                  </a:lnTo>
                  <a:lnTo>
                    <a:pt x="180593" y="695972"/>
                  </a:lnTo>
                  <a:lnTo>
                    <a:pt x="166281" y="699274"/>
                  </a:lnTo>
                  <a:lnTo>
                    <a:pt x="241490" y="699274"/>
                  </a:lnTo>
                  <a:lnTo>
                    <a:pt x="271995" y="660730"/>
                  </a:lnTo>
                  <a:lnTo>
                    <a:pt x="294093" y="617581"/>
                  </a:lnTo>
                  <a:lnTo>
                    <a:pt x="308816" y="575868"/>
                  </a:lnTo>
                  <a:lnTo>
                    <a:pt x="309435" y="563092"/>
                  </a:lnTo>
                  <a:lnTo>
                    <a:pt x="302094" y="559422"/>
                  </a:lnTo>
                  <a:close/>
                </a:path>
                <a:path w="309879" h="740410">
                  <a:moveTo>
                    <a:pt x="150863" y="241172"/>
                  </a:moveTo>
                  <a:lnTo>
                    <a:pt x="100894" y="254383"/>
                  </a:lnTo>
                  <a:lnTo>
                    <a:pt x="69783" y="278403"/>
                  </a:lnTo>
                  <a:lnTo>
                    <a:pt x="36334" y="321563"/>
                  </a:lnTo>
                  <a:lnTo>
                    <a:pt x="15273" y="364712"/>
                  </a:lnTo>
                  <a:lnTo>
                    <a:pt x="619" y="406419"/>
                  </a:lnTo>
                  <a:lnTo>
                    <a:pt x="0" y="411860"/>
                  </a:lnTo>
                  <a:lnTo>
                    <a:pt x="0" y="414058"/>
                  </a:lnTo>
                  <a:lnTo>
                    <a:pt x="2197" y="417360"/>
                  </a:lnTo>
                  <a:lnTo>
                    <a:pt x="6603" y="421766"/>
                  </a:lnTo>
                  <a:lnTo>
                    <a:pt x="35966" y="421766"/>
                  </a:lnTo>
                  <a:lnTo>
                    <a:pt x="37071" y="421398"/>
                  </a:lnTo>
                  <a:lnTo>
                    <a:pt x="40004" y="419938"/>
                  </a:lnTo>
                  <a:lnTo>
                    <a:pt x="40741" y="419201"/>
                  </a:lnTo>
                  <a:lnTo>
                    <a:pt x="40865" y="417360"/>
                  </a:lnTo>
                  <a:lnTo>
                    <a:pt x="41109" y="416636"/>
                  </a:lnTo>
                  <a:lnTo>
                    <a:pt x="42583" y="413689"/>
                  </a:lnTo>
                  <a:lnTo>
                    <a:pt x="43306" y="412597"/>
                  </a:lnTo>
                  <a:lnTo>
                    <a:pt x="44043" y="411860"/>
                  </a:lnTo>
                  <a:lnTo>
                    <a:pt x="52030" y="385019"/>
                  </a:lnTo>
                  <a:lnTo>
                    <a:pt x="72952" y="338766"/>
                  </a:lnTo>
                  <a:lnTo>
                    <a:pt x="99998" y="303454"/>
                  </a:lnTo>
                  <a:lnTo>
                    <a:pt x="146456" y="283019"/>
                  </a:lnTo>
                  <a:lnTo>
                    <a:pt x="236616" y="283019"/>
                  </a:lnTo>
                  <a:lnTo>
                    <a:pt x="235036" y="280265"/>
                  </a:lnTo>
                  <a:lnTo>
                    <a:pt x="222440" y="266496"/>
                  </a:lnTo>
                  <a:lnTo>
                    <a:pt x="207231" y="255414"/>
                  </a:lnTo>
                  <a:lnTo>
                    <a:pt x="190233" y="247500"/>
                  </a:lnTo>
                  <a:lnTo>
                    <a:pt x="171444" y="242754"/>
                  </a:lnTo>
                  <a:lnTo>
                    <a:pt x="150863" y="241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54222" y="4115002"/>
              <a:ext cx="117831" cy="115628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1875273" y="4356721"/>
              <a:ext cx="309880" cy="499109"/>
            </a:xfrm>
            <a:custGeom>
              <a:avLst/>
              <a:gdLst/>
              <a:ahLst/>
              <a:cxnLst/>
              <a:rect l="l" t="t" r="r" b="b"/>
              <a:pathLst>
                <a:path w="309879" h="499110">
                  <a:moveTo>
                    <a:pt x="0" y="170689"/>
                  </a:moveTo>
                  <a:lnTo>
                    <a:pt x="15279" y="123543"/>
                  </a:lnTo>
                  <a:lnTo>
                    <a:pt x="36340" y="80389"/>
                  </a:lnTo>
                  <a:lnTo>
                    <a:pt x="69790" y="37234"/>
                  </a:lnTo>
                  <a:lnTo>
                    <a:pt x="100899" y="13214"/>
                  </a:lnTo>
                  <a:lnTo>
                    <a:pt x="150867" y="0"/>
                  </a:lnTo>
                  <a:lnTo>
                    <a:pt x="171446" y="1583"/>
                  </a:lnTo>
                  <a:lnTo>
                    <a:pt x="222447" y="25328"/>
                  </a:lnTo>
                  <a:lnTo>
                    <a:pt x="249908" y="73231"/>
                  </a:lnTo>
                  <a:lnTo>
                    <a:pt x="252180" y="93604"/>
                  </a:lnTo>
                  <a:lnTo>
                    <a:pt x="251216" y="104478"/>
                  </a:lnTo>
                  <a:lnTo>
                    <a:pt x="236763" y="155272"/>
                  </a:lnTo>
                  <a:lnTo>
                    <a:pt x="218042" y="205653"/>
                  </a:lnTo>
                  <a:lnTo>
                    <a:pt x="192714" y="270901"/>
                  </a:lnTo>
                  <a:lnTo>
                    <a:pt x="179086" y="305934"/>
                  </a:lnTo>
                  <a:lnTo>
                    <a:pt x="155961" y="368153"/>
                  </a:lnTo>
                  <a:lnTo>
                    <a:pt x="144054" y="406627"/>
                  </a:lnTo>
                  <a:lnTo>
                    <a:pt x="140956" y="430578"/>
                  </a:lnTo>
                  <a:lnTo>
                    <a:pt x="142126" y="442623"/>
                  </a:lnTo>
                  <a:lnTo>
                    <a:pt x="145637" y="451226"/>
                  </a:lnTo>
                  <a:lnTo>
                    <a:pt x="151487" y="456388"/>
                  </a:lnTo>
                  <a:lnTo>
                    <a:pt x="159677" y="458109"/>
                  </a:lnTo>
                  <a:lnTo>
                    <a:pt x="166284" y="458109"/>
                  </a:lnTo>
                  <a:lnTo>
                    <a:pt x="205929" y="439388"/>
                  </a:lnTo>
                  <a:lnTo>
                    <a:pt x="235662" y="400845"/>
                  </a:lnTo>
                  <a:lnTo>
                    <a:pt x="256929" y="354387"/>
                  </a:lnTo>
                  <a:lnTo>
                    <a:pt x="265395" y="327063"/>
                  </a:lnTo>
                  <a:lnTo>
                    <a:pt x="267230" y="321924"/>
                  </a:lnTo>
                  <a:lnTo>
                    <a:pt x="268698" y="320456"/>
                  </a:lnTo>
                  <a:lnTo>
                    <a:pt x="270166" y="318988"/>
                  </a:lnTo>
                  <a:lnTo>
                    <a:pt x="276407" y="318253"/>
                  </a:lnTo>
                  <a:lnTo>
                    <a:pt x="287419" y="318253"/>
                  </a:lnTo>
                  <a:lnTo>
                    <a:pt x="302102" y="318253"/>
                  </a:lnTo>
                  <a:lnTo>
                    <a:pt x="309444" y="321924"/>
                  </a:lnTo>
                  <a:lnTo>
                    <a:pt x="309444" y="329266"/>
                  </a:lnTo>
                  <a:lnTo>
                    <a:pt x="308824" y="334703"/>
                  </a:lnTo>
                  <a:lnTo>
                    <a:pt x="294095" y="376412"/>
                  </a:lnTo>
                  <a:lnTo>
                    <a:pt x="272002" y="419566"/>
                  </a:lnTo>
                  <a:lnTo>
                    <a:pt x="237520" y="462101"/>
                  </a:lnTo>
                  <a:lnTo>
                    <a:pt x="206204" y="485227"/>
                  </a:lnTo>
                  <a:lnTo>
                    <a:pt x="154171" y="498854"/>
                  </a:lnTo>
                  <a:lnTo>
                    <a:pt x="136896" y="497409"/>
                  </a:lnTo>
                  <a:lnTo>
                    <a:pt x="89199" y="475729"/>
                  </a:lnTo>
                  <a:lnTo>
                    <a:pt x="60705" y="427412"/>
                  </a:lnTo>
                  <a:lnTo>
                    <a:pt x="58364" y="405250"/>
                  </a:lnTo>
                  <a:lnTo>
                    <a:pt x="58709" y="396027"/>
                  </a:lnTo>
                  <a:lnTo>
                    <a:pt x="68895" y="355970"/>
                  </a:lnTo>
                  <a:lnTo>
                    <a:pt x="92571" y="293201"/>
                  </a:lnTo>
                  <a:lnTo>
                    <a:pt x="111223" y="244471"/>
                  </a:lnTo>
                  <a:lnTo>
                    <a:pt x="129944" y="194435"/>
                  </a:lnTo>
                  <a:lnTo>
                    <a:pt x="144260" y="155547"/>
                  </a:lnTo>
                  <a:lnTo>
                    <a:pt x="159677" y="111223"/>
                  </a:lnTo>
                  <a:lnTo>
                    <a:pt x="167386" y="68275"/>
                  </a:lnTo>
                  <a:lnTo>
                    <a:pt x="166216" y="56713"/>
                  </a:lnTo>
                  <a:lnTo>
                    <a:pt x="162705" y="48453"/>
                  </a:lnTo>
                  <a:lnTo>
                    <a:pt x="156855" y="43498"/>
                  </a:lnTo>
                  <a:lnTo>
                    <a:pt x="148665" y="41846"/>
                  </a:lnTo>
                  <a:lnTo>
                    <a:pt x="146462" y="41846"/>
                  </a:lnTo>
                  <a:lnTo>
                    <a:pt x="100005" y="62288"/>
                  </a:lnTo>
                  <a:lnTo>
                    <a:pt x="72956" y="97596"/>
                  </a:lnTo>
                  <a:lnTo>
                    <a:pt x="52032" y="143847"/>
                  </a:lnTo>
                  <a:lnTo>
                    <a:pt x="44048" y="170689"/>
                  </a:lnTo>
                  <a:lnTo>
                    <a:pt x="43314" y="171424"/>
                  </a:lnTo>
                  <a:lnTo>
                    <a:pt x="42580" y="172525"/>
                  </a:lnTo>
                  <a:lnTo>
                    <a:pt x="41846" y="173993"/>
                  </a:lnTo>
                  <a:lnTo>
                    <a:pt x="41112" y="175461"/>
                  </a:lnTo>
                  <a:lnTo>
                    <a:pt x="40745" y="176562"/>
                  </a:lnTo>
                  <a:lnTo>
                    <a:pt x="40745" y="177297"/>
                  </a:lnTo>
                  <a:lnTo>
                    <a:pt x="40745" y="178031"/>
                  </a:lnTo>
                  <a:lnTo>
                    <a:pt x="40011" y="178765"/>
                  </a:lnTo>
                  <a:lnTo>
                    <a:pt x="38542" y="179499"/>
                  </a:lnTo>
                  <a:lnTo>
                    <a:pt x="37074" y="180234"/>
                  </a:lnTo>
                  <a:lnTo>
                    <a:pt x="35973" y="180600"/>
                  </a:lnTo>
                  <a:lnTo>
                    <a:pt x="35239" y="180600"/>
                  </a:lnTo>
                  <a:lnTo>
                    <a:pt x="34505" y="180600"/>
                  </a:lnTo>
                  <a:lnTo>
                    <a:pt x="6607" y="180600"/>
                  </a:lnTo>
                  <a:lnTo>
                    <a:pt x="2202" y="176195"/>
                  </a:lnTo>
                  <a:lnTo>
                    <a:pt x="0" y="172892"/>
                  </a:lnTo>
                  <a:lnTo>
                    <a:pt x="0" y="17068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2230100" y="4003040"/>
            <a:ext cx="305054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-844" dirty="0">
                <a:solidFill>
                  <a:srgbClr val="FFFFFF"/>
                </a:solidFill>
                <a:latin typeface="Malgun Gothic"/>
                <a:cs typeface="Malgun Gothic"/>
              </a:rPr>
              <a:t>를</a:t>
            </a:r>
            <a:r>
              <a:rPr sz="6500" spc="-11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500" spc="-869" dirty="0">
                <a:solidFill>
                  <a:srgbClr val="FFFFFF"/>
                </a:solidFill>
                <a:latin typeface="Malgun Gothic"/>
                <a:cs typeface="Malgun Gothic"/>
              </a:rPr>
              <a:t>만족시</a:t>
            </a:r>
            <a:endParaRPr sz="6500">
              <a:latin typeface="Malgun Gothic"/>
              <a:cs typeface="Malgun Gothic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38200" y="5742940"/>
            <a:ext cx="305054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-844" dirty="0">
                <a:solidFill>
                  <a:srgbClr val="FFFFFF"/>
                </a:solidFill>
                <a:latin typeface="Malgun Gothic"/>
                <a:cs typeface="Malgun Gothic"/>
              </a:rPr>
              <a:t>키는</a:t>
            </a:r>
            <a:r>
              <a:rPr sz="6500" spc="-11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500" spc="-869" dirty="0">
                <a:solidFill>
                  <a:srgbClr val="FFFFFF"/>
                </a:solidFill>
                <a:latin typeface="Malgun Gothic"/>
                <a:cs typeface="Malgun Gothic"/>
              </a:rPr>
              <a:t>실수</a:t>
            </a:r>
            <a:endParaRPr sz="6500">
              <a:latin typeface="Malgun Gothic"/>
              <a:cs typeface="Malgun Gothic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072616" y="6109764"/>
            <a:ext cx="521970" cy="497840"/>
            <a:chOff x="4072616" y="6109764"/>
            <a:chExt cx="521970" cy="497840"/>
          </a:xfrm>
        </p:grpSpPr>
        <p:sp>
          <p:nvSpPr>
            <p:cNvPr id="56" name="object 56"/>
            <p:cNvSpPr/>
            <p:nvPr/>
          </p:nvSpPr>
          <p:spPr>
            <a:xfrm>
              <a:off x="4073169" y="6110313"/>
              <a:ext cx="521334" cy="496570"/>
            </a:xfrm>
            <a:custGeom>
              <a:avLst/>
              <a:gdLst/>
              <a:ahLst/>
              <a:cxnLst/>
              <a:rect l="l" t="t" r="r" b="b"/>
              <a:pathLst>
                <a:path w="521335" h="496570">
                  <a:moveTo>
                    <a:pt x="271945" y="0"/>
                  </a:moveTo>
                  <a:lnTo>
                    <a:pt x="220952" y="6743"/>
                  </a:lnTo>
                  <a:lnTo>
                    <a:pt x="172576" y="25872"/>
                  </a:lnTo>
                  <a:lnTo>
                    <a:pt x="126821" y="57383"/>
                  </a:lnTo>
                  <a:lnTo>
                    <a:pt x="83680" y="101282"/>
                  </a:lnTo>
                  <a:lnTo>
                    <a:pt x="53553" y="141802"/>
                  </a:lnTo>
                  <a:lnTo>
                    <a:pt x="30123" y="183201"/>
                  </a:lnTo>
                  <a:lnTo>
                    <a:pt x="13387" y="225479"/>
                  </a:lnTo>
                  <a:lnTo>
                    <a:pt x="3346" y="268636"/>
                  </a:lnTo>
                  <a:lnTo>
                    <a:pt x="0" y="312674"/>
                  </a:lnTo>
                  <a:lnTo>
                    <a:pt x="2708" y="354517"/>
                  </a:lnTo>
                  <a:lnTo>
                    <a:pt x="2766" y="355413"/>
                  </a:lnTo>
                  <a:lnTo>
                    <a:pt x="2890" y="357331"/>
                  </a:lnTo>
                  <a:lnTo>
                    <a:pt x="11561" y="395522"/>
                  </a:lnTo>
                  <a:lnTo>
                    <a:pt x="46240" y="452500"/>
                  </a:lnTo>
                  <a:lnTo>
                    <a:pt x="96056" y="485533"/>
                  </a:lnTo>
                  <a:lnTo>
                    <a:pt x="153035" y="496544"/>
                  </a:lnTo>
                  <a:lnTo>
                    <a:pt x="186480" y="492689"/>
                  </a:lnTo>
                  <a:lnTo>
                    <a:pt x="219646" y="481126"/>
                  </a:lnTo>
                  <a:lnTo>
                    <a:pt x="252536" y="461858"/>
                  </a:lnTo>
                  <a:lnTo>
                    <a:pt x="258522" y="456907"/>
                  </a:lnTo>
                  <a:lnTo>
                    <a:pt x="160743" y="456907"/>
                  </a:lnTo>
                  <a:lnTo>
                    <a:pt x="147463" y="455255"/>
                  </a:lnTo>
                  <a:lnTo>
                    <a:pt x="113398" y="437083"/>
                  </a:lnTo>
                  <a:lnTo>
                    <a:pt x="94824" y="391668"/>
                  </a:lnTo>
                  <a:lnTo>
                    <a:pt x="93586" y="368820"/>
                  </a:lnTo>
                  <a:lnTo>
                    <a:pt x="94322" y="365887"/>
                  </a:lnTo>
                  <a:lnTo>
                    <a:pt x="94678" y="361492"/>
                  </a:lnTo>
                  <a:lnTo>
                    <a:pt x="94678" y="343509"/>
                  </a:lnTo>
                  <a:lnTo>
                    <a:pt x="102458" y="297127"/>
                  </a:lnTo>
                  <a:lnTo>
                    <a:pt x="112575" y="251572"/>
                  </a:lnTo>
                  <a:lnTo>
                    <a:pt x="125032" y="206844"/>
                  </a:lnTo>
                  <a:lnTo>
                    <a:pt x="139827" y="162940"/>
                  </a:lnTo>
                  <a:lnTo>
                    <a:pt x="163495" y="113122"/>
                  </a:lnTo>
                  <a:lnTo>
                    <a:pt x="194868" y="73761"/>
                  </a:lnTo>
                  <a:lnTo>
                    <a:pt x="230932" y="48164"/>
                  </a:lnTo>
                  <a:lnTo>
                    <a:pt x="268643" y="39636"/>
                  </a:lnTo>
                  <a:lnTo>
                    <a:pt x="357510" y="39636"/>
                  </a:lnTo>
                  <a:lnTo>
                    <a:pt x="348735" y="30346"/>
                  </a:lnTo>
                  <a:lnTo>
                    <a:pt x="324788" y="13487"/>
                  </a:lnTo>
                  <a:lnTo>
                    <a:pt x="299191" y="3371"/>
                  </a:lnTo>
                  <a:lnTo>
                    <a:pt x="271945" y="0"/>
                  </a:lnTo>
                  <a:close/>
                </a:path>
                <a:path w="521335" h="496570">
                  <a:moveTo>
                    <a:pt x="376678" y="428650"/>
                  </a:moveTo>
                  <a:lnTo>
                    <a:pt x="293230" y="428650"/>
                  </a:lnTo>
                  <a:lnTo>
                    <a:pt x="293966" y="429374"/>
                  </a:lnTo>
                  <a:lnTo>
                    <a:pt x="300570" y="445896"/>
                  </a:lnTo>
                  <a:lnTo>
                    <a:pt x="333590" y="480021"/>
                  </a:lnTo>
                  <a:lnTo>
                    <a:pt x="378394" y="495511"/>
                  </a:lnTo>
                  <a:lnTo>
                    <a:pt x="396354" y="496544"/>
                  </a:lnTo>
                  <a:lnTo>
                    <a:pt x="404612" y="496406"/>
                  </a:lnTo>
                  <a:lnTo>
                    <a:pt x="442044" y="484154"/>
                  </a:lnTo>
                  <a:lnTo>
                    <a:pt x="469949" y="456907"/>
                  </a:lnTo>
                  <a:lnTo>
                    <a:pt x="406260" y="456907"/>
                  </a:lnTo>
                  <a:lnTo>
                    <a:pt x="395986" y="456171"/>
                  </a:lnTo>
                  <a:lnTo>
                    <a:pt x="376780" y="429374"/>
                  </a:lnTo>
                  <a:lnTo>
                    <a:pt x="376678" y="428650"/>
                  </a:lnTo>
                  <a:close/>
                </a:path>
                <a:path w="521335" h="496570">
                  <a:moveTo>
                    <a:pt x="357510" y="39636"/>
                  </a:moveTo>
                  <a:lnTo>
                    <a:pt x="268643" y="39636"/>
                  </a:lnTo>
                  <a:lnTo>
                    <a:pt x="283366" y="41425"/>
                  </a:lnTo>
                  <a:lnTo>
                    <a:pt x="296713" y="45689"/>
                  </a:lnTo>
                  <a:lnTo>
                    <a:pt x="328296" y="71909"/>
                  </a:lnTo>
                  <a:lnTo>
                    <a:pt x="348272" y="111925"/>
                  </a:lnTo>
                  <a:lnTo>
                    <a:pt x="350113" y="120002"/>
                  </a:lnTo>
                  <a:lnTo>
                    <a:pt x="350113" y="124409"/>
                  </a:lnTo>
                  <a:lnTo>
                    <a:pt x="333599" y="196455"/>
                  </a:lnTo>
                  <a:lnTo>
                    <a:pt x="321487" y="246621"/>
                  </a:lnTo>
                  <a:lnTo>
                    <a:pt x="309307" y="296510"/>
                  </a:lnTo>
                  <a:lnTo>
                    <a:pt x="294443" y="355413"/>
                  </a:lnTo>
                  <a:lnTo>
                    <a:pt x="261621" y="403440"/>
                  </a:lnTo>
                  <a:lnTo>
                    <a:pt x="222878" y="436467"/>
                  </a:lnTo>
                  <a:lnTo>
                    <a:pt x="181590" y="454636"/>
                  </a:lnTo>
                  <a:lnTo>
                    <a:pt x="160743" y="456907"/>
                  </a:lnTo>
                  <a:lnTo>
                    <a:pt x="258522" y="456907"/>
                  </a:lnTo>
                  <a:lnTo>
                    <a:pt x="285153" y="434886"/>
                  </a:lnTo>
                  <a:lnTo>
                    <a:pt x="289560" y="430479"/>
                  </a:lnTo>
                  <a:lnTo>
                    <a:pt x="291757" y="429018"/>
                  </a:lnTo>
                  <a:lnTo>
                    <a:pt x="293230" y="428650"/>
                  </a:lnTo>
                  <a:lnTo>
                    <a:pt x="376678" y="428650"/>
                  </a:lnTo>
                  <a:lnTo>
                    <a:pt x="375918" y="423259"/>
                  </a:lnTo>
                  <a:lnTo>
                    <a:pt x="375437" y="410667"/>
                  </a:lnTo>
                  <a:lnTo>
                    <a:pt x="378424" y="391668"/>
                  </a:lnTo>
                  <a:lnTo>
                    <a:pt x="378466" y="391400"/>
                  </a:lnTo>
                  <a:lnTo>
                    <a:pt x="386448" y="354517"/>
                  </a:lnTo>
                  <a:lnTo>
                    <a:pt x="399383" y="300017"/>
                  </a:lnTo>
                  <a:lnTo>
                    <a:pt x="435092" y="156199"/>
                  </a:lnTo>
                  <a:lnTo>
                    <a:pt x="447824" y="102939"/>
                  </a:lnTo>
                  <a:lnTo>
                    <a:pt x="455465" y="68120"/>
                  </a:lnTo>
                  <a:lnTo>
                    <a:pt x="457669" y="53949"/>
                  </a:lnTo>
                  <a:lnTo>
                    <a:pt x="371030" y="53949"/>
                  </a:lnTo>
                  <a:lnTo>
                    <a:pt x="357510" y="39636"/>
                  </a:lnTo>
                  <a:close/>
                </a:path>
                <a:path w="521335" h="496570">
                  <a:moveTo>
                    <a:pt x="513791" y="317080"/>
                  </a:moveTo>
                  <a:lnTo>
                    <a:pt x="489572" y="317080"/>
                  </a:lnTo>
                  <a:lnTo>
                    <a:pt x="485902" y="317449"/>
                  </a:lnTo>
                  <a:lnTo>
                    <a:pt x="462339" y="379288"/>
                  </a:lnTo>
                  <a:lnTo>
                    <a:pt x="451126" y="409567"/>
                  </a:lnTo>
                  <a:lnTo>
                    <a:pt x="428282" y="447001"/>
                  </a:lnTo>
                  <a:lnTo>
                    <a:pt x="406260" y="456907"/>
                  </a:lnTo>
                  <a:lnTo>
                    <a:pt x="469949" y="456907"/>
                  </a:lnTo>
                  <a:lnTo>
                    <a:pt x="493242" y="416166"/>
                  </a:lnTo>
                  <a:lnTo>
                    <a:pt x="511823" y="369105"/>
                  </a:lnTo>
                  <a:lnTo>
                    <a:pt x="520376" y="331596"/>
                  </a:lnTo>
                  <a:lnTo>
                    <a:pt x="520420" y="331323"/>
                  </a:lnTo>
                  <a:lnTo>
                    <a:pt x="520763" y="326986"/>
                  </a:lnTo>
                  <a:lnTo>
                    <a:pt x="520763" y="320382"/>
                  </a:lnTo>
                  <a:lnTo>
                    <a:pt x="513791" y="317080"/>
                  </a:lnTo>
                  <a:close/>
                </a:path>
                <a:path w="521335" h="496570">
                  <a:moveTo>
                    <a:pt x="421678" y="20916"/>
                  </a:moveTo>
                  <a:lnTo>
                    <a:pt x="406125" y="22981"/>
                  </a:lnTo>
                  <a:lnTo>
                    <a:pt x="392501" y="29175"/>
                  </a:lnTo>
                  <a:lnTo>
                    <a:pt x="380803" y="39497"/>
                  </a:lnTo>
                  <a:lnTo>
                    <a:pt x="371030" y="53949"/>
                  </a:lnTo>
                  <a:lnTo>
                    <a:pt x="457669" y="53949"/>
                  </a:lnTo>
                  <a:lnTo>
                    <a:pt x="457905" y="52432"/>
                  </a:lnTo>
                  <a:lnTo>
                    <a:pt x="458012" y="42938"/>
                  </a:lnTo>
                  <a:lnTo>
                    <a:pt x="454342" y="35598"/>
                  </a:lnTo>
                  <a:lnTo>
                    <a:pt x="421678" y="209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073167" y="6110314"/>
              <a:ext cx="521334" cy="496570"/>
            </a:xfrm>
            <a:custGeom>
              <a:avLst/>
              <a:gdLst/>
              <a:ahLst/>
              <a:cxnLst/>
              <a:rect l="l" t="t" r="r" b="b"/>
              <a:pathLst>
                <a:path w="521335" h="496570">
                  <a:moveTo>
                    <a:pt x="0" y="312678"/>
                  </a:moveTo>
                  <a:lnTo>
                    <a:pt x="3346" y="268639"/>
                  </a:lnTo>
                  <a:lnTo>
                    <a:pt x="13387" y="225480"/>
                  </a:lnTo>
                  <a:lnTo>
                    <a:pt x="30122" y="183203"/>
                  </a:lnTo>
                  <a:lnTo>
                    <a:pt x="53551" y="141806"/>
                  </a:lnTo>
                  <a:lnTo>
                    <a:pt x="83674" y="101290"/>
                  </a:lnTo>
                  <a:lnTo>
                    <a:pt x="126819" y="57388"/>
                  </a:lnTo>
                  <a:lnTo>
                    <a:pt x="172578" y="25873"/>
                  </a:lnTo>
                  <a:lnTo>
                    <a:pt x="220953" y="6743"/>
                  </a:lnTo>
                  <a:lnTo>
                    <a:pt x="271941" y="0"/>
                  </a:lnTo>
                  <a:lnTo>
                    <a:pt x="299191" y="3371"/>
                  </a:lnTo>
                  <a:lnTo>
                    <a:pt x="324788" y="13486"/>
                  </a:lnTo>
                  <a:lnTo>
                    <a:pt x="348735" y="30345"/>
                  </a:lnTo>
                  <a:lnTo>
                    <a:pt x="371030" y="53947"/>
                  </a:lnTo>
                  <a:lnTo>
                    <a:pt x="380801" y="39497"/>
                  </a:lnTo>
                  <a:lnTo>
                    <a:pt x="392499" y="29175"/>
                  </a:lnTo>
                  <a:lnTo>
                    <a:pt x="406123" y="22982"/>
                  </a:lnTo>
                  <a:lnTo>
                    <a:pt x="421675" y="20918"/>
                  </a:lnTo>
                  <a:lnTo>
                    <a:pt x="428625" y="21469"/>
                  </a:lnTo>
                  <a:lnTo>
                    <a:pt x="458007" y="42938"/>
                  </a:lnTo>
                  <a:lnTo>
                    <a:pt x="458007" y="51746"/>
                  </a:lnTo>
                  <a:lnTo>
                    <a:pt x="455461" y="68123"/>
                  </a:lnTo>
                  <a:lnTo>
                    <a:pt x="447823" y="102941"/>
                  </a:lnTo>
                  <a:lnTo>
                    <a:pt x="435093" y="156201"/>
                  </a:lnTo>
                  <a:lnTo>
                    <a:pt x="417271" y="227902"/>
                  </a:lnTo>
                  <a:lnTo>
                    <a:pt x="399380" y="300016"/>
                  </a:lnTo>
                  <a:lnTo>
                    <a:pt x="386443" y="354515"/>
                  </a:lnTo>
                  <a:lnTo>
                    <a:pt x="378461" y="391398"/>
                  </a:lnTo>
                  <a:lnTo>
                    <a:pt x="375434" y="410665"/>
                  </a:lnTo>
                  <a:lnTo>
                    <a:pt x="375915" y="423257"/>
                  </a:lnTo>
                  <a:lnTo>
                    <a:pt x="395985" y="456172"/>
                  </a:lnTo>
                  <a:lnTo>
                    <a:pt x="406261" y="456906"/>
                  </a:lnTo>
                  <a:lnTo>
                    <a:pt x="412867" y="456172"/>
                  </a:lnTo>
                  <a:lnTo>
                    <a:pt x="451126" y="409564"/>
                  </a:lnTo>
                  <a:lnTo>
                    <a:pt x="473421" y="341303"/>
                  </a:lnTo>
                  <a:lnTo>
                    <a:pt x="476586" y="331601"/>
                  </a:lnTo>
                  <a:lnTo>
                    <a:pt x="489569" y="317082"/>
                  </a:lnTo>
                  <a:lnTo>
                    <a:pt x="495440" y="317082"/>
                  </a:lnTo>
                  <a:lnTo>
                    <a:pt x="499844" y="317082"/>
                  </a:lnTo>
                  <a:lnTo>
                    <a:pt x="513790" y="317082"/>
                  </a:lnTo>
                  <a:lnTo>
                    <a:pt x="520763" y="320385"/>
                  </a:lnTo>
                  <a:lnTo>
                    <a:pt x="520763" y="326990"/>
                  </a:lnTo>
                  <a:lnTo>
                    <a:pt x="520419" y="331326"/>
                  </a:lnTo>
                  <a:lnTo>
                    <a:pt x="511817" y="369103"/>
                  </a:lnTo>
                  <a:lnTo>
                    <a:pt x="493238" y="416170"/>
                  </a:lnTo>
                  <a:lnTo>
                    <a:pt x="467228" y="460759"/>
                  </a:lnTo>
                  <a:lnTo>
                    <a:pt x="432822" y="489591"/>
                  </a:lnTo>
                  <a:lnTo>
                    <a:pt x="396352" y="496541"/>
                  </a:lnTo>
                  <a:lnTo>
                    <a:pt x="378392" y="495509"/>
                  </a:lnTo>
                  <a:lnTo>
                    <a:pt x="333596" y="480027"/>
                  </a:lnTo>
                  <a:lnTo>
                    <a:pt x="300567" y="445896"/>
                  </a:lnTo>
                  <a:lnTo>
                    <a:pt x="293961" y="429381"/>
                  </a:lnTo>
                  <a:lnTo>
                    <a:pt x="293227" y="428647"/>
                  </a:lnTo>
                  <a:lnTo>
                    <a:pt x="291759" y="429015"/>
                  </a:lnTo>
                  <a:lnTo>
                    <a:pt x="289557" y="430482"/>
                  </a:lnTo>
                  <a:lnTo>
                    <a:pt x="288089" y="431950"/>
                  </a:lnTo>
                  <a:lnTo>
                    <a:pt x="286621" y="433418"/>
                  </a:lnTo>
                  <a:lnTo>
                    <a:pt x="252537" y="461860"/>
                  </a:lnTo>
                  <a:lnTo>
                    <a:pt x="219645" y="481128"/>
                  </a:lnTo>
                  <a:lnTo>
                    <a:pt x="153036" y="496541"/>
                  </a:lnTo>
                  <a:lnTo>
                    <a:pt x="123653" y="493789"/>
                  </a:lnTo>
                  <a:lnTo>
                    <a:pt x="70256" y="471769"/>
                  </a:lnTo>
                  <a:lnTo>
                    <a:pt x="26010" y="427248"/>
                  </a:lnTo>
                  <a:lnTo>
                    <a:pt x="2890" y="357336"/>
                  </a:lnTo>
                  <a:lnTo>
                    <a:pt x="0" y="312678"/>
                  </a:lnTo>
                  <a:close/>
                </a:path>
                <a:path w="521335" h="496570">
                  <a:moveTo>
                    <a:pt x="350111" y="124410"/>
                  </a:moveTo>
                  <a:lnTo>
                    <a:pt x="350111" y="120006"/>
                  </a:lnTo>
                  <a:lnTo>
                    <a:pt x="348276" y="111933"/>
                  </a:lnTo>
                  <a:lnTo>
                    <a:pt x="328298" y="71907"/>
                  </a:lnTo>
                  <a:lnTo>
                    <a:pt x="296714" y="45690"/>
                  </a:lnTo>
                  <a:lnTo>
                    <a:pt x="268638" y="39635"/>
                  </a:lnTo>
                  <a:lnTo>
                    <a:pt x="249578" y="41768"/>
                  </a:lnTo>
                  <a:lnTo>
                    <a:pt x="212695" y="58833"/>
                  </a:lnTo>
                  <a:lnTo>
                    <a:pt x="178221" y="92138"/>
                  </a:lnTo>
                  <a:lnTo>
                    <a:pt x="150696" y="136728"/>
                  </a:lnTo>
                  <a:lnTo>
                    <a:pt x="125030" y="206846"/>
                  </a:lnTo>
                  <a:lnTo>
                    <a:pt x="112575" y="251573"/>
                  </a:lnTo>
                  <a:lnTo>
                    <a:pt x="102459" y="297126"/>
                  </a:lnTo>
                  <a:lnTo>
                    <a:pt x="94684" y="343505"/>
                  </a:lnTo>
                  <a:lnTo>
                    <a:pt x="94684" y="345707"/>
                  </a:lnTo>
                  <a:lnTo>
                    <a:pt x="94684" y="349744"/>
                  </a:lnTo>
                  <a:lnTo>
                    <a:pt x="94684" y="355616"/>
                  </a:lnTo>
                  <a:lnTo>
                    <a:pt x="94684" y="361487"/>
                  </a:lnTo>
                  <a:lnTo>
                    <a:pt x="94317" y="365891"/>
                  </a:lnTo>
                  <a:lnTo>
                    <a:pt x="98537" y="410665"/>
                  </a:lnTo>
                  <a:lnTo>
                    <a:pt x="123791" y="445346"/>
                  </a:lnTo>
                  <a:lnTo>
                    <a:pt x="160743" y="456906"/>
                  </a:lnTo>
                  <a:lnTo>
                    <a:pt x="181592" y="454635"/>
                  </a:lnTo>
                  <a:lnTo>
                    <a:pt x="222879" y="436469"/>
                  </a:lnTo>
                  <a:lnTo>
                    <a:pt x="261620" y="403440"/>
                  </a:lnTo>
                  <a:lnTo>
                    <a:pt x="291759" y="364424"/>
                  </a:lnTo>
                  <a:lnTo>
                    <a:pt x="309306" y="296507"/>
                  </a:lnTo>
                  <a:lnTo>
                    <a:pt x="321486" y="246619"/>
                  </a:lnTo>
                  <a:lnTo>
                    <a:pt x="333596" y="196455"/>
                  </a:lnTo>
                  <a:lnTo>
                    <a:pt x="342404" y="159366"/>
                  </a:lnTo>
                  <a:lnTo>
                    <a:pt x="347909" y="135351"/>
                  </a:lnTo>
                  <a:lnTo>
                    <a:pt x="350111" y="12441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4704582" y="6462077"/>
            <a:ext cx="146685" cy="349250"/>
            <a:chOff x="4704582" y="6462077"/>
            <a:chExt cx="146685" cy="349250"/>
          </a:xfrm>
        </p:grpSpPr>
        <p:sp>
          <p:nvSpPr>
            <p:cNvPr id="59" name="object 59"/>
            <p:cNvSpPr/>
            <p:nvPr/>
          </p:nvSpPr>
          <p:spPr>
            <a:xfrm>
              <a:off x="4705134" y="6462623"/>
              <a:ext cx="145415" cy="347980"/>
            </a:xfrm>
            <a:custGeom>
              <a:avLst/>
              <a:gdLst/>
              <a:ahLst/>
              <a:cxnLst/>
              <a:rect l="l" t="t" r="r" b="b"/>
              <a:pathLst>
                <a:path w="145414" h="347979">
                  <a:moveTo>
                    <a:pt x="64960" y="0"/>
                  </a:moveTo>
                  <a:lnTo>
                    <a:pt x="27180" y="11149"/>
                  </a:lnTo>
                  <a:lnTo>
                    <a:pt x="1100" y="53877"/>
                  </a:lnTo>
                  <a:lnTo>
                    <a:pt x="0" y="67157"/>
                  </a:lnTo>
                  <a:lnTo>
                    <a:pt x="0" y="94691"/>
                  </a:lnTo>
                  <a:lnTo>
                    <a:pt x="29861" y="122689"/>
                  </a:lnTo>
                  <a:lnTo>
                    <a:pt x="68262" y="133223"/>
                  </a:lnTo>
                  <a:lnTo>
                    <a:pt x="72656" y="132486"/>
                  </a:lnTo>
                  <a:lnTo>
                    <a:pt x="77063" y="132118"/>
                  </a:lnTo>
                  <a:lnTo>
                    <a:pt x="85877" y="132118"/>
                  </a:lnTo>
                  <a:lnTo>
                    <a:pt x="89179" y="131381"/>
                  </a:lnTo>
                  <a:lnTo>
                    <a:pt x="93586" y="128447"/>
                  </a:lnTo>
                  <a:lnTo>
                    <a:pt x="95783" y="127342"/>
                  </a:lnTo>
                  <a:lnTo>
                    <a:pt x="100190" y="125882"/>
                  </a:lnTo>
                  <a:lnTo>
                    <a:pt x="103492" y="124409"/>
                  </a:lnTo>
                  <a:lnTo>
                    <a:pt x="104584" y="123304"/>
                  </a:lnTo>
                  <a:lnTo>
                    <a:pt x="104584" y="136525"/>
                  </a:lnTo>
                  <a:lnTo>
                    <a:pt x="97982" y="179184"/>
                  </a:lnTo>
                  <a:lnTo>
                    <a:pt x="86969" y="216890"/>
                  </a:lnTo>
                  <a:lnTo>
                    <a:pt x="65918" y="261074"/>
                  </a:lnTo>
                  <a:lnTo>
                    <a:pt x="37085" y="297955"/>
                  </a:lnTo>
                  <a:lnTo>
                    <a:pt x="22745" y="313778"/>
                  </a:lnTo>
                  <a:lnTo>
                    <a:pt x="18719" y="319646"/>
                  </a:lnTo>
                  <a:lnTo>
                    <a:pt x="18719" y="325526"/>
                  </a:lnTo>
                  <a:lnTo>
                    <a:pt x="22021" y="330288"/>
                  </a:lnTo>
                  <a:lnTo>
                    <a:pt x="35229" y="343509"/>
                  </a:lnTo>
                  <a:lnTo>
                    <a:pt x="40004" y="346811"/>
                  </a:lnTo>
                  <a:lnTo>
                    <a:pt x="42938" y="346811"/>
                  </a:lnTo>
                  <a:lnTo>
                    <a:pt x="45135" y="347548"/>
                  </a:lnTo>
                  <a:lnTo>
                    <a:pt x="83667" y="307174"/>
                  </a:lnTo>
                  <a:lnTo>
                    <a:pt x="105552" y="274767"/>
                  </a:lnTo>
                  <a:lnTo>
                    <a:pt x="124685" y="233129"/>
                  </a:lnTo>
                  <a:lnTo>
                    <a:pt x="139753" y="180973"/>
                  </a:lnTo>
                  <a:lnTo>
                    <a:pt x="145326" y="124409"/>
                  </a:lnTo>
                  <a:lnTo>
                    <a:pt x="143330" y="92343"/>
                  </a:lnTo>
                  <a:lnTo>
                    <a:pt x="130670" y="43899"/>
                  </a:lnTo>
                  <a:lnTo>
                    <a:pt x="94133" y="6883"/>
                  </a:lnTo>
                  <a:lnTo>
                    <a:pt x="79959" y="1721"/>
                  </a:lnTo>
                  <a:lnTo>
                    <a:pt x="649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05133" y="6462628"/>
              <a:ext cx="145415" cy="347980"/>
            </a:xfrm>
            <a:custGeom>
              <a:avLst/>
              <a:gdLst/>
              <a:ahLst/>
              <a:cxnLst/>
              <a:rect l="l" t="t" r="r" b="b"/>
              <a:pathLst>
                <a:path w="145414" h="347979">
                  <a:moveTo>
                    <a:pt x="0" y="94684"/>
                  </a:moveTo>
                  <a:lnTo>
                    <a:pt x="0" y="89093"/>
                  </a:lnTo>
                  <a:lnTo>
                    <a:pt x="0" y="84362"/>
                  </a:lnTo>
                  <a:lnTo>
                    <a:pt x="0" y="77911"/>
                  </a:lnTo>
                  <a:lnTo>
                    <a:pt x="0" y="67159"/>
                  </a:lnTo>
                  <a:lnTo>
                    <a:pt x="1100" y="53879"/>
                  </a:lnTo>
                  <a:lnTo>
                    <a:pt x="27180" y="11147"/>
                  </a:lnTo>
                  <a:lnTo>
                    <a:pt x="64957" y="0"/>
                  </a:lnTo>
                  <a:lnTo>
                    <a:pt x="79958" y="1720"/>
                  </a:lnTo>
                  <a:lnTo>
                    <a:pt x="120006" y="27524"/>
                  </a:lnTo>
                  <a:lnTo>
                    <a:pt x="138448" y="65508"/>
                  </a:lnTo>
                  <a:lnTo>
                    <a:pt x="145329" y="124410"/>
                  </a:lnTo>
                  <a:lnTo>
                    <a:pt x="144709" y="143540"/>
                  </a:lnTo>
                  <a:lnTo>
                    <a:pt x="135420" y="199277"/>
                  </a:lnTo>
                  <a:lnTo>
                    <a:pt x="118699" y="248202"/>
                  </a:lnTo>
                  <a:lnTo>
                    <a:pt x="98537" y="286530"/>
                  </a:lnTo>
                  <a:lnTo>
                    <a:pt x="69361" y="323962"/>
                  </a:lnTo>
                  <a:lnTo>
                    <a:pt x="45140" y="347542"/>
                  </a:lnTo>
                  <a:lnTo>
                    <a:pt x="42938" y="346808"/>
                  </a:lnTo>
                  <a:lnTo>
                    <a:pt x="40001" y="346808"/>
                  </a:lnTo>
                  <a:lnTo>
                    <a:pt x="35231" y="343505"/>
                  </a:lnTo>
                  <a:lnTo>
                    <a:pt x="28625" y="336899"/>
                  </a:lnTo>
                  <a:lnTo>
                    <a:pt x="22019" y="330293"/>
                  </a:lnTo>
                  <a:lnTo>
                    <a:pt x="18716" y="325523"/>
                  </a:lnTo>
                  <a:lnTo>
                    <a:pt x="18716" y="322586"/>
                  </a:lnTo>
                  <a:lnTo>
                    <a:pt x="18716" y="319650"/>
                  </a:lnTo>
                  <a:lnTo>
                    <a:pt x="22753" y="313779"/>
                  </a:lnTo>
                  <a:lnTo>
                    <a:pt x="30827" y="304971"/>
                  </a:lnTo>
                  <a:lnTo>
                    <a:pt x="37089" y="297952"/>
                  </a:lnTo>
                  <a:lnTo>
                    <a:pt x="65920" y="261069"/>
                  </a:lnTo>
                  <a:lnTo>
                    <a:pt x="86977" y="216892"/>
                  </a:lnTo>
                  <a:lnTo>
                    <a:pt x="97987" y="179184"/>
                  </a:lnTo>
                  <a:lnTo>
                    <a:pt x="104593" y="136521"/>
                  </a:lnTo>
                  <a:lnTo>
                    <a:pt x="104593" y="123309"/>
                  </a:lnTo>
                  <a:lnTo>
                    <a:pt x="103492" y="124410"/>
                  </a:lnTo>
                  <a:lnTo>
                    <a:pt x="102024" y="125144"/>
                  </a:lnTo>
                  <a:lnTo>
                    <a:pt x="100189" y="125878"/>
                  </a:lnTo>
                  <a:lnTo>
                    <a:pt x="97987" y="126612"/>
                  </a:lnTo>
                  <a:lnTo>
                    <a:pt x="95785" y="127346"/>
                  </a:lnTo>
                  <a:lnTo>
                    <a:pt x="93583" y="128447"/>
                  </a:lnTo>
                  <a:lnTo>
                    <a:pt x="91381" y="129915"/>
                  </a:lnTo>
                  <a:lnTo>
                    <a:pt x="89179" y="131383"/>
                  </a:lnTo>
                  <a:lnTo>
                    <a:pt x="85876" y="132117"/>
                  </a:lnTo>
                  <a:lnTo>
                    <a:pt x="81472" y="132117"/>
                  </a:lnTo>
                  <a:lnTo>
                    <a:pt x="77068" y="132117"/>
                  </a:lnTo>
                  <a:lnTo>
                    <a:pt x="72664" y="132484"/>
                  </a:lnTo>
                  <a:lnTo>
                    <a:pt x="68260" y="133218"/>
                  </a:lnTo>
                  <a:lnTo>
                    <a:pt x="54085" y="132048"/>
                  </a:lnTo>
                  <a:lnTo>
                    <a:pt x="41286" y="128539"/>
                  </a:lnTo>
                  <a:lnTo>
                    <a:pt x="29863" y="122690"/>
                  </a:lnTo>
                  <a:lnTo>
                    <a:pt x="19817" y="114501"/>
                  </a:lnTo>
                  <a:lnTo>
                    <a:pt x="0" y="9468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5152673" y="5831216"/>
            <a:ext cx="422275" cy="777875"/>
            <a:chOff x="5152673" y="5831216"/>
            <a:chExt cx="422275" cy="777875"/>
          </a:xfrm>
        </p:grpSpPr>
        <p:sp>
          <p:nvSpPr>
            <p:cNvPr id="62" name="object 62"/>
            <p:cNvSpPr/>
            <p:nvPr/>
          </p:nvSpPr>
          <p:spPr>
            <a:xfrm>
              <a:off x="5153228" y="5831763"/>
              <a:ext cx="421005" cy="776605"/>
            </a:xfrm>
            <a:custGeom>
              <a:avLst/>
              <a:gdLst/>
              <a:ahLst/>
              <a:cxnLst/>
              <a:rect l="l" t="t" r="r" b="b"/>
              <a:pathLst>
                <a:path w="421004" h="776604">
                  <a:moveTo>
                    <a:pt x="222402" y="0"/>
                  </a:moveTo>
                  <a:lnTo>
                    <a:pt x="213588" y="0"/>
                  </a:lnTo>
                  <a:lnTo>
                    <a:pt x="207743" y="826"/>
                  </a:lnTo>
                  <a:lnTo>
                    <a:pt x="192398" y="2201"/>
                  </a:lnTo>
                  <a:lnTo>
                    <a:pt x="53949" y="12103"/>
                  </a:lnTo>
                  <a:lnTo>
                    <a:pt x="48082" y="12103"/>
                  </a:lnTo>
                  <a:lnTo>
                    <a:pt x="43675" y="16878"/>
                  </a:lnTo>
                  <a:lnTo>
                    <a:pt x="36334" y="51739"/>
                  </a:lnTo>
                  <a:lnTo>
                    <a:pt x="35713" y="54222"/>
                  </a:lnTo>
                  <a:lnTo>
                    <a:pt x="35598" y="54686"/>
                  </a:lnTo>
                  <a:lnTo>
                    <a:pt x="36702" y="57251"/>
                  </a:lnTo>
                  <a:lnTo>
                    <a:pt x="42570" y="61658"/>
                  </a:lnTo>
                  <a:lnTo>
                    <a:pt x="45148" y="62750"/>
                  </a:lnTo>
                  <a:lnTo>
                    <a:pt x="75971" y="62750"/>
                  </a:lnTo>
                  <a:lnTo>
                    <a:pt x="94273" y="64543"/>
                  </a:lnTo>
                  <a:lnTo>
                    <a:pt x="107346" y="67711"/>
                  </a:lnTo>
                  <a:lnTo>
                    <a:pt x="115190" y="72253"/>
                  </a:lnTo>
                  <a:lnTo>
                    <a:pt x="117805" y="78168"/>
                  </a:lnTo>
                  <a:lnTo>
                    <a:pt x="115603" y="91602"/>
                  </a:lnTo>
                  <a:lnTo>
                    <a:pt x="97988" y="167350"/>
                  </a:lnTo>
                  <a:lnTo>
                    <a:pt x="82576" y="229667"/>
                  </a:lnTo>
                  <a:lnTo>
                    <a:pt x="62763" y="308279"/>
                  </a:lnTo>
                  <a:lnTo>
                    <a:pt x="42460" y="387892"/>
                  </a:lnTo>
                  <a:lnTo>
                    <a:pt x="26701" y="450576"/>
                  </a:lnTo>
                  <a:lnTo>
                    <a:pt x="15486" y="496335"/>
                  </a:lnTo>
                  <a:lnTo>
                    <a:pt x="4955" y="544434"/>
                  </a:lnTo>
                  <a:lnTo>
                    <a:pt x="0" y="589026"/>
                  </a:lnTo>
                  <a:lnTo>
                    <a:pt x="0" y="598932"/>
                  </a:lnTo>
                  <a:lnTo>
                    <a:pt x="3304" y="642492"/>
                  </a:lnTo>
                  <a:lnTo>
                    <a:pt x="12114" y="679581"/>
                  </a:lnTo>
                  <a:lnTo>
                    <a:pt x="46244" y="734354"/>
                  </a:lnTo>
                  <a:lnTo>
                    <a:pt x="93859" y="765727"/>
                  </a:lnTo>
                  <a:lnTo>
                    <a:pt x="146430" y="776185"/>
                  </a:lnTo>
                  <a:lnTo>
                    <a:pt x="195698" y="769994"/>
                  </a:lnTo>
                  <a:lnTo>
                    <a:pt x="243317" y="751417"/>
                  </a:lnTo>
                  <a:lnTo>
                    <a:pt x="267012" y="735457"/>
                  </a:lnTo>
                  <a:lnTo>
                    <a:pt x="151942" y="735457"/>
                  </a:lnTo>
                  <a:lnTo>
                    <a:pt x="139276" y="734354"/>
                  </a:lnTo>
                  <a:lnTo>
                    <a:pt x="96338" y="702978"/>
                  </a:lnTo>
                  <a:lnTo>
                    <a:pt x="83122" y="663340"/>
                  </a:lnTo>
                  <a:lnTo>
                    <a:pt x="81470" y="638568"/>
                  </a:lnTo>
                  <a:lnTo>
                    <a:pt x="82984" y="615308"/>
                  </a:lnTo>
                  <a:lnTo>
                    <a:pt x="95100" y="548152"/>
                  </a:lnTo>
                  <a:lnTo>
                    <a:pt x="105702" y="504253"/>
                  </a:lnTo>
                  <a:lnTo>
                    <a:pt x="128816" y="409562"/>
                  </a:lnTo>
                  <a:lnTo>
                    <a:pt x="135420" y="400761"/>
                  </a:lnTo>
                  <a:lnTo>
                    <a:pt x="139551" y="394703"/>
                  </a:lnTo>
                  <a:lnTo>
                    <a:pt x="168452" y="363874"/>
                  </a:lnTo>
                  <a:lnTo>
                    <a:pt x="201202" y="337173"/>
                  </a:lnTo>
                  <a:lnTo>
                    <a:pt x="220192" y="326986"/>
                  </a:lnTo>
                  <a:lnTo>
                    <a:pt x="149732" y="326986"/>
                  </a:lnTo>
                  <a:lnTo>
                    <a:pt x="149732" y="324789"/>
                  </a:lnTo>
                  <a:lnTo>
                    <a:pt x="154139" y="303872"/>
                  </a:lnTo>
                  <a:lnTo>
                    <a:pt x="157650" y="292721"/>
                  </a:lnTo>
                  <a:lnTo>
                    <a:pt x="161570" y="279095"/>
                  </a:lnTo>
                  <a:lnTo>
                    <a:pt x="175535" y="224735"/>
                  </a:lnTo>
                  <a:lnTo>
                    <a:pt x="184898" y="186202"/>
                  </a:lnTo>
                  <a:lnTo>
                    <a:pt x="189369" y="167350"/>
                  </a:lnTo>
                  <a:lnTo>
                    <a:pt x="205747" y="102185"/>
                  </a:lnTo>
                  <a:lnTo>
                    <a:pt x="217334" y="54686"/>
                  </a:lnTo>
                  <a:lnTo>
                    <a:pt x="224468" y="23462"/>
                  </a:lnTo>
                  <a:lnTo>
                    <a:pt x="226809" y="9905"/>
                  </a:lnTo>
                  <a:lnTo>
                    <a:pt x="226809" y="3301"/>
                  </a:lnTo>
                  <a:lnTo>
                    <a:pt x="222402" y="0"/>
                  </a:lnTo>
                  <a:close/>
                </a:path>
                <a:path w="421004" h="776604">
                  <a:moveTo>
                    <a:pt x="367545" y="318185"/>
                  </a:moveTo>
                  <a:lnTo>
                    <a:pt x="258737" y="318185"/>
                  </a:lnTo>
                  <a:lnTo>
                    <a:pt x="288116" y="323277"/>
                  </a:lnTo>
                  <a:lnTo>
                    <a:pt x="309103" y="338551"/>
                  </a:lnTo>
                  <a:lnTo>
                    <a:pt x="321628" y="363874"/>
                  </a:lnTo>
                  <a:lnTo>
                    <a:pt x="321696" y="364011"/>
                  </a:lnTo>
                  <a:lnTo>
                    <a:pt x="325894" y="399656"/>
                  </a:lnTo>
                  <a:lnTo>
                    <a:pt x="325894" y="406260"/>
                  </a:lnTo>
                  <a:lnTo>
                    <a:pt x="320940" y="454151"/>
                  </a:lnTo>
                  <a:lnTo>
                    <a:pt x="306069" y="522960"/>
                  </a:lnTo>
                  <a:lnTo>
                    <a:pt x="296369" y="559917"/>
                  </a:lnTo>
                  <a:lnTo>
                    <a:pt x="278205" y="617720"/>
                  </a:lnTo>
                  <a:lnTo>
                    <a:pt x="260801" y="656044"/>
                  </a:lnTo>
                  <a:lnTo>
                    <a:pt x="225704" y="700227"/>
                  </a:lnTo>
                  <a:lnTo>
                    <a:pt x="188547" y="726647"/>
                  </a:lnTo>
                  <a:lnTo>
                    <a:pt x="151942" y="735457"/>
                  </a:lnTo>
                  <a:lnTo>
                    <a:pt x="267012" y="735457"/>
                  </a:lnTo>
                  <a:lnTo>
                    <a:pt x="333603" y="677100"/>
                  </a:lnTo>
                  <a:lnTo>
                    <a:pt x="364911" y="636542"/>
                  </a:lnTo>
                  <a:lnTo>
                    <a:pt x="389262" y="594132"/>
                  </a:lnTo>
                  <a:lnTo>
                    <a:pt x="406656" y="549871"/>
                  </a:lnTo>
                  <a:lnTo>
                    <a:pt x="416982" y="504253"/>
                  </a:lnTo>
                  <a:lnTo>
                    <a:pt x="420573" y="455802"/>
                  </a:lnTo>
                  <a:lnTo>
                    <a:pt x="417480" y="418924"/>
                  </a:lnTo>
                  <a:lnTo>
                    <a:pt x="409290" y="385346"/>
                  </a:lnTo>
                  <a:lnTo>
                    <a:pt x="396007" y="355068"/>
                  </a:lnTo>
                  <a:lnTo>
                    <a:pt x="377634" y="328091"/>
                  </a:lnTo>
                  <a:lnTo>
                    <a:pt x="367545" y="318185"/>
                  </a:lnTo>
                  <a:close/>
                </a:path>
                <a:path w="421004" h="776604">
                  <a:moveTo>
                    <a:pt x="267538" y="277444"/>
                  </a:moveTo>
                  <a:lnTo>
                    <a:pt x="211113" y="288455"/>
                  </a:lnTo>
                  <a:lnTo>
                    <a:pt x="156337" y="321487"/>
                  </a:lnTo>
                  <a:lnTo>
                    <a:pt x="151942" y="325894"/>
                  </a:lnTo>
                  <a:lnTo>
                    <a:pt x="149732" y="326986"/>
                  </a:lnTo>
                  <a:lnTo>
                    <a:pt x="220192" y="326986"/>
                  </a:lnTo>
                  <a:lnTo>
                    <a:pt x="230037" y="323136"/>
                  </a:lnTo>
                  <a:lnTo>
                    <a:pt x="239741" y="320386"/>
                  </a:lnTo>
                  <a:lnTo>
                    <a:pt x="249306" y="318735"/>
                  </a:lnTo>
                  <a:lnTo>
                    <a:pt x="258737" y="318185"/>
                  </a:lnTo>
                  <a:lnTo>
                    <a:pt x="367545" y="318185"/>
                  </a:lnTo>
                  <a:lnTo>
                    <a:pt x="355065" y="305931"/>
                  </a:lnTo>
                  <a:lnTo>
                    <a:pt x="329191" y="290104"/>
                  </a:lnTo>
                  <a:lnTo>
                    <a:pt x="300015" y="280609"/>
                  </a:lnTo>
                  <a:lnTo>
                    <a:pt x="267538" y="2774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153223" y="5831766"/>
              <a:ext cx="421005" cy="776605"/>
            </a:xfrm>
            <a:custGeom>
              <a:avLst/>
              <a:gdLst/>
              <a:ahLst/>
              <a:cxnLst/>
              <a:rect l="l" t="t" r="r" b="b"/>
              <a:pathLst>
                <a:path w="421004" h="776604">
                  <a:moveTo>
                    <a:pt x="36332" y="51746"/>
                  </a:moveTo>
                  <a:lnTo>
                    <a:pt x="48076" y="12110"/>
                  </a:lnTo>
                  <a:lnTo>
                    <a:pt x="53947" y="12110"/>
                  </a:lnTo>
                  <a:lnTo>
                    <a:pt x="59315" y="11766"/>
                  </a:lnTo>
                  <a:lnTo>
                    <a:pt x="98950" y="9014"/>
                  </a:lnTo>
                  <a:lnTo>
                    <a:pt x="167555" y="4128"/>
                  </a:lnTo>
                  <a:lnTo>
                    <a:pt x="207741" y="825"/>
                  </a:lnTo>
                  <a:lnTo>
                    <a:pt x="213590" y="0"/>
                  </a:lnTo>
                  <a:lnTo>
                    <a:pt x="222397" y="0"/>
                  </a:lnTo>
                  <a:lnTo>
                    <a:pt x="226801" y="3302"/>
                  </a:lnTo>
                  <a:lnTo>
                    <a:pt x="226801" y="9908"/>
                  </a:lnTo>
                  <a:lnTo>
                    <a:pt x="224462" y="23464"/>
                  </a:lnTo>
                  <a:lnTo>
                    <a:pt x="217443" y="54223"/>
                  </a:lnTo>
                  <a:lnTo>
                    <a:pt x="205745" y="102184"/>
                  </a:lnTo>
                  <a:lnTo>
                    <a:pt x="189368" y="167348"/>
                  </a:lnTo>
                  <a:lnTo>
                    <a:pt x="184895" y="186203"/>
                  </a:lnTo>
                  <a:lnTo>
                    <a:pt x="175537" y="224737"/>
                  </a:lnTo>
                  <a:lnTo>
                    <a:pt x="165903" y="262996"/>
                  </a:lnTo>
                  <a:lnTo>
                    <a:pt x="154137" y="303870"/>
                  </a:lnTo>
                  <a:lnTo>
                    <a:pt x="149733" y="324788"/>
                  </a:lnTo>
                  <a:lnTo>
                    <a:pt x="149733" y="326990"/>
                  </a:lnTo>
                  <a:lnTo>
                    <a:pt x="151935" y="325889"/>
                  </a:lnTo>
                  <a:lnTo>
                    <a:pt x="156339" y="321486"/>
                  </a:lnTo>
                  <a:lnTo>
                    <a:pt x="183519" y="302218"/>
                  </a:lnTo>
                  <a:lnTo>
                    <a:pt x="211112" y="288456"/>
                  </a:lnTo>
                  <a:lnTo>
                    <a:pt x="239118" y="280199"/>
                  </a:lnTo>
                  <a:lnTo>
                    <a:pt x="267538" y="277446"/>
                  </a:lnTo>
                  <a:lnTo>
                    <a:pt x="300016" y="280612"/>
                  </a:lnTo>
                  <a:lnTo>
                    <a:pt x="355065" y="305934"/>
                  </a:lnTo>
                  <a:lnTo>
                    <a:pt x="396008" y="355065"/>
                  </a:lnTo>
                  <a:lnTo>
                    <a:pt x="417477" y="418922"/>
                  </a:lnTo>
                  <a:lnTo>
                    <a:pt x="420574" y="455805"/>
                  </a:lnTo>
                  <a:lnTo>
                    <a:pt x="417095" y="503764"/>
                  </a:lnTo>
                  <a:lnTo>
                    <a:pt x="406657" y="549873"/>
                  </a:lnTo>
                  <a:lnTo>
                    <a:pt x="389262" y="594132"/>
                  </a:lnTo>
                  <a:lnTo>
                    <a:pt x="364908" y="636542"/>
                  </a:lnTo>
                  <a:lnTo>
                    <a:pt x="333596" y="677102"/>
                  </a:lnTo>
                  <a:lnTo>
                    <a:pt x="289282" y="720453"/>
                  </a:lnTo>
                  <a:lnTo>
                    <a:pt x="243316" y="751418"/>
                  </a:lnTo>
                  <a:lnTo>
                    <a:pt x="195699" y="769997"/>
                  </a:lnTo>
                  <a:lnTo>
                    <a:pt x="146430" y="776190"/>
                  </a:lnTo>
                  <a:lnTo>
                    <a:pt x="119525" y="773575"/>
                  </a:lnTo>
                  <a:lnTo>
                    <a:pt x="69430" y="752657"/>
                  </a:lnTo>
                  <a:lnTo>
                    <a:pt x="26423" y="710200"/>
                  </a:lnTo>
                  <a:lnTo>
                    <a:pt x="3302" y="642490"/>
                  </a:lnTo>
                  <a:lnTo>
                    <a:pt x="0" y="598932"/>
                  </a:lnTo>
                  <a:lnTo>
                    <a:pt x="0" y="589024"/>
                  </a:lnTo>
                  <a:lnTo>
                    <a:pt x="4954" y="544434"/>
                  </a:lnTo>
                  <a:lnTo>
                    <a:pt x="15482" y="496335"/>
                  </a:lnTo>
                  <a:lnTo>
                    <a:pt x="26698" y="450575"/>
                  </a:lnTo>
                  <a:lnTo>
                    <a:pt x="42456" y="387888"/>
                  </a:lnTo>
                  <a:lnTo>
                    <a:pt x="62755" y="308274"/>
                  </a:lnTo>
                  <a:lnTo>
                    <a:pt x="82573" y="229664"/>
                  </a:lnTo>
                  <a:lnTo>
                    <a:pt x="97987" y="167349"/>
                  </a:lnTo>
                  <a:lnTo>
                    <a:pt x="108996" y="121328"/>
                  </a:lnTo>
                  <a:lnTo>
                    <a:pt x="115602" y="91601"/>
                  </a:lnTo>
                  <a:lnTo>
                    <a:pt x="117804" y="78169"/>
                  </a:lnTo>
                  <a:lnTo>
                    <a:pt x="115189" y="72251"/>
                  </a:lnTo>
                  <a:lnTo>
                    <a:pt x="107345" y="67710"/>
                  </a:lnTo>
                  <a:lnTo>
                    <a:pt x="94271" y="64544"/>
                  </a:lnTo>
                  <a:lnTo>
                    <a:pt x="75967" y="62755"/>
                  </a:lnTo>
                  <a:lnTo>
                    <a:pt x="72298" y="62755"/>
                  </a:lnTo>
                  <a:lnTo>
                    <a:pt x="69361" y="62755"/>
                  </a:lnTo>
                  <a:lnTo>
                    <a:pt x="45140" y="62755"/>
                  </a:lnTo>
                  <a:lnTo>
                    <a:pt x="42571" y="61654"/>
                  </a:lnTo>
                  <a:lnTo>
                    <a:pt x="39635" y="59452"/>
                  </a:lnTo>
                  <a:lnTo>
                    <a:pt x="36699" y="57250"/>
                  </a:lnTo>
                  <a:lnTo>
                    <a:pt x="35598" y="54682"/>
                  </a:lnTo>
                  <a:lnTo>
                    <a:pt x="36332" y="51746"/>
                  </a:lnTo>
                  <a:close/>
                </a:path>
                <a:path w="421004" h="776604">
                  <a:moveTo>
                    <a:pt x="325889" y="406261"/>
                  </a:moveTo>
                  <a:lnTo>
                    <a:pt x="325889" y="399655"/>
                  </a:lnTo>
                  <a:lnTo>
                    <a:pt x="321692" y="364011"/>
                  </a:lnTo>
                  <a:lnTo>
                    <a:pt x="309100" y="338551"/>
                  </a:lnTo>
                  <a:lnTo>
                    <a:pt x="288112" y="323275"/>
                  </a:lnTo>
                  <a:lnTo>
                    <a:pt x="258730" y="318183"/>
                  </a:lnTo>
                  <a:lnTo>
                    <a:pt x="249303" y="318733"/>
                  </a:lnTo>
                  <a:lnTo>
                    <a:pt x="210493" y="331738"/>
                  </a:lnTo>
                  <a:lnTo>
                    <a:pt x="175881" y="357130"/>
                  </a:lnTo>
                  <a:lnTo>
                    <a:pt x="144228" y="388645"/>
                  </a:lnTo>
                  <a:lnTo>
                    <a:pt x="135420" y="400756"/>
                  </a:lnTo>
                  <a:lnTo>
                    <a:pt x="128814" y="409564"/>
                  </a:lnTo>
                  <a:lnTo>
                    <a:pt x="105694" y="504248"/>
                  </a:lnTo>
                  <a:lnTo>
                    <a:pt x="95096" y="548150"/>
                  </a:lnTo>
                  <a:lnTo>
                    <a:pt x="82986" y="615309"/>
                  </a:lnTo>
                  <a:lnTo>
                    <a:pt x="81472" y="638568"/>
                  </a:lnTo>
                  <a:lnTo>
                    <a:pt x="83123" y="663340"/>
                  </a:lnTo>
                  <a:lnTo>
                    <a:pt x="96335" y="702975"/>
                  </a:lnTo>
                  <a:lnTo>
                    <a:pt x="127713" y="731050"/>
                  </a:lnTo>
                  <a:lnTo>
                    <a:pt x="151935" y="735454"/>
                  </a:lnTo>
                  <a:lnTo>
                    <a:pt x="170170" y="733252"/>
                  </a:lnTo>
                  <a:lnTo>
                    <a:pt x="207052" y="715636"/>
                  </a:lnTo>
                  <a:lnTo>
                    <a:pt x="238775" y="686873"/>
                  </a:lnTo>
                  <a:lnTo>
                    <a:pt x="269739" y="638568"/>
                  </a:lnTo>
                  <a:lnTo>
                    <a:pt x="287080" y="591501"/>
                  </a:lnTo>
                  <a:lnTo>
                    <a:pt x="306072" y="522965"/>
                  </a:lnTo>
                  <a:lnTo>
                    <a:pt x="320935" y="454154"/>
                  </a:lnTo>
                  <a:lnTo>
                    <a:pt x="324651" y="427593"/>
                  </a:lnTo>
                  <a:lnTo>
                    <a:pt x="325889" y="40626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5573521" y="5742940"/>
            <a:ext cx="56013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-844" dirty="0">
                <a:solidFill>
                  <a:srgbClr val="FFFFFF"/>
                </a:solidFill>
                <a:latin typeface="Malgun Gothic"/>
                <a:cs typeface="Malgun Gothic"/>
              </a:rPr>
              <a:t>의</a:t>
            </a:r>
            <a:r>
              <a:rPr sz="6500" spc="-11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500" spc="-844" dirty="0">
                <a:solidFill>
                  <a:srgbClr val="FFFFFF"/>
                </a:solidFill>
                <a:latin typeface="Malgun Gothic"/>
                <a:cs typeface="Malgun Gothic"/>
              </a:rPr>
              <a:t>값을</a:t>
            </a:r>
            <a:r>
              <a:rPr sz="6500" spc="-11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500" spc="-590" dirty="0">
                <a:solidFill>
                  <a:srgbClr val="FFFFFF"/>
                </a:solidFill>
                <a:latin typeface="Malgun Gothic"/>
                <a:cs typeface="Malgun Gothic"/>
              </a:rPr>
              <a:t>구하시오.</a:t>
            </a:r>
            <a:endParaRPr sz="65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F181A-4C06-8E78-174B-43185A972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4AA20E3-759A-9720-159F-16B576F0CA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-1371600"/>
            <a:ext cx="3681729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-434" dirty="0"/>
              <a:t>예제1.</a:t>
            </a:r>
            <a:r>
              <a:rPr sz="6500" spc="-1120" dirty="0"/>
              <a:t> </a:t>
            </a:r>
            <a:r>
              <a:rPr sz="6500" spc="-869" dirty="0"/>
              <a:t>등식</a:t>
            </a:r>
            <a:endParaRPr sz="650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4F84D816-3BCC-F10E-5026-C0ED7903D9ED}"/>
              </a:ext>
            </a:extLst>
          </p:cNvPr>
          <p:cNvGrpSpPr/>
          <p:nvPr/>
        </p:nvGrpSpPr>
        <p:grpSpPr>
          <a:xfrm>
            <a:off x="953881" y="339073"/>
            <a:ext cx="264795" cy="1102360"/>
            <a:chOff x="953881" y="4016993"/>
            <a:chExt cx="264795" cy="110236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B7AB3A5-D6D1-0074-E824-7004BC7065D5}"/>
                </a:ext>
              </a:extLst>
            </p:cNvPr>
            <p:cNvSpPr/>
            <p:nvPr/>
          </p:nvSpPr>
          <p:spPr>
            <a:xfrm>
              <a:off x="954430" y="4017543"/>
              <a:ext cx="263525" cy="1101725"/>
            </a:xfrm>
            <a:custGeom>
              <a:avLst/>
              <a:gdLst/>
              <a:ahLst/>
              <a:cxnLst/>
              <a:rect l="l" t="t" r="r" b="b"/>
              <a:pathLst>
                <a:path w="263525" h="1101725">
                  <a:moveTo>
                    <a:pt x="258053" y="0"/>
                  </a:moveTo>
                  <a:lnTo>
                    <a:pt x="229054" y="0"/>
                  </a:lnTo>
                  <a:lnTo>
                    <a:pt x="219075" y="7639"/>
                  </a:lnTo>
                  <a:lnTo>
                    <a:pt x="211160" y="14039"/>
                  </a:lnTo>
                  <a:lnTo>
                    <a:pt x="205310" y="19202"/>
                  </a:lnTo>
                  <a:lnTo>
                    <a:pt x="189686" y="35788"/>
                  </a:lnTo>
                  <a:lnTo>
                    <a:pt x="165183" y="60566"/>
                  </a:lnTo>
                  <a:lnTo>
                    <a:pt x="138204" y="90293"/>
                  </a:lnTo>
                  <a:lnTo>
                    <a:pt x="110536" y="132351"/>
                  </a:lnTo>
                  <a:lnTo>
                    <a:pt x="77086" y="191604"/>
                  </a:lnTo>
                  <a:lnTo>
                    <a:pt x="53685" y="239514"/>
                  </a:lnTo>
                  <a:lnTo>
                    <a:pt x="36341" y="288518"/>
                  </a:lnTo>
                  <a:lnTo>
                    <a:pt x="22850" y="342752"/>
                  </a:lnTo>
                  <a:lnTo>
                    <a:pt x="11013" y="406349"/>
                  </a:lnTo>
                  <a:lnTo>
                    <a:pt x="2753" y="476550"/>
                  </a:lnTo>
                  <a:lnTo>
                    <a:pt x="0" y="550608"/>
                  </a:lnTo>
                  <a:lnTo>
                    <a:pt x="1315" y="600593"/>
                  </a:lnTo>
                  <a:lnTo>
                    <a:pt x="5261" y="649965"/>
                  </a:lnTo>
                  <a:lnTo>
                    <a:pt x="11838" y="698725"/>
                  </a:lnTo>
                  <a:lnTo>
                    <a:pt x="21046" y="746873"/>
                  </a:lnTo>
                  <a:lnTo>
                    <a:pt x="32884" y="794410"/>
                  </a:lnTo>
                  <a:lnTo>
                    <a:pt x="47353" y="841336"/>
                  </a:lnTo>
                  <a:lnTo>
                    <a:pt x="64697" y="886668"/>
                  </a:lnTo>
                  <a:lnTo>
                    <a:pt x="85161" y="929431"/>
                  </a:lnTo>
                  <a:lnTo>
                    <a:pt x="108746" y="969625"/>
                  </a:lnTo>
                  <a:lnTo>
                    <a:pt x="135451" y="1007250"/>
                  </a:lnTo>
                  <a:lnTo>
                    <a:pt x="165276" y="1042304"/>
                  </a:lnTo>
                  <a:lnTo>
                    <a:pt x="198221" y="1074788"/>
                  </a:lnTo>
                  <a:lnTo>
                    <a:pt x="229054" y="1101217"/>
                  </a:lnTo>
                  <a:lnTo>
                    <a:pt x="257686" y="1101217"/>
                  </a:lnTo>
                  <a:lnTo>
                    <a:pt x="263193" y="1097914"/>
                  </a:lnTo>
                  <a:lnTo>
                    <a:pt x="263193" y="1091311"/>
                  </a:lnTo>
                  <a:lnTo>
                    <a:pt x="262023" y="1089451"/>
                  </a:lnTo>
                  <a:lnTo>
                    <a:pt x="258513" y="1084976"/>
                  </a:lnTo>
                  <a:lnTo>
                    <a:pt x="234561" y="1056278"/>
                  </a:lnTo>
                  <a:lnTo>
                    <a:pt x="223549" y="1042581"/>
                  </a:lnTo>
                  <a:lnTo>
                    <a:pt x="198221" y="1009815"/>
                  </a:lnTo>
                  <a:lnTo>
                    <a:pt x="170965" y="967973"/>
                  </a:lnTo>
                  <a:lnTo>
                    <a:pt x="144260" y="915111"/>
                  </a:lnTo>
                  <a:lnTo>
                    <a:pt x="119758" y="847666"/>
                  </a:lnTo>
                  <a:lnTo>
                    <a:pt x="108952" y="807124"/>
                  </a:lnTo>
                  <a:lnTo>
                    <a:pt x="99110" y="762038"/>
                  </a:lnTo>
                  <a:lnTo>
                    <a:pt x="90920" y="713312"/>
                  </a:lnTo>
                  <a:lnTo>
                    <a:pt x="85070" y="661833"/>
                  </a:lnTo>
                  <a:lnTo>
                    <a:pt x="81559" y="607599"/>
                  </a:lnTo>
                  <a:lnTo>
                    <a:pt x="80389" y="550608"/>
                  </a:lnTo>
                  <a:lnTo>
                    <a:pt x="81559" y="493554"/>
                  </a:lnTo>
                  <a:lnTo>
                    <a:pt x="85070" y="439112"/>
                  </a:lnTo>
                  <a:lnTo>
                    <a:pt x="90920" y="387284"/>
                  </a:lnTo>
                  <a:lnTo>
                    <a:pt x="99110" y="338074"/>
                  </a:lnTo>
                  <a:lnTo>
                    <a:pt x="109021" y="292649"/>
                  </a:lnTo>
                  <a:lnTo>
                    <a:pt x="120034" y="252179"/>
                  </a:lnTo>
                  <a:lnTo>
                    <a:pt x="145362" y="186105"/>
                  </a:lnTo>
                  <a:lnTo>
                    <a:pt x="172617" y="134348"/>
                  </a:lnTo>
                  <a:lnTo>
                    <a:pt x="199322" y="91401"/>
                  </a:lnTo>
                  <a:lnTo>
                    <a:pt x="223824" y="57540"/>
                  </a:lnTo>
                  <a:lnTo>
                    <a:pt x="252662" y="24157"/>
                  </a:lnTo>
                  <a:lnTo>
                    <a:pt x="258513" y="17345"/>
                  </a:lnTo>
                  <a:lnTo>
                    <a:pt x="262023" y="12594"/>
                  </a:lnTo>
                  <a:lnTo>
                    <a:pt x="263193" y="9906"/>
                  </a:lnTo>
                  <a:lnTo>
                    <a:pt x="263193" y="3301"/>
                  </a:lnTo>
                  <a:lnTo>
                    <a:pt x="2580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B0B0BBD-2D01-43E9-CCA5-7DD2CE258B73}"/>
                </a:ext>
              </a:extLst>
            </p:cNvPr>
            <p:cNvSpPr/>
            <p:nvPr/>
          </p:nvSpPr>
          <p:spPr>
            <a:xfrm>
              <a:off x="954431" y="4017544"/>
              <a:ext cx="263525" cy="1101725"/>
            </a:xfrm>
            <a:custGeom>
              <a:avLst/>
              <a:gdLst/>
              <a:ahLst/>
              <a:cxnLst/>
              <a:rect l="l" t="t" r="r" b="b"/>
              <a:pathLst>
                <a:path w="263525" h="1101725">
                  <a:moveTo>
                    <a:pt x="0" y="550612"/>
                  </a:moveTo>
                  <a:lnTo>
                    <a:pt x="2753" y="476554"/>
                  </a:lnTo>
                  <a:lnTo>
                    <a:pt x="11012" y="406351"/>
                  </a:lnTo>
                  <a:lnTo>
                    <a:pt x="22850" y="342756"/>
                  </a:lnTo>
                  <a:lnTo>
                    <a:pt x="36340" y="288520"/>
                  </a:lnTo>
                  <a:lnTo>
                    <a:pt x="53684" y="239516"/>
                  </a:lnTo>
                  <a:lnTo>
                    <a:pt x="77085" y="191613"/>
                  </a:lnTo>
                  <a:lnTo>
                    <a:pt x="100762" y="149491"/>
                  </a:lnTo>
                  <a:lnTo>
                    <a:pt x="127604" y="104341"/>
                  </a:lnTo>
                  <a:lnTo>
                    <a:pt x="165183" y="60567"/>
                  </a:lnTo>
                  <a:lnTo>
                    <a:pt x="179018" y="46664"/>
                  </a:lnTo>
                  <a:lnTo>
                    <a:pt x="189686" y="35789"/>
                  </a:lnTo>
                  <a:lnTo>
                    <a:pt x="197188" y="27943"/>
                  </a:lnTo>
                  <a:lnTo>
                    <a:pt x="201524" y="23125"/>
                  </a:lnTo>
                  <a:lnTo>
                    <a:pt x="205309" y="19202"/>
                  </a:lnTo>
                  <a:lnTo>
                    <a:pt x="211159" y="14040"/>
                  </a:lnTo>
                  <a:lnTo>
                    <a:pt x="219074" y="7639"/>
                  </a:lnTo>
                  <a:lnTo>
                    <a:pt x="229054" y="0"/>
                  </a:lnTo>
                  <a:lnTo>
                    <a:pt x="243370" y="0"/>
                  </a:lnTo>
                  <a:lnTo>
                    <a:pt x="247775" y="0"/>
                  </a:lnTo>
                  <a:lnTo>
                    <a:pt x="258053" y="0"/>
                  </a:lnTo>
                  <a:lnTo>
                    <a:pt x="263192" y="3303"/>
                  </a:lnTo>
                  <a:lnTo>
                    <a:pt x="263192" y="9911"/>
                  </a:lnTo>
                  <a:lnTo>
                    <a:pt x="262022" y="12595"/>
                  </a:lnTo>
                  <a:lnTo>
                    <a:pt x="258512" y="17344"/>
                  </a:lnTo>
                  <a:lnTo>
                    <a:pt x="252662" y="24158"/>
                  </a:lnTo>
                  <a:lnTo>
                    <a:pt x="244471" y="33036"/>
                  </a:lnTo>
                  <a:lnTo>
                    <a:pt x="234629" y="44117"/>
                  </a:lnTo>
                  <a:lnTo>
                    <a:pt x="199321" y="91401"/>
                  </a:lnTo>
                  <a:lnTo>
                    <a:pt x="172617" y="134349"/>
                  </a:lnTo>
                  <a:lnTo>
                    <a:pt x="145361" y="186106"/>
                  </a:lnTo>
                  <a:lnTo>
                    <a:pt x="120033" y="252180"/>
                  </a:lnTo>
                  <a:lnTo>
                    <a:pt x="109021" y="292650"/>
                  </a:lnTo>
                  <a:lnTo>
                    <a:pt x="99110" y="338075"/>
                  </a:lnTo>
                  <a:lnTo>
                    <a:pt x="90920" y="387286"/>
                  </a:lnTo>
                  <a:lnTo>
                    <a:pt x="85069" y="439113"/>
                  </a:lnTo>
                  <a:lnTo>
                    <a:pt x="81559" y="493554"/>
                  </a:lnTo>
                  <a:lnTo>
                    <a:pt x="80389" y="550612"/>
                  </a:lnTo>
                  <a:lnTo>
                    <a:pt x="81559" y="607600"/>
                  </a:lnTo>
                  <a:lnTo>
                    <a:pt x="85069" y="661836"/>
                  </a:lnTo>
                  <a:lnTo>
                    <a:pt x="90920" y="713318"/>
                  </a:lnTo>
                  <a:lnTo>
                    <a:pt x="99110" y="762047"/>
                  </a:lnTo>
                  <a:lnTo>
                    <a:pt x="108952" y="807128"/>
                  </a:lnTo>
                  <a:lnTo>
                    <a:pt x="119758" y="847667"/>
                  </a:lnTo>
                  <a:lnTo>
                    <a:pt x="144260" y="915117"/>
                  </a:lnTo>
                  <a:lnTo>
                    <a:pt x="170964" y="967976"/>
                  </a:lnTo>
                  <a:lnTo>
                    <a:pt x="198220" y="1009823"/>
                  </a:lnTo>
                  <a:lnTo>
                    <a:pt x="223548" y="1042584"/>
                  </a:lnTo>
                  <a:lnTo>
                    <a:pt x="252662" y="1077892"/>
                  </a:lnTo>
                  <a:lnTo>
                    <a:pt x="258512" y="1084981"/>
                  </a:lnTo>
                  <a:lnTo>
                    <a:pt x="262022" y="1089455"/>
                  </a:lnTo>
                  <a:lnTo>
                    <a:pt x="263192" y="1091313"/>
                  </a:lnTo>
                  <a:lnTo>
                    <a:pt x="263192" y="1097920"/>
                  </a:lnTo>
                  <a:lnTo>
                    <a:pt x="257686" y="1101224"/>
                  </a:lnTo>
                  <a:lnTo>
                    <a:pt x="246674" y="1101224"/>
                  </a:lnTo>
                  <a:lnTo>
                    <a:pt x="243370" y="1101224"/>
                  </a:lnTo>
                  <a:lnTo>
                    <a:pt x="229054" y="1101224"/>
                  </a:lnTo>
                  <a:lnTo>
                    <a:pt x="198220" y="1074795"/>
                  </a:lnTo>
                  <a:lnTo>
                    <a:pt x="165275" y="1042309"/>
                  </a:lnTo>
                  <a:lnTo>
                    <a:pt x="135450" y="1007253"/>
                  </a:lnTo>
                  <a:lnTo>
                    <a:pt x="108745" y="969628"/>
                  </a:lnTo>
                  <a:lnTo>
                    <a:pt x="85161" y="929433"/>
                  </a:lnTo>
                  <a:lnTo>
                    <a:pt x="64697" y="886669"/>
                  </a:lnTo>
                  <a:lnTo>
                    <a:pt x="47352" y="841335"/>
                  </a:lnTo>
                  <a:lnTo>
                    <a:pt x="32883" y="794411"/>
                  </a:lnTo>
                  <a:lnTo>
                    <a:pt x="21045" y="746874"/>
                  </a:lnTo>
                  <a:lnTo>
                    <a:pt x="11838" y="698726"/>
                  </a:lnTo>
                  <a:lnTo>
                    <a:pt x="5261" y="649967"/>
                  </a:lnTo>
                  <a:lnTo>
                    <a:pt x="1315" y="600595"/>
                  </a:lnTo>
                  <a:lnTo>
                    <a:pt x="0" y="55061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>
            <a:extLst>
              <a:ext uri="{FF2B5EF4-FFF2-40B4-BE49-F238E27FC236}">
                <a16:creationId xmlns:a16="http://schemas.microsoft.com/office/drawing/2014/main" id="{A1825D10-F273-8804-5302-0F38832E286B}"/>
              </a:ext>
            </a:extLst>
          </p:cNvPr>
          <p:cNvGrpSpPr/>
          <p:nvPr/>
        </p:nvGrpSpPr>
        <p:grpSpPr>
          <a:xfrm>
            <a:off x="1315086" y="679351"/>
            <a:ext cx="522605" cy="497840"/>
            <a:chOff x="1315086" y="4357271"/>
            <a:chExt cx="522605" cy="497840"/>
          </a:xfrm>
        </p:grpSpPr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AF32D9EB-C574-02CB-F442-DE20FB6A16E2}"/>
                </a:ext>
              </a:extLst>
            </p:cNvPr>
            <p:cNvSpPr/>
            <p:nvPr/>
          </p:nvSpPr>
          <p:spPr>
            <a:xfrm>
              <a:off x="1315631" y="4357814"/>
              <a:ext cx="521334" cy="497205"/>
            </a:xfrm>
            <a:custGeom>
              <a:avLst/>
              <a:gdLst/>
              <a:ahLst/>
              <a:cxnLst/>
              <a:rect l="l" t="t" r="r" b="b"/>
              <a:pathLst>
                <a:path w="521335" h="497204">
                  <a:moveTo>
                    <a:pt x="272008" y="0"/>
                  </a:moveTo>
                  <a:lnTo>
                    <a:pt x="221004" y="6746"/>
                  </a:lnTo>
                  <a:lnTo>
                    <a:pt x="172610" y="25885"/>
                  </a:lnTo>
                  <a:lnTo>
                    <a:pt x="126845" y="57405"/>
                  </a:lnTo>
                  <a:lnTo>
                    <a:pt x="83693" y="101320"/>
                  </a:lnTo>
                  <a:lnTo>
                    <a:pt x="53565" y="141843"/>
                  </a:lnTo>
                  <a:lnTo>
                    <a:pt x="30131" y="183249"/>
                  </a:lnTo>
                  <a:lnTo>
                    <a:pt x="13392" y="225536"/>
                  </a:lnTo>
                  <a:lnTo>
                    <a:pt x="3348" y="268703"/>
                  </a:lnTo>
                  <a:lnTo>
                    <a:pt x="0" y="312750"/>
                  </a:lnTo>
                  <a:lnTo>
                    <a:pt x="2708" y="354596"/>
                  </a:lnTo>
                  <a:lnTo>
                    <a:pt x="2766" y="355494"/>
                  </a:lnTo>
                  <a:lnTo>
                    <a:pt x="11563" y="395616"/>
                  </a:lnTo>
                  <a:lnTo>
                    <a:pt x="46253" y="452602"/>
                  </a:lnTo>
                  <a:lnTo>
                    <a:pt x="96086" y="485646"/>
                  </a:lnTo>
                  <a:lnTo>
                    <a:pt x="153073" y="496658"/>
                  </a:lnTo>
                  <a:lnTo>
                    <a:pt x="186522" y="492803"/>
                  </a:lnTo>
                  <a:lnTo>
                    <a:pt x="219697" y="481239"/>
                  </a:lnTo>
                  <a:lnTo>
                    <a:pt x="252596" y="461967"/>
                  </a:lnTo>
                  <a:lnTo>
                    <a:pt x="258590" y="457009"/>
                  </a:lnTo>
                  <a:lnTo>
                    <a:pt x="160781" y="457009"/>
                  </a:lnTo>
                  <a:lnTo>
                    <a:pt x="147499" y="455356"/>
                  </a:lnTo>
                  <a:lnTo>
                    <a:pt x="113423" y="437184"/>
                  </a:lnTo>
                  <a:lnTo>
                    <a:pt x="94849" y="391764"/>
                  </a:lnTo>
                  <a:lnTo>
                    <a:pt x="93627" y="369194"/>
                  </a:lnTo>
                  <a:lnTo>
                    <a:pt x="93611" y="368909"/>
                  </a:lnTo>
                  <a:lnTo>
                    <a:pt x="94335" y="365975"/>
                  </a:lnTo>
                  <a:lnTo>
                    <a:pt x="94703" y="361569"/>
                  </a:lnTo>
                  <a:lnTo>
                    <a:pt x="94703" y="343585"/>
                  </a:lnTo>
                  <a:lnTo>
                    <a:pt x="102483" y="297194"/>
                  </a:lnTo>
                  <a:lnTo>
                    <a:pt x="112601" y="251631"/>
                  </a:lnTo>
                  <a:lnTo>
                    <a:pt x="125057" y="206897"/>
                  </a:lnTo>
                  <a:lnTo>
                    <a:pt x="139852" y="162991"/>
                  </a:lnTo>
                  <a:lnTo>
                    <a:pt x="163533" y="113155"/>
                  </a:lnTo>
                  <a:lnTo>
                    <a:pt x="194919" y="73787"/>
                  </a:lnTo>
                  <a:lnTo>
                    <a:pt x="230984" y="48183"/>
                  </a:lnTo>
                  <a:lnTo>
                    <a:pt x="268706" y="39649"/>
                  </a:lnTo>
                  <a:lnTo>
                    <a:pt x="357595" y="39649"/>
                  </a:lnTo>
                  <a:lnTo>
                    <a:pt x="348816" y="30357"/>
                  </a:lnTo>
                  <a:lnTo>
                    <a:pt x="324864" y="13493"/>
                  </a:lnTo>
                  <a:lnTo>
                    <a:pt x="299262" y="3373"/>
                  </a:lnTo>
                  <a:lnTo>
                    <a:pt x="272008" y="0"/>
                  </a:lnTo>
                  <a:close/>
                </a:path>
                <a:path w="521335" h="497204">
                  <a:moveTo>
                    <a:pt x="376758" y="428751"/>
                  </a:moveTo>
                  <a:lnTo>
                    <a:pt x="293293" y="428751"/>
                  </a:lnTo>
                  <a:lnTo>
                    <a:pt x="294030" y="429488"/>
                  </a:lnTo>
                  <a:lnTo>
                    <a:pt x="300634" y="445998"/>
                  </a:lnTo>
                  <a:lnTo>
                    <a:pt x="333667" y="480136"/>
                  </a:lnTo>
                  <a:lnTo>
                    <a:pt x="378476" y="495625"/>
                  </a:lnTo>
                  <a:lnTo>
                    <a:pt x="396443" y="496658"/>
                  </a:lnTo>
                  <a:lnTo>
                    <a:pt x="404703" y="496520"/>
                  </a:lnTo>
                  <a:lnTo>
                    <a:pt x="442140" y="484268"/>
                  </a:lnTo>
                  <a:lnTo>
                    <a:pt x="470059" y="457009"/>
                  </a:lnTo>
                  <a:lnTo>
                    <a:pt x="406349" y="457009"/>
                  </a:lnTo>
                  <a:lnTo>
                    <a:pt x="396074" y="456272"/>
                  </a:lnTo>
                  <a:lnTo>
                    <a:pt x="376862" y="429488"/>
                  </a:lnTo>
                  <a:lnTo>
                    <a:pt x="376758" y="428751"/>
                  </a:lnTo>
                  <a:close/>
                </a:path>
                <a:path w="521335" h="497204">
                  <a:moveTo>
                    <a:pt x="357595" y="39649"/>
                  </a:moveTo>
                  <a:lnTo>
                    <a:pt x="268706" y="39649"/>
                  </a:lnTo>
                  <a:lnTo>
                    <a:pt x="283431" y="41440"/>
                  </a:lnTo>
                  <a:lnTo>
                    <a:pt x="296783" y="45707"/>
                  </a:lnTo>
                  <a:lnTo>
                    <a:pt x="328372" y="71930"/>
                  </a:lnTo>
                  <a:lnTo>
                    <a:pt x="348360" y="111963"/>
                  </a:lnTo>
                  <a:lnTo>
                    <a:pt x="350189" y="120040"/>
                  </a:lnTo>
                  <a:lnTo>
                    <a:pt x="350189" y="124447"/>
                  </a:lnTo>
                  <a:lnTo>
                    <a:pt x="333675" y="196504"/>
                  </a:lnTo>
                  <a:lnTo>
                    <a:pt x="321564" y="246684"/>
                  </a:lnTo>
                  <a:lnTo>
                    <a:pt x="309376" y="296581"/>
                  </a:lnTo>
                  <a:lnTo>
                    <a:pt x="294507" y="355494"/>
                  </a:lnTo>
                  <a:lnTo>
                    <a:pt x="261679" y="403534"/>
                  </a:lnTo>
                  <a:lnTo>
                    <a:pt x="222929" y="436569"/>
                  </a:lnTo>
                  <a:lnTo>
                    <a:pt x="181617" y="454740"/>
                  </a:lnTo>
                  <a:lnTo>
                    <a:pt x="160781" y="457009"/>
                  </a:lnTo>
                  <a:lnTo>
                    <a:pt x="258590" y="457009"/>
                  </a:lnTo>
                  <a:lnTo>
                    <a:pt x="285216" y="434987"/>
                  </a:lnTo>
                  <a:lnTo>
                    <a:pt x="289623" y="430580"/>
                  </a:lnTo>
                  <a:lnTo>
                    <a:pt x="291820" y="429120"/>
                  </a:lnTo>
                  <a:lnTo>
                    <a:pt x="293293" y="428751"/>
                  </a:lnTo>
                  <a:lnTo>
                    <a:pt x="376758" y="428751"/>
                  </a:lnTo>
                  <a:lnTo>
                    <a:pt x="375996" y="423355"/>
                  </a:lnTo>
                  <a:lnTo>
                    <a:pt x="386530" y="354596"/>
                  </a:lnTo>
                  <a:lnTo>
                    <a:pt x="399470" y="300085"/>
                  </a:lnTo>
                  <a:lnTo>
                    <a:pt x="435188" y="156238"/>
                  </a:lnTo>
                  <a:lnTo>
                    <a:pt x="447924" y="102968"/>
                  </a:lnTo>
                  <a:lnTo>
                    <a:pt x="455566" y="68143"/>
                  </a:lnTo>
                  <a:lnTo>
                    <a:pt x="457772" y="53962"/>
                  </a:lnTo>
                  <a:lnTo>
                    <a:pt x="371119" y="53962"/>
                  </a:lnTo>
                  <a:lnTo>
                    <a:pt x="357595" y="39649"/>
                  </a:lnTo>
                  <a:close/>
                </a:path>
                <a:path w="521335" h="497204">
                  <a:moveTo>
                    <a:pt x="513905" y="317157"/>
                  </a:moveTo>
                  <a:lnTo>
                    <a:pt x="489673" y="317157"/>
                  </a:lnTo>
                  <a:lnTo>
                    <a:pt x="486003" y="317525"/>
                  </a:lnTo>
                  <a:lnTo>
                    <a:pt x="484543" y="318262"/>
                  </a:lnTo>
                  <a:lnTo>
                    <a:pt x="482197" y="320119"/>
                  </a:lnTo>
                  <a:lnTo>
                    <a:pt x="479580" y="324591"/>
                  </a:lnTo>
                  <a:lnTo>
                    <a:pt x="476805" y="331401"/>
                  </a:lnTo>
                  <a:lnTo>
                    <a:pt x="476692" y="331679"/>
                  </a:lnTo>
                  <a:lnTo>
                    <a:pt x="473532" y="341388"/>
                  </a:lnTo>
                  <a:lnTo>
                    <a:pt x="462446" y="379378"/>
                  </a:lnTo>
                  <a:lnTo>
                    <a:pt x="451229" y="409662"/>
                  </a:lnTo>
                  <a:lnTo>
                    <a:pt x="428383" y="447103"/>
                  </a:lnTo>
                  <a:lnTo>
                    <a:pt x="406349" y="457009"/>
                  </a:lnTo>
                  <a:lnTo>
                    <a:pt x="470059" y="457009"/>
                  </a:lnTo>
                  <a:lnTo>
                    <a:pt x="493344" y="416267"/>
                  </a:lnTo>
                  <a:lnTo>
                    <a:pt x="511937" y="369194"/>
                  </a:lnTo>
                  <a:lnTo>
                    <a:pt x="520489" y="331679"/>
                  </a:lnTo>
                  <a:lnTo>
                    <a:pt x="520534" y="331401"/>
                  </a:lnTo>
                  <a:lnTo>
                    <a:pt x="520877" y="327063"/>
                  </a:lnTo>
                  <a:lnTo>
                    <a:pt x="520877" y="320459"/>
                  </a:lnTo>
                  <a:lnTo>
                    <a:pt x="513905" y="317157"/>
                  </a:lnTo>
                  <a:close/>
                </a:path>
                <a:path w="521335" h="497204">
                  <a:moveTo>
                    <a:pt x="421766" y="20929"/>
                  </a:moveTo>
                  <a:lnTo>
                    <a:pt x="406213" y="22994"/>
                  </a:lnTo>
                  <a:lnTo>
                    <a:pt x="392585" y="29187"/>
                  </a:lnTo>
                  <a:lnTo>
                    <a:pt x="380886" y="39510"/>
                  </a:lnTo>
                  <a:lnTo>
                    <a:pt x="371119" y="53962"/>
                  </a:lnTo>
                  <a:lnTo>
                    <a:pt x="457772" y="53962"/>
                  </a:lnTo>
                  <a:lnTo>
                    <a:pt x="458007" y="52450"/>
                  </a:lnTo>
                  <a:lnTo>
                    <a:pt x="458114" y="42951"/>
                  </a:lnTo>
                  <a:lnTo>
                    <a:pt x="454444" y="35610"/>
                  </a:lnTo>
                  <a:lnTo>
                    <a:pt x="421766" y="209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C74E4A9C-4A5D-A470-05C4-300EC903B76D}"/>
                </a:ext>
              </a:extLst>
            </p:cNvPr>
            <p:cNvSpPr/>
            <p:nvPr/>
          </p:nvSpPr>
          <p:spPr>
            <a:xfrm>
              <a:off x="1315636" y="4357822"/>
              <a:ext cx="521334" cy="497205"/>
            </a:xfrm>
            <a:custGeom>
              <a:avLst/>
              <a:gdLst/>
              <a:ahLst/>
              <a:cxnLst/>
              <a:rect l="l" t="t" r="r" b="b"/>
              <a:pathLst>
                <a:path w="521335" h="497204">
                  <a:moveTo>
                    <a:pt x="0" y="312747"/>
                  </a:moveTo>
                  <a:lnTo>
                    <a:pt x="3347" y="268698"/>
                  </a:lnTo>
                  <a:lnTo>
                    <a:pt x="13390" y="225531"/>
                  </a:lnTo>
                  <a:lnTo>
                    <a:pt x="30129" y="183244"/>
                  </a:lnTo>
                  <a:lnTo>
                    <a:pt x="53563" y="141837"/>
                  </a:lnTo>
                  <a:lnTo>
                    <a:pt x="83693" y="101312"/>
                  </a:lnTo>
                  <a:lnTo>
                    <a:pt x="126847" y="57401"/>
                  </a:lnTo>
                  <a:lnTo>
                    <a:pt x="172617" y="25878"/>
                  </a:lnTo>
                  <a:lnTo>
                    <a:pt x="221002" y="6745"/>
                  </a:lnTo>
                  <a:lnTo>
                    <a:pt x="272002" y="0"/>
                  </a:lnTo>
                  <a:lnTo>
                    <a:pt x="299257" y="3372"/>
                  </a:lnTo>
                  <a:lnTo>
                    <a:pt x="324861" y="13489"/>
                  </a:lnTo>
                  <a:lnTo>
                    <a:pt x="348812" y="30352"/>
                  </a:lnTo>
                  <a:lnTo>
                    <a:pt x="371112" y="53960"/>
                  </a:lnTo>
                  <a:lnTo>
                    <a:pt x="380886" y="39506"/>
                  </a:lnTo>
                  <a:lnTo>
                    <a:pt x="392586" y="29182"/>
                  </a:lnTo>
                  <a:lnTo>
                    <a:pt x="406214" y="22988"/>
                  </a:lnTo>
                  <a:lnTo>
                    <a:pt x="421769" y="20923"/>
                  </a:lnTo>
                  <a:lnTo>
                    <a:pt x="428720" y="21473"/>
                  </a:lnTo>
                  <a:lnTo>
                    <a:pt x="458109" y="42947"/>
                  </a:lnTo>
                  <a:lnTo>
                    <a:pt x="458109" y="51757"/>
                  </a:lnTo>
                  <a:lnTo>
                    <a:pt x="455562" y="68138"/>
                  </a:lnTo>
                  <a:lnTo>
                    <a:pt x="447923" y="102964"/>
                  </a:lnTo>
                  <a:lnTo>
                    <a:pt x="435190" y="156236"/>
                  </a:lnTo>
                  <a:lnTo>
                    <a:pt x="417364" y="227953"/>
                  </a:lnTo>
                  <a:lnTo>
                    <a:pt x="399469" y="300083"/>
                  </a:lnTo>
                  <a:lnTo>
                    <a:pt x="386529" y="354594"/>
                  </a:lnTo>
                  <a:lnTo>
                    <a:pt x="378546" y="391485"/>
                  </a:lnTo>
                  <a:lnTo>
                    <a:pt x="375517" y="410756"/>
                  </a:lnTo>
                  <a:lnTo>
                    <a:pt x="375999" y="423352"/>
                  </a:lnTo>
                  <a:lnTo>
                    <a:pt x="396074" y="456274"/>
                  </a:lnTo>
                  <a:lnTo>
                    <a:pt x="406351" y="457008"/>
                  </a:lnTo>
                  <a:lnTo>
                    <a:pt x="412959" y="456274"/>
                  </a:lnTo>
                  <a:lnTo>
                    <a:pt x="451226" y="409655"/>
                  </a:lnTo>
                  <a:lnTo>
                    <a:pt x="473526" y="341379"/>
                  </a:lnTo>
                  <a:lnTo>
                    <a:pt x="476692" y="331675"/>
                  </a:lnTo>
                  <a:lnTo>
                    <a:pt x="489678" y="317152"/>
                  </a:lnTo>
                  <a:lnTo>
                    <a:pt x="495551" y="317152"/>
                  </a:lnTo>
                  <a:lnTo>
                    <a:pt x="499955" y="317152"/>
                  </a:lnTo>
                  <a:lnTo>
                    <a:pt x="513905" y="317152"/>
                  </a:lnTo>
                  <a:lnTo>
                    <a:pt x="520879" y="320456"/>
                  </a:lnTo>
                  <a:lnTo>
                    <a:pt x="520879" y="327063"/>
                  </a:lnTo>
                  <a:lnTo>
                    <a:pt x="520535" y="331399"/>
                  </a:lnTo>
                  <a:lnTo>
                    <a:pt x="511931" y="369185"/>
                  </a:lnTo>
                  <a:lnTo>
                    <a:pt x="493348" y="416262"/>
                  </a:lnTo>
                  <a:lnTo>
                    <a:pt x="467332" y="460862"/>
                  </a:lnTo>
                  <a:lnTo>
                    <a:pt x="432919" y="489700"/>
                  </a:lnTo>
                  <a:lnTo>
                    <a:pt x="396440" y="496652"/>
                  </a:lnTo>
                  <a:lnTo>
                    <a:pt x="378476" y="495619"/>
                  </a:lnTo>
                  <a:lnTo>
                    <a:pt x="333671" y="480133"/>
                  </a:lnTo>
                  <a:lnTo>
                    <a:pt x="300634" y="445995"/>
                  </a:lnTo>
                  <a:lnTo>
                    <a:pt x="294026" y="429477"/>
                  </a:lnTo>
                  <a:lnTo>
                    <a:pt x="293292" y="428743"/>
                  </a:lnTo>
                  <a:lnTo>
                    <a:pt x="291824" y="429110"/>
                  </a:lnTo>
                  <a:lnTo>
                    <a:pt x="289622" y="430578"/>
                  </a:lnTo>
                  <a:lnTo>
                    <a:pt x="288154" y="432047"/>
                  </a:lnTo>
                  <a:lnTo>
                    <a:pt x="286685" y="433515"/>
                  </a:lnTo>
                  <a:lnTo>
                    <a:pt x="252593" y="461963"/>
                  </a:lnTo>
                  <a:lnTo>
                    <a:pt x="219694" y="481235"/>
                  </a:lnTo>
                  <a:lnTo>
                    <a:pt x="153070" y="496652"/>
                  </a:lnTo>
                  <a:lnTo>
                    <a:pt x="123681" y="493899"/>
                  </a:lnTo>
                  <a:lnTo>
                    <a:pt x="70271" y="471874"/>
                  </a:lnTo>
                  <a:lnTo>
                    <a:pt x="26016" y="427343"/>
                  </a:lnTo>
                  <a:lnTo>
                    <a:pt x="2890" y="357416"/>
                  </a:lnTo>
                  <a:lnTo>
                    <a:pt x="0" y="312747"/>
                  </a:lnTo>
                  <a:close/>
                </a:path>
                <a:path w="521335" h="497204">
                  <a:moveTo>
                    <a:pt x="350189" y="124438"/>
                  </a:moveTo>
                  <a:lnTo>
                    <a:pt x="350189" y="120033"/>
                  </a:lnTo>
                  <a:lnTo>
                    <a:pt x="348353" y="111958"/>
                  </a:lnTo>
                  <a:lnTo>
                    <a:pt x="328371" y="71923"/>
                  </a:lnTo>
                  <a:lnTo>
                    <a:pt x="296780" y="45700"/>
                  </a:lnTo>
                  <a:lnTo>
                    <a:pt x="268698" y="39644"/>
                  </a:lnTo>
                  <a:lnTo>
                    <a:pt x="249633" y="41777"/>
                  </a:lnTo>
                  <a:lnTo>
                    <a:pt x="212742" y="58846"/>
                  </a:lnTo>
                  <a:lnTo>
                    <a:pt x="178260" y="92158"/>
                  </a:lnTo>
                  <a:lnTo>
                    <a:pt x="150730" y="136758"/>
                  </a:lnTo>
                  <a:lnTo>
                    <a:pt x="125057" y="206892"/>
                  </a:lnTo>
                  <a:lnTo>
                    <a:pt x="112600" y="251629"/>
                  </a:lnTo>
                  <a:lnTo>
                    <a:pt x="102482" y="297192"/>
                  </a:lnTo>
                  <a:lnTo>
                    <a:pt x="94705" y="343582"/>
                  </a:lnTo>
                  <a:lnTo>
                    <a:pt x="94705" y="345784"/>
                  </a:lnTo>
                  <a:lnTo>
                    <a:pt x="94705" y="349822"/>
                  </a:lnTo>
                  <a:lnTo>
                    <a:pt x="94705" y="355695"/>
                  </a:lnTo>
                  <a:lnTo>
                    <a:pt x="94705" y="361568"/>
                  </a:lnTo>
                  <a:lnTo>
                    <a:pt x="94338" y="365973"/>
                  </a:lnTo>
                  <a:lnTo>
                    <a:pt x="98559" y="410756"/>
                  </a:lnTo>
                  <a:lnTo>
                    <a:pt x="123818" y="445445"/>
                  </a:lnTo>
                  <a:lnTo>
                    <a:pt x="160778" y="457008"/>
                  </a:lnTo>
                  <a:lnTo>
                    <a:pt x="181633" y="454736"/>
                  </a:lnTo>
                  <a:lnTo>
                    <a:pt x="222928" y="436566"/>
                  </a:lnTo>
                  <a:lnTo>
                    <a:pt x="261678" y="403530"/>
                  </a:lnTo>
                  <a:lnTo>
                    <a:pt x="291824" y="364505"/>
                  </a:lnTo>
                  <a:lnTo>
                    <a:pt x="309375" y="296573"/>
                  </a:lnTo>
                  <a:lnTo>
                    <a:pt x="321557" y="246674"/>
                  </a:lnTo>
                  <a:lnTo>
                    <a:pt x="333671" y="196499"/>
                  </a:lnTo>
                  <a:lnTo>
                    <a:pt x="342480" y="159401"/>
                  </a:lnTo>
                  <a:lnTo>
                    <a:pt x="347986" y="135381"/>
                  </a:lnTo>
                  <a:lnTo>
                    <a:pt x="350189" y="124438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>
            <a:extLst>
              <a:ext uri="{FF2B5EF4-FFF2-40B4-BE49-F238E27FC236}">
                <a16:creationId xmlns:a16="http://schemas.microsoft.com/office/drawing/2014/main" id="{65F3CAFE-4A29-3203-3BFD-5980C3078FB2}"/>
              </a:ext>
            </a:extLst>
          </p:cNvPr>
          <p:cNvGrpSpPr/>
          <p:nvPr/>
        </p:nvGrpSpPr>
        <p:grpSpPr>
          <a:xfrm>
            <a:off x="2168530" y="522977"/>
            <a:ext cx="734695" cy="733425"/>
            <a:chOff x="2168530" y="4200897"/>
            <a:chExt cx="734695" cy="733425"/>
          </a:xfrm>
        </p:grpSpPr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91404514-F942-1EA4-F400-913DD56934BB}"/>
                </a:ext>
              </a:extLst>
            </p:cNvPr>
            <p:cNvSpPr/>
            <p:nvPr/>
          </p:nvSpPr>
          <p:spPr>
            <a:xfrm>
              <a:off x="2169083" y="4201439"/>
              <a:ext cx="733425" cy="732790"/>
            </a:xfrm>
            <a:custGeom>
              <a:avLst/>
              <a:gdLst/>
              <a:ahLst/>
              <a:cxnLst/>
              <a:rect l="l" t="t" r="r" b="b"/>
              <a:pathLst>
                <a:path w="733425" h="732789">
                  <a:moveTo>
                    <a:pt x="388734" y="388734"/>
                  </a:moveTo>
                  <a:lnTo>
                    <a:pt x="344677" y="388734"/>
                  </a:lnTo>
                  <a:lnTo>
                    <a:pt x="344677" y="716902"/>
                  </a:lnTo>
                  <a:lnTo>
                    <a:pt x="349084" y="727176"/>
                  </a:lnTo>
                  <a:lnTo>
                    <a:pt x="355688" y="732320"/>
                  </a:lnTo>
                  <a:lnTo>
                    <a:pt x="376250" y="732320"/>
                  </a:lnTo>
                  <a:lnTo>
                    <a:pt x="382854" y="727176"/>
                  </a:lnTo>
                  <a:lnTo>
                    <a:pt x="388734" y="716902"/>
                  </a:lnTo>
                  <a:lnTo>
                    <a:pt x="388734" y="388734"/>
                  </a:lnTo>
                  <a:close/>
                </a:path>
                <a:path w="733425" h="732789">
                  <a:moveTo>
                    <a:pt x="716889" y="344690"/>
                  </a:moveTo>
                  <a:lnTo>
                    <a:pt x="15417" y="344690"/>
                  </a:lnTo>
                  <a:lnTo>
                    <a:pt x="8668" y="348960"/>
                  </a:lnTo>
                  <a:lnTo>
                    <a:pt x="3851" y="354053"/>
                  </a:lnTo>
                  <a:lnTo>
                    <a:pt x="962" y="359971"/>
                  </a:lnTo>
                  <a:lnTo>
                    <a:pt x="0" y="366712"/>
                  </a:lnTo>
                  <a:lnTo>
                    <a:pt x="903" y="373046"/>
                  </a:lnTo>
                  <a:lnTo>
                    <a:pt x="962" y="373460"/>
                  </a:lnTo>
                  <a:lnTo>
                    <a:pt x="3851" y="379380"/>
                  </a:lnTo>
                  <a:lnTo>
                    <a:pt x="8668" y="384471"/>
                  </a:lnTo>
                  <a:lnTo>
                    <a:pt x="15417" y="388734"/>
                  </a:lnTo>
                  <a:lnTo>
                    <a:pt x="716889" y="388734"/>
                  </a:lnTo>
                  <a:lnTo>
                    <a:pt x="724116" y="384057"/>
                  </a:lnTo>
                  <a:lnTo>
                    <a:pt x="729280" y="378828"/>
                  </a:lnTo>
                  <a:lnTo>
                    <a:pt x="732379" y="373046"/>
                  </a:lnTo>
                  <a:lnTo>
                    <a:pt x="733412" y="366712"/>
                  </a:lnTo>
                  <a:lnTo>
                    <a:pt x="732379" y="360378"/>
                  </a:lnTo>
                  <a:lnTo>
                    <a:pt x="729280" y="354596"/>
                  </a:lnTo>
                  <a:lnTo>
                    <a:pt x="724116" y="349367"/>
                  </a:lnTo>
                  <a:lnTo>
                    <a:pt x="716889" y="344690"/>
                  </a:lnTo>
                  <a:close/>
                </a:path>
                <a:path w="733425" h="732789">
                  <a:moveTo>
                    <a:pt x="366699" y="0"/>
                  </a:moveTo>
                  <a:lnTo>
                    <a:pt x="360095" y="0"/>
                  </a:lnTo>
                  <a:lnTo>
                    <a:pt x="353123" y="4775"/>
                  </a:lnTo>
                  <a:lnTo>
                    <a:pt x="345782" y="14325"/>
                  </a:lnTo>
                  <a:lnTo>
                    <a:pt x="344677" y="179501"/>
                  </a:lnTo>
                  <a:lnTo>
                    <a:pt x="344677" y="344690"/>
                  </a:lnTo>
                  <a:lnTo>
                    <a:pt x="388734" y="344690"/>
                  </a:lnTo>
                  <a:lnTo>
                    <a:pt x="388734" y="16522"/>
                  </a:lnTo>
                  <a:lnTo>
                    <a:pt x="384464" y="9295"/>
                  </a:lnTo>
                  <a:lnTo>
                    <a:pt x="379369" y="4132"/>
                  </a:lnTo>
                  <a:lnTo>
                    <a:pt x="373448" y="1033"/>
                  </a:lnTo>
                  <a:lnTo>
                    <a:pt x="3666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B2DBED64-8259-4486-6BF8-071AC0559A31}"/>
                </a:ext>
              </a:extLst>
            </p:cNvPr>
            <p:cNvSpPr/>
            <p:nvPr/>
          </p:nvSpPr>
          <p:spPr>
            <a:xfrm>
              <a:off x="2169081" y="4201448"/>
              <a:ext cx="733425" cy="732790"/>
            </a:xfrm>
            <a:custGeom>
              <a:avLst/>
              <a:gdLst/>
              <a:ahLst/>
              <a:cxnLst/>
              <a:rect l="l" t="t" r="r" b="b"/>
              <a:pathLst>
                <a:path w="733425" h="732789">
                  <a:moveTo>
                    <a:pt x="0" y="381023"/>
                  </a:moveTo>
                  <a:lnTo>
                    <a:pt x="0" y="376252"/>
                  </a:lnTo>
                  <a:lnTo>
                    <a:pt x="0" y="366707"/>
                  </a:lnTo>
                  <a:lnTo>
                    <a:pt x="963" y="359962"/>
                  </a:lnTo>
                  <a:lnTo>
                    <a:pt x="3854" y="354043"/>
                  </a:lnTo>
                  <a:lnTo>
                    <a:pt x="8672" y="348950"/>
                  </a:lnTo>
                  <a:lnTo>
                    <a:pt x="15417" y="344683"/>
                  </a:lnTo>
                  <a:lnTo>
                    <a:pt x="344683" y="344683"/>
                  </a:lnTo>
                  <a:lnTo>
                    <a:pt x="344683" y="179499"/>
                  </a:lnTo>
                  <a:lnTo>
                    <a:pt x="345784" y="14315"/>
                  </a:lnTo>
                  <a:lnTo>
                    <a:pt x="353126" y="4771"/>
                  </a:lnTo>
                  <a:lnTo>
                    <a:pt x="360100" y="0"/>
                  </a:lnTo>
                  <a:lnTo>
                    <a:pt x="366707" y="0"/>
                  </a:lnTo>
                  <a:lnTo>
                    <a:pt x="373452" y="1032"/>
                  </a:lnTo>
                  <a:lnTo>
                    <a:pt x="379371" y="4129"/>
                  </a:lnTo>
                  <a:lnTo>
                    <a:pt x="384464" y="9291"/>
                  </a:lnTo>
                  <a:lnTo>
                    <a:pt x="388732" y="16518"/>
                  </a:lnTo>
                  <a:lnTo>
                    <a:pt x="388732" y="344683"/>
                  </a:lnTo>
                  <a:lnTo>
                    <a:pt x="716897" y="344683"/>
                  </a:lnTo>
                  <a:lnTo>
                    <a:pt x="724124" y="349363"/>
                  </a:lnTo>
                  <a:lnTo>
                    <a:pt x="729286" y="354594"/>
                  </a:lnTo>
                  <a:lnTo>
                    <a:pt x="732383" y="360375"/>
                  </a:lnTo>
                  <a:lnTo>
                    <a:pt x="733415" y="366707"/>
                  </a:lnTo>
                  <a:lnTo>
                    <a:pt x="732383" y="373039"/>
                  </a:lnTo>
                  <a:lnTo>
                    <a:pt x="729286" y="378821"/>
                  </a:lnTo>
                  <a:lnTo>
                    <a:pt x="724124" y="384052"/>
                  </a:lnTo>
                  <a:lnTo>
                    <a:pt x="716897" y="388732"/>
                  </a:lnTo>
                  <a:lnTo>
                    <a:pt x="388732" y="388732"/>
                  </a:lnTo>
                  <a:lnTo>
                    <a:pt x="388732" y="716897"/>
                  </a:lnTo>
                  <a:lnTo>
                    <a:pt x="382859" y="727175"/>
                  </a:lnTo>
                  <a:lnTo>
                    <a:pt x="376252" y="732314"/>
                  </a:lnTo>
                  <a:lnTo>
                    <a:pt x="368910" y="732314"/>
                  </a:lnTo>
                  <a:lnTo>
                    <a:pt x="366707" y="732314"/>
                  </a:lnTo>
                  <a:lnTo>
                    <a:pt x="364505" y="732314"/>
                  </a:lnTo>
                  <a:lnTo>
                    <a:pt x="355695" y="732314"/>
                  </a:lnTo>
                  <a:lnTo>
                    <a:pt x="349088" y="727175"/>
                  </a:lnTo>
                  <a:lnTo>
                    <a:pt x="344683" y="716897"/>
                  </a:lnTo>
                  <a:lnTo>
                    <a:pt x="344683" y="388732"/>
                  </a:lnTo>
                  <a:lnTo>
                    <a:pt x="15417" y="388732"/>
                  </a:lnTo>
                  <a:lnTo>
                    <a:pt x="8672" y="384464"/>
                  </a:lnTo>
                  <a:lnTo>
                    <a:pt x="3854" y="379371"/>
                  </a:lnTo>
                  <a:lnTo>
                    <a:pt x="963" y="373452"/>
                  </a:lnTo>
                  <a:lnTo>
                    <a:pt x="0" y="366707"/>
                  </a:lnTo>
                  <a:lnTo>
                    <a:pt x="0" y="38102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C3283C90-1313-02B7-3198-49696C1AE386}"/>
              </a:ext>
            </a:extLst>
          </p:cNvPr>
          <p:cNvGrpSpPr/>
          <p:nvPr/>
        </p:nvGrpSpPr>
        <p:grpSpPr>
          <a:xfrm>
            <a:off x="3231217" y="437082"/>
            <a:ext cx="311150" cy="741680"/>
            <a:chOff x="3231217" y="4115002"/>
            <a:chExt cx="311150" cy="741680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CBB2EB84-D11A-BC01-557E-B0A8CDCB2FE3}"/>
                </a:ext>
              </a:extLst>
            </p:cNvPr>
            <p:cNvSpPr/>
            <p:nvPr/>
          </p:nvSpPr>
          <p:spPr>
            <a:xfrm>
              <a:off x="3231756" y="4115549"/>
              <a:ext cx="309880" cy="740410"/>
            </a:xfrm>
            <a:custGeom>
              <a:avLst/>
              <a:gdLst/>
              <a:ahLst/>
              <a:cxnLst/>
              <a:rect l="l" t="t" r="r" b="b"/>
              <a:pathLst>
                <a:path w="309879" h="740410">
                  <a:moveTo>
                    <a:pt x="248881" y="0"/>
                  </a:moveTo>
                  <a:lnTo>
                    <a:pt x="211303" y="12185"/>
                  </a:lnTo>
                  <a:lnTo>
                    <a:pt x="184737" y="42397"/>
                  </a:lnTo>
                  <a:lnTo>
                    <a:pt x="179501" y="67170"/>
                  </a:lnTo>
                  <a:lnTo>
                    <a:pt x="180880" y="78943"/>
                  </a:lnTo>
                  <a:lnTo>
                    <a:pt x="209789" y="111775"/>
                  </a:lnTo>
                  <a:lnTo>
                    <a:pt x="225755" y="114528"/>
                  </a:lnTo>
                  <a:lnTo>
                    <a:pt x="238697" y="112737"/>
                  </a:lnTo>
                  <a:lnTo>
                    <a:pt x="274205" y="92506"/>
                  </a:lnTo>
                  <a:lnTo>
                    <a:pt x="294863" y="58638"/>
                  </a:lnTo>
                  <a:lnTo>
                    <a:pt x="296240" y="46253"/>
                  </a:lnTo>
                  <a:lnTo>
                    <a:pt x="294930" y="36752"/>
                  </a:lnTo>
                  <a:lnTo>
                    <a:pt x="267055" y="3305"/>
                  </a:lnTo>
                  <a:lnTo>
                    <a:pt x="248881" y="0"/>
                  </a:lnTo>
                  <a:close/>
                </a:path>
                <a:path w="309879" h="740410">
                  <a:moveTo>
                    <a:pt x="236626" y="283019"/>
                  </a:moveTo>
                  <a:lnTo>
                    <a:pt x="148666" y="283019"/>
                  </a:lnTo>
                  <a:lnTo>
                    <a:pt x="156859" y="284670"/>
                  </a:lnTo>
                  <a:lnTo>
                    <a:pt x="162713" y="289623"/>
                  </a:lnTo>
                  <a:lnTo>
                    <a:pt x="166227" y="297882"/>
                  </a:lnTo>
                  <a:lnTo>
                    <a:pt x="167398" y="309448"/>
                  </a:lnTo>
                  <a:lnTo>
                    <a:pt x="166554" y="319354"/>
                  </a:lnTo>
                  <a:lnTo>
                    <a:pt x="154181" y="368979"/>
                  </a:lnTo>
                  <a:lnTo>
                    <a:pt x="129950" y="435602"/>
                  </a:lnTo>
                  <a:lnTo>
                    <a:pt x="111226" y="485635"/>
                  </a:lnTo>
                  <a:lnTo>
                    <a:pt x="92579" y="534365"/>
                  </a:lnTo>
                  <a:lnTo>
                    <a:pt x="78471" y="571531"/>
                  </a:lnTo>
                  <a:lnTo>
                    <a:pt x="68905" y="597134"/>
                  </a:lnTo>
                  <a:lnTo>
                    <a:pt x="63881" y="611174"/>
                  </a:lnTo>
                  <a:lnTo>
                    <a:pt x="61471" y="619571"/>
                  </a:lnTo>
                  <a:lnTo>
                    <a:pt x="59788" y="628041"/>
                  </a:lnTo>
                  <a:lnTo>
                    <a:pt x="59748" y="628243"/>
                  </a:lnTo>
                  <a:lnTo>
                    <a:pt x="58793" y="636511"/>
                  </a:lnTo>
                  <a:lnTo>
                    <a:pt x="58714" y="637192"/>
                  </a:lnTo>
                  <a:lnTo>
                    <a:pt x="58397" y="645661"/>
                  </a:lnTo>
                  <a:lnTo>
                    <a:pt x="66628" y="687717"/>
                  </a:lnTo>
                  <a:lnTo>
                    <a:pt x="104416" y="727020"/>
                  </a:lnTo>
                  <a:lnTo>
                    <a:pt x="154177" y="740028"/>
                  </a:lnTo>
                  <a:lnTo>
                    <a:pt x="171259" y="738583"/>
                  </a:lnTo>
                  <a:lnTo>
                    <a:pt x="171811" y="738583"/>
                  </a:lnTo>
                  <a:lnTo>
                    <a:pt x="222453" y="715797"/>
                  </a:lnTo>
                  <a:lnTo>
                    <a:pt x="241497" y="699274"/>
                  </a:lnTo>
                  <a:lnTo>
                    <a:pt x="159689" y="699274"/>
                  </a:lnTo>
                  <a:lnTo>
                    <a:pt x="151496" y="697555"/>
                  </a:lnTo>
                  <a:lnTo>
                    <a:pt x="145642" y="692396"/>
                  </a:lnTo>
                  <a:lnTo>
                    <a:pt x="142128" y="683795"/>
                  </a:lnTo>
                  <a:lnTo>
                    <a:pt x="140957" y="671753"/>
                  </a:lnTo>
                  <a:lnTo>
                    <a:pt x="141302" y="665416"/>
                  </a:lnTo>
                  <a:lnTo>
                    <a:pt x="155967" y="609324"/>
                  </a:lnTo>
                  <a:lnTo>
                    <a:pt x="179094" y="547101"/>
                  </a:lnTo>
                  <a:lnTo>
                    <a:pt x="206212" y="477583"/>
                  </a:lnTo>
                  <a:lnTo>
                    <a:pt x="218049" y="446819"/>
                  </a:lnTo>
                  <a:lnTo>
                    <a:pt x="236665" y="396717"/>
                  </a:lnTo>
                  <a:lnTo>
                    <a:pt x="248332" y="359549"/>
                  </a:lnTo>
                  <a:lnTo>
                    <a:pt x="252183" y="334771"/>
                  </a:lnTo>
                  <a:lnTo>
                    <a:pt x="249911" y="314402"/>
                  </a:lnTo>
                  <a:lnTo>
                    <a:pt x="244200" y="296233"/>
                  </a:lnTo>
                  <a:lnTo>
                    <a:pt x="236626" y="283019"/>
                  </a:lnTo>
                  <a:close/>
                </a:path>
                <a:path w="309879" h="740410">
                  <a:moveTo>
                    <a:pt x="302107" y="559422"/>
                  </a:moveTo>
                  <a:lnTo>
                    <a:pt x="276415" y="559422"/>
                  </a:lnTo>
                  <a:lnTo>
                    <a:pt x="270167" y="560158"/>
                  </a:lnTo>
                  <a:lnTo>
                    <a:pt x="267233" y="563092"/>
                  </a:lnTo>
                  <a:lnTo>
                    <a:pt x="265404" y="568236"/>
                  </a:lnTo>
                  <a:lnTo>
                    <a:pt x="263194" y="577037"/>
                  </a:lnTo>
                  <a:lnTo>
                    <a:pt x="256931" y="595556"/>
                  </a:lnTo>
                  <a:lnTo>
                    <a:pt x="235673" y="642010"/>
                  </a:lnTo>
                  <a:lnTo>
                    <a:pt x="213160" y="673603"/>
                  </a:lnTo>
                  <a:lnTo>
                    <a:pt x="180606" y="695972"/>
                  </a:lnTo>
                  <a:lnTo>
                    <a:pt x="166293" y="699274"/>
                  </a:lnTo>
                  <a:lnTo>
                    <a:pt x="241497" y="699274"/>
                  </a:lnTo>
                  <a:lnTo>
                    <a:pt x="272008" y="660730"/>
                  </a:lnTo>
                  <a:lnTo>
                    <a:pt x="294100" y="617581"/>
                  </a:lnTo>
                  <a:lnTo>
                    <a:pt x="308829" y="575868"/>
                  </a:lnTo>
                  <a:lnTo>
                    <a:pt x="309448" y="563092"/>
                  </a:lnTo>
                  <a:lnTo>
                    <a:pt x="302107" y="559422"/>
                  </a:lnTo>
                  <a:close/>
                </a:path>
                <a:path w="309879" h="740410">
                  <a:moveTo>
                    <a:pt x="150875" y="241172"/>
                  </a:moveTo>
                  <a:lnTo>
                    <a:pt x="100907" y="254383"/>
                  </a:lnTo>
                  <a:lnTo>
                    <a:pt x="69796" y="278403"/>
                  </a:lnTo>
                  <a:lnTo>
                    <a:pt x="36347" y="321563"/>
                  </a:lnTo>
                  <a:lnTo>
                    <a:pt x="15285" y="364712"/>
                  </a:lnTo>
                  <a:lnTo>
                    <a:pt x="621" y="406419"/>
                  </a:lnTo>
                  <a:lnTo>
                    <a:pt x="0" y="411860"/>
                  </a:lnTo>
                  <a:lnTo>
                    <a:pt x="0" y="414058"/>
                  </a:lnTo>
                  <a:lnTo>
                    <a:pt x="2209" y="417360"/>
                  </a:lnTo>
                  <a:lnTo>
                    <a:pt x="6616" y="421766"/>
                  </a:lnTo>
                  <a:lnTo>
                    <a:pt x="35979" y="421766"/>
                  </a:lnTo>
                  <a:lnTo>
                    <a:pt x="37084" y="421398"/>
                  </a:lnTo>
                  <a:lnTo>
                    <a:pt x="40017" y="419938"/>
                  </a:lnTo>
                  <a:lnTo>
                    <a:pt x="40754" y="419201"/>
                  </a:lnTo>
                  <a:lnTo>
                    <a:pt x="40878" y="417360"/>
                  </a:lnTo>
                  <a:lnTo>
                    <a:pt x="41122" y="416636"/>
                  </a:lnTo>
                  <a:lnTo>
                    <a:pt x="42583" y="413689"/>
                  </a:lnTo>
                  <a:lnTo>
                    <a:pt x="43319" y="412597"/>
                  </a:lnTo>
                  <a:lnTo>
                    <a:pt x="44056" y="411860"/>
                  </a:lnTo>
                  <a:lnTo>
                    <a:pt x="52037" y="385019"/>
                  </a:lnTo>
                  <a:lnTo>
                    <a:pt x="72963" y="338766"/>
                  </a:lnTo>
                  <a:lnTo>
                    <a:pt x="100011" y="303454"/>
                  </a:lnTo>
                  <a:lnTo>
                    <a:pt x="146469" y="283019"/>
                  </a:lnTo>
                  <a:lnTo>
                    <a:pt x="236626" y="283019"/>
                  </a:lnTo>
                  <a:lnTo>
                    <a:pt x="235047" y="280265"/>
                  </a:lnTo>
                  <a:lnTo>
                    <a:pt x="222453" y="266496"/>
                  </a:lnTo>
                  <a:lnTo>
                    <a:pt x="207241" y="255414"/>
                  </a:lnTo>
                  <a:lnTo>
                    <a:pt x="190241" y="247500"/>
                  </a:lnTo>
                  <a:lnTo>
                    <a:pt x="171452" y="242754"/>
                  </a:lnTo>
                  <a:lnTo>
                    <a:pt x="150875" y="241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E26BFA44-03D1-7A99-6EAB-29B5ACED2E5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0717" y="4115002"/>
              <a:ext cx="117831" cy="115628"/>
            </a:xfrm>
            <a:prstGeom prst="rect">
              <a:avLst/>
            </a:prstGeom>
          </p:spPr>
        </p:pic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1E7B77D9-6C82-68F6-798F-E3BF3718F633}"/>
                </a:ext>
              </a:extLst>
            </p:cNvPr>
            <p:cNvSpPr/>
            <p:nvPr/>
          </p:nvSpPr>
          <p:spPr>
            <a:xfrm>
              <a:off x="3231768" y="4356721"/>
              <a:ext cx="309880" cy="499109"/>
            </a:xfrm>
            <a:custGeom>
              <a:avLst/>
              <a:gdLst/>
              <a:ahLst/>
              <a:cxnLst/>
              <a:rect l="l" t="t" r="r" b="b"/>
              <a:pathLst>
                <a:path w="309879" h="499110">
                  <a:moveTo>
                    <a:pt x="0" y="170689"/>
                  </a:moveTo>
                  <a:lnTo>
                    <a:pt x="15279" y="123543"/>
                  </a:lnTo>
                  <a:lnTo>
                    <a:pt x="36340" y="80389"/>
                  </a:lnTo>
                  <a:lnTo>
                    <a:pt x="69790" y="37234"/>
                  </a:lnTo>
                  <a:lnTo>
                    <a:pt x="100899" y="13214"/>
                  </a:lnTo>
                  <a:lnTo>
                    <a:pt x="150867" y="0"/>
                  </a:lnTo>
                  <a:lnTo>
                    <a:pt x="171446" y="1583"/>
                  </a:lnTo>
                  <a:lnTo>
                    <a:pt x="222447" y="25328"/>
                  </a:lnTo>
                  <a:lnTo>
                    <a:pt x="249908" y="73231"/>
                  </a:lnTo>
                  <a:lnTo>
                    <a:pt x="252180" y="93604"/>
                  </a:lnTo>
                  <a:lnTo>
                    <a:pt x="251216" y="104478"/>
                  </a:lnTo>
                  <a:lnTo>
                    <a:pt x="236763" y="155272"/>
                  </a:lnTo>
                  <a:lnTo>
                    <a:pt x="218042" y="205653"/>
                  </a:lnTo>
                  <a:lnTo>
                    <a:pt x="192714" y="270901"/>
                  </a:lnTo>
                  <a:lnTo>
                    <a:pt x="179086" y="305934"/>
                  </a:lnTo>
                  <a:lnTo>
                    <a:pt x="155961" y="368153"/>
                  </a:lnTo>
                  <a:lnTo>
                    <a:pt x="144054" y="406627"/>
                  </a:lnTo>
                  <a:lnTo>
                    <a:pt x="140956" y="430578"/>
                  </a:lnTo>
                  <a:lnTo>
                    <a:pt x="142126" y="442623"/>
                  </a:lnTo>
                  <a:lnTo>
                    <a:pt x="145637" y="451226"/>
                  </a:lnTo>
                  <a:lnTo>
                    <a:pt x="151487" y="456388"/>
                  </a:lnTo>
                  <a:lnTo>
                    <a:pt x="159677" y="458109"/>
                  </a:lnTo>
                  <a:lnTo>
                    <a:pt x="166284" y="458109"/>
                  </a:lnTo>
                  <a:lnTo>
                    <a:pt x="205929" y="439388"/>
                  </a:lnTo>
                  <a:lnTo>
                    <a:pt x="235662" y="400845"/>
                  </a:lnTo>
                  <a:lnTo>
                    <a:pt x="256929" y="354387"/>
                  </a:lnTo>
                  <a:lnTo>
                    <a:pt x="265395" y="327063"/>
                  </a:lnTo>
                  <a:lnTo>
                    <a:pt x="267230" y="321924"/>
                  </a:lnTo>
                  <a:lnTo>
                    <a:pt x="268698" y="320456"/>
                  </a:lnTo>
                  <a:lnTo>
                    <a:pt x="270166" y="318988"/>
                  </a:lnTo>
                  <a:lnTo>
                    <a:pt x="276407" y="318253"/>
                  </a:lnTo>
                  <a:lnTo>
                    <a:pt x="287419" y="318253"/>
                  </a:lnTo>
                  <a:lnTo>
                    <a:pt x="302102" y="318253"/>
                  </a:lnTo>
                  <a:lnTo>
                    <a:pt x="309444" y="321924"/>
                  </a:lnTo>
                  <a:lnTo>
                    <a:pt x="309444" y="329266"/>
                  </a:lnTo>
                  <a:lnTo>
                    <a:pt x="308824" y="334703"/>
                  </a:lnTo>
                  <a:lnTo>
                    <a:pt x="294095" y="376412"/>
                  </a:lnTo>
                  <a:lnTo>
                    <a:pt x="272002" y="419566"/>
                  </a:lnTo>
                  <a:lnTo>
                    <a:pt x="237520" y="462101"/>
                  </a:lnTo>
                  <a:lnTo>
                    <a:pt x="206204" y="485227"/>
                  </a:lnTo>
                  <a:lnTo>
                    <a:pt x="154171" y="498854"/>
                  </a:lnTo>
                  <a:lnTo>
                    <a:pt x="136896" y="497409"/>
                  </a:lnTo>
                  <a:lnTo>
                    <a:pt x="89199" y="475729"/>
                  </a:lnTo>
                  <a:lnTo>
                    <a:pt x="60705" y="427412"/>
                  </a:lnTo>
                  <a:lnTo>
                    <a:pt x="58364" y="405250"/>
                  </a:lnTo>
                  <a:lnTo>
                    <a:pt x="58709" y="396027"/>
                  </a:lnTo>
                  <a:lnTo>
                    <a:pt x="68895" y="355970"/>
                  </a:lnTo>
                  <a:lnTo>
                    <a:pt x="92571" y="293201"/>
                  </a:lnTo>
                  <a:lnTo>
                    <a:pt x="111223" y="244471"/>
                  </a:lnTo>
                  <a:lnTo>
                    <a:pt x="129944" y="194435"/>
                  </a:lnTo>
                  <a:lnTo>
                    <a:pt x="144260" y="155547"/>
                  </a:lnTo>
                  <a:lnTo>
                    <a:pt x="159677" y="111223"/>
                  </a:lnTo>
                  <a:lnTo>
                    <a:pt x="167386" y="68275"/>
                  </a:lnTo>
                  <a:lnTo>
                    <a:pt x="166216" y="56713"/>
                  </a:lnTo>
                  <a:lnTo>
                    <a:pt x="162705" y="48453"/>
                  </a:lnTo>
                  <a:lnTo>
                    <a:pt x="156855" y="43498"/>
                  </a:lnTo>
                  <a:lnTo>
                    <a:pt x="148665" y="41846"/>
                  </a:lnTo>
                  <a:lnTo>
                    <a:pt x="146462" y="41846"/>
                  </a:lnTo>
                  <a:lnTo>
                    <a:pt x="100005" y="62288"/>
                  </a:lnTo>
                  <a:lnTo>
                    <a:pt x="72956" y="97596"/>
                  </a:lnTo>
                  <a:lnTo>
                    <a:pt x="52032" y="143847"/>
                  </a:lnTo>
                  <a:lnTo>
                    <a:pt x="44048" y="170689"/>
                  </a:lnTo>
                  <a:lnTo>
                    <a:pt x="43314" y="171424"/>
                  </a:lnTo>
                  <a:lnTo>
                    <a:pt x="42580" y="172525"/>
                  </a:lnTo>
                  <a:lnTo>
                    <a:pt x="41846" y="173993"/>
                  </a:lnTo>
                  <a:lnTo>
                    <a:pt x="41112" y="175461"/>
                  </a:lnTo>
                  <a:lnTo>
                    <a:pt x="40745" y="176562"/>
                  </a:lnTo>
                  <a:lnTo>
                    <a:pt x="40745" y="177297"/>
                  </a:lnTo>
                  <a:lnTo>
                    <a:pt x="40745" y="178031"/>
                  </a:lnTo>
                  <a:lnTo>
                    <a:pt x="40011" y="178765"/>
                  </a:lnTo>
                  <a:lnTo>
                    <a:pt x="38542" y="179499"/>
                  </a:lnTo>
                  <a:lnTo>
                    <a:pt x="37074" y="180234"/>
                  </a:lnTo>
                  <a:lnTo>
                    <a:pt x="35973" y="180600"/>
                  </a:lnTo>
                  <a:lnTo>
                    <a:pt x="35239" y="180600"/>
                  </a:lnTo>
                  <a:lnTo>
                    <a:pt x="34505" y="180600"/>
                  </a:lnTo>
                  <a:lnTo>
                    <a:pt x="6607" y="180600"/>
                  </a:lnTo>
                  <a:lnTo>
                    <a:pt x="2202" y="176195"/>
                  </a:lnTo>
                  <a:lnTo>
                    <a:pt x="0" y="172892"/>
                  </a:lnTo>
                  <a:lnTo>
                    <a:pt x="0" y="17068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>
            <a:extLst>
              <a:ext uri="{FF2B5EF4-FFF2-40B4-BE49-F238E27FC236}">
                <a16:creationId xmlns:a16="http://schemas.microsoft.com/office/drawing/2014/main" id="{A8404C85-F94D-4D0F-2113-E4E202D2B966}"/>
              </a:ext>
            </a:extLst>
          </p:cNvPr>
          <p:cNvGrpSpPr/>
          <p:nvPr/>
        </p:nvGrpSpPr>
        <p:grpSpPr>
          <a:xfrm>
            <a:off x="3649671" y="339073"/>
            <a:ext cx="264795" cy="1102360"/>
            <a:chOff x="3649671" y="4016993"/>
            <a:chExt cx="264795" cy="1102360"/>
          </a:xfrm>
        </p:grpSpPr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D47040D0-FB1F-FF70-EAF3-2BF5C124B3E1}"/>
                </a:ext>
              </a:extLst>
            </p:cNvPr>
            <p:cNvSpPr/>
            <p:nvPr/>
          </p:nvSpPr>
          <p:spPr>
            <a:xfrm>
              <a:off x="3650221" y="4017543"/>
              <a:ext cx="263525" cy="1101725"/>
            </a:xfrm>
            <a:custGeom>
              <a:avLst/>
              <a:gdLst/>
              <a:ahLst/>
              <a:cxnLst/>
              <a:rect l="l" t="t" r="r" b="b"/>
              <a:pathLst>
                <a:path w="263525" h="1101725">
                  <a:moveTo>
                    <a:pt x="34150" y="0"/>
                  </a:moveTo>
                  <a:lnTo>
                    <a:pt x="9918" y="0"/>
                  </a:lnTo>
                  <a:lnTo>
                    <a:pt x="5511" y="1104"/>
                  </a:lnTo>
                  <a:lnTo>
                    <a:pt x="1841" y="3301"/>
                  </a:lnTo>
                  <a:lnTo>
                    <a:pt x="0" y="7340"/>
                  </a:lnTo>
                  <a:lnTo>
                    <a:pt x="0" y="13208"/>
                  </a:lnTo>
                  <a:lnTo>
                    <a:pt x="12115" y="27533"/>
                  </a:lnTo>
                  <a:lnTo>
                    <a:pt x="41739" y="61162"/>
                  </a:lnTo>
                  <a:lnTo>
                    <a:pt x="68541" y="97575"/>
                  </a:lnTo>
                  <a:lnTo>
                    <a:pt x="92522" y="136773"/>
                  </a:lnTo>
                  <a:lnTo>
                    <a:pt x="113682" y="178755"/>
                  </a:lnTo>
                  <a:lnTo>
                    <a:pt x="132020" y="223523"/>
                  </a:lnTo>
                  <a:lnTo>
                    <a:pt x="147537" y="271075"/>
                  </a:lnTo>
                  <a:lnTo>
                    <a:pt x="160233" y="321412"/>
                  </a:lnTo>
                  <a:lnTo>
                    <a:pt x="170107" y="374534"/>
                  </a:lnTo>
                  <a:lnTo>
                    <a:pt x="177161" y="430441"/>
                  </a:lnTo>
                  <a:lnTo>
                    <a:pt x="181393" y="489132"/>
                  </a:lnTo>
                  <a:lnTo>
                    <a:pt x="182803" y="550608"/>
                  </a:lnTo>
                  <a:lnTo>
                    <a:pt x="181393" y="612087"/>
                  </a:lnTo>
                  <a:lnTo>
                    <a:pt x="177161" y="670781"/>
                  </a:lnTo>
                  <a:lnTo>
                    <a:pt x="170107" y="726690"/>
                  </a:lnTo>
                  <a:lnTo>
                    <a:pt x="160233" y="779813"/>
                  </a:lnTo>
                  <a:lnTo>
                    <a:pt x="147537" y="830151"/>
                  </a:lnTo>
                  <a:lnTo>
                    <a:pt x="132020" y="877705"/>
                  </a:lnTo>
                  <a:lnTo>
                    <a:pt x="113682" y="922473"/>
                  </a:lnTo>
                  <a:lnTo>
                    <a:pt x="92522" y="964456"/>
                  </a:lnTo>
                  <a:lnTo>
                    <a:pt x="68541" y="1003654"/>
                  </a:lnTo>
                  <a:lnTo>
                    <a:pt x="41739" y="1040067"/>
                  </a:lnTo>
                  <a:lnTo>
                    <a:pt x="12115" y="1073696"/>
                  </a:lnTo>
                  <a:lnTo>
                    <a:pt x="0" y="1088009"/>
                  </a:lnTo>
                  <a:lnTo>
                    <a:pt x="736" y="1092415"/>
                  </a:lnTo>
                  <a:lnTo>
                    <a:pt x="1841" y="1095717"/>
                  </a:lnTo>
                  <a:lnTo>
                    <a:pt x="4775" y="1100124"/>
                  </a:lnTo>
                  <a:lnTo>
                    <a:pt x="6616" y="1101217"/>
                  </a:lnTo>
                  <a:lnTo>
                    <a:pt x="34150" y="1101217"/>
                  </a:lnTo>
                  <a:lnTo>
                    <a:pt x="38544" y="1096822"/>
                  </a:lnTo>
                  <a:lnTo>
                    <a:pt x="54794" y="1083876"/>
                  </a:lnTo>
                  <a:lnTo>
                    <a:pt x="99110" y="1039558"/>
                  </a:lnTo>
                  <a:lnTo>
                    <a:pt x="125268" y="1010096"/>
                  </a:lnTo>
                  <a:lnTo>
                    <a:pt x="152666" y="969280"/>
                  </a:lnTo>
                  <a:lnTo>
                    <a:pt x="186118" y="909612"/>
                  </a:lnTo>
                  <a:lnTo>
                    <a:pt x="209513" y="861155"/>
                  </a:lnTo>
                  <a:lnTo>
                    <a:pt x="226860" y="812698"/>
                  </a:lnTo>
                  <a:lnTo>
                    <a:pt x="240345" y="759017"/>
                  </a:lnTo>
                  <a:lnTo>
                    <a:pt x="252183" y="694867"/>
                  </a:lnTo>
                  <a:lnTo>
                    <a:pt x="260442" y="624114"/>
                  </a:lnTo>
                  <a:lnTo>
                    <a:pt x="263194" y="550608"/>
                  </a:lnTo>
                  <a:lnTo>
                    <a:pt x="261879" y="500627"/>
                  </a:lnTo>
                  <a:lnTo>
                    <a:pt x="257933" y="451257"/>
                  </a:lnTo>
                  <a:lnTo>
                    <a:pt x="251356" y="402497"/>
                  </a:lnTo>
                  <a:lnTo>
                    <a:pt x="242150" y="354350"/>
                  </a:lnTo>
                  <a:lnTo>
                    <a:pt x="230314" y="306814"/>
                  </a:lnTo>
                  <a:lnTo>
                    <a:pt x="215849" y="259892"/>
                  </a:lnTo>
                  <a:lnTo>
                    <a:pt x="198503" y="214555"/>
                  </a:lnTo>
                  <a:lnTo>
                    <a:pt x="178037" y="171789"/>
                  </a:lnTo>
                  <a:lnTo>
                    <a:pt x="154451" y="131592"/>
                  </a:lnTo>
                  <a:lnTo>
                    <a:pt x="127745" y="93966"/>
                  </a:lnTo>
                  <a:lnTo>
                    <a:pt x="97919" y="58912"/>
                  </a:lnTo>
                  <a:lnTo>
                    <a:pt x="64973" y="26428"/>
                  </a:lnTo>
                  <a:lnTo>
                    <a:pt x="341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806436F3-F81F-88B4-FBB7-F0F1DFA55C02}"/>
                </a:ext>
              </a:extLst>
            </p:cNvPr>
            <p:cNvSpPr/>
            <p:nvPr/>
          </p:nvSpPr>
          <p:spPr>
            <a:xfrm>
              <a:off x="3650222" y="4017544"/>
              <a:ext cx="263525" cy="1101725"/>
            </a:xfrm>
            <a:custGeom>
              <a:avLst/>
              <a:gdLst/>
              <a:ahLst/>
              <a:cxnLst/>
              <a:rect l="l" t="t" r="r" b="b"/>
              <a:pathLst>
                <a:path w="263525" h="1101725">
                  <a:moveTo>
                    <a:pt x="5506" y="1101"/>
                  </a:moveTo>
                  <a:lnTo>
                    <a:pt x="9911" y="0"/>
                  </a:lnTo>
                  <a:lnTo>
                    <a:pt x="13581" y="0"/>
                  </a:lnTo>
                  <a:lnTo>
                    <a:pt x="17252" y="0"/>
                  </a:lnTo>
                  <a:lnTo>
                    <a:pt x="20923" y="0"/>
                  </a:lnTo>
                  <a:lnTo>
                    <a:pt x="34137" y="0"/>
                  </a:lnTo>
                  <a:lnTo>
                    <a:pt x="64972" y="26429"/>
                  </a:lnTo>
                  <a:lnTo>
                    <a:pt x="97917" y="58915"/>
                  </a:lnTo>
                  <a:lnTo>
                    <a:pt x="127742" y="93971"/>
                  </a:lnTo>
                  <a:lnTo>
                    <a:pt x="154446" y="131596"/>
                  </a:lnTo>
                  <a:lnTo>
                    <a:pt x="178031" y="171790"/>
                  </a:lnTo>
                  <a:lnTo>
                    <a:pt x="198495" y="214555"/>
                  </a:lnTo>
                  <a:lnTo>
                    <a:pt x="215840" y="259889"/>
                  </a:lnTo>
                  <a:lnTo>
                    <a:pt x="230309" y="306813"/>
                  </a:lnTo>
                  <a:lnTo>
                    <a:pt x="242147" y="354349"/>
                  </a:lnTo>
                  <a:lnTo>
                    <a:pt x="251354" y="402497"/>
                  </a:lnTo>
                  <a:lnTo>
                    <a:pt x="257931" y="451257"/>
                  </a:lnTo>
                  <a:lnTo>
                    <a:pt x="261877" y="500629"/>
                  </a:lnTo>
                  <a:lnTo>
                    <a:pt x="263192" y="550612"/>
                  </a:lnTo>
                  <a:lnTo>
                    <a:pt x="262504" y="587709"/>
                  </a:lnTo>
                  <a:lnTo>
                    <a:pt x="256998" y="659839"/>
                  </a:lnTo>
                  <a:lnTo>
                    <a:pt x="246467" y="728253"/>
                  </a:lnTo>
                  <a:lnTo>
                    <a:pt x="233803" y="787169"/>
                  </a:lnTo>
                  <a:lnTo>
                    <a:pt x="218937" y="836930"/>
                  </a:lnTo>
                  <a:lnTo>
                    <a:pt x="198564" y="885384"/>
                  </a:lnTo>
                  <a:lnTo>
                    <a:pt x="173580" y="932393"/>
                  </a:lnTo>
                  <a:lnTo>
                    <a:pt x="152657" y="969284"/>
                  </a:lnTo>
                  <a:lnTo>
                    <a:pt x="125264" y="1010098"/>
                  </a:lnTo>
                  <a:lnTo>
                    <a:pt x="99110" y="1039556"/>
                  </a:lnTo>
                  <a:lnTo>
                    <a:pt x="68138" y="1071560"/>
                  </a:lnTo>
                  <a:lnTo>
                    <a:pt x="38542" y="1096819"/>
                  </a:lnTo>
                  <a:lnTo>
                    <a:pt x="36340" y="1099022"/>
                  </a:lnTo>
                  <a:lnTo>
                    <a:pt x="34872" y="1100490"/>
                  </a:lnTo>
                  <a:lnTo>
                    <a:pt x="34137" y="1101224"/>
                  </a:lnTo>
                  <a:lnTo>
                    <a:pt x="20923" y="1101224"/>
                  </a:lnTo>
                  <a:lnTo>
                    <a:pt x="15050" y="1101224"/>
                  </a:lnTo>
                  <a:lnTo>
                    <a:pt x="11012" y="1101224"/>
                  </a:lnTo>
                  <a:lnTo>
                    <a:pt x="8809" y="1101224"/>
                  </a:lnTo>
                  <a:lnTo>
                    <a:pt x="6607" y="1101224"/>
                  </a:lnTo>
                  <a:lnTo>
                    <a:pt x="4771" y="1100123"/>
                  </a:lnTo>
                  <a:lnTo>
                    <a:pt x="3303" y="1097920"/>
                  </a:lnTo>
                  <a:lnTo>
                    <a:pt x="1835" y="1095718"/>
                  </a:lnTo>
                  <a:lnTo>
                    <a:pt x="734" y="1092414"/>
                  </a:lnTo>
                  <a:lnTo>
                    <a:pt x="0" y="1088009"/>
                  </a:lnTo>
                  <a:lnTo>
                    <a:pt x="734" y="1087275"/>
                  </a:lnTo>
                  <a:lnTo>
                    <a:pt x="4771" y="1082503"/>
                  </a:lnTo>
                  <a:lnTo>
                    <a:pt x="12113" y="1073694"/>
                  </a:lnTo>
                  <a:lnTo>
                    <a:pt x="41737" y="1040065"/>
                  </a:lnTo>
                  <a:lnTo>
                    <a:pt x="68539" y="1003652"/>
                  </a:lnTo>
                  <a:lnTo>
                    <a:pt x="92520" y="964454"/>
                  </a:lnTo>
                  <a:lnTo>
                    <a:pt x="113680" y="922471"/>
                  </a:lnTo>
                  <a:lnTo>
                    <a:pt x="132019" y="877703"/>
                  </a:lnTo>
                  <a:lnTo>
                    <a:pt x="147536" y="830150"/>
                  </a:lnTo>
                  <a:lnTo>
                    <a:pt x="160232" y="779812"/>
                  </a:lnTo>
                  <a:lnTo>
                    <a:pt x="170107" y="726689"/>
                  </a:lnTo>
                  <a:lnTo>
                    <a:pt x="177160" y="670782"/>
                  </a:lnTo>
                  <a:lnTo>
                    <a:pt x="181392" y="612089"/>
                  </a:lnTo>
                  <a:lnTo>
                    <a:pt x="182803" y="550612"/>
                  </a:lnTo>
                  <a:lnTo>
                    <a:pt x="181392" y="489134"/>
                  </a:lnTo>
                  <a:lnTo>
                    <a:pt x="177160" y="430442"/>
                  </a:lnTo>
                  <a:lnTo>
                    <a:pt x="170107" y="374534"/>
                  </a:lnTo>
                  <a:lnTo>
                    <a:pt x="160232" y="321412"/>
                  </a:lnTo>
                  <a:lnTo>
                    <a:pt x="147536" y="271074"/>
                  </a:lnTo>
                  <a:lnTo>
                    <a:pt x="132019" y="223521"/>
                  </a:lnTo>
                  <a:lnTo>
                    <a:pt x="113680" y="178753"/>
                  </a:lnTo>
                  <a:lnTo>
                    <a:pt x="92520" y="136770"/>
                  </a:lnTo>
                  <a:lnTo>
                    <a:pt x="68539" y="97572"/>
                  </a:lnTo>
                  <a:lnTo>
                    <a:pt x="41737" y="61158"/>
                  </a:lnTo>
                  <a:lnTo>
                    <a:pt x="12113" y="27530"/>
                  </a:lnTo>
                  <a:lnTo>
                    <a:pt x="4771" y="18720"/>
                  </a:lnTo>
                  <a:lnTo>
                    <a:pt x="734" y="13949"/>
                  </a:lnTo>
                  <a:lnTo>
                    <a:pt x="0" y="13214"/>
                  </a:lnTo>
                  <a:lnTo>
                    <a:pt x="0" y="7341"/>
                  </a:lnTo>
                  <a:lnTo>
                    <a:pt x="1835" y="3303"/>
                  </a:lnTo>
                  <a:lnTo>
                    <a:pt x="5506" y="110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>
            <a:extLst>
              <a:ext uri="{FF2B5EF4-FFF2-40B4-BE49-F238E27FC236}">
                <a16:creationId xmlns:a16="http://schemas.microsoft.com/office/drawing/2014/main" id="{DE4EB392-8990-23B3-4A08-42B8F3CAB786}"/>
              </a:ext>
            </a:extLst>
          </p:cNvPr>
          <p:cNvGrpSpPr/>
          <p:nvPr/>
        </p:nvGrpSpPr>
        <p:grpSpPr>
          <a:xfrm>
            <a:off x="4121003" y="339073"/>
            <a:ext cx="264795" cy="1102360"/>
            <a:chOff x="4121003" y="4016993"/>
            <a:chExt cx="264795" cy="1102360"/>
          </a:xfrm>
        </p:grpSpPr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B6A43492-7EFC-8283-37F7-67B617C984E2}"/>
                </a:ext>
              </a:extLst>
            </p:cNvPr>
            <p:cNvSpPr/>
            <p:nvPr/>
          </p:nvSpPr>
          <p:spPr>
            <a:xfrm>
              <a:off x="4121556" y="4017543"/>
              <a:ext cx="263525" cy="1101725"/>
            </a:xfrm>
            <a:custGeom>
              <a:avLst/>
              <a:gdLst/>
              <a:ahLst/>
              <a:cxnLst/>
              <a:rect l="l" t="t" r="r" b="b"/>
              <a:pathLst>
                <a:path w="263525" h="1101725">
                  <a:moveTo>
                    <a:pt x="258051" y="0"/>
                  </a:moveTo>
                  <a:lnTo>
                    <a:pt x="229044" y="0"/>
                  </a:lnTo>
                  <a:lnTo>
                    <a:pt x="219066" y="7639"/>
                  </a:lnTo>
                  <a:lnTo>
                    <a:pt x="211154" y="14039"/>
                  </a:lnTo>
                  <a:lnTo>
                    <a:pt x="205307" y="19202"/>
                  </a:lnTo>
                  <a:lnTo>
                    <a:pt x="189684" y="35788"/>
                  </a:lnTo>
                  <a:lnTo>
                    <a:pt x="165176" y="60566"/>
                  </a:lnTo>
                  <a:lnTo>
                    <a:pt x="138201" y="90293"/>
                  </a:lnTo>
                  <a:lnTo>
                    <a:pt x="110528" y="132351"/>
                  </a:lnTo>
                  <a:lnTo>
                    <a:pt x="77076" y="191604"/>
                  </a:lnTo>
                  <a:lnTo>
                    <a:pt x="53681" y="239514"/>
                  </a:lnTo>
                  <a:lnTo>
                    <a:pt x="36334" y="288518"/>
                  </a:lnTo>
                  <a:lnTo>
                    <a:pt x="22848" y="342752"/>
                  </a:lnTo>
                  <a:lnTo>
                    <a:pt x="11010" y="406349"/>
                  </a:lnTo>
                  <a:lnTo>
                    <a:pt x="2752" y="476550"/>
                  </a:lnTo>
                  <a:lnTo>
                    <a:pt x="0" y="550608"/>
                  </a:lnTo>
                  <a:lnTo>
                    <a:pt x="1314" y="600593"/>
                  </a:lnTo>
                  <a:lnTo>
                    <a:pt x="5258" y="649965"/>
                  </a:lnTo>
                  <a:lnTo>
                    <a:pt x="11833" y="698725"/>
                  </a:lnTo>
                  <a:lnTo>
                    <a:pt x="21038" y="746873"/>
                  </a:lnTo>
                  <a:lnTo>
                    <a:pt x="32875" y="794410"/>
                  </a:lnTo>
                  <a:lnTo>
                    <a:pt x="47345" y="841336"/>
                  </a:lnTo>
                  <a:lnTo>
                    <a:pt x="64691" y="886668"/>
                  </a:lnTo>
                  <a:lnTo>
                    <a:pt x="85157" y="929431"/>
                  </a:lnTo>
                  <a:lnTo>
                    <a:pt x="108743" y="969625"/>
                  </a:lnTo>
                  <a:lnTo>
                    <a:pt x="135449" y="1007250"/>
                  </a:lnTo>
                  <a:lnTo>
                    <a:pt x="165275" y="1042304"/>
                  </a:lnTo>
                  <a:lnTo>
                    <a:pt x="198221" y="1074788"/>
                  </a:lnTo>
                  <a:lnTo>
                    <a:pt x="229044" y="1101217"/>
                  </a:lnTo>
                  <a:lnTo>
                    <a:pt x="257683" y="1101217"/>
                  </a:lnTo>
                  <a:lnTo>
                    <a:pt x="263182" y="1097914"/>
                  </a:lnTo>
                  <a:lnTo>
                    <a:pt x="263182" y="1091311"/>
                  </a:lnTo>
                  <a:lnTo>
                    <a:pt x="262012" y="1089451"/>
                  </a:lnTo>
                  <a:lnTo>
                    <a:pt x="258503" y="1084976"/>
                  </a:lnTo>
                  <a:lnTo>
                    <a:pt x="234556" y="1056278"/>
                  </a:lnTo>
                  <a:lnTo>
                    <a:pt x="223546" y="1042581"/>
                  </a:lnTo>
                  <a:lnTo>
                    <a:pt x="198221" y="1009815"/>
                  </a:lnTo>
                  <a:lnTo>
                    <a:pt x="170959" y="967973"/>
                  </a:lnTo>
                  <a:lnTo>
                    <a:pt x="144259" y="915111"/>
                  </a:lnTo>
                  <a:lnTo>
                    <a:pt x="119751" y="847666"/>
                  </a:lnTo>
                  <a:lnTo>
                    <a:pt x="108947" y="807124"/>
                  </a:lnTo>
                  <a:lnTo>
                    <a:pt x="99110" y="762038"/>
                  </a:lnTo>
                  <a:lnTo>
                    <a:pt x="90917" y="713312"/>
                  </a:lnTo>
                  <a:lnTo>
                    <a:pt x="85063" y="661833"/>
                  </a:lnTo>
                  <a:lnTo>
                    <a:pt x="81549" y="607599"/>
                  </a:lnTo>
                  <a:lnTo>
                    <a:pt x="80378" y="550608"/>
                  </a:lnTo>
                  <a:lnTo>
                    <a:pt x="81549" y="493554"/>
                  </a:lnTo>
                  <a:lnTo>
                    <a:pt x="85063" y="439112"/>
                  </a:lnTo>
                  <a:lnTo>
                    <a:pt x="90917" y="387284"/>
                  </a:lnTo>
                  <a:lnTo>
                    <a:pt x="99110" y="338074"/>
                  </a:lnTo>
                  <a:lnTo>
                    <a:pt x="109016" y="292649"/>
                  </a:lnTo>
                  <a:lnTo>
                    <a:pt x="120026" y="252179"/>
                  </a:lnTo>
                  <a:lnTo>
                    <a:pt x="145351" y="186105"/>
                  </a:lnTo>
                  <a:lnTo>
                    <a:pt x="172613" y="134348"/>
                  </a:lnTo>
                  <a:lnTo>
                    <a:pt x="199313" y="91401"/>
                  </a:lnTo>
                  <a:lnTo>
                    <a:pt x="223821" y="57540"/>
                  </a:lnTo>
                  <a:lnTo>
                    <a:pt x="252653" y="24157"/>
                  </a:lnTo>
                  <a:lnTo>
                    <a:pt x="258503" y="17345"/>
                  </a:lnTo>
                  <a:lnTo>
                    <a:pt x="262012" y="12594"/>
                  </a:lnTo>
                  <a:lnTo>
                    <a:pt x="263182" y="9906"/>
                  </a:lnTo>
                  <a:lnTo>
                    <a:pt x="263182" y="3301"/>
                  </a:lnTo>
                  <a:lnTo>
                    <a:pt x="2580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608ECD2C-440D-158D-BC65-319F754A6F44}"/>
                </a:ext>
              </a:extLst>
            </p:cNvPr>
            <p:cNvSpPr/>
            <p:nvPr/>
          </p:nvSpPr>
          <p:spPr>
            <a:xfrm>
              <a:off x="4121553" y="4017544"/>
              <a:ext cx="263525" cy="1101725"/>
            </a:xfrm>
            <a:custGeom>
              <a:avLst/>
              <a:gdLst/>
              <a:ahLst/>
              <a:cxnLst/>
              <a:rect l="l" t="t" r="r" b="b"/>
              <a:pathLst>
                <a:path w="263525" h="1101725">
                  <a:moveTo>
                    <a:pt x="0" y="550612"/>
                  </a:moveTo>
                  <a:lnTo>
                    <a:pt x="2753" y="476554"/>
                  </a:lnTo>
                  <a:lnTo>
                    <a:pt x="11012" y="406351"/>
                  </a:lnTo>
                  <a:lnTo>
                    <a:pt x="22850" y="342756"/>
                  </a:lnTo>
                  <a:lnTo>
                    <a:pt x="36340" y="288520"/>
                  </a:lnTo>
                  <a:lnTo>
                    <a:pt x="53684" y="239516"/>
                  </a:lnTo>
                  <a:lnTo>
                    <a:pt x="77085" y="191613"/>
                  </a:lnTo>
                  <a:lnTo>
                    <a:pt x="100762" y="149491"/>
                  </a:lnTo>
                  <a:lnTo>
                    <a:pt x="127604" y="104341"/>
                  </a:lnTo>
                  <a:lnTo>
                    <a:pt x="165183" y="60567"/>
                  </a:lnTo>
                  <a:lnTo>
                    <a:pt x="179018" y="46664"/>
                  </a:lnTo>
                  <a:lnTo>
                    <a:pt x="189686" y="35789"/>
                  </a:lnTo>
                  <a:lnTo>
                    <a:pt x="197188" y="27943"/>
                  </a:lnTo>
                  <a:lnTo>
                    <a:pt x="201524" y="23125"/>
                  </a:lnTo>
                  <a:lnTo>
                    <a:pt x="205309" y="19202"/>
                  </a:lnTo>
                  <a:lnTo>
                    <a:pt x="211159" y="14040"/>
                  </a:lnTo>
                  <a:lnTo>
                    <a:pt x="219074" y="7639"/>
                  </a:lnTo>
                  <a:lnTo>
                    <a:pt x="229054" y="0"/>
                  </a:lnTo>
                  <a:lnTo>
                    <a:pt x="243370" y="0"/>
                  </a:lnTo>
                  <a:lnTo>
                    <a:pt x="247775" y="0"/>
                  </a:lnTo>
                  <a:lnTo>
                    <a:pt x="258053" y="0"/>
                  </a:lnTo>
                  <a:lnTo>
                    <a:pt x="263192" y="3303"/>
                  </a:lnTo>
                  <a:lnTo>
                    <a:pt x="263192" y="9911"/>
                  </a:lnTo>
                  <a:lnTo>
                    <a:pt x="262022" y="12595"/>
                  </a:lnTo>
                  <a:lnTo>
                    <a:pt x="258512" y="17344"/>
                  </a:lnTo>
                  <a:lnTo>
                    <a:pt x="252662" y="24158"/>
                  </a:lnTo>
                  <a:lnTo>
                    <a:pt x="244471" y="33036"/>
                  </a:lnTo>
                  <a:lnTo>
                    <a:pt x="234629" y="44117"/>
                  </a:lnTo>
                  <a:lnTo>
                    <a:pt x="199321" y="91401"/>
                  </a:lnTo>
                  <a:lnTo>
                    <a:pt x="172617" y="134349"/>
                  </a:lnTo>
                  <a:lnTo>
                    <a:pt x="145361" y="186106"/>
                  </a:lnTo>
                  <a:lnTo>
                    <a:pt x="120033" y="252180"/>
                  </a:lnTo>
                  <a:lnTo>
                    <a:pt x="109021" y="292650"/>
                  </a:lnTo>
                  <a:lnTo>
                    <a:pt x="99110" y="338075"/>
                  </a:lnTo>
                  <a:lnTo>
                    <a:pt x="90920" y="387286"/>
                  </a:lnTo>
                  <a:lnTo>
                    <a:pt x="85069" y="439113"/>
                  </a:lnTo>
                  <a:lnTo>
                    <a:pt x="81559" y="493554"/>
                  </a:lnTo>
                  <a:lnTo>
                    <a:pt x="80389" y="550612"/>
                  </a:lnTo>
                  <a:lnTo>
                    <a:pt x="81559" y="607600"/>
                  </a:lnTo>
                  <a:lnTo>
                    <a:pt x="85069" y="661836"/>
                  </a:lnTo>
                  <a:lnTo>
                    <a:pt x="90920" y="713318"/>
                  </a:lnTo>
                  <a:lnTo>
                    <a:pt x="99110" y="762047"/>
                  </a:lnTo>
                  <a:lnTo>
                    <a:pt x="108952" y="807128"/>
                  </a:lnTo>
                  <a:lnTo>
                    <a:pt x="119758" y="847667"/>
                  </a:lnTo>
                  <a:lnTo>
                    <a:pt x="144260" y="915117"/>
                  </a:lnTo>
                  <a:lnTo>
                    <a:pt x="170964" y="967976"/>
                  </a:lnTo>
                  <a:lnTo>
                    <a:pt x="198220" y="1009823"/>
                  </a:lnTo>
                  <a:lnTo>
                    <a:pt x="223548" y="1042584"/>
                  </a:lnTo>
                  <a:lnTo>
                    <a:pt x="252662" y="1077892"/>
                  </a:lnTo>
                  <a:lnTo>
                    <a:pt x="258512" y="1084981"/>
                  </a:lnTo>
                  <a:lnTo>
                    <a:pt x="262022" y="1089455"/>
                  </a:lnTo>
                  <a:lnTo>
                    <a:pt x="263192" y="1091313"/>
                  </a:lnTo>
                  <a:lnTo>
                    <a:pt x="263192" y="1097920"/>
                  </a:lnTo>
                  <a:lnTo>
                    <a:pt x="257686" y="1101224"/>
                  </a:lnTo>
                  <a:lnTo>
                    <a:pt x="246674" y="1101224"/>
                  </a:lnTo>
                  <a:lnTo>
                    <a:pt x="243370" y="1101224"/>
                  </a:lnTo>
                  <a:lnTo>
                    <a:pt x="229054" y="1101224"/>
                  </a:lnTo>
                  <a:lnTo>
                    <a:pt x="198220" y="1074795"/>
                  </a:lnTo>
                  <a:lnTo>
                    <a:pt x="165275" y="1042309"/>
                  </a:lnTo>
                  <a:lnTo>
                    <a:pt x="135450" y="1007253"/>
                  </a:lnTo>
                  <a:lnTo>
                    <a:pt x="108745" y="969628"/>
                  </a:lnTo>
                  <a:lnTo>
                    <a:pt x="85161" y="929433"/>
                  </a:lnTo>
                  <a:lnTo>
                    <a:pt x="64697" y="886669"/>
                  </a:lnTo>
                  <a:lnTo>
                    <a:pt x="47352" y="841335"/>
                  </a:lnTo>
                  <a:lnTo>
                    <a:pt x="32883" y="794411"/>
                  </a:lnTo>
                  <a:lnTo>
                    <a:pt x="21045" y="746874"/>
                  </a:lnTo>
                  <a:lnTo>
                    <a:pt x="11838" y="698726"/>
                  </a:lnTo>
                  <a:lnTo>
                    <a:pt x="5261" y="649967"/>
                  </a:lnTo>
                  <a:lnTo>
                    <a:pt x="1315" y="600595"/>
                  </a:lnTo>
                  <a:lnTo>
                    <a:pt x="0" y="55061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>
            <a:extLst>
              <a:ext uri="{FF2B5EF4-FFF2-40B4-BE49-F238E27FC236}">
                <a16:creationId xmlns:a16="http://schemas.microsoft.com/office/drawing/2014/main" id="{4CDEAE17-E7FA-B1BE-3EF4-308B7FD58E00}"/>
              </a:ext>
            </a:extLst>
          </p:cNvPr>
          <p:cNvGrpSpPr/>
          <p:nvPr/>
        </p:nvGrpSpPr>
        <p:grpSpPr>
          <a:xfrm>
            <a:off x="4502025" y="431576"/>
            <a:ext cx="440690" cy="734695"/>
            <a:chOff x="4502025" y="4109496"/>
            <a:chExt cx="440690" cy="734695"/>
          </a:xfrm>
        </p:grpSpPr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4AB81972-FA24-100D-59EF-07B3DD36D699}"/>
                </a:ext>
              </a:extLst>
            </p:cNvPr>
            <p:cNvSpPr/>
            <p:nvPr/>
          </p:nvSpPr>
          <p:spPr>
            <a:xfrm>
              <a:off x="4502569" y="4110037"/>
              <a:ext cx="439420" cy="733425"/>
            </a:xfrm>
            <a:custGeom>
              <a:avLst/>
              <a:gdLst/>
              <a:ahLst/>
              <a:cxnLst/>
              <a:rect l="l" t="t" r="r" b="b"/>
              <a:pathLst>
                <a:path w="439420" h="733425">
                  <a:moveTo>
                    <a:pt x="203733" y="0"/>
                  </a:moveTo>
                  <a:lnTo>
                    <a:pt x="162023" y="3579"/>
                  </a:lnTo>
                  <a:lnTo>
                    <a:pt x="123893" y="14316"/>
                  </a:lnTo>
                  <a:lnTo>
                    <a:pt x="89342" y="32211"/>
                  </a:lnTo>
                  <a:lnTo>
                    <a:pt x="58369" y="57264"/>
                  </a:lnTo>
                  <a:lnTo>
                    <a:pt x="32832" y="87205"/>
                  </a:lnTo>
                  <a:lnTo>
                    <a:pt x="3648" y="154937"/>
                  </a:lnTo>
                  <a:lnTo>
                    <a:pt x="0" y="192722"/>
                  </a:lnTo>
                  <a:lnTo>
                    <a:pt x="1102" y="206488"/>
                  </a:lnTo>
                  <a:lnTo>
                    <a:pt x="17627" y="241173"/>
                  </a:lnTo>
                  <a:lnTo>
                    <a:pt x="64973" y="260997"/>
                  </a:lnTo>
                  <a:lnTo>
                    <a:pt x="80049" y="259344"/>
                  </a:lnTo>
                  <a:lnTo>
                    <a:pt x="114528" y="241173"/>
                  </a:lnTo>
                  <a:lnTo>
                    <a:pt x="132156" y="194919"/>
                  </a:lnTo>
                  <a:lnTo>
                    <a:pt x="120385" y="153216"/>
                  </a:lnTo>
                  <a:lnTo>
                    <a:pt x="80462" y="129816"/>
                  </a:lnTo>
                  <a:lnTo>
                    <a:pt x="66814" y="128854"/>
                  </a:lnTo>
                  <a:lnTo>
                    <a:pt x="64973" y="128485"/>
                  </a:lnTo>
                  <a:lnTo>
                    <a:pt x="64973" y="125552"/>
                  </a:lnTo>
                  <a:lnTo>
                    <a:pt x="68643" y="118567"/>
                  </a:lnTo>
                  <a:lnTo>
                    <a:pt x="101798" y="79778"/>
                  </a:lnTo>
                  <a:lnTo>
                    <a:pt x="144268" y="56443"/>
                  </a:lnTo>
                  <a:lnTo>
                    <a:pt x="178409" y="51765"/>
                  </a:lnTo>
                  <a:lnTo>
                    <a:pt x="211096" y="54930"/>
                  </a:lnTo>
                  <a:lnTo>
                    <a:pt x="264507" y="80258"/>
                  </a:lnTo>
                  <a:lnTo>
                    <a:pt x="301607" y="128921"/>
                  </a:lnTo>
                  <a:lnTo>
                    <a:pt x="320328" y="188934"/>
                  </a:lnTo>
                  <a:lnTo>
                    <a:pt x="322668" y="222453"/>
                  </a:lnTo>
                  <a:lnTo>
                    <a:pt x="322461" y="232568"/>
                  </a:lnTo>
                  <a:lnTo>
                    <a:pt x="311657" y="291833"/>
                  </a:lnTo>
                  <a:lnTo>
                    <a:pt x="288253" y="343863"/>
                  </a:lnTo>
                  <a:lnTo>
                    <a:pt x="280822" y="359003"/>
                  </a:lnTo>
                  <a:lnTo>
                    <a:pt x="276898" y="366578"/>
                  </a:lnTo>
                  <a:lnTo>
                    <a:pt x="271735" y="374977"/>
                  </a:lnTo>
                  <a:lnTo>
                    <a:pt x="265334" y="384199"/>
                  </a:lnTo>
                  <a:lnTo>
                    <a:pt x="249918" y="404154"/>
                  </a:lnTo>
                  <a:lnTo>
                    <a:pt x="227132" y="434162"/>
                  </a:lnTo>
                  <a:lnTo>
                    <a:pt x="211720" y="452883"/>
                  </a:lnTo>
                  <a:lnTo>
                    <a:pt x="175306" y="494664"/>
                  </a:lnTo>
                  <a:lnTo>
                    <a:pt x="100771" y="575874"/>
                  </a:lnTo>
                  <a:lnTo>
                    <a:pt x="27676" y="657781"/>
                  </a:lnTo>
                  <a:lnTo>
                    <a:pt x="11160" y="677054"/>
                  </a:lnTo>
                  <a:lnTo>
                    <a:pt x="2209" y="688644"/>
                  </a:lnTo>
                  <a:lnTo>
                    <a:pt x="0" y="694143"/>
                  </a:lnTo>
                  <a:lnTo>
                    <a:pt x="0" y="733425"/>
                  </a:lnTo>
                  <a:lnTo>
                    <a:pt x="408558" y="733425"/>
                  </a:lnTo>
                  <a:lnTo>
                    <a:pt x="408558" y="730123"/>
                  </a:lnTo>
                  <a:lnTo>
                    <a:pt x="410833" y="722133"/>
                  </a:lnTo>
                  <a:lnTo>
                    <a:pt x="414343" y="702584"/>
                  </a:lnTo>
                  <a:lnTo>
                    <a:pt x="419092" y="671474"/>
                  </a:lnTo>
                  <a:lnTo>
                    <a:pt x="430927" y="586199"/>
                  </a:lnTo>
                  <a:lnTo>
                    <a:pt x="438085" y="536097"/>
                  </a:lnTo>
                  <a:lnTo>
                    <a:pt x="439394" y="528599"/>
                  </a:lnTo>
                  <a:lnTo>
                    <a:pt x="439394" y="525284"/>
                  </a:lnTo>
                  <a:lnTo>
                    <a:pt x="395350" y="525284"/>
                  </a:lnTo>
                  <a:lnTo>
                    <a:pt x="395350" y="528599"/>
                  </a:lnTo>
                  <a:lnTo>
                    <a:pt x="386676" y="570650"/>
                  </a:lnTo>
                  <a:lnTo>
                    <a:pt x="373460" y="619651"/>
                  </a:lnTo>
                  <a:lnTo>
                    <a:pt x="317434" y="630731"/>
                  </a:lnTo>
                  <a:lnTo>
                    <a:pt x="261342" y="631761"/>
                  </a:lnTo>
                  <a:lnTo>
                    <a:pt x="185013" y="632104"/>
                  </a:lnTo>
                  <a:lnTo>
                    <a:pt x="101320" y="631012"/>
                  </a:lnTo>
                  <a:lnTo>
                    <a:pt x="199602" y="537820"/>
                  </a:lnTo>
                  <a:lnTo>
                    <a:pt x="229060" y="510427"/>
                  </a:lnTo>
                  <a:lnTo>
                    <a:pt x="254665" y="487161"/>
                  </a:lnTo>
                  <a:lnTo>
                    <a:pt x="303395" y="444346"/>
                  </a:lnTo>
                  <a:lnTo>
                    <a:pt x="327071" y="422873"/>
                  </a:lnTo>
                  <a:lnTo>
                    <a:pt x="364515" y="386537"/>
                  </a:lnTo>
                  <a:lnTo>
                    <a:pt x="393144" y="351850"/>
                  </a:lnTo>
                  <a:lnTo>
                    <a:pt x="417372" y="311658"/>
                  </a:lnTo>
                  <a:lnTo>
                    <a:pt x="433889" y="267603"/>
                  </a:lnTo>
                  <a:lnTo>
                    <a:pt x="439394" y="221348"/>
                  </a:lnTo>
                  <a:lnTo>
                    <a:pt x="434713" y="174619"/>
                  </a:lnTo>
                  <a:lnTo>
                    <a:pt x="421773" y="132427"/>
                  </a:lnTo>
                  <a:lnTo>
                    <a:pt x="400575" y="94777"/>
                  </a:lnTo>
                  <a:lnTo>
                    <a:pt x="371119" y="61671"/>
                  </a:lnTo>
                  <a:lnTo>
                    <a:pt x="335467" y="34691"/>
                  </a:lnTo>
                  <a:lnTo>
                    <a:pt x="295684" y="15419"/>
                  </a:lnTo>
                  <a:lnTo>
                    <a:pt x="251772" y="3855"/>
                  </a:lnTo>
                  <a:lnTo>
                    <a:pt x="2037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BAF1D08C-0CB9-59FC-B761-48B51E590868}"/>
                </a:ext>
              </a:extLst>
            </p:cNvPr>
            <p:cNvSpPr/>
            <p:nvPr/>
          </p:nvSpPr>
          <p:spPr>
            <a:xfrm>
              <a:off x="4502575" y="4110047"/>
              <a:ext cx="439420" cy="733425"/>
            </a:xfrm>
            <a:custGeom>
              <a:avLst/>
              <a:gdLst/>
              <a:ahLst/>
              <a:cxnLst/>
              <a:rect l="l" t="t" r="r" b="b"/>
              <a:pathLst>
                <a:path w="439420" h="733425">
                  <a:moveTo>
                    <a:pt x="64972" y="260990"/>
                  </a:moveTo>
                  <a:lnTo>
                    <a:pt x="27186" y="249840"/>
                  </a:lnTo>
                  <a:lnTo>
                    <a:pt x="4404" y="219143"/>
                  </a:lnTo>
                  <a:lnTo>
                    <a:pt x="0" y="192714"/>
                  </a:lnTo>
                  <a:lnTo>
                    <a:pt x="3647" y="154928"/>
                  </a:lnTo>
                  <a:lnTo>
                    <a:pt x="32830" y="87203"/>
                  </a:lnTo>
                  <a:lnTo>
                    <a:pt x="58364" y="57263"/>
                  </a:lnTo>
                  <a:lnTo>
                    <a:pt x="89336" y="32210"/>
                  </a:lnTo>
                  <a:lnTo>
                    <a:pt x="123887" y="14315"/>
                  </a:lnTo>
                  <a:lnTo>
                    <a:pt x="162017" y="3578"/>
                  </a:lnTo>
                  <a:lnTo>
                    <a:pt x="203726" y="0"/>
                  </a:lnTo>
                  <a:lnTo>
                    <a:pt x="251767" y="3854"/>
                  </a:lnTo>
                  <a:lnTo>
                    <a:pt x="295678" y="15417"/>
                  </a:lnTo>
                  <a:lnTo>
                    <a:pt x="335460" y="34688"/>
                  </a:lnTo>
                  <a:lnTo>
                    <a:pt x="371112" y="61668"/>
                  </a:lnTo>
                  <a:lnTo>
                    <a:pt x="400570" y="94774"/>
                  </a:lnTo>
                  <a:lnTo>
                    <a:pt x="421769" y="132422"/>
                  </a:lnTo>
                  <a:lnTo>
                    <a:pt x="434708" y="174613"/>
                  </a:lnTo>
                  <a:lnTo>
                    <a:pt x="439388" y="221346"/>
                  </a:lnTo>
                  <a:lnTo>
                    <a:pt x="438012" y="244747"/>
                  </a:lnTo>
                  <a:lnTo>
                    <a:pt x="426999" y="289897"/>
                  </a:lnTo>
                  <a:lnTo>
                    <a:pt x="405801" y="332432"/>
                  </a:lnTo>
                  <a:lnTo>
                    <a:pt x="379372" y="369873"/>
                  </a:lnTo>
                  <a:lnTo>
                    <a:pt x="347436" y="403598"/>
                  </a:lnTo>
                  <a:lnTo>
                    <a:pt x="303387" y="444344"/>
                  </a:lnTo>
                  <a:lnTo>
                    <a:pt x="276407" y="468020"/>
                  </a:lnTo>
                  <a:lnTo>
                    <a:pt x="254658" y="487154"/>
                  </a:lnTo>
                  <a:lnTo>
                    <a:pt x="229054" y="510417"/>
                  </a:lnTo>
                  <a:lnTo>
                    <a:pt x="199597" y="537810"/>
                  </a:lnTo>
                  <a:lnTo>
                    <a:pt x="166284" y="569333"/>
                  </a:lnTo>
                  <a:lnTo>
                    <a:pt x="101312" y="631001"/>
                  </a:lnTo>
                  <a:lnTo>
                    <a:pt x="185005" y="632102"/>
                  </a:lnTo>
                  <a:lnTo>
                    <a:pt x="261334" y="631758"/>
                  </a:lnTo>
                  <a:lnTo>
                    <a:pt x="317428" y="630726"/>
                  </a:lnTo>
                  <a:lnTo>
                    <a:pt x="368910" y="626596"/>
                  </a:lnTo>
                  <a:lnTo>
                    <a:pt x="386667" y="570640"/>
                  </a:lnTo>
                  <a:lnTo>
                    <a:pt x="395339" y="528587"/>
                  </a:lnTo>
                  <a:lnTo>
                    <a:pt x="395339" y="525284"/>
                  </a:lnTo>
                  <a:lnTo>
                    <a:pt x="439388" y="525284"/>
                  </a:lnTo>
                  <a:lnTo>
                    <a:pt x="439388" y="528587"/>
                  </a:lnTo>
                  <a:lnTo>
                    <a:pt x="438080" y="536089"/>
                  </a:lnTo>
                  <a:lnTo>
                    <a:pt x="435258" y="555292"/>
                  </a:lnTo>
                  <a:lnTo>
                    <a:pt x="430922" y="586195"/>
                  </a:lnTo>
                  <a:lnTo>
                    <a:pt x="425072" y="628799"/>
                  </a:lnTo>
                  <a:lnTo>
                    <a:pt x="419084" y="671471"/>
                  </a:lnTo>
                  <a:lnTo>
                    <a:pt x="414335" y="702581"/>
                  </a:lnTo>
                  <a:lnTo>
                    <a:pt x="410825" y="722128"/>
                  </a:lnTo>
                  <a:lnTo>
                    <a:pt x="408554" y="730111"/>
                  </a:lnTo>
                  <a:lnTo>
                    <a:pt x="408554" y="733415"/>
                  </a:lnTo>
                  <a:lnTo>
                    <a:pt x="0" y="733415"/>
                  </a:lnTo>
                  <a:lnTo>
                    <a:pt x="0" y="712492"/>
                  </a:lnTo>
                  <a:lnTo>
                    <a:pt x="0" y="699277"/>
                  </a:lnTo>
                  <a:lnTo>
                    <a:pt x="0" y="694138"/>
                  </a:lnTo>
                  <a:lnTo>
                    <a:pt x="2202" y="688632"/>
                  </a:lnTo>
                  <a:lnTo>
                    <a:pt x="27668" y="657775"/>
                  </a:lnTo>
                  <a:lnTo>
                    <a:pt x="55061" y="627147"/>
                  </a:lnTo>
                  <a:lnTo>
                    <a:pt x="69377" y="611179"/>
                  </a:lnTo>
                  <a:lnTo>
                    <a:pt x="82591" y="596313"/>
                  </a:lnTo>
                  <a:lnTo>
                    <a:pt x="94705" y="582547"/>
                  </a:lnTo>
                  <a:lnTo>
                    <a:pt x="100762" y="575871"/>
                  </a:lnTo>
                  <a:lnTo>
                    <a:pt x="109021" y="566855"/>
                  </a:lnTo>
                  <a:lnTo>
                    <a:pt x="119482" y="555498"/>
                  </a:lnTo>
                  <a:lnTo>
                    <a:pt x="132146" y="541802"/>
                  </a:lnTo>
                  <a:lnTo>
                    <a:pt x="144811" y="528106"/>
                  </a:lnTo>
                  <a:lnTo>
                    <a:pt x="175301" y="494656"/>
                  </a:lnTo>
                  <a:lnTo>
                    <a:pt x="201524" y="464716"/>
                  </a:lnTo>
                  <a:lnTo>
                    <a:pt x="227127" y="434157"/>
                  </a:lnTo>
                  <a:lnTo>
                    <a:pt x="237244" y="420668"/>
                  </a:lnTo>
                  <a:lnTo>
                    <a:pt x="243095" y="412959"/>
                  </a:lnTo>
                  <a:lnTo>
                    <a:pt x="249909" y="404149"/>
                  </a:lnTo>
                  <a:lnTo>
                    <a:pt x="257686" y="394238"/>
                  </a:lnTo>
                  <a:lnTo>
                    <a:pt x="265326" y="384189"/>
                  </a:lnTo>
                  <a:lnTo>
                    <a:pt x="271727" y="374966"/>
                  </a:lnTo>
                  <a:lnTo>
                    <a:pt x="276889" y="366570"/>
                  </a:lnTo>
                  <a:lnTo>
                    <a:pt x="280812" y="358999"/>
                  </a:lnTo>
                  <a:lnTo>
                    <a:pt x="284322" y="351634"/>
                  </a:lnTo>
                  <a:lnTo>
                    <a:pt x="288245" y="343857"/>
                  </a:lnTo>
                  <a:lnTo>
                    <a:pt x="292581" y="335667"/>
                  </a:lnTo>
                  <a:lnTo>
                    <a:pt x="297330" y="327063"/>
                  </a:lnTo>
                  <a:lnTo>
                    <a:pt x="301941" y="318253"/>
                  </a:lnTo>
                  <a:lnTo>
                    <a:pt x="315776" y="274755"/>
                  </a:lnTo>
                  <a:lnTo>
                    <a:pt x="322452" y="232565"/>
                  </a:lnTo>
                  <a:lnTo>
                    <a:pt x="322658" y="222447"/>
                  </a:lnTo>
                  <a:lnTo>
                    <a:pt x="320318" y="188928"/>
                  </a:lnTo>
                  <a:lnTo>
                    <a:pt x="301598" y="128912"/>
                  </a:lnTo>
                  <a:lnTo>
                    <a:pt x="264500" y="80251"/>
                  </a:lnTo>
                  <a:lnTo>
                    <a:pt x="211090" y="54923"/>
                  </a:lnTo>
                  <a:lnTo>
                    <a:pt x="178398" y="51757"/>
                  </a:lnTo>
                  <a:lnTo>
                    <a:pt x="160778" y="52927"/>
                  </a:lnTo>
                  <a:lnTo>
                    <a:pt x="114527" y="70478"/>
                  </a:lnTo>
                  <a:lnTo>
                    <a:pt x="82523" y="97939"/>
                  </a:lnTo>
                  <a:lnTo>
                    <a:pt x="64972" y="125539"/>
                  </a:lnTo>
                  <a:lnTo>
                    <a:pt x="64972" y="127742"/>
                  </a:lnTo>
                  <a:lnTo>
                    <a:pt x="64972" y="128476"/>
                  </a:lnTo>
                  <a:lnTo>
                    <a:pt x="66807" y="128843"/>
                  </a:lnTo>
                  <a:lnTo>
                    <a:pt x="70478" y="128843"/>
                  </a:lnTo>
                  <a:lnTo>
                    <a:pt x="80458" y="129806"/>
                  </a:lnTo>
                  <a:lnTo>
                    <a:pt x="120377" y="153207"/>
                  </a:lnTo>
                  <a:lnTo>
                    <a:pt x="132146" y="194916"/>
                  </a:lnTo>
                  <a:lnTo>
                    <a:pt x="131045" y="208131"/>
                  </a:lnTo>
                  <a:lnTo>
                    <a:pt x="104822" y="249427"/>
                  </a:lnTo>
                  <a:lnTo>
                    <a:pt x="80045" y="259338"/>
                  </a:lnTo>
                  <a:lnTo>
                    <a:pt x="64972" y="26099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>
            <a:extLst>
              <a:ext uri="{FF2B5EF4-FFF2-40B4-BE49-F238E27FC236}">
                <a16:creationId xmlns:a16="http://schemas.microsoft.com/office/drawing/2014/main" id="{9A81316F-7E26-5A4B-FA5B-07A3A5356335}"/>
              </a:ext>
            </a:extLst>
          </p:cNvPr>
          <p:cNvGrpSpPr/>
          <p:nvPr/>
        </p:nvGrpSpPr>
        <p:grpSpPr>
          <a:xfrm>
            <a:off x="5335655" y="867661"/>
            <a:ext cx="673100" cy="45720"/>
            <a:chOff x="5335655" y="4545581"/>
            <a:chExt cx="673100" cy="45720"/>
          </a:xfrm>
        </p:grpSpPr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2B7267D3-9BB1-12BD-D90E-1B133287AC51}"/>
                </a:ext>
              </a:extLst>
            </p:cNvPr>
            <p:cNvSpPr/>
            <p:nvPr/>
          </p:nvSpPr>
          <p:spPr>
            <a:xfrm>
              <a:off x="5336197" y="4546129"/>
              <a:ext cx="671830" cy="44450"/>
            </a:xfrm>
            <a:custGeom>
              <a:avLst/>
              <a:gdLst/>
              <a:ahLst/>
              <a:cxnLst/>
              <a:rect l="l" t="t" r="r" b="b"/>
              <a:pathLst>
                <a:path w="671829" h="44450">
                  <a:moveTo>
                    <a:pt x="655231" y="0"/>
                  </a:moveTo>
                  <a:lnTo>
                    <a:pt x="15417" y="0"/>
                  </a:lnTo>
                  <a:lnTo>
                    <a:pt x="8674" y="4269"/>
                  </a:lnTo>
                  <a:lnTo>
                    <a:pt x="3856" y="9363"/>
                  </a:lnTo>
                  <a:lnTo>
                    <a:pt x="964" y="15280"/>
                  </a:lnTo>
                  <a:lnTo>
                    <a:pt x="0" y="22021"/>
                  </a:lnTo>
                  <a:lnTo>
                    <a:pt x="905" y="28355"/>
                  </a:lnTo>
                  <a:lnTo>
                    <a:pt x="964" y="28770"/>
                  </a:lnTo>
                  <a:lnTo>
                    <a:pt x="3856" y="34690"/>
                  </a:lnTo>
                  <a:lnTo>
                    <a:pt x="8674" y="39781"/>
                  </a:lnTo>
                  <a:lnTo>
                    <a:pt x="15417" y="44043"/>
                  </a:lnTo>
                  <a:lnTo>
                    <a:pt x="655231" y="44043"/>
                  </a:lnTo>
                  <a:lnTo>
                    <a:pt x="662457" y="39366"/>
                  </a:lnTo>
                  <a:lnTo>
                    <a:pt x="667621" y="34137"/>
                  </a:lnTo>
                  <a:lnTo>
                    <a:pt x="670720" y="28355"/>
                  </a:lnTo>
                  <a:lnTo>
                    <a:pt x="671753" y="22021"/>
                  </a:lnTo>
                  <a:lnTo>
                    <a:pt x="670720" y="15687"/>
                  </a:lnTo>
                  <a:lnTo>
                    <a:pt x="667621" y="9905"/>
                  </a:lnTo>
                  <a:lnTo>
                    <a:pt x="662457" y="4676"/>
                  </a:lnTo>
                  <a:lnTo>
                    <a:pt x="6552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78576B7B-A978-9657-E905-FD060E5CCFCC}"/>
                </a:ext>
              </a:extLst>
            </p:cNvPr>
            <p:cNvSpPr/>
            <p:nvPr/>
          </p:nvSpPr>
          <p:spPr>
            <a:xfrm>
              <a:off x="5336205" y="4546131"/>
              <a:ext cx="671830" cy="44450"/>
            </a:xfrm>
            <a:custGeom>
              <a:avLst/>
              <a:gdLst/>
              <a:ahLst/>
              <a:cxnLst/>
              <a:rect l="l" t="t" r="r" b="b"/>
              <a:pathLst>
                <a:path w="671829" h="44450">
                  <a:moveTo>
                    <a:pt x="0" y="36340"/>
                  </a:moveTo>
                  <a:lnTo>
                    <a:pt x="0" y="31568"/>
                  </a:lnTo>
                  <a:lnTo>
                    <a:pt x="0" y="22024"/>
                  </a:lnTo>
                  <a:lnTo>
                    <a:pt x="963" y="15279"/>
                  </a:lnTo>
                  <a:lnTo>
                    <a:pt x="3854" y="9360"/>
                  </a:lnTo>
                  <a:lnTo>
                    <a:pt x="8672" y="4267"/>
                  </a:lnTo>
                  <a:lnTo>
                    <a:pt x="15417" y="0"/>
                  </a:lnTo>
                  <a:lnTo>
                    <a:pt x="655228" y="0"/>
                  </a:lnTo>
                  <a:lnTo>
                    <a:pt x="662455" y="4680"/>
                  </a:lnTo>
                  <a:lnTo>
                    <a:pt x="667617" y="9910"/>
                  </a:lnTo>
                  <a:lnTo>
                    <a:pt x="670714" y="15692"/>
                  </a:lnTo>
                  <a:lnTo>
                    <a:pt x="671747" y="22024"/>
                  </a:lnTo>
                  <a:lnTo>
                    <a:pt x="670714" y="28356"/>
                  </a:lnTo>
                  <a:lnTo>
                    <a:pt x="667617" y="34138"/>
                  </a:lnTo>
                  <a:lnTo>
                    <a:pt x="662455" y="39368"/>
                  </a:lnTo>
                  <a:lnTo>
                    <a:pt x="655228" y="44048"/>
                  </a:lnTo>
                  <a:lnTo>
                    <a:pt x="15417" y="44048"/>
                  </a:lnTo>
                  <a:lnTo>
                    <a:pt x="8672" y="39781"/>
                  </a:lnTo>
                  <a:lnTo>
                    <a:pt x="3854" y="34688"/>
                  </a:lnTo>
                  <a:lnTo>
                    <a:pt x="963" y="28769"/>
                  </a:lnTo>
                  <a:lnTo>
                    <a:pt x="0" y="22024"/>
                  </a:lnTo>
                  <a:lnTo>
                    <a:pt x="0" y="3634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>
            <a:extLst>
              <a:ext uri="{FF2B5EF4-FFF2-40B4-BE49-F238E27FC236}">
                <a16:creationId xmlns:a16="http://schemas.microsoft.com/office/drawing/2014/main" id="{C701696A-18C0-723C-BF49-2AB3E18A45F0}"/>
              </a:ext>
            </a:extLst>
          </p:cNvPr>
          <p:cNvGrpSpPr/>
          <p:nvPr/>
        </p:nvGrpSpPr>
        <p:grpSpPr>
          <a:xfrm>
            <a:off x="6367495" y="437082"/>
            <a:ext cx="311150" cy="741680"/>
            <a:chOff x="6367495" y="4115002"/>
            <a:chExt cx="311150" cy="741680"/>
          </a:xfrm>
        </p:grpSpPr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4090CB01-0BF3-23AA-8613-2ED04FE46407}"/>
                </a:ext>
              </a:extLst>
            </p:cNvPr>
            <p:cNvSpPr/>
            <p:nvPr/>
          </p:nvSpPr>
          <p:spPr>
            <a:xfrm>
              <a:off x="6368046" y="4115549"/>
              <a:ext cx="309880" cy="740410"/>
            </a:xfrm>
            <a:custGeom>
              <a:avLst/>
              <a:gdLst/>
              <a:ahLst/>
              <a:cxnLst/>
              <a:rect l="l" t="t" r="r" b="b"/>
              <a:pathLst>
                <a:path w="309879" h="740410">
                  <a:moveTo>
                    <a:pt x="248881" y="0"/>
                  </a:moveTo>
                  <a:lnTo>
                    <a:pt x="211303" y="12185"/>
                  </a:lnTo>
                  <a:lnTo>
                    <a:pt x="184732" y="42397"/>
                  </a:lnTo>
                  <a:lnTo>
                    <a:pt x="179501" y="67170"/>
                  </a:lnTo>
                  <a:lnTo>
                    <a:pt x="180878" y="78943"/>
                  </a:lnTo>
                  <a:lnTo>
                    <a:pt x="209784" y="111775"/>
                  </a:lnTo>
                  <a:lnTo>
                    <a:pt x="225755" y="114528"/>
                  </a:lnTo>
                  <a:lnTo>
                    <a:pt x="238692" y="112737"/>
                  </a:lnTo>
                  <a:lnTo>
                    <a:pt x="274205" y="92506"/>
                  </a:lnTo>
                  <a:lnTo>
                    <a:pt x="294851" y="58638"/>
                  </a:lnTo>
                  <a:lnTo>
                    <a:pt x="296227" y="46253"/>
                  </a:lnTo>
                  <a:lnTo>
                    <a:pt x="294925" y="36752"/>
                  </a:lnTo>
                  <a:lnTo>
                    <a:pt x="267046" y="3305"/>
                  </a:lnTo>
                  <a:lnTo>
                    <a:pt x="248881" y="0"/>
                  </a:lnTo>
                  <a:close/>
                </a:path>
                <a:path w="309879" h="740410">
                  <a:moveTo>
                    <a:pt x="236626" y="283019"/>
                  </a:moveTo>
                  <a:lnTo>
                    <a:pt x="148666" y="283019"/>
                  </a:lnTo>
                  <a:lnTo>
                    <a:pt x="156857" y="284670"/>
                  </a:lnTo>
                  <a:lnTo>
                    <a:pt x="162707" y="289623"/>
                  </a:lnTo>
                  <a:lnTo>
                    <a:pt x="166216" y="297882"/>
                  </a:lnTo>
                  <a:lnTo>
                    <a:pt x="167386" y="309448"/>
                  </a:lnTo>
                  <a:lnTo>
                    <a:pt x="166543" y="319354"/>
                  </a:lnTo>
                  <a:lnTo>
                    <a:pt x="166490" y="319975"/>
                  </a:lnTo>
                  <a:lnTo>
                    <a:pt x="154171" y="368979"/>
                  </a:lnTo>
                  <a:lnTo>
                    <a:pt x="129948" y="435602"/>
                  </a:lnTo>
                  <a:lnTo>
                    <a:pt x="111226" y="485635"/>
                  </a:lnTo>
                  <a:lnTo>
                    <a:pt x="92571" y="534365"/>
                  </a:lnTo>
                  <a:lnTo>
                    <a:pt x="78460" y="571531"/>
                  </a:lnTo>
                  <a:lnTo>
                    <a:pt x="63868" y="611174"/>
                  </a:lnTo>
                  <a:lnTo>
                    <a:pt x="58369" y="646417"/>
                  </a:lnTo>
                  <a:lnTo>
                    <a:pt x="60710" y="668581"/>
                  </a:lnTo>
                  <a:lnTo>
                    <a:pt x="76126" y="703824"/>
                  </a:lnTo>
                  <a:lnTo>
                    <a:pt x="120315" y="734247"/>
                  </a:lnTo>
                  <a:lnTo>
                    <a:pt x="154178" y="740028"/>
                  </a:lnTo>
                  <a:lnTo>
                    <a:pt x="171252" y="738583"/>
                  </a:lnTo>
                  <a:lnTo>
                    <a:pt x="171804" y="738583"/>
                  </a:lnTo>
                  <a:lnTo>
                    <a:pt x="222453" y="715797"/>
                  </a:lnTo>
                  <a:lnTo>
                    <a:pt x="241497" y="699274"/>
                  </a:lnTo>
                  <a:lnTo>
                    <a:pt x="159677" y="699274"/>
                  </a:lnTo>
                  <a:lnTo>
                    <a:pt x="151485" y="697555"/>
                  </a:lnTo>
                  <a:lnTo>
                    <a:pt x="145635" y="692396"/>
                  </a:lnTo>
                  <a:lnTo>
                    <a:pt x="142126" y="683795"/>
                  </a:lnTo>
                  <a:lnTo>
                    <a:pt x="140957" y="671753"/>
                  </a:lnTo>
                  <a:lnTo>
                    <a:pt x="141302" y="665416"/>
                  </a:lnTo>
                  <a:lnTo>
                    <a:pt x="155967" y="609324"/>
                  </a:lnTo>
                  <a:lnTo>
                    <a:pt x="179094" y="547101"/>
                  </a:lnTo>
                  <a:lnTo>
                    <a:pt x="206212" y="477583"/>
                  </a:lnTo>
                  <a:lnTo>
                    <a:pt x="218049" y="446819"/>
                  </a:lnTo>
                  <a:lnTo>
                    <a:pt x="236665" y="396717"/>
                  </a:lnTo>
                  <a:lnTo>
                    <a:pt x="248327" y="359549"/>
                  </a:lnTo>
                  <a:lnTo>
                    <a:pt x="252183" y="334771"/>
                  </a:lnTo>
                  <a:lnTo>
                    <a:pt x="249911" y="314402"/>
                  </a:lnTo>
                  <a:lnTo>
                    <a:pt x="244200" y="296233"/>
                  </a:lnTo>
                  <a:lnTo>
                    <a:pt x="236626" y="283019"/>
                  </a:lnTo>
                  <a:close/>
                </a:path>
                <a:path w="309879" h="740410">
                  <a:moveTo>
                    <a:pt x="302107" y="559422"/>
                  </a:moveTo>
                  <a:lnTo>
                    <a:pt x="276415" y="559422"/>
                  </a:lnTo>
                  <a:lnTo>
                    <a:pt x="270167" y="560158"/>
                  </a:lnTo>
                  <a:lnTo>
                    <a:pt x="267233" y="563092"/>
                  </a:lnTo>
                  <a:lnTo>
                    <a:pt x="265391" y="568236"/>
                  </a:lnTo>
                  <a:lnTo>
                    <a:pt x="263194" y="577037"/>
                  </a:lnTo>
                  <a:lnTo>
                    <a:pt x="256931" y="595556"/>
                  </a:lnTo>
                  <a:lnTo>
                    <a:pt x="235661" y="642010"/>
                  </a:lnTo>
                  <a:lnTo>
                    <a:pt x="213160" y="673603"/>
                  </a:lnTo>
                  <a:lnTo>
                    <a:pt x="180606" y="695972"/>
                  </a:lnTo>
                  <a:lnTo>
                    <a:pt x="166293" y="699274"/>
                  </a:lnTo>
                  <a:lnTo>
                    <a:pt x="241497" y="699274"/>
                  </a:lnTo>
                  <a:lnTo>
                    <a:pt x="272008" y="660730"/>
                  </a:lnTo>
                  <a:lnTo>
                    <a:pt x="294095" y="617581"/>
                  </a:lnTo>
                  <a:lnTo>
                    <a:pt x="308828" y="575868"/>
                  </a:lnTo>
                  <a:lnTo>
                    <a:pt x="309448" y="563092"/>
                  </a:lnTo>
                  <a:lnTo>
                    <a:pt x="302107" y="559422"/>
                  </a:lnTo>
                  <a:close/>
                </a:path>
                <a:path w="309879" h="740410">
                  <a:moveTo>
                    <a:pt x="150876" y="241172"/>
                  </a:moveTo>
                  <a:lnTo>
                    <a:pt x="100901" y="254383"/>
                  </a:lnTo>
                  <a:lnTo>
                    <a:pt x="69790" y="278403"/>
                  </a:lnTo>
                  <a:lnTo>
                    <a:pt x="36347" y="321563"/>
                  </a:lnTo>
                  <a:lnTo>
                    <a:pt x="15285" y="364712"/>
                  </a:lnTo>
                  <a:lnTo>
                    <a:pt x="619" y="406419"/>
                  </a:lnTo>
                  <a:lnTo>
                    <a:pt x="0" y="411860"/>
                  </a:lnTo>
                  <a:lnTo>
                    <a:pt x="0" y="414058"/>
                  </a:lnTo>
                  <a:lnTo>
                    <a:pt x="2209" y="417360"/>
                  </a:lnTo>
                  <a:lnTo>
                    <a:pt x="6603" y="421766"/>
                  </a:lnTo>
                  <a:lnTo>
                    <a:pt x="35979" y="421766"/>
                  </a:lnTo>
                  <a:lnTo>
                    <a:pt x="37071" y="421398"/>
                  </a:lnTo>
                  <a:lnTo>
                    <a:pt x="40017" y="419938"/>
                  </a:lnTo>
                  <a:lnTo>
                    <a:pt x="40741" y="419201"/>
                  </a:lnTo>
                  <a:lnTo>
                    <a:pt x="40865" y="417360"/>
                  </a:lnTo>
                  <a:lnTo>
                    <a:pt x="41109" y="416636"/>
                  </a:lnTo>
                  <a:lnTo>
                    <a:pt x="42583" y="413689"/>
                  </a:lnTo>
                  <a:lnTo>
                    <a:pt x="43319" y="412597"/>
                  </a:lnTo>
                  <a:lnTo>
                    <a:pt x="44056" y="411860"/>
                  </a:lnTo>
                  <a:lnTo>
                    <a:pt x="52036" y="385019"/>
                  </a:lnTo>
                  <a:lnTo>
                    <a:pt x="72958" y="338766"/>
                  </a:lnTo>
                  <a:lnTo>
                    <a:pt x="100009" y="303454"/>
                  </a:lnTo>
                  <a:lnTo>
                    <a:pt x="146469" y="283019"/>
                  </a:lnTo>
                  <a:lnTo>
                    <a:pt x="236626" y="283019"/>
                  </a:lnTo>
                  <a:lnTo>
                    <a:pt x="235047" y="280265"/>
                  </a:lnTo>
                  <a:lnTo>
                    <a:pt x="222453" y="266496"/>
                  </a:lnTo>
                  <a:lnTo>
                    <a:pt x="207241" y="255414"/>
                  </a:lnTo>
                  <a:lnTo>
                    <a:pt x="190241" y="247500"/>
                  </a:lnTo>
                  <a:lnTo>
                    <a:pt x="171452" y="242754"/>
                  </a:lnTo>
                  <a:lnTo>
                    <a:pt x="150876" y="241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>
              <a:extLst>
                <a:ext uri="{FF2B5EF4-FFF2-40B4-BE49-F238E27FC236}">
                  <a16:creationId xmlns:a16="http://schemas.microsoft.com/office/drawing/2014/main" id="{EA5F87C7-A652-51AF-6AB3-C1185C6A3B7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6994" y="4115002"/>
              <a:ext cx="117831" cy="115628"/>
            </a:xfrm>
            <a:prstGeom prst="rect">
              <a:avLst/>
            </a:prstGeom>
          </p:spPr>
        </p:pic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EAA3B3AE-305B-0AEC-275E-C3CEBAB2D806}"/>
                </a:ext>
              </a:extLst>
            </p:cNvPr>
            <p:cNvSpPr/>
            <p:nvPr/>
          </p:nvSpPr>
          <p:spPr>
            <a:xfrm>
              <a:off x="6368045" y="4356721"/>
              <a:ext cx="309880" cy="499109"/>
            </a:xfrm>
            <a:custGeom>
              <a:avLst/>
              <a:gdLst/>
              <a:ahLst/>
              <a:cxnLst/>
              <a:rect l="l" t="t" r="r" b="b"/>
              <a:pathLst>
                <a:path w="309879" h="499110">
                  <a:moveTo>
                    <a:pt x="0" y="170689"/>
                  </a:moveTo>
                  <a:lnTo>
                    <a:pt x="15279" y="123543"/>
                  </a:lnTo>
                  <a:lnTo>
                    <a:pt x="36340" y="80389"/>
                  </a:lnTo>
                  <a:lnTo>
                    <a:pt x="69790" y="37234"/>
                  </a:lnTo>
                  <a:lnTo>
                    <a:pt x="100899" y="13214"/>
                  </a:lnTo>
                  <a:lnTo>
                    <a:pt x="150867" y="0"/>
                  </a:lnTo>
                  <a:lnTo>
                    <a:pt x="171446" y="1583"/>
                  </a:lnTo>
                  <a:lnTo>
                    <a:pt x="222447" y="25328"/>
                  </a:lnTo>
                  <a:lnTo>
                    <a:pt x="249908" y="73231"/>
                  </a:lnTo>
                  <a:lnTo>
                    <a:pt x="252180" y="93604"/>
                  </a:lnTo>
                  <a:lnTo>
                    <a:pt x="251216" y="104478"/>
                  </a:lnTo>
                  <a:lnTo>
                    <a:pt x="236763" y="155272"/>
                  </a:lnTo>
                  <a:lnTo>
                    <a:pt x="218042" y="205653"/>
                  </a:lnTo>
                  <a:lnTo>
                    <a:pt x="192714" y="270901"/>
                  </a:lnTo>
                  <a:lnTo>
                    <a:pt x="179086" y="305934"/>
                  </a:lnTo>
                  <a:lnTo>
                    <a:pt x="155961" y="368153"/>
                  </a:lnTo>
                  <a:lnTo>
                    <a:pt x="144054" y="406627"/>
                  </a:lnTo>
                  <a:lnTo>
                    <a:pt x="140956" y="430578"/>
                  </a:lnTo>
                  <a:lnTo>
                    <a:pt x="142126" y="442623"/>
                  </a:lnTo>
                  <a:lnTo>
                    <a:pt x="145637" y="451226"/>
                  </a:lnTo>
                  <a:lnTo>
                    <a:pt x="151487" y="456388"/>
                  </a:lnTo>
                  <a:lnTo>
                    <a:pt x="159677" y="458109"/>
                  </a:lnTo>
                  <a:lnTo>
                    <a:pt x="166284" y="458109"/>
                  </a:lnTo>
                  <a:lnTo>
                    <a:pt x="205929" y="439388"/>
                  </a:lnTo>
                  <a:lnTo>
                    <a:pt x="235662" y="400845"/>
                  </a:lnTo>
                  <a:lnTo>
                    <a:pt x="256929" y="354387"/>
                  </a:lnTo>
                  <a:lnTo>
                    <a:pt x="265395" y="327063"/>
                  </a:lnTo>
                  <a:lnTo>
                    <a:pt x="267230" y="321924"/>
                  </a:lnTo>
                  <a:lnTo>
                    <a:pt x="268698" y="320456"/>
                  </a:lnTo>
                  <a:lnTo>
                    <a:pt x="270166" y="318988"/>
                  </a:lnTo>
                  <a:lnTo>
                    <a:pt x="276407" y="318253"/>
                  </a:lnTo>
                  <a:lnTo>
                    <a:pt x="287419" y="318253"/>
                  </a:lnTo>
                  <a:lnTo>
                    <a:pt x="302102" y="318253"/>
                  </a:lnTo>
                  <a:lnTo>
                    <a:pt x="309444" y="321924"/>
                  </a:lnTo>
                  <a:lnTo>
                    <a:pt x="309444" y="329266"/>
                  </a:lnTo>
                  <a:lnTo>
                    <a:pt x="308824" y="334703"/>
                  </a:lnTo>
                  <a:lnTo>
                    <a:pt x="294095" y="376412"/>
                  </a:lnTo>
                  <a:lnTo>
                    <a:pt x="272002" y="419566"/>
                  </a:lnTo>
                  <a:lnTo>
                    <a:pt x="237520" y="462101"/>
                  </a:lnTo>
                  <a:lnTo>
                    <a:pt x="206204" y="485227"/>
                  </a:lnTo>
                  <a:lnTo>
                    <a:pt x="154171" y="498854"/>
                  </a:lnTo>
                  <a:lnTo>
                    <a:pt x="136896" y="497409"/>
                  </a:lnTo>
                  <a:lnTo>
                    <a:pt x="89199" y="475729"/>
                  </a:lnTo>
                  <a:lnTo>
                    <a:pt x="60705" y="427412"/>
                  </a:lnTo>
                  <a:lnTo>
                    <a:pt x="58364" y="405250"/>
                  </a:lnTo>
                  <a:lnTo>
                    <a:pt x="58709" y="396027"/>
                  </a:lnTo>
                  <a:lnTo>
                    <a:pt x="68895" y="355970"/>
                  </a:lnTo>
                  <a:lnTo>
                    <a:pt x="92571" y="293201"/>
                  </a:lnTo>
                  <a:lnTo>
                    <a:pt x="111223" y="244471"/>
                  </a:lnTo>
                  <a:lnTo>
                    <a:pt x="129944" y="194435"/>
                  </a:lnTo>
                  <a:lnTo>
                    <a:pt x="144260" y="155547"/>
                  </a:lnTo>
                  <a:lnTo>
                    <a:pt x="159677" y="111223"/>
                  </a:lnTo>
                  <a:lnTo>
                    <a:pt x="167386" y="68275"/>
                  </a:lnTo>
                  <a:lnTo>
                    <a:pt x="166216" y="56713"/>
                  </a:lnTo>
                  <a:lnTo>
                    <a:pt x="162705" y="48453"/>
                  </a:lnTo>
                  <a:lnTo>
                    <a:pt x="156855" y="43498"/>
                  </a:lnTo>
                  <a:lnTo>
                    <a:pt x="148665" y="41846"/>
                  </a:lnTo>
                  <a:lnTo>
                    <a:pt x="146462" y="41846"/>
                  </a:lnTo>
                  <a:lnTo>
                    <a:pt x="100005" y="62288"/>
                  </a:lnTo>
                  <a:lnTo>
                    <a:pt x="72956" y="97596"/>
                  </a:lnTo>
                  <a:lnTo>
                    <a:pt x="52032" y="143847"/>
                  </a:lnTo>
                  <a:lnTo>
                    <a:pt x="44048" y="170689"/>
                  </a:lnTo>
                  <a:lnTo>
                    <a:pt x="43314" y="171424"/>
                  </a:lnTo>
                  <a:lnTo>
                    <a:pt x="42580" y="172525"/>
                  </a:lnTo>
                  <a:lnTo>
                    <a:pt x="41846" y="173993"/>
                  </a:lnTo>
                  <a:lnTo>
                    <a:pt x="41112" y="175461"/>
                  </a:lnTo>
                  <a:lnTo>
                    <a:pt x="40745" y="176562"/>
                  </a:lnTo>
                  <a:lnTo>
                    <a:pt x="40745" y="177297"/>
                  </a:lnTo>
                  <a:lnTo>
                    <a:pt x="40745" y="178031"/>
                  </a:lnTo>
                  <a:lnTo>
                    <a:pt x="40011" y="178765"/>
                  </a:lnTo>
                  <a:lnTo>
                    <a:pt x="38542" y="179499"/>
                  </a:lnTo>
                  <a:lnTo>
                    <a:pt x="37074" y="180234"/>
                  </a:lnTo>
                  <a:lnTo>
                    <a:pt x="35973" y="180600"/>
                  </a:lnTo>
                  <a:lnTo>
                    <a:pt x="35239" y="180600"/>
                  </a:lnTo>
                  <a:lnTo>
                    <a:pt x="34505" y="180600"/>
                  </a:lnTo>
                  <a:lnTo>
                    <a:pt x="6607" y="180600"/>
                  </a:lnTo>
                  <a:lnTo>
                    <a:pt x="2202" y="176195"/>
                  </a:lnTo>
                  <a:lnTo>
                    <a:pt x="0" y="172892"/>
                  </a:lnTo>
                  <a:lnTo>
                    <a:pt x="0" y="17068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>
            <a:extLst>
              <a:ext uri="{FF2B5EF4-FFF2-40B4-BE49-F238E27FC236}">
                <a16:creationId xmlns:a16="http://schemas.microsoft.com/office/drawing/2014/main" id="{8415A48A-0DCE-5766-648C-4AF4FE92E8E7}"/>
              </a:ext>
            </a:extLst>
          </p:cNvPr>
          <p:cNvGrpSpPr/>
          <p:nvPr/>
        </p:nvGrpSpPr>
        <p:grpSpPr>
          <a:xfrm>
            <a:off x="6785961" y="339073"/>
            <a:ext cx="264795" cy="1102360"/>
            <a:chOff x="6785961" y="4016993"/>
            <a:chExt cx="264795" cy="1102360"/>
          </a:xfrm>
        </p:grpSpPr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E674A52A-9FAF-2FBA-460E-00DF8C4B815E}"/>
                </a:ext>
              </a:extLst>
            </p:cNvPr>
            <p:cNvSpPr/>
            <p:nvPr/>
          </p:nvSpPr>
          <p:spPr>
            <a:xfrm>
              <a:off x="6786511" y="4017543"/>
              <a:ext cx="263525" cy="1101725"/>
            </a:xfrm>
            <a:custGeom>
              <a:avLst/>
              <a:gdLst/>
              <a:ahLst/>
              <a:cxnLst/>
              <a:rect l="l" t="t" r="r" b="b"/>
              <a:pathLst>
                <a:path w="263525" h="1101725">
                  <a:moveTo>
                    <a:pt x="34137" y="0"/>
                  </a:moveTo>
                  <a:lnTo>
                    <a:pt x="9918" y="0"/>
                  </a:lnTo>
                  <a:lnTo>
                    <a:pt x="5511" y="1104"/>
                  </a:lnTo>
                  <a:lnTo>
                    <a:pt x="1841" y="3301"/>
                  </a:lnTo>
                  <a:lnTo>
                    <a:pt x="0" y="7340"/>
                  </a:lnTo>
                  <a:lnTo>
                    <a:pt x="0" y="13208"/>
                  </a:lnTo>
                  <a:lnTo>
                    <a:pt x="12115" y="27533"/>
                  </a:lnTo>
                  <a:lnTo>
                    <a:pt x="41739" y="61162"/>
                  </a:lnTo>
                  <a:lnTo>
                    <a:pt x="68541" y="97575"/>
                  </a:lnTo>
                  <a:lnTo>
                    <a:pt x="92522" y="136773"/>
                  </a:lnTo>
                  <a:lnTo>
                    <a:pt x="113682" y="178755"/>
                  </a:lnTo>
                  <a:lnTo>
                    <a:pt x="132020" y="223523"/>
                  </a:lnTo>
                  <a:lnTo>
                    <a:pt x="147537" y="271075"/>
                  </a:lnTo>
                  <a:lnTo>
                    <a:pt x="160233" y="321412"/>
                  </a:lnTo>
                  <a:lnTo>
                    <a:pt x="170107" y="374534"/>
                  </a:lnTo>
                  <a:lnTo>
                    <a:pt x="177161" y="430441"/>
                  </a:lnTo>
                  <a:lnTo>
                    <a:pt x="181393" y="489132"/>
                  </a:lnTo>
                  <a:lnTo>
                    <a:pt x="182803" y="550608"/>
                  </a:lnTo>
                  <a:lnTo>
                    <a:pt x="181393" y="612087"/>
                  </a:lnTo>
                  <a:lnTo>
                    <a:pt x="177161" y="670781"/>
                  </a:lnTo>
                  <a:lnTo>
                    <a:pt x="170107" y="726690"/>
                  </a:lnTo>
                  <a:lnTo>
                    <a:pt x="160233" y="779813"/>
                  </a:lnTo>
                  <a:lnTo>
                    <a:pt x="147537" y="830151"/>
                  </a:lnTo>
                  <a:lnTo>
                    <a:pt x="132020" y="877705"/>
                  </a:lnTo>
                  <a:lnTo>
                    <a:pt x="113682" y="922473"/>
                  </a:lnTo>
                  <a:lnTo>
                    <a:pt x="92522" y="964456"/>
                  </a:lnTo>
                  <a:lnTo>
                    <a:pt x="68541" y="1003654"/>
                  </a:lnTo>
                  <a:lnTo>
                    <a:pt x="41739" y="1040067"/>
                  </a:lnTo>
                  <a:lnTo>
                    <a:pt x="12115" y="1073696"/>
                  </a:lnTo>
                  <a:lnTo>
                    <a:pt x="0" y="1088009"/>
                  </a:lnTo>
                  <a:lnTo>
                    <a:pt x="736" y="1092415"/>
                  </a:lnTo>
                  <a:lnTo>
                    <a:pt x="1841" y="1095717"/>
                  </a:lnTo>
                  <a:lnTo>
                    <a:pt x="4775" y="1100124"/>
                  </a:lnTo>
                  <a:lnTo>
                    <a:pt x="6603" y="1101217"/>
                  </a:lnTo>
                  <a:lnTo>
                    <a:pt x="34137" y="1101217"/>
                  </a:lnTo>
                  <a:lnTo>
                    <a:pt x="38544" y="1096822"/>
                  </a:lnTo>
                  <a:lnTo>
                    <a:pt x="54787" y="1083876"/>
                  </a:lnTo>
                  <a:lnTo>
                    <a:pt x="99110" y="1039558"/>
                  </a:lnTo>
                  <a:lnTo>
                    <a:pt x="125266" y="1010096"/>
                  </a:lnTo>
                  <a:lnTo>
                    <a:pt x="152660" y="969280"/>
                  </a:lnTo>
                  <a:lnTo>
                    <a:pt x="186105" y="909612"/>
                  </a:lnTo>
                  <a:lnTo>
                    <a:pt x="209511" y="861155"/>
                  </a:lnTo>
                  <a:lnTo>
                    <a:pt x="226860" y="812698"/>
                  </a:lnTo>
                  <a:lnTo>
                    <a:pt x="240345" y="759017"/>
                  </a:lnTo>
                  <a:lnTo>
                    <a:pt x="252183" y="694867"/>
                  </a:lnTo>
                  <a:lnTo>
                    <a:pt x="260442" y="624114"/>
                  </a:lnTo>
                  <a:lnTo>
                    <a:pt x="263194" y="550608"/>
                  </a:lnTo>
                  <a:lnTo>
                    <a:pt x="261879" y="500627"/>
                  </a:lnTo>
                  <a:lnTo>
                    <a:pt x="257932" y="451257"/>
                  </a:lnTo>
                  <a:lnTo>
                    <a:pt x="251355" y="402497"/>
                  </a:lnTo>
                  <a:lnTo>
                    <a:pt x="242146" y="354350"/>
                  </a:lnTo>
                  <a:lnTo>
                    <a:pt x="230307" y="306814"/>
                  </a:lnTo>
                  <a:lnTo>
                    <a:pt x="215836" y="259892"/>
                  </a:lnTo>
                  <a:lnTo>
                    <a:pt x="198495" y="214555"/>
                  </a:lnTo>
                  <a:lnTo>
                    <a:pt x="178033" y="171789"/>
                  </a:lnTo>
                  <a:lnTo>
                    <a:pt x="154449" y="131592"/>
                  </a:lnTo>
                  <a:lnTo>
                    <a:pt x="127744" y="93966"/>
                  </a:lnTo>
                  <a:lnTo>
                    <a:pt x="97919" y="58912"/>
                  </a:lnTo>
                  <a:lnTo>
                    <a:pt x="64973" y="26428"/>
                  </a:lnTo>
                  <a:lnTo>
                    <a:pt x="341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5540F527-777B-53EE-F116-B1633AB88D63}"/>
                </a:ext>
              </a:extLst>
            </p:cNvPr>
            <p:cNvSpPr/>
            <p:nvPr/>
          </p:nvSpPr>
          <p:spPr>
            <a:xfrm>
              <a:off x="6786512" y="4017544"/>
              <a:ext cx="263525" cy="1101725"/>
            </a:xfrm>
            <a:custGeom>
              <a:avLst/>
              <a:gdLst/>
              <a:ahLst/>
              <a:cxnLst/>
              <a:rect l="l" t="t" r="r" b="b"/>
              <a:pathLst>
                <a:path w="263525" h="1101725">
                  <a:moveTo>
                    <a:pt x="5506" y="1101"/>
                  </a:moveTo>
                  <a:lnTo>
                    <a:pt x="9911" y="0"/>
                  </a:lnTo>
                  <a:lnTo>
                    <a:pt x="13581" y="0"/>
                  </a:lnTo>
                  <a:lnTo>
                    <a:pt x="17252" y="0"/>
                  </a:lnTo>
                  <a:lnTo>
                    <a:pt x="20923" y="0"/>
                  </a:lnTo>
                  <a:lnTo>
                    <a:pt x="34137" y="0"/>
                  </a:lnTo>
                  <a:lnTo>
                    <a:pt x="64972" y="26429"/>
                  </a:lnTo>
                  <a:lnTo>
                    <a:pt x="97917" y="58915"/>
                  </a:lnTo>
                  <a:lnTo>
                    <a:pt x="127742" y="93971"/>
                  </a:lnTo>
                  <a:lnTo>
                    <a:pt x="154446" y="131596"/>
                  </a:lnTo>
                  <a:lnTo>
                    <a:pt x="178031" y="171790"/>
                  </a:lnTo>
                  <a:lnTo>
                    <a:pt x="198495" y="214555"/>
                  </a:lnTo>
                  <a:lnTo>
                    <a:pt x="215840" y="259889"/>
                  </a:lnTo>
                  <a:lnTo>
                    <a:pt x="230309" y="306813"/>
                  </a:lnTo>
                  <a:lnTo>
                    <a:pt x="242147" y="354349"/>
                  </a:lnTo>
                  <a:lnTo>
                    <a:pt x="251354" y="402497"/>
                  </a:lnTo>
                  <a:lnTo>
                    <a:pt x="257931" y="451257"/>
                  </a:lnTo>
                  <a:lnTo>
                    <a:pt x="261877" y="500629"/>
                  </a:lnTo>
                  <a:lnTo>
                    <a:pt x="263192" y="550612"/>
                  </a:lnTo>
                  <a:lnTo>
                    <a:pt x="262504" y="587709"/>
                  </a:lnTo>
                  <a:lnTo>
                    <a:pt x="256998" y="659839"/>
                  </a:lnTo>
                  <a:lnTo>
                    <a:pt x="246467" y="728253"/>
                  </a:lnTo>
                  <a:lnTo>
                    <a:pt x="233803" y="787169"/>
                  </a:lnTo>
                  <a:lnTo>
                    <a:pt x="218937" y="836930"/>
                  </a:lnTo>
                  <a:lnTo>
                    <a:pt x="198564" y="885384"/>
                  </a:lnTo>
                  <a:lnTo>
                    <a:pt x="173580" y="932393"/>
                  </a:lnTo>
                  <a:lnTo>
                    <a:pt x="152657" y="969284"/>
                  </a:lnTo>
                  <a:lnTo>
                    <a:pt x="125264" y="1010098"/>
                  </a:lnTo>
                  <a:lnTo>
                    <a:pt x="99110" y="1039556"/>
                  </a:lnTo>
                  <a:lnTo>
                    <a:pt x="68138" y="1071560"/>
                  </a:lnTo>
                  <a:lnTo>
                    <a:pt x="38542" y="1096819"/>
                  </a:lnTo>
                  <a:lnTo>
                    <a:pt x="36340" y="1099022"/>
                  </a:lnTo>
                  <a:lnTo>
                    <a:pt x="34872" y="1100490"/>
                  </a:lnTo>
                  <a:lnTo>
                    <a:pt x="34137" y="1101224"/>
                  </a:lnTo>
                  <a:lnTo>
                    <a:pt x="20923" y="1101224"/>
                  </a:lnTo>
                  <a:lnTo>
                    <a:pt x="15050" y="1101224"/>
                  </a:lnTo>
                  <a:lnTo>
                    <a:pt x="11012" y="1101224"/>
                  </a:lnTo>
                  <a:lnTo>
                    <a:pt x="8809" y="1101224"/>
                  </a:lnTo>
                  <a:lnTo>
                    <a:pt x="6607" y="1101224"/>
                  </a:lnTo>
                  <a:lnTo>
                    <a:pt x="4771" y="1100123"/>
                  </a:lnTo>
                  <a:lnTo>
                    <a:pt x="3303" y="1097920"/>
                  </a:lnTo>
                  <a:lnTo>
                    <a:pt x="1835" y="1095718"/>
                  </a:lnTo>
                  <a:lnTo>
                    <a:pt x="734" y="1092414"/>
                  </a:lnTo>
                  <a:lnTo>
                    <a:pt x="0" y="1088009"/>
                  </a:lnTo>
                  <a:lnTo>
                    <a:pt x="734" y="1087275"/>
                  </a:lnTo>
                  <a:lnTo>
                    <a:pt x="4771" y="1082503"/>
                  </a:lnTo>
                  <a:lnTo>
                    <a:pt x="12113" y="1073694"/>
                  </a:lnTo>
                  <a:lnTo>
                    <a:pt x="41737" y="1040065"/>
                  </a:lnTo>
                  <a:lnTo>
                    <a:pt x="68539" y="1003652"/>
                  </a:lnTo>
                  <a:lnTo>
                    <a:pt x="92520" y="964454"/>
                  </a:lnTo>
                  <a:lnTo>
                    <a:pt x="113680" y="922471"/>
                  </a:lnTo>
                  <a:lnTo>
                    <a:pt x="132019" y="877703"/>
                  </a:lnTo>
                  <a:lnTo>
                    <a:pt x="147536" y="830150"/>
                  </a:lnTo>
                  <a:lnTo>
                    <a:pt x="160232" y="779812"/>
                  </a:lnTo>
                  <a:lnTo>
                    <a:pt x="170107" y="726689"/>
                  </a:lnTo>
                  <a:lnTo>
                    <a:pt x="177160" y="670782"/>
                  </a:lnTo>
                  <a:lnTo>
                    <a:pt x="181392" y="612089"/>
                  </a:lnTo>
                  <a:lnTo>
                    <a:pt x="182803" y="550612"/>
                  </a:lnTo>
                  <a:lnTo>
                    <a:pt x="181392" y="489134"/>
                  </a:lnTo>
                  <a:lnTo>
                    <a:pt x="177160" y="430442"/>
                  </a:lnTo>
                  <a:lnTo>
                    <a:pt x="170107" y="374534"/>
                  </a:lnTo>
                  <a:lnTo>
                    <a:pt x="160232" y="321412"/>
                  </a:lnTo>
                  <a:lnTo>
                    <a:pt x="147536" y="271074"/>
                  </a:lnTo>
                  <a:lnTo>
                    <a:pt x="132019" y="223521"/>
                  </a:lnTo>
                  <a:lnTo>
                    <a:pt x="113680" y="178753"/>
                  </a:lnTo>
                  <a:lnTo>
                    <a:pt x="92520" y="136770"/>
                  </a:lnTo>
                  <a:lnTo>
                    <a:pt x="68539" y="97572"/>
                  </a:lnTo>
                  <a:lnTo>
                    <a:pt x="41737" y="61158"/>
                  </a:lnTo>
                  <a:lnTo>
                    <a:pt x="12113" y="27530"/>
                  </a:lnTo>
                  <a:lnTo>
                    <a:pt x="4771" y="18720"/>
                  </a:lnTo>
                  <a:lnTo>
                    <a:pt x="734" y="13949"/>
                  </a:lnTo>
                  <a:lnTo>
                    <a:pt x="0" y="13214"/>
                  </a:lnTo>
                  <a:lnTo>
                    <a:pt x="0" y="7341"/>
                  </a:lnTo>
                  <a:lnTo>
                    <a:pt x="1835" y="3303"/>
                  </a:lnTo>
                  <a:lnTo>
                    <a:pt x="5506" y="110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>
            <a:extLst>
              <a:ext uri="{FF2B5EF4-FFF2-40B4-BE49-F238E27FC236}">
                <a16:creationId xmlns:a16="http://schemas.microsoft.com/office/drawing/2014/main" id="{BCF63006-A6B9-6547-C442-3A56BEC12563}"/>
              </a:ext>
            </a:extLst>
          </p:cNvPr>
          <p:cNvGrpSpPr/>
          <p:nvPr/>
        </p:nvGrpSpPr>
        <p:grpSpPr>
          <a:xfrm>
            <a:off x="7521580" y="760842"/>
            <a:ext cx="734695" cy="259079"/>
            <a:chOff x="7521580" y="4438762"/>
            <a:chExt cx="734695" cy="259079"/>
          </a:xfrm>
        </p:grpSpPr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DC494E65-CD9F-41C1-D667-127BD1629C7F}"/>
                </a:ext>
              </a:extLst>
            </p:cNvPr>
            <p:cNvSpPr/>
            <p:nvPr/>
          </p:nvSpPr>
          <p:spPr>
            <a:xfrm>
              <a:off x="7522133" y="4439310"/>
              <a:ext cx="733425" cy="257810"/>
            </a:xfrm>
            <a:custGeom>
              <a:avLst/>
              <a:gdLst/>
              <a:ahLst/>
              <a:cxnLst/>
              <a:rect l="l" t="t" r="r" b="b"/>
              <a:pathLst>
                <a:path w="733425" h="257810">
                  <a:moveTo>
                    <a:pt x="716889" y="0"/>
                  </a:moveTo>
                  <a:lnTo>
                    <a:pt x="15417" y="0"/>
                  </a:lnTo>
                  <a:lnTo>
                    <a:pt x="8674" y="4269"/>
                  </a:lnTo>
                  <a:lnTo>
                    <a:pt x="3856" y="9363"/>
                  </a:lnTo>
                  <a:lnTo>
                    <a:pt x="964" y="15280"/>
                  </a:lnTo>
                  <a:lnTo>
                    <a:pt x="0" y="22021"/>
                  </a:lnTo>
                  <a:lnTo>
                    <a:pt x="1100" y="29591"/>
                  </a:lnTo>
                  <a:lnTo>
                    <a:pt x="4402" y="35785"/>
                  </a:lnTo>
                  <a:lnTo>
                    <a:pt x="9906" y="40602"/>
                  </a:lnTo>
                  <a:lnTo>
                    <a:pt x="17614" y="44043"/>
                  </a:lnTo>
                  <a:lnTo>
                    <a:pt x="367804" y="44043"/>
                  </a:lnTo>
                  <a:lnTo>
                    <a:pt x="717994" y="42951"/>
                  </a:lnTo>
                  <a:lnTo>
                    <a:pt x="733412" y="22021"/>
                  </a:lnTo>
                  <a:lnTo>
                    <a:pt x="732380" y="15687"/>
                  </a:lnTo>
                  <a:lnTo>
                    <a:pt x="729284" y="9905"/>
                  </a:lnTo>
                  <a:lnTo>
                    <a:pt x="724121" y="4676"/>
                  </a:lnTo>
                  <a:lnTo>
                    <a:pt x="716889" y="0"/>
                  </a:lnTo>
                  <a:close/>
                </a:path>
                <a:path w="733425" h="257810">
                  <a:moveTo>
                    <a:pt x="717994" y="213639"/>
                  </a:moveTo>
                  <a:lnTo>
                    <a:pt x="17614" y="213639"/>
                  </a:lnTo>
                  <a:lnTo>
                    <a:pt x="9906" y="217080"/>
                  </a:lnTo>
                  <a:lnTo>
                    <a:pt x="4402" y="221897"/>
                  </a:lnTo>
                  <a:lnTo>
                    <a:pt x="1100" y="228091"/>
                  </a:lnTo>
                  <a:lnTo>
                    <a:pt x="0" y="235661"/>
                  </a:lnTo>
                  <a:lnTo>
                    <a:pt x="964" y="242402"/>
                  </a:lnTo>
                  <a:lnTo>
                    <a:pt x="3856" y="248319"/>
                  </a:lnTo>
                  <a:lnTo>
                    <a:pt x="8674" y="253413"/>
                  </a:lnTo>
                  <a:lnTo>
                    <a:pt x="15417" y="257682"/>
                  </a:lnTo>
                  <a:lnTo>
                    <a:pt x="716889" y="257682"/>
                  </a:lnTo>
                  <a:lnTo>
                    <a:pt x="724121" y="253413"/>
                  </a:lnTo>
                  <a:lnTo>
                    <a:pt x="729284" y="248319"/>
                  </a:lnTo>
                  <a:lnTo>
                    <a:pt x="732380" y="242402"/>
                  </a:lnTo>
                  <a:lnTo>
                    <a:pt x="733412" y="235661"/>
                  </a:lnTo>
                  <a:lnTo>
                    <a:pt x="732448" y="230155"/>
                  </a:lnTo>
                  <a:lnTo>
                    <a:pt x="729556" y="224650"/>
                  </a:lnTo>
                  <a:lnTo>
                    <a:pt x="724738" y="219144"/>
                  </a:lnTo>
                  <a:lnTo>
                    <a:pt x="717994" y="2136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51416FA6-5B18-A7D3-FE02-34282B791851}"/>
                </a:ext>
              </a:extLst>
            </p:cNvPr>
            <p:cNvSpPr/>
            <p:nvPr/>
          </p:nvSpPr>
          <p:spPr>
            <a:xfrm>
              <a:off x="7522131" y="4439313"/>
              <a:ext cx="733425" cy="257810"/>
            </a:xfrm>
            <a:custGeom>
              <a:avLst/>
              <a:gdLst/>
              <a:ahLst/>
              <a:cxnLst/>
              <a:rect l="l" t="t" r="r" b="b"/>
              <a:pathLst>
                <a:path w="733425" h="257810">
                  <a:moveTo>
                    <a:pt x="0" y="22024"/>
                  </a:moveTo>
                  <a:lnTo>
                    <a:pt x="963" y="15279"/>
                  </a:lnTo>
                  <a:lnTo>
                    <a:pt x="3854" y="9360"/>
                  </a:lnTo>
                  <a:lnTo>
                    <a:pt x="8672" y="4267"/>
                  </a:lnTo>
                  <a:lnTo>
                    <a:pt x="15417" y="0"/>
                  </a:lnTo>
                  <a:lnTo>
                    <a:pt x="716897" y="0"/>
                  </a:lnTo>
                  <a:lnTo>
                    <a:pt x="724124" y="4680"/>
                  </a:lnTo>
                  <a:lnTo>
                    <a:pt x="729286" y="9910"/>
                  </a:lnTo>
                  <a:lnTo>
                    <a:pt x="732383" y="15692"/>
                  </a:lnTo>
                  <a:lnTo>
                    <a:pt x="733415" y="22024"/>
                  </a:lnTo>
                  <a:lnTo>
                    <a:pt x="732451" y="27874"/>
                  </a:lnTo>
                  <a:lnTo>
                    <a:pt x="729561" y="33312"/>
                  </a:lnTo>
                  <a:lnTo>
                    <a:pt x="724743" y="38336"/>
                  </a:lnTo>
                  <a:lnTo>
                    <a:pt x="717998" y="42947"/>
                  </a:lnTo>
                  <a:lnTo>
                    <a:pt x="367809" y="44048"/>
                  </a:lnTo>
                  <a:lnTo>
                    <a:pt x="17619" y="44048"/>
                  </a:lnTo>
                  <a:lnTo>
                    <a:pt x="9911" y="40607"/>
                  </a:lnTo>
                  <a:lnTo>
                    <a:pt x="4404" y="35789"/>
                  </a:lnTo>
                  <a:lnTo>
                    <a:pt x="1101" y="29595"/>
                  </a:lnTo>
                  <a:lnTo>
                    <a:pt x="0" y="22024"/>
                  </a:lnTo>
                  <a:close/>
                </a:path>
                <a:path w="733425" h="257810">
                  <a:moveTo>
                    <a:pt x="0" y="235662"/>
                  </a:moveTo>
                  <a:lnTo>
                    <a:pt x="1101" y="228091"/>
                  </a:lnTo>
                  <a:lnTo>
                    <a:pt x="4404" y="221896"/>
                  </a:lnTo>
                  <a:lnTo>
                    <a:pt x="9911" y="217078"/>
                  </a:lnTo>
                  <a:lnTo>
                    <a:pt x="17619" y="213637"/>
                  </a:lnTo>
                  <a:lnTo>
                    <a:pt x="717998" y="213637"/>
                  </a:lnTo>
                  <a:lnTo>
                    <a:pt x="724743" y="219143"/>
                  </a:lnTo>
                  <a:lnTo>
                    <a:pt x="729561" y="224649"/>
                  </a:lnTo>
                  <a:lnTo>
                    <a:pt x="732451" y="230155"/>
                  </a:lnTo>
                  <a:lnTo>
                    <a:pt x="733415" y="235662"/>
                  </a:lnTo>
                  <a:lnTo>
                    <a:pt x="732383" y="242407"/>
                  </a:lnTo>
                  <a:lnTo>
                    <a:pt x="729286" y="248326"/>
                  </a:lnTo>
                  <a:lnTo>
                    <a:pt x="724124" y="253419"/>
                  </a:lnTo>
                  <a:lnTo>
                    <a:pt x="716897" y="257686"/>
                  </a:lnTo>
                  <a:lnTo>
                    <a:pt x="15417" y="257686"/>
                  </a:lnTo>
                  <a:lnTo>
                    <a:pt x="8672" y="253419"/>
                  </a:lnTo>
                  <a:lnTo>
                    <a:pt x="3854" y="248326"/>
                  </a:lnTo>
                  <a:lnTo>
                    <a:pt x="963" y="242407"/>
                  </a:lnTo>
                  <a:lnTo>
                    <a:pt x="0" y="23566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>
            <a:extLst>
              <a:ext uri="{FF2B5EF4-FFF2-40B4-BE49-F238E27FC236}">
                <a16:creationId xmlns:a16="http://schemas.microsoft.com/office/drawing/2014/main" id="{AE1E31B4-ABAC-E952-01CD-D43071E2D7A1}"/>
              </a:ext>
            </a:extLst>
          </p:cNvPr>
          <p:cNvGrpSpPr/>
          <p:nvPr/>
        </p:nvGrpSpPr>
        <p:grpSpPr>
          <a:xfrm>
            <a:off x="8715302" y="867661"/>
            <a:ext cx="673100" cy="45720"/>
            <a:chOff x="8715302" y="4545581"/>
            <a:chExt cx="673100" cy="45720"/>
          </a:xfrm>
        </p:grpSpPr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FFD802AC-3A2A-5E1C-E5BC-3BC27A13B354}"/>
                </a:ext>
              </a:extLst>
            </p:cNvPr>
            <p:cNvSpPr/>
            <p:nvPr/>
          </p:nvSpPr>
          <p:spPr>
            <a:xfrm>
              <a:off x="8715857" y="4546129"/>
              <a:ext cx="671830" cy="44450"/>
            </a:xfrm>
            <a:custGeom>
              <a:avLst/>
              <a:gdLst/>
              <a:ahLst/>
              <a:cxnLst/>
              <a:rect l="l" t="t" r="r" b="b"/>
              <a:pathLst>
                <a:path w="671829" h="44450">
                  <a:moveTo>
                    <a:pt x="655231" y="0"/>
                  </a:moveTo>
                  <a:lnTo>
                    <a:pt x="15417" y="0"/>
                  </a:lnTo>
                  <a:lnTo>
                    <a:pt x="8674" y="4269"/>
                  </a:lnTo>
                  <a:lnTo>
                    <a:pt x="3856" y="9363"/>
                  </a:lnTo>
                  <a:lnTo>
                    <a:pt x="964" y="15280"/>
                  </a:lnTo>
                  <a:lnTo>
                    <a:pt x="0" y="22021"/>
                  </a:lnTo>
                  <a:lnTo>
                    <a:pt x="905" y="28355"/>
                  </a:lnTo>
                  <a:lnTo>
                    <a:pt x="964" y="28770"/>
                  </a:lnTo>
                  <a:lnTo>
                    <a:pt x="3856" y="34690"/>
                  </a:lnTo>
                  <a:lnTo>
                    <a:pt x="8674" y="39781"/>
                  </a:lnTo>
                  <a:lnTo>
                    <a:pt x="15417" y="44043"/>
                  </a:lnTo>
                  <a:lnTo>
                    <a:pt x="655231" y="44043"/>
                  </a:lnTo>
                  <a:lnTo>
                    <a:pt x="662457" y="39366"/>
                  </a:lnTo>
                  <a:lnTo>
                    <a:pt x="667621" y="34137"/>
                  </a:lnTo>
                  <a:lnTo>
                    <a:pt x="670720" y="28355"/>
                  </a:lnTo>
                  <a:lnTo>
                    <a:pt x="671753" y="22021"/>
                  </a:lnTo>
                  <a:lnTo>
                    <a:pt x="670720" y="15687"/>
                  </a:lnTo>
                  <a:lnTo>
                    <a:pt x="667621" y="9905"/>
                  </a:lnTo>
                  <a:lnTo>
                    <a:pt x="662457" y="4676"/>
                  </a:lnTo>
                  <a:lnTo>
                    <a:pt x="6552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7F574B14-3066-8624-7FCD-53C42FAEFE3D}"/>
                </a:ext>
              </a:extLst>
            </p:cNvPr>
            <p:cNvSpPr/>
            <p:nvPr/>
          </p:nvSpPr>
          <p:spPr>
            <a:xfrm>
              <a:off x="8715853" y="4546131"/>
              <a:ext cx="671830" cy="44450"/>
            </a:xfrm>
            <a:custGeom>
              <a:avLst/>
              <a:gdLst/>
              <a:ahLst/>
              <a:cxnLst/>
              <a:rect l="l" t="t" r="r" b="b"/>
              <a:pathLst>
                <a:path w="671829" h="44450">
                  <a:moveTo>
                    <a:pt x="0" y="36340"/>
                  </a:moveTo>
                  <a:lnTo>
                    <a:pt x="0" y="31568"/>
                  </a:lnTo>
                  <a:lnTo>
                    <a:pt x="0" y="22024"/>
                  </a:lnTo>
                  <a:lnTo>
                    <a:pt x="963" y="15279"/>
                  </a:lnTo>
                  <a:lnTo>
                    <a:pt x="3854" y="9360"/>
                  </a:lnTo>
                  <a:lnTo>
                    <a:pt x="8672" y="4267"/>
                  </a:lnTo>
                  <a:lnTo>
                    <a:pt x="15417" y="0"/>
                  </a:lnTo>
                  <a:lnTo>
                    <a:pt x="655228" y="0"/>
                  </a:lnTo>
                  <a:lnTo>
                    <a:pt x="662455" y="4680"/>
                  </a:lnTo>
                  <a:lnTo>
                    <a:pt x="667617" y="9910"/>
                  </a:lnTo>
                  <a:lnTo>
                    <a:pt x="670714" y="15692"/>
                  </a:lnTo>
                  <a:lnTo>
                    <a:pt x="671747" y="22024"/>
                  </a:lnTo>
                  <a:lnTo>
                    <a:pt x="670714" y="28356"/>
                  </a:lnTo>
                  <a:lnTo>
                    <a:pt x="667617" y="34138"/>
                  </a:lnTo>
                  <a:lnTo>
                    <a:pt x="662455" y="39368"/>
                  </a:lnTo>
                  <a:lnTo>
                    <a:pt x="655228" y="44048"/>
                  </a:lnTo>
                  <a:lnTo>
                    <a:pt x="15417" y="44048"/>
                  </a:lnTo>
                  <a:lnTo>
                    <a:pt x="8672" y="39781"/>
                  </a:lnTo>
                  <a:lnTo>
                    <a:pt x="3854" y="34688"/>
                  </a:lnTo>
                  <a:lnTo>
                    <a:pt x="963" y="28769"/>
                  </a:lnTo>
                  <a:lnTo>
                    <a:pt x="0" y="22024"/>
                  </a:lnTo>
                  <a:lnTo>
                    <a:pt x="0" y="3634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>
            <a:extLst>
              <a:ext uri="{FF2B5EF4-FFF2-40B4-BE49-F238E27FC236}">
                <a16:creationId xmlns:a16="http://schemas.microsoft.com/office/drawing/2014/main" id="{606CAA69-D69F-3548-837A-57DD6EA843A9}"/>
              </a:ext>
            </a:extLst>
          </p:cNvPr>
          <p:cNvGrpSpPr/>
          <p:nvPr/>
        </p:nvGrpSpPr>
        <p:grpSpPr>
          <a:xfrm>
            <a:off x="9535721" y="431576"/>
            <a:ext cx="440690" cy="758825"/>
            <a:chOff x="9535721" y="4109496"/>
            <a:chExt cx="440690" cy="758825"/>
          </a:xfrm>
        </p:grpSpPr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873BD435-E356-1AB6-FCD4-114630137181}"/>
                </a:ext>
              </a:extLst>
            </p:cNvPr>
            <p:cNvSpPr/>
            <p:nvPr/>
          </p:nvSpPr>
          <p:spPr>
            <a:xfrm>
              <a:off x="9536277" y="4110037"/>
              <a:ext cx="439420" cy="758190"/>
            </a:xfrm>
            <a:custGeom>
              <a:avLst/>
              <a:gdLst/>
              <a:ahLst/>
              <a:cxnLst/>
              <a:rect l="l" t="t" r="r" b="b"/>
              <a:pathLst>
                <a:path w="439420" h="758189">
                  <a:moveTo>
                    <a:pt x="393496" y="0"/>
                  </a:moveTo>
                  <a:lnTo>
                    <a:pt x="383959" y="0"/>
                  </a:lnTo>
                  <a:lnTo>
                    <a:pt x="379183" y="1473"/>
                  </a:lnTo>
                  <a:lnTo>
                    <a:pt x="373303" y="4406"/>
                  </a:lnTo>
                  <a:lnTo>
                    <a:pt x="337104" y="17899"/>
                  </a:lnTo>
                  <a:lnTo>
                    <a:pt x="300077" y="27535"/>
                  </a:lnTo>
                  <a:lnTo>
                    <a:pt x="262223" y="33315"/>
                  </a:lnTo>
                  <a:lnTo>
                    <a:pt x="223545" y="35242"/>
                  </a:lnTo>
                  <a:lnTo>
                    <a:pt x="201866" y="34692"/>
                  </a:lnTo>
                  <a:lnTo>
                    <a:pt x="160566" y="30291"/>
                  </a:lnTo>
                  <a:lnTo>
                    <a:pt x="122708" y="22033"/>
                  </a:lnTo>
                  <a:lnTo>
                    <a:pt x="80378" y="8813"/>
                  </a:lnTo>
                  <a:lnTo>
                    <a:pt x="57988" y="0"/>
                  </a:lnTo>
                  <a:lnTo>
                    <a:pt x="55791" y="0"/>
                  </a:lnTo>
                  <a:lnTo>
                    <a:pt x="47345" y="57264"/>
                  </a:lnTo>
                  <a:lnTo>
                    <a:pt x="47483" y="281986"/>
                  </a:lnTo>
                  <a:lnTo>
                    <a:pt x="47898" y="341658"/>
                  </a:lnTo>
                  <a:lnTo>
                    <a:pt x="49555" y="392036"/>
                  </a:lnTo>
                  <a:lnTo>
                    <a:pt x="57988" y="398652"/>
                  </a:lnTo>
                  <a:lnTo>
                    <a:pt x="70472" y="398652"/>
                  </a:lnTo>
                  <a:lnTo>
                    <a:pt x="94703" y="387642"/>
                  </a:lnTo>
                  <a:lnTo>
                    <a:pt x="119342" y="354878"/>
                  </a:lnTo>
                  <a:lnTo>
                    <a:pt x="149212" y="331474"/>
                  </a:lnTo>
                  <a:lnTo>
                    <a:pt x="184311" y="317431"/>
                  </a:lnTo>
                  <a:lnTo>
                    <a:pt x="224637" y="312750"/>
                  </a:lnTo>
                  <a:lnTo>
                    <a:pt x="231254" y="312750"/>
                  </a:lnTo>
                  <a:lnTo>
                    <a:pt x="280394" y="333195"/>
                  </a:lnTo>
                  <a:lnTo>
                    <a:pt x="308131" y="373529"/>
                  </a:lnTo>
                  <a:lnTo>
                    <a:pt x="322995" y="450063"/>
                  </a:lnTo>
                  <a:lnTo>
                    <a:pt x="324853" y="502170"/>
                  </a:lnTo>
                  <a:lnTo>
                    <a:pt x="323545" y="550207"/>
                  </a:lnTo>
                  <a:lnTo>
                    <a:pt x="319624" y="589711"/>
                  </a:lnTo>
                  <a:lnTo>
                    <a:pt x="303936" y="643115"/>
                  </a:lnTo>
                  <a:lnTo>
                    <a:pt x="258233" y="692675"/>
                  </a:lnTo>
                  <a:lnTo>
                    <a:pt x="191604" y="709193"/>
                  </a:lnTo>
                  <a:lnTo>
                    <a:pt x="151825" y="703756"/>
                  </a:lnTo>
                  <a:lnTo>
                    <a:pt x="116174" y="687446"/>
                  </a:lnTo>
                  <a:lnTo>
                    <a:pt x="84650" y="660260"/>
                  </a:lnTo>
                  <a:lnTo>
                    <a:pt x="57251" y="622198"/>
                  </a:lnTo>
                  <a:lnTo>
                    <a:pt x="64960" y="622198"/>
                  </a:lnTo>
                  <a:lnTo>
                    <a:pt x="77145" y="621096"/>
                  </a:lnTo>
                  <a:lnTo>
                    <a:pt x="115622" y="595222"/>
                  </a:lnTo>
                  <a:lnTo>
                    <a:pt x="124437" y="548278"/>
                  </a:lnTo>
                  <a:lnTo>
                    <a:pt x="98482" y="508291"/>
                  </a:lnTo>
                  <a:lnTo>
                    <a:pt x="56636" y="498038"/>
                  </a:lnTo>
                  <a:lnTo>
                    <a:pt x="18230" y="514965"/>
                  </a:lnTo>
                  <a:lnTo>
                    <a:pt x="755" y="551306"/>
                  </a:lnTo>
                  <a:lnTo>
                    <a:pt x="0" y="563829"/>
                  </a:lnTo>
                  <a:lnTo>
                    <a:pt x="3371" y="600307"/>
                  </a:lnTo>
                  <a:lnTo>
                    <a:pt x="30346" y="667483"/>
                  </a:lnTo>
                  <a:lnTo>
                    <a:pt x="53949" y="698182"/>
                  </a:lnTo>
                  <a:lnTo>
                    <a:pt x="83134" y="724200"/>
                  </a:lnTo>
                  <a:lnTo>
                    <a:pt x="116722" y="742781"/>
                  </a:lnTo>
                  <a:lnTo>
                    <a:pt x="154715" y="753928"/>
                  </a:lnTo>
                  <a:lnTo>
                    <a:pt x="197116" y="757643"/>
                  </a:lnTo>
                  <a:lnTo>
                    <a:pt x="245844" y="752693"/>
                  </a:lnTo>
                  <a:lnTo>
                    <a:pt x="290718" y="738928"/>
                  </a:lnTo>
                  <a:lnTo>
                    <a:pt x="331740" y="716351"/>
                  </a:lnTo>
                  <a:lnTo>
                    <a:pt x="368909" y="684961"/>
                  </a:lnTo>
                  <a:lnTo>
                    <a:pt x="399739" y="647316"/>
                  </a:lnTo>
                  <a:lnTo>
                    <a:pt x="421762" y="605953"/>
                  </a:lnTo>
                  <a:lnTo>
                    <a:pt x="434976" y="560873"/>
                  </a:lnTo>
                  <a:lnTo>
                    <a:pt x="439381" y="512076"/>
                  </a:lnTo>
                  <a:lnTo>
                    <a:pt x="435526" y="464722"/>
                  </a:lnTo>
                  <a:lnTo>
                    <a:pt x="423962" y="420673"/>
                  </a:lnTo>
                  <a:lnTo>
                    <a:pt x="404690" y="379926"/>
                  </a:lnTo>
                  <a:lnTo>
                    <a:pt x="377710" y="342480"/>
                  </a:lnTo>
                  <a:lnTo>
                    <a:pt x="345156" y="311167"/>
                  </a:lnTo>
                  <a:lnTo>
                    <a:pt x="309160" y="288799"/>
                  </a:lnTo>
                  <a:lnTo>
                    <a:pt x="269723" y="275377"/>
                  </a:lnTo>
                  <a:lnTo>
                    <a:pt x="226847" y="270903"/>
                  </a:lnTo>
                  <a:lnTo>
                    <a:pt x="212600" y="271455"/>
                  </a:lnTo>
                  <a:lnTo>
                    <a:pt x="170687" y="279717"/>
                  </a:lnTo>
                  <a:lnTo>
                    <a:pt x="131038" y="297332"/>
                  </a:lnTo>
                  <a:lnTo>
                    <a:pt x="98005" y="321563"/>
                  </a:lnTo>
                  <a:lnTo>
                    <a:pt x="98005" y="132156"/>
                  </a:lnTo>
                  <a:lnTo>
                    <a:pt x="123194" y="137244"/>
                  </a:lnTo>
                  <a:lnTo>
                    <a:pt x="138199" y="139307"/>
                  </a:lnTo>
                  <a:lnTo>
                    <a:pt x="154031" y="140545"/>
                  </a:lnTo>
                  <a:lnTo>
                    <a:pt x="170687" y="140957"/>
                  </a:lnTo>
                  <a:lnTo>
                    <a:pt x="223060" y="136685"/>
                  </a:lnTo>
                  <a:lnTo>
                    <a:pt x="271820" y="123869"/>
                  </a:lnTo>
                  <a:lnTo>
                    <a:pt x="316969" y="102508"/>
                  </a:lnTo>
                  <a:lnTo>
                    <a:pt x="358505" y="72602"/>
                  </a:lnTo>
                  <a:lnTo>
                    <a:pt x="396430" y="34150"/>
                  </a:lnTo>
                  <a:lnTo>
                    <a:pt x="396430" y="6616"/>
                  </a:lnTo>
                  <a:lnTo>
                    <a:pt x="393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>
              <a:extLst>
                <a:ext uri="{FF2B5EF4-FFF2-40B4-BE49-F238E27FC236}">
                  <a16:creationId xmlns:a16="http://schemas.microsoft.com/office/drawing/2014/main" id="{294D3BAD-96B3-F514-A278-D7E8B829CE95}"/>
                </a:ext>
              </a:extLst>
            </p:cNvPr>
            <p:cNvSpPr/>
            <p:nvPr/>
          </p:nvSpPr>
          <p:spPr>
            <a:xfrm>
              <a:off x="9536271" y="4110047"/>
              <a:ext cx="439420" cy="758190"/>
            </a:xfrm>
            <a:custGeom>
              <a:avLst/>
              <a:gdLst/>
              <a:ahLst/>
              <a:cxnLst/>
              <a:rect l="l" t="t" r="r" b="b"/>
              <a:pathLst>
                <a:path w="439420" h="758189">
                  <a:moveTo>
                    <a:pt x="125539" y="560523"/>
                  </a:moveTo>
                  <a:lnTo>
                    <a:pt x="107920" y="604572"/>
                  </a:lnTo>
                  <a:lnTo>
                    <a:pt x="64972" y="622191"/>
                  </a:lnTo>
                  <a:lnTo>
                    <a:pt x="57263" y="622191"/>
                  </a:lnTo>
                  <a:lnTo>
                    <a:pt x="84656" y="660253"/>
                  </a:lnTo>
                  <a:lnTo>
                    <a:pt x="116179" y="687439"/>
                  </a:lnTo>
                  <a:lnTo>
                    <a:pt x="151831" y="703751"/>
                  </a:lnTo>
                  <a:lnTo>
                    <a:pt x="191613" y="709188"/>
                  </a:lnTo>
                  <a:lnTo>
                    <a:pt x="227540" y="705059"/>
                  </a:lnTo>
                  <a:lnTo>
                    <a:pt x="283703" y="672022"/>
                  </a:lnTo>
                  <a:lnTo>
                    <a:pt x="313092" y="620677"/>
                  </a:lnTo>
                  <a:lnTo>
                    <a:pt x="323553" y="550199"/>
                  </a:lnTo>
                  <a:lnTo>
                    <a:pt x="324861" y="502158"/>
                  </a:lnTo>
                  <a:lnTo>
                    <a:pt x="323002" y="450056"/>
                  </a:lnTo>
                  <a:lnTo>
                    <a:pt x="317428" y="407177"/>
                  </a:lnTo>
                  <a:lnTo>
                    <a:pt x="295128" y="349088"/>
                  </a:lnTo>
                  <a:lnTo>
                    <a:pt x="264844" y="321832"/>
                  </a:lnTo>
                  <a:lnTo>
                    <a:pt x="231257" y="312747"/>
                  </a:lnTo>
                  <a:lnTo>
                    <a:pt x="224649" y="312747"/>
                  </a:lnTo>
                  <a:lnTo>
                    <a:pt x="184317" y="317428"/>
                  </a:lnTo>
                  <a:lnTo>
                    <a:pt x="119345" y="354869"/>
                  </a:lnTo>
                  <a:lnTo>
                    <a:pt x="94705" y="387631"/>
                  </a:lnTo>
                  <a:lnTo>
                    <a:pt x="91768" y="392770"/>
                  </a:lnTo>
                  <a:lnTo>
                    <a:pt x="89199" y="395706"/>
                  </a:lnTo>
                  <a:lnTo>
                    <a:pt x="86996" y="396440"/>
                  </a:lnTo>
                  <a:lnTo>
                    <a:pt x="84794" y="397175"/>
                  </a:lnTo>
                  <a:lnTo>
                    <a:pt x="79288" y="397908"/>
                  </a:lnTo>
                  <a:lnTo>
                    <a:pt x="70478" y="398643"/>
                  </a:lnTo>
                  <a:lnTo>
                    <a:pt x="57998" y="398643"/>
                  </a:lnTo>
                  <a:lnTo>
                    <a:pt x="47903" y="341654"/>
                  </a:lnTo>
                  <a:lnTo>
                    <a:pt x="47490" y="281982"/>
                  </a:lnTo>
                  <a:lnTo>
                    <a:pt x="47352" y="199321"/>
                  </a:lnTo>
                  <a:lnTo>
                    <a:pt x="47352" y="57263"/>
                  </a:lnTo>
                  <a:lnTo>
                    <a:pt x="48729" y="15967"/>
                  </a:lnTo>
                  <a:lnTo>
                    <a:pt x="55795" y="0"/>
                  </a:lnTo>
                  <a:lnTo>
                    <a:pt x="57263" y="0"/>
                  </a:lnTo>
                  <a:lnTo>
                    <a:pt x="57998" y="0"/>
                  </a:lnTo>
                  <a:lnTo>
                    <a:pt x="65706" y="2936"/>
                  </a:lnTo>
                  <a:lnTo>
                    <a:pt x="80389" y="8809"/>
                  </a:lnTo>
                  <a:lnTo>
                    <a:pt x="92433" y="13214"/>
                  </a:lnTo>
                  <a:lnTo>
                    <a:pt x="140956" y="26429"/>
                  </a:lnTo>
                  <a:lnTo>
                    <a:pt x="180875" y="33036"/>
                  </a:lnTo>
                  <a:lnTo>
                    <a:pt x="223548" y="35239"/>
                  </a:lnTo>
                  <a:lnTo>
                    <a:pt x="262229" y="33312"/>
                  </a:lnTo>
                  <a:lnTo>
                    <a:pt x="300083" y="27530"/>
                  </a:lnTo>
                  <a:lnTo>
                    <a:pt x="337112" y="17895"/>
                  </a:lnTo>
                  <a:lnTo>
                    <a:pt x="373315" y="4404"/>
                  </a:lnTo>
                  <a:lnTo>
                    <a:pt x="379187" y="1467"/>
                  </a:lnTo>
                  <a:lnTo>
                    <a:pt x="383960" y="0"/>
                  </a:lnTo>
                  <a:lnTo>
                    <a:pt x="387631" y="0"/>
                  </a:lnTo>
                  <a:lnTo>
                    <a:pt x="393503" y="0"/>
                  </a:lnTo>
                  <a:lnTo>
                    <a:pt x="396440" y="6607"/>
                  </a:lnTo>
                  <a:lnTo>
                    <a:pt x="396440" y="19822"/>
                  </a:lnTo>
                  <a:lnTo>
                    <a:pt x="396440" y="34137"/>
                  </a:lnTo>
                  <a:lnTo>
                    <a:pt x="358514" y="72592"/>
                  </a:lnTo>
                  <a:lnTo>
                    <a:pt x="316976" y="102502"/>
                  </a:lnTo>
                  <a:lnTo>
                    <a:pt x="271826" y="123865"/>
                  </a:lnTo>
                  <a:lnTo>
                    <a:pt x="223064" y="136684"/>
                  </a:lnTo>
                  <a:lnTo>
                    <a:pt x="170689" y="140956"/>
                  </a:lnTo>
                  <a:lnTo>
                    <a:pt x="154033" y="140543"/>
                  </a:lnTo>
                  <a:lnTo>
                    <a:pt x="138203" y="139304"/>
                  </a:lnTo>
                  <a:lnTo>
                    <a:pt x="123199" y="137240"/>
                  </a:lnTo>
                  <a:lnTo>
                    <a:pt x="109021" y="134349"/>
                  </a:lnTo>
                  <a:lnTo>
                    <a:pt x="98008" y="132146"/>
                  </a:lnTo>
                  <a:lnTo>
                    <a:pt x="98008" y="321557"/>
                  </a:lnTo>
                  <a:lnTo>
                    <a:pt x="107920" y="314262"/>
                  </a:lnTo>
                  <a:lnTo>
                    <a:pt x="116730" y="307792"/>
                  </a:lnTo>
                  <a:lnTo>
                    <a:pt x="157887" y="284115"/>
                  </a:lnTo>
                  <a:lnTo>
                    <a:pt x="198496" y="273103"/>
                  </a:lnTo>
                  <a:lnTo>
                    <a:pt x="226852" y="270901"/>
                  </a:lnTo>
                  <a:lnTo>
                    <a:pt x="269731" y="275375"/>
                  </a:lnTo>
                  <a:lnTo>
                    <a:pt x="309168" y="288796"/>
                  </a:lnTo>
                  <a:lnTo>
                    <a:pt x="345165" y="311164"/>
                  </a:lnTo>
                  <a:lnTo>
                    <a:pt x="377720" y="342480"/>
                  </a:lnTo>
                  <a:lnTo>
                    <a:pt x="404699" y="379922"/>
                  </a:lnTo>
                  <a:lnTo>
                    <a:pt x="423971" y="420667"/>
                  </a:lnTo>
                  <a:lnTo>
                    <a:pt x="435534" y="464716"/>
                  </a:lnTo>
                  <a:lnTo>
                    <a:pt x="439388" y="512069"/>
                  </a:lnTo>
                  <a:lnTo>
                    <a:pt x="434983" y="560867"/>
                  </a:lnTo>
                  <a:lnTo>
                    <a:pt x="421769" y="605948"/>
                  </a:lnTo>
                  <a:lnTo>
                    <a:pt x="399744" y="647313"/>
                  </a:lnTo>
                  <a:lnTo>
                    <a:pt x="368910" y="684961"/>
                  </a:lnTo>
                  <a:lnTo>
                    <a:pt x="331743" y="716346"/>
                  </a:lnTo>
                  <a:lnTo>
                    <a:pt x="290723" y="738921"/>
                  </a:lnTo>
                  <a:lnTo>
                    <a:pt x="245848" y="752687"/>
                  </a:lnTo>
                  <a:lnTo>
                    <a:pt x="197119" y="757642"/>
                  </a:lnTo>
                  <a:lnTo>
                    <a:pt x="154722" y="753925"/>
                  </a:lnTo>
                  <a:lnTo>
                    <a:pt x="116729" y="742776"/>
                  </a:lnTo>
                  <a:lnTo>
                    <a:pt x="83142" y="724192"/>
                  </a:lnTo>
                  <a:lnTo>
                    <a:pt x="53960" y="698176"/>
                  </a:lnTo>
                  <a:lnTo>
                    <a:pt x="30352" y="667479"/>
                  </a:lnTo>
                  <a:lnTo>
                    <a:pt x="3372" y="600304"/>
                  </a:lnTo>
                  <a:lnTo>
                    <a:pt x="0" y="563827"/>
                  </a:lnTo>
                  <a:lnTo>
                    <a:pt x="757" y="551300"/>
                  </a:lnTo>
                  <a:lnTo>
                    <a:pt x="18239" y="514960"/>
                  </a:lnTo>
                  <a:lnTo>
                    <a:pt x="56644" y="498028"/>
                  </a:lnTo>
                  <a:lnTo>
                    <a:pt x="98490" y="508284"/>
                  </a:lnTo>
                  <a:lnTo>
                    <a:pt x="124438" y="548272"/>
                  </a:lnTo>
                  <a:lnTo>
                    <a:pt x="125539" y="56052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>
            <a:extLst>
              <a:ext uri="{FF2B5EF4-FFF2-40B4-BE49-F238E27FC236}">
                <a16:creationId xmlns:a16="http://schemas.microsoft.com/office/drawing/2014/main" id="{F6CA0D1E-0235-3769-DBE2-94130EC74525}"/>
              </a:ext>
            </a:extLst>
          </p:cNvPr>
          <p:cNvGrpSpPr/>
          <p:nvPr/>
        </p:nvGrpSpPr>
        <p:grpSpPr>
          <a:xfrm>
            <a:off x="10338517" y="522977"/>
            <a:ext cx="734695" cy="733425"/>
            <a:chOff x="10338517" y="4200897"/>
            <a:chExt cx="734695" cy="733425"/>
          </a:xfrm>
        </p:grpSpPr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ABEBC47F-01C3-A7AD-E87D-3F7D9F037DB6}"/>
                </a:ext>
              </a:extLst>
            </p:cNvPr>
            <p:cNvSpPr/>
            <p:nvPr/>
          </p:nvSpPr>
          <p:spPr>
            <a:xfrm>
              <a:off x="10339070" y="4201439"/>
              <a:ext cx="733425" cy="732790"/>
            </a:xfrm>
            <a:custGeom>
              <a:avLst/>
              <a:gdLst/>
              <a:ahLst/>
              <a:cxnLst/>
              <a:rect l="l" t="t" r="r" b="b"/>
              <a:pathLst>
                <a:path w="733425" h="732789">
                  <a:moveTo>
                    <a:pt x="388721" y="388734"/>
                  </a:moveTo>
                  <a:lnTo>
                    <a:pt x="344677" y="388734"/>
                  </a:lnTo>
                  <a:lnTo>
                    <a:pt x="344677" y="716902"/>
                  </a:lnTo>
                  <a:lnTo>
                    <a:pt x="349084" y="727176"/>
                  </a:lnTo>
                  <a:lnTo>
                    <a:pt x="355688" y="732320"/>
                  </a:lnTo>
                  <a:lnTo>
                    <a:pt x="376250" y="732320"/>
                  </a:lnTo>
                  <a:lnTo>
                    <a:pt x="382854" y="727176"/>
                  </a:lnTo>
                  <a:lnTo>
                    <a:pt x="388721" y="716902"/>
                  </a:lnTo>
                  <a:lnTo>
                    <a:pt x="388721" y="388734"/>
                  </a:lnTo>
                  <a:close/>
                </a:path>
                <a:path w="733425" h="732789">
                  <a:moveTo>
                    <a:pt x="716889" y="344690"/>
                  </a:moveTo>
                  <a:lnTo>
                    <a:pt x="15405" y="344690"/>
                  </a:lnTo>
                  <a:lnTo>
                    <a:pt x="8663" y="348960"/>
                  </a:lnTo>
                  <a:lnTo>
                    <a:pt x="3849" y="354053"/>
                  </a:lnTo>
                  <a:lnTo>
                    <a:pt x="962" y="359971"/>
                  </a:lnTo>
                  <a:lnTo>
                    <a:pt x="0" y="366712"/>
                  </a:lnTo>
                  <a:lnTo>
                    <a:pt x="903" y="373046"/>
                  </a:lnTo>
                  <a:lnTo>
                    <a:pt x="962" y="373460"/>
                  </a:lnTo>
                  <a:lnTo>
                    <a:pt x="3849" y="379380"/>
                  </a:lnTo>
                  <a:lnTo>
                    <a:pt x="8663" y="384471"/>
                  </a:lnTo>
                  <a:lnTo>
                    <a:pt x="15405" y="388734"/>
                  </a:lnTo>
                  <a:lnTo>
                    <a:pt x="716889" y="388734"/>
                  </a:lnTo>
                  <a:lnTo>
                    <a:pt x="724116" y="384057"/>
                  </a:lnTo>
                  <a:lnTo>
                    <a:pt x="729280" y="378828"/>
                  </a:lnTo>
                  <a:lnTo>
                    <a:pt x="732379" y="373046"/>
                  </a:lnTo>
                  <a:lnTo>
                    <a:pt x="733412" y="366712"/>
                  </a:lnTo>
                  <a:lnTo>
                    <a:pt x="732379" y="360378"/>
                  </a:lnTo>
                  <a:lnTo>
                    <a:pt x="729280" y="354596"/>
                  </a:lnTo>
                  <a:lnTo>
                    <a:pt x="724116" y="349367"/>
                  </a:lnTo>
                  <a:lnTo>
                    <a:pt x="716889" y="344690"/>
                  </a:lnTo>
                  <a:close/>
                </a:path>
                <a:path w="733425" h="732789">
                  <a:moveTo>
                    <a:pt x="366699" y="0"/>
                  </a:moveTo>
                  <a:lnTo>
                    <a:pt x="360095" y="0"/>
                  </a:lnTo>
                  <a:lnTo>
                    <a:pt x="353123" y="4775"/>
                  </a:lnTo>
                  <a:lnTo>
                    <a:pt x="345782" y="14325"/>
                  </a:lnTo>
                  <a:lnTo>
                    <a:pt x="344677" y="179501"/>
                  </a:lnTo>
                  <a:lnTo>
                    <a:pt x="344677" y="344690"/>
                  </a:lnTo>
                  <a:lnTo>
                    <a:pt x="388721" y="344690"/>
                  </a:lnTo>
                  <a:lnTo>
                    <a:pt x="388721" y="16522"/>
                  </a:lnTo>
                  <a:lnTo>
                    <a:pt x="384459" y="9295"/>
                  </a:lnTo>
                  <a:lnTo>
                    <a:pt x="379368" y="4132"/>
                  </a:lnTo>
                  <a:lnTo>
                    <a:pt x="373448" y="1033"/>
                  </a:lnTo>
                  <a:lnTo>
                    <a:pt x="3666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FB8812BD-22D4-EA42-B695-8E5749166376}"/>
                </a:ext>
              </a:extLst>
            </p:cNvPr>
            <p:cNvSpPr/>
            <p:nvPr/>
          </p:nvSpPr>
          <p:spPr>
            <a:xfrm>
              <a:off x="10339067" y="4201448"/>
              <a:ext cx="733425" cy="732790"/>
            </a:xfrm>
            <a:custGeom>
              <a:avLst/>
              <a:gdLst/>
              <a:ahLst/>
              <a:cxnLst/>
              <a:rect l="l" t="t" r="r" b="b"/>
              <a:pathLst>
                <a:path w="733425" h="732789">
                  <a:moveTo>
                    <a:pt x="0" y="381023"/>
                  </a:moveTo>
                  <a:lnTo>
                    <a:pt x="0" y="376252"/>
                  </a:lnTo>
                  <a:lnTo>
                    <a:pt x="0" y="366707"/>
                  </a:lnTo>
                  <a:lnTo>
                    <a:pt x="963" y="359962"/>
                  </a:lnTo>
                  <a:lnTo>
                    <a:pt x="3854" y="354043"/>
                  </a:lnTo>
                  <a:lnTo>
                    <a:pt x="8672" y="348950"/>
                  </a:lnTo>
                  <a:lnTo>
                    <a:pt x="15417" y="344683"/>
                  </a:lnTo>
                  <a:lnTo>
                    <a:pt x="344683" y="344683"/>
                  </a:lnTo>
                  <a:lnTo>
                    <a:pt x="344683" y="179499"/>
                  </a:lnTo>
                  <a:lnTo>
                    <a:pt x="345784" y="14315"/>
                  </a:lnTo>
                  <a:lnTo>
                    <a:pt x="353126" y="4771"/>
                  </a:lnTo>
                  <a:lnTo>
                    <a:pt x="360100" y="0"/>
                  </a:lnTo>
                  <a:lnTo>
                    <a:pt x="366707" y="0"/>
                  </a:lnTo>
                  <a:lnTo>
                    <a:pt x="373452" y="1032"/>
                  </a:lnTo>
                  <a:lnTo>
                    <a:pt x="379371" y="4129"/>
                  </a:lnTo>
                  <a:lnTo>
                    <a:pt x="384464" y="9291"/>
                  </a:lnTo>
                  <a:lnTo>
                    <a:pt x="388732" y="16518"/>
                  </a:lnTo>
                  <a:lnTo>
                    <a:pt x="388732" y="344683"/>
                  </a:lnTo>
                  <a:lnTo>
                    <a:pt x="716897" y="344683"/>
                  </a:lnTo>
                  <a:lnTo>
                    <a:pt x="724124" y="349363"/>
                  </a:lnTo>
                  <a:lnTo>
                    <a:pt x="729286" y="354594"/>
                  </a:lnTo>
                  <a:lnTo>
                    <a:pt x="732383" y="360375"/>
                  </a:lnTo>
                  <a:lnTo>
                    <a:pt x="733415" y="366707"/>
                  </a:lnTo>
                  <a:lnTo>
                    <a:pt x="732383" y="373039"/>
                  </a:lnTo>
                  <a:lnTo>
                    <a:pt x="729286" y="378821"/>
                  </a:lnTo>
                  <a:lnTo>
                    <a:pt x="724124" y="384052"/>
                  </a:lnTo>
                  <a:lnTo>
                    <a:pt x="716897" y="388732"/>
                  </a:lnTo>
                  <a:lnTo>
                    <a:pt x="388732" y="388732"/>
                  </a:lnTo>
                  <a:lnTo>
                    <a:pt x="388732" y="716897"/>
                  </a:lnTo>
                  <a:lnTo>
                    <a:pt x="382859" y="727175"/>
                  </a:lnTo>
                  <a:lnTo>
                    <a:pt x="376252" y="732314"/>
                  </a:lnTo>
                  <a:lnTo>
                    <a:pt x="368910" y="732314"/>
                  </a:lnTo>
                  <a:lnTo>
                    <a:pt x="366707" y="732314"/>
                  </a:lnTo>
                  <a:lnTo>
                    <a:pt x="364505" y="732314"/>
                  </a:lnTo>
                  <a:lnTo>
                    <a:pt x="355695" y="732314"/>
                  </a:lnTo>
                  <a:lnTo>
                    <a:pt x="349088" y="727175"/>
                  </a:lnTo>
                  <a:lnTo>
                    <a:pt x="344683" y="716897"/>
                  </a:lnTo>
                  <a:lnTo>
                    <a:pt x="344683" y="388732"/>
                  </a:lnTo>
                  <a:lnTo>
                    <a:pt x="15417" y="388732"/>
                  </a:lnTo>
                  <a:lnTo>
                    <a:pt x="8672" y="384464"/>
                  </a:lnTo>
                  <a:lnTo>
                    <a:pt x="3854" y="379371"/>
                  </a:lnTo>
                  <a:lnTo>
                    <a:pt x="963" y="373452"/>
                  </a:lnTo>
                  <a:lnTo>
                    <a:pt x="0" y="366707"/>
                  </a:lnTo>
                  <a:lnTo>
                    <a:pt x="0" y="38102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>
            <a:extLst>
              <a:ext uri="{FF2B5EF4-FFF2-40B4-BE49-F238E27FC236}">
                <a16:creationId xmlns:a16="http://schemas.microsoft.com/office/drawing/2014/main" id="{B3138EB4-3F15-19DC-A06C-935C5452AA1A}"/>
              </a:ext>
            </a:extLst>
          </p:cNvPr>
          <p:cNvGrpSpPr/>
          <p:nvPr/>
        </p:nvGrpSpPr>
        <p:grpSpPr>
          <a:xfrm>
            <a:off x="11422114" y="400741"/>
            <a:ext cx="763270" cy="777875"/>
            <a:chOff x="11422114" y="4078661"/>
            <a:chExt cx="763270" cy="777875"/>
          </a:xfrm>
        </p:grpSpPr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BE72C9FD-7132-20D3-77D3-86A2139D8A90}"/>
                </a:ext>
              </a:extLst>
            </p:cNvPr>
            <p:cNvSpPr/>
            <p:nvPr/>
          </p:nvSpPr>
          <p:spPr>
            <a:xfrm>
              <a:off x="11422672" y="4079214"/>
              <a:ext cx="421005" cy="776605"/>
            </a:xfrm>
            <a:custGeom>
              <a:avLst/>
              <a:gdLst/>
              <a:ahLst/>
              <a:cxnLst/>
              <a:rect l="l" t="t" r="r" b="b"/>
              <a:pathLst>
                <a:path w="421004" h="776604">
                  <a:moveTo>
                    <a:pt x="222440" y="0"/>
                  </a:moveTo>
                  <a:lnTo>
                    <a:pt x="213639" y="0"/>
                  </a:lnTo>
                  <a:lnTo>
                    <a:pt x="207786" y="821"/>
                  </a:lnTo>
                  <a:lnTo>
                    <a:pt x="192436" y="2197"/>
                  </a:lnTo>
                  <a:lnTo>
                    <a:pt x="53962" y="12103"/>
                  </a:lnTo>
                  <a:lnTo>
                    <a:pt x="48082" y="12103"/>
                  </a:lnTo>
                  <a:lnTo>
                    <a:pt x="43675" y="16878"/>
                  </a:lnTo>
                  <a:lnTo>
                    <a:pt x="36334" y="51752"/>
                  </a:lnTo>
                  <a:lnTo>
                    <a:pt x="35713" y="54227"/>
                  </a:lnTo>
                  <a:lnTo>
                    <a:pt x="35598" y="54686"/>
                  </a:lnTo>
                  <a:lnTo>
                    <a:pt x="36702" y="57264"/>
                  </a:lnTo>
                  <a:lnTo>
                    <a:pt x="42583" y="61658"/>
                  </a:lnTo>
                  <a:lnTo>
                    <a:pt x="45148" y="62763"/>
                  </a:lnTo>
                  <a:lnTo>
                    <a:pt x="75984" y="62763"/>
                  </a:lnTo>
                  <a:lnTo>
                    <a:pt x="94288" y="64554"/>
                  </a:lnTo>
                  <a:lnTo>
                    <a:pt x="107365" y="67719"/>
                  </a:lnTo>
                  <a:lnTo>
                    <a:pt x="115214" y="72261"/>
                  </a:lnTo>
                  <a:lnTo>
                    <a:pt x="117830" y="78181"/>
                  </a:lnTo>
                  <a:lnTo>
                    <a:pt x="115628" y="91618"/>
                  </a:lnTo>
                  <a:lnTo>
                    <a:pt x="98008" y="167386"/>
                  </a:lnTo>
                  <a:lnTo>
                    <a:pt x="82589" y="229715"/>
                  </a:lnTo>
                  <a:lnTo>
                    <a:pt x="62763" y="308343"/>
                  </a:lnTo>
                  <a:lnTo>
                    <a:pt x="42460" y="387974"/>
                  </a:lnTo>
                  <a:lnTo>
                    <a:pt x="26701" y="450675"/>
                  </a:lnTo>
                  <a:lnTo>
                    <a:pt x="15486" y="496445"/>
                  </a:lnTo>
                  <a:lnTo>
                    <a:pt x="4955" y="544550"/>
                  </a:lnTo>
                  <a:lnTo>
                    <a:pt x="0" y="589153"/>
                  </a:lnTo>
                  <a:lnTo>
                    <a:pt x="0" y="599059"/>
                  </a:lnTo>
                  <a:lnTo>
                    <a:pt x="3303" y="642628"/>
                  </a:lnTo>
                  <a:lnTo>
                    <a:pt x="12111" y="679727"/>
                  </a:lnTo>
                  <a:lnTo>
                    <a:pt x="46253" y="734517"/>
                  </a:lnTo>
                  <a:lnTo>
                    <a:pt x="93878" y="765898"/>
                  </a:lnTo>
                  <a:lnTo>
                    <a:pt x="146456" y="776363"/>
                  </a:lnTo>
                  <a:lnTo>
                    <a:pt x="195739" y="770168"/>
                  </a:lnTo>
                  <a:lnTo>
                    <a:pt x="243366" y="751582"/>
                  </a:lnTo>
                  <a:lnTo>
                    <a:pt x="267077" y="735609"/>
                  </a:lnTo>
                  <a:lnTo>
                    <a:pt x="151968" y="735609"/>
                  </a:lnTo>
                  <a:lnTo>
                    <a:pt x="139393" y="734517"/>
                  </a:lnTo>
                  <a:lnTo>
                    <a:pt x="96351" y="703123"/>
                  </a:lnTo>
                  <a:lnTo>
                    <a:pt x="83135" y="663480"/>
                  </a:lnTo>
                  <a:lnTo>
                    <a:pt x="81483" y="638708"/>
                  </a:lnTo>
                  <a:lnTo>
                    <a:pt x="82997" y="615443"/>
                  </a:lnTo>
                  <a:lnTo>
                    <a:pt x="95113" y="548264"/>
                  </a:lnTo>
                  <a:lnTo>
                    <a:pt x="105714" y="504355"/>
                  </a:lnTo>
                  <a:lnTo>
                    <a:pt x="128841" y="409651"/>
                  </a:lnTo>
                  <a:lnTo>
                    <a:pt x="135445" y="400837"/>
                  </a:lnTo>
                  <a:lnTo>
                    <a:pt x="139577" y="394781"/>
                  </a:lnTo>
                  <a:lnTo>
                    <a:pt x="168482" y="363951"/>
                  </a:lnTo>
                  <a:lnTo>
                    <a:pt x="201245" y="337245"/>
                  </a:lnTo>
                  <a:lnTo>
                    <a:pt x="220243" y="327063"/>
                  </a:lnTo>
                  <a:lnTo>
                    <a:pt x="149758" y="327063"/>
                  </a:lnTo>
                  <a:lnTo>
                    <a:pt x="149758" y="324853"/>
                  </a:lnTo>
                  <a:lnTo>
                    <a:pt x="154165" y="303936"/>
                  </a:lnTo>
                  <a:lnTo>
                    <a:pt x="157677" y="292782"/>
                  </a:lnTo>
                  <a:lnTo>
                    <a:pt x="161602" y="279152"/>
                  </a:lnTo>
                  <a:lnTo>
                    <a:pt x="175572" y="224778"/>
                  </a:lnTo>
                  <a:lnTo>
                    <a:pt x="184930" y="186240"/>
                  </a:lnTo>
                  <a:lnTo>
                    <a:pt x="189407" y="167386"/>
                  </a:lnTo>
                  <a:lnTo>
                    <a:pt x="205785" y="102201"/>
                  </a:lnTo>
                  <a:lnTo>
                    <a:pt x="217374" y="54686"/>
                  </a:lnTo>
                  <a:lnTo>
                    <a:pt x="224506" y="23462"/>
                  </a:lnTo>
                  <a:lnTo>
                    <a:pt x="226847" y="9906"/>
                  </a:lnTo>
                  <a:lnTo>
                    <a:pt x="226847" y="3302"/>
                  </a:lnTo>
                  <a:lnTo>
                    <a:pt x="222440" y="0"/>
                  </a:lnTo>
                  <a:close/>
                </a:path>
                <a:path w="421004" h="776604">
                  <a:moveTo>
                    <a:pt x="367620" y="318249"/>
                  </a:moveTo>
                  <a:lnTo>
                    <a:pt x="258787" y="318249"/>
                  </a:lnTo>
                  <a:lnTo>
                    <a:pt x="288174" y="323342"/>
                  </a:lnTo>
                  <a:lnTo>
                    <a:pt x="309165" y="338623"/>
                  </a:lnTo>
                  <a:lnTo>
                    <a:pt x="321691" y="363951"/>
                  </a:lnTo>
                  <a:lnTo>
                    <a:pt x="321760" y="364090"/>
                  </a:lnTo>
                  <a:lnTo>
                    <a:pt x="325958" y="399745"/>
                  </a:lnTo>
                  <a:lnTo>
                    <a:pt x="325958" y="406349"/>
                  </a:lnTo>
                  <a:lnTo>
                    <a:pt x="324719" y="427682"/>
                  </a:lnTo>
                  <a:lnTo>
                    <a:pt x="314808" y="486046"/>
                  </a:lnTo>
                  <a:lnTo>
                    <a:pt x="296432" y="560034"/>
                  </a:lnTo>
                  <a:lnTo>
                    <a:pt x="278263" y="617851"/>
                  </a:lnTo>
                  <a:lnTo>
                    <a:pt x="260852" y="656186"/>
                  </a:lnTo>
                  <a:lnTo>
                    <a:pt x="225742" y="700366"/>
                  </a:lnTo>
                  <a:lnTo>
                    <a:pt x="188583" y="726798"/>
                  </a:lnTo>
                  <a:lnTo>
                    <a:pt x="151968" y="735609"/>
                  </a:lnTo>
                  <a:lnTo>
                    <a:pt x="267077" y="735609"/>
                  </a:lnTo>
                  <a:lnTo>
                    <a:pt x="333667" y="677252"/>
                  </a:lnTo>
                  <a:lnTo>
                    <a:pt x="364986" y="636681"/>
                  </a:lnTo>
                  <a:lnTo>
                    <a:pt x="389345" y="594259"/>
                  </a:lnTo>
                  <a:lnTo>
                    <a:pt x="406744" y="549989"/>
                  </a:lnTo>
                  <a:lnTo>
                    <a:pt x="417073" y="504355"/>
                  </a:lnTo>
                  <a:lnTo>
                    <a:pt x="417182" y="503870"/>
                  </a:lnTo>
                  <a:lnTo>
                    <a:pt x="420662" y="455904"/>
                  </a:lnTo>
                  <a:lnTo>
                    <a:pt x="417563" y="419009"/>
                  </a:lnTo>
                  <a:lnTo>
                    <a:pt x="409373" y="385419"/>
                  </a:lnTo>
                  <a:lnTo>
                    <a:pt x="396089" y="355134"/>
                  </a:lnTo>
                  <a:lnTo>
                    <a:pt x="377710" y="328155"/>
                  </a:lnTo>
                  <a:lnTo>
                    <a:pt x="367620" y="318249"/>
                  </a:lnTo>
                  <a:close/>
                </a:path>
                <a:path w="421004" h="776604">
                  <a:moveTo>
                    <a:pt x="267589" y="277507"/>
                  </a:moveTo>
                  <a:lnTo>
                    <a:pt x="211153" y="288518"/>
                  </a:lnTo>
                  <a:lnTo>
                    <a:pt x="156375" y="321551"/>
                  </a:lnTo>
                  <a:lnTo>
                    <a:pt x="151968" y="325958"/>
                  </a:lnTo>
                  <a:lnTo>
                    <a:pt x="149758" y="327063"/>
                  </a:lnTo>
                  <a:lnTo>
                    <a:pt x="220243" y="327063"/>
                  </a:lnTo>
                  <a:lnTo>
                    <a:pt x="230082" y="323205"/>
                  </a:lnTo>
                  <a:lnTo>
                    <a:pt x="239787" y="320451"/>
                  </a:lnTo>
                  <a:lnTo>
                    <a:pt x="249355" y="318799"/>
                  </a:lnTo>
                  <a:lnTo>
                    <a:pt x="258787" y="318249"/>
                  </a:lnTo>
                  <a:lnTo>
                    <a:pt x="367620" y="318249"/>
                  </a:lnTo>
                  <a:lnTo>
                    <a:pt x="355139" y="305995"/>
                  </a:lnTo>
                  <a:lnTo>
                    <a:pt x="329260" y="290168"/>
                  </a:lnTo>
                  <a:lnTo>
                    <a:pt x="300075" y="280672"/>
                  </a:lnTo>
                  <a:lnTo>
                    <a:pt x="267589" y="2775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25284528-C4D9-44D4-4AEA-D75DA6BCA567}"/>
                </a:ext>
              </a:extLst>
            </p:cNvPr>
            <p:cNvSpPr/>
            <p:nvPr/>
          </p:nvSpPr>
          <p:spPr>
            <a:xfrm>
              <a:off x="11422665" y="4079212"/>
              <a:ext cx="421005" cy="776605"/>
            </a:xfrm>
            <a:custGeom>
              <a:avLst/>
              <a:gdLst/>
              <a:ahLst/>
              <a:cxnLst/>
              <a:rect l="l" t="t" r="r" b="b"/>
              <a:pathLst>
                <a:path w="421004" h="776604">
                  <a:moveTo>
                    <a:pt x="36340" y="51757"/>
                  </a:moveTo>
                  <a:lnTo>
                    <a:pt x="48086" y="12113"/>
                  </a:lnTo>
                  <a:lnTo>
                    <a:pt x="53960" y="12113"/>
                  </a:lnTo>
                  <a:lnTo>
                    <a:pt x="59328" y="11769"/>
                  </a:lnTo>
                  <a:lnTo>
                    <a:pt x="98972" y="9016"/>
                  </a:lnTo>
                  <a:lnTo>
                    <a:pt x="167592" y="4129"/>
                  </a:lnTo>
                  <a:lnTo>
                    <a:pt x="207787" y="826"/>
                  </a:lnTo>
                  <a:lnTo>
                    <a:pt x="213637" y="0"/>
                  </a:lnTo>
                  <a:lnTo>
                    <a:pt x="222447" y="0"/>
                  </a:lnTo>
                  <a:lnTo>
                    <a:pt x="226852" y="3303"/>
                  </a:lnTo>
                  <a:lnTo>
                    <a:pt x="226852" y="9911"/>
                  </a:lnTo>
                  <a:lnTo>
                    <a:pt x="224512" y="23469"/>
                  </a:lnTo>
                  <a:lnTo>
                    <a:pt x="217492" y="54235"/>
                  </a:lnTo>
                  <a:lnTo>
                    <a:pt x="205791" y="102207"/>
                  </a:lnTo>
                  <a:lnTo>
                    <a:pt x="189410" y="167386"/>
                  </a:lnTo>
                  <a:lnTo>
                    <a:pt x="184937" y="186244"/>
                  </a:lnTo>
                  <a:lnTo>
                    <a:pt x="175576" y="224787"/>
                  </a:lnTo>
                  <a:lnTo>
                    <a:pt x="165940" y="263055"/>
                  </a:lnTo>
                  <a:lnTo>
                    <a:pt x="154171" y="303938"/>
                  </a:lnTo>
                  <a:lnTo>
                    <a:pt x="149766" y="324861"/>
                  </a:lnTo>
                  <a:lnTo>
                    <a:pt x="149766" y="327063"/>
                  </a:lnTo>
                  <a:lnTo>
                    <a:pt x="151969" y="325962"/>
                  </a:lnTo>
                  <a:lnTo>
                    <a:pt x="156373" y="321557"/>
                  </a:lnTo>
                  <a:lnTo>
                    <a:pt x="183560" y="302286"/>
                  </a:lnTo>
                  <a:lnTo>
                    <a:pt x="211159" y="288520"/>
                  </a:lnTo>
                  <a:lnTo>
                    <a:pt x="239172" y="280261"/>
                  </a:lnTo>
                  <a:lnTo>
                    <a:pt x="267597" y="277508"/>
                  </a:lnTo>
                  <a:lnTo>
                    <a:pt x="300083" y="280674"/>
                  </a:lnTo>
                  <a:lnTo>
                    <a:pt x="355145" y="306002"/>
                  </a:lnTo>
                  <a:lnTo>
                    <a:pt x="396096" y="355145"/>
                  </a:lnTo>
                  <a:lnTo>
                    <a:pt x="417570" y="419015"/>
                  </a:lnTo>
                  <a:lnTo>
                    <a:pt x="420667" y="455907"/>
                  </a:lnTo>
                  <a:lnTo>
                    <a:pt x="417187" y="503876"/>
                  </a:lnTo>
                  <a:lnTo>
                    <a:pt x="406748" y="549995"/>
                  </a:lnTo>
                  <a:lnTo>
                    <a:pt x="389349" y="594264"/>
                  </a:lnTo>
                  <a:lnTo>
                    <a:pt x="364990" y="636684"/>
                  </a:lnTo>
                  <a:lnTo>
                    <a:pt x="333671" y="677253"/>
                  </a:lnTo>
                  <a:lnTo>
                    <a:pt x="289346" y="720613"/>
                  </a:lnTo>
                  <a:lnTo>
                    <a:pt x="243370" y="751585"/>
                  </a:lnTo>
                  <a:lnTo>
                    <a:pt x="195742" y="770168"/>
                  </a:lnTo>
                  <a:lnTo>
                    <a:pt x="146462" y="776363"/>
                  </a:lnTo>
                  <a:lnTo>
                    <a:pt x="119551" y="773747"/>
                  </a:lnTo>
                  <a:lnTo>
                    <a:pt x="69445" y="752824"/>
                  </a:lnTo>
                  <a:lnTo>
                    <a:pt x="26429" y="710358"/>
                  </a:lnTo>
                  <a:lnTo>
                    <a:pt x="3303" y="642633"/>
                  </a:lnTo>
                  <a:lnTo>
                    <a:pt x="0" y="599066"/>
                  </a:lnTo>
                  <a:lnTo>
                    <a:pt x="0" y="589155"/>
                  </a:lnTo>
                  <a:lnTo>
                    <a:pt x="4955" y="544555"/>
                  </a:lnTo>
                  <a:lnTo>
                    <a:pt x="15485" y="496445"/>
                  </a:lnTo>
                  <a:lnTo>
                    <a:pt x="26704" y="450676"/>
                  </a:lnTo>
                  <a:lnTo>
                    <a:pt x="42465" y="387975"/>
                  </a:lnTo>
                  <a:lnTo>
                    <a:pt x="62769" y="308342"/>
                  </a:lnTo>
                  <a:lnTo>
                    <a:pt x="82591" y="229715"/>
                  </a:lnTo>
                  <a:lnTo>
                    <a:pt x="98008" y="167386"/>
                  </a:lnTo>
                  <a:lnTo>
                    <a:pt x="109021" y="121355"/>
                  </a:lnTo>
                  <a:lnTo>
                    <a:pt x="115628" y="91621"/>
                  </a:lnTo>
                  <a:lnTo>
                    <a:pt x="117831" y="78186"/>
                  </a:lnTo>
                  <a:lnTo>
                    <a:pt x="115215" y="72267"/>
                  </a:lnTo>
                  <a:lnTo>
                    <a:pt x="107369" y="67725"/>
                  </a:lnTo>
                  <a:lnTo>
                    <a:pt x="94292" y="64559"/>
                  </a:lnTo>
                  <a:lnTo>
                    <a:pt x="75984" y="62769"/>
                  </a:lnTo>
                  <a:lnTo>
                    <a:pt x="72314" y="62769"/>
                  </a:lnTo>
                  <a:lnTo>
                    <a:pt x="69377" y="62769"/>
                  </a:lnTo>
                  <a:lnTo>
                    <a:pt x="45150" y="62769"/>
                  </a:lnTo>
                  <a:lnTo>
                    <a:pt x="42580" y="61668"/>
                  </a:lnTo>
                  <a:lnTo>
                    <a:pt x="39644" y="59466"/>
                  </a:lnTo>
                  <a:lnTo>
                    <a:pt x="36707" y="57263"/>
                  </a:lnTo>
                  <a:lnTo>
                    <a:pt x="35606" y="54694"/>
                  </a:lnTo>
                  <a:lnTo>
                    <a:pt x="36340" y="51757"/>
                  </a:lnTo>
                  <a:close/>
                </a:path>
                <a:path w="421004" h="776604">
                  <a:moveTo>
                    <a:pt x="325962" y="406351"/>
                  </a:moveTo>
                  <a:lnTo>
                    <a:pt x="325962" y="399744"/>
                  </a:lnTo>
                  <a:lnTo>
                    <a:pt x="321764" y="364092"/>
                  </a:lnTo>
                  <a:lnTo>
                    <a:pt x="309168" y="338626"/>
                  </a:lnTo>
                  <a:lnTo>
                    <a:pt x="288176" y="323347"/>
                  </a:lnTo>
                  <a:lnTo>
                    <a:pt x="258787" y="318253"/>
                  </a:lnTo>
                  <a:lnTo>
                    <a:pt x="249358" y="318804"/>
                  </a:lnTo>
                  <a:lnTo>
                    <a:pt x="210540" y="331812"/>
                  </a:lnTo>
                  <a:lnTo>
                    <a:pt x="175920" y="357209"/>
                  </a:lnTo>
                  <a:lnTo>
                    <a:pt x="144260" y="388732"/>
                  </a:lnTo>
                  <a:lnTo>
                    <a:pt x="135450" y="400845"/>
                  </a:lnTo>
                  <a:lnTo>
                    <a:pt x="128843" y="409655"/>
                  </a:lnTo>
                  <a:lnTo>
                    <a:pt x="105717" y="504360"/>
                  </a:lnTo>
                  <a:lnTo>
                    <a:pt x="95118" y="548272"/>
                  </a:lnTo>
                  <a:lnTo>
                    <a:pt x="83004" y="615446"/>
                  </a:lnTo>
                  <a:lnTo>
                    <a:pt x="81490" y="638710"/>
                  </a:lnTo>
                  <a:lnTo>
                    <a:pt x="83142" y="663487"/>
                  </a:lnTo>
                  <a:lnTo>
                    <a:pt x="96357" y="703131"/>
                  </a:lnTo>
                  <a:lnTo>
                    <a:pt x="127742" y="731213"/>
                  </a:lnTo>
                  <a:lnTo>
                    <a:pt x="151969" y="735618"/>
                  </a:lnTo>
                  <a:lnTo>
                    <a:pt x="170207" y="733415"/>
                  </a:lnTo>
                  <a:lnTo>
                    <a:pt x="207098" y="715796"/>
                  </a:lnTo>
                  <a:lnTo>
                    <a:pt x="238828" y="687026"/>
                  </a:lnTo>
                  <a:lnTo>
                    <a:pt x="269800" y="638710"/>
                  </a:lnTo>
                  <a:lnTo>
                    <a:pt x="287144" y="591632"/>
                  </a:lnTo>
                  <a:lnTo>
                    <a:pt x="306140" y="523081"/>
                  </a:lnTo>
                  <a:lnTo>
                    <a:pt x="321006" y="454255"/>
                  </a:lnTo>
                  <a:lnTo>
                    <a:pt x="324723" y="427688"/>
                  </a:lnTo>
                  <a:lnTo>
                    <a:pt x="325962" y="40635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>
              <a:extLst>
                <a:ext uri="{FF2B5EF4-FFF2-40B4-BE49-F238E27FC236}">
                  <a16:creationId xmlns:a16="http://schemas.microsoft.com/office/drawing/2014/main" id="{96516ACE-5DE4-95E4-D05F-6A090BC2E137}"/>
                </a:ext>
              </a:extLst>
            </p:cNvPr>
            <p:cNvSpPr/>
            <p:nvPr/>
          </p:nvSpPr>
          <p:spPr>
            <a:xfrm>
              <a:off x="11875274" y="4115549"/>
              <a:ext cx="309880" cy="740410"/>
            </a:xfrm>
            <a:custGeom>
              <a:avLst/>
              <a:gdLst/>
              <a:ahLst/>
              <a:cxnLst/>
              <a:rect l="l" t="t" r="r" b="b"/>
              <a:pathLst>
                <a:path w="309879" h="740410">
                  <a:moveTo>
                    <a:pt x="248869" y="0"/>
                  </a:moveTo>
                  <a:lnTo>
                    <a:pt x="211291" y="12185"/>
                  </a:lnTo>
                  <a:lnTo>
                    <a:pt x="184731" y="42397"/>
                  </a:lnTo>
                  <a:lnTo>
                    <a:pt x="179501" y="67170"/>
                  </a:lnTo>
                  <a:lnTo>
                    <a:pt x="180873" y="78943"/>
                  </a:lnTo>
                  <a:lnTo>
                    <a:pt x="209778" y="111775"/>
                  </a:lnTo>
                  <a:lnTo>
                    <a:pt x="225742" y="114528"/>
                  </a:lnTo>
                  <a:lnTo>
                    <a:pt x="238686" y="112737"/>
                  </a:lnTo>
                  <a:lnTo>
                    <a:pt x="274205" y="92506"/>
                  </a:lnTo>
                  <a:lnTo>
                    <a:pt x="294851" y="58638"/>
                  </a:lnTo>
                  <a:lnTo>
                    <a:pt x="296227" y="46253"/>
                  </a:lnTo>
                  <a:lnTo>
                    <a:pt x="294918" y="36752"/>
                  </a:lnTo>
                  <a:lnTo>
                    <a:pt x="267044" y="3305"/>
                  </a:lnTo>
                  <a:lnTo>
                    <a:pt x="248869" y="0"/>
                  </a:lnTo>
                  <a:close/>
                </a:path>
                <a:path w="309879" h="740410">
                  <a:moveTo>
                    <a:pt x="236616" y="283019"/>
                  </a:moveTo>
                  <a:lnTo>
                    <a:pt x="148666" y="283019"/>
                  </a:lnTo>
                  <a:lnTo>
                    <a:pt x="156852" y="284670"/>
                  </a:lnTo>
                  <a:lnTo>
                    <a:pt x="162702" y="289623"/>
                  </a:lnTo>
                  <a:lnTo>
                    <a:pt x="166214" y="297882"/>
                  </a:lnTo>
                  <a:lnTo>
                    <a:pt x="167385" y="309448"/>
                  </a:lnTo>
                  <a:lnTo>
                    <a:pt x="166543" y="319354"/>
                  </a:lnTo>
                  <a:lnTo>
                    <a:pt x="166490" y="319975"/>
                  </a:lnTo>
                  <a:lnTo>
                    <a:pt x="154169" y="368979"/>
                  </a:lnTo>
                  <a:lnTo>
                    <a:pt x="129943" y="435602"/>
                  </a:lnTo>
                  <a:lnTo>
                    <a:pt x="111226" y="485635"/>
                  </a:lnTo>
                  <a:lnTo>
                    <a:pt x="92571" y="534365"/>
                  </a:lnTo>
                  <a:lnTo>
                    <a:pt x="78460" y="571531"/>
                  </a:lnTo>
                  <a:lnTo>
                    <a:pt x="68892" y="597134"/>
                  </a:lnTo>
                  <a:lnTo>
                    <a:pt x="63868" y="611174"/>
                  </a:lnTo>
                  <a:lnTo>
                    <a:pt x="61458" y="619571"/>
                  </a:lnTo>
                  <a:lnTo>
                    <a:pt x="59776" y="628041"/>
                  </a:lnTo>
                  <a:lnTo>
                    <a:pt x="59736" y="628243"/>
                  </a:lnTo>
                  <a:lnTo>
                    <a:pt x="58780" y="636511"/>
                  </a:lnTo>
                  <a:lnTo>
                    <a:pt x="58701" y="637192"/>
                  </a:lnTo>
                  <a:lnTo>
                    <a:pt x="58384" y="645661"/>
                  </a:lnTo>
                  <a:lnTo>
                    <a:pt x="66621" y="687717"/>
                  </a:lnTo>
                  <a:lnTo>
                    <a:pt x="104403" y="727020"/>
                  </a:lnTo>
                  <a:lnTo>
                    <a:pt x="154165" y="740028"/>
                  </a:lnTo>
                  <a:lnTo>
                    <a:pt x="171246" y="738583"/>
                  </a:lnTo>
                  <a:lnTo>
                    <a:pt x="171799" y="738583"/>
                  </a:lnTo>
                  <a:lnTo>
                    <a:pt x="222440" y="715797"/>
                  </a:lnTo>
                  <a:lnTo>
                    <a:pt x="241490" y="699274"/>
                  </a:lnTo>
                  <a:lnTo>
                    <a:pt x="159677" y="699274"/>
                  </a:lnTo>
                  <a:lnTo>
                    <a:pt x="151485" y="697555"/>
                  </a:lnTo>
                  <a:lnTo>
                    <a:pt x="145635" y="692396"/>
                  </a:lnTo>
                  <a:lnTo>
                    <a:pt x="142126" y="683795"/>
                  </a:lnTo>
                  <a:lnTo>
                    <a:pt x="140957" y="671753"/>
                  </a:lnTo>
                  <a:lnTo>
                    <a:pt x="141300" y="665416"/>
                  </a:lnTo>
                  <a:lnTo>
                    <a:pt x="155955" y="609324"/>
                  </a:lnTo>
                  <a:lnTo>
                    <a:pt x="179081" y="547101"/>
                  </a:lnTo>
                  <a:lnTo>
                    <a:pt x="206199" y="477583"/>
                  </a:lnTo>
                  <a:lnTo>
                    <a:pt x="218038" y="446819"/>
                  </a:lnTo>
                  <a:lnTo>
                    <a:pt x="236665" y="396717"/>
                  </a:lnTo>
                  <a:lnTo>
                    <a:pt x="248321" y="359549"/>
                  </a:lnTo>
                  <a:lnTo>
                    <a:pt x="252171" y="334771"/>
                  </a:lnTo>
                  <a:lnTo>
                    <a:pt x="249904" y="314402"/>
                  </a:lnTo>
                  <a:lnTo>
                    <a:pt x="244192" y="296233"/>
                  </a:lnTo>
                  <a:lnTo>
                    <a:pt x="236616" y="283019"/>
                  </a:lnTo>
                  <a:close/>
                </a:path>
                <a:path w="309879" h="740410">
                  <a:moveTo>
                    <a:pt x="302094" y="559422"/>
                  </a:moveTo>
                  <a:lnTo>
                    <a:pt x="276402" y="559422"/>
                  </a:lnTo>
                  <a:lnTo>
                    <a:pt x="270167" y="560158"/>
                  </a:lnTo>
                  <a:lnTo>
                    <a:pt x="267233" y="563092"/>
                  </a:lnTo>
                  <a:lnTo>
                    <a:pt x="265391" y="568236"/>
                  </a:lnTo>
                  <a:lnTo>
                    <a:pt x="263194" y="577037"/>
                  </a:lnTo>
                  <a:lnTo>
                    <a:pt x="256929" y="595556"/>
                  </a:lnTo>
                  <a:lnTo>
                    <a:pt x="235661" y="642010"/>
                  </a:lnTo>
                  <a:lnTo>
                    <a:pt x="213154" y="673603"/>
                  </a:lnTo>
                  <a:lnTo>
                    <a:pt x="180593" y="695972"/>
                  </a:lnTo>
                  <a:lnTo>
                    <a:pt x="166281" y="699274"/>
                  </a:lnTo>
                  <a:lnTo>
                    <a:pt x="241490" y="699274"/>
                  </a:lnTo>
                  <a:lnTo>
                    <a:pt x="271995" y="660730"/>
                  </a:lnTo>
                  <a:lnTo>
                    <a:pt x="294093" y="617581"/>
                  </a:lnTo>
                  <a:lnTo>
                    <a:pt x="308816" y="575868"/>
                  </a:lnTo>
                  <a:lnTo>
                    <a:pt x="309435" y="563092"/>
                  </a:lnTo>
                  <a:lnTo>
                    <a:pt x="302094" y="559422"/>
                  </a:lnTo>
                  <a:close/>
                </a:path>
                <a:path w="309879" h="740410">
                  <a:moveTo>
                    <a:pt x="150863" y="241172"/>
                  </a:moveTo>
                  <a:lnTo>
                    <a:pt x="100894" y="254383"/>
                  </a:lnTo>
                  <a:lnTo>
                    <a:pt x="69783" y="278403"/>
                  </a:lnTo>
                  <a:lnTo>
                    <a:pt x="36334" y="321563"/>
                  </a:lnTo>
                  <a:lnTo>
                    <a:pt x="15273" y="364712"/>
                  </a:lnTo>
                  <a:lnTo>
                    <a:pt x="619" y="406419"/>
                  </a:lnTo>
                  <a:lnTo>
                    <a:pt x="0" y="411860"/>
                  </a:lnTo>
                  <a:lnTo>
                    <a:pt x="0" y="414058"/>
                  </a:lnTo>
                  <a:lnTo>
                    <a:pt x="2197" y="417360"/>
                  </a:lnTo>
                  <a:lnTo>
                    <a:pt x="6603" y="421766"/>
                  </a:lnTo>
                  <a:lnTo>
                    <a:pt x="35966" y="421766"/>
                  </a:lnTo>
                  <a:lnTo>
                    <a:pt x="37071" y="421398"/>
                  </a:lnTo>
                  <a:lnTo>
                    <a:pt x="40004" y="419938"/>
                  </a:lnTo>
                  <a:lnTo>
                    <a:pt x="40741" y="419201"/>
                  </a:lnTo>
                  <a:lnTo>
                    <a:pt x="40865" y="417360"/>
                  </a:lnTo>
                  <a:lnTo>
                    <a:pt x="41109" y="416636"/>
                  </a:lnTo>
                  <a:lnTo>
                    <a:pt x="42583" y="413689"/>
                  </a:lnTo>
                  <a:lnTo>
                    <a:pt x="43306" y="412597"/>
                  </a:lnTo>
                  <a:lnTo>
                    <a:pt x="44043" y="411860"/>
                  </a:lnTo>
                  <a:lnTo>
                    <a:pt x="52030" y="385019"/>
                  </a:lnTo>
                  <a:lnTo>
                    <a:pt x="72952" y="338766"/>
                  </a:lnTo>
                  <a:lnTo>
                    <a:pt x="99998" y="303454"/>
                  </a:lnTo>
                  <a:lnTo>
                    <a:pt x="146456" y="283019"/>
                  </a:lnTo>
                  <a:lnTo>
                    <a:pt x="236616" y="283019"/>
                  </a:lnTo>
                  <a:lnTo>
                    <a:pt x="235036" y="280265"/>
                  </a:lnTo>
                  <a:lnTo>
                    <a:pt x="222440" y="266496"/>
                  </a:lnTo>
                  <a:lnTo>
                    <a:pt x="207231" y="255414"/>
                  </a:lnTo>
                  <a:lnTo>
                    <a:pt x="190233" y="247500"/>
                  </a:lnTo>
                  <a:lnTo>
                    <a:pt x="171444" y="242754"/>
                  </a:lnTo>
                  <a:lnTo>
                    <a:pt x="150863" y="241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>
              <a:extLst>
                <a:ext uri="{FF2B5EF4-FFF2-40B4-BE49-F238E27FC236}">
                  <a16:creationId xmlns:a16="http://schemas.microsoft.com/office/drawing/2014/main" id="{267ECF64-42D2-88FD-77CA-992DBC0D8F1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54222" y="4115002"/>
              <a:ext cx="117831" cy="115628"/>
            </a:xfrm>
            <a:prstGeom prst="rect">
              <a:avLst/>
            </a:prstGeom>
          </p:spPr>
        </p:pic>
        <p:sp>
          <p:nvSpPr>
            <p:cNvPr id="52" name="object 52">
              <a:extLst>
                <a:ext uri="{FF2B5EF4-FFF2-40B4-BE49-F238E27FC236}">
                  <a16:creationId xmlns:a16="http://schemas.microsoft.com/office/drawing/2014/main" id="{F55A03D6-D186-E19A-6AF5-BDA72F908F8F}"/>
                </a:ext>
              </a:extLst>
            </p:cNvPr>
            <p:cNvSpPr/>
            <p:nvPr/>
          </p:nvSpPr>
          <p:spPr>
            <a:xfrm>
              <a:off x="11875273" y="4356721"/>
              <a:ext cx="309880" cy="499109"/>
            </a:xfrm>
            <a:custGeom>
              <a:avLst/>
              <a:gdLst/>
              <a:ahLst/>
              <a:cxnLst/>
              <a:rect l="l" t="t" r="r" b="b"/>
              <a:pathLst>
                <a:path w="309879" h="499110">
                  <a:moveTo>
                    <a:pt x="0" y="170689"/>
                  </a:moveTo>
                  <a:lnTo>
                    <a:pt x="15279" y="123543"/>
                  </a:lnTo>
                  <a:lnTo>
                    <a:pt x="36340" y="80389"/>
                  </a:lnTo>
                  <a:lnTo>
                    <a:pt x="69790" y="37234"/>
                  </a:lnTo>
                  <a:lnTo>
                    <a:pt x="100899" y="13214"/>
                  </a:lnTo>
                  <a:lnTo>
                    <a:pt x="150867" y="0"/>
                  </a:lnTo>
                  <a:lnTo>
                    <a:pt x="171446" y="1583"/>
                  </a:lnTo>
                  <a:lnTo>
                    <a:pt x="222447" y="25328"/>
                  </a:lnTo>
                  <a:lnTo>
                    <a:pt x="249908" y="73231"/>
                  </a:lnTo>
                  <a:lnTo>
                    <a:pt x="252180" y="93604"/>
                  </a:lnTo>
                  <a:lnTo>
                    <a:pt x="251216" y="104478"/>
                  </a:lnTo>
                  <a:lnTo>
                    <a:pt x="236763" y="155272"/>
                  </a:lnTo>
                  <a:lnTo>
                    <a:pt x="218042" y="205653"/>
                  </a:lnTo>
                  <a:lnTo>
                    <a:pt x="192714" y="270901"/>
                  </a:lnTo>
                  <a:lnTo>
                    <a:pt x="179086" y="305934"/>
                  </a:lnTo>
                  <a:lnTo>
                    <a:pt x="155961" y="368153"/>
                  </a:lnTo>
                  <a:lnTo>
                    <a:pt x="144054" y="406627"/>
                  </a:lnTo>
                  <a:lnTo>
                    <a:pt x="140956" y="430578"/>
                  </a:lnTo>
                  <a:lnTo>
                    <a:pt x="142126" y="442623"/>
                  </a:lnTo>
                  <a:lnTo>
                    <a:pt x="145637" y="451226"/>
                  </a:lnTo>
                  <a:lnTo>
                    <a:pt x="151487" y="456388"/>
                  </a:lnTo>
                  <a:lnTo>
                    <a:pt x="159677" y="458109"/>
                  </a:lnTo>
                  <a:lnTo>
                    <a:pt x="166284" y="458109"/>
                  </a:lnTo>
                  <a:lnTo>
                    <a:pt x="205929" y="439388"/>
                  </a:lnTo>
                  <a:lnTo>
                    <a:pt x="235662" y="400845"/>
                  </a:lnTo>
                  <a:lnTo>
                    <a:pt x="256929" y="354387"/>
                  </a:lnTo>
                  <a:lnTo>
                    <a:pt x="265395" y="327063"/>
                  </a:lnTo>
                  <a:lnTo>
                    <a:pt x="267230" y="321924"/>
                  </a:lnTo>
                  <a:lnTo>
                    <a:pt x="268698" y="320456"/>
                  </a:lnTo>
                  <a:lnTo>
                    <a:pt x="270166" y="318988"/>
                  </a:lnTo>
                  <a:lnTo>
                    <a:pt x="276407" y="318253"/>
                  </a:lnTo>
                  <a:lnTo>
                    <a:pt x="287419" y="318253"/>
                  </a:lnTo>
                  <a:lnTo>
                    <a:pt x="302102" y="318253"/>
                  </a:lnTo>
                  <a:lnTo>
                    <a:pt x="309444" y="321924"/>
                  </a:lnTo>
                  <a:lnTo>
                    <a:pt x="309444" y="329266"/>
                  </a:lnTo>
                  <a:lnTo>
                    <a:pt x="308824" y="334703"/>
                  </a:lnTo>
                  <a:lnTo>
                    <a:pt x="294095" y="376412"/>
                  </a:lnTo>
                  <a:lnTo>
                    <a:pt x="272002" y="419566"/>
                  </a:lnTo>
                  <a:lnTo>
                    <a:pt x="237520" y="462101"/>
                  </a:lnTo>
                  <a:lnTo>
                    <a:pt x="206204" y="485227"/>
                  </a:lnTo>
                  <a:lnTo>
                    <a:pt x="154171" y="498854"/>
                  </a:lnTo>
                  <a:lnTo>
                    <a:pt x="136896" y="497409"/>
                  </a:lnTo>
                  <a:lnTo>
                    <a:pt x="89199" y="475729"/>
                  </a:lnTo>
                  <a:lnTo>
                    <a:pt x="60705" y="427412"/>
                  </a:lnTo>
                  <a:lnTo>
                    <a:pt x="58364" y="405250"/>
                  </a:lnTo>
                  <a:lnTo>
                    <a:pt x="58709" y="396027"/>
                  </a:lnTo>
                  <a:lnTo>
                    <a:pt x="68895" y="355970"/>
                  </a:lnTo>
                  <a:lnTo>
                    <a:pt x="92571" y="293201"/>
                  </a:lnTo>
                  <a:lnTo>
                    <a:pt x="111223" y="244471"/>
                  </a:lnTo>
                  <a:lnTo>
                    <a:pt x="129944" y="194435"/>
                  </a:lnTo>
                  <a:lnTo>
                    <a:pt x="144260" y="155547"/>
                  </a:lnTo>
                  <a:lnTo>
                    <a:pt x="159677" y="111223"/>
                  </a:lnTo>
                  <a:lnTo>
                    <a:pt x="167386" y="68275"/>
                  </a:lnTo>
                  <a:lnTo>
                    <a:pt x="166216" y="56713"/>
                  </a:lnTo>
                  <a:lnTo>
                    <a:pt x="162705" y="48453"/>
                  </a:lnTo>
                  <a:lnTo>
                    <a:pt x="156855" y="43498"/>
                  </a:lnTo>
                  <a:lnTo>
                    <a:pt x="148665" y="41846"/>
                  </a:lnTo>
                  <a:lnTo>
                    <a:pt x="146462" y="41846"/>
                  </a:lnTo>
                  <a:lnTo>
                    <a:pt x="100005" y="62288"/>
                  </a:lnTo>
                  <a:lnTo>
                    <a:pt x="72956" y="97596"/>
                  </a:lnTo>
                  <a:lnTo>
                    <a:pt x="52032" y="143847"/>
                  </a:lnTo>
                  <a:lnTo>
                    <a:pt x="44048" y="170689"/>
                  </a:lnTo>
                  <a:lnTo>
                    <a:pt x="43314" y="171424"/>
                  </a:lnTo>
                  <a:lnTo>
                    <a:pt x="42580" y="172525"/>
                  </a:lnTo>
                  <a:lnTo>
                    <a:pt x="41846" y="173993"/>
                  </a:lnTo>
                  <a:lnTo>
                    <a:pt x="41112" y="175461"/>
                  </a:lnTo>
                  <a:lnTo>
                    <a:pt x="40745" y="176562"/>
                  </a:lnTo>
                  <a:lnTo>
                    <a:pt x="40745" y="177297"/>
                  </a:lnTo>
                  <a:lnTo>
                    <a:pt x="40745" y="178031"/>
                  </a:lnTo>
                  <a:lnTo>
                    <a:pt x="40011" y="178765"/>
                  </a:lnTo>
                  <a:lnTo>
                    <a:pt x="38542" y="179499"/>
                  </a:lnTo>
                  <a:lnTo>
                    <a:pt x="37074" y="180234"/>
                  </a:lnTo>
                  <a:lnTo>
                    <a:pt x="35973" y="180600"/>
                  </a:lnTo>
                  <a:lnTo>
                    <a:pt x="35239" y="180600"/>
                  </a:lnTo>
                  <a:lnTo>
                    <a:pt x="34505" y="180600"/>
                  </a:lnTo>
                  <a:lnTo>
                    <a:pt x="6607" y="180600"/>
                  </a:lnTo>
                  <a:lnTo>
                    <a:pt x="2202" y="176195"/>
                  </a:lnTo>
                  <a:lnTo>
                    <a:pt x="0" y="172892"/>
                  </a:lnTo>
                  <a:lnTo>
                    <a:pt x="0" y="17068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>
            <a:extLst>
              <a:ext uri="{FF2B5EF4-FFF2-40B4-BE49-F238E27FC236}">
                <a16:creationId xmlns:a16="http://schemas.microsoft.com/office/drawing/2014/main" id="{F7995B45-540D-7978-16BB-7B1C99472F7A}"/>
              </a:ext>
            </a:extLst>
          </p:cNvPr>
          <p:cNvSpPr txBox="1"/>
          <p:nvPr/>
        </p:nvSpPr>
        <p:spPr>
          <a:xfrm>
            <a:off x="12230100" y="325120"/>
            <a:ext cx="305054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-844" dirty="0">
                <a:solidFill>
                  <a:srgbClr val="FFFFFF"/>
                </a:solidFill>
                <a:latin typeface="Malgun Gothic"/>
                <a:cs typeface="Malgun Gothic"/>
              </a:rPr>
              <a:t>를</a:t>
            </a:r>
            <a:r>
              <a:rPr sz="6500" spc="-11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500" spc="-869" dirty="0">
                <a:solidFill>
                  <a:srgbClr val="FFFFFF"/>
                </a:solidFill>
                <a:latin typeface="Malgun Gothic"/>
                <a:cs typeface="Malgun Gothic"/>
              </a:rPr>
              <a:t>만족시</a:t>
            </a:r>
            <a:endParaRPr sz="6500">
              <a:latin typeface="Malgun Gothic"/>
              <a:cs typeface="Malgun Gothic"/>
            </a:endParaRPr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E065E0CB-3FDD-C783-6DC5-DDDA9FDA059D}"/>
              </a:ext>
            </a:extLst>
          </p:cNvPr>
          <p:cNvSpPr txBox="1"/>
          <p:nvPr/>
        </p:nvSpPr>
        <p:spPr>
          <a:xfrm>
            <a:off x="838200" y="2065020"/>
            <a:ext cx="305054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-844" dirty="0">
                <a:solidFill>
                  <a:srgbClr val="FFFFFF"/>
                </a:solidFill>
                <a:latin typeface="Malgun Gothic"/>
                <a:cs typeface="Malgun Gothic"/>
              </a:rPr>
              <a:t>키는</a:t>
            </a:r>
            <a:r>
              <a:rPr sz="6500" spc="-11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500" spc="-869" dirty="0">
                <a:solidFill>
                  <a:srgbClr val="FFFFFF"/>
                </a:solidFill>
                <a:latin typeface="Malgun Gothic"/>
                <a:cs typeface="Malgun Gothic"/>
              </a:rPr>
              <a:t>실수</a:t>
            </a:r>
            <a:endParaRPr sz="6500">
              <a:latin typeface="Malgun Gothic"/>
              <a:cs typeface="Malgun Gothic"/>
            </a:endParaRPr>
          </a:p>
        </p:txBody>
      </p:sp>
      <p:grpSp>
        <p:nvGrpSpPr>
          <p:cNvPr id="55" name="object 55">
            <a:extLst>
              <a:ext uri="{FF2B5EF4-FFF2-40B4-BE49-F238E27FC236}">
                <a16:creationId xmlns:a16="http://schemas.microsoft.com/office/drawing/2014/main" id="{B686E3C5-BE82-93B5-EC9E-628953E0B566}"/>
              </a:ext>
            </a:extLst>
          </p:cNvPr>
          <p:cNvGrpSpPr/>
          <p:nvPr/>
        </p:nvGrpSpPr>
        <p:grpSpPr>
          <a:xfrm>
            <a:off x="4072616" y="2431844"/>
            <a:ext cx="521970" cy="497840"/>
            <a:chOff x="4072616" y="6109764"/>
            <a:chExt cx="521970" cy="497840"/>
          </a:xfrm>
        </p:grpSpPr>
        <p:sp>
          <p:nvSpPr>
            <p:cNvPr id="56" name="object 56">
              <a:extLst>
                <a:ext uri="{FF2B5EF4-FFF2-40B4-BE49-F238E27FC236}">
                  <a16:creationId xmlns:a16="http://schemas.microsoft.com/office/drawing/2014/main" id="{0259AB69-0A24-0ABC-5F6E-9922E2F5581B}"/>
                </a:ext>
              </a:extLst>
            </p:cNvPr>
            <p:cNvSpPr/>
            <p:nvPr/>
          </p:nvSpPr>
          <p:spPr>
            <a:xfrm>
              <a:off x="4073169" y="6110313"/>
              <a:ext cx="521334" cy="496570"/>
            </a:xfrm>
            <a:custGeom>
              <a:avLst/>
              <a:gdLst/>
              <a:ahLst/>
              <a:cxnLst/>
              <a:rect l="l" t="t" r="r" b="b"/>
              <a:pathLst>
                <a:path w="521335" h="496570">
                  <a:moveTo>
                    <a:pt x="271945" y="0"/>
                  </a:moveTo>
                  <a:lnTo>
                    <a:pt x="220952" y="6743"/>
                  </a:lnTo>
                  <a:lnTo>
                    <a:pt x="172576" y="25872"/>
                  </a:lnTo>
                  <a:lnTo>
                    <a:pt x="126821" y="57383"/>
                  </a:lnTo>
                  <a:lnTo>
                    <a:pt x="83680" y="101282"/>
                  </a:lnTo>
                  <a:lnTo>
                    <a:pt x="53553" y="141802"/>
                  </a:lnTo>
                  <a:lnTo>
                    <a:pt x="30123" y="183201"/>
                  </a:lnTo>
                  <a:lnTo>
                    <a:pt x="13387" y="225479"/>
                  </a:lnTo>
                  <a:lnTo>
                    <a:pt x="3346" y="268636"/>
                  </a:lnTo>
                  <a:lnTo>
                    <a:pt x="0" y="312674"/>
                  </a:lnTo>
                  <a:lnTo>
                    <a:pt x="2708" y="354517"/>
                  </a:lnTo>
                  <a:lnTo>
                    <a:pt x="2766" y="355413"/>
                  </a:lnTo>
                  <a:lnTo>
                    <a:pt x="2890" y="357331"/>
                  </a:lnTo>
                  <a:lnTo>
                    <a:pt x="11561" y="395522"/>
                  </a:lnTo>
                  <a:lnTo>
                    <a:pt x="46240" y="452500"/>
                  </a:lnTo>
                  <a:lnTo>
                    <a:pt x="96056" y="485533"/>
                  </a:lnTo>
                  <a:lnTo>
                    <a:pt x="153035" y="496544"/>
                  </a:lnTo>
                  <a:lnTo>
                    <a:pt x="186480" y="492689"/>
                  </a:lnTo>
                  <a:lnTo>
                    <a:pt x="219646" y="481126"/>
                  </a:lnTo>
                  <a:lnTo>
                    <a:pt x="252536" y="461858"/>
                  </a:lnTo>
                  <a:lnTo>
                    <a:pt x="258522" y="456907"/>
                  </a:lnTo>
                  <a:lnTo>
                    <a:pt x="160743" y="456907"/>
                  </a:lnTo>
                  <a:lnTo>
                    <a:pt x="147463" y="455255"/>
                  </a:lnTo>
                  <a:lnTo>
                    <a:pt x="113398" y="437083"/>
                  </a:lnTo>
                  <a:lnTo>
                    <a:pt x="94824" y="391668"/>
                  </a:lnTo>
                  <a:lnTo>
                    <a:pt x="93586" y="368820"/>
                  </a:lnTo>
                  <a:lnTo>
                    <a:pt x="94322" y="365887"/>
                  </a:lnTo>
                  <a:lnTo>
                    <a:pt x="94678" y="361492"/>
                  </a:lnTo>
                  <a:lnTo>
                    <a:pt x="94678" y="343509"/>
                  </a:lnTo>
                  <a:lnTo>
                    <a:pt x="102458" y="297127"/>
                  </a:lnTo>
                  <a:lnTo>
                    <a:pt x="112575" y="251572"/>
                  </a:lnTo>
                  <a:lnTo>
                    <a:pt x="125032" y="206844"/>
                  </a:lnTo>
                  <a:lnTo>
                    <a:pt x="139827" y="162940"/>
                  </a:lnTo>
                  <a:lnTo>
                    <a:pt x="163495" y="113122"/>
                  </a:lnTo>
                  <a:lnTo>
                    <a:pt x="194868" y="73761"/>
                  </a:lnTo>
                  <a:lnTo>
                    <a:pt x="230932" y="48164"/>
                  </a:lnTo>
                  <a:lnTo>
                    <a:pt x="268643" y="39636"/>
                  </a:lnTo>
                  <a:lnTo>
                    <a:pt x="357510" y="39636"/>
                  </a:lnTo>
                  <a:lnTo>
                    <a:pt x="348735" y="30346"/>
                  </a:lnTo>
                  <a:lnTo>
                    <a:pt x="324788" y="13487"/>
                  </a:lnTo>
                  <a:lnTo>
                    <a:pt x="299191" y="3371"/>
                  </a:lnTo>
                  <a:lnTo>
                    <a:pt x="271945" y="0"/>
                  </a:lnTo>
                  <a:close/>
                </a:path>
                <a:path w="521335" h="496570">
                  <a:moveTo>
                    <a:pt x="376678" y="428650"/>
                  </a:moveTo>
                  <a:lnTo>
                    <a:pt x="293230" y="428650"/>
                  </a:lnTo>
                  <a:lnTo>
                    <a:pt x="293966" y="429374"/>
                  </a:lnTo>
                  <a:lnTo>
                    <a:pt x="300570" y="445896"/>
                  </a:lnTo>
                  <a:lnTo>
                    <a:pt x="333590" y="480021"/>
                  </a:lnTo>
                  <a:lnTo>
                    <a:pt x="378394" y="495511"/>
                  </a:lnTo>
                  <a:lnTo>
                    <a:pt x="396354" y="496544"/>
                  </a:lnTo>
                  <a:lnTo>
                    <a:pt x="404612" y="496406"/>
                  </a:lnTo>
                  <a:lnTo>
                    <a:pt x="442044" y="484154"/>
                  </a:lnTo>
                  <a:lnTo>
                    <a:pt x="469949" y="456907"/>
                  </a:lnTo>
                  <a:lnTo>
                    <a:pt x="406260" y="456907"/>
                  </a:lnTo>
                  <a:lnTo>
                    <a:pt x="395986" y="456171"/>
                  </a:lnTo>
                  <a:lnTo>
                    <a:pt x="376780" y="429374"/>
                  </a:lnTo>
                  <a:lnTo>
                    <a:pt x="376678" y="428650"/>
                  </a:lnTo>
                  <a:close/>
                </a:path>
                <a:path w="521335" h="496570">
                  <a:moveTo>
                    <a:pt x="357510" y="39636"/>
                  </a:moveTo>
                  <a:lnTo>
                    <a:pt x="268643" y="39636"/>
                  </a:lnTo>
                  <a:lnTo>
                    <a:pt x="283366" y="41425"/>
                  </a:lnTo>
                  <a:lnTo>
                    <a:pt x="296713" y="45689"/>
                  </a:lnTo>
                  <a:lnTo>
                    <a:pt x="328296" y="71909"/>
                  </a:lnTo>
                  <a:lnTo>
                    <a:pt x="348272" y="111925"/>
                  </a:lnTo>
                  <a:lnTo>
                    <a:pt x="350113" y="120002"/>
                  </a:lnTo>
                  <a:lnTo>
                    <a:pt x="350113" y="124409"/>
                  </a:lnTo>
                  <a:lnTo>
                    <a:pt x="333599" y="196455"/>
                  </a:lnTo>
                  <a:lnTo>
                    <a:pt x="321487" y="246621"/>
                  </a:lnTo>
                  <a:lnTo>
                    <a:pt x="309307" y="296510"/>
                  </a:lnTo>
                  <a:lnTo>
                    <a:pt x="294443" y="355413"/>
                  </a:lnTo>
                  <a:lnTo>
                    <a:pt x="261621" y="403440"/>
                  </a:lnTo>
                  <a:lnTo>
                    <a:pt x="222878" y="436467"/>
                  </a:lnTo>
                  <a:lnTo>
                    <a:pt x="181590" y="454636"/>
                  </a:lnTo>
                  <a:lnTo>
                    <a:pt x="160743" y="456907"/>
                  </a:lnTo>
                  <a:lnTo>
                    <a:pt x="258522" y="456907"/>
                  </a:lnTo>
                  <a:lnTo>
                    <a:pt x="285153" y="434886"/>
                  </a:lnTo>
                  <a:lnTo>
                    <a:pt x="289560" y="430479"/>
                  </a:lnTo>
                  <a:lnTo>
                    <a:pt x="291757" y="429018"/>
                  </a:lnTo>
                  <a:lnTo>
                    <a:pt x="293230" y="428650"/>
                  </a:lnTo>
                  <a:lnTo>
                    <a:pt x="376678" y="428650"/>
                  </a:lnTo>
                  <a:lnTo>
                    <a:pt x="375918" y="423259"/>
                  </a:lnTo>
                  <a:lnTo>
                    <a:pt x="375437" y="410667"/>
                  </a:lnTo>
                  <a:lnTo>
                    <a:pt x="378424" y="391668"/>
                  </a:lnTo>
                  <a:lnTo>
                    <a:pt x="378466" y="391400"/>
                  </a:lnTo>
                  <a:lnTo>
                    <a:pt x="386448" y="354517"/>
                  </a:lnTo>
                  <a:lnTo>
                    <a:pt x="399383" y="300017"/>
                  </a:lnTo>
                  <a:lnTo>
                    <a:pt x="435092" y="156199"/>
                  </a:lnTo>
                  <a:lnTo>
                    <a:pt x="447824" y="102939"/>
                  </a:lnTo>
                  <a:lnTo>
                    <a:pt x="455465" y="68120"/>
                  </a:lnTo>
                  <a:lnTo>
                    <a:pt x="457669" y="53949"/>
                  </a:lnTo>
                  <a:lnTo>
                    <a:pt x="371030" y="53949"/>
                  </a:lnTo>
                  <a:lnTo>
                    <a:pt x="357510" y="39636"/>
                  </a:lnTo>
                  <a:close/>
                </a:path>
                <a:path w="521335" h="496570">
                  <a:moveTo>
                    <a:pt x="513791" y="317080"/>
                  </a:moveTo>
                  <a:lnTo>
                    <a:pt x="489572" y="317080"/>
                  </a:lnTo>
                  <a:lnTo>
                    <a:pt x="485902" y="317449"/>
                  </a:lnTo>
                  <a:lnTo>
                    <a:pt x="462339" y="379288"/>
                  </a:lnTo>
                  <a:lnTo>
                    <a:pt x="451126" y="409567"/>
                  </a:lnTo>
                  <a:lnTo>
                    <a:pt x="428282" y="447001"/>
                  </a:lnTo>
                  <a:lnTo>
                    <a:pt x="406260" y="456907"/>
                  </a:lnTo>
                  <a:lnTo>
                    <a:pt x="469949" y="456907"/>
                  </a:lnTo>
                  <a:lnTo>
                    <a:pt x="493242" y="416166"/>
                  </a:lnTo>
                  <a:lnTo>
                    <a:pt x="511823" y="369105"/>
                  </a:lnTo>
                  <a:lnTo>
                    <a:pt x="520376" y="331596"/>
                  </a:lnTo>
                  <a:lnTo>
                    <a:pt x="520420" y="331323"/>
                  </a:lnTo>
                  <a:lnTo>
                    <a:pt x="520763" y="326986"/>
                  </a:lnTo>
                  <a:lnTo>
                    <a:pt x="520763" y="320382"/>
                  </a:lnTo>
                  <a:lnTo>
                    <a:pt x="513791" y="317080"/>
                  </a:lnTo>
                  <a:close/>
                </a:path>
                <a:path w="521335" h="496570">
                  <a:moveTo>
                    <a:pt x="421678" y="20916"/>
                  </a:moveTo>
                  <a:lnTo>
                    <a:pt x="406125" y="22981"/>
                  </a:lnTo>
                  <a:lnTo>
                    <a:pt x="392501" y="29175"/>
                  </a:lnTo>
                  <a:lnTo>
                    <a:pt x="380803" y="39497"/>
                  </a:lnTo>
                  <a:lnTo>
                    <a:pt x="371030" y="53949"/>
                  </a:lnTo>
                  <a:lnTo>
                    <a:pt x="457669" y="53949"/>
                  </a:lnTo>
                  <a:lnTo>
                    <a:pt x="457905" y="52432"/>
                  </a:lnTo>
                  <a:lnTo>
                    <a:pt x="458012" y="42938"/>
                  </a:lnTo>
                  <a:lnTo>
                    <a:pt x="454342" y="35598"/>
                  </a:lnTo>
                  <a:lnTo>
                    <a:pt x="421678" y="209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>
              <a:extLst>
                <a:ext uri="{FF2B5EF4-FFF2-40B4-BE49-F238E27FC236}">
                  <a16:creationId xmlns:a16="http://schemas.microsoft.com/office/drawing/2014/main" id="{9C3E6BE7-00EC-FE83-508A-9B30E2B66E2C}"/>
                </a:ext>
              </a:extLst>
            </p:cNvPr>
            <p:cNvSpPr/>
            <p:nvPr/>
          </p:nvSpPr>
          <p:spPr>
            <a:xfrm>
              <a:off x="4073167" y="6110314"/>
              <a:ext cx="521334" cy="496570"/>
            </a:xfrm>
            <a:custGeom>
              <a:avLst/>
              <a:gdLst/>
              <a:ahLst/>
              <a:cxnLst/>
              <a:rect l="l" t="t" r="r" b="b"/>
              <a:pathLst>
                <a:path w="521335" h="496570">
                  <a:moveTo>
                    <a:pt x="0" y="312678"/>
                  </a:moveTo>
                  <a:lnTo>
                    <a:pt x="3346" y="268639"/>
                  </a:lnTo>
                  <a:lnTo>
                    <a:pt x="13387" y="225480"/>
                  </a:lnTo>
                  <a:lnTo>
                    <a:pt x="30122" y="183203"/>
                  </a:lnTo>
                  <a:lnTo>
                    <a:pt x="53551" y="141806"/>
                  </a:lnTo>
                  <a:lnTo>
                    <a:pt x="83674" y="101290"/>
                  </a:lnTo>
                  <a:lnTo>
                    <a:pt x="126819" y="57388"/>
                  </a:lnTo>
                  <a:lnTo>
                    <a:pt x="172578" y="25873"/>
                  </a:lnTo>
                  <a:lnTo>
                    <a:pt x="220953" y="6743"/>
                  </a:lnTo>
                  <a:lnTo>
                    <a:pt x="271941" y="0"/>
                  </a:lnTo>
                  <a:lnTo>
                    <a:pt x="299191" y="3371"/>
                  </a:lnTo>
                  <a:lnTo>
                    <a:pt x="324788" y="13486"/>
                  </a:lnTo>
                  <a:lnTo>
                    <a:pt x="348735" y="30345"/>
                  </a:lnTo>
                  <a:lnTo>
                    <a:pt x="371030" y="53947"/>
                  </a:lnTo>
                  <a:lnTo>
                    <a:pt x="380801" y="39497"/>
                  </a:lnTo>
                  <a:lnTo>
                    <a:pt x="392499" y="29175"/>
                  </a:lnTo>
                  <a:lnTo>
                    <a:pt x="406123" y="22982"/>
                  </a:lnTo>
                  <a:lnTo>
                    <a:pt x="421675" y="20918"/>
                  </a:lnTo>
                  <a:lnTo>
                    <a:pt x="428625" y="21469"/>
                  </a:lnTo>
                  <a:lnTo>
                    <a:pt x="458007" y="42938"/>
                  </a:lnTo>
                  <a:lnTo>
                    <a:pt x="458007" y="51746"/>
                  </a:lnTo>
                  <a:lnTo>
                    <a:pt x="455461" y="68123"/>
                  </a:lnTo>
                  <a:lnTo>
                    <a:pt x="447823" y="102941"/>
                  </a:lnTo>
                  <a:lnTo>
                    <a:pt x="435093" y="156201"/>
                  </a:lnTo>
                  <a:lnTo>
                    <a:pt x="417271" y="227902"/>
                  </a:lnTo>
                  <a:lnTo>
                    <a:pt x="399380" y="300016"/>
                  </a:lnTo>
                  <a:lnTo>
                    <a:pt x="386443" y="354515"/>
                  </a:lnTo>
                  <a:lnTo>
                    <a:pt x="378461" y="391398"/>
                  </a:lnTo>
                  <a:lnTo>
                    <a:pt x="375434" y="410665"/>
                  </a:lnTo>
                  <a:lnTo>
                    <a:pt x="375915" y="423257"/>
                  </a:lnTo>
                  <a:lnTo>
                    <a:pt x="395985" y="456172"/>
                  </a:lnTo>
                  <a:lnTo>
                    <a:pt x="406261" y="456906"/>
                  </a:lnTo>
                  <a:lnTo>
                    <a:pt x="412867" y="456172"/>
                  </a:lnTo>
                  <a:lnTo>
                    <a:pt x="451126" y="409564"/>
                  </a:lnTo>
                  <a:lnTo>
                    <a:pt x="473421" y="341303"/>
                  </a:lnTo>
                  <a:lnTo>
                    <a:pt x="476586" y="331601"/>
                  </a:lnTo>
                  <a:lnTo>
                    <a:pt x="489569" y="317082"/>
                  </a:lnTo>
                  <a:lnTo>
                    <a:pt x="495440" y="317082"/>
                  </a:lnTo>
                  <a:lnTo>
                    <a:pt x="499844" y="317082"/>
                  </a:lnTo>
                  <a:lnTo>
                    <a:pt x="513790" y="317082"/>
                  </a:lnTo>
                  <a:lnTo>
                    <a:pt x="520763" y="320385"/>
                  </a:lnTo>
                  <a:lnTo>
                    <a:pt x="520763" y="326990"/>
                  </a:lnTo>
                  <a:lnTo>
                    <a:pt x="520419" y="331326"/>
                  </a:lnTo>
                  <a:lnTo>
                    <a:pt x="511817" y="369103"/>
                  </a:lnTo>
                  <a:lnTo>
                    <a:pt x="493238" y="416170"/>
                  </a:lnTo>
                  <a:lnTo>
                    <a:pt x="467228" y="460759"/>
                  </a:lnTo>
                  <a:lnTo>
                    <a:pt x="432822" y="489591"/>
                  </a:lnTo>
                  <a:lnTo>
                    <a:pt x="396352" y="496541"/>
                  </a:lnTo>
                  <a:lnTo>
                    <a:pt x="378392" y="495509"/>
                  </a:lnTo>
                  <a:lnTo>
                    <a:pt x="333596" y="480027"/>
                  </a:lnTo>
                  <a:lnTo>
                    <a:pt x="300567" y="445896"/>
                  </a:lnTo>
                  <a:lnTo>
                    <a:pt x="293961" y="429381"/>
                  </a:lnTo>
                  <a:lnTo>
                    <a:pt x="293227" y="428647"/>
                  </a:lnTo>
                  <a:lnTo>
                    <a:pt x="291759" y="429015"/>
                  </a:lnTo>
                  <a:lnTo>
                    <a:pt x="289557" y="430482"/>
                  </a:lnTo>
                  <a:lnTo>
                    <a:pt x="288089" y="431950"/>
                  </a:lnTo>
                  <a:lnTo>
                    <a:pt x="286621" y="433418"/>
                  </a:lnTo>
                  <a:lnTo>
                    <a:pt x="252537" y="461860"/>
                  </a:lnTo>
                  <a:lnTo>
                    <a:pt x="219645" y="481128"/>
                  </a:lnTo>
                  <a:lnTo>
                    <a:pt x="153036" y="496541"/>
                  </a:lnTo>
                  <a:lnTo>
                    <a:pt x="123653" y="493789"/>
                  </a:lnTo>
                  <a:lnTo>
                    <a:pt x="70256" y="471769"/>
                  </a:lnTo>
                  <a:lnTo>
                    <a:pt x="26010" y="427248"/>
                  </a:lnTo>
                  <a:lnTo>
                    <a:pt x="2890" y="357336"/>
                  </a:lnTo>
                  <a:lnTo>
                    <a:pt x="0" y="312678"/>
                  </a:lnTo>
                  <a:close/>
                </a:path>
                <a:path w="521335" h="496570">
                  <a:moveTo>
                    <a:pt x="350111" y="124410"/>
                  </a:moveTo>
                  <a:lnTo>
                    <a:pt x="350111" y="120006"/>
                  </a:lnTo>
                  <a:lnTo>
                    <a:pt x="348276" y="111933"/>
                  </a:lnTo>
                  <a:lnTo>
                    <a:pt x="328298" y="71907"/>
                  </a:lnTo>
                  <a:lnTo>
                    <a:pt x="296714" y="45690"/>
                  </a:lnTo>
                  <a:lnTo>
                    <a:pt x="268638" y="39635"/>
                  </a:lnTo>
                  <a:lnTo>
                    <a:pt x="249578" y="41768"/>
                  </a:lnTo>
                  <a:lnTo>
                    <a:pt x="212695" y="58833"/>
                  </a:lnTo>
                  <a:lnTo>
                    <a:pt x="178221" y="92138"/>
                  </a:lnTo>
                  <a:lnTo>
                    <a:pt x="150696" y="136728"/>
                  </a:lnTo>
                  <a:lnTo>
                    <a:pt x="125030" y="206846"/>
                  </a:lnTo>
                  <a:lnTo>
                    <a:pt x="112575" y="251573"/>
                  </a:lnTo>
                  <a:lnTo>
                    <a:pt x="102459" y="297126"/>
                  </a:lnTo>
                  <a:lnTo>
                    <a:pt x="94684" y="343505"/>
                  </a:lnTo>
                  <a:lnTo>
                    <a:pt x="94684" y="345707"/>
                  </a:lnTo>
                  <a:lnTo>
                    <a:pt x="94684" y="349744"/>
                  </a:lnTo>
                  <a:lnTo>
                    <a:pt x="94684" y="355616"/>
                  </a:lnTo>
                  <a:lnTo>
                    <a:pt x="94684" y="361487"/>
                  </a:lnTo>
                  <a:lnTo>
                    <a:pt x="94317" y="365891"/>
                  </a:lnTo>
                  <a:lnTo>
                    <a:pt x="98537" y="410665"/>
                  </a:lnTo>
                  <a:lnTo>
                    <a:pt x="123791" y="445346"/>
                  </a:lnTo>
                  <a:lnTo>
                    <a:pt x="160743" y="456906"/>
                  </a:lnTo>
                  <a:lnTo>
                    <a:pt x="181592" y="454635"/>
                  </a:lnTo>
                  <a:lnTo>
                    <a:pt x="222879" y="436469"/>
                  </a:lnTo>
                  <a:lnTo>
                    <a:pt x="261620" y="403440"/>
                  </a:lnTo>
                  <a:lnTo>
                    <a:pt x="291759" y="364424"/>
                  </a:lnTo>
                  <a:lnTo>
                    <a:pt x="309306" y="296507"/>
                  </a:lnTo>
                  <a:lnTo>
                    <a:pt x="321486" y="246619"/>
                  </a:lnTo>
                  <a:lnTo>
                    <a:pt x="333596" y="196455"/>
                  </a:lnTo>
                  <a:lnTo>
                    <a:pt x="342404" y="159366"/>
                  </a:lnTo>
                  <a:lnTo>
                    <a:pt x="347909" y="135351"/>
                  </a:lnTo>
                  <a:lnTo>
                    <a:pt x="350111" y="12441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>
            <a:extLst>
              <a:ext uri="{FF2B5EF4-FFF2-40B4-BE49-F238E27FC236}">
                <a16:creationId xmlns:a16="http://schemas.microsoft.com/office/drawing/2014/main" id="{41384823-6C81-0E09-991C-22352226303A}"/>
              </a:ext>
            </a:extLst>
          </p:cNvPr>
          <p:cNvGrpSpPr/>
          <p:nvPr/>
        </p:nvGrpSpPr>
        <p:grpSpPr>
          <a:xfrm>
            <a:off x="4704582" y="2784157"/>
            <a:ext cx="146685" cy="349250"/>
            <a:chOff x="4704582" y="6462077"/>
            <a:chExt cx="146685" cy="349250"/>
          </a:xfrm>
        </p:grpSpPr>
        <p:sp>
          <p:nvSpPr>
            <p:cNvPr id="59" name="object 59">
              <a:extLst>
                <a:ext uri="{FF2B5EF4-FFF2-40B4-BE49-F238E27FC236}">
                  <a16:creationId xmlns:a16="http://schemas.microsoft.com/office/drawing/2014/main" id="{B73D0B34-4972-0011-E3D5-067C030DA73C}"/>
                </a:ext>
              </a:extLst>
            </p:cNvPr>
            <p:cNvSpPr/>
            <p:nvPr/>
          </p:nvSpPr>
          <p:spPr>
            <a:xfrm>
              <a:off x="4705134" y="6462623"/>
              <a:ext cx="145415" cy="347980"/>
            </a:xfrm>
            <a:custGeom>
              <a:avLst/>
              <a:gdLst/>
              <a:ahLst/>
              <a:cxnLst/>
              <a:rect l="l" t="t" r="r" b="b"/>
              <a:pathLst>
                <a:path w="145414" h="347979">
                  <a:moveTo>
                    <a:pt x="64960" y="0"/>
                  </a:moveTo>
                  <a:lnTo>
                    <a:pt x="27180" y="11149"/>
                  </a:lnTo>
                  <a:lnTo>
                    <a:pt x="1100" y="53877"/>
                  </a:lnTo>
                  <a:lnTo>
                    <a:pt x="0" y="67157"/>
                  </a:lnTo>
                  <a:lnTo>
                    <a:pt x="0" y="94691"/>
                  </a:lnTo>
                  <a:lnTo>
                    <a:pt x="29861" y="122689"/>
                  </a:lnTo>
                  <a:lnTo>
                    <a:pt x="68262" y="133223"/>
                  </a:lnTo>
                  <a:lnTo>
                    <a:pt x="72656" y="132486"/>
                  </a:lnTo>
                  <a:lnTo>
                    <a:pt x="77063" y="132118"/>
                  </a:lnTo>
                  <a:lnTo>
                    <a:pt x="85877" y="132118"/>
                  </a:lnTo>
                  <a:lnTo>
                    <a:pt x="89179" y="131381"/>
                  </a:lnTo>
                  <a:lnTo>
                    <a:pt x="93586" y="128447"/>
                  </a:lnTo>
                  <a:lnTo>
                    <a:pt x="95783" y="127342"/>
                  </a:lnTo>
                  <a:lnTo>
                    <a:pt x="100190" y="125882"/>
                  </a:lnTo>
                  <a:lnTo>
                    <a:pt x="103492" y="124409"/>
                  </a:lnTo>
                  <a:lnTo>
                    <a:pt x="104584" y="123304"/>
                  </a:lnTo>
                  <a:lnTo>
                    <a:pt x="104584" y="136525"/>
                  </a:lnTo>
                  <a:lnTo>
                    <a:pt x="97982" y="179184"/>
                  </a:lnTo>
                  <a:lnTo>
                    <a:pt x="86969" y="216890"/>
                  </a:lnTo>
                  <a:lnTo>
                    <a:pt x="65918" y="261074"/>
                  </a:lnTo>
                  <a:lnTo>
                    <a:pt x="37085" y="297955"/>
                  </a:lnTo>
                  <a:lnTo>
                    <a:pt x="22745" y="313778"/>
                  </a:lnTo>
                  <a:lnTo>
                    <a:pt x="18719" y="319646"/>
                  </a:lnTo>
                  <a:lnTo>
                    <a:pt x="18719" y="325526"/>
                  </a:lnTo>
                  <a:lnTo>
                    <a:pt x="22021" y="330288"/>
                  </a:lnTo>
                  <a:lnTo>
                    <a:pt x="35229" y="343509"/>
                  </a:lnTo>
                  <a:lnTo>
                    <a:pt x="40004" y="346811"/>
                  </a:lnTo>
                  <a:lnTo>
                    <a:pt x="42938" y="346811"/>
                  </a:lnTo>
                  <a:lnTo>
                    <a:pt x="45135" y="347548"/>
                  </a:lnTo>
                  <a:lnTo>
                    <a:pt x="83667" y="307174"/>
                  </a:lnTo>
                  <a:lnTo>
                    <a:pt x="105552" y="274767"/>
                  </a:lnTo>
                  <a:lnTo>
                    <a:pt x="124685" y="233129"/>
                  </a:lnTo>
                  <a:lnTo>
                    <a:pt x="139753" y="180973"/>
                  </a:lnTo>
                  <a:lnTo>
                    <a:pt x="145326" y="124409"/>
                  </a:lnTo>
                  <a:lnTo>
                    <a:pt x="143330" y="92343"/>
                  </a:lnTo>
                  <a:lnTo>
                    <a:pt x="130670" y="43899"/>
                  </a:lnTo>
                  <a:lnTo>
                    <a:pt x="94133" y="6883"/>
                  </a:lnTo>
                  <a:lnTo>
                    <a:pt x="79959" y="1721"/>
                  </a:lnTo>
                  <a:lnTo>
                    <a:pt x="649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>
              <a:extLst>
                <a:ext uri="{FF2B5EF4-FFF2-40B4-BE49-F238E27FC236}">
                  <a16:creationId xmlns:a16="http://schemas.microsoft.com/office/drawing/2014/main" id="{550F6081-56B2-3E83-99E5-086EEA7475D6}"/>
                </a:ext>
              </a:extLst>
            </p:cNvPr>
            <p:cNvSpPr/>
            <p:nvPr/>
          </p:nvSpPr>
          <p:spPr>
            <a:xfrm>
              <a:off x="4705133" y="6462628"/>
              <a:ext cx="145415" cy="347980"/>
            </a:xfrm>
            <a:custGeom>
              <a:avLst/>
              <a:gdLst/>
              <a:ahLst/>
              <a:cxnLst/>
              <a:rect l="l" t="t" r="r" b="b"/>
              <a:pathLst>
                <a:path w="145414" h="347979">
                  <a:moveTo>
                    <a:pt x="0" y="94684"/>
                  </a:moveTo>
                  <a:lnTo>
                    <a:pt x="0" y="89093"/>
                  </a:lnTo>
                  <a:lnTo>
                    <a:pt x="0" y="84362"/>
                  </a:lnTo>
                  <a:lnTo>
                    <a:pt x="0" y="77911"/>
                  </a:lnTo>
                  <a:lnTo>
                    <a:pt x="0" y="67159"/>
                  </a:lnTo>
                  <a:lnTo>
                    <a:pt x="1100" y="53879"/>
                  </a:lnTo>
                  <a:lnTo>
                    <a:pt x="27180" y="11147"/>
                  </a:lnTo>
                  <a:lnTo>
                    <a:pt x="64957" y="0"/>
                  </a:lnTo>
                  <a:lnTo>
                    <a:pt x="79958" y="1720"/>
                  </a:lnTo>
                  <a:lnTo>
                    <a:pt x="120006" y="27524"/>
                  </a:lnTo>
                  <a:lnTo>
                    <a:pt x="138448" y="65508"/>
                  </a:lnTo>
                  <a:lnTo>
                    <a:pt x="145329" y="124410"/>
                  </a:lnTo>
                  <a:lnTo>
                    <a:pt x="144709" y="143540"/>
                  </a:lnTo>
                  <a:lnTo>
                    <a:pt x="135420" y="199277"/>
                  </a:lnTo>
                  <a:lnTo>
                    <a:pt x="118699" y="248202"/>
                  </a:lnTo>
                  <a:lnTo>
                    <a:pt x="98537" y="286530"/>
                  </a:lnTo>
                  <a:lnTo>
                    <a:pt x="69361" y="323962"/>
                  </a:lnTo>
                  <a:lnTo>
                    <a:pt x="45140" y="347542"/>
                  </a:lnTo>
                  <a:lnTo>
                    <a:pt x="42938" y="346808"/>
                  </a:lnTo>
                  <a:lnTo>
                    <a:pt x="40001" y="346808"/>
                  </a:lnTo>
                  <a:lnTo>
                    <a:pt x="35231" y="343505"/>
                  </a:lnTo>
                  <a:lnTo>
                    <a:pt x="28625" y="336899"/>
                  </a:lnTo>
                  <a:lnTo>
                    <a:pt x="22019" y="330293"/>
                  </a:lnTo>
                  <a:lnTo>
                    <a:pt x="18716" y="325523"/>
                  </a:lnTo>
                  <a:lnTo>
                    <a:pt x="18716" y="322586"/>
                  </a:lnTo>
                  <a:lnTo>
                    <a:pt x="18716" y="319650"/>
                  </a:lnTo>
                  <a:lnTo>
                    <a:pt x="22753" y="313779"/>
                  </a:lnTo>
                  <a:lnTo>
                    <a:pt x="30827" y="304971"/>
                  </a:lnTo>
                  <a:lnTo>
                    <a:pt x="37089" y="297952"/>
                  </a:lnTo>
                  <a:lnTo>
                    <a:pt x="65920" y="261069"/>
                  </a:lnTo>
                  <a:lnTo>
                    <a:pt x="86977" y="216892"/>
                  </a:lnTo>
                  <a:lnTo>
                    <a:pt x="97987" y="179184"/>
                  </a:lnTo>
                  <a:lnTo>
                    <a:pt x="104593" y="136521"/>
                  </a:lnTo>
                  <a:lnTo>
                    <a:pt x="104593" y="123309"/>
                  </a:lnTo>
                  <a:lnTo>
                    <a:pt x="103492" y="124410"/>
                  </a:lnTo>
                  <a:lnTo>
                    <a:pt x="102024" y="125144"/>
                  </a:lnTo>
                  <a:lnTo>
                    <a:pt x="100189" y="125878"/>
                  </a:lnTo>
                  <a:lnTo>
                    <a:pt x="97987" y="126612"/>
                  </a:lnTo>
                  <a:lnTo>
                    <a:pt x="95785" y="127346"/>
                  </a:lnTo>
                  <a:lnTo>
                    <a:pt x="93583" y="128447"/>
                  </a:lnTo>
                  <a:lnTo>
                    <a:pt x="91381" y="129915"/>
                  </a:lnTo>
                  <a:lnTo>
                    <a:pt x="89179" y="131383"/>
                  </a:lnTo>
                  <a:lnTo>
                    <a:pt x="85876" y="132117"/>
                  </a:lnTo>
                  <a:lnTo>
                    <a:pt x="81472" y="132117"/>
                  </a:lnTo>
                  <a:lnTo>
                    <a:pt x="77068" y="132117"/>
                  </a:lnTo>
                  <a:lnTo>
                    <a:pt x="72664" y="132484"/>
                  </a:lnTo>
                  <a:lnTo>
                    <a:pt x="68260" y="133218"/>
                  </a:lnTo>
                  <a:lnTo>
                    <a:pt x="54085" y="132048"/>
                  </a:lnTo>
                  <a:lnTo>
                    <a:pt x="41286" y="128539"/>
                  </a:lnTo>
                  <a:lnTo>
                    <a:pt x="29863" y="122690"/>
                  </a:lnTo>
                  <a:lnTo>
                    <a:pt x="19817" y="114501"/>
                  </a:lnTo>
                  <a:lnTo>
                    <a:pt x="0" y="9468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>
            <a:extLst>
              <a:ext uri="{FF2B5EF4-FFF2-40B4-BE49-F238E27FC236}">
                <a16:creationId xmlns:a16="http://schemas.microsoft.com/office/drawing/2014/main" id="{B987E867-2F6C-2A9A-CEE6-3ED2B8195323}"/>
              </a:ext>
            </a:extLst>
          </p:cNvPr>
          <p:cNvGrpSpPr/>
          <p:nvPr/>
        </p:nvGrpSpPr>
        <p:grpSpPr>
          <a:xfrm>
            <a:off x="5152673" y="2153296"/>
            <a:ext cx="422275" cy="777875"/>
            <a:chOff x="5152673" y="5831216"/>
            <a:chExt cx="422275" cy="777875"/>
          </a:xfrm>
        </p:grpSpPr>
        <p:sp>
          <p:nvSpPr>
            <p:cNvPr id="62" name="object 62">
              <a:extLst>
                <a:ext uri="{FF2B5EF4-FFF2-40B4-BE49-F238E27FC236}">
                  <a16:creationId xmlns:a16="http://schemas.microsoft.com/office/drawing/2014/main" id="{D4889A90-F83C-D8A1-34AB-3312F9C3AB11}"/>
                </a:ext>
              </a:extLst>
            </p:cNvPr>
            <p:cNvSpPr/>
            <p:nvPr/>
          </p:nvSpPr>
          <p:spPr>
            <a:xfrm>
              <a:off x="5153228" y="5831763"/>
              <a:ext cx="421005" cy="776605"/>
            </a:xfrm>
            <a:custGeom>
              <a:avLst/>
              <a:gdLst/>
              <a:ahLst/>
              <a:cxnLst/>
              <a:rect l="l" t="t" r="r" b="b"/>
              <a:pathLst>
                <a:path w="421004" h="776604">
                  <a:moveTo>
                    <a:pt x="222402" y="0"/>
                  </a:moveTo>
                  <a:lnTo>
                    <a:pt x="213588" y="0"/>
                  </a:lnTo>
                  <a:lnTo>
                    <a:pt x="207743" y="826"/>
                  </a:lnTo>
                  <a:lnTo>
                    <a:pt x="192398" y="2201"/>
                  </a:lnTo>
                  <a:lnTo>
                    <a:pt x="53949" y="12103"/>
                  </a:lnTo>
                  <a:lnTo>
                    <a:pt x="48082" y="12103"/>
                  </a:lnTo>
                  <a:lnTo>
                    <a:pt x="43675" y="16878"/>
                  </a:lnTo>
                  <a:lnTo>
                    <a:pt x="36334" y="51739"/>
                  </a:lnTo>
                  <a:lnTo>
                    <a:pt x="35713" y="54222"/>
                  </a:lnTo>
                  <a:lnTo>
                    <a:pt x="35598" y="54686"/>
                  </a:lnTo>
                  <a:lnTo>
                    <a:pt x="36702" y="57251"/>
                  </a:lnTo>
                  <a:lnTo>
                    <a:pt x="42570" y="61658"/>
                  </a:lnTo>
                  <a:lnTo>
                    <a:pt x="45148" y="62750"/>
                  </a:lnTo>
                  <a:lnTo>
                    <a:pt x="75971" y="62750"/>
                  </a:lnTo>
                  <a:lnTo>
                    <a:pt x="94273" y="64543"/>
                  </a:lnTo>
                  <a:lnTo>
                    <a:pt x="107346" y="67711"/>
                  </a:lnTo>
                  <a:lnTo>
                    <a:pt x="115190" y="72253"/>
                  </a:lnTo>
                  <a:lnTo>
                    <a:pt x="117805" y="78168"/>
                  </a:lnTo>
                  <a:lnTo>
                    <a:pt x="115603" y="91602"/>
                  </a:lnTo>
                  <a:lnTo>
                    <a:pt x="97988" y="167350"/>
                  </a:lnTo>
                  <a:lnTo>
                    <a:pt x="82576" y="229667"/>
                  </a:lnTo>
                  <a:lnTo>
                    <a:pt x="62763" y="308279"/>
                  </a:lnTo>
                  <a:lnTo>
                    <a:pt x="42460" y="387892"/>
                  </a:lnTo>
                  <a:lnTo>
                    <a:pt x="26701" y="450576"/>
                  </a:lnTo>
                  <a:lnTo>
                    <a:pt x="15486" y="496335"/>
                  </a:lnTo>
                  <a:lnTo>
                    <a:pt x="4955" y="544434"/>
                  </a:lnTo>
                  <a:lnTo>
                    <a:pt x="0" y="589026"/>
                  </a:lnTo>
                  <a:lnTo>
                    <a:pt x="0" y="598932"/>
                  </a:lnTo>
                  <a:lnTo>
                    <a:pt x="3304" y="642492"/>
                  </a:lnTo>
                  <a:lnTo>
                    <a:pt x="12114" y="679581"/>
                  </a:lnTo>
                  <a:lnTo>
                    <a:pt x="46244" y="734354"/>
                  </a:lnTo>
                  <a:lnTo>
                    <a:pt x="93859" y="765727"/>
                  </a:lnTo>
                  <a:lnTo>
                    <a:pt x="146430" y="776185"/>
                  </a:lnTo>
                  <a:lnTo>
                    <a:pt x="195698" y="769994"/>
                  </a:lnTo>
                  <a:lnTo>
                    <a:pt x="243317" y="751417"/>
                  </a:lnTo>
                  <a:lnTo>
                    <a:pt x="267012" y="735457"/>
                  </a:lnTo>
                  <a:lnTo>
                    <a:pt x="151942" y="735457"/>
                  </a:lnTo>
                  <a:lnTo>
                    <a:pt x="139276" y="734354"/>
                  </a:lnTo>
                  <a:lnTo>
                    <a:pt x="96338" y="702978"/>
                  </a:lnTo>
                  <a:lnTo>
                    <a:pt x="83122" y="663340"/>
                  </a:lnTo>
                  <a:lnTo>
                    <a:pt x="81470" y="638568"/>
                  </a:lnTo>
                  <a:lnTo>
                    <a:pt x="82984" y="615308"/>
                  </a:lnTo>
                  <a:lnTo>
                    <a:pt x="95100" y="548152"/>
                  </a:lnTo>
                  <a:lnTo>
                    <a:pt x="105702" y="504253"/>
                  </a:lnTo>
                  <a:lnTo>
                    <a:pt x="128816" y="409562"/>
                  </a:lnTo>
                  <a:lnTo>
                    <a:pt x="135420" y="400761"/>
                  </a:lnTo>
                  <a:lnTo>
                    <a:pt x="139551" y="394703"/>
                  </a:lnTo>
                  <a:lnTo>
                    <a:pt x="168452" y="363874"/>
                  </a:lnTo>
                  <a:lnTo>
                    <a:pt x="201202" y="337173"/>
                  </a:lnTo>
                  <a:lnTo>
                    <a:pt x="220192" y="326986"/>
                  </a:lnTo>
                  <a:lnTo>
                    <a:pt x="149732" y="326986"/>
                  </a:lnTo>
                  <a:lnTo>
                    <a:pt x="149732" y="324789"/>
                  </a:lnTo>
                  <a:lnTo>
                    <a:pt x="154139" y="303872"/>
                  </a:lnTo>
                  <a:lnTo>
                    <a:pt x="157650" y="292721"/>
                  </a:lnTo>
                  <a:lnTo>
                    <a:pt x="161570" y="279095"/>
                  </a:lnTo>
                  <a:lnTo>
                    <a:pt x="175535" y="224735"/>
                  </a:lnTo>
                  <a:lnTo>
                    <a:pt x="184898" y="186202"/>
                  </a:lnTo>
                  <a:lnTo>
                    <a:pt x="189369" y="167350"/>
                  </a:lnTo>
                  <a:lnTo>
                    <a:pt x="205747" y="102185"/>
                  </a:lnTo>
                  <a:lnTo>
                    <a:pt x="217334" y="54686"/>
                  </a:lnTo>
                  <a:lnTo>
                    <a:pt x="224468" y="23462"/>
                  </a:lnTo>
                  <a:lnTo>
                    <a:pt x="226809" y="9905"/>
                  </a:lnTo>
                  <a:lnTo>
                    <a:pt x="226809" y="3301"/>
                  </a:lnTo>
                  <a:lnTo>
                    <a:pt x="222402" y="0"/>
                  </a:lnTo>
                  <a:close/>
                </a:path>
                <a:path w="421004" h="776604">
                  <a:moveTo>
                    <a:pt x="367545" y="318185"/>
                  </a:moveTo>
                  <a:lnTo>
                    <a:pt x="258737" y="318185"/>
                  </a:lnTo>
                  <a:lnTo>
                    <a:pt x="288116" y="323277"/>
                  </a:lnTo>
                  <a:lnTo>
                    <a:pt x="309103" y="338551"/>
                  </a:lnTo>
                  <a:lnTo>
                    <a:pt x="321628" y="363874"/>
                  </a:lnTo>
                  <a:lnTo>
                    <a:pt x="321696" y="364011"/>
                  </a:lnTo>
                  <a:lnTo>
                    <a:pt x="325894" y="399656"/>
                  </a:lnTo>
                  <a:lnTo>
                    <a:pt x="325894" y="406260"/>
                  </a:lnTo>
                  <a:lnTo>
                    <a:pt x="320940" y="454151"/>
                  </a:lnTo>
                  <a:lnTo>
                    <a:pt x="306069" y="522960"/>
                  </a:lnTo>
                  <a:lnTo>
                    <a:pt x="296369" y="559917"/>
                  </a:lnTo>
                  <a:lnTo>
                    <a:pt x="278205" y="617720"/>
                  </a:lnTo>
                  <a:lnTo>
                    <a:pt x="260801" y="656044"/>
                  </a:lnTo>
                  <a:lnTo>
                    <a:pt x="225704" y="700227"/>
                  </a:lnTo>
                  <a:lnTo>
                    <a:pt x="188547" y="726647"/>
                  </a:lnTo>
                  <a:lnTo>
                    <a:pt x="151942" y="735457"/>
                  </a:lnTo>
                  <a:lnTo>
                    <a:pt x="267012" y="735457"/>
                  </a:lnTo>
                  <a:lnTo>
                    <a:pt x="333603" y="677100"/>
                  </a:lnTo>
                  <a:lnTo>
                    <a:pt x="364911" y="636542"/>
                  </a:lnTo>
                  <a:lnTo>
                    <a:pt x="389262" y="594132"/>
                  </a:lnTo>
                  <a:lnTo>
                    <a:pt x="406656" y="549871"/>
                  </a:lnTo>
                  <a:lnTo>
                    <a:pt x="416982" y="504253"/>
                  </a:lnTo>
                  <a:lnTo>
                    <a:pt x="420573" y="455802"/>
                  </a:lnTo>
                  <a:lnTo>
                    <a:pt x="417480" y="418924"/>
                  </a:lnTo>
                  <a:lnTo>
                    <a:pt x="409290" y="385346"/>
                  </a:lnTo>
                  <a:lnTo>
                    <a:pt x="396007" y="355068"/>
                  </a:lnTo>
                  <a:lnTo>
                    <a:pt x="377634" y="328091"/>
                  </a:lnTo>
                  <a:lnTo>
                    <a:pt x="367545" y="318185"/>
                  </a:lnTo>
                  <a:close/>
                </a:path>
                <a:path w="421004" h="776604">
                  <a:moveTo>
                    <a:pt x="267538" y="277444"/>
                  </a:moveTo>
                  <a:lnTo>
                    <a:pt x="211113" y="288455"/>
                  </a:lnTo>
                  <a:lnTo>
                    <a:pt x="156337" y="321487"/>
                  </a:lnTo>
                  <a:lnTo>
                    <a:pt x="151942" y="325894"/>
                  </a:lnTo>
                  <a:lnTo>
                    <a:pt x="149732" y="326986"/>
                  </a:lnTo>
                  <a:lnTo>
                    <a:pt x="220192" y="326986"/>
                  </a:lnTo>
                  <a:lnTo>
                    <a:pt x="230037" y="323136"/>
                  </a:lnTo>
                  <a:lnTo>
                    <a:pt x="239741" y="320386"/>
                  </a:lnTo>
                  <a:lnTo>
                    <a:pt x="249306" y="318735"/>
                  </a:lnTo>
                  <a:lnTo>
                    <a:pt x="258737" y="318185"/>
                  </a:lnTo>
                  <a:lnTo>
                    <a:pt x="367545" y="318185"/>
                  </a:lnTo>
                  <a:lnTo>
                    <a:pt x="355065" y="305931"/>
                  </a:lnTo>
                  <a:lnTo>
                    <a:pt x="329191" y="290104"/>
                  </a:lnTo>
                  <a:lnTo>
                    <a:pt x="300015" y="280609"/>
                  </a:lnTo>
                  <a:lnTo>
                    <a:pt x="267538" y="2774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>
              <a:extLst>
                <a:ext uri="{FF2B5EF4-FFF2-40B4-BE49-F238E27FC236}">
                  <a16:creationId xmlns:a16="http://schemas.microsoft.com/office/drawing/2014/main" id="{B5229472-02F5-6200-1939-2F75C36210B1}"/>
                </a:ext>
              </a:extLst>
            </p:cNvPr>
            <p:cNvSpPr/>
            <p:nvPr/>
          </p:nvSpPr>
          <p:spPr>
            <a:xfrm>
              <a:off x="5153223" y="5831766"/>
              <a:ext cx="421005" cy="776605"/>
            </a:xfrm>
            <a:custGeom>
              <a:avLst/>
              <a:gdLst/>
              <a:ahLst/>
              <a:cxnLst/>
              <a:rect l="l" t="t" r="r" b="b"/>
              <a:pathLst>
                <a:path w="421004" h="776604">
                  <a:moveTo>
                    <a:pt x="36332" y="51746"/>
                  </a:moveTo>
                  <a:lnTo>
                    <a:pt x="48076" y="12110"/>
                  </a:lnTo>
                  <a:lnTo>
                    <a:pt x="53947" y="12110"/>
                  </a:lnTo>
                  <a:lnTo>
                    <a:pt x="59315" y="11766"/>
                  </a:lnTo>
                  <a:lnTo>
                    <a:pt x="98950" y="9014"/>
                  </a:lnTo>
                  <a:lnTo>
                    <a:pt x="167555" y="4128"/>
                  </a:lnTo>
                  <a:lnTo>
                    <a:pt x="207741" y="825"/>
                  </a:lnTo>
                  <a:lnTo>
                    <a:pt x="213590" y="0"/>
                  </a:lnTo>
                  <a:lnTo>
                    <a:pt x="222397" y="0"/>
                  </a:lnTo>
                  <a:lnTo>
                    <a:pt x="226801" y="3302"/>
                  </a:lnTo>
                  <a:lnTo>
                    <a:pt x="226801" y="9908"/>
                  </a:lnTo>
                  <a:lnTo>
                    <a:pt x="224462" y="23464"/>
                  </a:lnTo>
                  <a:lnTo>
                    <a:pt x="217443" y="54223"/>
                  </a:lnTo>
                  <a:lnTo>
                    <a:pt x="205745" y="102184"/>
                  </a:lnTo>
                  <a:lnTo>
                    <a:pt x="189368" y="167348"/>
                  </a:lnTo>
                  <a:lnTo>
                    <a:pt x="184895" y="186203"/>
                  </a:lnTo>
                  <a:lnTo>
                    <a:pt x="175537" y="224737"/>
                  </a:lnTo>
                  <a:lnTo>
                    <a:pt x="165903" y="262996"/>
                  </a:lnTo>
                  <a:lnTo>
                    <a:pt x="154137" y="303870"/>
                  </a:lnTo>
                  <a:lnTo>
                    <a:pt x="149733" y="324788"/>
                  </a:lnTo>
                  <a:lnTo>
                    <a:pt x="149733" y="326990"/>
                  </a:lnTo>
                  <a:lnTo>
                    <a:pt x="151935" y="325889"/>
                  </a:lnTo>
                  <a:lnTo>
                    <a:pt x="156339" y="321486"/>
                  </a:lnTo>
                  <a:lnTo>
                    <a:pt x="183519" y="302218"/>
                  </a:lnTo>
                  <a:lnTo>
                    <a:pt x="211112" y="288456"/>
                  </a:lnTo>
                  <a:lnTo>
                    <a:pt x="239118" y="280199"/>
                  </a:lnTo>
                  <a:lnTo>
                    <a:pt x="267538" y="277446"/>
                  </a:lnTo>
                  <a:lnTo>
                    <a:pt x="300016" y="280612"/>
                  </a:lnTo>
                  <a:lnTo>
                    <a:pt x="355065" y="305934"/>
                  </a:lnTo>
                  <a:lnTo>
                    <a:pt x="396008" y="355065"/>
                  </a:lnTo>
                  <a:lnTo>
                    <a:pt x="417477" y="418922"/>
                  </a:lnTo>
                  <a:lnTo>
                    <a:pt x="420574" y="455805"/>
                  </a:lnTo>
                  <a:lnTo>
                    <a:pt x="417095" y="503764"/>
                  </a:lnTo>
                  <a:lnTo>
                    <a:pt x="406657" y="549873"/>
                  </a:lnTo>
                  <a:lnTo>
                    <a:pt x="389262" y="594132"/>
                  </a:lnTo>
                  <a:lnTo>
                    <a:pt x="364908" y="636542"/>
                  </a:lnTo>
                  <a:lnTo>
                    <a:pt x="333596" y="677102"/>
                  </a:lnTo>
                  <a:lnTo>
                    <a:pt x="289282" y="720453"/>
                  </a:lnTo>
                  <a:lnTo>
                    <a:pt x="243316" y="751418"/>
                  </a:lnTo>
                  <a:lnTo>
                    <a:pt x="195699" y="769997"/>
                  </a:lnTo>
                  <a:lnTo>
                    <a:pt x="146430" y="776190"/>
                  </a:lnTo>
                  <a:lnTo>
                    <a:pt x="119525" y="773575"/>
                  </a:lnTo>
                  <a:lnTo>
                    <a:pt x="69430" y="752657"/>
                  </a:lnTo>
                  <a:lnTo>
                    <a:pt x="26423" y="710200"/>
                  </a:lnTo>
                  <a:lnTo>
                    <a:pt x="3302" y="642490"/>
                  </a:lnTo>
                  <a:lnTo>
                    <a:pt x="0" y="598932"/>
                  </a:lnTo>
                  <a:lnTo>
                    <a:pt x="0" y="589024"/>
                  </a:lnTo>
                  <a:lnTo>
                    <a:pt x="4954" y="544434"/>
                  </a:lnTo>
                  <a:lnTo>
                    <a:pt x="15482" y="496335"/>
                  </a:lnTo>
                  <a:lnTo>
                    <a:pt x="26698" y="450575"/>
                  </a:lnTo>
                  <a:lnTo>
                    <a:pt x="42456" y="387888"/>
                  </a:lnTo>
                  <a:lnTo>
                    <a:pt x="62755" y="308274"/>
                  </a:lnTo>
                  <a:lnTo>
                    <a:pt x="82573" y="229664"/>
                  </a:lnTo>
                  <a:lnTo>
                    <a:pt x="97987" y="167349"/>
                  </a:lnTo>
                  <a:lnTo>
                    <a:pt x="108996" y="121328"/>
                  </a:lnTo>
                  <a:lnTo>
                    <a:pt x="115602" y="91601"/>
                  </a:lnTo>
                  <a:lnTo>
                    <a:pt x="117804" y="78169"/>
                  </a:lnTo>
                  <a:lnTo>
                    <a:pt x="115189" y="72251"/>
                  </a:lnTo>
                  <a:lnTo>
                    <a:pt x="107345" y="67710"/>
                  </a:lnTo>
                  <a:lnTo>
                    <a:pt x="94271" y="64544"/>
                  </a:lnTo>
                  <a:lnTo>
                    <a:pt x="75967" y="62755"/>
                  </a:lnTo>
                  <a:lnTo>
                    <a:pt x="72298" y="62755"/>
                  </a:lnTo>
                  <a:lnTo>
                    <a:pt x="69361" y="62755"/>
                  </a:lnTo>
                  <a:lnTo>
                    <a:pt x="45140" y="62755"/>
                  </a:lnTo>
                  <a:lnTo>
                    <a:pt x="42571" y="61654"/>
                  </a:lnTo>
                  <a:lnTo>
                    <a:pt x="39635" y="59452"/>
                  </a:lnTo>
                  <a:lnTo>
                    <a:pt x="36699" y="57250"/>
                  </a:lnTo>
                  <a:lnTo>
                    <a:pt x="35598" y="54682"/>
                  </a:lnTo>
                  <a:lnTo>
                    <a:pt x="36332" y="51746"/>
                  </a:lnTo>
                  <a:close/>
                </a:path>
                <a:path w="421004" h="776604">
                  <a:moveTo>
                    <a:pt x="325889" y="406261"/>
                  </a:moveTo>
                  <a:lnTo>
                    <a:pt x="325889" y="399655"/>
                  </a:lnTo>
                  <a:lnTo>
                    <a:pt x="321692" y="364011"/>
                  </a:lnTo>
                  <a:lnTo>
                    <a:pt x="309100" y="338551"/>
                  </a:lnTo>
                  <a:lnTo>
                    <a:pt x="288112" y="323275"/>
                  </a:lnTo>
                  <a:lnTo>
                    <a:pt x="258730" y="318183"/>
                  </a:lnTo>
                  <a:lnTo>
                    <a:pt x="249303" y="318733"/>
                  </a:lnTo>
                  <a:lnTo>
                    <a:pt x="210493" y="331738"/>
                  </a:lnTo>
                  <a:lnTo>
                    <a:pt x="175881" y="357130"/>
                  </a:lnTo>
                  <a:lnTo>
                    <a:pt x="144228" y="388645"/>
                  </a:lnTo>
                  <a:lnTo>
                    <a:pt x="135420" y="400756"/>
                  </a:lnTo>
                  <a:lnTo>
                    <a:pt x="128814" y="409564"/>
                  </a:lnTo>
                  <a:lnTo>
                    <a:pt x="105694" y="504248"/>
                  </a:lnTo>
                  <a:lnTo>
                    <a:pt x="95096" y="548150"/>
                  </a:lnTo>
                  <a:lnTo>
                    <a:pt x="82986" y="615309"/>
                  </a:lnTo>
                  <a:lnTo>
                    <a:pt x="81472" y="638568"/>
                  </a:lnTo>
                  <a:lnTo>
                    <a:pt x="83123" y="663340"/>
                  </a:lnTo>
                  <a:lnTo>
                    <a:pt x="96335" y="702975"/>
                  </a:lnTo>
                  <a:lnTo>
                    <a:pt x="127713" y="731050"/>
                  </a:lnTo>
                  <a:lnTo>
                    <a:pt x="151935" y="735454"/>
                  </a:lnTo>
                  <a:lnTo>
                    <a:pt x="170170" y="733252"/>
                  </a:lnTo>
                  <a:lnTo>
                    <a:pt x="207052" y="715636"/>
                  </a:lnTo>
                  <a:lnTo>
                    <a:pt x="238775" y="686873"/>
                  </a:lnTo>
                  <a:lnTo>
                    <a:pt x="269739" y="638568"/>
                  </a:lnTo>
                  <a:lnTo>
                    <a:pt x="287080" y="591501"/>
                  </a:lnTo>
                  <a:lnTo>
                    <a:pt x="306072" y="522965"/>
                  </a:lnTo>
                  <a:lnTo>
                    <a:pt x="320935" y="454154"/>
                  </a:lnTo>
                  <a:lnTo>
                    <a:pt x="324651" y="427593"/>
                  </a:lnTo>
                  <a:lnTo>
                    <a:pt x="325889" y="40626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>
            <a:extLst>
              <a:ext uri="{FF2B5EF4-FFF2-40B4-BE49-F238E27FC236}">
                <a16:creationId xmlns:a16="http://schemas.microsoft.com/office/drawing/2014/main" id="{43BDE420-EA5F-ABA6-3F13-D3EA5B4D7BD0}"/>
              </a:ext>
            </a:extLst>
          </p:cNvPr>
          <p:cNvSpPr txBox="1"/>
          <p:nvPr/>
        </p:nvSpPr>
        <p:spPr>
          <a:xfrm>
            <a:off x="5573521" y="2065020"/>
            <a:ext cx="56013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-844" dirty="0">
                <a:solidFill>
                  <a:srgbClr val="FFFFFF"/>
                </a:solidFill>
                <a:latin typeface="Malgun Gothic"/>
                <a:cs typeface="Malgun Gothic"/>
              </a:rPr>
              <a:t>의</a:t>
            </a:r>
            <a:r>
              <a:rPr sz="6500" spc="-11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500" spc="-844" dirty="0">
                <a:solidFill>
                  <a:srgbClr val="FFFFFF"/>
                </a:solidFill>
                <a:latin typeface="Malgun Gothic"/>
                <a:cs typeface="Malgun Gothic"/>
              </a:rPr>
              <a:t>값을</a:t>
            </a:r>
            <a:r>
              <a:rPr sz="6500" spc="-11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500" spc="-590" dirty="0">
                <a:solidFill>
                  <a:srgbClr val="FFFFFF"/>
                </a:solidFill>
                <a:latin typeface="Malgun Gothic"/>
                <a:cs typeface="Malgun Gothic"/>
              </a:rPr>
              <a:t>구하시오.</a:t>
            </a:r>
            <a:endParaRPr sz="6500">
              <a:latin typeface="Malgun Gothic"/>
              <a:cs typeface="Malgun Gothic"/>
            </a:endParaRPr>
          </a:p>
        </p:txBody>
      </p:sp>
      <p:sp>
        <p:nvSpPr>
          <p:cNvPr id="65" name="object 2">
            <a:extLst>
              <a:ext uri="{FF2B5EF4-FFF2-40B4-BE49-F238E27FC236}">
                <a16:creationId xmlns:a16="http://schemas.microsoft.com/office/drawing/2014/main" id="{DF94CA73-6DDE-8264-7FD4-4A743AA3FBAB}"/>
              </a:ext>
            </a:extLst>
          </p:cNvPr>
          <p:cNvSpPr txBox="1"/>
          <p:nvPr/>
        </p:nvSpPr>
        <p:spPr>
          <a:xfrm>
            <a:off x="14083665" y="3859032"/>
            <a:ext cx="119697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650" dirty="0">
                <a:solidFill>
                  <a:srgbClr val="FFFF00"/>
                </a:solidFill>
                <a:latin typeface="Gungsuh"/>
                <a:ea typeface="Bagel Fat One" pitchFamily="2" charset="-127"/>
                <a:cs typeface="Gungsuh"/>
              </a:rPr>
              <a:t>좌변</a:t>
            </a:r>
            <a:endParaRPr sz="5200" dirty="0">
              <a:solidFill>
                <a:srgbClr val="FFFF00"/>
              </a:solidFill>
              <a:latin typeface="Gungsuh"/>
              <a:ea typeface="Bagel Fat One" pitchFamily="2" charset="-127"/>
              <a:cs typeface="Gungsuh"/>
            </a:endParaRPr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6C92B3D9-576A-95D7-8C0D-2613A44D8CA0}"/>
              </a:ext>
            </a:extLst>
          </p:cNvPr>
          <p:cNvGrpSpPr/>
          <p:nvPr/>
        </p:nvGrpSpPr>
        <p:grpSpPr>
          <a:xfrm>
            <a:off x="881036" y="3846348"/>
            <a:ext cx="4688740" cy="847725"/>
            <a:chOff x="881036" y="3846348"/>
            <a:chExt cx="4688740" cy="847725"/>
          </a:xfrm>
        </p:grpSpPr>
        <p:grpSp>
          <p:nvGrpSpPr>
            <p:cNvPr id="66" name="object 3">
              <a:extLst>
                <a:ext uri="{FF2B5EF4-FFF2-40B4-BE49-F238E27FC236}">
                  <a16:creationId xmlns:a16="http://schemas.microsoft.com/office/drawing/2014/main" id="{107D3CA4-8AD9-A8E2-A58C-71FBC0C6D450}"/>
                </a:ext>
              </a:extLst>
            </p:cNvPr>
            <p:cNvGrpSpPr/>
            <p:nvPr/>
          </p:nvGrpSpPr>
          <p:grpSpPr>
            <a:xfrm>
              <a:off x="881036" y="3846348"/>
              <a:ext cx="203835" cy="847725"/>
              <a:chOff x="881036" y="1936444"/>
              <a:chExt cx="203835" cy="847725"/>
            </a:xfrm>
          </p:grpSpPr>
          <p:sp>
            <p:nvSpPr>
              <p:cNvPr id="67" name="object 4">
                <a:extLst>
                  <a:ext uri="{FF2B5EF4-FFF2-40B4-BE49-F238E27FC236}">
                    <a16:creationId xmlns:a16="http://schemas.microsoft.com/office/drawing/2014/main" id="{372AAA5A-03EF-44FF-51B6-CCBF960026C4}"/>
                  </a:ext>
                </a:extLst>
              </p:cNvPr>
              <p:cNvSpPr/>
              <p:nvPr/>
            </p:nvSpPr>
            <p:spPr>
              <a:xfrm>
                <a:off x="881459" y="1936864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5" h="847089">
                    <a:moveTo>
                      <a:pt x="198443" y="0"/>
                    </a:moveTo>
                    <a:lnTo>
                      <a:pt x="176143" y="0"/>
                    </a:lnTo>
                    <a:lnTo>
                      <a:pt x="162382" y="10795"/>
                    </a:lnTo>
                    <a:lnTo>
                      <a:pt x="157884" y="14762"/>
                    </a:lnTo>
                    <a:lnTo>
                      <a:pt x="151638" y="21487"/>
                    </a:lnTo>
                    <a:lnTo>
                      <a:pt x="127026" y="46570"/>
                    </a:lnTo>
                    <a:lnTo>
                      <a:pt x="98128" y="80239"/>
                    </a:lnTo>
                    <a:lnTo>
                      <a:pt x="59278" y="147345"/>
                    </a:lnTo>
                    <a:lnTo>
                      <a:pt x="41284" y="184188"/>
                    </a:lnTo>
                    <a:lnTo>
                      <a:pt x="27946" y="221869"/>
                    </a:lnTo>
                    <a:lnTo>
                      <a:pt x="17572" y="263580"/>
                    </a:lnTo>
                    <a:lnTo>
                      <a:pt x="8468" y="312483"/>
                    </a:lnTo>
                    <a:lnTo>
                      <a:pt x="2117" y="366469"/>
                    </a:lnTo>
                    <a:lnTo>
                      <a:pt x="0" y="423418"/>
                    </a:lnTo>
                    <a:lnTo>
                      <a:pt x="2275" y="480896"/>
                    </a:lnTo>
                    <a:lnTo>
                      <a:pt x="9103" y="537317"/>
                    </a:lnTo>
                    <a:lnTo>
                      <a:pt x="20482" y="592682"/>
                    </a:lnTo>
                    <a:lnTo>
                      <a:pt x="36414" y="646988"/>
                    </a:lnTo>
                    <a:lnTo>
                      <a:pt x="57321" y="698542"/>
                    </a:lnTo>
                    <a:lnTo>
                      <a:pt x="83626" y="745648"/>
                    </a:lnTo>
                    <a:lnTo>
                      <a:pt x="115330" y="788306"/>
                    </a:lnTo>
                    <a:lnTo>
                      <a:pt x="152433" y="826515"/>
                    </a:lnTo>
                    <a:lnTo>
                      <a:pt x="176143" y="846848"/>
                    </a:lnTo>
                    <a:lnTo>
                      <a:pt x="198161" y="846848"/>
                    </a:lnTo>
                    <a:lnTo>
                      <a:pt x="202396" y="844308"/>
                    </a:lnTo>
                    <a:lnTo>
                      <a:pt x="202396" y="838657"/>
                    </a:lnTo>
                    <a:lnTo>
                      <a:pt x="187999" y="821436"/>
                    </a:lnTo>
                    <a:lnTo>
                      <a:pt x="171909" y="801747"/>
                    </a:lnTo>
                    <a:lnTo>
                      <a:pt x="141900" y="761523"/>
                    </a:lnTo>
                    <a:lnTo>
                      <a:pt x="121152" y="725113"/>
                    </a:lnTo>
                    <a:lnTo>
                      <a:pt x="101145" y="679543"/>
                    </a:lnTo>
                    <a:lnTo>
                      <a:pt x="83785" y="620684"/>
                    </a:lnTo>
                    <a:lnTo>
                      <a:pt x="69917" y="548542"/>
                    </a:lnTo>
                    <a:lnTo>
                      <a:pt x="65418" y="508950"/>
                    </a:lnTo>
                    <a:lnTo>
                      <a:pt x="62719" y="467242"/>
                    </a:lnTo>
                    <a:lnTo>
                      <a:pt x="61819" y="423418"/>
                    </a:lnTo>
                    <a:lnTo>
                      <a:pt x="62719" y="379541"/>
                    </a:lnTo>
                    <a:lnTo>
                      <a:pt x="65418" y="337675"/>
                    </a:lnTo>
                    <a:lnTo>
                      <a:pt x="69917" y="297821"/>
                    </a:lnTo>
                    <a:lnTo>
                      <a:pt x="76216" y="259981"/>
                    </a:lnTo>
                    <a:lnTo>
                      <a:pt x="92306" y="193924"/>
                    </a:lnTo>
                    <a:lnTo>
                      <a:pt x="111784" y="143116"/>
                    </a:lnTo>
                    <a:lnTo>
                      <a:pt x="132742" y="103312"/>
                    </a:lnTo>
                    <a:lnTo>
                      <a:pt x="153278" y="70281"/>
                    </a:lnTo>
                    <a:lnTo>
                      <a:pt x="180430" y="33920"/>
                    </a:lnTo>
                    <a:lnTo>
                      <a:pt x="197598" y="15239"/>
                    </a:lnTo>
                    <a:lnTo>
                      <a:pt x="202396" y="9309"/>
                    </a:lnTo>
                    <a:lnTo>
                      <a:pt x="202396" y="2539"/>
                    </a:lnTo>
                    <a:lnTo>
                      <a:pt x="19844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8" name="object 5">
                <a:extLst>
                  <a:ext uri="{FF2B5EF4-FFF2-40B4-BE49-F238E27FC236}">
                    <a16:creationId xmlns:a16="http://schemas.microsoft.com/office/drawing/2014/main" id="{3F4225D7-5A54-B12C-342E-D4D81330ADAD}"/>
                  </a:ext>
                </a:extLst>
              </p:cNvPr>
              <p:cNvSpPr/>
              <p:nvPr/>
            </p:nvSpPr>
            <p:spPr>
              <a:xfrm>
                <a:off x="881460" y="1936868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5" h="847089">
                    <a:moveTo>
                      <a:pt x="0" y="423423"/>
                    </a:moveTo>
                    <a:lnTo>
                      <a:pt x="2117" y="366473"/>
                    </a:lnTo>
                    <a:lnTo>
                      <a:pt x="8468" y="312486"/>
                    </a:lnTo>
                    <a:lnTo>
                      <a:pt x="17572" y="263581"/>
                    </a:lnTo>
                    <a:lnTo>
                      <a:pt x="27945" y="221874"/>
                    </a:lnTo>
                    <a:lnTo>
                      <a:pt x="41283" y="184189"/>
                    </a:lnTo>
                    <a:lnTo>
                      <a:pt x="59279" y="147351"/>
                    </a:lnTo>
                    <a:lnTo>
                      <a:pt x="85002" y="101780"/>
                    </a:lnTo>
                    <a:lnTo>
                      <a:pt x="106279" y="69441"/>
                    </a:lnTo>
                    <a:lnTo>
                      <a:pt x="137665" y="35885"/>
                    </a:lnTo>
                    <a:lnTo>
                      <a:pt x="145869" y="27522"/>
                    </a:lnTo>
                    <a:lnTo>
                      <a:pt x="151638" y="21488"/>
                    </a:lnTo>
                    <a:lnTo>
                      <a:pt x="154973" y="17783"/>
                    </a:lnTo>
                    <a:lnTo>
                      <a:pt x="157884" y="14766"/>
                    </a:lnTo>
                    <a:lnTo>
                      <a:pt x="162382" y="10797"/>
                    </a:lnTo>
                    <a:lnTo>
                      <a:pt x="168469" y="5875"/>
                    </a:lnTo>
                    <a:lnTo>
                      <a:pt x="176144" y="0"/>
                    </a:lnTo>
                    <a:lnTo>
                      <a:pt x="187153" y="0"/>
                    </a:lnTo>
                    <a:lnTo>
                      <a:pt x="190540" y="0"/>
                    </a:lnTo>
                    <a:lnTo>
                      <a:pt x="198444" y="0"/>
                    </a:lnTo>
                    <a:lnTo>
                      <a:pt x="202396" y="2540"/>
                    </a:lnTo>
                    <a:lnTo>
                      <a:pt x="202396" y="7621"/>
                    </a:lnTo>
                    <a:lnTo>
                      <a:pt x="202396" y="9315"/>
                    </a:lnTo>
                    <a:lnTo>
                      <a:pt x="197597" y="15243"/>
                    </a:lnTo>
                    <a:lnTo>
                      <a:pt x="188000" y="25405"/>
                    </a:lnTo>
                    <a:lnTo>
                      <a:pt x="180431" y="33926"/>
                    </a:lnTo>
                    <a:lnTo>
                      <a:pt x="153279" y="70288"/>
                    </a:lnTo>
                    <a:lnTo>
                      <a:pt x="132743" y="103315"/>
                    </a:lnTo>
                    <a:lnTo>
                      <a:pt x="111783" y="143117"/>
                    </a:lnTo>
                    <a:lnTo>
                      <a:pt x="92306" y="193928"/>
                    </a:lnTo>
                    <a:lnTo>
                      <a:pt x="76216" y="259982"/>
                    </a:lnTo>
                    <a:lnTo>
                      <a:pt x="69917" y="297825"/>
                    </a:lnTo>
                    <a:lnTo>
                      <a:pt x="65419" y="337680"/>
                    </a:lnTo>
                    <a:lnTo>
                      <a:pt x="62719" y="379546"/>
                    </a:lnTo>
                    <a:lnTo>
                      <a:pt x="61819" y="423423"/>
                    </a:lnTo>
                    <a:lnTo>
                      <a:pt x="62719" y="467248"/>
                    </a:lnTo>
                    <a:lnTo>
                      <a:pt x="65419" y="508955"/>
                    </a:lnTo>
                    <a:lnTo>
                      <a:pt x="69917" y="548545"/>
                    </a:lnTo>
                    <a:lnTo>
                      <a:pt x="83784" y="620686"/>
                    </a:lnTo>
                    <a:lnTo>
                      <a:pt x="101145" y="679542"/>
                    </a:lnTo>
                    <a:lnTo>
                      <a:pt x="121152" y="725113"/>
                    </a:lnTo>
                    <a:lnTo>
                      <a:pt x="141899" y="761527"/>
                    </a:lnTo>
                    <a:lnTo>
                      <a:pt x="171910" y="801752"/>
                    </a:lnTo>
                    <a:lnTo>
                      <a:pt x="197597" y="832733"/>
                    </a:lnTo>
                    <a:lnTo>
                      <a:pt x="202396" y="838660"/>
                    </a:lnTo>
                    <a:lnTo>
                      <a:pt x="202396" y="839225"/>
                    </a:lnTo>
                    <a:lnTo>
                      <a:pt x="202396" y="844306"/>
                    </a:lnTo>
                    <a:lnTo>
                      <a:pt x="198162" y="846847"/>
                    </a:lnTo>
                    <a:lnTo>
                      <a:pt x="189693" y="846847"/>
                    </a:lnTo>
                    <a:lnTo>
                      <a:pt x="187153" y="846847"/>
                    </a:lnTo>
                    <a:lnTo>
                      <a:pt x="176144" y="846847"/>
                    </a:lnTo>
                    <a:lnTo>
                      <a:pt x="152432" y="826523"/>
                    </a:lnTo>
                    <a:lnTo>
                      <a:pt x="115329" y="788308"/>
                    </a:lnTo>
                    <a:lnTo>
                      <a:pt x="83626" y="745649"/>
                    </a:lnTo>
                    <a:lnTo>
                      <a:pt x="57321" y="698543"/>
                    </a:lnTo>
                    <a:lnTo>
                      <a:pt x="36414" y="646991"/>
                    </a:lnTo>
                    <a:lnTo>
                      <a:pt x="20483" y="592687"/>
                    </a:lnTo>
                    <a:lnTo>
                      <a:pt x="9103" y="537324"/>
                    </a:lnTo>
                    <a:lnTo>
                      <a:pt x="2275" y="480903"/>
                    </a:lnTo>
                    <a:lnTo>
                      <a:pt x="0" y="423423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69" name="object 6">
              <a:extLst>
                <a:ext uri="{FF2B5EF4-FFF2-40B4-BE49-F238E27FC236}">
                  <a16:creationId xmlns:a16="http://schemas.microsoft.com/office/drawing/2014/main" id="{56115F65-9B11-B886-5AC9-23ECCD6F2D1B}"/>
                </a:ext>
              </a:extLst>
            </p:cNvPr>
            <p:cNvGrpSpPr/>
            <p:nvPr/>
          </p:nvGrpSpPr>
          <p:grpSpPr>
            <a:xfrm>
              <a:off x="1158801" y="4108024"/>
              <a:ext cx="401955" cy="382905"/>
              <a:chOff x="1158801" y="2198120"/>
              <a:chExt cx="401955" cy="382905"/>
            </a:xfrm>
          </p:grpSpPr>
          <p:sp>
            <p:nvSpPr>
              <p:cNvPr id="70" name="object 7">
                <a:extLst>
                  <a:ext uri="{FF2B5EF4-FFF2-40B4-BE49-F238E27FC236}">
                    <a16:creationId xmlns:a16="http://schemas.microsoft.com/office/drawing/2014/main" id="{9871574C-A17F-C1CD-70B0-3A94082652D8}"/>
                  </a:ext>
                </a:extLst>
              </p:cNvPr>
              <p:cNvSpPr/>
              <p:nvPr/>
            </p:nvSpPr>
            <p:spPr>
              <a:xfrm>
                <a:off x="1159225" y="2198535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4" h="382269">
                    <a:moveTo>
                      <a:pt x="209174" y="0"/>
                    </a:moveTo>
                    <a:lnTo>
                      <a:pt x="169954" y="5189"/>
                    </a:lnTo>
                    <a:lnTo>
                      <a:pt x="132745" y="19902"/>
                    </a:lnTo>
                    <a:lnTo>
                      <a:pt x="97547" y="44143"/>
                    </a:lnTo>
                    <a:lnTo>
                      <a:pt x="64361" y="77914"/>
                    </a:lnTo>
                    <a:lnTo>
                      <a:pt x="36203" y="116973"/>
                    </a:lnTo>
                    <a:lnTo>
                      <a:pt x="16090" y="157094"/>
                    </a:lnTo>
                    <a:lnTo>
                      <a:pt x="4022" y="198274"/>
                    </a:lnTo>
                    <a:lnTo>
                      <a:pt x="0" y="240512"/>
                    </a:lnTo>
                    <a:lnTo>
                      <a:pt x="2082" y="272689"/>
                    </a:lnTo>
                    <a:lnTo>
                      <a:pt x="2127" y="273380"/>
                    </a:lnTo>
                    <a:lnTo>
                      <a:pt x="20007" y="328632"/>
                    </a:lnTo>
                    <a:lnTo>
                      <a:pt x="54039" y="362874"/>
                    </a:lnTo>
                    <a:lnTo>
                      <a:pt x="95110" y="379810"/>
                    </a:lnTo>
                    <a:lnTo>
                      <a:pt x="117708" y="381927"/>
                    </a:lnTo>
                    <a:lnTo>
                      <a:pt x="143433" y="378964"/>
                    </a:lnTo>
                    <a:lnTo>
                      <a:pt x="168945" y="370074"/>
                    </a:lnTo>
                    <a:lnTo>
                      <a:pt x="194245" y="355255"/>
                    </a:lnTo>
                    <a:lnTo>
                      <a:pt x="198850" y="351447"/>
                    </a:lnTo>
                    <a:lnTo>
                      <a:pt x="123639" y="351447"/>
                    </a:lnTo>
                    <a:lnTo>
                      <a:pt x="113424" y="350173"/>
                    </a:lnTo>
                    <a:lnTo>
                      <a:pt x="80556" y="327524"/>
                    </a:lnTo>
                    <a:lnTo>
                      <a:pt x="71994" y="283908"/>
                    </a:lnTo>
                    <a:lnTo>
                      <a:pt x="71982" y="283692"/>
                    </a:lnTo>
                    <a:lnTo>
                      <a:pt x="72546" y="281444"/>
                    </a:lnTo>
                    <a:lnTo>
                      <a:pt x="72829" y="278053"/>
                    </a:lnTo>
                    <a:lnTo>
                      <a:pt x="72829" y="264223"/>
                    </a:lnTo>
                    <a:lnTo>
                      <a:pt x="78809" y="228547"/>
                    </a:lnTo>
                    <a:lnTo>
                      <a:pt x="96170" y="159105"/>
                    </a:lnTo>
                    <a:lnTo>
                      <a:pt x="115911" y="105169"/>
                    </a:lnTo>
                    <a:lnTo>
                      <a:pt x="137084" y="70874"/>
                    </a:lnTo>
                    <a:lnTo>
                      <a:pt x="177628" y="37055"/>
                    </a:lnTo>
                    <a:lnTo>
                      <a:pt x="206634" y="30492"/>
                    </a:lnTo>
                    <a:lnTo>
                      <a:pt x="274988" y="30492"/>
                    </a:lnTo>
                    <a:lnTo>
                      <a:pt x="268236" y="23343"/>
                    </a:lnTo>
                    <a:lnTo>
                      <a:pt x="249818" y="10374"/>
                    </a:lnTo>
                    <a:lnTo>
                      <a:pt x="230131" y="2593"/>
                    </a:lnTo>
                    <a:lnTo>
                      <a:pt x="209174" y="0"/>
                    </a:lnTo>
                    <a:close/>
                  </a:path>
                  <a:path w="400684" h="382269">
                    <a:moveTo>
                      <a:pt x="289729" y="329704"/>
                    </a:moveTo>
                    <a:lnTo>
                      <a:pt x="225544" y="329704"/>
                    </a:lnTo>
                    <a:lnTo>
                      <a:pt x="226103" y="330276"/>
                    </a:lnTo>
                    <a:lnTo>
                      <a:pt x="231195" y="342976"/>
                    </a:lnTo>
                    <a:lnTo>
                      <a:pt x="266913" y="374785"/>
                    </a:lnTo>
                    <a:lnTo>
                      <a:pt x="304868" y="381927"/>
                    </a:lnTo>
                    <a:lnTo>
                      <a:pt x="313898" y="381927"/>
                    </a:lnTo>
                    <a:lnTo>
                      <a:pt x="352290" y="362457"/>
                    </a:lnTo>
                    <a:lnTo>
                      <a:pt x="361478" y="351447"/>
                    </a:lnTo>
                    <a:lnTo>
                      <a:pt x="312488" y="351447"/>
                    </a:lnTo>
                    <a:lnTo>
                      <a:pt x="304589" y="350875"/>
                    </a:lnTo>
                    <a:lnTo>
                      <a:pt x="289928" y="331114"/>
                    </a:lnTo>
                    <a:lnTo>
                      <a:pt x="289810" y="330276"/>
                    </a:lnTo>
                    <a:lnTo>
                      <a:pt x="289729" y="329704"/>
                    </a:lnTo>
                    <a:close/>
                  </a:path>
                  <a:path w="400684" h="382269">
                    <a:moveTo>
                      <a:pt x="274988" y="30492"/>
                    </a:moveTo>
                    <a:lnTo>
                      <a:pt x="206634" y="30492"/>
                    </a:lnTo>
                    <a:lnTo>
                      <a:pt x="217961" y="31866"/>
                    </a:lnTo>
                    <a:lnTo>
                      <a:pt x="228228" y="35147"/>
                    </a:lnTo>
                    <a:lnTo>
                      <a:pt x="258073" y="62880"/>
                    </a:lnTo>
                    <a:lnTo>
                      <a:pt x="269295" y="92303"/>
                    </a:lnTo>
                    <a:lnTo>
                      <a:pt x="269295" y="95694"/>
                    </a:lnTo>
                    <a:lnTo>
                      <a:pt x="256594" y="151113"/>
                    </a:lnTo>
                    <a:lnTo>
                      <a:pt x="247274" y="189699"/>
                    </a:lnTo>
                    <a:lnTo>
                      <a:pt x="237908" y="228073"/>
                    </a:lnTo>
                    <a:lnTo>
                      <a:pt x="226478" y="273380"/>
                    </a:lnTo>
                    <a:lnTo>
                      <a:pt x="201232" y="310316"/>
                    </a:lnTo>
                    <a:lnTo>
                      <a:pt x="171431" y="335721"/>
                    </a:lnTo>
                    <a:lnTo>
                      <a:pt x="123639" y="351447"/>
                    </a:lnTo>
                    <a:lnTo>
                      <a:pt x="198850" y="351447"/>
                    </a:lnTo>
                    <a:lnTo>
                      <a:pt x="219334" y="334505"/>
                    </a:lnTo>
                    <a:lnTo>
                      <a:pt x="222724" y="331114"/>
                    </a:lnTo>
                    <a:lnTo>
                      <a:pt x="224414" y="329996"/>
                    </a:lnTo>
                    <a:lnTo>
                      <a:pt x="225544" y="329704"/>
                    </a:lnTo>
                    <a:lnTo>
                      <a:pt x="289729" y="329704"/>
                    </a:lnTo>
                    <a:lnTo>
                      <a:pt x="289147" y="325564"/>
                    </a:lnTo>
                    <a:lnTo>
                      <a:pt x="297243" y="272689"/>
                    </a:lnTo>
                    <a:lnTo>
                      <a:pt x="307196" y="230769"/>
                    </a:lnTo>
                    <a:lnTo>
                      <a:pt x="334668" y="120145"/>
                    </a:lnTo>
                    <a:lnTo>
                      <a:pt x="344459" y="79179"/>
                    </a:lnTo>
                    <a:lnTo>
                      <a:pt x="350332" y="52398"/>
                    </a:lnTo>
                    <a:lnTo>
                      <a:pt x="352025" y="41503"/>
                    </a:lnTo>
                    <a:lnTo>
                      <a:pt x="285386" y="41503"/>
                    </a:lnTo>
                    <a:lnTo>
                      <a:pt x="274988" y="30492"/>
                    </a:lnTo>
                    <a:close/>
                  </a:path>
                  <a:path w="400684" h="382269">
                    <a:moveTo>
                      <a:pt x="395190" y="243890"/>
                    </a:moveTo>
                    <a:lnTo>
                      <a:pt x="376560" y="243890"/>
                    </a:lnTo>
                    <a:lnTo>
                      <a:pt x="373740" y="244182"/>
                    </a:lnTo>
                    <a:lnTo>
                      <a:pt x="372610" y="244741"/>
                    </a:lnTo>
                    <a:lnTo>
                      <a:pt x="370349" y="245300"/>
                    </a:lnTo>
                    <a:lnTo>
                      <a:pt x="367530" y="251231"/>
                    </a:lnTo>
                    <a:lnTo>
                      <a:pt x="364139" y="262521"/>
                    </a:lnTo>
                    <a:lnTo>
                      <a:pt x="355619" y="291742"/>
                    </a:lnTo>
                    <a:lnTo>
                      <a:pt x="346994" y="315033"/>
                    </a:lnTo>
                    <a:lnTo>
                      <a:pt x="323220" y="348335"/>
                    </a:lnTo>
                    <a:lnTo>
                      <a:pt x="312488" y="351447"/>
                    </a:lnTo>
                    <a:lnTo>
                      <a:pt x="361478" y="351447"/>
                    </a:lnTo>
                    <a:lnTo>
                      <a:pt x="385214" y="306776"/>
                    </a:lnTo>
                    <a:lnTo>
                      <a:pt x="399153" y="262521"/>
                    </a:lnTo>
                    <a:lnTo>
                      <a:pt x="400563" y="254901"/>
                    </a:lnTo>
                    <a:lnTo>
                      <a:pt x="400563" y="246430"/>
                    </a:lnTo>
                    <a:lnTo>
                      <a:pt x="395190" y="243890"/>
                    </a:lnTo>
                    <a:close/>
                  </a:path>
                  <a:path w="400684" h="382269">
                    <a:moveTo>
                      <a:pt x="331678" y="16090"/>
                    </a:moveTo>
                    <a:lnTo>
                      <a:pt x="324337" y="16090"/>
                    </a:lnTo>
                    <a:lnTo>
                      <a:pt x="312379" y="17679"/>
                    </a:lnTo>
                    <a:lnTo>
                      <a:pt x="301899" y="22444"/>
                    </a:lnTo>
                    <a:lnTo>
                      <a:pt x="296305" y="27381"/>
                    </a:lnTo>
                    <a:lnTo>
                      <a:pt x="292829" y="30492"/>
                    </a:lnTo>
                    <a:lnTo>
                      <a:pt x="285386" y="41503"/>
                    </a:lnTo>
                    <a:lnTo>
                      <a:pt x="352025" y="41503"/>
                    </a:lnTo>
                    <a:lnTo>
                      <a:pt x="352207" y="40333"/>
                    </a:lnTo>
                    <a:lnTo>
                      <a:pt x="352290" y="33032"/>
                    </a:lnTo>
                    <a:lnTo>
                      <a:pt x="349470" y="27381"/>
                    </a:lnTo>
                    <a:lnTo>
                      <a:pt x="338167" y="18351"/>
                    </a:lnTo>
                    <a:lnTo>
                      <a:pt x="331678" y="160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1" name="object 8">
                <a:extLst>
                  <a:ext uri="{FF2B5EF4-FFF2-40B4-BE49-F238E27FC236}">
                    <a16:creationId xmlns:a16="http://schemas.microsoft.com/office/drawing/2014/main" id="{E72F2FE2-D89C-C12E-53EE-640761BED20C}"/>
                  </a:ext>
                </a:extLst>
              </p:cNvPr>
              <p:cNvSpPr/>
              <p:nvPr/>
            </p:nvSpPr>
            <p:spPr>
              <a:xfrm>
                <a:off x="1159225" y="2198544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4" h="382269">
                    <a:moveTo>
                      <a:pt x="0" y="240504"/>
                    </a:moveTo>
                    <a:lnTo>
                      <a:pt x="4022" y="198268"/>
                    </a:lnTo>
                    <a:lnTo>
                      <a:pt x="16090" y="157090"/>
                    </a:lnTo>
                    <a:lnTo>
                      <a:pt x="36202" y="116970"/>
                    </a:lnTo>
                    <a:lnTo>
                      <a:pt x="64360" y="77909"/>
                    </a:lnTo>
                    <a:lnTo>
                      <a:pt x="97546" y="44141"/>
                    </a:lnTo>
                    <a:lnTo>
                      <a:pt x="132743" y="19900"/>
                    </a:lnTo>
                    <a:lnTo>
                      <a:pt x="169951" y="5187"/>
                    </a:lnTo>
                    <a:lnTo>
                      <a:pt x="209171" y="0"/>
                    </a:lnTo>
                    <a:lnTo>
                      <a:pt x="230130" y="2593"/>
                    </a:lnTo>
                    <a:lnTo>
                      <a:pt x="249819" y="10373"/>
                    </a:lnTo>
                    <a:lnTo>
                      <a:pt x="268238" y="23341"/>
                    </a:lnTo>
                    <a:lnTo>
                      <a:pt x="285387" y="41495"/>
                    </a:lnTo>
                    <a:lnTo>
                      <a:pt x="292903" y="30380"/>
                    </a:lnTo>
                    <a:lnTo>
                      <a:pt x="301901" y="22441"/>
                    </a:lnTo>
                    <a:lnTo>
                      <a:pt x="312380" y="17677"/>
                    </a:lnTo>
                    <a:lnTo>
                      <a:pt x="324342" y="16090"/>
                    </a:lnTo>
                    <a:lnTo>
                      <a:pt x="331682" y="16090"/>
                    </a:lnTo>
                    <a:lnTo>
                      <a:pt x="338174" y="18348"/>
                    </a:lnTo>
                    <a:lnTo>
                      <a:pt x="343820" y="22864"/>
                    </a:lnTo>
                    <a:lnTo>
                      <a:pt x="349465" y="27381"/>
                    </a:lnTo>
                    <a:lnTo>
                      <a:pt x="352288" y="33027"/>
                    </a:lnTo>
                    <a:lnTo>
                      <a:pt x="352288" y="39801"/>
                    </a:lnTo>
                    <a:lnTo>
                      <a:pt x="350330" y="52398"/>
                    </a:lnTo>
                    <a:lnTo>
                      <a:pt x="344455" y="79180"/>
                    </a:lnTo>
                    <a:lnTo>
                      <a:pt x="334663" y="120146"/>
                    </a:lnTo>
                    <a:lnTo>
                      <a:pt x="320955" y="175297"/>
                    </a:lnTo>
                    <a:lnTo>
                      <a:pt x="307193" y="230765"/>
                    </a:lnTo>
                    <a:lnTo>
                      <a:pt x="297243" y="272684"/>
                    </a:lnTo>
                    <a:lnTo>
                      <a:pt x="291103" y="301054"/>
                    </a:lnTo>
                    <a:lnTo>
                      <a:pt x="288774" y="315874"/>
                    </a:lnTo>
                    <a:lnTo>
                      <a:pt x="289145" y="325559"/>
                    </a:lnTo>
                    <a:lnTo>
                      <a:pt x="312486" y="351441"/>
                    </a:lnTo>
                    <a:lnTo>
                      <a:pt x="317567" y="350877"/>
                    </a:lnTo>
                    <a:lnTo>
                      <a:pt x="346995" y="315027"/>
                    </a:lnTo>
                    <a:lnTo>
                      <a:pt x="364144" y="262522"/>
                    </a:lnTo>
                    <a:lnTo>
                      <a:pt x="367531" y="251231"/>
                    </a:lnTo>
                    <a:lnTo>
                      <a:pt x="370354" y="245303"/>
                    </a:lnTo>
                    <a:lnTo>
                      <a:pt x="372612" y="244738"/>
                    </a:lnTo>
                    <a:lnTo>
                      <a:pt x="373741" y="244174"/>
                    </a:lnTo>
                    <a:lnTo>
                      <a:pt x="376565" y="243892"/>
                    </a:lnTo>
                    <a:lnTo>
                      <a:pt x="381081" y="243892"/>
                    </a:lnTo>
                    <a:lnTo>
                      <a:pt x="384468" y="243892"/>
                    </a:lnTo>
                    <a:lnTo>
                      <a:pt x="395195" y="243892"/>
                    </a:lnTo>
                    <a:lnTo>
                      <a:pt x="400558" y="246432"/>
                    </a:lnTo>
                    <a:lnTo>
                      <a:pt x="400558" y="251513"/>
                    </a:lnTo>
                    <a:lnTo>
                      <a:pt x="400558" y="254901"/>
                    </a:lnTo>
                    <a:lnTo>
                      <a:pt x="389973" y="294702"/>
                    </a:lnTo>
                    <a:lnTo>
                      <a:pt x="372930" y="333234"/>
                    </a:lnTo>
                    <a:lnTo>
                      <a:pt x="346466" y="367690"/>
                    </a:lnTo>
                    <a:lnTo>
                      <a:pt x="313898" y="381928"/>
                    </a:lnTo>
                    <a:lnTo>
                      <a:pt x="304865" y="381928"/>
                    </a:lnTo>
                    <a:lnTo>
                      <a:pt x="266915" y="374782"/>
                    </a:lnTo>
                    <a:lnTo>
                      <a:pt x="235000" y="349695"/>
                    </a:lnTo>
                    <a:lnTo>
                      <a:pt x="226108" y="330270"/>
                    </a:lnTo>
                    <a:lnTo>
                      <a:pt x="225543" y="329705"/>
                    </a:lnTo>
                    <a:lnTo>
                      <a:pt x="224414" y="329988"/>
                    </a:lnTo>
                    <a:lnTo>
                      <a:pt x="222720" y="331117"/>
                    </a:lnTo>
                    <a:lnTo>
                      <a:pt x="221592" y="332246"/>
                    </a:lnTo>
                    <a:lnTo>
                      <a:pt x="220462" y="333375"/>
                    </a:lnTo>
                    <a:lnTo>
                      <a:pt x="168946" y="370072"/>
                    </a:lnTo>
                    <a:lnTo>
                      <a:pt x="117711" y="381928"/>
                    </a:lnTo>
                    <a:lnTo>
                      <a:pt x="95111" y="379811"/>
                    </a:lnTo>
                    <a:lnTo>
                      <a:pt x="54039" y="362874"/>
                    </a:lnTo>
                    <a:lnTo>
                      <a:pt x="20006" y="328629"/>
                    </a:lnTo>
                    <a:lnTo>
                      <a:pt x="2222" y="274854"/>
                    </a:lnTo>
                    <a:lnTo>
                      <a:pt x="0" y="240504"/>
                    </a:lnTo>
                    <a:close/>
                  </a:path>
                  <a:path w="400684" h="382269">
                    <a:moveTo>
                      <a:pt x="269297" y="95693"/>
                    </a:moveTo>
                    <a:lnTo>
                      <a:pt x="269297" y="92306"/>
                    </a:lnTo>
                    <a:lnTo>
                      <a:pt x="267885" y="86096"/>
                    </a:lnTo>
                    <a:lnTo>
                      <a:pt x="245585" y="47423"/>
                    </a:lnTo>
                    <a:lnTo>
                      <a:pt x="206630" y="30486"/>
                    </a:lnTo>
                    <a:lnTo>
                      <a:pt x="191969" y="32127"/>
                    </a:lnTo>
                    <a:lnTo>
                      <a:pt x="149891" y="56738"/>
                    </a:lnTo>
                    <a:lnTo>
                      <a:pt x="125756" y="87013"/>
                    </a:lnTo>
                    <a:lnTo>
                      <a:pt x="107549" y="125333"/>
                    </a:lnTo>
                    <a:lnTo>
                      <a:pt x="86590" y="193504"/>
                    </a:lnTo>
                    <a:lnTo>
                      <a:pt x="72828" y="264216"/>
                    </a:lnTo>
                    <a:lnTo>
                      <a:pt x="72828" y="265910"/>
                    </a:lnTo>
                    <a:lnTo>
                      <a:pt x="72828" y="269015"/>
                    </a:lnTo>
                    <a:lnTo>
                      <a:pt x="72828" y="273531"/>
                    </a:lnTo>
                    <a:lnTo>
                      <a:pt x="72828" y="278047"/>
                    </a:lnTo>
                    <a:lnTo>
                      <a:pt x="72546" y="281435"/>
                    </a:lnTo>
                    <a:lnTo>
                      <a:pt x="80556" y="327518"/>
                    </a:lnTo>
                    <a:lnTo>
                      <a:pt x="113424" y="350171"/>
                    </a:lnTo>
                    <a:lnTo>
                      <a:pt x="123639" y="351441"/>
                    </a:lnTo>
                    <a:lnTo>
                      <a:pt x="139676" y="349695"/>
                    </a:lnTo>
                    <a:lnTo>
                      <a:pt x="187153" y="323495"/>
                    </a:lnTo>
                    <a:lnTo>
                      <a:pt x="219862" y="288722"/>
                    </a:lnTo>
                    <a:lnTo>
                      <a:pt x="237911" y="228066"/>
                    </a:lnTo>
                    <a:lnTo>
                      <a:pt x="247279" y="189693"/>
                    </a:lnTo>
                    <a:lnTo>
                      <a:pt x="256594" y="151109"/>
                    </a:lnTo>
                    <a:lnTo>
                      <a:pt x="267603" y="104109"/>
                    </a:lnTo>
                    <a:lnTo>
                      <a:pt x="269297" y="95693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72" name="object 9">
              <a:extLst>
                <a:ext uri="{FF2B5EF4-FFF2-40B4-BE49-F238E27FC236}">
                  <a16:creationId xmlns:a16="http://schemas.microsoft.com/office/drawing/2014/main" id="{92FE3B67-6447-CBCE-9CF4-775DA95ECE43}"/>
                </a:ext>
              </a:extLst>
            </p:cNvPr>
            <p:cNvGrpSpPr/>
            <p:nvPr/>
          </p:nvGrpSpPr>
          <p:grpSpPr>
            <a:xfrm>
              <a:off x="1815106" y="3987772"/>
              <a:ext cx="565150" cy="564515"/>
              <a:chOff x="1815106" y="2077868"/>
              <a:chExt cx="565150" cy="564515"/>
            </a:xfrm>
          </p:grpSpPr>
          <p:sp>
            <p:nvSpPr>
              <p:cNvPr id="73" name="object 10">
                <a:extLst>
                  <a:ext uri="{FF2B5EF4-FFF2-40B4-BE49-F238E27FC236}">
                    <a16:creationId xmlns:a16="http://schemas.microsoft.com/office/drawing/2014/main" id="{256B22F1-E102-73BA-74BB-2D4175E12EDC}"/>
                  </a:ext>
                </a:extLst>
              </p:cNvPr>
              <p:cNvSpPr/>
              <p:nvPr/>
            </p:nvSpPr>
            <p:spPr>
              <a:xfrm>
                <a:off x="1815528" y="2078291"/>
                <a:ext cx="564515" cy="56324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3244">
                    <a:moveTo>
                      <a:pt x="298945" y="298932"/>
                    </a:moveTo>
                    <a:lnTo>
                      <a:pt x="265061" y="298932"/>
                    </a:lnTo>
                    <a:lnTo>
                      <a:pt x="265061" y="551294"/>
                    </a:lnTo>
                    <a:lnTo>
                      <a:pt x="268452" y="559193"/>
                    </a:lnTo>
                    <a:lnTo>
                      <a:pt x="273532" y="563143"/>
                    </a:lnTo>
                    <a:lnTo>
                      <a:pt x="289344" y="563143"/>
                    </a:lnTo>
                    <a:lnTo>
                      <a:pt x="294424" y="559193"/>
                    </a:lnTo>
                    <a:lnTo>
                      <a:pt x="298945" y="551294"/>
                    </a:lnTo>
                    <a:lnTo>
                      <a:pt x="298945" y="298932"/>
                    </a:lnTo>
                    <a:close/>
                  </a:path>
                  <a:path w="564514" h="563244">
                    <a:moveTo>
                      <a:pt x="551294" y="265061"/>
                    </a:moveTo>
                    <a:lnTo>
                      <a:pt x="11861" y="265061"/>
                    </a:lnTo>
                    <a:lnTo>
                      <a:pt x="3949" y="269011"/>
                    </a:lnTo>
                    <a:lnTo>
                      <a:pt x="0" y="274650"/>
                    </a:lnTo>
                    <a:lnTo>
                      <a:pt x="0" y="289331"/>
                    </a:lnTo>
                    <a:lnTo>
                      <a:pt x="3949" y="294982"/>
                    </a:lnTo>
                    <a:lnTo>
                      <a:pt x="11861" y="298932"/>
                    </a:lnTo>
                    <a:lnTo>
                      <a:pt x="551294" y="298932"/>
                    </a:lnTo>
                    <a:lnTo>
                      <a:pt x="559765" y="294411"/>
                    </a:lnTo>
                    <a:lnTo>
                      <a:pt x="564007" y="288772"/>
                    </a:lnTo>
                    <a:lnTo>
                      <a:pt x="564007" y="275221"/>
                    </a:lnTo>
                    <a:lnTo>
                      <a:pt x="559765" y="269570"/>
                    </a:lnTo>
                    <a:lnTo>
                      <a:pt x="551294" y="265061"/>
                    </a:lnTo>
                    <a:close/>
                  </a:path>
                  <a:path w="564514" h="563244">
                    <a:moveTo>
                      <a:pt x="289344" y="0"/>
                    </a:moveTo>
                    <a:lnTo>
                      <a:pt x="276923" y="0"/>
                    </a:lnTo>
                    <a:lnTo>
                      <a:pt x="271564" y="3670"/>
                    </a:lnTo>
                    <a:lnTo>
                      <a:pt x="265912" y="10998"/>
                    </a:lnTo>
                    <a:lnTo>
                      <a:pt x="265061" y="138036"/>
                    </a:lnTo>
                    <a:lnTo>
                      <a:pt x="265061" y="265061"/>
                    </a:lnTo>
                    <a:lnTo>
                      <a:pt x="298945" y="265061"/>
                    </a:lnTo>
                    <a:lnTo>
                      <a:pt x="298945" y="12700"/>
                    </a:lnTo>
                    <a:lnTo>
                      <a:pt x="294995" y="4229"/>
                    </a:lnTo>
                    <a:lnTo>
                      <a:pt x="28934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4" name="object 11">
                <a:extLst>
                  <a:ext uri="{FF2B5EF4-FFF2-40B4-BE49-F238E27FC236}">
                    <a16:creationId xmlns:a16="http://schemas.microsoft.com/office/drawing/2014/main" id="{EC3E50B8-706A-EC75-15BA-54BE1058D59E}"/>
                  </a:ext>
                </a:extLst>
              </p:cNvPr>
              <p:cNvSpPr/>
              <p:nvPr/>
            </p:nvSpPr>
            <p:spPr>
              <a:xfrm>
                <a:off x="1815530" y="2078291"/>
                <a:ext cx="564515" cy="56324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3244">
                    <a:moveTo>
                      <a:pt x="0" y="293009"/>
                    </a:moveTo>
                    <a:lnTo>
                      <a:pt x="0" y="289339"/>
                    </a:lnTo>
                    <a:lnTo>
                      <a:pt x="0" y="282000"/>
                    </a:lnTo>
                    <a:lnTo>
                      <a:pt x="0" y="274660"/>
                    </a:lnTo>
                    <a:lnTo>
                      <a:pt x="3951" y="269015"/>
                    </a:lnTo>
                    <a:lnTo>
                      <a:pt x="11855" y="265063"/>
                    </a:lnTo>
                    <a:lnTo>
                      <a:pt x="265063" y="265063"/>
                    </a:lnTo>
                    <a:lnTo>
                      <a:pt x="265063" y="138036"/>
                    </a:lnTo>
                    <a:lnTo>
                      <a:pt x="265910" y="11009"/>
                    </a:lnTo>
                    <a:lnTo>
                      <a:pt x="271556" y="3669"/>
                    </a:lnTo>
                    <a:lnTo>
                      <a:pt x="276919" y="0"/>
                    </a:lnTo>
                    <a:lnTo>
                      <a:pt x="282000" y="0"/>
                    </a:lnTo>
                    <a:lnTo>
                      <a:pt x="289339" y="0"/>
                    </a:lnTo>
                    <a:lnTo>
                      <a:pt x="294984" y="4234"/>
                    </a:lnTo>
                    <a:lnTo>
                      <a:pt x="298937" y="12702"/>
                    </a:lnTo>
                    <a:lnTo>
                      <a:pt x="298937" y="265063"/>
                    </a:lnTo>
                    <a:lnTo>
                      <a:pt x="551297" y="265063"/>
                    </a:lnTo>
                    <a:lnTo>
                      <a:pt x="559766" y="269579"/>
                    </a:lnTo>
                    <a:lnTo>
                      <a:pt x="564000" y="275225"/>
                    </a:lnTo>
                    <a:lnTo>
                      <a:pt x="564000" y="282000"/>
                    </a:lnTo>
                    <a:lnTo>
                      <a:pt x="564000" y="288774"/>
                    </a:lnTo>
                    <a:lnTo>
                      <a:pt x="559766" y="294420"/>
                    </a:lnTo>
                    <a:lnTo>
                      <a:pt x="551297" y="298937"/>
                    </a:lnTo>
                    <a:lnTo>
                      <a:pt x="298937" y="298937"/>
                    </a:lnTo>
                    <a:lnTo>
                      <a:pt x="298937" y="551297"/>
                    </a:lnTo>
                    <a:lnTo>
                      <a:pt x="294420" y="559201"/>
                    </a:lnTo>
                    <a:lnTo>
                      <a:pt x="289339" y="563153"/>
                    </a:lnTo>
                    <a:lnTo>
                      <a:pt x="283693" y="563153"/>
                    </a:lnTo>
                    <a:lnTo>
                      <a:pt x="282000" y="563153"/>
                    </a:lnTo>
                    <a:lnTo>
                      <a:pt x="280306" y="563153"/>
                    </a:lnTo>
                    <a:lnTo>
                      <a:pt x="273531" y="563153"/>
                    </a:lnTo>
                    <a:lnTo>
                      <a:pt x="268450" y="559201"/>
                    </a:lnTo>
                    <a:lnTo>
                      <a:pt x="265063" y="551297"/>
                    </a:lnTo>
                    <a:lnTo>
                      <a:pt x="265063" y="298937"/>
                    </a:lnTo>
                    <a:lnTo>
                      <a:pt x="11855" y="298937"/>
                    </a:lnTo>
                    <a:lnTo>
                      <a:pt x="3951" y="294984"/>
                    </a:lnTo>
                    <a:lnTo>
                      <a:pt x="0" y="289339"/>
                    </a:lnTo>
                    <a:lnTo>
                      <a:pt x="0" y="282000"/>
                    </a:lnTo>
                    <a:lnTo>
                      <a:pt x="0" y="293009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75" name="object 12">
              <a:extLst>
                <a:ext uri="{FF2B5EF4-FFF2-40B4-BE49-F238E27FC236}">
                  <a16:creationId xmlns:a16="http://schemas.microsoft.com/office/drawing/2014/main" id="{39373334-DFFA-55E4-5747-42672312B8C2}"/>
                </a:ext>
              </a:extLst>
            </p:cNvPr>
            <p:cNvGrpSpPr/>
            <p:nvPr/>
          </p:nvGrpSpPr>
          <p:grpSpPr>
            <a:xfrm>
              <a:off x="2632315" y="3921718"/>
              <a:ext cx="239395" cy="570230"/>
              <a:chOff x="2632315" y="2011814"/>
              <a:chExt cx="239395" cy="570230"/>
            </a:xfrm>
          </p:grpSpPr>
          <p:sp>
            <p:nvSpPr>
              <p:cNvPr id="76" name="object 13">
                <a:extLst>
                  <a:ext uri="{FF2B5EF4-FFF2-40B4-BE49-F238E27FC236}">
                    <a16:creationId xmlns:a16="http://schemas.microsoft.com/office/drawing/2014/main" id="{93EFF2FC-DDF3-BB36-199E-2E69EDB98A62}"/>
                  </a:ext>
                </a:extLst>
              </p:cNvPr>
              <p:cNvSpPr/>
              <p:nvPr/>
            </p:nvSpPr>
            <p:spPr>
              <a:xfrm>
                <a:off x="2632735" y="2012226"/>
                <a:ext cx="238125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569594">
                    <a:moveTo>
                      <a:pt x="191389" y="0"/>
                    </a:moveTo>
                    <a:lnTo>
                      <a:pt x="154127" y="16090"/>
                    </a:lnTo>
                    <a:lnTo>
                      <a:pt x="138036" y="51663"/>
                    </a:lnTo>
                    <a:lnTo>
                      <a:pt x="139098" y="60711"/>
                    </a:lnTo>
                    <a:lnTo>
                      <a:pt x="165138" y="88074"/>
                    </a:lnTo>
                    <a:lnTo>
                      <a:pt x="173609" y="88074"/>
                    </a:lnTo>
                    <a:lnTo>
                      <a:pt x="210870" y="71145"/>
                    </a:lnTo>
                    <a:lnTo>
                      <a:pt x="227799" y="35572"/>
                    </a:lnTo>
                    <a:lnTo>
                      <a:pt x="226797" y="28269"/>
                    </a:lnTo>
                    <a:lnTo>
                      <a:pt x="198692" y="635"/>
                    </a:lnTo>
                    <a:lnTo>
                      <a:pt x="191389" y="0"/>
                    </a:lnTo>
                    <a:close/>
                  </a:path>
                  <a:path w="238125" h="569594">
                    <a:moveTo>
                      <a:pt x="181965" y="217639"/>
                    </a:moveTo>
                    <a:lnTo>
                      <a:pt x="123926" y="217639"/>
                    </a:lnTo>
                    <a:lnTo>
                      <a:pt x="128727" y="224421"/>
                    </a:lnTo>
                    <a:lnTo>
                      <a:pt x="128727" y="237972"/>
                    </a:lnTo>
                    <a:lnTo>
                      <a:pt x="128076" y="245592"/>
                    </a:lnTo>
                    <a:lnTo>
                      <a:pt x="128036" y="246066"/>
                    </a:lnTo>
                    <a:lnTo>
                      <a:pt x="126819" y="254268"/>
                    </a:lnTo>
                    <a:lnTo>
                      <a:pt x="111010" y="304876"/>
                    </a:lnTo>
                    <a:lnTo>
                      <a:pt x="85534" y="373468"/>
                    </a:lnTo>
                    <a:lnTo>
                      <a:pt x="71192" y="410942"/>
                    </a:lnTo>
                    <a:lnTo>
                      <a:pt x="60342" y="439523"/>
                    </a:lnTo>
                    <a:lnTo>
                      <a:pt x="47266" y="476459"/>
                    </a:lnTo>
                    <a:lnTo>
                      <a:pt x="45207" y="489483"/>
                    </a:lnTo>
                    <a:lnTo>
                      <a:pt x="45146" y="490009"/>
                    </a:lnTo>
                    <a:lnTo>
                      <a:pt x="45008" y="493712"/>
                    </a:lnTo>
                    <a:lnTo>
                      <a:pt x="44993" y="498163"/>
                    </a:lnTo>
                    <a:lnTo>
                      <a:pt x="46684" y="514148"/>
                    </a:lnTo>
                    <a:lnTo>
                      <a:pt x="68592" y="551306"/>
                    </a:lnTo>
                    <a:lnTo>
                      <a:pt x="105279" y="567975"/>
                    </a:lnTo>
                    <a:lnTo>
                      <a:pt x="118567" y="569087"/>
                    </a:lnTo>
                    <a:lnTo>
                      <a:pt x="131706" y="567975"/>
                    </a:lnTo>
                    <a:lnTo>
                      <a:pt x="132127" y="567975"/>
                    </a:lnTo>
                    <a:lnTo>
                      <a:pt x="171069" y="550456"/>
                    </a:lnTo>
                    <a:lnTo>
                      <a:pt x="185710" y="537756"/>
                    </a:lnTo>
                    <a:lnTo>
                      <a:pt x="122796" y="537756"/>
                    </a:lnTo>
                    <a:lnTo>
                      <a:pt x="116495" y="536432"/>
                    </a:lnTo>
                    <a:lnTo>
                      <a:pt x="111994" y="532461"/>
                    </a:lnTo>
                    <a:lnTo>
                      <a:pt x="109294" y="525845"/>
                    </a:lnTo>
                    <a:lnTo>
                      <a:pt x="108394" y="516585"/>
                    </a:lnTo>
                    <a:lnTo>
                      <a:pt x="108660" y="511712"/>
                    </a:lnTo>
                    <a:lnTo>
                      <a:pt x="119939" y="468578"/>
                    </a:lnTo>
                    <a:lnTo>
                      <a:pt x="137721" y="420730"/>
                    </a:lnTo>
                    <a:lnTo>
                      <a:pt x="158571" y="367271"/>
                    </a:lnTo>
                    <a:lnTo>
                      <a:pt x="167676" y="343612"/>
                    </a:lnTo>
                    <a:lnTo>
                      <a:pt x="182004" y="305080"/>
                    </a:lnTo>
                    <a:lnTo>
                      <a:pt x="193188" y="265807"/>
                    </a:lnTo>
                    <a:lnTo>
                      <a:pt x="193929" y="257441"/>
                    </a:lnTo>
                    <a:lnTo>
                      <a:pt x="192185" y="241780"/>
                    </a:lnTo>
                    <a:lnTo>
                      <a:pt x="187794" y="227809"/>
                    </a:lnTo>
                    <a:lnTo>
                      <a:pt x="181965" y="217639"/>
                    </a:lnTo>
                    <a:close/>
                  </a:path>
                  <a:path w="238125" h="569594">
                    <a:moveTo>
                      <a:pt x="232321" y="430199"/>
                    </a:moveTo>
                    <a:lnTo>
                      <a:pt x="212559" y="430199"/>
                    </a:lnTo>
                    <a:lnTo>
                      <a:pt x="207759" y="430771"/>
                    </a:lnTo>
                    <a:lnTo>
                      <a:pt x="205511" y="433031"/>
                    </a:lnTo>
                    <a:lnTo>
                      <a:pt x="204089" y="436981"/>
                    </a:lnTo>
                    <a:lnTo>
                      <a:pt x="202399" y="443750"/>
                    </a:lnTo>
                    <a:lnTo>
                      <a:pt x="197582" y="457988"/>
                    </a:lnTo>
                    <a:lnTo>
                      <a:pt x="181229" y="493712"/>
                    </a:lnTo>
                    <a:lnTo>
                      <a:pt x="151028" y="529564"/>
                    </a:lnTo>
                    <a:lnTo>
                      <a:pt x="127876" y="537756"/>
                    </a:lnTo>
                    <a:lnTo>
                      <a:pt x="185710" y="537756"/>
                    </a:lnTo>
                    <a:lnTo>
                      <a:pt x="215577" y="496521"/>
                    </a:lnTo>
                    <a:lnTo>
                      <a:pt x="233680" y="455980"/>
                    </a:lnTo>
                    <a:lnTo>
                      <a:pt x="237972" y="433031"/>
                    </a:lnTo>
                    <a:lnTo>
                      <a:pt x="232321" y="430199"/>
                    </a:lnTo>
                    <a:close/>
                  </a:path>
                  <a:path w="238125" h="569594">
                    <a:moveTo>
                      <a:pt x="116027" y="185470"/>
                    </a:moveTo>
                    <a:lnTo>
                      <a:pt x="77597" y="195629"/>
                    </a:lnTo>
                    <a:lnTo>
                      <a:pt x="43621" y="224634"/>
                    </a:lnTo>
                    <a:lnTo>
                      <a:pt x="21916" y="258875"/>
                    </a:lnTo>
                    <a:lnTo>
                      <a:pt x="4286" y="299415"/>
                    </a:lnTo>
                    <a:lnTo>
                      <a:pt x="0" y="316725"/>
                    </a:lnTo>
                    <a:lnTo>
                      <a:pt x="0" y="318414"/>
                    </a:lnTo>
                    <a:lnTo>
                      <a:pt x="1701" y="320954"/>
                    </a:lnTo>
                    <a:lnTo>
                      <a:pt x="5080" y="324345"/>
                    </a:lnTo>
                    <a:lnTo>
                      <a:pt x="27673" y="324345"/>
                    </a:lnTo>
                    <a:lnTo>
                      <a:pt x="28511" y="324065"/>
                    </a:lnTo>
                    <a:lnTo>
                      <a:pt x="30772" y="322935"/>
                    </a:lnTo>
                    <a:lnTo>
                      <a:pt x="31330" y="322376"/>
                    </a:lnTo>
                    <a:lnTo>
                      <a:pt x="31431" y="320954"/>
                    </a:lnTo>
                    <a:lnTo>
                      <a:pt x="31623" y="320395"/>
                    </a:lnTo>
                    <a:lnTo>
                      <a:pt x="32753" y="318135"/>
                    </a:lnTo>
                    <a:lnTo>
                      <a:pt x="33312" y="317284"/>
                    </a:lnTo>
                    <a:lnTo>
                      <a:pt x="33883" y="316725"/>
                    </a:lnTo>
                    <a:lnTo>
                      <a:pt x="40017" y="296084"/>
                    </a:lnTo>
                    <a:lnTo>
                      <a:pt x="56104" y="260518"/>
                    </a:lnTo>
                    <a:lnTo>
                      <a:pt x="88281" y="224634"/>
                    </a:lnTo>
                    <a:lnTo>
                      <a:pt x="112636" y="217639"/>
                    </a:lnTo>
                    <a:lnTo>
                      <a:pt x="181965" y="217639"/>
                    </a:lnTo>
                    <a:lnTo>
                      <a:pt x="180755" y="215529"/>
                    </a:lnTo>
                    <a:lnTo>
                      <a:pt x="171069" y="204939"/>
                    </a:lnTo>
                    <a:lnTo>
                      <a:pt x="159370" y="196422"/>
                    </a:lnTo>
                    <a:lnTo>
                      <a:pt x="146296" y="190338"/>
                    </a:lnTo>
                    <a:lnTo>
                      <a:pt x="131848" y="186687"/>
                    </a:lnTo>
                    <a:lnTo>
                      <a:pt x="116027" y="1854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77" name="object 14">
                <a:extLst>
                  <a:ext uri="{FF2B5EF4-FFF2-40B4-BE49-F238E27FC236}">
                    <a16:creationId xmlns:a16="http://schemas.microsoft.com/office/drawing/2014/main" id="{C5305CDB-D2F4-DB69-041C-2140AA8651DA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70351" y="2011814"/>
                <a:ext cx="90612" cy="88918"/>
              </a:xfrm>
              <a:prstGeom prst="rect">
                <a:avLst/>
              </a:prstGeom>
            </p:spPr>
          </p:pic>
          <p:sp>
            <p:nvSpPr>
              <p:cNvPr id="78" name="object 15">
                <a:extLst>
                  <a:ext uri="{FF2B5EF4-FFF2-40B4-BE49-F238E27FC236}">
                    <a16:creationId xmlns:a16="http://schemas.microsoft.com/office/drawing/2014/main" id="{04FF7218-70F2-26A4-C24E-3C37D1A0CF51}"/>
                  </a:ext>
                </a:extLst>
              </p:cNvPr>
              <p:cNvSpPr/>
              <p:nvPr/>
            </p:nvSpPr>
            <p:spPr>
              <a:xfrm>
                <a:off x="2632739" y="2197697"/>
                <a:ext cx="238125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384175">
                    <a:moveTo>
                      <a:pt x="0" y="131261"/>
                    </a:moveTo>
                    <a:lnTo>
                      <a:pt x="11750" y="95005"/>
                    </a:lnTo>
                    <a:lnTo>
                      <a:pt x="35038" y="50228"/>
                    </a:lnTo>
                    <a:lnTo>
                      <a:pt x="65207" y="18630"/>
                    </a:lnTo>
                    <a:lnTo>
                      <a:pt x="102997" y="846"/>
                    </a:lnTo>
                    <a:lnTo>
                      <a:pt x="116018" y="0"/>
                    </a:lnTo>
                    <a:lnTo>
                      <a:pt x="131843" y="1217"/>
                    </a:lnTo>
                    <a:lnTo>
                      <a:pt x="171063" y="19477"/>
                    </a:lnTo>
                    <a:lnTo>
                      <a:pt x="192181" y="56315"/>
                    </a:lnTo>
                    <a:lnTo>
                      <a:pt x="193928" y="71982"/>
                    </a:lnTo>
                    <a:lnTo>
                      <a:pt x="193187" y="80344"/>
                    </a:lnTo>
                    <a:lnTo>
                      <a:pt x="182072" y="119405"/>
                    </a:lnTo>
                    <a:lnTo>
                      <a:pt x="167675" y="158148"/>
                    </a:lnTo>
                    <a:lnTo>
                      <a:pt x="148198" y="208324"/>
                    </a:lnTo>
                    <a:lnTo>
                      <a:pt x="137718" y="235264"/>
                    </a:lnTo>
                    <a:lnTo>
                      <a:pt x="119934" y="283111"/>
                    </a:lnTo>
                    <a:lnTo>
                      <a:pt x="109455" y="320108"/>
                    </a:lnTo>
                    <a:lnTo>
                      <a:pt x="108396" y="331117"/>
                    </a:lnTo>
                    <a:lnTo>
                      <a:pt x="109296" y="340379"/>
                    </a:lnTo>
                    <a:lnTo>
                      <a:pt x="111995" y="346995"/>
                    </a:lnTo>
                    <a:lnTo>
                      <a:pt x="116494" y="350965"/>
                    </a:lnTo>
                    <a:lnTo>
                      <a:pt x="122792" y="352288"/>
                    </a:lnTo>
                    <a:lnTo>
                      <a:pt x="127873" y="352288"/>
                    </a:lnTo>
                    <a:lnTo>
                      <a:pt x="133237" y="351441"/>
                    </a:lnTo>
                    <a:lnTo>
                      <a:pt x="138882" y="349747"/>
                    </a:lnTo>
                    <a:lnTo>
                      <a:pt x="144528" y="348054"/>
                    </a:lnTo>
                    <a:lnTo>
                      <a:pt x="175350" y="317726"/>
                    </a:lnTo>
                    <a:lnTo>
                      <a:pt x="197580" y="272525"/>
                    </a:lnTo>
                    <a:lnTo>
                      <a:pt x="204090" y="251513"/>
                    </a:lnTo>
                    <a:lnTo>
                      <a:pt x="205501" y="247561"/>
                    </a:lnTo>
                    <a:lnTo>
                      <a:pt x="206630" y="246432"/>
                    </a:lnTo>
                    <a:lnTo>
                      <a:pt x="207759" y="245303"/>
                    </a:lnTo>
                    <a:lnTo>
                      <a:pt x="212558" y="244738"/>
                    </a:lnTo>
                    <a:lnTo>
                      <a:pt x="221027" y="244738"/>
                    </a:lnTo>
                    <a:lnTo>
                      <a:pt x="232318" y="244738"/>
                    </a:lnTo>
                    <a:lnTo>
                      <a:pt x="237964" y="247561"/>
                    </a:lnTo>
                    <a:lnTo>
                      <a:pt x="237964" y="253207"/>
                    </a:lnTo>
                    <a:lnTo>
                      <a:pt x="237487" y="257388"/>
                    </a:lnTo>
                    <a:lnTo>
                      <a:pt x="221238" y="299995"/>
                    </a:lnTo>
                    <a:lnTo>
                      <a:pt x="201708" y="334187"/>
                    </a:lnTo>
                    <a:lnTo>
                      <a:pt x="171063" y="364991"/>
                    </a:lnTo>
                    <a:lnTo>
                      <a:pt x="132319" y="382457"/>
                    </a:lnTo>
                    <a:lnTo>
                      <a:pt x="118558" y="383621"/>
                    </a:lnTo>
                    <a:lnTo>
                      <a:pt x="105273" y="382510"/>
                    </a:lnTo>
                    <a:lnTo>
                      <a:pt x="68594" y="365838"/>
                    </a:lnTo>
                    <a:lnTo>
                      <a:pt x="46682" y="328682"/>
                    </a:lnTo>
                    <a:lnTo>
                      <a:pt x="44882" y="311639"/>
                    </a:lnTo>
                    <a:lnTo>
                      <a:pt x="45147" y="304547"/>
                    </a:lnTo>
                    <a:lnTo>
                      <a:pt x="60337" y="254054"/>
                    </a:lnTo>
                    <a:lnTo>
                      <a:pt x="85531" y="188000"/>
                    </a:lnTo>
                    <a:lnTo>
                      <a:pt x="99927" y="149521"/>
                    </a:lnTo>
                    <a:lnTo>
                      <a:pt x="118558" y="98287"/>
                    </a:lnTo>
                    <a:lnTo>
                      <a:pt x="128032" y="60602"/>
                    </a:lnTo>
                    <a:lnTo>
                      <a:pt x="128720" y="52504"/>
                    </a:lnTo>
                    <a:lnTo>
                      <a:pt x="128720" y="38954"/>
                    </a:lnTo>
                    <a:lnTo>
                      <a:pt x="123921" y="32180"/>
                    </a:lnTo>
                    <a:lnTo>
                      <a:pt x="114324" y="32180"/>
                    </a:lnTo>
                    <a:lnTo>
                      <a:pt x="112630" y="32180"/>
                    </a:lnTo>
                    <a:lnTo>
                      <a:pt x="76904" y="47899"/>
                    </a:lnTo>
                    <a:lnTo>
                      <a:pt x="47423" y="91882"/>
                    </a:lnTo>
                    <a:lnTo>
                      <a:pt x="33873" y="131261"/>
                    </a:lnTo>
                    <a:lnTo>
                      <a:pt x="33309" y="131826"/>
                    </a:lnTo>
                    <a:lnTo>
                      <a:pt x="32744" y="132673"/>
                    </a:lnTo>
                    <a:lnTo>
                      <a:pt x="32180" y="133801"/>
                    </a:lnTo>
                    <a:lnTo>
                      <a:pt x="31615" y="134930"/>
                    </a:lnTo>
                    <a:lnTo>
                      <a:pt x="31333" y="135777"/>
                    </a:lnTo>
                    <a:lnTo>
                      <a:pt x="31333" y="136342"/>
                    </a:lnTo>
                    <a:lnTo>
                      <a:pt x="31333" y="136907"/>
                    </a:lnTo>
                    <a:lnTo>
                      <a:pt x="30768" y="137471"/>
                    </a:lnTo>
                    <a:lnTo>
                      <a:pt x="29639" y="138036"/>
                    </a:lnTo>
                    <a:lnTo>
                      <a:pt x="28510" y="138600"/>
                    </a:lnTo>
                    <a:lnTo>
                      <a:pt x="27663" y="138882"/>
                    </a:lnTo>
                    <a:lnTo>
                      <a:pt x="27099" y="138882"/>
                    </a:lnTo>
                    <a:lnTo>
                      <a:pt x="26534" y="138882"/>
                    </a:lnTo>
                    <a:lnTo>
                      <a:pt x="5081" y="138882"/>
                    </a:lnTo>
                    <a:lnTo>
                      <a:pt x="1693" y="135495"/>
                    </a:lnTo>
                    <a:lnTo>
                      <a:pt x="0" y="132955"/>
                    </a:lnTo>
                    <a:lnTo>
                      <a:pt x="0" y="13126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79" name="object 16">
              <a:extLst>
                <a:ext uri="{FF2B5EF4-FFF2-40B4-BE49-F238E27FC236}">
                  <a16:creationId xmlns:a16="http://schemas.microsoft.com/office/drawing/2014/main" id="{E91D42BE-555D-8B8C-5D26-2791166603DA}"/>
                </a:ext>
              </a:extLst>
            </p:cNvPr>
            <p:cNvGrpSpPr/>
            <p:nvPr/>
          </p:nvGrpSpPr>
          <p:grpSpPr>
            <a:xfrm>
              <a:off x="2954122" y="3846348"/>
              <a:ext cx="203835" cy="847725"/>
              <a:chOff x="2954122" y="1936444"/>
              <a:chExt cx="203835" cy="847725"/>
            </a:xfrm>
          </p:grpSpPr>
          <p:sp>
            <p:nvSpPr>
              <p:cNvPr id="80" name="object 17">
                <a:extLst>
                  <a:ext uri="{FF2B5EF4-FFF2-40B4-BE49-F238E27FC236}">
                    <a16:creationId xmlns:a16="http://schemas.microsoft.com/office/drawing/2014/main" id="{F7E07847-A6F8-B4B1-AE2C-FF0C3370EED1}"/>
                  </a:ext>
                </a:extLst>
              </p:cNvPr>
              <p:cNvSpPr/>
              <p:nvPr/>
            </p:nvSpPr>
            <p:spPr>
              <a:xfrm>
                <a:off x="2954540" y="1936864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4" h="847089">
                    <a:moveTo>
                      <a:pt x="26250" y="0"/>
                    </a:moveTo>
                    <a:lnTo>
                      <a:pt x="7620" y="0"/>
                    </a:lnTo>
                    <a:lnTo>
                      <a:pt x="4229" y="850"/>
                    </a:lnTo>
                    <a:lnTo>
                      <a:pt x="1409" y="2539"/>
                    </a:lnTo>
                    <a:lnTo>
                      <a:pt x="0" y="5638"/>
                    </a:lnTo>
                    <a:lnTo>
                      <a:pt x="0" y="10159"/>
                    </a:lnTo>
                    <a:lnTo>
                      <a:pt x="9309" y="21170"/>
                    </a:lnTo>
                    <a:lnTo>
                      <a:pt x="36860" y="53068"/>
                    </a:lnTo>
                    <a:lnTo>
                      <a:pt x="61169" y="88165"/>
                    </a:lnTo>
                    <a:lnTo>
                      <a:pt x="82237" y="126461"/>
                    </a:lnTo>
                    <a:lnTo>
                      <a:pt x="100063" y="167957"/>
                    </a:lnTo>
                    <a:lnTo>
                      <a:pt x="114648" y="212651"/>
                    </a:lnTo>
                    <a:lnTo>
                      <a:pt x="125991" y="260545"/>
                    </a:lnTo>
                    <a:lnTo>
                      <a:pt x="134094" y="311637"/>
                    </a:lnTo>
                    <a:lnTo>
                      <a:pt x="138955" y="365928"/>
                    </a:lnTo>
                    <a:lnTo>
                      <a:pt x="140576" y="423418"/>
                    </a:lnTo>
                    <a:lnTo>
                      <a:pt x="138955" y="480911"/>
                    </a:lnTo>
                    <a:lnTo>
                      <a:pt x="134094" y="535205"/>
                    </a:lnTo>
                    <a:lnTo>
                      <a:pt x="125991" y="586299"/>
                    </a:lnTo>
                    <a:lnTo>
                      <a:pt x="114648" y="634194"/>
                    </a:lnTo>
                    <a:lnTo>
                      <a:pt x="100063" y="678890"/>
                    </a:lnTo>
                    <a:lnTo>
                      <a:pt x="82237" y="720386"/>
                    </a:lnTo>
                    <a:lnTo>
                      <a:pt x="61169" y="758682"/>
                    </a:lnTo>
                    <a:lnTo>
                      <a:pt x="36860" y="793780"/>
                    </a:lnTo>
                    <a:lnTo>
                      <a:pt x="0" y="836688"/>
                    </a:lnTo>
                    <a:lnTo>
                      <a:pt x="558" y="840066"/>
                    </a:lnTo>
                    <a:lnTo>
                      <a:pt x="1409" y="842606"/>
                    </a:lnTo>
                    <a:lnTo>
                      <a:pt x="3670" y="845997"/>
                    </a:lnTo>
                    <a:lnTo>
                      <a:pt x="5080" y="846848"/>
                    </a:lnTo>
                    <a:lnTo>
                      <a:pt x="26250" y="846848"/>
                    </a:lnTo>
                    <a:lnTo>
                      <a:pt x="29641" y="843457"/>
                    </a:lnTo>
                    <a:lnTo>
                      <a:pt x="39801" y="835558"/>
                    </a:lnTo>
                    <a:lnTo>
                      <a:pt x="76212" y="799426"/>
                    </a:lnTo>
                    <a:lnTo>
                      <a:pt x="104321" y="766235"/>
                    </a:lnTo>
                    <a:lnTo>
                      <a:pt x="124910" y="732305"/>
                    </a:lnTo>
                    <a:lnTo>
                      <a:pt x="152696" y="680859"/>
                    </a:lnTo>
                    <a:lnTo>
                      <a:pt x="168360" y="643597"/>
                    </a:lnTo>
                    <a:lnTo>
                      <a:pt x="179793" y="605331"/>
                    </a:lnTo>
                    <a:lnTo>
                      <a:pt x="189533" y="560030"/>
                    </a:lnTo>
                    <a:lnTo>
                      <a:pt x="197631" y="507421"/>
                    </a:lnTo>
                    <a:lnTo>
                      <a:pt x="201869" y="451947"/>
                    </a:lnTo>
                    <a:lnTo>
                      <a:pt x="202399" y="423418"/>
                    </a:lnTo>
                    <a:lnTo>
                      <a:pt x="200123" y="365939"/>
                    </a:lnTo>
                    <a:lnTo>
                      <a:pt x="193294" y="309519"/>
                    </a:lnTo>
                    <a:lnTo>
                      <a:pt x="181911" y="254159"/>
                    </a:lnTo>
                    <a:lnTo>
                      <a:pt x="165976" y="199859"/>
                    </a:lnTo>
                    <a:lnTo>
                      <a:pt x="145073" y="148305"/>
                    </a:lnTo>
                    <a:lnTo>
                      <a:pt x="118770" y="101198"/>
                    </a:lnTo>
                    <a:lnTo>
                      <a:pt x="87066" y="58536"/>
                    </a:lnTo>
                    <a:lnTo>
                      <a:pt x="49961" y="20320"/>
                    </a:lnTo>
                    <a:lnTo>
                      <a:pt x="262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1" name="object 18">
                <a:extLst>
                  <a:ext uri="{FF2B5EF4-FFF2-40B4-BE49-F238E27FC236}">
                    <a16:creationId xmlns:a16="http://schemas.microsoft.com/office/drawing/2014/main" id="{2EEACB12-C912-880A-F4D3-D0D343F983C0}"/>
                  </a:ext>
                </a:extLst>
              </p:cNvPr>
              <p:cNvSpPr/>
              <p:nvPr/>
            </p:nvSpPr>
            <p:spPr>
              <a:xfrm>
                <a:off x="2954546" y="1936868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4" h="847089">
                    <a:moveTo>
                      <a:pt x="4234" y="846"/>
                    </a:moveTo>
                    <a:lnTo>
                      <a:pt x="7621" y="0"/>
                    </a:lnTo>
                    <a:lnTo>
                      <a:pt x="10444" y="0"/>
                    </a:lnTo>
                    <a:lnTo>
                      <a:pt x="13267" y="0"/>
                    </a:lnTo>
                    <a:lnTo>
                      <a:pt x="16090" y="0"/>
                    </a:lnTo>
                    <a:lnTo>
                      <a:pt x="26252" y="0"/>
                    </a:lnTo>
                    <a:lnTo>
                      <a:pt x="49963" y="20324"/>
                    </a:lnTo>
                    <a:lnTo>
                      <a:pt x="87066" y="58538"/>
                    </a:lnTo>
                    <a:lnTo>
                      <a:pt x="118770" y="101198"/>
                    </a:lnTo>
                    <a:lnTo>
                      <a:pt x="145075" y="148304"/>
                    </a:lnTo>
                    <a:lnTo>
                      <a:pt x="165982" y="199855"/>
                    </a:lnTo>
                    <a:lnTo>
                      <a:pt x="181913" y="254160"/>
                    </a:lnTo>
                    <a:lnTo>
                      <a:pt x="193293" y="309522"/>
                    </a:lnTo>
                    <a:lnTo>
                      <a:pt x="200120" y="365944"/>
                    </a:lnTo>
                    <a:lnTo>
                      <a:pt x="202396" y="423423"/>
                    </a:lnTo>
                    <a:lnTo>
                      <a:pt x="201867" y="451951"/>
                    </a:lnTo>
                    <a:lnTo>
                      <a:pt x="197633" y="507420"/>
                    </a:lnTo>
                    <a:lnTo>
                      <a:pt x="189534" y="560030"/>
                    </a:lnTo>
                    <a:lnTo>
                      <a:pt x="179796" y="605337"/>
                    </a:lnTo>
                    <a:lnTo>
                      <a:pt x="168363" y="643604"/>
                    </a:lnTo>
                    <a:lnTo>
                      <a:pt x="152697" y="680865"/>
                    </a:lnTo>
                    <a:lnTo>
                      <a:pt x="133484" y="717015"/>
                    </a:lnTo>
                    <a:lnTo>
                      <a:pt x="110937" y="756234"/>
                    </a:lnTo>
                    <a:lnTo>
                      <a:pt x="86960" y="787832"/>
                    </a:lnTo>
                    <a:lnTo>
                      <a:pt x="58008" y="818266"/>
                    </a:lnTo>
                    <a:lnTo>
                      <a:pt x="29639" y="843460"/>
                    </a:lnTo>
                    <a:lnTo>
                      <a:pt x="27945" y="845153"/>
                    </a:lnTo>
                    <a:lnTo>
                      <a:pt x="26816" y="846282"/>
                    </a:lnTo>
                    <a:lnTo>
                      <a:pt x="26252" y="846847"/>
                    </a:lnTo>
                    <a:lnTo>
                      <a:pt x="16090" y="846847"/>
                    </a:lnTo>
                    <a:lnTo>
                      <a:pt x="11573" y="846847"/>
                    </a:lnTo>
                    <a:lnTo>
                      <a:pt x="8468" y="846847"/>
                    </a:lnTo>
                    <a:lnTo>
                      <a:pt x="6774" y="846847"/>
                    </a:lnTo>
                    <a:lnTo>
                      <a:pt x="5081" y="846847"/>
                    </a:lnTo>
                    <a:lnTo>
                      <a:pt x="3669" y="846000"/>
                    </a:lnTo>
                    <a:lnTo>
                      <a:pt x="2540" y="844306"/>
                    </a:lnTo>
                    <a:lnTo>
                      <a:pt x="1411" y="842613"/>
                    </a:lnTo>
                    <a:lnTo>
                      <a:pt x="564" y="840072"/>
                    </a:lnTo>
                    <a:lnTo>
                      <a:pt x="0" y="836685"/>
                    </a:lnTo>
                    <a:lnTo>
                      <a:pt x="564" y="836120"/>
                    </a:lnTo>
                    <a:lnTo>
                      <a:pt x="3669" y="832451"/>
                    </a:lnTo>
                    <a:lnTo>
                      <a:pt x="9315" y="825676"/>
                    </a:lnTo>
                    <a:lnTo>
                      <a:pt x="36863" y="793778"/>
                    </a:lnTo>
                    <a:lnTo>
                      <a:pt x="61171" y="758681"/>
                    </a:lnTo>
                    <a:lnTo>
                      <a:pt x="82238" y="720385"/>
                    </a:lnTo>
                    <a:lnTo>
                      <a:pt x="100063" y="678889"/>
                    </a:lnTo>
                    <a:lnTo>
                      <a:pt x="114648" y="634194"/>
                    </a:lnTo>
                    <a:lnTo>
                      <a:pt x="125992" y="586300"/>
                    </a:lnTo>
                    <a:lnTo>
                      <a:pt x="134094" y="535207"/>
                    </a:lnTo>
                    <a:lnTo>
                      <a:pt x="138956" y="480915"/>
                    </a:lnTo>
                    <a:lnTo>
                      <a:pt x="140576" y="423423"/>
                    </a:lnTo>
                    <a:lnTo>
                      <a:pt x="138956" y="365932"/>
                    </a:lnTo>
                    <a:lnTo>
                      <a:pt x="134094" y="311639"/>
                    </a:lnTo>
                    <a:lnTo>
                      <a:pt x="125992" y="260546"/>
                    </a:lnTo>
                    <a:lnTo>
                      <a:pt x="114648" y="212652"/>
                    </a:lnTo>
                    <a:lnTo>
                      <a:pt x="100063" y="167958"/>
                    </a:lnTo>
                    <a:lnTo>
                      <a:pt x="82238" y="126462"/>
                    </a:lnTo>
                    <a:lnTo>
                      <a:pt x="61171" y="88166"/>
                    </a:lnTo>
                    <a:lnTo>
                      <a:pt x="36863" y="53069"/>
                    </a:lnTo>
                    <a:lnTo>
                      <a:pt x="9315" y="21171"/>
                    </a:lnTo>
                    <a:lnTo>
                      <a:pt x="3669" y="14396"/>
                    </a:lnTo>
                    <a:lnTo>
                      <a:pt x="564" y="10727"/>
                    </a:lnTo>
                    <a:lnTo>
                      <a:pt x="0" y="10162"/>
                    </a:lnTo>
                    <a:lnTo>
                      <a:pt x="0" y="5645"/>
                    </a:lnTo>
                    <a:lnTo>
                      <a:pt x="1411" y="2540"/>
                    </a:lnTo>
                    <a:lnTo>
                      <a:pt x="4234" y="846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82" name="object 19">
              <a:extLst>
                <a:ext uri="{FF2B5EF4-FFF2-40B4-BE49-F238E27FC236}">
                  <a16:creationId xmlns:a16="http://schemas.microsoft.com/office/drawing/2014/main" id="{CD93E55E-0573-E4F6-40DA-AC066210015E}"/>
                </a:ext>
              </a:extLst>
            </p:cNvPr>
            <p:cNvGrpSpPr/>
            <p:nvPr/>
          </p:nvGrpSpPr>
          <p:grpSpPr>
            <a:xfrm>
              <a:off x="3316562" y="3846348"/>
              <a:ext cx="203835" cy="847725"/>
              <a:chOff x="3316562" y="1936444"/>
              <a:chExt cx="203835" cy="847725"/>
            </a:xfrm>
          </p:grpSpPr>
          <p:sp>
            <p:nvSpPr>
              <p:cNvPr id="83" name="object 20">
                <a:extLst>
                  <a:ext uri="{FF2B5EF4-FFF2-40B4-BE49-F238E27FC236}">
                    <a16:creationId xmlns:a16="http://schemas.microsoft.com/office/drawing/2014/main" id="{59A7CC6C-D5CA-CF0F-5F30-26CA659F3604}"/>
                  </a:ext>
                </a:extLst>
              </p:cNvPr>
              <p:cNvSpPr/>
              <p:nvPr/>
            </p:nvSpPr>
            <p:spPr>
              <a:xfrm>
                <a:off x="3316986" y="1936864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4" h="847089">
                    <a:moveTo>
                      <a:pt x="198450" y="0"/>
                    </a:moveTo>
                    <a:lnTo>
                      <a:pt x="176149" y="0"/>
                    </a:lnTo>
                    <a:lnTo>
                      <a:pt x="162386" y="10795"/>
                    </a:lnTo>
                    <a:lnTo>
                      <a:pt x="157887" y="14762"/>
                    </a:lnTo>
                    <a:lnTo>
                      <a:pt x="151644" y="21487"/>
                    </a:lnTo>
                    <a:lnTo>
                      <a:pt x="127038" y="46570"/>
                    </a:lnTo>
                    <a:lnTo>
                      <a:pt x="98132" y="80239"/>
                    </a:lnTo>
                    <a:lnTo>
                      <a:pt x="59283" y="147345"/>
                    </a:lnTo>
                    <a:lnTo>
                      <a:pt x="41289" y="184188"/>
                    </a:lnTo>
                    <a:lnTo>
                      <a:pt x="27952" y="221869"/>
                    </a:lnTo>
                    <a:lnTo>
                      <a:pt x="17578" y="263580"/>
                    </a:lnTo>
                    <a:lnTo>
                      <a:pt x="8470" y="312483"/>
                    </a:lnTo>
                    <a:lnTo>
                      <a:pt x="2120" y="366469"/>
                    </a:lnTo>
                    <a:lnTo>
                      <a:pt x="0" y="423418"/>
                    </a:lnTo>
                    <a:lnTo>
                      <a:pt x="2276" y="480896"/>
                    </a:lnTo>
                    <a:lnTo>
                      <a:pt x="9105" y="537317"/>
                    </a:lnTo>
                    <a:lnTo>
                      <a:pt x="20488" y="592682"/>
                    </a:lnTo>
                    <a:lnTo>
                      <a:pt x="36423" y="646988"/>
                    </a:lnTo>
                    <a:lnTo>
                      <a:pt x="57326" y="698542"/>
                    </a:lnTo>
                    <a:lnTo>
                      <a:pt x="83629" y="745648"/>
                    </a:lnTo>
                    <a:lnTo>
                      <a:pt x="115333" y="788306"/>
                    </a:lnTo>
                    <a:lnTo>
                      <a:pt x="152438" y="826515"/>
                    </a:lnTo>
                    <a:lnTo>
                      <a:pt x="176149" y="846848"/>
                    </a:lnTo>
                    <a:lnTo>
                      <a:pt x="198170" y="846848"/>
                    </a:lnTo>
                    <a:lnTo>
                      <a:pt x="202399" y="844308"/>
                    </a:lnTo>
                    <a:lnTo>
                      <a:pt x="202399" y="838657"/>
                    </a:lnTo>
                    <a:lnTo>
                      <a:pt x="188010" y="821436"/>
                    </a:lnTo>
                    <a:lnTo>
                      <a:pt x="171915" y="801747"/>
                    </a:lnTo>
                    <a:lnTo>
                      <a:pt x="141908" y="761523"/>
                    </a:lnTo>
                    <a:lnTo>
                      <a:pt x="121162" y="725113"/>
                    </a:lnTo>
                    <a:lnTo>
                      <a:pt x="101153" y="679543"/>
                    </a:lnTo>
                    <a:lnTo>
                      <a:pt x="83790" y="620684"/>
                    </a:lnTo>
                    <a:lnTo>
                      <a:pt x="69924" y="548542"/>
                    </a:lnTo>
                    <a:lnTo>
                      <a:pt x="65424" y="508950"/>
                    </a:lnTo>
                    <a:lnTo>
                      <a:pt x="62723" y="467242"/>
                    </a:lnTo>
                    <a:lnTo>
                      <a:pt x="61823" y="423418"/>
                    </a:lnTo>
                    <a:lnTo>
                      <a:pt x="62723" y="379541"/>
                    </a:lnTo>
                    <a:lnTo>
                      <a:pt x="65424" y="337675"/>
                    </a:lnTo>
                    <a:lnTo>
                      <a:pt x="69924" y="297821"/>
                    </a:lnTo>
                    <a:lnTo>
                      <a:pt x="76225" y="259981"/>
                    </a:lnTo>
                    <a:lnTo>
                      <a:pt x="92309" y="193924"/>
                    </a:lnTo>
                    <a:lnTo>
                      <a:pt x="111785" y="143116"/>
                    </a:lnTo>
                    <a:lnTo>
                      <a:pt x="132751" y="103312"/>
                    </a:lnTo>
                    <a:lnTo>
                      <a:pt x="153288" y="70281"/>
                    </a:lnTo>
                    <a:lnTo>
                      <a:pt x="180440" y="33920"/>
                    </a:lnTo>
                    <a:lnTo>
                      <a:pt x="197599" y="15239"/>
                    </a:lnTo>
                    <a:lnTo>
                      <a:pt x="202399" y="9309"/>
                    </a:lnTo>
                    <a:lnTo>
                      <a:pt x="202399" y="2539"/>
                    </a:lnTo>
                    <a:lnTo>
                      <a:pt x="1984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4" name="object 21">
                <a:extLst>
                  <a:ext uri="{FF2B5EF4-FFF2-40B4-BE49-F238E27FC236}">
                    <a16:creationId xmlns:a16="http://schemas.microsoft.com/office/drawing/2014/main" id="{EC0FE40D-8FB2-DD8B-0BA8-172C48FC5488}"/>
                  </a:ext>
                </a:extLst>
              </p:cNvPr>
              <p:cNvSpPr/>
              <p:nvPr/>
            </p:nvSpPr>
            <p:spPr>
              <a:xfrm>
                <a:off x="3316986" y="1936868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4" h="847089">
                    <a:moveTo>
                      <a:pt x="0" y="423423"/>
                    </a:moveTo>
                    <a:lnTo>
                      <a:pt x="2117" y="366473"/>
                    </a:lnTo>
                    <a:lnTo>
                      <a:pt x="8468" y="312486"/>
                    </a:lnTo>
                    <a:lnTo>
                      <a:pt x="17572" y="263581"/>
                    </a:lnTo>
                    <a:lnTo>
                      <a:pt x="27945" y="221874"/>
                    </a:lnTo>
                    <a:lnTo>
                      <a:pt x="41283" y="184189"/>
                    </a:lnTo>
                    <a:lnTo>
                      <a:pt x="59279" y="147351"/>
                    </a:lnTo>
                    <a:lnTo>
                      <a:pt x="85002" y="101780"/>
                    </a:lnTo>
                    <a:lnTo>
                      <a:pt x="106279" y="69441"/>
                    </a:lnTo>
                    <a:lnTo>
                      <a:pt x="137665" y="35885"/>
                    </a:lnTo>
                    <a:lnTo>
                      <a:pt x="145869" y="27522"/>
                    </a:lnTo>
                    <a:lnTo>
                      <a:pt x="151638" y="21488"/>
                    </a:lnTo>
                    <a:lnTo>
                      <a:pt x="154973" y="17783"/>
                    </a:lnTo>
                    <a:lnTo>
                      <a:pt x="157884" y="14766"/>
                    </a:lnTo>
                    <a:lnTo>
                      <a:pt x="162382" y="10797"/>
                    </a:lnTo>
                    <a:lnTo>
                      <a:pt x="168469" y="5875"/>
                    </a:lnTo>
                    <a:lnTo>
                      <a:pt x="176144" y="0"/>
                    </a:lnTo>
                    <a:lnTo>
                      <a:pt x="187153" y="0"/>
                    </a:lnTo>
                    <a:lnTo>
                      <a:pt x="190540" y="0"/>
                    </a:lnTo>
                    <a:lnTo>
                      <a:pt x="198444" y="0"/>
                    </a:lnTo>
                    <a:lnTo>
                      <a:pt x="202396" y="2540"/>
                    </a:lnTo>
                    <a:lnTo>
                      <a:pt x="202396" y="7621"/>
                    </a:lnTo>
                    <a:lnTo>
                      <a:pt x="202396" y="9315"/>
                    </a:lnTo>
                    <a:lnTo>
                      <a:pt x="197597" y="15243"/>
                    </a:lnTo>
                    <a:lnTo>
                      <a:pt x="188000" y="25405"/>
                    </a:lnTo>
                    <a:lnTo>
                      <a:pt x="180431" y="33926"/>
                    </a:lnTo>
                    <a:lnTo>
                      <a:pt x="153279" y="70288"/>
                    </a:lnTo>
                    <a:lnTo>
                      <a:pt x="132743" y="103315"/>
                    </a:lnTo>
                    <a:lnTo>
                      <a:pt x="111783" y="143117"/>
                    </a:lnTo>
                    <a:lnTo>
                      <a:pt x="92306" y="193928"/>
                    </a:lnTo>
                    <a:lnTo>
                      <a:pt x="76216" y="259982"/>
                    </a:lnTo>
                    <a:lnTo>
                      <a:pt x="69917" y="297825"/>
                    </a:lnTo>
                    <a:lnTo>
                      <a:pt x="65419" y="337680"/>
                    </a:lnTo>
                    <a:lnTo>
                      <a:pt x="62719" y="379546"/>
                    </a:lnTo>
                    <a:lnTo>
                      <a:pt x="61819" y="423423"/>
                    </a:lnTo>
                    <a:lnTo>
                      <a:pt x="62719" y="467248"/>
                    </a:lnTo>
                    <a:lnTo>
                      <a:pt x="65419" y="508955"/>
                    </a:lnTo>
                    <a:lnTo>
                      <a:pt x="69917" y="548545"/>
                    </a:lnTo>
                    <a:lnTo>
                      <a:pt x="83784" y="620686"/>
                    </a:lnTo>
                    <a:lnTo>
                      <a:pt x="101145" y="679542"/>
                    </a:lnTo>
                    <a:lnTo>
                      <a:pt x="121152" y="725113"/>
                    </a:lnTo>
                    <a:lnTo>
                      <a:pt x="141899" y="761527"/>
                    </a:lnTo>
                    <a:lnTo>
                      <a:pt x="171910" y="801752"/>
                    </a:lnTo>
                    <a:lnTo>
                      <a:pt x="197597" y="832733"/>
                    </a:lnTo>
                    <a:lnTo>
                      <a:pt x="202396" y="838660"/>
                    </a:lnTo>
                    <a:lnTo>
                      <a:pt x="202396" y="839225"/>
                    </a:lnTo>
                    <a:lnTo>
                      <a:pt x="202396" y="844306"/>
                    </a:lnTo>
                    <a:lnTo>
                      <a:pt x="198162" y="846847"/>
                    </a:lnTo>
                    <a:lnTo>
                      <a:pt x="189693" y="846847"/>
                    </a:lnTo>
                    <a:lnTo>
                      <a:pt x="187153" y="846847"/>
                    </a:lnTo>
                    <a:lnTo>
                      <a:pt x="176144" y="846847"/>
                    </a:lnTo>
                    <a:lnTo>
                      <a:pt x="152432" y="826523"/>
                    </a:lnTo>
                    <a:lnTo>
                      <a:pt x="115329" y="788308"/>
                    </a:lnTo>
                    <a:lnTo>
                      <a:pt x="83626" y="745649"/>
                    </a:lnTo>
                    <a:lnTo>
                      <a:pt x="57321" y="698543"/>
                    </a:lnTo>
                    <a:lnTo>
                      <a:pt x="36414" y="646991"/>
                    </a:lnTo>
                    <a:lnTo>
                      <a:pt x="20483" y="592687"/>
                    </a:lnTo>
                    <a:lnTo>
                      <a:pt x="9103" y="537324"/>
                    </a:lnTo>
                    <a:lnTo>
                      <a:pt x="2275" y="480903"/>
                    </a:lnTo>
                    <a:lnTo>
                      <a:pt x="0" y="423423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85" name="object 22">
              <a:extLst>
                <a:ext uri="{FF2B5EF4-FFF2-40B4-BE49-F238E27FC236}">
                  <a16:creationId xmlns:a16="http://schemas.microsoft.com/office/drawing/2014/main" id="{63307ED6-7C2B-3C7E-5646-3D9B9DBD4FE8}"/>
                </a:ext>
              </a:extLst>
            </p:cNvPr>
            <p:cNvGrpSpPr/>
            <p:nvPr/>
          </p:nvGrpSpPr>
          <p:grpSpPr>
            <a:xfrm>
              <a:off x="3609577" y="3917484"/>
              <a:ext cx="339090" cy="565150"/>
              <a:chOff x="3609577" y="2007580"/>
              <a:chExt cx="339090" cy="565150"/>
            </a:xfrm>
          </p:grpSpPr>
          <p:sp>
            <p:nvSpPr>
              <p:cNvPr id="86" name="object 23">
                <a:extLst>
                  <a:ext uri="{FF2B5EF4-FFF2-40B4-BE49-F238E27FC236}">
                    <a16:creationId xmlns:a16="http://schemas.microsoft.com/office/drawing/2014/main" id="{9D213343-9CC4-B1CA-72DC-1019E434023E}"/>
                  </a:ext>
                </a:extLst>
              </p:cNvPr>
              <p:cNvSpPr/>
              <p:nvPr/>
            </p:nvSpPr>
            <p:spPr>
              <a:xfrm>
                <a:off x="3610000" y="2007996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156667" y="0"/>
                    </a:moveTo>
                    <a:lnTo>
                      <a:pt x="95269" y="11009"/>
                    </a:lnTo>
                    <a:lnTo>
                      <a:pt x="44881" y="44030"/>
                    </a:lnTo>
                    <a:lnTo>
                      <a:pt x="11220" y="92094"/>
                    </a:lnTo>
                    <a:lnTo>
                      <a:pt x="0" y="148196"/>
                    </a:lnTo>
                    <a:lnTo>
                      <a:pt x="847" y="158783"/>
                    </a:lnTo>
                    <a:lnTo>
                      <a:pt x="20906" y="192125"/>
                    </a:lnTo>
                    <a:lnTo>
                      <a:pt x="49961" y="200698"/>
                    </a:lnTo>
                    <a:lnTo>
                      <a:pt x="61553" y="199431"/>
                    </a:lnTo>
                    <a:lnTo>
                      <a:pt x="94001" y="177835"/>
                    </a:lnTo>
                    <a:lnTo>
                      <a:pt x="100618" y="137298"/>
                    </a:lnTo>
                    <a:lnTo>
                      <a:pt x="77540" y="105750"/>
                    </a:lnTo>
                    <a:lnTo>
                      <a:pt x="51371" y="99085"/>
                    </a:lnTo>
                    <a:lnTo>
                      <a:pt x="49961" y="98805"/>
                    </a:lnTo>
                    <a:lnTo>
                      <a:pt x="49961" y="96545"/>
                    </a:lnTo>
                    <a:lnTo>
                      <a:pt x="52781" y="91173"/>
                    </a:lnTo>
                    <a:lnTo>
                      <a:pt x="78279" y="61344"/>
                    </a:lnTo>
                    <a:lnTo>
                      <a:pt x="123636" y="40701"/>
                    </a:lnTo>
                    <a:lnTo>
                      <a:pt x="137185" y="39801"/>
                    </a:lnTo>
                    <a:lnTo>
                      <a:pt x="162329" y="42235"/>
                    </a:lnTo>
                    <a:lnTo>
                      <a:pt x="203400" y="61709"/>
                    </a:lnTo>
                    <a:lnTo>
                      <a:pt x="231928" y="99131"/>
                    </a:lnTo>
                    <a:lnTo>
                      <a:pt x="246321" y="145289"/>
                    </a:lnTo>
                    <a:lnTo>
                      <a:pt x="248119" y="171069"/>
                    </a:lnTo>
                    <a:lnTo>
                      <a:pt x="247962" y="178845"/>
                    </a:lnTo>
                    <a:lnTo>
                      <a:pt x="239661" y="224408"/>
                    </a:lnTo>
                    <a:lnTo>
                      <a:pt x="224998" y="258125"/>
                    </a:lnTo>
                    <a:lnTo>
                      <a:pt x="212931" y="281894"/>
                    </a:lnTo>
                    <a:lnTo>
                      <a:pt x="174664" y="333867"/>
                    </a:lnTo>
                    <a:lnTo>
                      <a:pt x="134809" y="380393"/>
                    </a:lnTo>
                    <a:lnTo>
                      <a:pt x="83839" y="435914"/>
                    </a:lnTo>
                    <a:lnTo>
                      <a:pt x="30492" y="495401"/>
                    </a:lnTo>
                    <a:lnTo>
                      <a:pt x="8575" y="520654"/>
                    </a:lnTo>
                    <a:lnTo>
                      <a:pt x="1689" y="529564"/>
                    </a:lnTo>
                    <a:lnTo>
                      <a:pt x="0" y="533793"/>
                    </a:lnTo>
                    <a:lnTo>
                      <a:pt x="0" y="564006"/>
                    </a:lnTo>
                    <a:lnTo>
                      <a:pt x="314185" y="564006"/>
                    </a:lnTo>
                    <a:lnTo>
                      <a:pt x="314185" y="561454"/>
                    </a:lnTo>
                    <a:lnTo>
                      <a:pt x="315928" y="555320"/>
                    </a:lnTo>
                    <a:lnTo>
                      <a:pt x="318625" y="540291"/>
                    </a:lnTo>
                    <a:lnTo>
                      <a:pt x="322277" y="516368"/>
                    </a:lnTo>
                    <a:lnTo>
                      <a:pt x="334714" y="427023"/>
                    </a:lnTo>
                    <a:lnTo>
                      <a:pt x="337896" y="406488"/>
                    </a:lnTo>
                    <a:lnTo>
                      <a:pt x="337896" y="403948"/>
                    </a:lnTo>
                    <a:lnTo>
                      <a:pt x="304012" y="403948"/>
                    </a:lnTo>
                    <a:lnTo>
                      <a:pt x="304012" y="406488"/>
                    </a:lnTo>
                    <a:lnTo>
                      <a:pt x="297347" y="438825"/>
                    </a:lnTo>
                    <a:lnTo>
                      <a:pt x="287185" y="476510"/>
                    </a:lnTo>
                    <a:lnTo>
                      <a:pt x="244106" y="485033"/>
                    </a:lnTo>
                    <a:lnTo>
                      <a:pt x="200967" y="485827"/>
                    </a:lnTo>
                    <a:lnTo>
                      <a:pt x="142265" y="486092"/>
                    </a:lnTo>
                    <a:lnTo>
                      <a:pt x="77914" y="485241"/>
                    </a:lnTo>
                    <a:lnTo>
                      <a:pt x="153493" y="413578"/>
                    </a:lnTo>
                    <a:lnTo>
                      <a:pt x="176147" y="392514"/>
                    </a:lnTo>
                    <a:lnTo>
                      <a:pt x="195836" y="374624"/>
                    </a:lnTo>
                    <a:lnTo>
                      <a:pt x="233310" y="341700"/>
                    </a:lnTo>
                    <a:lnTo>
                      <a:pt x="251517" y="325188"/>
                    </a:lnTo>
                    <a:lnTo>
                      <a:pt x="280301" y="297243"/>
                    </a:lnTo>
                    <a:lnTo>
                      <a:pt x="312062" y="255641"/>
                    </a:lnTo>
                    <a:lnTo>
                      <a:pt x="333659" y="205782"/>
                    </a:lnTo>
                    <a:lnTo>
                      <a:pt x="337896" y="170218"/>
                    </a:lnTo>
                    <a:lnTo>
                      <a:pt x="334293" y="134282"/>
                    </a:lnTo>
                    <a:lnTo>
                      <a:pt x="308037" y="72884"/>
                    </a:lnTo>
                    <a:lnTo>
                      <a:pt x="257969" y="26676"/>
                    </a:lnTo>
                    <a:lnTo>
                      <a:pt x="193609" y="2964"/>
                    </a:lnTo>
                    <a:lnTo>
                      <a:pt x="15666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" name="object 24">
                <a:extLst>
                  <a:ext uri="{FF2B5EF4-FFF2-40B4-BE49-F238E27FC236}">
                    <a16:creationId xmlns:a16="http://schemas.microsoft.com/office/drawing/2014/main" id="{33EFEF99-7430-7042-B8BD-E008E0C374D1}"/>
                  </a:ext>
                </a:extLst>
              </p:cNvPr>
              <p:cNvSpPr/>
              <p:nvPr/>
            </p:nvSpPr>
            <p:spPr>
              <a:xfrm>
                <a:off x="3610001" y="2008003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49963" y="200702"/>
                    </a:moveTo>
                    <a:lnTo>
                      <a:pt x="13549" y="185459"/>
                    </a:lnTo>
                    <a:lnTo>
                      <a:pt x="0" y="148198"/>
                    </a:lnTo>
                    <a:lnTo>
                      <a:pt x="2805" y="119141"/>
                    </a:lnTo>
                    <a:lnTo>
                      <a:pt x="25246" y="67059"/>
                    </a:lnTo>
                    <a:lnTo>
                      <a:pt x="68700" y="24770"/>
                    </a:lnTo>
                    <a:lnTo>
                      <a:pt x="124592" y="2752"/>
                    </a:lnTo>
                    <a:lnTo>
                      <a:pt x="156666" y="0"/>
                    </a:lnTo>
                    <a:lnTo>
                      <a:pt x="193610" y="2964"/>
                    </a:lnTo>
                    <a:lnTo>
                      <a:pt x="257970" y="26675"/>
                    </a:lnTo>
                    <a:lnTo>
                      <a:pt x="308040" y="72881"/>
                    </a:lnTo>
                    <a:lnTo>
                      <a:pt x="334292" y="134278"/>
                    </a:lnTo>
                    <a:lnTo>
                      <a:pt x="337892" y="170216"/>
                    </a:lnTo>
                    <a:lnTo>
                      <a:pt x="336833" y="188211"/>
                    </a:lnTo>
                    <a:lnTo>
                      <a:pt x="320955" y="239657"/>
                    </a:lnTo>
                    <a:lnTo>
                      <a:pt x="291739" y="284435"/>
                    </a:lnTo>
                    <a:lnTo>
                      <a:pt x="251513" y="325189"/>
                    </a:lnTo>
                    <a:lnTo>
                      <a:pt x="212558" y="359910"/>
                    </a:lnTo>
                    <a:lnTo>
                      <a:pt x="195833" y="374624"/>
                    </a:lnTo>
                    <a:lnTo>
                      <a:pt x="176144" y="392513"/>
                    </a:lnTo>
                    <a:lnTo>
                      <a:pt x="153491" y="413579"/>
                    </a:lnTo>
                    <a:lnTo>
                      <a:pt x="127873" y="437820"/>
                    </a:lnTo>
                    <a:lnTo>
                      <a:pt x="77909" y="485243"/>
                    </a:lnTo>
                    <a:lnTo>
                      <a:pt x="142270" y="486090"/>
                    </a:lnTo>
                    <a:lnTo>
                      <a:pt x="200967" y="485825"/>
                    </a:lnTo>
                    <a:lnTo>
                      <a:pt x="244103" y="485031"/>
                    </a:lnTo>
                    <a:lnTo>
                      <a:pt x="283693" y="481856"/>
                    </a:lnTo>
                    <a:lnTo>
                      <a:pt x="297349" y="438825"/>
                    </a:lnTo>
                    <a:lnTo>
                      <a:pt x="304018" y="406486"/>
                    </a:lnTo>
                    <a:lnTo>
                      <a:pt x="304018" y="403946"/>
                    </a:lnTo>
                    <a:lnTo>
                      <a:pt x="337892" y="403946"/>
                    </a:lnTo>
                    <a:lnTo>
                      <a:pt x="337892" y="406486"/>
                    </a:lnTo>
                    <a:lnTo>
                      <a:pt x="336886" y="412255"/>
                    </a:lnTo>
                    <a:lnTo>
                      <a:pt x="334716" y="427022"/>
                    </a:lnTo>
                    <a:lnTo>
                      <a:pt x="331381" y="450787"/>
                    </a:lnTo>
                    <a:lnTo>
                      <a:pt x="326883" y="483549"/>
                    </a:lnTo>
                    <a:lnTo>
                      <a:pt x="322278" y="516365"/>
                    </a:lnTo>
                    <a:lnTo>
                      <a:pt x="318626" y="540288"/>
                    </a:lnTo>
                    <a:lnTo>
                      <a:pt x="315927" y="555320"/>
                    </a:lnTo>
                    <a:lnTo>
                      <a:pt x="314180" y="561459"/>
                    </a:lnTo>
                    <a:lnTo>
                      <a:pt x="314180" y="564000"/>
                    </a:lnTo>
                    <a:lnTo>
                      <a:pt x="0" y="564000"/>
                    </a:lnTo>
                    <a:lnTo>
                      <a:pt x="0" y="547910"/>
                    </a:lnTo>
                    <a:lnTo>
                      <a:pt x="0" y="537748"/>
                    </a:lnTo>
                    <a:lnTo>
                      <a:pt x="0" y="533796"/>
                    </a:lnTo>
                    <a:lnTo>
                      <a:pt x="1693" y="529561"/>
                    </a:lnTo>
                    <a:lnTo>
                      <a:pt x="30486" y="495405"/>
                    </a:lnTo>
                    <a:lnTo>
                      <a:pt x="42342" y="482279"/>
                    </a:lnTo>
                    <a:lnTo>
                      <a:pt x="53351" y="470000"/>
                    </a:lnTo>
                    <a:lnTo>
                      <a:pt x="63513" y="458567"/>
                    </a:lnTo>
                    <a:lnTo>
                      <a:pt x="72828" y="447982"/>
                    </a:lnTo>
                    <a:lnTo>
                      <a:pt x="77486" y="442848"/>
                    </a:lnTo>
                    <a:lnTo>
                      <a:pt x="83837" y="435914"/>
                    </a:lnTo>
                    <a:lnTo>
                      <a:pt x="91882" y="427181"/>
                    </a:lnTo>
                    <a:lnTo>
                      <a:pt x="101621" y="416648"/>
                    </a:lnTo>
                    <a:lnTo>
                      <a:pt x="111360" y="406116"/>
                    </a:lnTo>
                    <a:lnTo>
                      <a:pt x="119405" y="397383"/>
                    </a:lnTo>
                    <a:lnTo>
                      <a:pt x="147086" y="366420"/>
                    </a:lnTo>
                    <a:lnTo>
                      <a:pt x="174662" y="333869"/>
                    </a:lnTo>
                    <a:lnTo>
                      <a:pt x="182442" y="323495"/>
                    </a:lnTo>
                    <a:lnTo>
                      <a:pt x="186941" y="317568"/>
                    </a:lnTo>
                    <a:lnTo>
                      <a:pt x="192181" y="310793"/>
                    </a:lnTo>
                    <a:lnTo>
                      <a:pt x="198162" y="303171"/>
                    </a:lnTo>
                    <a:lnTo>
                      <a:pt x="204037" y="295443"/>
                    </a:lnTo>
                    <a:lnTo>
                      <a:pt x="208959" y="288351"/>
                    </a:lnTo>
                    <a:lnTo>
                      <a:pt x="212929" y="281894"/>
                    </a:lnTo>
                    <a:lnTo>
                      <a:pt x="215946" y="276072"/>
                    </a:lnTo>
                    <a:lnTo>
                      <a:pt x="218645" y="270408"/>
                    </a:lnTo>
                    <a:lnTo>
                      <a:pt x="221662" y="264428"/>
                    </a:lnTo>
                    <a:lnTo>
                      <a:pt x="224996" y="258129"/>
                    </a:lnTo>
                    <a:lnTo>
                      <a:pt x="228648" y="251513"/>
                    </a:lnTo>
                    <a:lnTo>
                      <a:pt x="232194" y="244738"/>
                    </a:lnTo>
                    <a:lnTo>
                      <a:pt x="244262" y="205042"/>
                    </a:lnTo>
                    <a:lnTo>
                      <a:pt x="248126" y="171063"/>
                    </a:lnTo>
                    <a:lnTo>
                      <a:pt x="246326" y="145287"/>
                    </a:lnTo>
                    <a:lnTo>
                      <a:pt x="231930" y="99134"/>
                    </a:lnTo>
                    <a:lnTo>
                      <a:pt x="203402" y="61713"/>
                    </a:lnTo>
                    <a:lnTo>
                      <a:pt x="162330" y="42236"/>
                    </a:lnTo>
                    <a:lnTo>
                      <a:pt x="137189" y="39801"/>
                    </a:lnTo>
                    <a:lnTo>
                      <a:pt x="123639" y="40701"/>
                    </a:lnTo>
                    <a:lnTo>
                      <a:pt x="78280" y="61343"/>
                    </a:lnTo>
                    <a:lnTo>
                      <a:pt x="52786" y="91177"/>
                    </a:lnTo>
                    <a:lnTo>
                      <a:pt x="49963" y="96540"/>
                    </a:lnTo>
                    <a:lnTo>
                      <a:pt x="49963" y="98234"/>
                    </a:lnTo>
                    <a:lnTo>
                      <a:pt x="49963" y="98799"/>
                    </a:lnTo>
                    <a:lnTo>
                      <a:pt x="51375" y="99081"/>
                    </a:lnTo>
                    <a:lnTo>
                      <a:pt x="54198" y="99081"/>
                    </a:lnTo>
                    <a:lnTo>
                      <a:pt x="61872" y="99822"/>
                    </a:lnTo>
                    <a:lnTo>
                      <a:pt x="97599" y="126603"/>
                    </a:lnTo>
                    <a:lnTo>
                      <a:pt x="101621" y="149891"/>
                    </a:lnTo>
                    <a:lnTo>
                      <a:pt x="100774" y="160054"/>
                    </a:lnTo>
                    <a:lnTo>
                      <a:pt x="71770" y="196468"/>
                    </a:lnTo>
                    <a:lnTo>
                      <a:pt x="61555" y="199432"/>
                    </a:lnTo>
                    <a:lnTo>
                      <a:pt x="49963" y="20070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88" name="object 25">
              <a:extLst>
                <a:ext uri="{FF2B5EF4-FFF2-40B4-BE49-F238E27FC236}">
                  <a16:creationId xmlns:a16="http://schemas.microsoft.com/office/drawing/2014/main" id="{6E4441B4-BA7C-11C5-F05E-C3184B342B89}"/>
                </a:ext>
              </a:extLst>
            </p:cNvPr>
            <p:cNvGrpSpPr/>
            <p:nvPr/>
          </p:nvGrpSpPr>
          <p:grpSpPr>
            <a:xfrm>
              <a:off x="4250637" y="4252835"/>
              <a:ext cx="517525" cy="34925"/>
              <a:chOff x="4250637" y="2342931"/>
              <a:chExt cx="517525" cy="34925"/>
            </a:xfrm>
          </p:grpSpPr>
          <p:sp>
            <p:nvSpPr>
              <p:cNvPr id="89" name="object 26">
                <a:extLst>
                  <a:ext uri="{FF2B5EF4-FFF2-40B4-BE49-F238E27FC236}">
                    <a16:creationId xmlns:a16="http://schemas.microsoft.com/office/drawing/2014/main" id="{174C8F76-C2C8-10A2-4CE7-6045A776F962}"/>
                  </a:ext>
                </a:extLst>
              </p:cNvPr>
              <p:cNvSpPr/>
              <p:nvPr/>
            </p:nvSpPr>
            <p:spPr>
              <a:xfrm>
                <a:off x="4251058" y="2343353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503885" y="0"/>
                    </a:moveTo>
                    <a:lnTo>
                      <a:pt x="11861" y="0"/>
                    </a:lnTo>
                    <a:lnTo>
                      <a:pt x="3962" y="3949"/>
                    </a:lnTo>
                    <a:lnTo>
                      <a:pt x="0" y="9588"/>
                    </a:lnTo>
                    <a:lnTo>
                      <a:pt x="0" y="24269"/>
                    </a:lnTo>
                    <a:lnTo>
                      <a:pt x="3962" y="29921"/>
                    </a:lnTo>
                    <a:lnTo>
                      <a:pt x="11861" y="33870"/>
                    </a:lnTo>
                    <a:lnTo>
                      <a:pt x="503885" y="33870"/>
                    </a:lnTo>
                    <a:lnTo>
                      <a:pt x="512343" y="29349"/>
                    </a:lnTo>
                    <a:lnTo>
                      <a:pt x="516585" y="23710"/>
                    </a:lnTo>
                    <a:lnTo>
                      <a:pt x="516585" y="10160"/>
                    </a:lnTo>
                    <a:lnTo>
                      <a:pt x="512343" y="4508"/>
                    </a:lnTo>
                    <a:lnTo>
                      <a:pt x="50388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" name="object 27">
                <a:extLst>
                  <a:ext uri="{FF2B5EF4-FFF2-40B4-BE49-F238E27FC236}">
                    <a16:creationId xmlns:a16="http://schemas.microsoft.com/office/drawing/2014/main" id="{FBA48E64-C057-D99E-B771-FD7061F01D80}"/>
                  </a:ext>
                </a:extLst>
              </p:cNvPr>
              <p:cNvSpPr/>
              <p:nvPr/>
            </p:nvSpPr>
            <p:spPr>
              <a:xfrm>
                <a:off x="4251060" y="2343355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0" y="27945"/>
                    </a:moveTo>
                    <a:lnTo>
                      <a:pt x="0" y="24276"/>
                    </a:lnTo>
                    <a:lnTo>
                      <a:pt x="0" y="16936"/>
                    </a:lnTo>
                    <a:lnTo>
                      <a:pt x="0" y="9597"/>
                    </a:lnTo>
                    <a:lnTo>
                      <a:pt x="3951" y="3952"/>
                    </a:lnTo>
                    <a:lnTo>
                      <a:pt x="11855" y="0"/>
                    </a:lnTo>
                    <a:lnTo>
                      <a:pt x="503874" y="0"/>
                    </a:lnTo>
                    <a:lnTo>
                      <a:pt x="512342" y="4516"/>
                    </a:lnTo>
                    <a:lnTo>
                      <a:pt x="516576" y="10162"/>
                    </a:lnTo>
                    <a:lnTo>
                      <a:pt x="516576" y="16936"/>
                    </a:lnTo>
                    <a:lnTo>
                      <a:pt x="516576" y="23711"/>
                    </a:lnTo>
                    <a:lnTo>
                      <a:pt x="512342" y="29357"/>
                    </a:lnTo>
                    <a:lnTo>
                      <a:pt x="503874" y="33873"/>
                    </a:lnTo>
                    <a:lnTo>
                      <a:pt x="11855" y="33873"/>
                    </a:lnTo>
                    <a:lnTo>
                      <a:pt x="3951" y="29921"/>
                    </a:lnTo>
                    <a:lnTo>
                      <a:pt x="0" y="24276"/>
                    </a:lnTo>
                    <a:lnTo>
                      <a:pt x="0" y="16936"/>
                    </a:lnTo>
                    <a:lnTo>
                      <a:pt x="0" y="27945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91" name="object 28">
              <a:extLst>
                <a:ext uri="{FF2B5EF4-FFF2-40B4-BE49-F238E27FC236}">
                  <a16:creationId xmlns:a16="http://schemas.microsoft.com/office/drawing/2014/main" id="{B66F61B2-A9ED-8960-DC4E-7CE9319E2911}"/>
                </a:ext>
              </a:extLst>
            </p:cNvPr>
            <p:cNvGrpSpPr/>
            <p:nvPr/>
          </p:nvGrpSpPr>
          <p:grpSpPr>
            <a:xfrm>
              <a:off x="5044134" y="3921718"/>
              <a:ext cx="239395" cy="570230"/>
              <a:chOff x="5044134" y="2011814"/>
              <a:chExt cx="239395" cy="570230"/>
            </a:xfrm>
          </p:grpSpPr>
          <p:sp>
            <p:nvSpPr>
              <p:cNvPr id="92" name="object 29">
                <a:extLst>
                  <a:ext uri="{FF2B5EF4-FFF2-40B4-BE49-F238E27FC236}">
                    <a16:creationId xmlns:a16="http://schemas.microsoft.com/office/drawing/2014/main" id="{98F26CB3-9C67-513D-90C5-FE43B6D8543E}"/>
                  </a:ext>
                </a:extLst>
              </p:cNvPr>
              <p:cNvSpPr/>
              <p:nvPr/>
            </p:nvSpPr>
            <p:spPr>
              <a:xfrm>
                <a:off x="5044554" y="2012226"/>
                <a:ext cx="238125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569594">
                    <a:moveTo>
                      <a:pt x="191388" y="0"/>
                    </a:moveTo>
                    <a:lnTo>
                      <a:pt x="154127" y="16090"/>
                    </a:lnTo>
                    <a:lnTo>
                      <a:pt x="138036" y="51663"/>
                    </a:lnTo>
                    <a:lnTo>
                      <a:pt x="139098" y="60711"/>
                    </a:lnTo>
                    <a:lnTo>
                      <a:pt x="165138" y="88074"/>
                    </a:lnTo>
                    <a:lnTo>
                      <a:pt x="173609" y="88074"/>
                    </a:lnTo>
                    <a:lnTo>
                      <a:pt x="210870" y="71145"/>
                    </a:lnTo>
                    <a:lnTo>
                      <a:pt x="227812" y="35572"/>
                    </a:lnTo>
                    <a:lnTo>
                      <a:pt x="226802" y="28269"/>
                    </a:lnTo>
                    <a:lnTo>
                      <a:pt x="198692" y="635"/>
                    </a:lnTo>
                    <a:lnTo>
                      <a:pt x="191388" y="0"/>
                    </a:lnTo>
                    <a:close/>
                  </a:path>
                  <a:path w="238125" h="569594">
                    <a:moveTo>
                      <a:pt x="181965" y="217639"/>
                    </a:moveTo>
                    <a:lnTo>
                      <a:pt x="123926" y="217639"/>
                    </a:lnTo>
                    <a:lnTo>
                      <a:pt x="128727" y="224421"/>
                    </a:lnTo>
                    <a:lnTo>
                      <a:pt x="128727" y="237972"/>
                    </a:lnTo>
                    <a:lnTo>
                      <a:pt x="128081" y="245592"/>
                    </a:lnTo>
                    <a:lnTo>
                      <a:pt x="128041" y="246066"/>
                    </a:lnTo>
                    <a:lnTo>
                      <a:pt x="126823" y="254268"/>
                    </a:lnTo>
                    <a:lnTo>
                      <a:pt x="111010" y="304876"/>
                    </a:lnTo>
                    <a:lnTo>
                      <a:pt x="85534" y="373468"/>
                    </a:lnTo>
                    <a:lnTo>
                      <a:pt x="71192" y="410942"/>
                    </a:lnTo>
                    <a:lnTo>
                      <a:pt x="60342" y="439523"/>
                    </a:lnTo>
                    <a:lnTo>
                      <a:pt x="47271" y="476459"/>
                    </a:lnTo>
                    <a:lnTo>
                      <a:pt x="44993" y="498163"/>
                    </a:lnTo>
                    <a:lnTo>
                      <a:pt x="46684" y="514148"/>
                    </a:lnTo>
                    <a:lnTo>
                      <a:pt x="68605" y="551306"/>
                    </a:lnTo>
                    <a:lnTo>
                      <a:pt x="105279" y="567975"/>
                    </a:lnTo>
                    <a:lnTo>
                      <a:pt x="118567" y="569087"/>
                    </a:lnTo>
                    <a:lnTo>
                      <a:pt x="131706" y="567975"/>
                    </a:lnTo>
                    <a:lnTo>
                      <a:pt x="132127" y="567975"/>
                    </a:lnTo>
                    <a:lnTo>
                      <a:pt x="171068" y="550456"/>
                    </a:lnTo>
                    <a:lnTo>
                      <a:pt x="185710" y="537756"/>
                    </a:lnTo>
                    <a:lnTo>
                      <a:pt x="122796" y="537756"/>
                    </a:lnTo>
                    <a:lnTo>
                      <a:pt x="116502" y="536432"/>
                    </a:lnTo>
                    <a:lnTo>
                      <a:pt x="112006" y="532461"/>
                    </a:lnTo>
                    <a:lnTo>
                      <a:pt x="109307" y="525845"/>
                    </a:lnTo>
                    <a:lnTo>
                      <a:pt x="108407" y="516585"/>
                    </a:lnTo>
                    <a:lnTo>
                      <a:pt x="108671" y="511712"/>
                    </a:lnTo>
                    <a:lnTo>
                      <a:pt x="119939" y="468578"/>
                    </a:lnTo>
                    <a:lnTo>
                      <a:pt x="137726" y="420730"/>
                    </a:lnTo>
                    <a:lnTo>
                      <a:pt x="158576" y="367271"/>
                    </a:lnTo>
                    <a:lnTo>
                      <a:pt x="167678" y="343612"/>
                    </a:lnTo>
                    <a:lnTo>
                      <a:pt x="182004" y="305080"/>
                    </a:lnTo>
                    <a:lnTo>
                      <a:pt x="193188" y="265807"/>
                    </a:lnTo>
                    <a:lnTo>
                      <a:pt x="193928" y="257441"/>
                    </a:lnTo>
                    <a:lnTo>
                      <a:pt x="192185" y="241780"/>
                    </a:lnTo>
                    <a:lnTo>
                      <a:pt x="187794" y="227809"/>
                    </a:lnTo>
                    <a:lnTo>
                      <a:pt x="181965" y="217639"/>
                    </a:lnTo>
                    <a:close/>
                  </a:path>
                  <a:path w="238125" h="569594">
                    <a:moveTo>
                      <a:pt x="232321" y="430199"/>
                    </a:moveTo>
                    <a:lnTo>
                      <a:pt x="212559" y="430199"/>
                    </a:lnTo>
                    <a:lnTo>
                      <a:pt x="207759" y="430771"/>
                    </a:lnTo>
                    <a:lnTo>
                      <a:pt x="205511" y="433031"/>
                    </a:lnTo>
                    <a:lnTo>
                      <a:pt x="204088" y="436981"/>
                    </a:lnTo>
                    <a:lnTo>
                      <a:pt x="202399" y="443750"/>
                    </a:lnTo>
                    <a:lnTo>
                      <a:pt x="197582" y="457988"/>
                    </a:lnTo>
                    <a:lnTo>
                      <a:pt x="181228" y="493712"/>
                    </a:lnTo>
                    <a:lnTo>
                      <a:pt x="151028" y="529564"/>
                    </a:lnTo>
                    <a:lnTo>
                      <a:pt x="127876" y="537756"/>
                    </a:lnTo>
                    <a:lnTo>
                      <a:pt x="185710" y="537756"/>
                    </a:lnTo>
                    <a:lnTo>
                      <a:pt x="215584" y="496521"/>
                    </a:lnTo>
                    <a:lnTo>
                      <a:pt x="233686" y="455980"/>
                    </a:lnTo>
                    <a:lnTo>
                      <a:pt x="237972" y="433031"/>
                    </a:lnTo>
                    <a:lnTo>
                      <a:pt x="232321" y="430199"/>
                    </a:lnTo>
                    <a:close/>
                  </a:path>
                  <a:path w="238125" h="569594">
                    <a:moveTo>
                      <a:pt x="116027" y="185470"/>
                    </a:moveTo>
                    <a:lnTo>
                      <a:pt x="77599" y="195629"/>
                    </a:lnTo>
                    <a:lnTo>
                      <a:pt x="43621" y="224634"/>
                    </a:lnTo>
                    <a:lnTo>
                      <a:pt x="21918" y="258875"/>
                    </a:lnTo>
                    <a:lnTo>
                      <a:pt x="4291" y="299415"/>
                    </a:lnTo>
                    <a:lnTo>
                      <a:pt x="0" y="316725"/>
                    </a:lnTo>
                    <a:lnTo>
                      <a:pt x="0" y="318414"/>
                    </a:lnTo>
                    <a:lnTo>
                      <a:pt x="1701" y="320954"/>
                    </a:lnTo>
                    <a:lnTo>
                      <a:pt x="5092" y="324345"/>
                    </a:lnTo>
                    <a:lnTo>
                      <a:pt x="27673" y="324345"/>
                    </a:lnTo>
                    <a:lnTo>
                      <a:pt x="28511" y="324065"/>
                    </a:lnTo>
                    <a:lnTo>
                      <a:pt x="30772" y="322935"/>
                    </a:lnTo>
                    <a:lnTo>
                      <a:pt x="31343" y="322376"/>
                    </a:lnTo>
                    <a:lnTo>
                      <a:pt x="31439" y="320954"/>
                    </a:lnTo>
                    <a:lnTo>
                      <a:pt x="31623" y="320395"/>
                    </a:lnTo>
                    <a:lnTo>
                      <a:pt x="32753" y="318135"/>
                    </a:lnTo>
                    <a:lnTo>
                      <a:pt x="33312" y="317284"/>
                    </a:lnTo>
                    <a:lnTo>
                      <a:pt x="33883" y="316725"/>
                    </a:lnTo>
                    <a:lnTo>
                      <a:pt x="40022" y="296084"/>
                    </a:lnTo>
                    <a:lnTo>
                      <a:pt x="56111" y="260518"/>
                    </a:lnTo>
                    <a:lnTo>
                      <a:pt x="88282" y="224634"/>
                    </a:lnTo>
                    <a:lnTo>
                      <a:pt x="112636" y="217639"/>
                    </a:lnTo>
                    <a:lnTo>
                      <a:pt x="181965" y="217639"/>
                    </a:lnTo>
                    <a:lnTo>
                      <a:pt x="180755" y="215529"/>
                    </a:lnTo>
                    <a:lnTo>
                      <a:pt x="171068" y="204939"/>
                    </a:lnTo>
                    <a:lnTo>
                      <a:pt x="159370" y="196422"/>
                    </a:lnTo>
                    <a:lnTo>
                      <a:pt x="146296" y="190338"/>
                    </a:lnTo>
                    <a:lnTo>
                      <a:pt x="131848" y="186687"/>
                    </a:lnTo>
                    <a:lnTo>
                      <a:pt x="116027" y="1854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93" name="object 30">
                <a:extLst>
                  <a:ext uri="{FF2B5EF4-FFF2-40B4-BE49-F238E27FC236}">
                    <a16:creationId xmlns:a16="http://schemas.microsoft.com/office/drawing/2014/main" id="{C96BE828-7567-2AB1-A868-29784610F769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182170" y="2011814"/>
                <a:ext cx="90612" cy="88918"/>
              </a:xfrm>
              <a:prstGeom prst="rect">
                <a:avLst/>
              </a:prstGeom>
            </p:spPr>
          </p:pic>
          <p:sp>
            <p:nvSpPr>
              <p:cNvPr id="94" name="object 31">
                <a:extLst>
                  <a:ext uri="{FF2B5EF4-FFF2-40B4-BE49-F238E27FC236}">
                    <a16:creationId xmlns:a16="http://schemas.microsoft.com/office/drawing/2014/main" id="{B863898B-C259-8046-1113-FE8A4003BC5A}"/>
                  </a:ext>
                </a:extLst>
              </p:cNvPr>
              <p:cNvSpPr/>
              <p:nvPr/>
            </p:nvSpPr>
            <p:spPr>
              <a:xfrm>
                <a:off x="5044558" y="2197697"/>
                <a:ext cx="238125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384175">
                    <a:moveTo>
                      <a:pt x="0" y="131261"/>
                    </a:moveTo>
                    <a:lnTo>
                      <a:pt x="11750" y="95005"/>
                    </a:lnTo>
                    <a:lnTo>
                      <a:pt x="35038" y="50228"/>
                    </a:lnTo>
                    <a:lnTo>
                      <a:pt x="65207" y="18630"/>
                    </a:lnTo>
                    <a:lnTo>
                      <a:pt x="102997" y="846"/>
                    </a:lnTo>
                    <a:lnTo>
                      <a:pt x="116018" y="0"/>
                    </a:lnTo>
                    <a:lnTo>
                      <a:pt x="131843" y="1217"/>
                    </a:lnTo>
                    <a:lnTo>
                      <a:pt x="171063" y="19477"/>
                    </a:lnTo>
                    <a:lnTo>
                      <a:pt x="192181" y="56315"/>
                    </a:lnTo>
                    <a:lnTo>
                      <a:pt x="193928" y="71982"/>
                    </a:lnTo>
                    <a:lnTo>
                      <a:pt x="193187" y="80344"/>
                    </a:lnTo>
                    <a:lnTo>
                      <a:pt x="182072" y="119405"/>
                    </a:lnTo>
                    <a:lnTo>
                      <a:pt x="167675" y="158148"/>
                    </a:lnTo>
                    <a:lnTo>
                      <a:pt x="148198" y="208324"/>
                    </a:lnTo>
                    <a:lnTo>
                      <a:pt x="137718" y="235264"/>
                    </a:lnTo>
                    <a:lnTo>
                      <a:pt x="119934" y="283111"/>
                    </a:lnTo>
                    <a:lnTo>
                      <a:pt x="109455" y="320108"/>
                    </a:lnTo>
                    <a:lnTo>
                      <a:pt x="108396" y="331117"/>
                    </a:lnTo>
                    <a:lnTo>
                      <a:pt x="109296" y="340379"/>
                    </a:lnTo>
                    <a:lnTo>
                      <a:pt x="111995" y="346995"/>
                    </a:lnTo>
                    <a:lnTo>
                      <a:pt x="116494" y="350965"/>
                    </a:lnTo>
                    <a:lnTo>
                      <a:pt x="122792" y="352288"/>
                    </a:lnTo>
                    <a:lnTo>
                      <a:pt x="127873" y="352288"/>
                    </a:lnTo>
                    <a:lnTo>
                      <a:pt x="133237" y="351441"/>
                    </a:lnTo>
                    <a:lnTo>
                      <a:pt x="138882" y="349747"/>
                    </a:lnTo>
                    <a:lnTo>
                      <a:pt x="144528" y="348054"/>
                    </a:lnTo>
                    <a:lnTo>
                      <a:pt x="175350" y="317726"/>
                    </a:lnTo>
                    <a:lnTo>
                      <a:pt x="197580" y="272525"/>
                    </a:lnTo>
                    <a:lnTo>
                      <a:pt x="204090" y="251513"/>
                    </a:lnTo>
                    <a:lnTo>
                      <a:pt x="205501" y="247561"/>
                    </a:lnTo>
                    <a:lnTo>
                      <a:pt x="206630" y="246432"/>
                    </a:lnTo>
                    <a:lnTo>
                      <a:pt x="207759" y="245303"/>
                    </a:lnTo>
                    <a:lnTo>
                      <a:pt x="212558" y="244738"/>
                    </a:lnTo>
                    <a:lnTo>
                      <a:pt x="221027" y="244738"/>
                    </a:lnTo>
                    <a:lnTo>
                      <a:pt x="232318" y="244738"/>
                    </a:lnTo>
                    <a:lnTo>
                      <a:pt x="237964" y="247561"/>
                    </a:lnTo>
                    <a:lnTo>
                      <a:pt x="237964" y="253207"/>
                    </a:lnTo>
                    <a:lnTo>
                      <a:pt x="237487" y="257388"/>
                    </a:lnTo>
                    <a:lnTo>
                      <a:pt x="221238" y="299995"/>
                    </a:lnTo>
                    <a:lnTo>
                      <a:pt x="201708" y="334187"/>
                    </a:lnTo>
                    <a:lnTo>
                      <a:pt x="171063" y="364991"/>
                    </a:lnTo>
                    <a:lnTo>
                      <a:pt x="132319" y="382457"/>
                    </a:lnTo>
                    <a:lnTo>
                      <a:pt x="118558" y="383621"/>
                    </a:lnTo>
                    <a:lnTo>
                      <a:pt x="105273" y="382510"/>
                    </a:lnTo>
                    <a:lnTo>
                      <a:pt x="68594" y="365838"/>
                    </a:lnTo>
                    <a:lnTo>
                      <a:pt x="46682" y="328682"/>
                    </a:lnTo>
                    <a:lnTo>
                      <a:pt x="44882" y="311639"/>
                    </a:lnTo>
                    <a:lnTo>
                      <a:pt x="45147" y="304547"/>
                    </a:lnTo>
                    <a:lnTo>
                      <a:pt x="60337" y="254054"/>
                    </a:lnTo>
                    <a:lnTo>
                      <a:pt x="85531" y="188000"/>
                    </a:lnTo>
                    <a:lnTo>
                      <a:pt x="99927" y="149521"/>
                    </a:lnTo>
                    <a:lnTo>
                      <a:pt x="118558" y="98287"/>
                    </a:lnTo>
                    <a:lnTo>
                      <a:pt x="128032" y="60602"/>
                    </a:lnTo>
                    <a:lnTo>
                      <a:pt x="128720" y="52504"/>
                    </a:lnTo>
                    <a:lnTo>
                      <a:pt x="128720" y="38954"/>
                    </a:lnTo>
                    <a:lnTo>
                      <a:pt x="123921" y="32180"/>
                    </a:lnTo>
                    <a:lnTo>
                      <a:pt x="114324" y="32180"/>
                    </a:lnTo>
                    <a:lnTo>
                      <a:pt x="112630" y="32180"/>
                    </a:lnTo>
                    <a:lnTo>
                      <a:pt x="76904" y="47899"/>
                    </a:lnTo>
                    <a:lnTo>
                      <a:pt x="47423" y="91882"/>
                    </a:lnTo>
                    <a:lnTo>
                      <a:pt x="33873" y="131261"/>
                    </a:lnTo>
                    <a:lnTo>
                      <a:pt x="33309" y="131826"/>
                    </a:lnTo>
                    <a:lnTo>
                      <a:pt x="32744" y="132673"/>
                    </a:lnTo>
                    <a:lnTo>
                      <a:pt x="32180" y="133801"/>
                    </a:lnTo>
                    <a:lnTo>
                      <a:pt x="31615" y="134930"/>
                    </a:lnTo>
                    <a:lnTo>
                      <a:pt x="31333" y="135777"/>
                    </a:lnTo>
                    <a:lnTo>
                      <a:pt x="31333" y="136342"/>
                    </a:lnTo>
                    <a:lnTo>
                      <a:pt x="31333" y="136907"/>
                    </a:lnTo>
                    <a:lnTo>
                      <a:pt x="30768" y="137471"/>
                    </a:lnTo>
                    <a:lnTo>
                      <a:pt x="29639" y="138036"/>
                    </a:lnTo>
                    <a:lnTo>
                      <a:pt x="28510" y="138600"/>
                    </a:lnTo>
                    <a:lnTo>
                      <a:pt x="27663" y="138882"/>
                    </a:lnTo>
                    <a:lnTo>
                      <a:pt x="27099" y="138882"/>
                    </a:lnTo>
                    <a:lnTo>
                      <a:pt x="26534" y="138882"/>
                    </a:lnTo>
                    <a:lnTo>
                      <a:pt x="5081" y="138882"/>
                    </a:lnTo>
                    <a:lnTo>
                      <a:pt x="1693" y="135495"/>
                    </a:lnTo>
                    <a:lnTo>
                      <a:pt x="0" y="132955"/>
                    </a:lnTo>
                    <a:lnTo>
                      <a:pt x="0" y="13126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95" name="object 32">
              <a:extLst>
                <a:ext uri="{FF2B5EF4-FFF2-40B4-BE49-F238E27FC236}">
                  <a16:creationId xmlns:a16="http://schemas.microsoft.com/office/drawing/2014/main" id="{53A0623F-FC22-FDE3-752A-BC0215D42FF9}"/>
                </a:ext>
              </a:extLst>
            </p:cNvPr>
            <p:cNvGrpSpPr/>
            <p:nvPr/>
          </p:nvGrpSpPr>
          <p:grpSpPr>
            <a:xfrm>
              <a:off x="5365941" y="3846348"/>
              <a:ext cx="203835" cy="847725"/>
              <a:chOff x="5365941" y="1936444"/>
              <a:chExt cx="203835" cy="847725"/>
            </a:xfrm>
          </p:grpSpPr>
          <p:sp>
            <p:nvSpPr>
              <p:cNvPr id="96" name="object 33">
                <a:extLst>
                  <a:ext uri="{FF2B5EF4-FFF2-40B4-BE49-F238E27FC236}">
                    <a16:creationId xmlns:a16="http://schemas.microsoft.com/office/drawing/2014/main" id="{7FD23B89-D352-2C0E-BA39-C044B822AD1C}"/>
                  </a:ext>
                </a:extLst>
              </p:cNvPr>
              <p:cNvSpPr/>
              <p:nvPr/>
            </p:nvSpPr>
            <p:spPr>
              <a:xfrm>
                <a:off x="5366359" y="1936864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4" h="847089">
                    <a:moveTo>
                      <a:pt x="26250" y="0"/>
                    </a:moveTo>
                    <a:lnTo>
                      <a:pt x="7620" y="0"/>
                    </a:lnTo>
                    <a:lnTo>
                      <a:pt x="4241" y="850"/>
                    </a:lnTo>
                    <a:lnTo>
                      <a:pt x="1409" y="2539"/>
                    </a:lnTo>
                    <a:lnTo>
                      <a:pt x="0" y="5638"/>
                    </a:lnTo>
                    <a:lnTo>
                      <a:pt x="0" y="10159"/>
                    </a:lnTo>
                    <a:lnTo>
                      <a:pt x="9321" y="21170"/>
                    </a:lnTo>
                    <a:lnTo>
                      <a:pt x="36869" y="53068"/>
                    </a:lnTo>
                    <a:lnTo>
                      <a:pt x="61175" y="88165"/>
                    </a:lnTo>
                    <a:lnTo>
                      <a:pt x="82240" y="126461"/>
                    </a:lnTo>
                    <a:lnTo>
                      <a:pt x="100065" y="167957"/>
                    </a:lnTo>
                    <a:lnTo>
                      <a:pt x="114649" y="212651"/>
                    </a:lnTo>
                    <a:lnTo>
                      <a:pt x="125992" y="260545"/>
                    </a:lnTo>
                    <a:lnTo>
                      <a:pt x="134094" y="311637"/>
                    </a:lnTo>
                    <a:lnTo>
                      <a:pt x="138955" y="365928"/>
                    </a:lnTo>
                    <a:lnTo>
                      <a:pt x="140576" y="423418"/>
                    </a:lnTo>
                    <a:lnTo>
                      <a:pt x="138955" y="480911"/>
                    </a:lnTo>
                    <a:lnTo>
                      <a:pt x="134094" y="535205"/>
                    </a:lnTo>
                    <a:lnTo>
                      <a:pt x="125992" y="586299"/>
                    </a:lnTo>
                    <a:lnTo>
                      <a:pt x="114649" y="634194"/>
                    </a:lnTo>
                    <a:lnTo>
                      <a:pt x="100065" y="678890"/>
                    </a:lnTo>
                    <a:lnTo>
                      <a:pt x="82240" y="720386"/>
                    </a:lnTo>
                    <a:lnTo>
                      <a:pt x="61175" y="758682"/>
                    </a:lnTo>
                    <a:lnTo>
                      <a:pt x="36869" y="793780"/>
                    </a:lnTo>
                    <a:lnTo>
                      <a:pt x="0" y="836688"/>
                    </a:lnTo>
                    <a:lnTo>
                      <a:pt x="571" y="840066"/>
                    </a:lnTo>
                    <a:lnTo>
                      <a:pt x="1409" y="842606"/>
                    </a:lnTo>
                    <a:lnTo>
                      <a:pt x="3670" y="845997"/>
                    </a:lnTo>
                    <a:lnTo>
                      <a:pt x="5079" y="846848"/>
                    </a:lnTo>
                    <a:lnTo>
                      <a:pt x="26250" y="846848"/>
                    </a:lnTo>
                    <a:lnTo>
                      <a:pt x="29641" y="843457"/>
                    </a:lnTo>
                    <a:lnTo>
                      <a:pt x="39801" y="835558"/>
                    </a:lnTo>
                    <a:lnTo>
                      <a:pt x="76212" y="799426"/>
                    </a:lnTo>
                    <a:lnTo>
                      <a:pt x="104321" y="766235"/>
                    </a:lnTo>
                    <a:lnTo>
                      <a:pt x="124910" y="732305"/>
                    </a:lnTo>
                    <a:lnTo>
                      <a:pt x="152696" y="680859"/>
                    </a:lnTo>
                    <a:lnTo>
                      <a:pt x="168360" y="643597"/>
                    </a:lnTo>
                    <a:lnTo>
                      <a:pt x="179795" y="605331"/>
                    </a:lnTo>
                    <a:lnTo>
                      <a:pt x="189538" y="560030"/>
                    </a:lnTo>
                    <a:lnTo>
                      <a:pt x="197636" y="507421"/>
                    </a:lnTo>
                    <a:lnTo>
                      <a:pt x="201871" y="451947"/>
                    </a:lnTo>
                    <a:lnTo>
                      <a:pt x="202399" y="423418"/>
                    </a:lnTo>
                    <a:lnTo>
                      <a:pt x="200123" y="365939"/>
                    </a:lnTo>
                    <a:lnTo>
                      <a:pt x="193295" y="309519"/>
                    </a:lnTo>
                    <a:lnTo>
                      <a:pt x="181916" y="254159"/>
                    </a:lnTo>
                    <a:lnTo>
                      <a:pt x="165988" y="199859"/>
                    </a:lnTo>
                    <a:lnTo>
                      <a:pt x="145079" y="148305"/>
                    </a:lnTo>
                    <a:lnTo>
                      <a:pt x="118771" y="101198"/>
                    </a:lnTo>
                    <a:lnTo>
                      <a:pt x="87066" y="58536"/>
                    </a:lnTo>
                    <a:lnTo>
                      <a:pt x="49961" y="20320"/>
                    </a:lnTo>
                    <a:lnTo>
                      <a:pt x="262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" name="object 34">
                <a:extLst>
                  <a:ext uri="{FF2B5EF4-FFF2-40B4-BE49-F238E27FC236}">
                    <a16:creationId xmlns:a16="http://schemas.microsoft.com/office/drawing/2014/main" id="{A6848D42-3182-8703-DF8E-A4BFD529339A}"/>
                  </a:ext>
                </a:extLst>
              </p:cNvPr>
              <p:cNvSpPr/>
              <p:nvPr/>
            </p:nvSpPr>
            <p:spPr>
              <a:xfrm>
                <a:off x="5366365" y="1936868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4" h="847089">
                    <a:moveTo>
                      <a:pt x="4234" y="846"/>
                    </a:moveTo>
                    <a:lnTo>
                      <a:pt x="7621" y="0"/>
                    </a:lnTo>
                    <a:lnTo>
                      <a:pt x="10444" y="0"/>
                    </a:lnTo>
                    <a:lnTo>
                      <a:pt x="13267" y="0"/>
                    </a:lnTo>
                    <a:lnTo>
                      <a:pt x="16090" y="0"/>
                    </a:lnTo>
                    <a:lnTo>
                      <a:pt x="26252" y="0"/>
                    </a:lnTo>
                    <a:lnTo>
                      <a:pt x="49963" y="20324"/>
                    </a:lnTo>
                    <a:lnTo>
                      <a:pt x="87066" y="58538"/>
                    </a:lnTo>
                    <a:lnTo>
                      <a:pt x="118770" y="101198"/>
                    </a:lnTo>
                    <a:lnTo>
                      <a:pt x="145075" y="148304"/>
                    </a:lnTo>
                    <a:lnTo>
                      <a:pt x="165982" y="199855"/>
                    </a:lnTo>
                    <a:lnTo>
                      <a:pt x="181913" y="254160"/>
                    </a:lnTo>
                    <a:lnTo>
                      <a:pt x="193293" y="309522"/>
                    </a:lnTo>
                    <a:lnTo>
                      <a:pt x="200120" y="365944"/>
                    </a:lnTo>
                    <a:lnTo>
                      <a:pt x="202396" y="423423"/>
                    </a:lnTo>
                    <a:lnTo>
                      <a:pt x="201867" y="451951"/>
                    </a:lnTo>
                    <a:lnTo>
                      <a:pt x="197633" y="507420"/>
                    </a:lnTo>
                    <a:lnTo>
                      <a:pt x="189534" y="560030"/>
                    </a:lnTo>
                    <a:lnTo>
                      <a:pt x="179796" y="605337"/>
                    </a:lnTo>
                    <a:lnTo>
                      <a:pt x="168363" y="643604"/>
                    </a:lnTo>
                    <a:lnTo>
                      <a:pt x="152697" y="680865"/>
                    </a:lnTo>
                    <a:lnTo>
                      <a:pt x="133484" y="717015"/>
                    </a:lnTo>
                    <a:lnTo>
                      <a:pt x="110937" y="756234"/>
                    </a:lnTo>
                    <a:lnTo>
                      <a:pt x="86960" y="787832"/>
                    </a:lnTo>
                    <a:lnTo>
                      <a:pt x="58008" y="818266"/>
                    </a:lnTo>
                    <a:lnTo>
                      <a:pt x="29639" y="843460"/>
                    </a:lnTo>
                    <a:lnTo>
                      <a:pt x="27945" y="845153"/>
                    </a:lnTo>
                    <a:lnTo>
                      <a:pt x="26816" y="846282"/>
                    </a:lnTo>
                    <a:lnTo>
                      <a:pt x="26252" y="846847"/>
                    </a:lnTo>
                    <a:lnTo>
                      <a:pt x="16090" y="846847"/>
                    </a:lnTo>
                    <a:lnTo>
                      <a:pt x="11573" y="846847"/>
                    </a:lnTo>
                    <a:lnTo>
                      <a:pt x="8468" y="846847"/>
                    </a:lnTo>
                    <a:lnTo>
                      <a:pt x="6774" y="846847"/>
                    </a:lnTo>
                    <a:lnTo>
                      <a:pt x="5081" y="846847"/>
                    </a:lnTo>
                    <a:lnTo>
                      <a:pt x="3669" y="846000"/>
                    </a:lnTo>
                    <a:lnTo>
                      <a:pt x="2540" y="844306"/>
                    </a:lnTo>
                    <a:lnTo>
                      <a:pt x="1411" y="842613"/>
                    </a:lnTo>
                    <a:lnTo>
                      <a:pt x="564" y="840072"/>
                    </a:lnTo>
                    <a:lnTo>
                      <a:pt x="0" y="836685"/>
                    </a:lnTo>
                    <a:lnTo>
                      <a:pt x="564" y="836120"/>
                    </a:lnTo>
                    <a:lnTo>
                      <a:pt x="3669" y="832451"/>
                    </a:lnTo>
                    <a:lnTo>
                      <a:pt x="9315" y="825676"/>
                    </a:lnTo>
                    <a:lnTo>
                      <a:pt x="36863" y="793778"/>
                    </a:lnTo>
                    <a:lnTo>
                      <a:pt x="61171" y="758681"/>
                    </a:lnTo>
                    <a:lnTo>
                      <a:pt x="82238" y="720385"/>
                    </a:lnTo>
                    <a:lnTo>
                      <a:pt x="100063" y="678889"/>
                    </a:lnTo>
                    <a:lnTo>
                      <a:pt x="114648" y="634194"/>
                    </a:lnTo>
                    <a:lnTo>
                      <a:pt x="125992" y="586300"/>
                    </a:lnTo>
                    <a:lnTo>
                      <a:pt x="134094" y="535207"/>
                    </a:lnTo>
                    <a:lnTo>
                      <a:pt x="138956" y="480915"/>
                    </a:lnTo>
                    <a:lnTo>
                      <a:pt x="140576" y="423423"/>
                    </a:lnTo>
                    <a:lnTo>
                      <a:pt x="138956" y="365932"/>
                    </a:lnTo>
                    <a:lnTo>
                      <a:pt x="134094" y="311639"/>
                    </a:lnTo>
                    <a:lnTo>
                      <a:pt x="125992" y="260546"/>
                    </a:lnTo>
                    <a:lnTo>
                      <a:pt x="114648" y="212652"/>
                    </a:lnTo>
                    <a:lnTo>
                      <a:pt x="100063" y="167958"/>
                    </a:lnTo>
                    <a:lnTo>
                      <a:pt x="82238" y="126462"/>
                    </a:lnTo>
                    <a:lnTo>
                      <a:pt x="61171" y="88166"/>
                    </a:lnTo>
                    <a:lnTo>
                      <a:pt x="36863" y="53069"/>
                    </a:lnTo>
                    <a:lnTo>
                      <a:pt x="9315" y="21171"/>
                    </a:lnTo>
                    <a:lnTo>
                      <a:pt x="3669" y="14396"/>
                    </a:lnTo>
                    <a:lnTo>
                      <a:pt x="564" y="10727"/>
                    </a:lnTo>
                    <a:lnTo>
                      <a:pt x="0" y="10162"/>
                    </a:lnTo>
                    <a:lnTo>
                      <a:pt x="0" y="5645"/>
                    </a:lnTo>
                    <a:lnTo>
                      <a:pt x="1411" y="2540"/>
                    </a:lnTo>
                    <a:lnTo>
                      <a:pt x="4234" y="846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226" name="그룹 225">
            <a:extLst>
              <a:ext uri="{FF2B5EF4-FFF2-40B4-BE49-F238E27FC236}">
                <a16:creationId xmlns:a16="http://schemas.microsoft.com/office/drawing/2014/main" id="{45969FEF-70F5-B16E-6BAF-CDEE077A54EA}"/>
              </a:ext>
            </a:extLst>
          </p:cNvPr>
          <p:cNvGrpSpPr/>
          <p:nvPr/>
        </p:nvGrpSpPr>
        <p:grpSpPr>
          <a:xfrm>
            <a:off x="5931634" y="3733800"/>
            <a:ext cx="6845867" cy="818487"/>
            <a:chOff x="5931634" y="3733800"/>
            <a:chExt cx="6845867" cy="818487"/>
          </a:xfrm>
        </p:grpSpPr>
        <p:grpSp>
          <p:nvGrpSpPr>
            <p:cNvPr id="98" name="object 35">
              <a:extLst>
                <a:ext uri="{FF2B5EF4-FFF2-40B4-BE49-F238E27FC236}">
                  <a16:creationId xmlns:a16="http://schemas.microsoft.com/office/drawing/2014/main" id="{EFD601E2-A833-10C1-4AAB-E679C1B495E5}"/>
                </a:ext>
              </a:extLst>
            </p:cNvPr>
            <p:cNvGrpSpPr/>
            <p:nvPr/>
          </p:nvGrpSpPr>
          <p:grpSpPr>
            <a:xfrm>
              <a:off x="5931634" y="4170691"/>
              <a:ext cx="565150" cy="199390"/>
              <a:chOff x="5931634" y="2260787"/>
              <a:chExt cx="565150" cy="199390"/>
            </a:xfrm>
          </p:grpSpPr>
          <p:sp>
            <p:nvSpPr>
              <p:cNvPr id="99" name="object 36">
                <a:extLst>
                  <a:ext uri="{FF2B5EF4-FFF2-40B4-BE49-F238E27FC236}">
                    <a16:creationId xmlns:a16="http://schemas.microsoft.com/office/drawing/2014/main" id="{5475D775-10BA-FE8E-FE58-AE416636562C}"/>
                  </a:ext>
                </a:extLst>
              </p:cNvPr>
              <p:cNvSpPr/>
              <p:nvPr/>
            </p:nvSpPr>
            <p:spPr>
              <a:xfrm>
                <a:off x="5932055" y="2261209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5">
                    <a:moveTo>
                      <a:pt x="551294" y="0"/>
                    </a:moveTo>
                    <a:lnTo>
                      <a:pt x="11861" y="0"/>
                    </a:lnTo>
                    <a:lnTo>
                      <a:pt x="3949" y="3949"/>
                    </a:lnTo>
                    <a:lnTo>
                      <a:pt x="0" y="9588"/>
                    </a:lnTo>
                    <a:lnTo>
                      <a:pt x="0" y="25400"/>
                    </a:lnTo>
                    <a:lnTo>
                      <a:pt x="4521" y="31051"/>
                    </a:lnTo>
                    <a:lnTo>
                      <a:pt x="13550" y="33870"/>
                    </a:lnTo>
                    <a:lnTo>
                      <a:pt x="282841" y="33870"/>
                    </a:lnTo>
                    <a:lnTo>
                      <a:pt x="552145" y="33020"/>
                    </a:lnTo>
                    <a:lnTo>
                      <a:pt x="560044" y="28511"/>
                    </a:lnTo>
                    <a:lnTo>
                      <a:pt x="563994" y="23139"/>
                    </a:lnTo>
                    <a:lnTo>
                      <a:pt x="563994" y="10159"/>
                    </a:lnTo>
                    <a:lnTo>
                      <a:pt x="559765" y="4508"/>
                    </a:lnTo>
                    <a:lnTo>
                      <a:pt x="551294" y="0"/>
                    </a:lnTo>
                    <a:close/>
                  </a:path>
                  <a:path w="564514" h="198755">
                    <a:moveTo>
                      <a:pt x="552145" y="164287"/>
                    </a:moveTo>
                    <a:lnTo>
                      <a:pt x="13550" y="164287"/>
                    </a:lnTo>
                    <a:lnTo>
                      <a:pt x="4521" y="167106"/>
                    </a:lnTo>
                    <a:lnTo>
                      <a:pt x="0" y="172758"/>
                    </a:lnTo>
                    <a:lnTo>
                      <a:pt x="0" y="188556"/>
                    </a:lnTo>
                    <a:lnTo>
                      <a:pt x="3949" y="194208"/>
                    </a:lnTo>
                    <a:lnTo>
                      <a:pt x="11861" y="198158"/>
                    </a:lnTo>
                    <a:lnTo>
                      <a:pt x="551294" y="198158"/>
                    </a:lnTo>
                    <a:lnTo>
                      <a:pt x="559765" y="194208"/>
                    </a:lnTo>
                    <a:lnTo>
                      <a:pt x="563994" y="188556"/>
                    </a:lnTo>
                    <a:lnTo>
                      <a:pt x="563994" y="175577"/>
                    </a:lnTo>
                    <a:lnTo>
                      <a:pt x="560044" y="169925"/>
                    </a:lnTo>
                    <a:lnTo>
                      <a:pt x="552145" y="16428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0" name="object 37">
                <a:extLst>
                  <a:ext uri="{FF2B5EF4-FFF2-40B4-BE49-F238E27FC236}">
                    <a16:creationId xmlns:a16="http://schemas.microsoft.com/office/drawing/2014/main" id="{6F2A098F-9F73-A486-0358-619346CC63D5}"/>
                  </a:ext>
                </a:extLst>
              </p:cNvPr>
              <p:cNvSpPr/>
              <p:nvPr/>
            </p:nvSpPr>
            <p:spPr>
              <a:xfrm>
                <a:off x="5932057" y="2261211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5">
                    <a:moveTo>
                      <a:pt x="0" y="16936"/>
                    </a:moveTo>
                    <a:lnTo>
                      <a:pt x="0" y="9597"/>
                    </a:lnTo>
                    <a:lnTo>
                      <a:pt x="3951" y="3952"/>
                    </a:lnTo>
                    <a:lnTo>
                      <a:pt x="11855" y="0"/>
                    </a:lnTo>
                    <a:lnTo>
                      <a:pt x="551297" y="0"/>
                    </a:lnTo>
                    <a:lnTo>
                      <a:pt x="559766" y="4516"/>
                    </a:lnTo>
                    <a:lnTo>
                      <a:pt x="564000" y="10162"/>
                    </a:lnTo>
                    <a:lnTo>
                      <a:pt x="564000" y="16936"/>
                    </a:lnTo>
                    <a:lnTo>
                      <a:pt x="564000" y="23146"/>
                    </a:lnTo>
                    <a:lnTo>
                      <a:pt x="560048" y="28510"/>
                    </a:lnTo>
                    <a:lnTo>
                      <a:pt x="552144" y="33027"/>
                    </a:lnTo>
                    <a:lnTo>
                      <a:pt x="282847" y="33873"/>
                    </a:lnTo>
                    <a:lnTo>
                      <a:pt x="13549" y="33873"/>
                    </a:lnTo>
                    <a:lnTo>
                      <a:pt x="4516" y="31051"/>
                    </a:lnTo>
                    <a:lnTo>
                      <a:pt x="0" y="25405"/>
                    </a:lnTo>
                    <a:lnTo>
                      <a:pt x="0" y="16936"/>
                    </a:lnTo>
                    <a:close/>
                  </a:path>
                  <a:path w="564514" h="198755">
                    <a:moveTo>
                      <a:pt x="0" y="181225"/>
                    </a:moveTo>
                    <a:lnTo>
                      <a:pt x="0" y="172756"/>
                    </a:lnTo>
                    <a:lnTo>
                      <a:pt x="4516" y="167110"/>
                    </a:lnTo>
                    <a:lnTo>
                      <a:pt x="13549" y="164288"/>
                    </a:lnTo>
                    <a:lnTo>
                      <a:pt x="552144" y="164288"/>
                    </a:lnTo>
                    <a:lnTo>
                      <a:pt x="560048" y="169934"/>
                    </a:lnTo>
                    <a:lnTo>
                      <a:pt x="564000" y="175579"/>
                    </a:lnTo>
                    <a:lnTo>
                      <a:pt x="564000" y="181225"/>
                    </a:lnTo>
                    <a:lnTo>
                      <a:pt x="564000" y="188564"/>
                    </a:lnTo>
                    <a:lnTo>
                      <a:pt x="559766" y="194210"/>
                    </a:lnTo>
                    <a:lnTo>
                      <a:pt x="551297" y="198162"/>
                    </a:lnTo>
                    <a:lnTo>
                      <a:pt x="11855" y="198162"/>
                    </a:lnTo>
                    <a:lnTo>
                      <a:pt x="3951" y="194210"/>
                    </a:lnTo>
                    <a:lnTo>
                      <a:pt x="0" y="188564"/>
                    </a:lnTo>
                    <a:lnTo>
                      <a:pt x="0" y="181225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01" name="object 38">
              <a:extLst>
                <a:ext uri="{FF2B5EF4-FFF2-40B4-BE49-F238E27FC236}">
                  <a16:creationId xmlns:a16="http://schemas.microsoft.com/office/drawing/2014/main" id="{09600842-36CA-8B7E-6D9D-258A5DE534B9}"/>
                </a:ext>
              </a:extLst>
            </p:cNvPr>
            <p:cNvGrpSpPr/>
            <p:nvPr/>
          </p:nvGrpSpPr>
          <p:grpSpPr>
            <a:xfrm>
              <a:off x="6820823" y="3917484"/>
              <a:ext cx="339090" cy="565150"/>
              <a:chOff x="6820823" y="2007580"/>
              <a:chExt cx="339090" cy="565150"/>
            </a:xfrm>
          </p:grpSpPr>
          <p:sp>
            <p:nvSpPr>
              <p:cNvPr id="102" name="object 39">
                <a:extLst>
                  <a:ext uri="{FF2B5EF4-FFF2-40B4-BE49-F238E27FC236}">
                    <a16:creationId xmlns:a16="http://schemas.microsoft.com/office/drawing/2014/main" id="{4BE27010-A5A9-1007-23BC-16AC590E515D}"/>
                  </a:ext>
                </a:extLst>
              </p:cNvPr>
              <p:cNvSpPr/>
              <p:nvPr/>
            </p:nvSpPr>
            <p:spPr>
              <a:xfrm>
                <a:off x="6821246" y="2007996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156667" y="0"/>
                    </a:moveTo>
                    <a:lnTo>
                      <a:pt x="95269" y="11009"/>
                    </a:lnTo>
                    <a:lnTo>
                      <a:pt x="44881" y="44030"/>
                    </a:lnTo>
                    <a:lnTo>
                      <a:pt x="11220" y="92094"/>
                    </a:lnTo>
                    <a:lnTo>
                      <a:pt x="0" y="148196"/>
                    </a:lnTo>
                    <a:lnTo>
                      <a:pt x="845" y="158783"/>
                    </a:lnTo>
                    <a:lnTo>
                      <a:pt x="20906" y="192125"/>
                    </a:lnTo>
                    <a:lnTo>
                      <a:pt x="49961" y="200698"/>
                    </a:lnTo>
                    <a:lnTo>
                      <a:pt x="61551" y="199431"/>
                    </a:lnTo>
                    <a:lnTo>
                      <a:pt x="94001" y="177835"/>
                    </a:lnTo>
                    <a:lnTo>
                      <a:pt x="100618" y="137298"/>
                    </a:lnTo>
                    <a:lnTo>
                      <a:pt x="77540" y="105750"/>
                    </a:lnTo>
                    <a:lnTo>
                      <a:pt x="51371" y="99085"/>
                    </a:lnTo>
                    <a:lnTo>
                      <a:pt x="49961" y="98805"/>
                    </a:lnTo>
                    <a:lnTo>
                      <a:pt x="49961" y="96545"/>
                    </a:lnTo>
                    <a:lnTo>
                      <a:pt x="52781" y="91173"/>
                    </a:lnTo>
                    <a:lnTo>
                      <a:pt x="78278" y="61344"/>
                    </a:lnTo>
                    <a:lnTo>
                      <a:pt x="123636" y="40701"/>
                    </a:lnTo>
                    <a:lnTo>
                      <a:pt x="137185" y="39801"/>
                    </a:lnTo>
                    <a:lnTo>
                      <a:pt x="162329" y="42235"/>
                    </a:lnTo>
                    <a:lnTo>
                      <a:pt x="203400" y="61709"/>
                    </a:lnTo>
                    <a:lnTo>
                      <a:pt x="231928" y="99131"/>
                    </a:lnTo>
                    <a:lnTo>
                      <a:pt x="246321" y="145289"/>
                    </a:lnTo>
                    <a:lnTo>
                      <a:pt x="248119" y="171069"/>
                    </a:lnTo>
                    <a:lnTo>
                      <a:pt x="247962" y="178845"/>
                    </a:lnTo>
                    <a:lnTo>
                      <a:pt x="239661" y="224408"/>
                    </a:lnTo>
                    <a:lnTo>
                      <a:pt x="224998" y="258125"/>
                    </a:lnTo>
                    <a:lnTo>
                      <a:pt x="212931" y="281894"/>
                    </a:lnTo>
                    <a:lnTo>
                      <a:pt x="174664" y="333867"/>
                    </a:lnTo>
                    <a:lnTo>
                      <a:pt x="134807" y="380393"/>
                    </a:lnTo>
                    <a:lnTo>
                      <a:pt x="83832" y="435914"/>
                    </a:lnTo>
                    <a:lnTo>
                      <a:pt x="30479" y="495401"/>
                    </a:lnTo>
                    <a:lnTo>
                      <a:pt x="8573" y="520654"/>
                    </a:lnTo>
                    <a:lnTo>
                      <a:pt x="1689" y="529564"/>
                    </a:lnTo>
                    <a:lnTo>
                      <a:pt x="0" y="533793"/>
                    </a:lnTo>
                    <a:lnTo>
                      <a:pt x="0" y="564006"/>
                    </a:lnTo>
                    <a:lnTo>
                      <a:pt x="314172" y="564006"/>
                    </a:lnTo>
                    <a:lnTo>
                      <a:pt x="314172" y="561454"/>
                    </a:lnTo>
                    <a:lnTo>
                      <a:pt x="315923" y="555320"/>
                    </a:lnTo>
                    <a:lnTo>
                      <a:pt x="318623" y="540291"/>
                    </a:lnTo>
                    <a:lnTo>
                      <a:pt x="322277" y="516368"/>
                    </a:lnTo>
                    <a:lnTo>
                      <a:pt x="334714" y="427023"/>
                    </a:lnTo>
                    <a:lnTo>
                      <a:pt x="337896" y="406488"/>
                    </a:lnTo>
                    <a:lnTo>
                      <a:pt x="337896" y="403948"/>
                    </a:lnTo>
                    <a:lnTo>
                      <a:pt x="304012" y="403948"/>
                    </a:lnTo>
                    <a:lnTo>
                      <a:pt x="304012" y="406488"/>
                    </a:lnTo>
                    <a:lnTo>
                      <a:pt x="297347" y="438825"/>
                    </a:lnTo>
                    <a:lnTo>
                      <a:pt x="287185" y="476510"/>
                    </a:lnTo>
                    <a:lnTo>
                      <a:pt x="244101" y="485033"/>
                    </a:lnTo>
                    <a:lnTo>
                      <a:pt x="200966" y="485827"/>
                    </a:lnTo>
                    <a:lnTo>
                      <a:pt x="142265" y="486092"/>
                    </a:lnTo>
                    <a:lnTo>
                      <a:pt x="77901" y="485241"/>
                    </a:lnTo>
                    <a:lnTo>
                      <a:pt x="153491" y="413578"/>
                    </a:lnTo>
                    <a:lnTo>
                      <a:pt x="176142" y="392514"/>
                    </a:lnTo>
                    <a:lnTo>
                      <a:pt x="195831" y="374624"/>
                    </a:lnTo>
                    <a:lnTo>
                      <a:pt x="233304" y="341700"/>
                    </a:lnTo>
                    <a:lnTo>
                      <a:pt x="251512" y="325188"/>
                    </a:lnTo>
                    <a:lnTo>
                      <a:pt x="280301" y="297243"/>
                    </a:lnTo>
                    <a:lnTo>
                      <a:pt x="312062" y="255641"/>
                    </a:lnTo>
                    <a:lnTo>
                      <a:pt x="333659" y="205782"/>
                    </a:lnTo>
                    <a:lnTo>
                      <a:pt x="337896" y="170218"/>
                    </a:lnTo>
                    <a:lnTo>
                      <a:pt x="334293" y="134282"/>
                    </a:lnTo>
                    <a:lnTo>
                      <a:pt x="308037" y="72884"/>
                    </a:lnTo>
                    <a:lnTo>
                      <a:pt x="257969" y="26676"/>
                    </a:lnTo>
                    <a:lnTo>
                      <a:pt x="193609" y="2964"/>
                    </a:lnTo>
                    <a:lnTo>
                      <a:pt x="15666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3" name="object 40">
                <a:extLst>
                  <a:ext uri="{FF2B5EF4-FFF2-40B4-BE49-F238E27FC236}">
                    <a16:creationId xmlns:a16="http://schemas.microsoft.com/office/drawing/2014/main" id="{93DF3C74-9A38-7044-BEFC-E63527A90188}"/>
                  </a:ext>
                </a:extLst>
              </p:cNvPr>
              <p:cNvSpPr/>
              <p:nvPr/>
            </p:nvSpPr>
            <p:spPr>
              <a:xfrm>
                <a:off x="6821246" y="2008003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49963" y="200702"/>
                    </a:moveTo>
                    <a:lnTo>
                      <a:pt x="13549" y="185459"/>
                    </a:lnTo>
                    <a:lnTo>
                      <a:pt x="0" y="148198"/>
                    </a:lnTo>
                    <a:lnTo>
                      <a:pt x="2805" y="119141"/>
                    </a:lnTo>
                    <a:lnTo>
                      <a:pt x="25246" y="67059"/>
                    </a:lnTo>
                    <a:lnTo>
                      <a:pt x="68700" y="24770"/>
                    </a:lnTo>
                    <a:lnTo>
                      <a:pt x="124592" y="2752"/>
                    </a:lnTo>
                    <a:lnTo>
                      <a:pt x="156666" y="0"/>
                    </a:lnTo>
                    <a:lnTo>
                      <a:pt x="193610" y="2964"/>
                    </a:lnTo>
                    <a:lnTo>
                      <a:pt x="257970" y="26675"/>
                    </a:lnTo>
                    <a:lnTo>
                      <a:pt x="308040" y="72881"/>
                    </a:lnTo>
                    <a:lnTo>
                      <a:pt x="334292" y="134278"/>
                    </a:lnTo>
                    <a:lnTo>
                      <a:pt x="337892" y="170216"/>
                    </a:lnTo>
                    <a:lnTo>
                      <a:pt x="336833" y="188211"/>
                    </a:lnTo>
                    <a:lnTo>
                      <a:pt x="320955" y="239657"/>
                    </a:lnTo>
                    <a:lnTo>
                      <a:pt x="291739" y="284435"/>
                    </a:lnTo>
                    <a:lnTo>
                      <a:pt x="251513" y="325189"/>
                    </a:lnTo>
                    <a:lnTo>
                      <a:pt x="212558" y="359910"/>
                    </a:lnTo>
                    <a:lnTo>
                      <a:pt x="195833" y="374624"/>
                    </a:lnTo>
                    <a:lnTo>
                      <a:pt x="176144" y="392513"/>
                    </a:lnTo>
                    <a:lnTo>
                      <a:pt x="153491" y="413579"/>
                    </a:lnTo>
                    <a:lnTo>
                      <a:pt x="127873" y="437820"/>
                    </a:lnTo>
                    <a:lnTo>
                      <a:pt x="77909" y="485243"/>
                    </a:lnTo>
                    <a:lnTo>
                      <a:pt x="142270" y="486090"/>
                    </a:lnTo>
                    <a:lnTo>
                      <a:pt x="200967" y="485825"/>
                    </a:lnTo>
                    <a:lnTo>
                      <a:pt x="244103" y="485031"/>
                    </a:lnTo>
                    <a:lnTo>
                      <a:pt x="283693" y="481856"/>
                    </a:lnTo>
                    <a:lnTo>
                      <a:pt x="297349" y="438825"/>
                    </a:lnTo>
                    <a:lnTo>
                      <a:pt x="304018" y="406486"/>
                    </a:lnTo>
                    <a:lnTo>
                      <a:pt x="304018" y="403946"/>
                    </a:lnTo>
                    <a:lnTo>
                      <a:pt x="337892" y="403946"/>
                    </a:lnTo>
                    <a:lnTo>
                      <a:pt x="337892" y="406486"/>
                    </a:lnTo>
                    <a:lnTo>
                      <a:pt x="336886" y="412255"/>
                    </a:lnTo>
                    <a:lnTo>
                      <a:pt x="334716" y="427022"/>
                    </a:lnTo>
                    <a:lnTo>
                      <a:pt x="331381" y="450787"/>
                    </a:lnTo>
                    <a:lnTo>
                      <a:pt x="326883" y="483549"/>
                    </a:lnTo>
                    <a:lnTo>
                      <a:pt x="322278" y="516365"/>
                    </a:lnTo>
                    <a:lnTo>
                      <a:pt x="318626" y="540288"/>
                    </a:lnTo>
                    <a:lnTo>
                      <a:pt x="315927" y="555320"/>
                    </a:lnTo>
                    <a:lnTo>
                      <a:pt x="314180" y="561459"/>
                    </a:lnTo>
                    <a:lnTo>
                      <a:pt x="314180" y="564000"/>
                    </a:lnTo>
                    <a:lnTo>
                      <a:pt x="0" y="564000"/>
                    </a:lnTo>
                    <a:lnTo>
                      <a:pt x="0" y="547910"/>
                    </a:lnTo>
                    <a:lnTo>
                      <a:pt x="0" y="537748"/>
                    </a:lnTo>
                    <a:lnTo>
                      <a:pt x="0" y="533796"/>
                    </a:lnTo>
                    <a:lnTo>
                      <a:pt x="1693" y="529561"/>
                    </a:lnTo>
                    <a:lnTo>
                      <a:pt x="30486" y="495405"/>
                    </a:lnTo>
                    <a:lnTo>
                      <a:pt x="42342" y="482279"/>
                    </a:lnTo>
                    <a:lnTo>
                      <a:pt x="53351" y="470000"/>
                    </a:lnTo>
                    <a:lnTo>
                      <a:pt x="63513" y="458567"/>
                    </a:lnTo>
                    <a:lnTo>
                      <a:pt x="72828" y="447982"/>
                    </a:lnTo>
                    <a:lnTo>
                      <a:pt x="77486" y="442848"/>
                    </a:lnTo>
                    <a:lnTo>
                      <a:pt x="83837" y="435914"/>
                    </a:lnTo>
                    <a:lnTo>
                      <a:pt x="91882" y="427181"/>
                    </a:lnTo>
                    <a:lnTo>
                      <a:pt x="101621" y="416648"/>
                    </a:lnTo>
                    <a:lnTo>
                      <a:pt x="111360" y="406116"/>
                    </a:lnTo>
                    <a:lnTo>
                      <a:pt x="119405" y="397383"/>
                    </a:lnTo>
                    <a:lnTo>
                      <a:pt x="147086" y="366420"/>
                    </a:lnTo>
                    <a:lnTo>
                      <a:pt x="174662" y="333869"/>
                    </a:lnTo>
                    <a:lnTo>
                      <a:pt x="182442" y="323495"/>
                    </a:lnTo>
                    <a:lnTo>
                      <a:pt x="186941" y="317568"/>
                    </a:lnTo>
                    <a:lnTo>
                      <a:pt x="192181" y="310793"/>
                    </a:lnTo>
                    <a:lnTo>
                      <a:pt x="198162" y="303171"/>
                    </a:lnTo>
                    <a:lnTo>
                      <a:pt x="204037" y="295443"/>
                    </a:lnTo>
                    <a:lnTo>
                      <a:pt x="208959" y="288351"/>
                    </a:lnTo>
                    <a:lnTo>
                      <a:pt x="212929" y="281894"/>
                    </a:lnTo>
                    <a:lnTo>
                      <a:pt x="215946" y="276072"/>
                    </a:lnTo>
                    <a:lnTo>
                      <a:pt x="218645" y="270408"/>
                    </a:lnTo>
                    <a:lnTo>
                      <a:pt x="221662" y="264428"/>
                    </a:lnTo>
                    <a:lnTo>
                      <a:pt x="224996" y="258129"/>
                    </a:lnTo>
                    <a:lnTo>
                      <a:pt x="228648" y="251513"/>
                    </a:lnTo>
                    <a:lnTo>
                      <a:pt x="232194" y="244738"/>
                    </a:lnTo>
                    <a:lnTo>
                      <a:pt x="244262" y="205042"/>
                    </a:lnTo>
                    <a:lnTo>
                      <a:pt x="248126" y="171063"/>
                    </a:lnTo>
                    <a:lnTo>
                      <a:pt x="246326" y="145287"/>
                    </a:lnTo>
                    <a:lnTo>
                      <a:pt x="231930" y="99134"/>
                    </a:lnTo>
                    <a:lnTo>
                      <a:pt x="203402" y="61713"/>
                    </a:lnTo>
                    <a:lnTo>
                      <a:pt x="162330" y="42236"/>
                    </a:lnTo>
                    <a:lnTo>
                      <a:pt x="137189" y="39801"/>
                    </a:lnTo>
                    <a:lnTo>
                      <a:pt x="123639" y="40701"/>
                    </a:lnTo>
                    <a:lnTo>
                      <a:pt x="78280" y="61343"/>
                    </a:lnTo>
                    <a:lnTo>
                      <a:pt x="52786" y="91177"/>
                    </a:lnTo>
                    <a:lnTo>
                      <a:pt x="49963" y="96540"/>
                    </a:lnTo>
                    <a:lnTo>
                      <a:pt x="49963" y="98234"/>
                    </a:lnTo>
                    <a:lnTo>
                      <a:pt x="49963" y="98799"/>
                    </a:lnTo>
                    <a:lnTo>
                      <a:pt x="51375" y="99081"/>
                    </a:lnTo>
                    <a:lnTo>
                      <a:pt x="54198" y="99081"/>
                    </a:lnTo>
                    <a:lnTo>
                      <a:pt x="61872" y="99822"/>
                    </a:lnTo>
                    <a:lnTo>
                      <a:pt x="97599" y="126603"/>
                    </a:lnTo>
                    <a:lnTo>
                      <a:pt x="101621" y="149891"/>
                    </a:lnTo>
                    <a:lnTo>
                      <a:pt x="100774" y="160054"/>
                    </a:lnTo>
                    <a:lnTo>
                      <a:pt x="71770" y="196468"/>
                    </a:lnTo>
                    <a:lnTo>
                      <a:pt x="61555" y="199432"/>
                    </a:lnTo>
                    <a:lnTo>
                      <a:pt x="49963" y="20070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04" name="object 41">
              <a:extLst>
                <a:ext uri="{FF2B5EF4-FFF2-40B4-BE49-F238E27FC236}">
                  <a16:creationId xmlns:a16="http://schemas.microsoft.com/office/drawing/2014/main" id="{2C01DD60-D1A2-9FEE-87D4-456547444FB6}"/>
                </a:ext>
              </a:extLst>
            </p:cNvPr>
            <p:cNvGrpSpPr/>
            <p:nvPr/>
          </p:nvGrpSpPr>
          <p:grpSpPr>
            <a:xfrm>
              <a:off x="7230695" y="4108024"/>
              <a:ext cx="401955" cy="382905"/>
              <a:chOff x="7230695" y="2198120"/>
              <a:chExt cx="401955" cy="382905"/>
            </a:xfrm>
          </p:grpSpPr>
          <p:sp>
            <p:nvSpPr>
              <p:cNvPr id="105" name="object 42">
                <a:extLst>
                  <a:ext uri="{FF2B5EF4-FFF2-40B4-BE49-F238E27FC236}">
                    <a16:creationId xmlns:a16="http://schemas.microsoft.com/office/drawing/2014/main" id="{59820239-6D75-D464-A45F-E058017751A1}"/>
                  </a:ext>
                </a:extLst>
              </p:cNvPr>
              <p:cNvSpPr/>
              <p:nvPr/>
            </p:nvSpPr>
            <p:spPr>
              <a:xfrm>
                <a:off x="7231113" y="2198535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4" h="382269">
                    <a:moveTo>
                      <a:pt x="209181" y="0"/>
                    </a:moveTo>
                    <a:lnTo>
                      <a:pt x="169957" y="5189"/>
                    </a:lnTo>
                    <a:lnTo>
                      <a:pt x="132748" y="19902"/>
                    </a:lnTo>
                    <a:lnTo>
                      <a:pt x="97551" y="44143"/>
                    </a:lnTo>
                    <a:lnTo>
                      <a:pt x="64363" y="77914"/>
                    </a:lnTo>
                    <a:lnTo>
                      <a:pt x="36208" y="116973"/>
                    </a:lnTo>
                    <a:lnTo>
                      <a:pt x="16094" y="157094"/>
                    </a:lnTo>
                    <a:lnTo>
                      <a:pt x="4023" y="198274"/>
                    </a:lnTo>
                    <a:lnTo>
                      <a:pt x="0" y="240512"/>
                    </a:lnTo>
                    <a:lnTo>
                      <a:pt x="2083" y="272689"/>
                    </a:lnTo>
                    <a:lnTo>
                      <a:pt x="2128" y="273380"/>
                    </a:lnTo>
                    <a:lnTo>
                      <a:pt x="20011" y="328632"/>
                    </a:lnTo>
                    <a:lnTo>
                      <a:pt x="54044" y="362874"/>
                    </a:lnTo>
                    <a:lnTo>
                      <a:pt x="95115" y="379810"/>
                    </a:lnTo>
                    <a:lnTo>
                      <a:pt x="117716" y="381927"/>
                    </a:lnTo>
                    <a:lnTo>
                      <a:pt x="143441" y="378964"/>
                    </a:lnTo>
                    <a:lnTo>
                      <a:pt x="168952" y="370074"/>
                    </a:lnTo>
                    <a:lnTo>
                      <a:pt x="194252" y="355255"/>
                    </a:lnTo>
                    <a:lnTo>
                      <a:pt x="198857" y="351447"/>
                    </a:lnTo>
                    <a:lnTo>
                      <a:pt x="123647" y="351447"/>
                    </a:lnTo>
                    <a:lnTo>
                      <a:pt x="113434" y="350173"/>
                    </a:lnTo>
                    <a:lnTo>
                      <a:pt x="80561" y="327524"/>
                    </a:lnTo>
                    <a:lnTo>
                      <a:pt x="71995" y="283908"/>
                    </a:lnTo>
                    <a:lnTo>
                      <a:pt x="71983" y="283692"/>
                    </a:lnTo>
                    <a:lnTo>
                      <a:pt x="72555" y="281444"/>
                    </a:lnTo>
                    <a:lnTo>
                      <a:pt x="72834" y="278053"/>
                    </a:lnTo>
                    <a:lnTo>
                      <a:pt x="72834" y="264223"/>
                    </a:lnTo>
                    <a:lnTo>
                      <a:pt x="78813" y="228547"/>
                    </a:lnTo>
                    <a:lnTo>
                      <a:pt x="96176" y="159105"/>
                    </a:lnTo>
                    <a:lnTo>
                      <a:pt x="115917" y="105169"/>
                    </a:lnTo>
                    <a:lnTo>
                      <a:pt x="137086" y="70874"/>
                    </a:lnTo>
                    <a:lnTo>
                      <a:pt x="177636" y="37055"/>
                    </a:lnTo>
                    <a:lnTo>
                      <a:pt x="206641" y="30492"/>
                    </a:lnTo>
                    <a:lnTo>
                      <a:pt x="274995" y="30492"/>
                    </a:lnTo>
                    <a:lnTo>
                      <a:pt x="268244" y="23343"/>
                    </a:lnTo>
                    <a:lnTo>
                      <a:pt x="249826" y="10374"/>
                    </a:lnTo>
                    <a:lnTo>
                      <a:pt x="230139" y="2593"/>
                    </a:lnTo>
                    <a:lnTo>
                      <a:pt x="209181" y="0"/>
                    </a:lnTo>
                    <a:close/>
                  </a:path>
                  <a:path w="400684" h="382269">
                    <a:moveTo>
                      <a:pt x="289736" y="329704"/>
                    </a:moveTo>
                    <a:lnTo>
                      <a:pt x="225551" y="329704"/>
                    </a:lnTo>
                    <a:lnTo>
                      <a:pt x="226110" y="330276"/>
                    </a:lnTo>
                    <a:lnTo>
                      <a:pt x="231190" y="342976"/>
                    </a:lnTo>
                    <a:lnTo>
                      <a:pt x="266921" y="374785"/>
                    </a:lnTo>
                    <a:lnTo>
                      <a:pt x="304876" y="381927"/>
                    </a:lnTo>
                    <a:lnTo>
                      <a:pt x="313905" y="381927"/>
                    </a:lnTo>
                    <a:lnTo>
                      <a:pt x="352298" y="362457"/>
                    </a:lnTo>
                    <a:lnTo>
                      <a:pt x="361480" y="351447"/>
                    </a:lnTo>
                    <a:lnTo>
                      <a:pt x="312496" y="351447"/>
                    </a:lnTo>
                    <a:lnTo>
                      <a:pt x="304584" y="350875"/>
                    </a:lnTo>
                    <a:lnTo>
                      <a:pt x="289934" y="331114"/>
                    </a:lnTo>
                    <a:lnTo>
                      <a:pt x="289816" y="330276"/>
                    </a:lnTo>
                    <a:lnTo>
                      <a:pt x="289736" y="329704"/>
                    </a:lnTo>
                    <a:close/>
                  </a:path>
                  <a:path w="400684" h="382269">
                    <a:moveTo>
                      <a:pt x="274995" y="30492"/>
                    </a:moveTo>
                    <a:lnTo>
                      <a:pt x="206641" y="30492"/>
                    </a:lnTo>
                    <a:lnTo>
                      <a:pt x="217964" y="31866"/>
                    </a:lnTo>
                    <a:lnTo>
                      <a:pt x="228231" y="35147"/>
                    </a:lnTo>
                    <a:lnTo>
                      <a:pt x="258081" y="62880"/>
                    </a:lnTo>
                    <a:lnTo>
                      <a:pt x="269303" y="92303"/>
                    </a:lnTo>
                    <a:lnTo>
                      <a:pt x="269303" y="95694"/>
                    </a:lnTo>
                    <a:lnTo>
                      <a:pt x="256600" y="151113"/>
                    </a:lnTo>
                    <a:lnTo>
                      <a:pt x="247281" y="189699"/>
                    </a:lnTo>
                    <a:lnTo>
                      <a:pt x="237916" y="228073"/>
                    </a:lnTo>
                    <a:lnTo>
                      <a:pt x="226486" y="273380"/>
                    </a:lnTo>
                    <a:lnTo>
                      <a:pt x="201240" y="310316"/>
                    </a:lnTo>
                    <a:lnTo>
                      <a:pt x="171438" y="335721"/>
                    </a:lnTo>
                    <a:lnTo>
                      <a:pt x="123647" y="351447"/>
                    </a:lnTo>
                    <a:lnTo>
                      <a:pt x="198857" y="351447"/>
                    </a:lnTo>
                    <a:lnTo>
                      <a:pt x="219341" y="334505"/>
                    </a:lnTo>
                    <a:lnTo>
                      <a:pt x="222719" y="331114"/>
                    </a:lnTo>
                    <a:lnTo>
                      <a:pt x="224421" y="329996"/>
                    </a:lnTo>
                    <a:lnTo>
                      <a:pt x="225551" y="329704"/>
                    </a:lnTo>
                    <a:lnTo>
                      <a:pt x="289736" y="329704"/>
                    </a:lnTo>
                    <a:lnTo>
                      <a:pt x="289154" y="325564"/>
                    </a:lnTo>
                    <a:lnTo>
                      <a:pt x="297249" y="272689"/>
                    </a:lnTo>
                    <a:lnTo>
                      <a:pt x="307198" y="230769"/>
                    </a:lnTo>
                    <a:lnTo>
                      <a:pt x="334665" y="120145"/>
                    </a:lnTo>
                    <a:lnTo>
                      <a:pt x="344460" y="79179"/>
                    </a:lnTo>
                    <a:lnTo>
                      <a:pt x="350338" y="52398"/>
                    </a:lnTo>
                    <a:lnTo>
                      <a:pt x="352033" y="41503"/>
                    </a:lnTo>
                    <a:lnTo>
                      <a:pt x="285394" y="41503"/>
                    </a:lnTo>
                    <a:lnTo>
                      <a:pt x="274995" y="30492"/>
                    </a:lnTo>
                    <a:close/>
                  </a:path>
                  <a:path w="400684" h="382269">
                    <a:moveTo>
                      <a:pt x="395198" y="243890"/>
                    </a:moveTo>
                    <a:lnTo>
                      <a:pt x="376567" y="243890"/>
                    </a:lnTo>
                    <a:lnTo>
                      <a:pt x="373748" y="244182"/>
                    </a:lnTo>
                    <a:lnTo>
                      <a:pt x="372618" y="244741"/>
                    </a:lnTo>
                    <a:lnTo>
                      <a:pt x="370357" y="245300"/>
                    </a:lnTo>
                    <a:lnTo>
                      <a:pt x="367537" y="251231"/>
                    </a:lnTo>
                    <a:lnTo>
                      <a:pt x="364147" y="262521"/>
                    </a:lnTo>
                    <a:lnTo>
                      <a:pt x="355626" y="291742"/>
                    </a:lnTo>
                    <a:lnTo>
                      <a:pt x="347000" y="315033"/>
                    </a:lnTo>
                    <a:lnTo>
                      <a:pt x="323214" y="348335"/>
                    </a:lnTo>
                    <a:lnTo>
                      <a:pt x="312496" y="351447"/>
                    </a:lnTo>
                    <a:lnTo>
                      <a:pt x="361480" y="351447"/>
                    </a:lnTo>
                    <a:lnTo>
                      <a:pt x="366266" y="344673"/>
                    </a:lnTo>
                    <a:lnTo>
                      <a:pt x="372812" y="333451"/>
                    </a:lnTo>
                    <a:lnTo>
                      <a:pt x="372934" y="333241"/>
                    </a:lnTo>
                    <a:lnTo>
                      <a:pt x="389977" y="294706"/>
                    </a:lnTo>
                    <a:lnTo>
                      <a:pt x="400557" y="254901"/>
                    </a:lnTo>
                    <a:lnTo>
                      <a:pt x="400557" y="246430"/>
                    </a:lnTo>
                    <a:lnTo>
                      <a:pt x="395198" y="243890"/>
                    </a:lnTo>
                    <a:close/>
                  </a:path>
                  <a:path w="400684" h="382269">
                    <a:moveTo>
                      <a:pt x="331685" y="16090"/>
                    </a:moveTo>
                    <a:lnTo>
                      <a:pt x="324345" y="16090"/>
                    </a:lnTo>
                    <a:lnTo>
                      <a:pt x="312387" y="17679"/>
                    </a:lnTo>
                    <a:lnTo>
                      <a:pt x="301907" y="22444"/>
                    </a:lnTo>
                    <a:lnTo>
                      <a:pt x="296313" y="27381"/>
                    </a:lnTo>
                    <a:lnTo>
                      <a:pt x="292836" y="30492"/>
                    </a:lnTo>
                    <a:lnTo>
                      <a:pt x="285394" y="41503"/>
                    </a:lnTo>
                    <a:lnTo>
                      <a:pt x="352033" y="41503"/>
                    </a:lnTo>
                    <a:lnTo>
                      <a:pt x="352215" y="40333"/>
                    </a:lnTo>
                    <a:lnTo>
                      <a:pt x="352298" y="33032"/>
                    </a:lnTo>
                    <a:lnTo>
                      <a:pt x="349465" y="27381"/>
                    </a:lnTo>
                    <a:lnTo>
                      <a:pt x="338175" y="18351"/>
                    </a:lnTo>
                    <a:lnTo>
                      <a:pt x="331685" y="160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6" name="object 43">
                <a:extLst>
                  <a:ext uri="{FF2B5EF4-FFF2-40B4-BE49-F238E27FC236}">
                    <a16:creationId xmlns:a16="http://schemas.microsoft.com/office/drawing/2014/main" id="{7C40F154-0683-F2A6-26B8-6F1A8F9BB80A}"/>
                  </a:ext>
                </a:extLst>
              </p:cNvPr>
              <p:cNvSpPr/>
              <p:nvPr/>
            </p:nvSpPr>
            <p:spPr>
              <a:xfrm>
                <a:off x="7231119" y="2198544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4" h="382269">
                    <a:moveTo>
                      <a:pt x="0" y="240504"/>
                    </a:moveTo>
                    <a:lnTo>
                      <a:pt x="4022" y="198268"/>
                    </a:lnTo>
                    <a:lnTo>
                      <a:pt x="16090" y="157090"/>
                    </a:lnTo>
                    <a:lnTo>
                      <a:pt x="36202" y="116970"/>
                    </a:lnTo>
                    <a:lnTo>
                      <a:pt x="64360" y="77909"/>
                    </a:lnTo>
                    <a:lnTo>
                      <a:pt x="97546" y="44141"/>
                    </a:lnTo>
                    <a:lnTo>
                      <a:pt x="132743" y="19900"/>
                    </a:lnTo>
                    <a:lnTo>
                      <a:pt x="169951" y="5187"/>
                    </a:lnTo>
                    <a:lnTo>
                      <a:pt x="209171" y="0"/>
                    </a:lnTo>
                    <a:lnTo>
                      <a:pt x="230130" y="2593"/>
                    </a:lnTo>
                    <a:lnTo>
                      <a:pt x="249819" y="10373"/>
                    </a:lnTo>
                    <a:lnTo>
                      <a:pt x="268238" y="23341"/>
                    </a:lnTo>
                    <a:lnTo>
                      <a:pt x="285387" y="41495"/>
                    </a:lnTo>
                    <a:lnTo>
                      <a:pt x="292903" y="30380"/>
                    </a:lnTo>
                    <a:lnTo>
                      <a:pt x="301901" y="22441"/>
                    </a:lnTo>
                    <a:lnTo>
                      <a:pt x="312380" y="17677"/>
                    </a:lnTo>
                    <a:lnTo>
                      <a:pt x="324342" y="16090"/>
                    </a:lnTo>
                    <a:lnTo>
                      <a:pt x="331682" y="16090"/>
                    </a:lnTo>
                    <a:lnTo>
                      <a:pt x="338174" y="18348"/>
                    </a:lnTo>
                    <a:lnTo>
                      <a:pt x="343820" y="22864"/>
                    </a:lnTo>
                    <a:lnTo>
                      <a:pt x="349465" y="27381"/>
                    </a:lnTo>
                    <a:lnTo>
                      <a:pt x="352288" y="33027"/>
                    </a:lnTo>
                    <a:lnTo>
                      <a:pt x="352288" y="39801"/>
                    </a:lnTo>
                    <a:lnTo>
                      <a:pt x="350330" y="52398"/>
                    </a:lnTo>
                    <a:lnTo>
                      <a:pt x="344455" y="79180"/>
                    </a:lnTo>
                    <a:lnTo>
                      <a:pt x="334663" y="120146"/>
                    </a:lnTo>
                    <a:lnTo>
                      <a:pt x="320955" y="175297"/>
                    </a:lnTo>
                    <a:lnTo>
                      <a:pt x="307193" y="230765"/>
                    </a:lnTo>
                    <a:lnTo>
                      <a:pt x="297243" y="272684"/>
                    </a:lnTo>
                    <a:lnTo>
                      <a:pt x="291103" y="301054"/>
                    </a:lnTo>
                    <a:lnTo>
                      <a:pt x="288774" y="315874"/>
                    </a:lnTo>
                    <a:lnTo>
                      <a:pt x="289145" y="325559"/>
                    </a:lnTo>
                    <a:lnTo>
                      <a:pt x="312486" y="351441"/>
                    </a:lnTo>
                    <a:lnTo>
                      <a:pt x="317567" y="350877"/>
                    </a:lnTo>
                    <a:lnTo>
                      <a:pt x="346995" y="315027"/>
                    </a:lnTo>
                    <a:lnTo>
                      <a:pt x="364144" y="262522"/>
                    </a:lnTo>
                    <a:lnTo>
                      <a:pt x="367531" y="251231"/>
                    </a:lnTo>
                    <a:lnTo>
                      <a:pt x="370354" y="245303"/>
                    </a:lnTo>
                    <a:lnTo>
                      <a:pt x="372612" y="244738"/>
                    </a:lnTo>
                    <a:lnTo>
                      <a:pt x="373741" y="244174"/>
                    </a:lnTo>
                    <a:lnTo>
                      <a:pt x="376565" y="243892"/>
                    </a:lnTo>
                    <a:lnTo>
                      <a:pt x="381081" y="243892"/>
                    </a:lnTo>
                    <a:lnTo>
                      <a:pt x="384468" y="243892"/>
                    </a:lnTo>
                    <a:lnTo>
                      <a:pt x="395195" y="243892"/>
                    </a:lnTo>
                    <a:lnTo>
                      <a:pt x="400558" y="246432"/>
                    </a:lnTo>
                    <a:lnTo>
                      <a:pt x="400558" y="251513"/>
                    </a:lnTo>
                    <a:lnTo>
                      <a:pt x="400558" y="254901"/>
                    </a:lnTo>
                    <a:lnTo>
                      <a:pt x="389973" y="294702"/>
                    </a:lnTo>
                    <a:lnTo>
                      <a:pt x="372930" y="333234"/>
                    </a:lnTo>
                    <a:lnTo>
                      <a:pt x="346466" y="367690"/>
                    </a:lnTo>
                    <a:lnTo>
                      <a:pt x="313898" y="381928"/>
                    </a:lnTo>
                    <a:lnTo>
                      <a:pt x="304865" y="381928"/>
                    </a:lnTo>
                    <a:lnTo>
                      <a:pt x="266915" y="374782"/>
                    </a:lnTo>
                    <a:lnTo>
                      <a:pt x="235000" y="349695"/>
                    </a:lnTo>
                    <a:lnTo>
                      <a:pt x="226108" y="330270"/>
                    </a:lnTo>
                    <a:lnTo>
                      <a:pt x="225543" y="329705"/>
                    </a:lnTo>
                    <a:lnTo>
                      <a:pt x="224414" y="329988"/>
                    </a:lnTo>
                    <a:lnTo>
                      <a:pt x="222720" y="331117"/>
                    </a:lnTo>
                    <a:lnTo>
                      <a:pt x="221592" y="332246"/>
                    </a:lnTo>
                    <a:lnTo>
                      <a:pt x="220462" y="333375"/>
                    </a:lnTo>
                    <a:lnTo>
                      <a:pt x="168946" y="370072"/>
                    </a:lnTo>
                    <a:lnTo>
                      <a:pt x="117711" y="381928"/>
                    </a:lnTo>
                    <a:lnTo>
                      <a:pt x="95111" y="379811"/>
                    </a:lnTo>
                    <a:lnTo>
                      <a:pt x="54039" y="362874"/>
                    </a:lnTo>
                    <a:lnTo>
                      <a:pt x="20006" y="328629"/>
                    </a:lnTo>
                    <a:lnTo>
                      <a:pt x="2222" y="274854"/>
                    </a:lnTo>
                    <a:lnTo>
                      <a:pt x="0" y="240504"/>
                    </a:lnTo>
                    <a:close/>
                  </a:path>
                  <a:path w="400684" h="382269">
                    <a:moveTo>
                      <a:pt x="269297" y="95693"/>
                    </a:moveTo>
                    <a:lnTo>
                      <a:pt x="269297" y="92306"/>
                    </a:lnTo>
                    <a:lnTo>
                      <a:pt x="267885" y="86096"/>
                    </a:lnTo>
                    <a:lnTo>
                      <a:pt x="245585" y="47423"/>
                    </a:lnTo>
                    <a:lnTo>
                      <a:pt x="206630" y="30486"/>
                    </a:lnTo>
                    <a:lnTo>
                      <a:pt x="191969" y="32127"/>
                    </a:lnTo>
                    <a:lnTo>
                      <a:pt x="149891" y="56738"/>
                    </a:lnTo>
                    <a:lnTo>
                      <a:pt x="125756" y="87013"/>
                    </a:lnTo>
                    <a:lnTo>
                      <a:pt x="107549" y="125333"/>
                    </a:lnTo>
                    <a:lnTo>
                      <a:pt x="86590" y="193504"/>
                    </a:lnTo>
                    <a:lnTo>
                      <a:pt x="72828" y="264216"/>
                    </a:lnTo>
                    <a:lnTo>
                      <a:pt x="72828" y="265910"/>
                    </a:lnTo>
                    <a:lnTo>
                      <a:pt x="72828" y="269015"/>
                    </a:lnTo>
                    <a:lnTo>
                      <a:pt x="72828" y="273531"/>
                    </a:lnTo>
                    <a:lnTo>
                      <a:pt x="72828" y="278047"/>
                    </a:lnTo>
                    <a:lnTo>
                      <a:pt x="72546" y="281435"/>
                    </a:lnTo>
                    <a:lnTo>
                      <a:pt x="80556" y="327518"/>
                    </a:lnTo>
                    <a:lnTo>
                      <a:pt x="113424" y="350171"/>
                    </a:lnTo>
                    <a:lnTo>
                      <a:pt x="123639" y="351441"/>
                    </a:lnTo>
                    <a:lnTo>
                      <a:pt x="139676" y="349695"/>
                    </a:lnTo>
                    <a:lnTo>
                      <a:pt x="187153" y="323495"/>
                    </a:lnTo>
                    <a:lnTo>
                      <a:pt x="219862" y="288722"/>
                    </a:lnTo>
                    <a:lnTo>
                      <a:pt x="237911" y="228066"/>
                    </a:lnTo>
                    <a:lnTo>
                      <a:pt x="247279" y="189693"/>
                    </a:lnTo>
                    <a:lnTo>
                      <a:pt x="256594" y="151109"/>
                    </a:lnTo>
                    <a:lnTo>
                      <a:pt x="267603" y="104109"/>
                    </a:lnTo>
                    <a:lnTo>
                      <a:pt x="269297" y="95693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07" name="object 44">
              <a:extLst>
                <a:ext uri="{FF2B5EF4-FFF2-40B4-BE49-F238E27FC236}">
                  <a16:creationId xmlns:a16="http://schemas.microsoft.com/office/drawing/2014/main" id="{A196BA2D-8BEC-0555-9B13-356B269B4255}"/>
                </a:ext>
              </a:extLst>
            </p:cNvPr>
            <p:cNvGrpSpPr/>
            <p:nvPr/>
          </p:nvGrpSpPr>
          <p:grpSpPr>
            <a:xfrm>
              <a:off x="7910714" y="4252835"/>
              <a:ext cx="517525" cy="34925"/>
              <a:chOff x="7910714" y="2342931"/>
              <a:chExt cx="517525" cy="34925"/>
            </a:xfrm>
          </p:grpSpPr>
          <p:sp>
            <p:nvSpPr>
              <p:cNvPr id="108" name="object 45">
                <a:extLst>
                  <a:ext uri="{FF2B5EF4-FFF2-40B4-BE49-F238E27FC236}">
                    <a16:creationId xmlns:a16="http://schemas.microsoft.com/office/drawing/2014/main" id="{5B2C4014-CB48-5BF9-93D9-22450DD50007}"/>
                  </a:ext>
                </a:extLst>
              </p:cNvPr>
              <p:cNvSpPr/>
              <p:nvPr/>
            </p:nvSpPr>
            <p:spPr>
              <a:xfrm>
                <a:off x="7911134" y="2343353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90" h="34289">
                    <a:moveTo>
                      <a:pt x="503872" y="0"/>
                    </a:moveTo>
                    <a:lnTo>
                      <a:pt x="11861" y="0"/>
                    </a:lnTo>
                    <a:lnTo>
                      <a:pt x="3949" y="3949"/>
                    </a:lnTo>
                    <a:lnTo>
                      <a:pt x="0" y="9588"/>
                    </a:lnTo>
                    <a:lnTo>
                      <a:pt x="0" y="24269"/>
                    </a:lnTo>
                    <a:lnTo>
                      <a:pt x="3949" y="29921"/>
                    </a:lnTo>
                    <a:lnTo>
                      <a:pt x="11861" y="33870"/>
                    </a:lnTo>
                    <a:lnTo>
                      <a:pt x="503872" y="33870"/>
                    </a:lnTo>
                    <a:lnTo>
                      <a:pt x="512343" y="29349"/>
                    </a:lnTo>
                    <a:lnTo>
                      <a:pt x="516585" y="23710"/>
                    </a:lnTo>
                    <a:lnTo>
                      <a:pt x="516585" y="10160"/>
                    </a:lnTo>
                    <a:lnTo>
                      <a:pt x="512343" y="4508"/>
                    </a:lnTo>
                    <a:lnTo>
                      <a:pt x="50387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9" name="object 46">
                <a:extLst>
                  <a:ext uri="{FF2B5EF4-FFF2-40B4-BE49-F238E27FC236}">
                    <a16:creationId xmlns:a16="http://schemas.microsoft.com/office/drawing/2014/main" id="{8083613F-8054-8B63-66BE-C17DA081F093}"/>
                  </a:ext>
                </a:extLst>
              </p:cNvPr>
              <p:cNvSpPr/>
              <p:nvPr/>
            </p:nvSpPr>
            <p:spPr>
              <a:xfrm>
                <a:off x="7911137" y="2343355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90" h="34289">
                    <a:moveTo>
                      <a:pt x="0" y="27945"/>
                    </a:moveTo>
                    <a:lnTo>
                      <a:pt x="0" y="24276"/>
                    </a:lnTo>
                    <a:lnTo>
                      <a:pt x="0" y="16936"/>
                    </a:lnTo>
                    <a:lnTo>
                      <a:pt x="0" y="9597"/>
                    </a:lnTo>
                    <a:lnTo>
                      <a:pt x="3951" y="3952"/>
                    </a:lnTo>
                    <a:lnTo>
                      <a:pt x="11855" y="0"/>
                    </a:lnTo>
                    <a:lnTo>
                      <a:pt x="503874" y="0"/>
                    </a:lnTo>
                    <a:lnTo>
                      <a:pt x="512342" y="4516"/>
                    </a:lnTo>
                    <a:lnTo>
                      <a:pt x="516576" y="10162"/>
                    </a:lnTo>
                    <a:lnTo>
                      <a:pt x="516576" y="16936"/>
                    </a:lnTo>
                    <a:lnTo>
                      <a:pt x="516576" y="23711"/>
                    </a:lnTo>
                    <a:lnTo>
                      <a:pt x="512342" y="29357"/>
                    </a:lnTo>
                    <a:lnTo>
                      <a:pt x="503874" y="33873"/>
                    </a:lnTo>
                    <a:lnTo>
                      <a:pt x="11855" y="33873"/>
                    </a:lnTo>
                    <a:lnTo>
                      <a:pt x="3951" y="29921"/>
                    </a:lnTo>
                    <a:lnTo>
                      <a:pt x="0" y="24276"/>
                    </a:lnTo>
                    <a:lnTo>
                      <a:pt x="0" y="16936"/>
                    </a:lnTo>
                    <a:lnTo>
                      <a:pt x="0" y="27945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10" name="object 47">
              <a:extLst>
                <a:ext uri="{FF2B5EF4-FFF2-40B4-BE49-F238E27FC236}">
                  <a16:creationId xmlns:a16="http://schemas.microsoft.com/office/drawing/2014/main" id="{716B98FB-265F-77AF-D212-381143696379}"/>
                </a:ext>
              </a:extLst>
            </p:cNvPr>
            <p:cNvGrpSpPr/>
            <p:nvPr/>
          </p:nvGrpSpPr>
          <p:grpSpPr>
            <a:xfrm>
              <a:off x="8714373" y="3921718"/>
              <a:ext cx="677545" cy="570230"/>
              <a:chOff x="8714373" y="2011814"/>
              <a:chExt cx="677545" cy="570230"/>
            </a:xfrm>
          </p:grpSpPr>
          <p:sp>
            <p:nvSpPr>
              <p:cNvPr id="111" name="object 48">
                <a:extLst>
                  <a:ext uri="{FF2B5EF4-FFF2-40B4-BE49-F238E27FC236}">
                    <a16:creationId xmlns:a16="http://schemas.microsoft.com/office/drawing/2014/main" id="{EA4E35F7-94F0-3992-081E-C6D7F1AA3C00}"/>
                  </a:ext>
                </a:extLst>
              </p:cNvPr>
              <p:cNvSpPr/>
              <p:nvPr/>
            </p:nvSpPr>
            <p:spPr>
              <a:xfrm>
                <a:off x="8714790" y="2198535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4" h="382269">
                    <a:moveTo>
                      <a:pt x="209181" y="0"/>
                    </a:moveTo>
                    <a:lnTo>
                      <a:pt x="169957" y="5189"/>
                    </a:lnTo>
                    <a:lnTo>
                      <a:pt x="132748" y="19902"/>
                    </a:lnTo>
                    <a:lnTo>
                      <a:pt x="97551" y="44143"/>
                    </a:lnTo>
                    <a:lnTo>
                      <a:pt x="64363" y="77914"/>
                    </a:lnTo>
                    <a:lnTo>
                      <a:pt x="36208" y="116973"/>
                    </a:lnTo>
                    <a:lnTo>
                      <a:pt x="16094" y="157094"/>
                    </a:lnTo>
                    <a:lnTo>
                      <a:pt x="4023" y="198274"/>
                    </a:lnTo>
                    <a:lnTo>
                      <a:pt x="0" y="240512"/>
                    </a:lnTo>
                    <a:lnTo>
                      <a:pt x="2083" y="272689"/>
                    </a:lnTo>
                    <a:lnTo>
                      <a:pt x="2128" y="273380"/>
                    </a:lnTo>
                    <a:lnTo>
                      <a:pt x="20011" y="328632"/>
                    </a:lnTo>
                    <a:lnTo>
                      <a:pt x="54044" y="362874"/>
                    </a:lnTo>
                    <a:lnTo>
                      <a:pt x="95115" y="379810"/>
                    </a:lnTo>
                    <a:lnTo>
                      <a:pt x="117716" y="381927"/>
                    </a:lnTo>
                    <a:lnTo>
                      <a:pt x="143441" y="378964"/>
                    </a:lnTo>
                    <a:lnTo>
                      <a:pt x="168952" y="370074"/>
                    </a:lnTo>
                    <a:lnTo>
                      <a:pt x="194252" y="355255"/>
                    </a:lnTo>
                    <a:lnTo>
                      <a:pt x="198857" y="351447"/>
                    </a:lnTo>
                    <a:lnTo>
                      <a:pt x="123647" y="351447"/>
                    </a:lnTo>
                    <a:lnTo>
                      <a:pt x="113428" y="350173"/>
                    </a:lnTo>
                    <a:lnTo>
                      <a:pt x="80556" y="327524"/>
                    </a:lnTo>
                    <a:lnTo>
                      <a:pt x="71995" y="283908"/>
                    </a:lnTo>
                    <a:lnTo>
                      <a:pt x="71983" y="283692"/>
                    </a:lnTo>
                    <a:lnTo>
                      <a:pt x="72555" y="281444"/>
                    </a:lnTo>
                    <a:lnTo>
                      <a:pt x="72834" y="278053"/>
                    </a:lnTo>
                    <a:lnTo>
                      <a:pt x="72834" y="264223"/>
                    </a:lnTo>
                    <a:lnTo>
                      <a:pt x="78813" y="228547"/>
                    </a:lnTo>
                    <a:lnTo>
                      <a:pt x="96176" y="159105"/>
                    </a:lnTo>
                    <a:lnTo>
                      <a:pt x="115917" y="105169"/>
                    </a:lnTo>
                    <a:lnTo>
                      <a:pt x="137086" y="70874"/>
                    </a:lnTo>
                    <a:lnTo>
                      <a:pt x="177631" y="37055"/>
                    </a:lnTo>
                    <a:lnTo>
                      <a:pt x="206641" y="30492"/>
                    </a:lnTo>
                    <a:lnTo>
                      <a:pt x="274995" y="30492"/>
                    </a:lnTo>
                    <a:lnTo>
                      <a:pt x="268244" y="23343"/>
                    </a:lnTo>
                    <a:lnTo>
                      <a:pt x="249826" y="10374"/>
                    </a:lnTo>
                    <a:lnTo>
                      <a:pt x="230139" y="2593"/>
                    </a:lnTo>
                    <a:lnTo>
                      <a:pt x="209181" y="0"/>
                    </a:lnTo>
                    <a:close/>
                  </a:path>
                  <a:path w="400684" h="382269">
                    <a:moveTo>
                      <a:pt x="289728" y="329704"/>
                    </a:moveTo>
                    <a:lnTo>
                      <a:pt x="225552" y="329704"/>
                    </a:lnTo>
                    <a:lnTo>
                      <a:pt x="226110" y="330276"/>
                    </a:lnTo>
                    <a:lnTo>
                      <a:pt x="231190" y="342976"/>
                    </a:lnTo>
                    <a:lnTo>
                      <a:pt x="266921" y="374785"/>
                    </a:lnTo>
                    <a:lnTo>
                      <a:pt x="304863" y="381927"/>
                    </a:lnTo>
                    <a:lnTo>
                      <a:pt x="313905" y="381927"/>
                    </a:lnTo>
                    <a:lnTo>
                      <a:pt x="352298" y="362457"/>
                    </a:lnTo>
                    <a:lnTo>
                      <a:pt x="361480" y="351447"/>
                    </a:lnTo>
                    <a:lnTo>
                      <a:pt x="312496" y="351447"/>
                    </a:lnTo>
                    <a:lnTo>
                      <a:pt x="304584" y="350875"/>
                    </a:lnTo>
                    <a:lnTo>
                      <a:pt x="289808" y="330276"/>
                    </a:lnTo>
                    <a:lnTo>
                      <a:pt x="289728" y="329704"/>
                    </a:lnTo>
                    <a:close/>
                  </a:path>
                  <a:path w="400684" h="382269">
                    <a:moveTo>
                      <a:pt x="274995" y="30492"/>
                    </a:moveTo>
                    <a:lnTo>
                      <a:pt x="206641" y="30492"/>
                    </a:lnTo>
                    <a:lnTo>
                      <a:pt x="217964" y="31866"/>
                    </a:lnTo>
                    <a:lnTo>
                      <a:pt x="228231" y="35147"/>
                    </a:lnTo>
                    <a:lnTo>
                      <a:pt x="258079" y="62880"/>
                    </a:lnTo>
                    <a:lnTo>
                      <a:pt x="269303" y="92303"/>
                    </a:lnTo>
                    <a:lnTo>
                      <a:pt x="269303" y="95694"/>
                    </a:lnTo>
                    <a:lnTo>
                      <a:pt x="256600" y="151113"/>
                    </a:lnTo>
                    <a:lnTo>
                      <a:pt x="247281" y="189699"/>
                    </a:lnTo>
                    <a:lnTo>
                      <a:pt x="237916" y="228073"/>
                    </a:lnTo>
                    <a:lnTo>
                      <a:pt x="226486" y="273380"/>
                    </a:lnTo>
                    <a:lnTo>
                      <a:pt x="201240" y="310316"/>
                    </a:lnTo>
                    <a:lnTo>
                      <a:pt x="171438" y="335721"/>
                    </a:lnTo>
                    <a:lnTo>
                      <a:pt x="123647" y="351447"/>
                    </a:lnTo>
                    <a:lnTo>
                      <a:pt x="198857" y="351447"/>
                    </a:lnTo>
                    <a:lnTo>
                      <a:pt x="219341" y="334505"/>
                    </a:lnTo>
                    <a:lnTo>
                      <a:pt x="222719" y="331114"/>
                    </a:lnTo>
                    <a:lnTo>
                      <a:pt x="224421" y="329996"/>
                    </a:lnTo>
                    <a:lnTo>
                      <a:pt x="225552" y="329704"/>
                    </a:lnTo>
                    <a:lnTo>
                      <a:pt x="289728" y="329704"/>
                    </a:lnTo>
                    <a:lnTo>
                      <a:pt x="289143" y="325564"/>
                    </a:lnTo>
                    <a:lnTo>
                      <a:pt x="297248" y="272689"/>
                    </a:lnTo>
                    <a:lnTo>
                      <a:pt x="307198" y="230769"/>
                    </a:lnTo>
                    <a:lnTo>
                      <a:pt x="334665" y="120145"/>
                    </a:lnTo>
                    <a:lnTo>
                      <a:pt x="344460" y="79179"/>
                    </a:lnTo>
                    <a:lnTo>
                      <a:pt x="350338" y="52398"/>
                    </a:lnTo>
                    <a:lnTo>
                      <a:pt x="352033" y="41503"/>
                    </a:lnTo>
                    <a:lnTo>
                      <a:pt x="285394" y="41503"/>
                    </a:lnTo>
                    <a:lnTo>
                      <a:pt x="274995" y="30492"/>
                    </a:lnTo>
                    <a:close/>
                  </a:path>
                  <a:path w="400684" h="382269">
                    <a:moveTo>
                      <a:pt x="395198" y="243890"/>
                    </a:moveTo>
                    <a:lnTo>
                      <a:pt x="376567" y="243890"/>
                    </a:lnTo>
                    <a:lnTo>
                      <a:pt x="373748" y="244182"/>
                    </a:lnTo>
                    <a:lnTo>
                      <a:pt x="372618" y="244741"/>
                    </a:lnTo>
                    <a:lnTo>
                      <a:pt x="370357" y="245300"/>
                    </a:lnTo>
                    <a:lnTo>
                      <a:pt x="367538" y="251231"/>
                    </a:lnTo>
                    <a:lnTo>
                      <a:pt x="364147" y="262521"/>
                    </a:lnTo>
                    <a:lnTo>
                      <a:pt x="355626" y="291742"/>
                    </a:lnTo>
                    <a:lnTo>
                      <a:pt x="347000" y="315033"/>
                    </a:lnTo>
                    <a:lnTo>
                      <a:pt x="323215" y="348335"/>
                    </a:lnTo>
                    <a:lnTo>
                      <a:pt x="312496" y="351447"/>
                    </a:lnTo>
                    <a:lnTo>
                      <a:pt x="361480" y="351447"/>
                    </a:lnTo>
                    <a:lnTo>
                      <a:pt x="366266" y="344673"/>
                    </a:lnTo>
                    <a:lnTo>
                      <a:pt x="372812" y="333451"/>
                    </a:lnTo>
                    <a:lnTo>
                      <a:pt x="372934" y="333241"/>
                    </a:lnTo>
                    <a:lnTo>
                      <a:pt x="389977" y="294706"/>
                    </a:lnTo>
                    <a:lnTo>
                      <a:pt x="400558" y="254901"/>
                    </a:lnTo>
                    <a:lnTo>
                      <a:pt x="400558" y="246430"/>
                    </a:lnTo>
                    <a:lnTo>
                      <a:pt x="395198" y="243890"/>
                    </a:lnTo>
                    <a:close/>
                  </a:path>
                  <a:path w="400684" h="382269">
                    <a:moveTo>
                      <a:pt x="331685" y="16090"/>
                    </a:moveTo>
                    <a:lnTo>
                      <a:pt x="324345" y="16090"/>
                    </a:lnTo>
                    <a:lnTo>
                      <a:pt x="312381" y="17679"/>
                    </a:lnTo>
                    <a:lnTo>
                      <a:pt x="301902" y="22444"/>
                    </a:lnTo>
                    <a:lnTo>
                      <a:pt x="296310" y="27381"/>
                    </a:lnTo>
                    <a:lnTo>
                      <a:pt x="292835" y="30492"/>
                    </a:lnTo>
                    <a:lnTo>
                      <a:pt x="285394" y="41503"/>
                    </a:lnTo>
                    <a:lnTo>
                      <a:pt x="352033" y="41503"/>
                    </a:lnTo>
                    <a:lnTo>
                      <a:pt x="352215" y="40333"/>
                    </a:lnTo>
                    <a:lnTo>
                      <a:pt x="352298" y="33032"/>
                    </a:lnTo>
                    <a:lnTo>
                      <a:pt x="349465" y="27381"/>
                    </a:lnTo>
                    <a:lnTo>
                      <a:pt x="338175" y="18351"/>
                    </a:lnTo>
                    <a:lnTo>
                      <a:pt x="331685" y="160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2" name="object 49">
                <a:extLst>
                  <a:ext uri="{FF2B5EF4-FFF2-40B4-BE49-F238E27FC236}">
                    <a16:creationId xmlns:a16="http://schemas.microsoft.com/office/drawing/2014/main" id="{9384059A-F156-0892-7888-6993BEE2DF39}"/>
                  </a:ext>
                </a:extLst>
              </p:cNvPr>
              <p:cNvSpPr/>
              <p:nvPr/>
            </p:nvSpPr>
            <p:spPr>
              <a:xfrm>
                <a:off x="8714796" y="2198544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4" h="382269">
                    <a:moveTo>
                      <a:pt x="0" y="240504"/>
                    </a:moveTo>
                    <a:lnTo>
                      <a:pt x="4022" y="198268"/>
                    </a:lnTo>
                    <a:lnTo>
                      <a:pt x="16090" y="157090"/>
                    </a:lnTo>
                    <a:lnTo>
                      <a:pt x="36202" y="116970"/>
                    </a:lnTo>
                    <a:lnTo>
                      <a:pt x="64360" y="77909"/>
                    </a:lnTo>
                    <a:lnTo>
                      <a:pt x="97546" y="44141"/>
                    </a:lnTo>
                    <a:lnTo>
                      <a:pt x="132743" y="19900"/>
                    </a:lnTo>
                    <a:lnTo>
                      <a:pt x="169951" y="5187"/>
                    </a:lnTo>
                    <a:lnTo>
                      <a:pt x="209171" y="0"/>
                    </a:lnTo>
                    <a:lnTo>
                      <a:pt x="230130" y="2593"/>
                    </a:lnTo>
                    <a:lnTo>
                      <a:pt x="249819" y="10373"/>
                    </a:lnTo>
                    <a:lnTo>
                      <a:pt x="268238" y="23341"/>
                    </a:lnTo>
                    <a:lnTo>
                      <a:pt x="285387" y="41495"/>
                    </a:lnTo>
                    <a:lnTo>
                      <a:pt x="292903" y="30380"/>
                    </a:lnTo>
                    <a:lnTo>
                      <a:pt x="301901" y="22441"/>
                    </a:lnTo>
                    <a:lnTo>
                      <a:pt x="312380" y="17677"/>
                    </a:lnTo>
                    <a:lnTo>
                      <a:pt x="324342" y="16090"/>
                    </a:lnTo>
                    <a:lnTo>
                      <a:pt x="331682" y="16090"/>
                    </a:lnTo>
                    <a:lnTo>
                      <a:pt x="338174" y="18348"/>
                    </a:lnTo>
                    <a:lnTo>
                      <a:pt x="343820" y="22864"/>
                    </a:lnTo>
                    <a:lnTo>
                      <a:pt x="349465" y="27381"/>
                    </a:lnTo>
                    <a:lnTo>
                      <a:pt x="352288" y="33027"/>
                    </a:lnTo>
                    <a:lnTo>
                      <a:pt x="352288" y="39801"/>
                    </a:lnTo>
                    <a:lnTo>
                      <a:pt x="350330" y="52398"/>
                    </a:lnTo>
                    <a:lnTo>
                      <a:pt x="344455" y="79180"/>
                    </a:lnTo>
                    <a:lnTo>
                      <a:pt x="334663" y="120146"/>
                    </a:lnTo>
                    <a:lnTo>
                      <a:pt x="320955" y="175297"/>
                    </a:lnTo>
                    <a:lnTo>
                      <a:pt x="307193" y="230765"/>
                    </a:lnTo>
                    <a:lnTo>
                      <a:pt x="297243" y="272684"/>
                    </a:lnTo>
                    <a:lnTo>
                      <a:pt x="291103" y="301054"/>
                    </a:lnTo>
                    <a:lnTo>
                      <a:pt x="288774" y="315874"/>
                    </a:lnTo>
                    <a:lnTo>
                      <a:pt x="289145" y="325559"/>
                    </a:lnTo>
                    <a:lnTo>
                      <a:pt x="312486" y="351441"/>
                    </a:lnTo>
                    <a:lnTo>
                      <a:pt x="317567" y="350877"/>
                    </a:lnTo>
                    <a:lnTo>
                      <a:pt x="346995" y="315027"/>
                    </a:lnTo>
                    <a:lnTo>
                      <a:pt x="364144" y="262522"/>
                    </a:lnTo>
                    <a:lnTo>
                      <a:pt x="367531" y="251231"/>
                    </a:lnTo>
                    <a:lnTo>
                      <a:pt x="370354" y="245303"/>
                    </a:lnTo>
                    <a:lnTo>
                      <a:pt x="372612" y="244738"/>
                    </a:lnTo>
                    <a:lnTo>
                      <a:pt x="373741" y="244174"/>
                    </a:lnTo>
                    <a:lnTo>
                      <a:pt x="376565" y="243892"/>
                    </a:lnTo>
                    <a:lnTo>
                      <a:pt x="381081" y="243892"/>
                    </a:lnTo>
                    <a:lnTo>
                      <a:pt x="384468" y="243892"/>
                    </a:lnTo>
                    <a:lnTo>
                      <a:pt x="395195" y="243892"/>
                    </a:lnTo>
                    <a:lnTo>
                      <a:pt x="400558" y="246432"/>
                    </a:lnTo>
                    <a:lnTo>
                      <a:pt x="400558" y="251513"/>
                    </a:lnTo>
                    <a:lnTo>
                      <a:pt x="400558" y="254901"/>
                    </a:lnTo>
                    <a:lnTo>
                      <a:pt x="389973" y="294702"/>
                    </a:lnTo>
                    <a:lnTo>
                      <a:pt x="372930" y="333234"/>
                    </a:lnTo>
                    <a:lnTo>
                      <a:pt x="346466" y="367690"/>
                    </a:lnTo>
                    <a:lnTo>
                      <a:pt x="313898" y="381928"/>
                    </a:lnTo>
                    <a:lnTo>
                      <a:pt x="304865" y="381928"/>
                    </a:lnTo>
                    <a:lnTo>
                      <a:pt x="266915" y="374782"/>
                    </a:lnTo>
                    <a:lnTo>
                      <a:pt x="235000" y="349695"/>
                    </a:lnTo>
                    <a:lnTo>
                      <a:pt x="226108" y="330270"/>
                    </a:lnTo>
                    <a:lnTo>
                      <a:pt x="225543" y="329705"/>
                    </a:lnTo>
                    <a:lnTo>
                      <a:pt x="224414" y="329988"/>
                    </a:lnTo>
                    <a:lnTo>
                      <a:pt x="222720" y="331117"/>
                    </a:lnTo>
                    <a:lnTo>
                      <a:pt x="221592" y="332246"/>
                    </a:lnTo>
                    <a:lnTo>
                      <a:pt x="220462" y="333375"/>
                    </a:lnTo>
                    <a:lnTo>
                      <a:pt x="168946" y="370072"/>
                    </a:lnTo>
                    <a:lnTo>
                      <a:pt x="117711" y="381928"/>
                    </a:lnTo>
                    <a:lnTo>
                      <a:pt x="95111" y="379811"/>
                    </a:lnTo>
                    <a:lnTo>
                      <a:pt x="54039" y="362874"/>
                    </a:lnTo>
                    <a:lnTo>
                      <a:pt x="20006" y="328629"/>
                    </a:lnTo>
                    <a:lnTo>
                      <a:pt x="2222" y="274854"/>
                    </a:lnTo>
                    <a:lnTo>
                      <a:pt x="0" y="240504"/>
                    </a:lnTo>
                    <a:close/>
                  </a:path>
                  <a:path w="400684" h="382269">
                    <a:moveTo>
                      <a:pt x="269297" y="95693"/>
                    </a:moveTo>
                    <a:lnTo>
                      <a:pt x="269297" y="92306"/>
                    </a:lnTo>
                    <a:lnTo>
                      <a:pt x="267885" y="86096"/>
                    </a:lnTo>
                    <a:lnTo>
                      <a:pt x="245585" y="47423"/>
                    </a:lnTo>
                    <a:lnTo>
                      <a:pt x="206630" y="30486"/>
                    </a:lnTo>
                    <a:lnTo>
                      <a:pt x="191969" y="32127"/>
                    </a:lnTo>
                    <a:lnTo>
                      <a:pt x="149891" y="56738"/>
                    </a:lnTo>
                    <a:lnTo>
                      <a:pt x="125756" y="87013"/>
                    </a:lnTo>
                    <a:lnTo>
                      <a:pt x="107549" y="125333"/>
                    </a:lnTo>
                    <a:lnTo>
                      <a:pt x="86590" y="193504"/>
                    </a:lnTo>
                    <a:lnTo>
                      <a:pt x="72828" y="264216"/>
                    </a:lnTo>
                    <a:lnTo>
                      <a:pt x="72828" y="265910"/>
                    </a:lnTo>
                    <a:lnTo>
                      <a:pt x="72828" y="269015"/>
                    </a:lnTo>
                    <a:lnTo>
                      <a:pt x="72828" y="273531"/>
                    </a:lnTo>
                    <a:lnTo>
                      <a:pt x="72828" y="278047"/>
                    </a:lnTo>
                    <a:lnTo>
                      <a:pt x="72546" y="281435"/>
                    </a:lnTo>
                    <a:lnTo>
                      <a:pt x="80556" y="327518"/>
                    </a:lnTo>
                    <a:lnTo>
                      <a:pt x="113424" y="350171"/>
                    </a:lnTo>
                    <a:lnTo>
                      <a:pt x="123639" y="351441"/>
                    </a:lnTo>
                    <a:lnTo>
                      <a:pt x="139676" y="349695"/>
                    </a:lnTo>
                    <a:lnTo>
                      <a:pt x="187153" y="323495"/>
                    </a:lnTo>
                    <a:lnTo>
                      <a:pt x="219862" y="288722"/>
                    </a:lnTo>
                    <a:lnTo>
                      <a:pt x="237911" y="228066"/>
                    </a:lnTo>
                    <a:lnTo>
                      <a:pt x="247279" y="189693"/>
                    </a:lnTo>
                    <a:lnTo>
                      <a:pt x="256594" y="151109"/>
                    </a:lnTo>
                    <a:lnTo>
                      <a:pt x="267603" y="104109"/>
                    </a:lnTo>
                    <a:lnTo>
                      <a:pt x="269297" y="95693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3" name="object 50">
                <a:extLst>
                  <a:ext uri="{FF2B5EF4-FFF2-40B4-BE49-F238E27FC236}">
                    <a16:creationId xmlns:a16="http://schemas.microsoft.com/office/drawing/2014/main" id="{0D7C2D7C-08CB-D412-ACC5-47D46E9241AE}"/>
                  </a:ext>
                </a:extLst>
              </p:cNvPr>
              <p:cNvSpPr/>
              <p:nvPr/>
            </p:nvSpPr>
            <p:spPr>
              <a:xfrm>
                <a:off x="9153461" y="2012226"/>
                <a:ext cx="238125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569594">
                    <a:moveTo>
                      <a:pt x="191389" y="0"/>
                    </a:moveTo>
                    <a:lnTo>
                      <a:pt x="154127" y="16090"/>
                    </a:lnTo>
                    <a:lnTo>
                      <a:pt x="138036" y="51663"/>
                    </a:lnTo>
                    <a:lnTo>
                      <a:pt x="139092" y="60711"/>
                    </a:lnTo>
                    <a:lnTo>
                      <a:pt x="165138" y="88074"/>
                    </a:lnTo>
                    <a:lnTo>
                      <a:pt x="173608" y="88074"/>
                    </a:lnTo>
                    <a:lnTo>
                      <a:pt x="210870" y="71145"/>
                    </a:lnTo>
                    <a:lnTo>
                      <a:pt x="227799" y="35572"/>
                    </a:lnTo>
                    <a:lnTo>
                      <a:pt x="226797" y="28269"/>
                    </a:lnTo>
                    <a:lnTo>
                      <a:pt x="198692" y="635"/>
                    </a:lnTo>
                    <a:lnTo>
                      <a:pt x="191389" y="0"/>
                    </a:lnTo>
                    <a:close/>
                  </a:path>
                  <a:path w="238125" h="569594">
                    <a:moveTo>
                      <a:pt x="181958" y="217639"/>
                    </a:moveTo>
                    <a:lnTo>
                      <a:pt x="123926" y="217639"/>
                    </a:lnTo>
                    <a:lnTo>
                      <a:pt x="128714" y="224421"/>
                    </a:lnTo>
                    <a:lnTo>
                      <a:pt x="128714" y="237972"/>
                    </a:lnTo>
                    <a:lnTo>
                      <a:pt x="118560" y="283748"/>
                    </a:lnTo>
                    <a:lnTo>
                      <a:pt x="99929" y="334988"/>
                    </a:lnTo>
                    <a:lnTo>
                      <a:pt x="85534" y="373468"/>
                    </a:lnTo>
                    <a:lnTo>
                      <a:pt x="71192" y="410942"/>
                    </a:lnTo>
                    <a:lnTo>
                      <a:pt x="60340" y="439523"/>
                    </a:lnTo>
                    <a:lnTo>
                      <a:pt x="47260" y="476459"/>
                    </a:lnTo>
                    <a:lnTo>
                      <a:pt x="44993" y="498163"/>
                    </a:lnTo>
                    <a:lnTo>
                      <a:pt x="46684" y="514148"/>
                    </a:lnTo>
                    <a:lnTo>
                      <a:pt x="68592" y="551306"/>
                    </a:lnTo>
                    <a:lnTo>
                      <a:pt x="105272" y="567975"/>
                    </a:lnTo>
                    <a:lnTo>
                      <a:pt x="118554" y="569087"/>
                    </a:lnTo>
                    <a:lnTo>
                      <a:pt x="131694" y="567975"/>
                    </a:lnTo>
                    <a:lnTo>
                      <a:pt x="132115" y="567975"/>
                    </a:lnTo>
                    <a:lnTo>
                      <a:pt x="171069" y="550456"/>
                    </a:lnTo>
                    <a:lnTo>
                      <a:pt x="185710" y="537756"/>
                    </a:lnTo>
                    <a:lnTo>
                      <a:pt x="122796" y="537756"/>
                    </a:lnTo>
                    <a:lnTo>
                      <a:pt x="116495" y="536432"/>
                    </a:lnTo>
                    <a:lnTo>
                      <a:pt x="111994" y="532461"/>
                    </a:lnTo>
                    <a:lnTo>
                      <a:pt x="109294" y="525845"/>
                    </a:lnTo>
                    <a:lnTo>
                      <a:pt x="108394" y="516585"/>
                    </a:lnTo>
                    <a:lnTo>
                      <a:pt x="108659" y="511712"/>
                    </a:lnTo>
                    <a:lnTo>
                      <a:pt x="109453" y="505572"/>
                    </a:lnTo>
                    <a:lnTo>
                      <a:pt x="110778" y="498163"/>
                    </a:lnTo>
                    <a:lnTo>
                      <a:pt x="112523" y="490009"/>
                    </a:lnTo>
                    <a:lnTo>
                      <a:pt x="112636" y="489483"/>
                    </a:lnTo>
                    <a:lnTo>
                      <a:pt x="128296" y="445660"/>
                    </a:lnTo>
                    <a:lnTo>
                      <a:pt x="148196" y="393788"/>
                    </a:lnTo>
                    <a:lnTo>
                      <a:pt x="158571" y="367271"/>
                    </a:lnTo>
                    <a:lnTo>
                      <a:pt x="167674" y="343612"/>
                    </a:lnTo>
                    <a:lnTo>
                      <a:pt x="181992" y="305080"/>
                    </a:lnTo>
                    <a:lnTo>
                      <a:pt x="193188" y="265807"/>
                    </a:lnTo>
                    <a:lnTo>
                      <a:pt x="193802" y="258875"/>
                    </a:lnTo>
                    <a:lnTo>
                      <a:pt x="193928" y="257441"/>
                    </a:lnTo>
                    <a:lnTo>
                      <a:pt x="192178" y="241780"/>
                    </a:lnTo>
                    <a:lnTo>
                      <a:pt x="187785" y="227809"/>
                    </a:lnTo>
                    <a:lnTo>
                      <a:pt x="181958" y="217639"/>
                    </a:lnTo>
                    <a:close/>
                  </a:path>
                  <a:path w="238125" h="569594">
                    <a:moveTo>
                      <a:pt x="232321" y="430199"/>
                    </a:moveTo>
                    <a:lnTo>
                      <a:pt x="212559" y="430199"/>
                    </a:lnTo>
                    <a:lnTo>
                      <a:pt x="207759" y="430771"/>
                    </a:lnTo>
                    <a:lnTo>
                      <a:pt x="205498" y="433031"/>
                    </a:lnTo>
                    <a:lnTo>
                      <a:pt x="204089" y="436981"/>
                    </a:lnTo>
                    <a:lnTo>
                      <a:pt x="202399" y="443750"/>
                    </a:lnTo>
                    <a:lnTo>
                      <a:pt x="197582" y="457988"/>
                    </a:lnTo>
                    <a:lnTo>
                      <a:pt x="181228" y="493712"/>
                    </a:lnTo>
                    <a:lnTo>
                      <a:pt x="151015" y="529564"/>
                    </a:lnTo>
                    <a:lnTo>
                      <a:pt x="127876" y="537756"/>
                    </a:lnTo>
                    <a:lnTo>
                      <a:pt x="185710" y="537756"/>
                    </a:lnTo>
                    <a:lnTo>
                      <a:pt x="215571" y="496521"/>
                    </a:lnTo>
                    <a:lnTo>
                      <a:pt x="233673" y="455980"/>
                    </a:lnTo>
                    <a:lnTo>
                      <a:pt x="237959" y="433031"/>
                    </a:lnTo>
                    <a:lnTo>
                      <a:pt x="232321" y="430199"/>
                    </a:lnTo>
                    <a:close/>
                  </a:path>
                  <a:path w="238125" h="569594">
                    <a:moveTo>
                      <a:pt x="116014" y="185470"/>
                    </a:moveTo>
                    <a:lnTo>
                      <a:pt x="77591" y="195629"/>
                    </a:lnTo>
                    <a:lnTo>
                      <a:pt x="43608" y="224634"/>
                    </a:lnTo>
                    <a:lnTo>
                      <a:pt x="21911" y="258875"/>
                    </a:lnTo>
                    <a:lnTo>
                      <a:pt x="4286" y="299415"/>
                    </a:lnTo>
                    <a:lnTo>
                      <a:pt x="0" y="316725"/>
                    </a:lnTo>
                    <a:lnTo>
                      <a:pt x="0" y="318414"/>
                    </a:lnTo>
                    <a:lnTo>
                      <a:pt x="1689" y="320954"/>
                    </a:lnTo>
                    <a:lnTo>
                      <a:pt x="5079" y="324345"/>
                    </a:lnTo>
                    <a:lnTo>
                      <a:pt x="27660" y="324345"/>
                    </a:lnTo>
                    <a:lnTo>
                      <a:pt x="28511" y="324065"/>
                    </a:lnTo>
                    <a:lnTo>
                      <a:pt x="30772" y="322935"/>
                    </a:lnTo>
                    <a:lnTo>
                      <a:pt x="31330" y="322376"/>
                    </a:lnTo>
                    <a:lnTo>
                      <a:pt x="31426" y="320954"/>
                    </a:lnTo>
                    <a:lnTo>
                      <a:pt x="31610" y="320395"/>
                    </a:lnTo>
                    <a:lnTo>
                      <a:pt x="32740" y="318135"/>
                    </a:lnTo>
                    <a:lnTo>
                      <a:pt x="33312" y="317284"/>
                    </a:lnTo>
                    <a:lnTo>
                      <a:pt x="33870" y="316725"/>
                    </a:lnTo>
                    <a:lnTo>
                      <a:pt x="40011" y="296084"/>
                    </a:lnTo>
                    <a:lnTo>
                      <a:pt x="56104" y="260518"/>
                    </a:lnTo>
                    <a:lnTo>
                      <a:pt x="88276" y="224634"/>
                    </a:lnTo>
                    <a:lnTo>
                      <a:pt x="112636" y="217639"/>
                    </a:lnTo>
                    <a:lnTo>
                      <a:pt x="181958" y="217639"/>
                    </a:lnTo>
                    <a:lnTo>
                      <a:pt x="180748" y="215529"/>
                    </a:lnTo>
                    <a:lnTo>
                      <a:pt x="171069" y="204939"/>
                    </a:lnTo>
                    <a:lnTo>
                      <a:pt x="159369" y="196422"/>
                    </a:lnTo>
                    <a:lnTo>
                      <a:pt x="146294" y="190338"/>
                    </a:lnTo>
                    <a:lnTo>
                      <a:pt x="131842" y="186687"/>
                    </a:lnTo>
                    <a:lnTo>
                      <a:pt x="116014" y="1854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14" name="object 51">
                <a:extLst>
                  <a:ext uri="{FF2B5EF4-FFF2-40B4-BE49-F238E27FC236}">
                    <a16:creationId xmlns:a16="http://schemas.microsoft.com/office/drawing/2014/main" id="{50AF0895-6466-46E6-5111-25B27D55630E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291078" y="2011814"/>
                <a:ext cx="90612" cy="88918"/>
              </a:xfrm>
              <a:prstGeom prst="rect">
                <a:avLst/>
              </a:prstGeom>
            </p:spPr>
          </p:pic>
          <p:sp>
            <p:nvSpPr>
              <p:cNvPr id="115" name="object 52">
                <a:extLst>
                  <a:ext uri="{FF2B5EF4-FFF2-40B4-BE49-F238E27FC236}">
                    <a16:creationId xmlns:a16="http://schemas.microsoft.com/office/drawing/2014/main" id="{B0B6E18A-AB5C-B613-BFC1-DE89E70C930F}"/>
                  </a:ext>
                </a:extLst>
              </p:cNvPr>
              <p:cNvSpPr/>
              <p:nvPr/>
            </p:nvSpPr>
            <p:spPr>
              <a:xfrm>
                <a:off x="9153465" y="2197697"/>
                <a:ext cx="238125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384175">
                    <a:moveTo>
                      <a:pt x="0" y="131261"/>
                    </a:moveTo>
                    <a:lnTo>
                      <a:pt x="11750" y="95005"/>
                    </a:lnTo>
                    <a:lnTo>
                      <a:pt x="35038" y="50228"/>
                    </a:lnTo>
                    <a:lnTo>
                      <a:pt x="65207" y="18630"/>
                    </a:lnTo>
                    <a:lnTo>
                      <a:pt x="102997" y="846"/>
                    </a:lnTo>
                    <a:lnTo>
                      <a:pt x="116018" y="0"/>
                    </a:lnTo>
                    <a:lnTo>
                      <a:pt x="131843" y="1217"/>
                    </a:lnTo>
                    <a:lnTo>
                      <a:pt x="171063" y="19477"/>
                    </a:lnTo>
                    <a:lnTo>
                      <a:pt x="192181" y="56315"/>
                    </a:lnTo>
                    <a:lnTo>
                      <a:pt x="193928" y="71982"/>
                    </a:lnTo>
                    <a:lnTo>
                      <a:pt x="193187" y="80344"/>
                    </a:lnTo>
                    <a:lnTo>
                      <a:pt x="182072" y="119405"/>
                    </a:lnTo>
                    <a:lnTo>
                      <a:pt x="167675" y="158148"/>
                    </a:lnTo>
                    <a:lnTo>
                      <a:pt x="148198" y="208324"/>
                    </a:lnTo>
                    <a:lnTo>
                      <a:pt x="137718" y="235264"/>
                    </a:lnTo>
                    <a:lnTo>
                      <a:pt x="119934" y="283111"/>
                    </a:lnTo>
                    <a:lnTo>
                      <a:pt x="109455" y="320108"/>
                    </a:lnTo>
                    <a:lnTo>
                      <a:pt x="108396" y="331117"/>
                    </a:lnTo>
                    <a:lnTo>
                      <a:pt x="109296" y="340379"/>
                    </a:lnTo>
                    <a:lnTo>
                      <a:pt x="111995" y="346995"/>
                    </a:lnTo>
                    <a:lnTo>
                      <a:pt x="116494" y="350965"/>
                    </a:lnTo>
                    <a:lnTo>
                      <a:pt x="122792" y="352288"/>
                    </a:lnTo>
                    <a:lnTo>
                      <a:pt x="127873" y="352288"/>
                    </a:lnTo>
                    <a:lnTo>
                      <a:pt x="133237" y="351441"/>
                    </a:lnTo>
                    <a:lnTo>
                      <a:pt x="138882" y="349747"/>
                    </a:lnTo>
                    <a:lnTo>
                      <a:pt x="144528" y="348054"/>
                    </a:lnTo>
                    <a:lnTo>
                      <a:pt x="175350" y="317726"/>
                    </a:lnTo>
                    <a:lnTo>
                      <a:pt x="197580" y="272525"/>
                    </a:lnTo>
                    <a:lnTo>
                      <a:pt x="204090" y="251513"/>
                    </a:lnTo>
                    <a:lnTo>
                      <a:pt x="205501" y="247561"/>
                    </a:lnTo>
                    <a:lnTo>
                      <a:pt x="206630" y="246432"/>
                    </a:lnTo>
                    <a:lnTo>
                      <a:pt x="207759" y="245303"/>
                    </a:lnTo>
                    <a:lnTo>
                      <a:pt x="212558" y="244738"/>
                    </a:lnTo>
                    <a:lnTo>
                      <a:pt x="221027" y="244738"/>
                    </a:lnTo>
                    <a:lnTo>
                      <a:pt x="232318" y="244738"/>
                    </a:lnTo>
                    <a:lnTo>
                      <a:pt x="237964" y="247561"/>
                    </a:lnTo>
                    <a:lnTo>
                      <a:pt x="237964" y="253207"/>
                    </a:lnTo>
                    <a:lnTo>
                      <a:pt x="237487" y="257388"/>
                    </a:lnTo>
                    <a:lnTo>
                      <a:pt x="221238" y="299995"/>
                    </a:lnTo>
                    <a:lnTo>
                      <a:pt x="201708" y="334187"/>
                    </a:lnTo>
                    <a:lnTo>
                      <a:pt x="171063" y="364991"/>
                    </a:lnTo>
                    <a:lnTo>
                      <a:pt x="132319" y="382457"/>
                    </a:lnTo>
                    <a:lnTo>
                      <a:pt x="118558" y="383621"/>
                    </a:lnTo>
                    <a:lnTo>
                      <a:pt x="105273" y="382510"/>
                    </a:lnTo>
                    <a:lnTo>
                      <a:pt x="68594" y="365838"/>
                    </a:lnTo>
                    <a:lnTo>
                      <a:pt x="46682" y="328682"/>
                    </a:lnTo>
                    <a:lnTo>
                      <a:pt x="44882" y="311639"/>
                    </a:lnTo>
                    <a:lnTo>
                      <a:pt x="45147" y="304547"/>
                    </a:lnTo>
                    <a:lnTo>
                      <a:pt x="60337" y="254054"/>
                    </a:lnTo>
                    <a:lnTo>
                      <a:pt x="85531" y="188000"/>
                    </a:lnTo>
                    <a:lnTo>
                      <a:pt x="99927" y="149521"/>
                    </a:lnTo>
                    <a:lnTo>
                      <a:pt x="118558" y="98287"/>
                    </a:lnTo>
                    <a:lnTo>
                      <a:pt x="128032" y="60602"/>
                    </a:lnTo>
                    <a:lnTo>
                      <a:pt x="128720" y="52504"/>
                    </a:lnTo>
                    <a:lnTo>
                      <a:pt x="128720" y="38954"/>
                    </a:lnTo>
                    <a:lnTo>
                      <a:pt x="123921" y="32180"/>
                    </a:lnTo>
                    <a:lnTo>
                      <a:pt x="114324" y="32180"/>
                    </a:lnTo>
                    <a:lnTo>
                      <a:pt x="112630" y="32180"/>
                    </a:lnTo>
                    <a:lnTo>
                      <a:pt x="76904" y="47899"/>
                    </a:lnTo>
                    <a:lnTo>
                      <a:pt x="47423" y="91882"/>
                    </a:lnTo>
                    <a:lnTo>
                      <a:pt x="33873" y="131261"/>
                    </a:lnTo>
                    <a:lnTo>
                      <a:pt x="33309" y="131826"/>
                    </a:lnTo>
                    <a:lnTo>
                      <a:pt x="32744" y="132673"/>
                    </a:lnTo>
                    <a:lnTo>
                      <a:pt x="32180" y="133801"/>
                    </a:lnTo>
                    <a:lnTo>
                      <a:pt x="31615" y="134930"/>
                    </a:lnTo>
                    <a:lnTo>
                      <a:pt x="31333" y="135777"/>
                    </a:lnTo>
                    <a:lnTo>
                      <a:pt x="31333" y="136342"/>
                    </a:lnTo>
                    <a:lnTo>
                      <a:pt x="31333" y="136907"/>
                    </a:lnTo>
                    <a:lnTo>
                      <a:pt x="30768" y="137471"/>
                    </a:lnTo>
                    <a:lnTo>
                      <a:pt x="29639" y="138036"/>
                    </a:lnTo>
                    <a:lnTo>
                      <a:pt x="28510" y="138600"/>
                    </a:lnTo>
                    <a:lnTo>
                      <a:pt x="27663" y="138882"/>
                    </a:lnTo>
                    <a:lnTo>
                      <a:pt x="27099" y="138882"/>
                    </a:lnTo>
                    <a:lnTo>
                      <a:pt x="26534" y="138882"/>
                    </a:lnTo>
                    <a:lnTo>
                      <a:pt x="5081" y="138882"/>
                    </a:lnTo>
                    <a:lnTo>
                      <a:pt x="1693" y="135495"/>
                    </a:lnTo>
                    <a:lnTo>
                      <a:pt x="0" y="132955"/>
                    </a:lnTo>
                    <a:lnTo>
                      <a:pt x="0" y="13126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16" name="object 53">
              <a:extLst>
                <a:ext uri="{FF2B5EF4-FFF2-40B4-BE49-F238E27FC236}">
                  <a16:creationId xmlns:a16="http://schemas.microsoft.com/office/drawing/2014/main" id="{190D65A2-32C9-6264-6F35-7ADB61042D7D}"/>
                </a:ext>
              </a:extLst>
            </p:cNvPr>
            <p:cNvGrpSpPr/>
            <p:nvPr/>
          </p:nvGrpSpPr>
          <p:grpSpPr>
            <a:xfrm>
              <a:off x="9663693" y="3987772"/>
              <a:ext cx="565150" cy="564515"/>
              <a:chOff x="9663693" y="2077868"/>
              <a:chExt cx="565150" cy="564515"/>
            </a:xfrm>
          </p:grpSpPr>
          <p:sp>
            <p:nvSpPr>
              <p:cNvPr id="117" name="object 54">
                <a:extLst>
                  <a:ext uri="{FF2B5EF4-FFF2-40B4-BE49-F238E27FC236}">
                    <a16:creationId xmlns:a16="http://schemas.microsoft.com/office/drawing/2014/main" id="{2E25FE5A-5E99-9B14-A362-344A053B2775}"/>
                  </a:ext>
                </a:extLst>
              </p:cNvPr>
              <p:cNvSpPr/>
              <p:nvPr/>
            </p:nvSpPr>
            <p:spPr>
              <a:xfrm>
                <a:off x="9664115" y="2078291"/>
                <a:ext cx="564515" cy="56324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563244">
                    <a:moveTo>
                      <a:pt x="298932" y="298932"/>
                    </a:moveTo>
                    <a:lnTo>
                      <a:pt x="265061" y="298932"/>
                    </a:lnTo>
                    <a:lnTo>
                      <a:pt x="265061" y="551294"/>
                    </a:lnTo>
                    <a:lnTo>
                      <a:pt x="268439" y="559193"/>
                    </a:lnTo>
                    <a:lnTo>
                      <a:pt x="273519" y="563143"/>
                    </a:lnTo>
                    <a:lnTo>
                      <a:pt x="289331" y="563143"/>
                    </a:lnTo>
                    <a:lnTo>
                      <a:pt x="294411" y="559193"/>
                    </a:lnTo>
                    <a:lnTo>
                      <a:pt x="298932" y="551294"/>
                    </a:lnTo>
                    <a:lnTo>
                      <a:pt x="298932" y="298932"/>
                    </a:lnTo>
                    <a:close/>
                  </a:path>
                  <a:path w="564515" h="563244">
                    <a:moveTo>
                      <a:pt x="551294" y="265061"/>
                    </a:moveTo>
                    <a:lnTo>
                      <a:pt x="11849" y="265061"/>
                    </a:lnTo>
                    <a:lnTo>
                      <a:pt x="3949" y="269011"/>
                    </a:lnTo>
                    <a:lnTo>
                      <a:pt x="0" y="274650"/>
                    </a:lnTo>
                    <a:lnTo>
                      <a:pt x="0" y="289331"/>
                    </a:lnTo>
                    <a:lnTo>
                      <a:pt x="3949" y="294982"/>
                    </a:lnTo>
                    <a:lnTo>
                      <a:pt x="11849" y="298932"/>
                    </a:lnTo>
                    <a:lnTo>
                      <a:pt x="551294" y="298932"/>
                    </a:lnTo>
                    <a:lnTo>
                      <a:pt x="559765" y="294411"/>
                    </a:lnTo>
                    <a:lnTo>
                      <a:pt x="563994" y="288772"/>
                    </a:lnTo>
                    <a:lnTo>
                      <a:pt x="563994" y="275221"/>
                    </a:lnTo>
                    <a:lnTo>
                      <a:pt x="559765" y="269570"/>
                    </a:lnTo>
                    <a:lnTo>
                      <a:pt x="551294" y="265061"/>
                    </a:lnTo>
                    <a:close/>
                  </a:path>
                  <a:path w="564515" h="563244">
                    <a:moveTo>
                      <a:pt x="289331" y="0"/>
                    </a:moveTo>
                    <a:lnTo>
                      <a:pt x="276910" y="0"/>
                    </a:lnTo>
                    <a:lnTo>
                      <a:pt x="271551" y="3670"/>
                    </a:lnTo>
                    <a:lnTo>
                      <a:pt x="265899" y="10998"/>
                    </a:lnTo>
                    <a:lnTo>
                      <a:pt x="265061" y="138036"/>
                    </a:lnTo>
                    <a:lnTo>
                      <a:pt x="265061" y="265061"/>
                    </a:lnTo>
                    <a:lnTo>
                      <a:pt x="298932" y="265061"/>
                    </a:lnTo>
                    <a:lnTo>
                      <a:pt x="298932" y="12700"/>
                    </a:lnTo>
                    <a:lnTo>
                      <a:pt x="294982" y="4229"/>
                    </a:lnTo>
                    <a:lnTo>
                      <a:pt x="28933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8" name="object 55">
                <a:extLst>
                  <a:ext uri="{FF2B5EF4-FFF2-40B4-BE49-F238E27FC236}">
                    <a16:creationId xmlns:a16="http://schemas.microsoft.com/office/drawing/2014/main" id="{55BAE99E-00F9-DE0D-5A8B-BF9115926FE3}"/>
                  </a:ext>
                </a:extLst>
              </p:cNvPr>
              <p:cNvSpPr/>
              <p:nvPr/>
            </p:nvSpPr>
            <p:spPr>
              <a:xfrm>
                <a:off x="9664117" y="2078291"/>
                <a:ext cx="564515" cy="56324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563244">
                    <a:moveTo>
                      <a:pt x="0" y="293009"/>
                    </a:moveTo>
                    <a:lnTo>
                      <a:pt x="0" y="289339"/>
                    </a:lnTo>
                    <a:lnTo>
                      <a:pt x="0" y="282000"/>
                    </a:lnTo>
                    <a:lnTo>
                      <a:pt x="0" y="274660"/>
                    </a:lnTo>
                    <a:lnTo>
                      <a:pt x="3951" y="269015"/>
                    </a:lnTo>
                    <a:lnTo>
                      <a:pt x="11855" y="265063"/>
                    </a:lnTo>
                    <a:lnTo>
                      <a:pt x="265063" y="265063"/>
                    </a:lnTo>
                    <a:lnTo>
                      <a:pt x="265063" y="138036"/>
                    </a:lnTo>
                    <a:lnTo>
                      <a:pt x="265910" y="11009"/>
                    </a:lnTo>
                    <a:lnTo>
                      <a:pt x="271556" y="3669"/>
                    </a:lnTo>
                    <a:lnTo>
                      <a:pt x="276919" y="0"/>
                    </a:lnTo>
                    <a:lnTo>
                      <a:pt x="282000" y="0"/>
                    </a:lnTo>
                    <a:lnTo>
                      <a:pt x="289339" y="0"/>
                    </a:lnTo>
                    <a:lnTo>
                      <a:pt x="294984" y="4234"/>
                    </a:lnTo>
                    <a:lnTo>
                      <a:pt x="298937" y="12702"/>
                    </a:lnTo>
                    <a:lnTo>
                      <a:pt x="298937" y="265063"/>
                    </a:lnTo>
                    <a:lnTo>
                      <a:pt x="551297" y="265063"/>
                    </a:lnTo>
                    <a:lnTo>
                      <a:pt x="559766" y="269579"/>
                    </a:lnTo>
                    <a:lnTo>
                      <a:pt x="564000" y="275225"/>
                    </a:lnTo>
                    <a:lnTo>
                      <a:pt x="564000" y="282000"/>
                    </a:lnTo>
                    <a:lnTo>
                      <a:pt x="564000" y="288774"/>
                    </a:lnTo>
                    <a:lnTo>
                      <a:pt x="559766" y="294420"/>
                    </a:lnTo>
                    <a:lnTo>
                      <a:pt x="551297" y="298937"/>
                    </a:lnTo>
                    <a:lnTo>
                      <a:pt x="298937" y="298937"/>
                    </a:lnTo>
                    <a:lnTo>
                      <a:pt x="298937" y="551297"/>
                    </a:lnTo>
                    <a:lnTo>
                      <a:pt x="294420" y="559201"/>
                    </a:lnTo>
                    <a:lnTo>
                      <a:pt x="289339" y="563153"/>
                    </a:lnTo>
                    <a:lnTo>
                      <a:pt x="283693" y="563153"/>
                    </a:lnTo>
                    <a:lnTo>
                      <a:pt x="282000" y="563153"/>
                    </a:lnTo>
                    <a:lnTo>
                      <a:pt x="280306" y="563153"/>
                    </a:lnTo>
                    <a:lnTo>
                      <a:pt x="273531" y="563153"/>
                    </a:lnTo>
                    <a:lnTo>
                      <a:pt x="268450" y="559201"/>
                    </a:lnTo>
                    <a:lnTo>
                      <a:pt x="265063" y="551297"/>
                    </a:lnTo>
                    <a:lnTo>
                      <a:pt x="265063" y="298937"/>
                    </a:lnTo>
                    <a:lnTo>
                      <a:pt x="11855" y="298937"/>
                    </a:lnTo>
                    <a:lnTo>
                      <a:pt x="3951" y="294984"/>
                    </a:lnTo>
                    <a:lnTo>
                      <a:pt x="0" y="289339"/>
                    </a:lnTo>
                    <a:lnTo>
                      <a:pt x="0" y="282000"/>
                    </a:lnTo>
                    <a:lnTo>
                      <a:pt x="0" y="293009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19" name="object 56">
              <a:extLst>
                <a:ext uri="{FF2B5EF4-FFF2-40B4-BE49-F238E27FC236}">
                  <a16:creationId xmlns:a16="http://schemas.microsoft.com/office/drawing/2014/main" id="{95D64717-3009-C0B8-B05C-EF0E4B0C8265}"/>
                </a:ext>
              </a:extLst>
            </p:cNvPr>
            <p:cNvGrpSpPr/>
            <p:nvPr/>
          </p:nvGrpSpPr>
          <p:grpSpPr>
            <a:xfrm>
              <a:off x="10505448" y="3917484"/>
              <a:ext cx="339090" cy="565150"/>
              <a:chOff x="10505448" y="2007580"/>
              <a:chExt cx="339090" cy="565150"/>
            </a:xfrm>
          </p:grpSpPr>
          <p:sp>
            <p:nvSpPr>
              <p:cNvPr id="120" name="object 57">
                <a:extLst>
                  <a:ext uri="{FF2B5EF4-FFF2-40B4-BE49-F238E27FC236}">
                    <a16:creationId xmlns:a16="http://schemas.microsoft.com/office/drawing/2014/main" id="{7A0BBF18-CA1B-ADB9-BE6C-ADAF26AD3419}"/>
                  </a:ext>
                </a:extLst>
              </p:cNvPr>
              <p:cNvSpPr/>
              <p:nvPr/>
            </p:nvSpPr>
            <p:spPr>
              <a:xfrm>
                <a:off x="10505871" y="2007996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156667" y="0"/>
                    </a:moveTo>
                    <a:lnTo>
                      <a:pt x="95278" y="11009"/>
                    </a:lnTo>
                    <a:lnTo>
                      <a:pt x="44881" y="44030"/>
                    </a:lnTo>
                    <a:lnTo>
                      <a:pt x="11220" y="92094"/>
                    </a:lnTo>
                    <a:lnTo>
                      <a:pt x="0" y="148196"/>
                    </a:lnTo>
                    <a:lnTo>
                      <a:pt x="847" y="158783"/>
                    </a:lnTo>
                    <a:lnTo>
                      <a:pt x="20906" y="192125"/>
                    </a:lnTo>
                    <a:lnTo>
                      <a:pt x="49974" y="200698"/>
                    </a:lnTo>
                    <a:lnTo>
                      <a:pt x="61564" y="199431"/>
                    </a:lnTo>
                    <a:lnTo>
                      <a:pt x="94001" y="177835"/>
                    </a:lnTo>
                    <a:lnTo>
                      <a:pt x="100620" y="137298"/>
                    </a:lnTo>
                    <a:lnTo>
                      <a:pt x="77545" y="105750"/>
                    </a:lnTo>
                    <a:lnTo>
                      <a:pt x="51384" y="99085"/>
                    </a:lnTo>
                    <a:lnTo>
                      <a:pt x="49974" y="98805"/>
                    </a:lnTo>
                    <a:lnTo>
                      <a:pt x="49974" y="96545"/>
                    </a:lnTo>
                    <a:lnTo>
                      <a:pt x="52793" y="91173"/>
                    </a:lnTo>
                    <a:lnTo>
                      <a:pt x="78285" y="61344"/>
                    </a:lnTo>
                    <a:lnTo>
                      <a:pt x="123646" y="40701"/>
                    </a:lnTo>
                    <a:lnTo>
                      <a:pt x="137198" y="39801"/>
                    </a:lnTo>
                    <a:lnTo>
                      <a:pt x="162334" y="42235"/>
                    </a:lnTo>
                    <a:lnTo>
                      <a:pt x="203406" y="61709"/>
                    </a:lnTo>
                    <a:lnTo>
                      <a:pt x="231935" y="99131"/>
                    </a:lnTo>
                    <a:lnTo>
                      <a:pt x="246332" y="145289"/>
                    </a:lnTo>
                    <a:lnTo>
                      <a:pt x="248132" y="171069"/>
                    </a:lnTo>
                    <a:lnTo>
                      <a:pt x="247973" y="178845"/>
                    </a:lnTo>
                    <a:lnTo>
                      <a:pt x="239661" y="224408"/>
                    </a:lnTo>
                    <a:lnTo>
                      <a:pt x="225000" y="258125"/>
                    </a:lnTo>
                    <a:lnTo>
                      <a:pt x="212933" y="281894"/>
                    </a:lnTo>
                    <a:lnTo>
                      <a:pt x="174664" y="333867"/>
                    </a:lnTo>
                    <a:lnTo>
                      <a:pt x="134809" y="380393"/>
                    </a:lnTo>
                    <a:lnTo>
                      <a:pt x="83843" y="435914"/>
                    </a:lnTo>
                    <a:lnTo>
                      <a:pt x="30492" y="495401"/>
                    </a:lnTo>
                    <a:lnTo>
                      <a:pt x="8575" y="520654"/>
                    </a:lnTo>
                    <a:lnTo>
                      <a:pt x="1701" y="529564"/>
                    </a:lnTo>
                    <a:lnTo>
                      <a:pt x="0" y="533793"/>
                    </a:lnTo>
                    <a:lnTo>
                      <a:pt x="0" y="564006"/>
                    </a:lnTo>
                    <a:lnTo>
                      <a:pt x="314185" y="564006"/>
                    </a:lnTo>
                    <a:lnTo>
                      <a:pt x="314185" y="561454"/>
                    </a:lnTo>
                    <a:lnTo>
                      <a:pt x="315930" y="555320"/>
                    </a:lnTo>
                    <a:lnTo>
                      <a:pt x="318630" y="540291"/>
                    </a:lnTo>
                    <a:lnTo>
                      <a:pt x="322282" y="516368"/>
                    </a:lnTo>
                    <a:lnTo>
                      <a:pt x="334724" y="427023"/>
                    </a:lnTo>
                    <a:lnTo>
                      <a:pt x="337896" y="406488"/>
                    </a:lnTo>
                    <a:lnTo>
                      <a:pt x="337896" y="403948"/>
                    </a:lnTo>
                    <a:lnTo>
                      <a:pt x="304025" y="403948"/>
                    </a:lnTo>
                    <a:lnTo>
                      <a:pt x="304025" y="406488"/>
                    </a:lnTo>
                    <a:lnTo>
                      <a:pt x="297355" y="438825"/>
                    </a:lnTo>
                    <a:lnTo>
                      <a:pt x="287196" y="476510"/>
                    </a:lnTo>
                    <a:lnTo>
                      <a:pt x="244109" y="485033"/>
                    </a:lnTo>
                    <a:lnTo>
                      <a:pt x="200973" y="485827"/>
                    </a:lnTo>
                    <a:lnTo>
                      <a:pt x="142278" y="486092"/>
                    </a:lnTo>
                    <a:lnTo>
                      <a:pt x="77914" y="485241"/>
                    </a:lnTo>
                    <a:lnTo>
                      <a:pt x="153493" y="413578"/>
                    </a:lnTo>
                    <a:lnTo>
                      <a:pt x="176147" y="392514"/>
                    </a:lnTo>
                    <a:lnTo>
                      <a:pt x="195836" y="374624"/>
                    </a:lnTo>
                    <a:lnTo>
                      <a:pt x="233310" y="341700"/>
                    </a:lnTo>
                    <a:lnTo>
                      <a:pt x="251518" y="325188"/>
                    </a:lnTo>
                    <a:lnTo>
                      <a:pt x="280314" y="297243"/>
                    </a:lnTo>
                    <a:lnTo>
                      <a:pt x="312063" y="255641"/>
                    </a:lnTo>
                    <a:lnTo>
                      <a:pt x="333659" y="205782"/>
                    </a:lnTo>
                    <a:lnTo>
                      <a:pt x="337896" y="170218"/>
                    </a:lnTo>
                    <a:lnTo>
                      <a:pt x="334298" y="134282"/>
                    </a:lnTo>
                    <a:lnTo>
                      <a:pt x="308044" y="72884"/>
                    </a:lnTo>
                    <a:lnTo>
                      <a:pt x="257976" y="26676"/>
                    </a:lnTo>
                    <a:lnTo>
                      <a:pt x="193615" y="2964"/>
                    </a:lnTo>
                    <a:lnTo>
                      <a:pt x="15666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1" name="object 58">
                <a:extLst>
                  <a:ext uri="{FF2B5EF4-FFF2-40B4-BE49-F238E27FC236}">
                    <a16:creationId xmlns:a16="http://schemas.microsoft.com/office/drawing/2014/main" id="{F9980AF7-EE71-E263-00B4-941812E4BA48}"/>
                  </a:ext>
                </a:extLst>
              </p:cNvPr>
              <p:cNvSpPr/>
              <p:nvPr/>
            </p:nvSpPr>
            <p:spPr>
              <a:xfrm>
                <a:off x="10505872" y="2008003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49963" y="200702"/>
                    </a:moveTo>
                    <a:lnTo>
                      <a:pt x="13549" y="185459"/>
                    </a:lnTo>
                    <a:lnTo>
                      <a:pt x="0" y="148198"/>
                    </a:lnTo>
                    <a:lnTo>
                      <a:pt x="2805" y="119141"/>
                    </a:lnTo>
                    <a:lnTo>
                      <a:pt x="25246" y="67059"/>
                    </a:lnTo>
                    <a:lnTo>
                      <a:pt x="68700" y="24770"/>
                    </a:lnTo>
                    <a:lnTo>
                      <a:pt x="124592" y="2752"/>
                    </a:lnTo>
                    <a:lnTo>
                      <a:pt x="156666" y="0"/>
                    </a:lnTo>
                    <a:lnTo>
                      <a:pt x="193610" y="2964"/>
                    </a:lnTo>
                    <a:lnTo>
                      <a:pt x="257970" y="26675"/>
                    </a:lnTo>
                    <a:lnTo>
                      <a:pt x="308040" y="72881"/>
                    </a:lnTo>
                    <a:lnTo>
                      <a:pt x="334292" y="134278"/>
                    </a:lnTo>
                    <a:lnTo>
                      <a:pt x="337892" y="170216"/>
                    </a:lnTo>
                    <a:lnTo>
                      <a:pt x="336833" y="188211"/>
                    </a:lnTo>
                    <a:lnTo>
                      <a:pt x="320955" y="239657"/>
                    </a:lnTo>
                    <a:lnTo>
                      <a:pt x="291739" y="284435"/>
                    </a:lnTo>
                    <a:lnTo>
                      <a:pt x="251513" y="325189"/>
                    </a:lnTo>
                    <a:lnTo>
                      <a:pt x="212558" y="359910"/>
                    </a:lnTo>
                    <a:lnTo>
                      <a:pt x="195833" y="374624"/>
                    </a:lnTo>
                    <a:lnTo>
                      <a:pt x="176144" y="392513"/>
                    </a:lnTo>
                    <a:lnTo>
                      <a:pt x="153491" y="413579"/>
                    </a:lnTo>
                    <a:lnTo>
                      <a:pt x="127873" y="437820"/>
                    </a:lnTo>
                    <a:lnTo>
                      <a:pt x="77909" y="485243"/>
                    </a:lnTo>
                    <a:lnTo>
                      <a:pt x="142270" y="486090"/>
                    </a:lnTo>
                    <a:lnTo>
                      <a:pt x="200967" y="485825"/>
                    </a:lnTo>
                    <a:lnTo>
                      <a:pt x="244103" y="485031"/>
                    </a:lnTo>
                    <a:lnTo>
                      <a:pt x="283693" y="481856"/>
                    </a:lnTo>
                    <a:lnTo>
                      <a:pt x="297349" y="438825"/>
                    </a:lnTo>
                    <a:lnTo>
                      <a:pt x="304018" y="406486"/>
                    </a:lnTo>
                    <a:lnTo>
                      <a:pt x="304018" y="403946"/>
                    </a:lnTo>
                    <a:lnTo>
                      <a:pt x="337892" y="403946"/>
                    </a:lnTo>
                    <a:lnTo>
                      <a:pt x="337892" y="406486"/>
                    </a:lnTo>
                    <a:lnTo>
                      <a:pt x="336886" y="412255"/>
                    </a:lnTo>
                    <a:lnTo>
                      <a:pt x="334716" y="427022"/>
                    </a:lnTo>
                    <a:lnTo>
                      <a:pt x="331381" y="450787"/>
                    </a:lnTo>
                    <a:lnTo>
                      <a:pt x="326883" y="483549"/>
                    </a:lnTo>
                    <a:lnTo>
                      <a:pt x="322278" y="516365"/>
                    </a:lnTo>
                    <a:lnTo>
                      <a:pt x="318626" y="540288"/>
                    </a:lnTo>
                    <a:lnTo>
                      <a:pt x="315927" y="555320"/>
                    </a:lnTo>
                    <a:lnTo>
                      <a:pt x="314180" y="561459"/>
                    </a:lnTo>
                    <a:lnTo>
                      <a:pt x="314180" y="564000"/>
                    </a:lnTo>
                    <a:lnTo>
                      <a:pt x="0" y="564000"/>
                    </a:lnTo>
                    <a:lnTo>
                      <a:pt x="0" y="547910"/>
                    </a:lnTo>
                    <a:lnTo>
                      <a:pt x="0" y="537748"/>
                    </a:lnTo>
                    <a:lnTo>
                      <a:pt x="0" y="533796"/>
                    </a:lnTo>
                    <a:lnTo>
                      <a:pt x="1693" y="529561"/>
                    </a:lnTo>
                    <a:lnTo>
                      <a:pt x="30486" y="495405"/>
                    </a:lnTo>
                    <a:lnTo>
                      <a:pt x="42342" y="482279"/>
                    </a:lnTo>
                    <a:lnTo>
                      <a:pt x="53351" y="470000"/>
                    </a:lnTo>
                    <a:lnTo>
                      <a:pt x="63513" y="458567"/>
                    </a:lnTo>
                    <a:lnTo>
                      <a:pt x="72828" y="447982"/>
                    </a:lnTo>
                    <a:lnTo>
                      <a:pt x="77486" y="442848"/>
                    </a:lnTo>
                    <a:lnTo>
                      <a:pt x="83837" y="435914"/>
                    </a:lnTo>
                    <a:lnTo>
                      <a:pt x="91882" y="427181"/>
                    </a:lnTo>
                    <a:lnTo>
                      <a:pt x="101621" y="416648"/>
                    </a:lnTo>
                    <a:lnTo>
                      <a:pt x="111360" y="406116"/>
                    </a:lnTo>
                    <a:lnTo>
                      <a:pt x="119405" y="397383"/>
                    </a:lnTo>
                    <a:lnTo>
                      <a:pt x="147086" y="366420"/>
                    </a:lnTo>
                    <a:lnTo>
                      <a:pt x="174662" y="333869"/>
                    </a:lnTo>
                    <a:lnTo>
                      <a:pt x="182442" y="323495"/>
                    </a:lnTo>
                    <a:lnTo>
                      <a:pt x="186941" y="317568"/>
                    </a:lnTo>
                    <a:lnTo>
                      <a:pt x="192181" y="310793"/>
                    </a:lnTo>
                    <a:lnTo>
                      <a:pt x="198162" y="303171"/>
                    </a:lnTo>
                    <a:lnTo>
                      <a:pt x="204037" y="295443"/>
                    </a:lnTo>
                    <a:lnTo>
                      <a:pt x="208959" y="288351"/>
                    </a:lnTo>
                    <a:lnTo>
                      <a:pt x="212929" y="281894"/>
                    </a:lnTo>
                    <a:lnTo>
                      <a:pt x="215946" y="276072"/>
                    </a:lnTo>
                    <a:lnTo>
                      <a:pt x="218645" y="270408"/>
                    </a:lnTo>
                    <a:lnTo>
                      <a:pt x="221662" y="264428"/>
                    </a:lnTo>
                    <a:lnTo>
                      <a:pt x="224996" y="258129"/>
                    </a:lnTo>
                    <a:lnTo>
                      <a:pt x="228648" y="251513"/>
                    </a:lnTo>
                    <a:lnTo>
                      <a:pt x="232194" y="244738"/>
                    </a:lnTo>
                    <a:lnTo>
                      <a:pt x="244262" y="205042"/>
                    </a:lnTo>
                    <a:lnTo>
                      <a:pt x="248126" y="171063"/>
                    </a:lnTo>
                    <a:lnTo>
                      <a:pt x="246326" y="145287"/>
                    </a:lnTo>
                    <a:lnTo>
                      <a:pt x="231930" y="99134"/>
                    </a:lnTo>
                    <a:lnTo>
                      <a:pt x="203402" y="61713"/>
                    </a:lnTo>
                    <a:lnTo>
                      <a:pt x="162330" y="42236"/>
                    </a:lnTo>
                    <a:lnTo>
                      <a:pt x="137189" y="39801"/>
                    </a:lnTo>
                    <a:lnTo>
                      <a:pt x="123639" y="40701"/>
                    </a:lnTo>
                    <a:lnTo>
                      <a:pt x="78280" y="61343"/>
                    </a:lnTo>
                    <a:lnTo>
                      <a:pt x="52786" y="91177"/>
                    </a:lnTo>
                    <a:lnTo>
                      <a:pt x="49963" y="96540"/>
                    </a:lnTo>
                    <a:lnTo>
                      <a:pt x="49963" y="98234"/>
                    </a:lnTo>
                    <a:lnTo>
                      <a:pt x="49963" y="98799"/>
                    </a:lnTo>
                    <a:lnTo>
                      <a:pt x="51375" y="99081"/>
                    </a:lnTo>
                    <a:lnTo>
                      <a:pt x="54198" y="99081"/>
                    </a:lnTo>
                    <a:lnTo>
                      <a:pt x="61872" y="99822"/>
                    </a:lnTo>
                    <a:lnTo>
                      <a:pt x="97599" y="126603"/>
                    </a:lnTo>
                    <a:lnTo>
                      <a:pt x="101621" y="149891"/>
                    </a:lnTo>
                    <a:lnTo>
                      <a:pt x="100774" y="160054"/>
                    </a:lnTo>
                    <a:lnTo>
                      <a:pt x="71770" y="196468"/>
                    </a:lnTo>
                    <a:lnTo>
                      <a:pt x="61555" y="199432"/>
                    </a:lnTo>
                    <a:lnTo>
                      <a:pt x="49963" y="20070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22" name="object 59">
              <a:extLst>
                <a:ext uri="{FF2B5EF4-FFF2-40B4-BE49-F238E27FC236}">
                  <a16:creationId xmlns:a16="http://schemas.microsoft.com/office/drawing/2014/main" id="{960AEB6A-B981-FB3F-3554-3A24A00206B8}"/>
                </a:ext>
              </a:extLst>
            </p:cNvPr>
            <p:cNvGrpSpPr/>
            <p:nvPr/>
          </p:nvGrpSpPr>
          <p:grpSpPr>
            <a:xfrm>
              <a:off x="10905159" y="3921718"/>
              <a:ext cx="239395" cy="570230"/>
              <a:chOff x="10905159" y="2011814"/>
              <a:chExt cx="239395" cy="570230"/>
            </a:xfrm>
          </p:grpSpPr>
          <p:sp>
            <p:nvSpPr>
              <p:cNvPr id="123" name="object 60">
                <a:extLst>
                  <a:ext uri="{FF2B5EF4-FFF2-40B4-BE49-F238E27FC236}">
                    <a16:creationId xmlns:a16="http://schemas.microsoft.com/office/drawing/2014/main" id="{E894248B-6BC0-66EA-9014-0417ED4CE214}"/>
                  </a:ext>
                </a:extLst>
              </p:cNvPr>
              <p:cNvSpPr/>
              <p:nvPr/>
            </p:nvSpPr>
            <p:spPr>
              <a:xfrm>
                <a:off x="10905591" y="2012226"/>
                <a:ext cx="238125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569594">
                    <a:moveTo>
                      <a:pt x="191389" y="0"/>
                    </a:moveTo>
                    <a:lnTo>
                      <a:pt x="154127" y="16090"/>
                    </a:lnTo>
                    <a:lnTo>
                      <a:pt x="138036" y="51663"/>
                    </a:lnTo>
                    <a:lnTo>
                      <a:pt x="139091" y="60711"/>
                    </a:lnTo>
                    <a:lnTo>
                      <a:pt x="165125" y="88074"/>
                    </a:lnTo>
                    <a:lnTo>
                      <a:pt x="173596" y="88074"/>
                    </a:lnTo>
                    <a:lnTo>
                      <a:pt x="210858" y="71145"/>
                    </a:lnTo>
                    <a:lnTo>
                      <a:pt x="227799" y="35572"/>
                    </a:lnTo>
                    <a:lnTo>
                      <a:pt x="226790" y="28269"/>
                    </a:lnTo>
                    <a:lnTo>
                      <a:pt x="198692" y="635"/>
                    </a:lnTo>
                    <a:lnTo>
                      <a:pt x="191389" y="0"/>
                    </a:lnTo>
                    <a:close/>
                  </a:path>
                  <a:path w="238125" h="569594">
                    <a:moveTo>
                      <a:pt x="181953" y="217639"/>
                    </a:moveTo>
                    <a:lnTo>
                      <a:pt x="123913" y="217639"/>
                    </a:lnTo>
                    <a:lnTo>
                      <a:pt x="128714" y="224421"/>
                    </a:lnTo>
                    <a:lnTo>
                      <a:pt x="128714" y="237972"/>
                    </a:lnTo>
                    <a:lnTo>
                      <a:pt x="128069" y="245592"/>
                    </a:lnTo>
                    <a:lnTo>
                      <a:pt x="128028" y="246066"/>
                    </a:lnTo>
                    <a:lnTo>
                      <a:pt x="126811" y="254268"/>
                    </a:lnTo>
                    <a:lnTo>
                      <a:pt x="111007" y="304876"/>
                    </a:lnTo>
                    <a:lnTo>
                      <a:pt x="85521" y="373468"/>
                    </a:lnTo>
                    <a:lnTo>
                      <a:pt x="71179" y="410942"/>
                    </a:lnTo>
                    <a:lnTo>
                      <a:pt x="60329" y="439523"/>
                    </a:lnTo>
                    <a:lnTo>
                      <a:pt x="47260" y="476459"/>
                    </a:lnTo>
                    <a:lnTo>
                      <a:pt x="44993" y="498163"/>
                    </a:lnTo>
                    <a:lnTo>
                      <a:pt x="46679" y="514148"/>
                    </a:lnTo>
                    <a:lnTo>
                      <a:pt x="68592" y="551306"/>
                    </a:lnTo>
                    <a:lnTo>
                      <a:pt x="105266" y="567975"/>
                    </a:lnTo>
                    <a:lnTo>
                      <a:pt x="118554" y="569087"/>
                    </a:lnTo>
                    <a:lnTo>
                      <a:pt x="131694" y="567975"/>
                    </a:lnTo>
                    <a:lnTo>
                      <a:pt x="132114" y="567975"/>
                    </a:lnTo>
                    <a:lnTo>
                      <a:pt x="171056" y="550456"/>
                    </a:lnTo>
                    <a:lnTo>
                      <a:pt x="185700" y="537756"/>
                    </a:lnTo>
                    <a:lnTo>
                      <a:pt x="122783" y="537756"/>
                    </a:lnTo>
                    <a:lnTo>
                      <a:pt x="116490" y="536432"/>
                    </a:lnTo>
                    <a:lnTo>
                      <a:pt x="111993" y="532461"/>
                    </a:lnTo>
                    <a:lnTo>
                      <a:pt x="109294" y="525845"/>
                    </a:lnTo>
                    <a:lnTo>
                      <a:pt x="108394" y="516585"/>
                    </a:lnTo>
                    <a:lnTo>
                      <a:pt x="108658" y="511712"/>
                    </a:lnTo>
                    <a:lnTo>
                      <a:pt x="109451" y="505572"/>
                    </a:lnTo>
                    <a:lnTo>
                      <a:pt x="110773" y="498163"/>
                    </a:lnTo>
                    <a:lnTo>
                      <a:pt x="112511" y="490009"/>
                    </a:lnTo>
                    <a:lnTo>
                      <a:pt x="112623" y="489483"/>
                    </a:lnTo>
                    <a:lnTo>
                      <a:pt x="128295" y="445660"/>
                    </a:lnTo>
                    <a:lnTo>
                      <a:pt x="148196" y="393788"/>
                    </a:lnTo>
                    <a:lnTo>
                      <a:pt x="158571" y="367271"/>
                    </a:lnTo>
                    <a:lnTo>
                      <a:pt x="167674" y="343612"/>
                    </a:lnTo>
                    <a:lnTo>
                      <a:pt x="181992" y="305080"/>
                    </a:lnTo>
                    <a:lnTo>
                      <a:pt x="193186" y="265807"/>
                    </a:lnTo>
                    <a:lnTo>
                      <a:pt x="193928" y="257441"/>
                    </a:lnTo>
                    <a:lnTo>
                      <a:pt x="192178" y="241780"/>
                    </a:lnTo>
                    <a:lnTo>
                      <a:pt x="187783" y="227809"/>
                    </a:lnTo>
                    <a:lnTo>
                      <a:pt x="181953" y="217639"/>
                    </a:lnTo>
                    <a:close/>
                  </a:path>
                  <a:path w="238125" h="569594">
                    <a:moveTo>
                      <a:pt x="232308" y="430199"/>
                    </a:moveTo>
                    <a:lnTo>
                      <a:pt x="212559" y="430199"/>
                    </a:lnTo>
                    <a:lnTo>
                      <a:pt x="207759" y="430771"/>
                    </a:lnTo>
                    <a:lnTo>
                      <a:pt x="205498" y="433031"/>
                    </a:lnTo>
                    <a:lnTo>
                      <a:pt x="204089" y="436981"/>
                    </a:lnTo>
                    <a:lnTo>
                      <a:pt x="202387" y="443750"/>
                    </a:lnTo>
                    <a:lnTo>
                      <a:pt x="197571" y="457988"/>
                    </a:lnTo>
                    <a:lnTo>
                      <a:pt x="181216" y="493712"/>
                    </a:lnTo>
                    <a:lnTo>
                      <a:pt x="151015" y="529564"/>
                    </a:lnTo>
                    <a:lnTo>
                      <a:pt x="127876" y="537756"/>
                    </a:lnTo>
                    <a:lnTo>
                      <a:pt x="185700" y="537756"/>
                    </a:lnTo>
                    <a:lnTo>
                      <a:pt x="215571" y="496521"/>
                    </a:lnTo>
                    <a:lnTo>
                      <a:pt x="233673" y="455980"/>
                    </a:lnTo>
                    <a:lnTo>
                      <a:pt x="237959" y="433031"/>
                    </a:lnTo>
                    <a:lnTo>
                      <a:pt x="232308" y="430199"/>
                    </a:lnTo>
                    <a:close/>
                  </a:path>
                  <a:path w="238125" h="569594">
                    <a:moveTo>
                      <a:pt x="116014" y="185470"/>
                    </a:moveTo>
                    <a:lnTo>
                      <a:pt x="77586" y="195629"/>
                    </a:lnTo>
                    <a:lnTo>
                      <a:pt x="43608" y="224634"/>
                    </a:lnTo>
                    <a:lnTo>
                      <a:pt x="21905" y="258875"/>
                    </a:lnTo>
                    <a:lnTo>
                      <a:pt x="4286" y="299415"/>
                    </a:lnTo>
                    <a:lnTo>
                      <a:pt x="0" y="316725"/>
                    </a:lnTo>
                    <a:lnTo>
                      <a:pt x="0" y="318414"/>
                    </a:lnTo>
                    <a:lnTo>
                      <a:pt x="1689" y="320954"/>
                    </a:lnTo>
                    <a:lnTo>
                      <a:pt x="5079" y="324345"/>
                    </a:lnTo>
                    <a:lnTo>
                      <a:pt x="27660" y="324345"/>
                    </a:lnTo>
                    <a:lnTo>
                      <a:pt x="28511" y="324065"/>
                    </a:lnTo>
                    <a:lnTo>
                      <a:pt x="30759" y="322935"/>
                    </a:lnTo>
                    <a:lnTo>
                      <a:pt x="31330" y="322376"/>
                    </a:lnTo>
                    <a:lnTo>
                      <a:pt x="31426" y="320954"/>
                    </a:lnTo>
                    <a:lnTo>
                      <a:pt x="31610" y="320395"/>
                    </a:lnTo>
                    <a:lnTo>
                      <a:pt x="32740" y="318135"/>
                    </a:lnTo>
                    <a:lnTo>
                      <a:pt x="33299" y="317284"/>
                    </a:lnTo>
                    <a:lnTo>
                      <a:pt x="33870" y="316725"/>
                    </a:lnTo>
                    <a:lnTo>
                      <a:pt x="40010" y="296084"/>
                    </a:lnTo>
                    <a:lnTo>
                      <a:pt x="56098" y="260518"/>
                    </a:lnTo>
                    <a:lnTo>
                      <a:pt x="88274" y="224634"/>
                    </a:lnTo>
                    <a:lnTo>
                      <a:pt x="112623" y="217639"/>
                    </a:lnTo>
                    <a:lnTo>
                      <a:pt x="181953" y="217639"/>
                    </a:lnTo>
                    <a:lnTo>
                      <a:pt x="180743" y="215529"/>
                    </a:lnTo>
                    <a:lnTo>
                      <a:pt x="171056" y="204939"/>
                    </a:lnTo>
                    <a:lnTo>
                      <a:pt x="159359" y="196422"/>
                    </a:lnTo>
                    <a:lnTo>
                      <a:pt x="146288" y="190338"/>
                    </a:lnTo>
                    <a:lnTo>
                      <a:pt x="131840" y="186687"/>
                    </a:lnTo>
                    <a:lnTo>
                      <a:pt x="116014" y="1854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24" name="object 61">
                <a:extLst>
                  <a:ext uri="{FF2B5EF4-FFF2-40B4-BE49-F238E27FC236}">
                    <a16:creationId xmlns:a16="http://schemas.microsoft.com/office/drawing/2014/main" id="{284CB454-037E-8BAD-C144-C7F8C04D8CF0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1043195" y="2011814"/>
                <a:ext cx="90612" cy="88918"/>
              </a:xfrm>
              <a:prstGeom prst="rect">
                <a:avLst/>
              </a:prstGeom>
            </p:spPr>
          </p:pic>
          <p:sp>
            <p:nvSpPr>
              <p:cNvPr id="125" name="object 62">
                <a:extLst>
                  <a:ext uri="{FF2B5EF4-FFF2-40B4-BE49-F238E27FC236}">
                    <a16:creationId xmlns:a16="http://schemas.microsoft.com/office/drawing/2014/main" id="{D2E8548D-C827-4550-53D6-9F2224279B95}"/>
                  </a:ext>
                </a:extLst>
              </p:cNvPr>
              <p:cNvSpPr/>
              <p:nvPr/>
            </p:nvSpPr>
            <p:spPr>
              <a:xfrm>
                <a:off x="10905582" y="2197697"/>
                <a:ext cx="238125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384175">
                    <a:moveTo>
                      <a:pt x="0" y="131261"/>
                    </a:moveTo>
                    <a:lnTo>
                      <a:pt x="11750" y="95005"/>
                    </a:lnTo>
                    <a:lnTo>
                      <a:pt x="35038" y="50228"/>
                    </a:lnTo>
                    <a:lnTo>
                      <a:pt x="65207" y="18630"/>
                    </a:lnTo>
                    <a:lnTo>
                      <a:pt x="102997" y="846"/>
                    </a:lnTo>
                    <a:lnTo>
                      <a:pt x="116018" y="0"/>
                    </a:lnTo>
                    <a:lnTo>
                      <a:pt x="131843" y="1217"/>
                    </a:lnTo>
                    <a:lnTo>
                      <a:pt x="171063" y="19477"/>
                    </a:lnTo>
                    <a:lnTo>
                      <a:pt x="192181" y="56315"/>
                    </a:lnTo>
                    <a:lnTo>
                      <a:pt x="193928" y="71982"/>
                    </a:lnTo>
                    <a:lnTo>
                      <a:pt x="193187" y="80344"/>
                    </a:lnTo>
                    <a:lnTo>
                      <a:pt x="182072" y="119405"/>
                    </a:lnTo>
                    <a:lnTo>
                      <a:pt x="167675" y="158148"/>
                    </a:lnTo>
                    <a:lnTo>
                      <a:pt x="148198" y="208324"/>
                    </a:lnTo>
                    <a:lnTo>
                      <a:pt x="137718" y="235264"/>
                    </a:lnTo>
                    <a:lnTo>
                      <a:pt x="119934" y="283111"/>
                    </a:lnTo>
                    <a:lnTo>
                      <a:pt x="109455" y="320108"/>
                    </a:lnTo>
                    <a:lnTo>
                      <a:pt x="108396" y="331117"/>
                    </a:lnTo>
                    <a:lnTo>
                      <a:pt x="109296" y="340379"/>
                    </a:lnTo>
                    <a:lnTo>
                      <a:pt x="111995" y="346995"/>
                    </a:lnTo>
                    <a:lnTo>
                      <a:pt x="116494" y="350965"/>
                    </a:lnTo>
                    <a:lnTo>
                      <a:pt x="122792" y="352288"/>
                    </a:lnTo>
                    <a:lnTo>
                      <a:pt x="127873" y="352288"/>
                    </a:lnTo>
                    <a:lnTo>
                      <a:pt x="133237" y="351441"/>
                    </a:lnTo>
                    <a:lnTo>
                      <a:pt x="138882" y="349747"/>
                    </a:lnTo>
                    <a:lnTo>
                      <a:pt x="144528" y="348054"/>
                    </a:lnTo>
                    <a:lnTo>
                      <a:pt x="175350" y="317726"/>
                    </a:lnTo>
                    <a:lnTo>
                      <a:pt x="197580" y="272525"/>
                    </a:lnTo>
                    <a:lnTo>
                      <a:pt x="204090" y="251513"/>
                    </a:lnTo>
                    <a:lnTo>
                      <a:pt x="205501" y="247561"/>
                    </a:lnTo>
                    <a:lnTo>
                      <a:pt x="206630" y="246432"/>
                    </a:lnTo>
                    <a:lnTo>
                      <a:pt x="207759" y="245303"/>
                    </a:lnTo>
                    <a:lnTo>
                      <a:pt x="212558" y="244738"/>
                    </a:lnTo>
                    <a:lnTo>
                      <a:pt x="221027" y="244738"/>
                    </a:lnTo>
                    <a:lnTo>
                      <a:pt x="232318" y="244738"/>
                    </a:lnTo>
                    <a:lnTo>
                      <a:pt x="237964" y="247561"/>
                    </a:lnTo>
                    <a:lnTo>
                      <a:pt x="237964" y="253207"/>
                    </a:lnTo>
                    <a:lnTo>
                      <a:pt x="237487" y="257388"/>
                    </a:lnTo>
                    <a:lnTo>
                      <a:pt x="221238" y="299995"/>
                    </a:lnTo>
                    <a:lnTo>
                      <a:pt x="201708" y="334187"/>
                    </a:lnTo>
                    <a:lnTo>
                      <a:pt x="171063" y="364991"/>
                    </a:lnTo>
                    <a:lnTo>
                      <a:pt x="132319" y="382457"/>
                    </a:lnTo>
                    <a:lnTo>
                      <a:pt x="118558" y="383621"/>
                    </a:lnTo>
                    <a:lnTo>
                      <a:pt x="105273" y="382510"/>
                    </a:lnTo>
                    <a:lnTo>
                      <a:pt x="68594" y="365838"/>
                    </a:lnTo>
                    <a:lnTo>
                      <a:pt x="46682" y="328682"/>
                    </a:lnTo>
                    <a:lnTo>
                      <a:pt x="44882" y="311639"/>
                    </a:lnTo>
                    <a:lnTo>
                      <a:pt x="45147" y="304547"/>
                    </a:lnTo>
                    <a:lnTo>
                      <a:pt x="60337" y="254054"/>
                    </a:lnTo>
                    <a:lnTo>
                      <a:pt x="85531" y="188000"/>
                    </a:lnTo>
                    <a:lnTo>
                      <a:pt x="99927" y="149521"/>
                    </a:lnTo>
                    <a:lnTo>
                      <a:pt x="118558" y="98287"/>
                    </a:lnTo>
                    <a:lnTo>
                      <a:pt x="128032" y="60602"/>
                    </a:lnTo>
                    <a:lnTo>
                      <a:pt x="128720" y="52504"/>
                    </a:lnTo>
                    <a:lnTo>
                      <a:pt x="128720" y="38954"/>
                    </a:lnTo>
                    <a:lnTo>
                      <a:pt x="123921" y="32180"/>
                    </a:lnTo>
                    <a:lnTo>
                      <a:pt x="114324" y="32180"/>
                    </a:lnTo>
                    <a:lnTo>
                      <a:pt x="112630" y="32180"/>
                    </a:lnTo>
                    <a:lnTo>
                      <a:pt x="76904" y="47899"/>
                    </a:lnTo>
                    <a:lnTo>
                      <a:pt x="47423" y="91882"/>
                    </a:lnTo>
                    <a:lnTo>
                      <a:pt x="33873" y="131261"/>
                    </a:lnTo>
                    <a:lnTo>
                      <a:pt x="33309" y="131826"/>
                    </a:lnTo>
                    <a:lnTo>
                      <a:pt x="32744" y="132673"/>
                    </a:lnTo>
                    <a:lnTo>
                      <a:pt x="32180" y="133801"/>
                    </a:lnTo>
                    <a:lnTo>
                      <a:pt x="31615" y="134930"/>
                    </a:lnTo>
                    <a:lnTo>
                      <a:pt x="31333" y="135777"/>
                    </a:lnTo>
                    <a:lnTo>
                      <a:pt x="31333" y="136342"/>
                    </a:lnTo>
                    <a:lnTo>
                      <a:pt x="31333" y="136907"/>
                    </a:lnTo>
                    <a:lnTo>
                      <a:pt x="30768" y="137471"/>
                    </a:lnTo>
                    <a:lnTo>
                      <a:pt x="29639" y="138036"/>
                    </a:lnTo>
                    <a:lnTo>
                      <a:pt x="28510" y="138600"/>
                    </a:lnTo>
                    <a:lnTo>
                      <a:pt x="27663" y="138882"/>
                    </a:lnTo>
                    <a:lnTo>
                      <a:pt x="27099" y="138882"/>
                    </a:lnTo>
                    <a:lnTo>
                      <a:pt x="26534" y="138882"/>
                    </a:lnTo>
                    <a:lnTo>
                      <a:pt x="5081" y="138882"/>
                    </a:lnTo>
                    <a:lnTo>
                      <a:pt x="1693" y="135495"/>
                    </a:lnTo>
                    <a:lnTo>
                      <a:pt x="0" y="132955"/>
                    </a:lnTo>
                    <a:lnTo>
                      <a:pt x="0" y="13126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26" name="object 63">
              <a:extLst>
                <a:ext uri="{FF2B5EF4-FFF2-40B4-BE49-F238E27FC236}">
                  <a16:creationId xmlns:a16="http://schemas.microsoft.com/office/drawing/2014/main" id="{351DA9F3-6291-3D11-7203-9CD306B90718}"/>
                </a:ext>
              </a:extLst>
            </p:cNvPr>
            <p:cNvGrpSpPr/>
            <p:nvPr/>
          </p:nvGrpSpPr>
          <p:grpSpPr>
            <a:xfrm>
              <a:off x="11439523" y="4252835"/>
              <a:ext cx="517525" cy="34925"/>
              <a:chOff x="11439523" y="2342931"/>
              <a:chExt cx="517525" cy="34925"/>
            </a:xfrm>
          </p:grpSpPr>
          <p:sp>
            <p:nvSpPr>
              <p:cNvPr id="127" name="object 64">
                <a:extLst>
                  <a:ext uri="{FF2B5EF4-FFF2-40B4-BE49-F238E27FC236}">
                    <a16:creationId xmlns:a16="http://schemas.microsoft.com/office/drawing/2014/main" id="{A4EA85E8-DC9B-A6D2-E83F-36DD53EADE11}"/>
                  </a:ext>
                </a:extLst>
              </p:cNvPr>
              <p:cNvSpPr/>
              <p:nvPr/>
            </p:nvSpPr>
            <p:spPr>
              <a:xfrm>
                <a:off x="11439944" y="2343353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90" h="34289">
                    <a:moveTo>
                      <a:pt x="503872" y="0"/>
                    </a:moveTo>
                    <a:lnTo>
                      <a:pt x="11861" y="0"/>
                    </a:lnTo>
                    <a:lnTo>
                      <a:pt x="3949" y="3949"/>
                    </a:lnTo>
                    <a:lnTo>
                      <a:pt x="0" y="9588"/>
                    </a:lnTo>
                    <a:lnTo>
                      <a:pt x="0" y="24269"/>
                    </a:lnTo>
                    <a:lnTo>
                      <a:pt x="3949" y="29921"/>
                    </a:lnTo>
                    <a:lnTo>
                      <a:pt x="11861" y="33870"/>
                    </a:lnTo>
                    <a:lnTo>
                      <a:pt x="503872" y="33870"/>
                    </a:lnTo>
                    <a:lnTo>
                      <a:pt x="512343" y="29349"/>
                    </a:lnTo>
                    <a:lnTo>
                      <a:pt x="516585" y="23710"/>
                    </a:lnTo>
                    <a:lnTo>
                      <a:pt x="516585" y="10160"/>
                    </a:lnTo>
                    <a:lnTo>
                      <a:pt x="512343" y="4508"/>
                    </a:lnTo>
                    <a:lnTo>
                      <a:pt x="50387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8" name="object 65">
                <a:extLst>
                  <a:ext uri="{FF2B5EF4-FFF2-40B4-BE49-F238E27FC236}">
                    <a16:creationId xmlns:a16="http://schemas.microsoft.com/office/drawing/2014/main" id="{89A5390E-2182-FDDD-01E3-C606E01AC788}"/>
                  </a:ext>
                </a:extLst>
              </p:cNvPr>
              <p:cNvSpPr/>
              <p:nvPr/>
            </p:nvSpPr>
            <p:spPr>
              <a:xfrm>
                <a:off x="11439946" y="2343355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90" h="34289">
                    <a:moveTo>
                      <a:pt x="0" y="27945"/>
                    </a:moveTo>
                    <a:lnTo>
                      <a:pt x="0" y="24276"/>
                    </a:lnTo>
                    <a:lnTo>
                      <a:pt x="0" y="16936"/>
                    </a:lnTo>
                    <a:lnTo>
                      <a:pt x="0" y="9597"/>
                    </a:lnTo>
                    <a:lnTo>
                      <a:pt x="3951" y="3952"/>
                    </a:lnTo>
                    <a:lnTo>
                      <a:pt x="11855" y="0"/>
                    </a:lnTo>
                    <a:lnTo>
                      <a:pt x="503874" y="0"/>
                    </a:lnTo>
                    <a:lnTo>
                      <a:pt x="512342" y="4516"/>
                    </a:lnTo>
                    <a:lnTo>
                      <a:pt x="516576" y="10162"/>
                    </a:lnTo>
                    <a:lnTo>
                      <a:pt x="516576" y="16936"/>
                    </a:lnTo>
                    <a:lnTo>
                      <a:pt x="516576" y="23711"/>
                    </a:lnTo>
                    <a:lnTo>
                      <a:pt x="512342" y="29357"/>
                    </a:lnTo>
                    <a:lnTo>
                      <a:pt x="503874" y="33873"/>
                    </a:lnTo>
                    <a:lnTo>
                      <a:pt x="11855" y="33873"/>
                    </a:lnTo>
                    <a:lnTo>
                      <a:pt x="3951" y="29921"/>
                    </a:lnTo>
                    <a:lnTo>
                      <a:pt x="0" y="24276"/>
                    </a:lnTo>
                    <a:lnTo>
                      <a:pt x="0" y="16936"/>
                    </a:lnTo>
                    <a:lnTo>
                      <a:pt x="0" y="27945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29" name="object 66">
              <a:extLst>
                <a:ext uri="{FF2B5EF4-FFF2-40B4-BE49-F238E27FC236}">
                  <a16:creationId xmlns:a16="http://schemas.microsoft.com/office/drawing/2014/main" id="{8E03EF54-34E1-1555-24CB-8AF214A4459E}"/>
                </a:ext>
              </a:extLst>
            </p:cNvPr>
            <p:cNvGrpSpPr/>
            <p:nvPr/>
          </p:nvGrpSpPr>
          <p:grpSpPr>
            <a:xfrm>
              <a:off x="12233020" y="3921718"/>
              <a:ext cx="239395" cy="570230"/>
              <a:chOff x="12233020" y="2011814"/>
              <a:chExt cx="239395" cy="570230"/>
            </a:xfrm>
          </p:grpSpPr>
          <p:sp>
            <p:nvSpPr>
              <p:cNvPr id="130" name="object 67">
                <a:extLst>
                  <a:ext uri="{FF2B5EF4-FFF2-40B4-BE49-F238E27FC236}">
                    <a16:creationId xmlns:a16="http://schemas.microsoft.com/office/drawing/2014/main" id="{A1CA561B-D18D-7711-8881-19B3D3A07949}"/>
                  </a:ext>
                </a:extLst>
              </p:cNvPr>
              <p:cNvSpPr/>
              <p:nvPr/>
            </p:nvSpPr>
            <p:spPr>
              <a:xfrm>
                <a:off x="12233440" y="2012226"/>
                <a:ext cx="238125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569594">
                    <a:moveTo>
                      <a:pt x="191388" y="0"/>
                    </a:moveTo>
                    <a:lnTo>
                      <a:pt x="154127" y="16090"/>
                    </a:lnTo>
                    <a:lnTo>
                      <a:pt x="138036" y="51663"/>
                    </a:lnTo>
                    <a:lnTo>
                      <a:pt x="139098" y="60711"/>
                    </a:lnTo>
                    <a:lnTo>
                      <a:pt x="165138" y="88074"/>
                    </a:lnTo>
                    <a:lnTo>
                      <a:pt x="173608" y="88074"/>
                    </a:lnTo>
                    <a:lnTo>
                      <a:pt x="210870" y="71145"/>
                    </a:lnTo>
                    <a:lnTo>
                      <a:pt x="227812" y="35572"/>
                    </a:lnTo>
                    <a:lnTo>
                      <a:pt x="226802" y="28269"/>
                    </a:lnTo>
                    <a:lnTo>
                      <a:pt x="198692" y="635"/>
                    </a:lnTo>
                    <a:lnTo>
                      <a:pt x="191388" y="0"/>
                    </a:lnTo>
                    <a:close/>
                  </a:path>
                  <a:path w="238125" h="569594">
                    <a:moveTo>
                      <a:pt x="181965" y="217639"/>
                    </a:moveTo>
                    <a:lnTo>
                      <a:pt x="123926" y="217639"/>
                    </a:lnTo>
                    <a:lnTo>
                      <a:pt x="128727" y="224421"/>
                    </a:lnTo>
                    <a:lnTo>
                      <a:pt x="128727" y="237972"/>
                    </a:lnTo>
                    <a:lnTo>
                      <a:pt x="118560" y="283748"/>
                    </a:lnTo>
                    <a:lnTo>
                      <a:pt x="99929" y="334988"/>
                    </a:lnTo>
                    <a:lnTo>
                      <a:pt x="85534" y="373468"/>
                    </a:lnTo>
                    <a:lnTo>
                      <a:pt x="71192" y="410942"/>
                    </a:lnTo>
                    <a:lnTo>
                      <a:pt x="60342" y="439523"/>
                    </a:lnTo>
                    <a:lnTo>
                      <a:pt x="47271" y="476459"/>
                    </a:lnTo>
                    <a:lnTo>
                      <a:pt x="44993" y="498163"/>
                    </a:lnTo>
                    <a:lnTo>
                      <a:pt x="46684" y="514148"/>
                    </a:lnTo>
                    <a:lnTo>
                      <a:pt x="68605" y="551306"/>
                    </a:lnTo>
                    <a:lnTo>
                      <a:pt x="105279" y="567975"/>
                    </a:lnTo>
                    <a:lnTo>
                      <a:pt x="118567" y="569087"/>
                    </a:lnTo>
                    <a:lnTo>
                      <a:pt x="131706" y="567975"/>
                    </a:lnTo>
                    <a:lnTo>
                      <a:pt x="132127" y="567975"/>
                    </a:lnTo>
                    <a:lnTo>
                      <a:pt x="171068" y="550456"/>
                    </a:lnTo>
                    <a:lnTo>
                      <a:pt x="185710" y="537756"/>
                    </a:lnTo>
                    <a:lnTo>
                      <a:pt x="122796" y="537756"/>
                    </a:lnTo>
                    <a:lnTo>
                      <a:pt x="116497" y="536432"/>
                    </a:lnTo>
                    <a:lnTo>
                      <a:pt x="112001" y="532461"/>
                    </a:lnTo>
                    <a:lnTo>
                      <a:pt x="109305" y="525845"/>
                    </a:lnTo>
                    <a:lnTo>
                      <a:pt x="108407" y="516585"/>
                    </a:lnTo>
                    <a:lnTo>
                      <a:pt x="108671" y="511712"/>
                    </a:lnTo>
                    <a:lnTo>
                      <a:pt x="109464" y="505572"/>
                    </a:lnTo>
                    <a:lnTo>
                      <a:pt x="110786" y="498163"/>
                    </a:lnTo>
                    <a:lnTo>
                      <a:pt x="112524" y="490009"/>
                    </a:lnTo>
                    <a:lnTo>
                      <a:pt x="112636" y="489483"/>
                    </a:lnTo>
                    <a:lnTo>
                      <a:pt x="128301" y="445660"/>
                    </a:lnTo>
                    <a:lnTo>
                      <a:pt x="148196" y="393788"/>
                    </a:lnTo>
                    <a:lnTo>
                      <a:pt x="158571" y="367271"/>
                    </a:lnTo>
                    <a:lnTo>
                      <a:pt x="167676" y="343612"/>
                    </a:lnTo>
                    <a:lnTo>
                      <a:pt x="182004" y="305080"/>
                    </a:lnTo>
                    <a:lnTo>
                      <a:pt x="193188" y="265807"/>
                    </a:lnTo>
                    <a:lnTo>
                      <a:pt x="193928" y="257441"/>
                    </a:lnTo>
                    <a:lnTo>
                      <a:pt x="192185" y="241780"/>
                    </a:lnTo>
                    <a:lnTo>
                      <a:pt x="187794" y="227809"/>
                    </a:lnTo>
                    <a:lnTo>
                      <a:pt x="181965" y="217639"/>
                    </a:lnTo>
                    <a:close/>
                  </a:path>
                  <a:path w="238125" h="569594">
                    <a:moveTo>
                      <a:pt x="232321" y="430199"/>
                    </a:moveTo>
                    <a:lnTo>
                      <a:pt x="212559" y="430199"/>
                    </a:lnTo>
                    <a:lnTo>
                      <a:pt x="207759" y="430771"/>
                    </a:lnTo>
                    <a:lnTo>
                      <a:pt x="205511" y="433031"/>
                    </a:lnTo>
                    <a:lnTo>
                      <a:pt x="204088" y="436981"/>
                    </a:lnTo>
                    <a:lnTo>
                      <a:pt x="202399" y="443750"/>
                    </a:lnTo>
                    <a:lnTo>
                      <a:pt x="197582" y="457988"/>
                    </a:lnTo>
                    <a:lnTo>
                      <a:pt x="181228" y="493712"/>
                    </a:lnTo>
                    <a:lnTo>
                      <a:pt x="151028" y="529564"/>
                    </a:lnTo>
                    <a:lnTo>
                      <a:pt x="127876" y="537756"/>
                    </a:lnTo>
                    <a:lnTo>
                      <a:pt x="185710" y="537756"/>
                    </a:lnTo>
                    <a:lnTo>
                      <a:pt x="215584" y="496521"/>
                    </a:lnTo>
                    <a:lnTo>
                      <a:pt x="233680" y="455980"/>
                    </a:lnTo>
                    <a:lnTo>
                      <a:pt x="237972" y="433031"/>
                    </a:lnTo>
                    <a:lnTo>
                      <a:pt x="232321" y="430199"/>
                    </a:lnTo>
                    <a:close/>
                  </a:path>
                  <a:path w="238125" h="569594">
                    <a:moveTo>
                      <a:pt x="116027" y="185470"/>
                    </a:moveTo>
                    <a:lnTo>
                      <a:pt x="77599" y="195629"/>
                    </a:lnTo>
                    <a:lnTo>
                      <a:pt x="43621" y="224634"/>
                    </a:lnTo>
                    <a:lnTo>
                      <a:pt x="21918" y="258875"/>
                    </a:lnTo>
                    <a:lnTo>
                      <a:pt x="4286" y="299415"/>
                    </a:lnTo>
                    <a:lnTo>
                      <a:pt x="0" y="316725"/>
                    </a:lnTo>
                    <a:lnTo>
                      <a:pt x="0" y="318414"/>
                    </a:lnTo>
                    <a:lnTo>
                      <a:pt x="1701" y="320954"/>
                    </a:lnTo>
                    <a:lnTo>
                      <a:pt x="5079" y="324345"/>
                    </a:lnTo>
                    <a:lnTo>
                      <a:pt x="27673" y="324345"/>
                    </a:lnTo>
                    <a:lnTo>
                      <a:pt x="28511" y="324065"/>
                    </a:lnTo>
                    <a:lnTo>
                      <a:pt x="30772" y="322935"/>
                    </a:lnTo>
                    <a:lnTo>
                      <a:pt x="31343" y="322376"/>
                    </a:lnTo>
                    <a:lnTo>
                      <a:pt x="31439" y="320954"/>
                    </a:lnTo>
                    <a:lnTo>
                      <a:pt x="31623" y="320395"/>
                    </a:lnTo>
                    <a:lnTo>
                      <a:pt x="32753" y="318135"/>
                    </a:lnTo>
                    <a:lnTo>
                      <a:pt x="33312" y="317284"/>
                    </a:lnTo>
                    <a:lnTo>
                      <a:pt x="33883" y="316725"/>
                    </a:lnTo>
                    <a:lnTo>
                      <a:pt x="40017" y="296084"/>
                    </a:lnTo>
                    <a:lnTo>
                      <a:pt x="56104" y="260518"/>
                    </a:lnTo>
                    <a:lnTo>
                      <a:pt x="88281" y="224634"/>
                    </a:lnTo>
                    <a:lnTo>
                      <a:pt x="112636" y="217639"/>
                    </a:lnTo>
                    <a:lnTo>
                      <a:pt x="181965" y="217639"/>
                    </a:lnTo>
                    <a:lnTo>
                      <a:pt x="180755" y="215529"/>
                    </a:lnTo>
                    <a:lnTo>
                      <a:pt x="171068" y="204939"/>
                    </a:lnTo>
                    <a:lnTo>
                      <a:pt x="159370" y="196422"/>
                    </a:lnTo>
                    <a:lnTo>
                      <a:pt x="146296" y="190338"/>
                    </a:lnTo>
                    <a:lnTo>
                      <a:pt x="131848" y="186687"/>
                    </a:lnTo>
                    <a:lnTo>
                      <a:pt x="116027" y="18547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31" name="object 68">
                <a:extLst>
                  <a:ext uri="{FF2B5EF4-FFF2-40B4-BE49-F238E27FC236}">
                    <a16:creationId xmlns:a16="http://schemas.microsoft.com/office/drawing/2014/main" id="{8DD3757C-93C1-2140-9044-006503D71380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2371056" y="2011814"/>
                <a:ext cx="90612" cy="88918"/>
              </a:xfrm>
              <a:prstGeom prst="rect">
                <a:avLst/>
              </a:prstGeom>
            </p:spPr>
          </p:pic>
          <p:sp>
            <p:nvSpPr>
              <p:cNvPr id="132" name="object 69">
                <a:extLst>
                  <a:ext uri="{FF2B5EF4-FFF2-40B4-BE49-F238E27FC236}">
                    <a16:creationId xmlns:a16="http://schemas.microsoft.com/office/drawing/2014/main" id="{0433BC51-6E0C-2642-337A-944ED2BFDA05}"/>
                  </a:ext>
                </a:extLst>
              </p:cNvPr>
              <p:cNvSpPr/>
              <p:nvPr/>
            </p:nvSpPr>
            <p:spPr>
              <a:xfrm>
                <a:off x="12233444" y="2197697"/>
                <a:ext cx="238125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384175">
                    <a:moveTo>
                      <a:pt x="0" y="131261"/>
                    </a:moveTo>
                    <a:lnTo>
                      <a:pt x="11750" y="95005"/>
                    </a:lnTo>
                    <a:lnTo>
                      <a:pt x="35038" y="50228"/>
                    </a:lnTo>
                    <a:lnTo>
                      <a:pt x="65207" y="18630"/>
                    </a:lnTo>
                    <a:lnTo>
                      <a:pt x="102997" y="846"/>
                    </a:lnTo>
                    <a:lnTo>
                      <a:pt x="116018" y="0"/>
                    </a:lnTo>
                    <a:lnTo>
                      <a:pt x="131843" y="1217"/>
                    </a:lnTo>
                    <a:lnTo>
                      <a:pt x="171063" y="19477"/>
                    </a:lnTo>
                    <a:lnTo>
                      <a:pt x="192181" y="56315"/>
                    </a:lnTo>
                    <a:lnTo>
                      <a:pt x="193928" y="71982"/>
                    </a:lnTo>
                    <a:lnTo>
                      <a:pt x="193187" y="80344"/>
                    </a:lnTo>
                    <a:lnTo>
                      <a:pt x="182072" y="119405"/>
                    </a:lnTo>
                    <a:lnTo>
                      <a:pt x="167675" y="158148"/>
                    </a:lnTo>
                    <a:lnTo>
                      <a:pt x="148198" y="208324"/>
                    </a:lnTo>
                    <a:lnTo>
                      <a:pt x="137718" y="235264"/>
                    </a:lnTo>
                    <a:lnTo>
                      <a:pt x="119934" y="283111"/>
                    </a:lnTo>
                    <a:lnTo>
                      <a:pt x="109455" y="320108"/>
                    </a:lnTo>
                    <a:lnTo>
                      <a:pt x="108396" y="331117"/>
                    </a:lnTo>
                    <a:lnTo>
                      <a:pt x="109296" y="340379"/>
                    </a:lnTo>
                    <a:lnTo>
                      <a:pt x="111995" y="346995"/>
                    </a:lnTo>
                    <a:lnTo>
                      <a:pt x="116494" y="350965"/>
                    </a:lnTo>
                    <a:lnTo>
                      <a:pt x="122792" y="352288"/>
                    </a:lnTo>
                    <a:lnTo>
                      <a:pt x="127873" y="352288"/>
                    </a:lnTo>
                    <a:lnTo>
                      <a:pt x="133237" y="351441"/>
                    </a:lnTo>
                    <a:lnTo>
                      <a:pt x="138882" y="349747"/>
                    </a:lnTo>
                    <a:lnTo>
                      <a:pt x="144528" y="348054"/>
                    </a:lnTo>
                    <a:lnTo>
                      <a:pt x="175350" y="317726"/>
                    </a:lnTo>
                    <a:lnTo>
                      <a:pt x="197580" y="272525"/>
                    </a:lnTo>
                    <a:lnTo>
                      <a:pt x="204090" y="251513"/>
                    </a:lnTo>
                    <a:lnTo>
                      <a:pt x="205501" y="247561"/>
                    </a:lnTo>
                    <a:lnTo>
                      <a:pt x="206630" y="246432"/>
                    </a:lnTo>
                    <a:lnTo>
                      <a:pt x="207759" y="245303"/>
                    </a:lnTo>
                    <a:lnTo>
                      <a:pt x="212558" y="244738"/>
                    </a:lnTo>
                    <a:lnTo>
                      <a:pt x="221027" y="244738"/>
                    </a:lnTo>
                    <a:lnTo>
                      <a:pt x="232318" y="244738"/>
                    </a:lnTo>
                    <a:lnTo>
                      <a:pt x="237964" y="247561"/>
                    </a:lnTo>
                    <a:lnTo>
                      <a:pt x="237964" y="253207"/>
                    </a:lnTo>
                    <a:lnTo>
                      <a:pt x="237487" y="257388"/>
                    </a:lnTo>
                    <a:lnTo>
                      <a:pt x="221238" y="299995"/>
                    </a:lnTo>
                    <a:lnTo>
                      <a:pt x="201708" y="334187"/>
                    </a:lnTo>
                    <a:lnTo>
                      <a:pt x="171063" y="364991"/>
                    </a:lnTo>
                    <a:lnTo>
                      <a:pt x="132319" y="382457"/>
                    </a:lnTo>
                    <a:lnTo>
                      <a:pt x="118558" y="383621"/>
                    </a:lnTo>
                    <a:lnTo>
                      <a:pt x="105273" y="382510"/>
                    </a:lnTo>
                    <a:lnTo>
                      <a:pt x="68594" y="365838"/>
                    </a:lnTo>
                    <a:lnTo>
                      <a:pt x="46682" y="328682"/>
                    </a:lnTo>
                    <a:lnTo>
                      <a:pt x="44882" y="311639"/>
                    </a:lnTo>
                    <a:lnTo>
                      <a:pt x="45147" y="304547"/>
                    </a:lnTo>
                    <a:lnTo>
                      <a:pt x="60337" y="254054"/>
                    </a:lnTo>
                    <a:lnTo>
                      <a:pt x="85531" y="188000"/>
                    </a:lnTo>
                    <a:lnTo>
                      <a:pt x="99927" y="149521"/>
                    </a:lnTo>
                    <a:lnTo>
                      <a:pt x="118558" y="98287"/>
                    </a:lnTo>
                    <a:lnTo>
                      <a:pt x="128032" y="60602"/>
                    </a:lnTo>
                    <a:lnTo>
                      <a:pt x="128720" y="52504"/>
                    </a:lnTo>
                    <a:lnTo>
                      <a:pt x="128720" y="38954"/>
                    </a:lnTo>
                    <a:lnTo>
                      <a:pt x="123921" y="32180"/>
                    </a:lnTo>
                    <a:lnTo>
                      <a:pt x="114324" y="32180"/>
                    </a:lnTo>
                    <a:lnTo>
                      <a:pt x="112630" y="32180"/>
                    </a:lnTo>
                    <a:lnTo>
                      <a:pt x="76904" y="47899"/>
                    </a:lnTo>
                    <a:lnTo>
                      <a:pt x="47423" y="91882"/>
                    </a:lnTo>
                    <a:lnTo>
                      <a:pt x="33873" y="131261"/>
                    </a:lnTo>
                    <a:lnTo>
                      <a:pt x="33309" y="131826"/>
                    </a:lnTo>
                    <a:lnTo>
                      <a:pt x="32744" y="132673"/>
                    </a:lnTo>
                    <a:lnTo>
                      <a:pt x="32180" y="133801"/>
                    </a:lnTo>
                    <a:lnTo>
                      <a:pt x="31615" y="134930"/>
                    </a:lnTo>
                    <a:lnTo>
                      <a:pt x="31333" y="135777"/>
                    </a:lnTo>
                    <a:lnTo>
                      <a:pt x="31333" y="136342"/>
                    </a:lnTo>
                    <a:lnTo>
                      <a:pt x="31333" y="136907"/>
                    </a:lnTo>
                    <a:lnTo>
                      <a:pt x="30768" y="137471"/>
                    </a:lnTo>
                    <a:lnTo>
                      <a:pt x="29639" y="138036"/>
                    </a:lnTo>
                    <a:lnTo>
                      <a:pt x="28510" y="138600"/>
                    </a:lnTo>
                    <a:lnTo>
                      <a:pt x="27663" y="138882"/>
                    </a:lnTo>
                    <a:lnTo>
                      <a:pt x="27099" y="138882"/>
                    </a:lnTo>
                    <a:lnTo>
                      <a:pt x="26534" y="138882"/>
                    </a:lnTo>
                    <a:lnTo>
                      <a:pt x="5081" y="138882"/>
                    </a:lnTo>
                    <a:lnTo>
                      <a:pt x="1693" y="135495"/>
                    </a:lnTo>
                    <a:lnTo>
                      <a:pt x="0" y="132955"/>
                    </a:lnTo>
                    <a:lnTo>
                      <a:pt x="0" y="13126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33" name="object 70">
              <a:extLst>
                <a:ext uri="{FF2B5EF4-FFF2-40B4-BE49-F238E27FC236}">
                  <a16:creationId xmlns:a16="http://schemas.microsoft.com/office/drawing/2014/main" id="{23045253-4E2D-5685-9D36-F20FB4C9751B}"/>
                </a:ext>
              </a:extLst>
            </p:cNvPr>
            <p:cNvGrpSpPr/>
            <p:nvPr/>
          </p:nvGrpSpPr>
          <p:grpSpPr>
            <a:xfrm>
              <a:off x="12537472" y="3733800"/>
              <a:ext cx="240029" cy="399415"/>
              <a:chOff x="12537472" y="1823896"/>
              <a:chExt cx="240029" cy="399415"/>
            </a:xfrm>
          </p:grpSpPr>
          <p:sp>
            <p:nvSpPr>
              <p:cNvPr id="134" name="object 71">
                <a:extLst>
                  <a:ext uri="{FF2B5EF4-FFF2-40B4-BE49-F238E27FC236}">
                    <a16:creationId xmlns:a16="http://schemas.microsoft.com/office/drawing/2014/main" id="{0A5B1479-CDEA-15D6-FC6F-F086F11A9D7E}"/>
                  </a:ext>
                </a:extLst>
              </p:cNvPr>
              <p:cNvSpPr/>
              <p:nvPr/>
            </p:nvSpPr>
            <p:spPr>
              <a:xfrm>
                <a:off x="12537769" y="1824189"/>
                <a:ext cx="239395" cy="398780"/>
              </a:xfrm>
              <a:custGeom>
                <a:avLst/>
                <a:gdLst/>
                <a:ahLst/>
                <a:cxnLst/>
                <a:rect l="l" t="t" r="r" b="b"/>
                <a:pathLst>
                  <a:path w="239395" h="398780">
                    <a:moveTo>
                      <a:pt x="110769" y="0"/>
                    </a:moveTo>
                    <a:lnTo>
                      <a:pt x="67357" y="7788"/>
                    </a:lnTo>
                    <a:lnTo>
                      <a:pt x="31737" y="31140"/>
                    </a:lnTo>
                    <a:lnTo>
                      <a:pt x="7934" y="65116"/>
                    </a:lnTo>
                    <a:lnTo>
                      <a:pt x="0" y="104787"/>
                    </a:lnTo>
                    <a:lnTo>
                      <a:pt x="599" y="112269"/>
                    </a:lnTo>
                    <a:lnTo>
                      <a:pt x="27656" y="141225"/>
                    </a:lnTo>
                    <a:lnTo>
                      <a:pt x="35331" y="141897"/>
                    </a:lnTo>
                    <a:lnTo>
                      <a:pt x="43522" y="141001"/>
                    </a:lnTo>
                    <a:lnTo>
                      <a:pt x="71246" y="113168"/>
                    </a:lnTo>
                    <a:lnTo>
                      <a:pt x="52882" y="72847"/>
                    </a:lnTo>
                    <a:lnTo>
                      <a:pt x="36322" y="70053"/>
                    </a:lnTo>
                    <a:lnTo>
                      <a:pt x="35331" y="69862"/>
                    </a:lnTo>
                    <a:lnTo>
                      <a:pt x="35331" y="68262"/>
                    </a:lnTo>
                    <a:lnTo>
                      <a:pt x="37325" y="64465"/>
                    </a:lnTo>
                    <a:lnTo>
                      <a:pt x="70052" y="33870"/>
                    </a:lnTo>
                    <a:lnTo>
                      <a:pt x="96989" y="28143"/>
                    </a:lnTo>
                    <a:lnTo>
                      <a:pt x="114765" y="29864"/>
                    </a:lnTo>
                    <a:lnTo>
                      <a:pt x="155067" y="55689"/>
                    </a:lnTo>
                    <a:lnTo>
                      <a:pt x="174172" y="102720"/>
                    </a:lnTo>
                    <a:lnTo>
                      <a:pt x="175437" y="120942"/>
                    </a:lnTo>
                    <a:lnTo>
                      <a:pt x="175437" y="128536"/>
                    </a:lnTo>
                    <a:lnTo>
                      <a:pt x="165277" y="171437"/>
                    </a:lnTo>
                    <a:lnTo>
                      <a:pt x="155067" y="190004"/>
                    </a:lnTo>
                    <a:lnTo>
                      <a:pt x="150279" y="200380"/>
                    </a:lnTo>
                    <a:lnTo>
                      <a:pt x="146088" y="206768"/>
                    </a:lnTo>
                    <a:lnTo>
                      <a:pt x="134111" y="221932"/>
                    </a:lnTo>
                    <a:lnTo>
                      <a:pt x="126326" y="232308"/>
                    </a:lnTo>
                    <a:lnTo>
                      <a:pt x="119745" y="240691"/>
                    </a:lnTo>
                    <a:lnTo>
                      <a:pt x="103990" y="259065"/>
                    </a:lnTo>
                    <a:lnTo>
                      <a:pt x="21551" y="350253"/>
                    </a:lnTo>
                    <a:lnTo>
                      <a:pt x="6066" y="368105"/>
                    </a:lnTo>
                    <a:lnTo>
                      <a:pt x="1193" y="374408"/>
                    </a:lnTo>
                    <a:lnTo>
                      <a:pt x="0" y="377393"/>
                    </a:lnTo>
                    <a:lnTo>
                      <a:pt x="0" y="398754"/>
                    </a:lnTo>
                    <a:lnTo>
                      <a:pt x="222173" y="398754"/>
                    </a:lnTo>
                    <a:lnTo>
                      <a:pt x="222173" y="396963"/>
                    </a:lnTo>
                    <a:lnTo>
                      <a:pt x="223384" y="392620"/>
                    </a:lnTo>
                    <a:lnTo>
                      <a:pt x="225285" y="381990"/>
                    </a:lnTo>
                    <a:lnTo>
                      <a:pt x="227853" y="365074"/>
                    </a:lnTo>
                    <a:lnTo>
                      <a:pt x="234276" y="318708"/>
                    </a:lnTo>
                    <a:lnTo>
                      <a:pt x="238937" y="287388"/>
                    </a:lnTo>
                    <a:lnTo>
                      <a:pt x="238937" y="285597"/>
                    </a:lnTo>
                    <a:lnTo>
                      <a:pt x="214934" y="285597"/>
                    </a:lnTo>
                    <a:lnTo>
                      <a:pt x="214934" y="287388"/>
                    </a:lnTo>
                    <a:lnTo>
                      <a:pt x="210245" y="310255"/>
                    </a:lnTo>
                    <a:lnTo>
                      <a:pt x="172558" y="342923"/>
                    </a:lnTo>
                    <a:lnTo>
                      <a:pt x="100583" y="343674"/>
                    </a:lnTo>
                    <a:lnTo>
                      <a:pt x="55079" y="343077"/>
                    </a:lnTo>
                    <a:lnTo>
                      <a:pt x="108520" y="292406"/>
                    </a:lnTo>
                    <a:lnTo>
                      <a:pt x="138456" y="264863"/>
                    </a:lnTo>
                    <a:lnTo>
                      <a:pt x="164929" y="241586"/>
                    </a:lnTo>
                    <a:lnTo>
                      <a:pt x="177801" y="229912"/>
                    </a:lnTo>
                    <a:lnTo>
                      <a:pt x="206245" y="201100"/>
                    </a:lnTo>
                    <a:lnTo>
                      <a:pt x="232133" y="157617"/>
                    </a:lnTo>
                    <a:lnTo>
                      <a:pt x="238937" y="120345"/>
                    </a:lnTo>
                    <a:lnTo>
                      <a:pt x="236391" y="94939"/>
                    </a:lnTo>
                    <a:lnTo>
                      <a:pt x="217774" y="51533"/>
                    </a:lnTo>
                    <a:lnTo>
                      <a:pt x="182389" y="18859"/>
                    </a:lnTo>
                    <a:lnTo>
                      <a:pt x="136893" y="2095"/>
                    </a:lnTo>
                    <a:lnTo>
                      <a:pt x="11076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5" name="object 72">
                <a:extLst>
                  <a:ext uri="{FF2B5EF4-FFF2-40B4-BE49-F238E27FC236}">
                    <a16:creationId xmlns:a16="http://schemas.microsoft.com/office/drawing/2014/main" id="{79138900-B7F7-C393-0253-15F29E27258A}"/>
                  </a:ext>
                </a:extLst>
              </p:cNvPr>
              <p:cNvSpPr/>
              <p:nvPr/>
            </p:nvSpPr>
            <p:spPr>
              <a:xfrm>
                <a:off x="12537772" y="1824196"/>
                <a:ext cx="239395" cy="398780"/>
              </a:xfrm>
              <a:custGeom>
                <a:avLst/>
                <a:gdLst/>
                <a:ahLst/>
                <a:cxnLst/>
                <a:rect l="l" t="t" r="r" b="b"/>
                <a:pathLst>
                  <a:path w="239395" h="398780">
                    <a:moveTo>
                      <a:pt x="35324" y="141896"/>
                    </a:moveTo>
                    <a:lnTo>
                      <a:pt x="2394" y="119145"/>
                    </a:lnTo>
                    <a:lnTo>
                      <a:pt x="0" y="104776"/>
                    </a:lnTo>
                    <a:lnTo>
                      <a:pt x="1983" y="84232"/>
                    </a:lnTo>
                    <a:lnTo>
                      <a:pt x="17849" y="47411"/>
                    </a:lnTo>
                    <a:lnTo>
                      <a:pt x="48571" y="17512"/>
                    </a:lnTo>
                    <a:lnTo>
                      <a:pt x="88086" y="1945"/>
                    </a:lnTo>
                    <a:lnTo>
                      <a:pt x="110763" y="0"/>
                    </a:lnTo>
                    <a:lnTo>
                      <a:pt x="136882" y="2095"/>
                    </a:lnTo>
                    <a:lnTo>
                      <a:pt x="182385" y="18859"/>
                    </a:lnTo>
                    <a:lnTo>
                      <a:pt x="217784" y="51527"/>
                    </a:lnTo>
                    <a:lnTo>
                      <a:pt x="236345" y="94934"/>
                    </a:lnTo>
                    <a:lnTo>
                      <a:pt x="238889" y="120342"/>
                    </a:lnTo>
                    <a:lnTo>
                      <a:pt x="238141" y="133065"/>
                    </a:lnTo>
                    <a:lnTo>
                      <a:pt x="220628" y="180738"/>
                    </a:lnTo>
                    <a:lnTo>
                      <a:pt x="188896" y="219431"/>
                    </a:lnTo>
                    <a:lnTo>
                      <a:pt x="150279" y="254456"/>
                    </a:lnTo>
                    <a:lnTo>
                      <a:pt x="138454" y="264859"/>
                    </a:lnTo>
                    <a:lnTo>
                      <a:pt x="124534" y="277507"/>
                    </a:lnTo>
                    <a:lnTo>
                      <a:pt x="108518" y="292400"/>
                    </a:lnTo>
                    <a:lnTo>
                      <a:pt x="90406" y="309538"/>
                    </a:lnTo>
                    <a:lnTo>
                      <a:pt x="55082" y="343067"/>
                    </a:lnTo>
                    <a:lnTo>
                      <a:pt x="100585" y="343665"/>
                    </a:lnTo>
                    <a:lnTo>
                      <a:pt x="142084" y="343478"/>
                    </a:lnTo>
                    <a:lnTo>
                      <a:pt x="192077" y="341982"/>
                    </a:lnTo>
                    <a:lnTo>
                      <a:pt x="214940" y="287386"/>
                    </a:lnTo>
                    <a:lnTo>
                      <a:pt x="214940" y="285590"/>
                    </a:lnTo>
                    <a:lnTo>
                      <a:pt x="238889" y="285590"/>
                    </a:lnTo>
                    <a:lnTo>
                      <a:pt x="238889" y="287386"/>
                    </a:lnTo>
                    <a:lnTo>
                      <a:pt x="238178" y="291464"/>
                    </a:lnTo>
                    <a:lnTo>
                      <a:pt x="236644" y="301905"/>
                    </a:lnTo>
                    <a:lnTo>
                      <a:pt x="234287" y="318706"/>
                    </a:lnTo>
                    <a:lnTo>
                      <a:pt x="231106" y="341869"/>
                    </a:lnTo>
                    <a:lnTo>
                      <a:pt x="227850" y="365070"/>
                    </a:lnTo>
                    <a:lnTo>
                      <a:pt x="225268" y="381984"/>
                    </a:lnTo>
                    <a:lnTo>
                      <a:pt x="223360" y="392611"/>
                    </a:lnTo>
                    <a:lnTo>
                      <a:pt x="222125" y="396952"/>
                    </a:lnTo>
                    <a:lnTo>
                      <a:pt x="222125" y="398748"/>
                    </a:lnTo>
                    <a:lnTo>
                      <a:pt x="0" y="398748"/>
                    </a:lnTo>
                    <a:lnTo>
                      <a:pt x="0" y="387372"/>
                    </a:lnTo>
                    <a:lnTo>
                      <a:pt x="0" y="380187"/>
                    </a:lnTo>
                    <a:lnTo>
                      <a:pt x="0" y="377393"/>
                    </a:lnTo>
                    <a:lnTo>
                      <a:pt x="1197" y="374400"/>
                    </a:lnTo>
                    <a:lnTo>
                      <a:pt x="29935" y="340971"/>
                    </a:lnTo>
                    <a:lnTo>
                      <a:pt x="37719" y="332290"/>
                    </a:lnTo>
                    <a:lnTo>
                      <a:pt x="44904" y="324207"/>
                    </a:lnTo>
                    <a:lnTo>
                      <a:pt x="51490" y="316723"/>
                    </a:lnTo>
                    <a:lnTo>
                      <a:pt x="54782" y="313093"/>
                    </a:lnTo>
                    <a:lnTo>
                      <a:pt x="59273" y="308191"/>
                    </a:lnTo>
                    <a:lnTo>
                      <a:pt x="64961" y="302017"/>
                    </a:lnTo>
                    <a:lnTo>
                      <a:pt x="71846" y="294570"/>
                    </a:lnTo>
                    <a:lnTo>
                      <a:pt x="78731" y="287124"/>
                    </a:lnTo>
                    <a:lnTo>
                      <a:pt x="84419" y="280949"/>
                    </a:lnTo>
                    <a:lnTo>
                      <a:pt x="115104" y="246224"/>
                    </a:lnTo>
                    <a:lnTo>
                      <a:pt x="129523" y="227913"/>
                    </a:lnTo>
                    <a:lnTo>
                      <a:pt x="134113" y="221926"/>
                    </a:lnTo>
                    <a:lnTo>
                      <a:pt x="140100" y="214342"/>
                    </a:lnTo>
                    <a:lnTo>
                      <a:pt x="146087" y="206758"/>
                    </a:lnTo>
                    <a:lnTo>
                      <a:pt x="150279" y="200372"/>
                    </a:lnTo>
                    <a:lnTo>
                      <a:pt x="152673" y="195183"/>
                    </a:lnTo>
                    <a:lnTo>
                      <a:pt x="155068" y="189993"/>
                    </a:lnTo>
                    <a:lnTo>
                      <a:pt x="158062" y="184206"/>
                    </a:lnTo>
                    <a:lnTo>
                      <a:pt x="161654" y="177820"/>
                    </a:lnTo>
                    <a:lnTo>
                      <a:pt x="165247" y="171433"/>
                    </a:lnTo>
                    <a:lnTo>
                      <a:pt x="167841" y="165047"/>
                    </a:lnTo>
                    <a:lnTo>
                      <a:pt x="169438" y="158661"/>
                    </a:lnTo>
                    <a:lnTo>
                      <a:pt x="171034" y="152274"/>
                    </a:lnTo>
                    <a:lnTo>
                      <a:pt x="172431" y="146287"/>
                    </a:lnTo>
                    <a:lnTo>
                      <a:pt x="173629" y="140699"/>
                    </a:lnTo>
                    <a:lnTo>
                      <a:pt x="174826" y="135111"/>
                    </a:lnTo>
                    <a:lnTo>
                      <a:pt x="175425" y="128525"/>
                    </a:lnTo>
                    <a:lnTo>
                      <a:pt x="175425" y="120941"/>
                    </a:lnTo>
                    <a:lnTo>
                      <a:pt x="174153" y="102718"/>
                    </a:lnTo>
                    <a:lnTo>
                      <a:pt x="155068" y="55681"/>
                    </a:lnTo>
                    <a:lnTo>
                      <a:pt x="114767" y="29861"/>
                    </a:lnTo>
                    <a:lnTo>
                      <a:pt x="96992" y="28139"/>
                    </a:lnTo>
                    <a:lnTo>
                      <a:pt x="87413" y="28776"/>
                    </a:lnTo>
                    <a:lnTo>
                      <a:pt x="49544" y="48346"/>
                    </a:lnTo>
                    <a:lnTo>
                      <a:pt x="35324" y="68254"/>
                    </a:lnTo>
                    <a:lnTo>
                      <a:pt x="35324" y="69451"/>
                    </a:lnTo>
                    <a:lnTo>
                      <a:pt x="35324" y="69851"/>
                    </a:lnTo>
                    <a:lnTo>
                      <a:pt x="36322" y="70050"/>
                    </a:lnTo>
                    <a:lnTo>
                      <a:pt x="38318" y="70050"/>
                    </a:lnTo>
                    <a:lnTo>
                      <a:pt x="45502" y="70050"/>
                    </a:lnTo>
                    <a:lnTo>
                      <a:pt x="71846" y="105973"/>
                    </a:lnTo>
                    <a:lnTo>
                      <a:pt x="71247" y="113158"/>
                    </a:lnTo>
                    <a:lnTo>
                      <a:pt x="43519" y="140998"/>
                    </a:lnTo>
                    <a:lnTo>
                      <a:pt x="35324" y="141896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DDC7EB28-41E2-41D7-BE03-93D196107489}"/>
              </a:ext>
            </a:extLst>
          </p:cNvPr>
          <p:cNvGrpSpPr/>
          <p:nvPr/>
        </p:nvGrpSpPr>
        <p:grpSpPr>
          <a:xfrm>
            <a:off x="5930845" y="5334772"/>
            <a:ext cx="7948473" cy="848360"/>
            <a:chOff x="5930845" y="5334772"/>
            <a:chExt cx="7948473" cy="848360"/>
          </a:xfrm>
        </p:grpSpPr>
        <p:grpSp>
          <p:nvGrpSpPr>
            <p:cNvPr id="136" name="object 73">
              <a:extLst>
                <a:ext uri="{FF2B5EF4-FFF2-40B4-BE49-F238E27FC236}">
                  <a16:creationId xmlns:a16="http://schemas.microsoft.com/office/drawing/2014/main" id="{68E3B62D-B1DC-2A90-4F0E-8DBD63368AB3}"/>
                </a:ext>
              </a:extLst>
            </p:cNvPr>
            <p:cNvGrpSpPr/>
            <p:nvPr/>
          </p:nvGrpSpPr>
          <p:grpSpPr>
            <a:xfrm>
              <a:off x="5930845" y="5659194"/>
              <a:ext cx="565150" cy="199390"/>
              <a:chOff x="860056" y="3749290"/>
              <a:chExt cx="565150" cy="199390"/>
            </a:xfrm>
          </p:grpSpPr>
          <p:sp>
            <p:nvSpPr>
              <p:cNvPr id="137" name="object 74">
                <a:extLst>
                  <a:ext uri="{FF2B5EF4-FFF2-40B4-BE49-F238E27FC236}">
                    <a16:creationId xmlns:a16="http://schemas.microsoft.com/office/drawing/2014/main" id="{CFBDAB3B-2EB2-5984-0C6A-2DC346D1F9C0}"/>
                  </a:ext>
                </a:extLst>
              </p:cNvPr>
              <p:cNvSpPr/>
              <p:nvPr/>
            </p:nvSpPr>
            <p:spPr>
              <a:xfrm>
                <a:off x="860480" y="3749713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198754">
                    <a:moveTo>
                      <a:pt x="551428" y="0"/>
                    </a:moveTo>
                    <a:lnTo>
                      <a:pt x="11857" y="0"/>
                    </a:lnTo>
                    <a:lnTo>
                      <a:pt x="3952" y="3949"/>
                    </a:lnTo>
                    <a:lnTo>
                      <a:pt x="0" y="9601"/>
                    </a:lnTo>
                    <a:lnTo>
                      <a:pt x="0" y="25412"/>
                    </a:lnTo>
                    <a:lnTo>
                      <a:pt x="4517" y="31051"/>
                    </a:lnTo>
                    <a:lnTo>
                      <a:pt x="13552" y="33883"/>
                    </a:lnTo>
                    <a:lnTo>
                      <a:pt x="282916" y="33883"/>
                    </a:lnTo>
                    <a:lnTo>
                      <a:pt x="552279" y="33032"/>
                    </a:lnTo>
                    <a:lnTo>
                      <a:pt x="560191" y="28511"/>
                    </a:lnTo>
                    <a:lnTo>
                      <a:pt x="564141" y="23152"/>
                    </a:lnTo>
                    <a:lnTo>
                      <a:pt x="564141" y="10160"/>
                    </a:lnTo>
                    <a:lnTo>
                      <a:pt x="559899" y="4508"/>
                    </a:lnTo>
                    <a:lnTo>
                      <a:pt x="551428" y="0"/>
                    </a:lnTo>
                    <a:close/>
                  </a:path>
                  <a:path w="564515" h="198754">
                    <a:moveTo>
                      <a:pt x="552279" y="164325"/>
                    </a:moveTo>
                    <a:lnTo>
                      <a:pt x="13552" y="164325"/>
                    </a:lnTo>
                    <a:lnTo>
                      <a:pt x="4517" y="167144"/>
                    </a:lnTo>
                    <a:lnTo>
                      <a:pt x="0" y="172796"/>
                    </a:lnTo>
                    <a:lnTo>
                      <a:pt x="0" y="188607"/>
                    </a:lnTo>
                    <a:lnTo>
                      <a:pt x="3952" y="194259"/>
                    </a:lnTo>
                    <a:lnTo>
                      <a:pt x="11857" y="198208"/>
                    </a:lnTo>
                    <a:lnTo>
                      <a:pt x="551428" y="198208"/>
                    </a:lnTo>
                    <a:lnTo>
                      <a:pt x="559899" y="194259"/>
                    </a:lnTo>
                    <a:lnTo>
                      <a:pt x="564141" y="188607"/>
                    </a:lnTo>
                    <a:lnTo>
                      <a:pt x="564141" y="175615"/>
                    </a:lnTo>
                    <a:lnTo>
                      <a:pt x="560191" y="169976"/>
                    </a:lnTo>
                    <a:lnTo>
                      <a:pt x="552279" y="16432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8" name="object 75">
                <a:extLst>
                  <a:ext uri="{FF2B5EF4-FFF2-40B4-BE49-F238E27FC236}">
                    <a16:creationId xmlns:a16="http://schemas.microsoft.com/office/drawing/2014/main" id="{58D58D44-0782-4401-45A4-8DC0CA81E322}"/>
                  </a:ext>
                </a:extLst>
              </p:cNvPr>
              <p:cNvSpPr/>
              <p:nvPr/>
            </p:nvSpPr>
            <p:spPr>
              <a:xfrm>
                <a:off x="860480" y="3749714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198754">
                    <a:moveTo>
                      <a:pt x="0" y="16941"/>
                    </a:moveTo>
                    <a:lnTo>
                      <a:pt x="0" y="9599"/>
                    </a:lnTo>
                    <a:lnTo>
                      <a:pt x="3952" y="3953"/>
                    </a:lnTo>
                    <a:lnTo>
                      <a:pt x="11858" y="0"/>
                    </a:lnTo>
                    <a:lnTo>
                      <a:pt x="551433" y="0"/>
                    </a:lnTo>
                    <a:lnTo>
                      <a:pt x="559903" y="4517"/>
                    </a:lnTo>
                    <a:lnTo>
                      <a:pt x="564139" y="10164"/>
                    </a:lnTo>
                    <a:lnTo>
                      <a:pt x="564139" y="16941"/>
                    </a:lnTo>
                    <a:lnTo>
                      <a:pt x="564139" y="23152"/>
                    </a:lnTo>
                    <a:lnTo>
                      <a:pt x="560185" y="28517"/>
                    </a:lnTo>
                    <a:lnTo>
                      <a:pt x="552280" y="33035"/>
                    </a:lnTo>
                    <a:lnTo>
                      <a:pt x="282916" y="33882"/>
                    </a:lnTo>
                    <a:lnTo>
                      <a:pt x="13552" y="33882"/>
                    </a:lnTo>
                    <a:lnTo>
                      <a:pt x="4517" y="31058"/>
                    </a:lnTo>
                    <a:lnTo>
                      <a:pt x="0" y="25411"/>
                    </a:lnTo>
                    <a:lnTo>
                      <a:pt x="0" y="16941"/>
                    </a:lnTo>
                    <a:close/>
                  </a:path>
                  <a:path w="564515" h="198754">
                    <a:moveTo>
                      <a:pt x="0" y="181269"/>
                    </a:moveTo>
                    <a:lnTo>
                      <a:pt x="0" y="172799"/>
                    </a:lnTo>
                    <a:lnTo>
                      <a:pt x="4517" y="167152"/>
                    </a:lnTo>
                    <a:lnTo>
                      <a:pt x="13552" y="164328"/>
                    </a:lnTo>
                    <a:lnTo>
                      <a:pt x="552280" y="164328"/>
                    </a:lnTo>
                    <a:lnTo>
                      <a:pt x="560185" y="169976"/>
                    </a:lnTo>
                    <a:lnTo>
                      <a:pt x="564139" y="175622"/>
                    </a:lnTo>
                    <a:lnTo>
                      <a:pt x="564139" y="181269"/>
                    </a:lnTo>
                    <a:lnTo>
                      <a:pt x="564139" y="188611"/>
                    </a:lnTo>
                    <a:lnTo>
                      <a:pt x="559903" y="194257"/>
                    </a:lnTo>
                    <a:lnTo>
                      <a:pt x="551433" y="198211"/>
                    </a:lnTo>
                    <a:lnTo>
                      <a:pt x="11858" y="198211"/>
                    </a:lnTo>
                    <a:lnTo>
                      <a:pt x="3952" y="194257"/>
                    </a:lnTo>
                    <a:lnTo>
                      <a:pt x="0" y="188611"/>
                    </a:lnTo>
                    <a:lnTo>
                      <a:pt x="0" y="181269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39" name="object 76">
              <a:extLst>
                <a:ext uri="{FF2B5EF4-FFF2-40B4-BE49-F238E27FC236}">
                  <a16:creationId xmlns:a16="http://schemas.microsoft.com/office/drawing/2014/main" id="{821398CA-6654-0809-2108-B10541779DE0}"/>
                </a:ext>
              </a:extLst>
            </p:cNvPr>
            <p:cNvGrpSpPr/>
            <p:nvPr/>
          </p:nvGrpSpPr>
          <p:grpSpPr>
            <a:xfrm>
              <a:off x="6820258" y="5405925"/>
              <a:ext cx="339090" cy="565150"/>
              <a:chOff x="1749469" y="3496021"/>
              <a:chExt cx="339090" cy="565150"/>
            </a:xfrm>
          </p:grpSpPr>
          <p:sp>
            <p:nvSpPr>
              <p:cNvPr id="140" name="object 77">
                <a:extLst>
                  <a:ext uri="{FF2B5EF4-FFF2-40B4-BE49-F238E27FC236}">
                    <a16:creationId xmlns:a16="http://schemas.microsoft.com/office/drawing/2014/main" id="{61C59B6A-8AB6-DB3B-F378-3AE32C20C5CE}"/>
                  </a:ext>
                </a:extLst>
              </p:cNvPr>
              <p:cNvSpPr/>
              <p:nvPr/>
            </p:nvSpPr>
            <p:spPr>
              <a:xfrm>
                <a:off x="1749894" y="3496437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5" h="564514">
                    <a:moveTo>
                      <a:pt x="156705" y="0"/>
                    </a:moveTo>
                    <a:lnTo>
                      <a:pt x="95289" y="11012"/>
                    </a:lnTo>
                    <a:lnTo>
                      <a:pt x="44894" y="44056"/>
                    </a:lnTo>
                    <a:lnTo>
                      <a:pt x="11222" y="92121"/>
                    </a:lnTo>
                    <a:lnTo>
                      <a:pt x="0" y="148234"/>
                    </a:lnTo>
                    <a:lnTo>
                      <a:pt x="845" y="158823"/>
                    </a:lnTo>
                    <a:lnTo>
                      <a:pt x="20906" y="192178"/>
                    </a:lnTo>
                    <a:lnTo>
                      <a:pt x="49974" y="200761"/>
                    </a:lnTo>
                    <a:lnTo>
                      <a:pt x="61566" y="199487"/>
                    </a:lnTo>
                    <a:lnTo>
                      <a:pt x="94013" y="177884"/>
                    </a:lnTo>
                    <a:lnTo>
                      <a:pt x="100633" y="137334"/>
                    </a:lnTo>
                    <a:lnTo>
                      <a:pt x="77552" y="105781"/>
                    </a:lnTo>
                    <a:lnTo>
                      <a:pt x="51384" y="99110"/>
                    </a:lnTo>
                    <a:lnTo>
                      <a:pt x="49974" y="98831"/>
                    </a:lnTo>
                    <a:lnTo>
                      <a:pt x="49974" y="96570"/>
                    </a:lnTo>
                    <a:lnTo>
                      <a:pt x="52793" y="91198"/>
                    </a:lnTo>
                    <a:lnTo>
                      <a:pt x="78290" y="61362"/>
                    </a:lnTo>
                    <a:lnTo>
                      <a:pt x="123661" y="40714"/>
                    </a:lnTo>
                    <a:lnTo>
                      <a:pt x="137210" y="39814"/>
                    </a:lnTo>
                    <a:lnTo>
                      <a:pt x="162361" y="42250"/>
                    </a:lnTo>
                    <a:lnTo>
                      <a:pt x="203444" y="61733"/>
                    </a:lnTo>
                    <a:lnTo>
                      <a:pt x="231981" y="99158"/>
                    </a:lnTo>
                    <a:lnTo>
                      <a:pt x="246383" y="145325"/>
                    </a:lnTo>
                    <a:lnTo>
                      <a:pt x="248183" y="171107"/>
                    </a:lnTo>
                    <a:lnTo>
                      <a:pt x="248024" y="178891"/>
                    </a:lnTo>
                    <a:lnTo>
                      <a:pt x="239712" y="224472"/>
                    </a:lnTo>
                    <a:lnTo>
                      <a:pt x="225048" y="258196"/>
                    </a:lnTo>
                    <a:lnTo>
                      <a:pt x="212976" y="281971"/>
                    </a:lnTo>
                    <a:lnTo>
                      <a:pt x="174702" y="333956"/>
                    </a:lnTo>
                    <a:lnTo>
                      <a:pt x="134834" y="380487"/>
                    </a:lnTo>
                    <a:lnTo>
                      <a:pt x="83854" y="436027"/>
                    </a:lnTo>
                    <a:lnTo>
                      <a:pt x="30492" y="495528"/>
                    </a:lnTo>
                    <a:lnTo>
                      <a:pt x="8570" y="520787"/>
                    </a:lnTo>
                    <a:lnTo>
                      <a:pt x="1689" y="529691"/>
                    </a:lnTo>
                    <a:lnTo>
                      <a:pt x="0" y="533933"/>
                    </a:lnTo>
                    <a:lnTo>
                      <a:pt x="0" y="564146"/>
                    </a:lnTo>
                    <a:lnTo>
                      <a:pt x="314248" y="564146"/>
                    </a:lnTo>
                    <a:lnTo>
                      <a:pt x="314248" y="561606"/>
                    </a:lnTo>
                    <a:lnTo>
                      <a:pt x="315999" y="555463"/>
                    </a:lnTo>
                    <a:lnTo>
                      <a:pt x="318700" y="540424"/>
                    </a:lnTo>
                    <a:lnTo>
                      <a:pt x="322353" y="516492"/>
                    </a:lnTo>
                    <a:lnTo>
                      <a:pt x="334791" y="427131"/>
                    </a:lnTo>
                    <a:lnTo>
                      <a:pt x="337972" y="406590"/>
                    </a:lnTo>
                    <a:lnTo>
                      <a:pt x="337972" y="404050"/>
                    </a:lnTo>
                    <a:lnTo>
                      <a:pt x="304088" y="404050"/>
                    </a:lnTo>
                    <a:lnTo>
                      <a:pt x="304088" y="406590"/>
                    </a:lnTo>
                    <a:lnTo>
                      <a:pt x="297416" y="438934"/>
                    </a:lnTo>
                    <a:lnTo>
                      <a:pt x="287249" y="476629"/>
                    </a:lnTo>
                    <a:lnTo>
                      <a:pt x="244157" y="485155"/>
                    </a:lnTo>
                    <a:lnTo>
                      <a:pt x="201013" y="485953"/>
                    </a:lnTo>
                    <a:lnTo>
                      <a:pt x="142303" y="486219"/>
                    </a:lnTo>
                    <a:lnTo>
                      <a:pt x="77927" y="485368"/>
                    </a:lnTo>
                    <a:lnTo>
                      <a:pt x="153526" y="413683"/>
                    </a:lnTo>
                    <a:lnTo>
                      <a:pt x="176185" y="392612"/>
                    </a:lnTo>
                    <a:lnTo>
                      <a:pt x="195879" y="374720"/>
                    </a:lnTo>
                    <a:lnTo>
                      <a:pt x="233361" y="341794"/>
                    </a:lnTo>
                    <a:lnTo>
                      <a:pt x="251569" y="325277"/>
                    </a:lnTo>
                    <a:lnTo>
                      <a:pt x="280365" y="297319"/>
                    </a:lnTo>
                    <a:lnTo>
                      <a:pt x="312131" y="255712"/>
                    </a:lnTo>
                    <a:lnTo>
                      <a:pt x="333735" y="205833"/>
                    </a:lnTo>
                    <a:lnTo>
                      <a:pt x="337972" y="170256"/>
                    </a:lnTo>
                    <a:lnTo>
                      <a:pt x="334369" y="134311"/>
                    </a:lnTo>
                    <a:lnTo>
                      <a:pt x="308107" y="72899"/>
                    </a:lnTo>
                    <a:lnTo>
                      <a:pt x="258025" y="26681"/>
                    </a:lnTo>
                    <a:lnTo>
                      <a:pt x="193655" y="2964"/>
                    </a:lnTo>
                    <a:lnTo>
                      <a:pt x="15670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1" name="object 78">
                <a:extLst>
                  <a:ext uri="{FF2B5EF4-FFF2-40B4-BE49-F238E27FC236}">
                    <a16:creationId xmlns:a16="http://schemas.microsoft.com/office/drawing/2014/main" id="{FD6E9AB7-E73C-60CB-E963-AC52219480DB}"/>
                  </a:ext>
                </a:extLst>
              </p:cNvPr>
              <p:cNvSpPr/>
              <p:nvPr/>
            </p:nvSpPr>
            <p:spPr>
              <a:xfrm>
                <a:off x="1749893" y="3496444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5" h="564514">
                    <a:moveTo>
                      <a:pt x="49976" y="200752"/>
                    </a:moveTo>
                    <a:lnTo>
                      <a:pt x="13552" y="185505"/>
                    </a:lnTo>
                    <a:lnTo>
                      <a:pt x="0" y="148234"/>
                    </a:lnTo>
                    <a:lnTo>
                      <a:pt x="2805" y="119170"/>
                    </a:lnTo>
                    <a:lnTo>
                      <a:pt x="25252" y="67076"/>
                    </a:lnTo>
                    <a:lnTo>
                      <a:pt x="68717" y="24776"/>
                    </a:lnTo>
                    <a:lnTo>
                      <a:pt x="124622" y="2752"/>
                    </a:lnTo>
                    <a:lnTo>
                      <a:pt x="156705" y="0"/>
                    </a:lnTo>
                    <a:lnTo>
                      <a:pt x="193658" y="2964"/>
                    </a:lnTo>
                    <a:lnTo>
                      <a:pt x="258034" y="26682"/>
                    </a:lnTo>
                    <a:lnTo>
                      <a:pt x="308116" y="72899"/>
                    </a:lnTo>
                    <a:lnTo>
                      <a:pt x="334375" y="134311"/>
                    </a:lnTo>
                    <a:lnTo>
                      <a:pt x="337975" y="170258"/>
                    </a:lnTo>
                    <a:lnTo>
                      <a:pt x="336916" y="188258"/>
                    </a:lnTo>
                    <a:lnTo>
                      <a:pt x="321034" y="239716"/>
                    </a:lnTo>
                    <a:lnTo>
                      <a:pt x="291810" y="284504"/>
                    </a:lnTo>
                    <a:lnTo>
                      <a:pt x="251575" y="325269"/>
                    </a:lnTo>
                    <a:lnTo>
                      <a:pt x="212610" y="359998"/>
                    </a:lnTo>
                    <a:lnTo>
                      <a:pt x="195881" y="374716"/>
                    </a:lnTo>
                    <a:lnTo>
                      <a:pt x="176187" y="392610"/>
                    </a:lnTo>
                    <a:lnTo>
                      <a:pt x="153528" y="413680"/>
                    </a:lnTo>
                    <a:lnTo>
                      <a:pt x="127905" y="437927"/>
                    </a:lnTo>
                    <a:lnTo>
                      <a:pt x="77929" y="485362"/>
                    </a:lnTo>
                    <a:lnTo>
                      <a:pt x="142305" y="486209"/>
                    </a:lnTo>
                    <a:lnTo>
                      <a:pt x="201016" y="485945"/>
                    </a:lnTo>
                    <a:lnTo>
                      <a:pt x="244163" y="485151"/>
                    </a:lnTo>
                    <a:lnTo>
                      <a:pt x="283763" y="481974"/>
                    </a:lnTo>
                    <a:lnTo>
                      <a:pt x="297422" y="438933"/>
                    </a:lnTo>
                    <a:lnTo>
                      <a:pt x="304092" y="406586"/>
                    </a:lnTo>
                    <a:lnTo>
                      <a:pt x="304092" y="404045"/>
                    </a:lnTo>
                    <a:lnTo>
                      <a:pt x="337975" y="404045"/>
                    </a:lnTo>
                    <a:lnTo>
                      <a:pt x="337975" y="406586"/>
                    </a:lnTo>
                    <a:lnTo>
                      <a:pt x="336969" y="412357"/>
                    </a:lnTo>
                    <a:lnTo>
                      <a:pt x="334798" y="427127"/>
                    </a:lnTo>
                    <a:lnTo>
                      <a:pt x="331463" y="450898"/>
                    </a:lnTo>
                    <a:lnTo>
                      <a:pt x="326963" y="483668"/>
                    </a:lnTo>
                    <a:lnTo>
                      <a:pt x="322357" y="516492"/>
                    </a:lnTo>
                    <a:lnTo>
                      <a:pt x="318704" y="540421"/>
                    </a:lnTo>
                    <a:lnTo>
                      <a:pt x="316004" y="555456"/>
                    </a:lnTo>
                    <a:lnTo>
                      <a:pt x="314257" y="561597"/>
                    </a:lnTo>
                    <a:lnTo>
                      <a:pt x="314257" y="564139"/>
                    </a:lnTo>
                    <a:lnTo>
                      <a:pt x="0" y="564139"/>
                    </a:lnTo>
                    <a:lnTo>
                      <a:pt x="0" y="548045"/>
                    </a:lnTo>
                    <a:lnTo>
                      <a:pt x="0" y="537880"/>
                    </a:lnTo>
                    <a:lnTo>
                      <a:pt x="0" y="533927"/>
                    </a:lnTo>
                    <a:lnTo>
                      <a:pt x="1694" y="529692"/>
                    </a:lnTo>
                    <a:lnTo>
                      <a:pt x="30494" y="495527"/>
                    </a:lnTo>
                    <a:lnTo>
                      <a:pt x="42352" y="482398"/>
                    </a:lnTo>
                    <a:lnTo>
                      <a:pt x="53364" y="470116"/>
                    </a:lnTo>
                    <a:lnTo>
                      <a:pt x="63529" y="458680"/>
                    </a:lnTo>
                    <a:lnTo>
                      <a:pt x="72846" y="448092"/>
                    </a:lnTo>
                    <a:lnTo>
                      <a:pt x="77505" y="442957"/>
                    </a:lnTo>
                    <a:lnTo>
                      <a:pt x="83858" y="436021"/>
                    </a:lnTo>
                    <a:lnTo>
                      <a:pt x="91905" y="427286"/>
                    </a:lnTo>
                    <a:lnTo>
                      <a:pt x="101646" y="416751"/>
                    </a:lnTo>
                    <a:lnTo>
                      <a:pt x="111387" y="406216"/>
                    </a:lnTo>
                    <a:lnTo>
                      <a:pt x="140399" y="374186"/>
                    </a:lnTo>
                    <a:lnTo>
                      <a:pt x="169411" y="340516"/>
                    </a:lnTo>
                    <a:lnTo>
                      <a:pt x="182487" y="323575"/>
                    </a:lnTo>
                    <a:lnTo>
                      <a:pt x="186987" y="317646"/>
                    </a:lnTo>
                    <a:lnTo>
                      <a:pt x="192228" y="310869"/>
                    </a:lnTo>
                    <a:lnTo>
                      <a:pt x="198211" y="303245"/>
                    </a:lnTo>
                    <a:lnTo>
                      <a:pt x="204087" y="295516"/>
                    </a:lnTo>
                    <a:lnTo>
                      <a:pt x="209010" y="288422"/>
                    </a:lnTo>
                    <a:lnTo>
                      <a:pt x="212981" y="281963"/>
                    </a:lnTo>
                    <a:lnTo>
                      <a:pt x="215999" y="276140"/>
                    </a:lnTo>
                    <a:lnTo>
                      <a:pt x="218699" y="270475"/>
                    </a:lnTo>
                    <a:lnTo>
                      <a:pt x="221716" y="264493"/>
                    </a:lnTo>
                    <a:lnTo>
                      <a:pt x="225052" y="258193"/>
                    </a:lnTo>
                    <a:lnTo>
                      <a:pt x="228705" y="251575"/>
                    </a:lnTo>
                    <a:lnTo>
                      <a:pt x="232252" y="244799"/>
                    </a:lnTo>
                    <a:lnTo>
                      <a:pt x="244322" y="205093"/>
                    </a:lnTo>
                    <a:lnTo>
                      <a:pt x="248187" y="171105"/>
                    </a:lnTo>
                    <a:lnTo>
                      <a:pt x="246387" y="145323"/>
                    </a:lnTo>
                    <a:lnTo>
                      <a:pt x="231987" y="99158"/>
                    </a:lnTo>
                    <a:lnTo>
                      <a:pt x="203452" y="61729"/>
                    </a:lnTo>
                    <a:lnTo>
                      <a:pt x="162369" y="42246"/>
                    </a:lnTo>
                    <a:lnTo>
                      <a:pt x="137223" y="39811"/>
                    </a:lnTo>
                    <a:lnTo>
                      <a:pt x="123670" y="40711"/>
                    </a:lnTo>
                    <a:lnTo>
                      <a:pt x="78299" y="61358"/>
                    </a:lnTo>
                    <a:lnTo>
                      <a:pt x="52799" y="91199"/>
                    </a:lnTo>
                    <a:lnTo>
                      <a:pt x="49976" y="96564"/>
                    </a:lnTo>
                    <a:lnTo>
                      <a:pt x="49976" y="98258"/>
                    </a:lnTo>
                    <a:lnTo>
                      <a:pt x="49976" y="98823"/>
                    </a:lnTo>
                    <a:lnTo>
                      <a:pt x="51388" y="99105"/>
                    </a:lnTo>
                    <a:lnTo>
                      <a:pt x="54211" y="99105"/>
                    </a:lnTo>
                    <a:lnTo>
                      <a:pt x="61887" y="99846"/>
                    </a:lnTo>
                    <a:lnTo>
                      <a:pt x="97623" y="126634"/>
                    </a:lnTo>
                    <a:lnTo>
                      <a:pt x="101646" y="149928"/>
                    </a:lnTo>
                    <a:lnTo>
                      <a:pt x="100799" y="160093"/>
                    </a:lnTo>
                    <a:lnTo>
                      <a:pt x="71787" y="196516"/>
                    </a:lnTo>
                    <a:lnTo>
                      <a:pt x="61570" y="199481"/>
                    </a:lnTo>
                    <a:lnTo>
                      <a:pt x="49976" y="20075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42" name="object 79">
              <a:extLst>
                <a:ext uri="{FF2B5EF4-FFF2-40B4-BE49-F238E27FC236}">
                  <a16:creationId xmlns:a16="http://schemas.microsoft.com/office/drawing/2014/main" id="{EBC30573-3F7A-5CB4-197B-3D40E3921FE4}"/>
                </a:ext>
              </a:extLst>
            </p:cNvPr>
            <p:cNvGrpSpPr/>
            <p:nvPr/>
          </p:nvGrpSpPr>
          <p:grpSpPr>
            <a:xfrm>
              <a:off x="7229378" y="5596512"/>
              <a:ext cx="401955" cy="382905"/>
              <a:chOff x="2158589" y="3686608"/>
              <a:chExt cx="401955" cy="382905"/>
            </a:xfrm>
          </p:grpSpPr>
          <p:sp>
            <p:nvSpPr>
              <p:cNvPr id="143" name="object 80">
                <a:extLst>
                  <a:ext uri="{FF2B5EF4-FFF2-40B4-BE49-F238E27FC236}">
                    <a16:creationId xmlns:a16="http://schemas.microsoft.com/office/drawing/2014/main" id="{2C5118B7-31E3-78B3-6918-FB3B6DD73F4D}"/>
                  </a:ext>
                </a:extLst>
              </p:cNvPr>
              <p:cNvSpPr/>
              <p:nvPr/>
            </p:nvSpPr>
            <p:spPr>
              <a:xfrm>
                <a:off x="2159012" y="3687025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5" h="382270">
                    <a:moveTo>
                      <a:pt x="209232" y="0"/>
                    </a:moveTo>
                    <a:lnTo>
                      <a:pt x="169998" y="5191"/>
                    </a:lnTo>
                    <a:lnTo>
                      <a:pt x="132780" y="19908"/>
                    </a:lnTo>
                    <a:lnTo>
                      <a:pt x="97573" y="44153"/>
                    </a:lnTo>
                    <a:lnTo>
                      <a:pt x="64376" y="77927"/>
                    </a:lnTo>
                    <a:lnTo>
                      <a:pt x="36213" y="117001"/>
                    </a:lnTo>
                    <a:lnTo>
                      <a:pt x="16095" y="157130"/>
                    </a:lnTo>
                    <a:lnTo>
                      <a:pt x="4024" y="198317"/>
                    </a:lnTo>
                    <a:lnTo>
                      <a:pt x="0" y="240563"/>
                    </a:lnTo>
                    <a:lnTo>
                      <a:pt x="2083" y="272753"/>
                    </a:lnTo>
                    <a:lnTo>
                      <a:pt x="20016" y="328713"/>
                    </a:lnTo>
                    <a:lnTo>
                      <a:pt x="54058" y="362965"/>
                    </a:lnTo>
                    <a:lnTo>
                      <a:pt x="95139" y="379909"/>
                    </a:lnTo>
                    <a:lnTo>
                      <a:pt x="117741" y="382028"/>
                    </a:lnTo>
                    <a:lnTo>
                      <a:pt x="143474" y="379064"/>
                    </a:lnTo>
                    <a:lnTo>
                      <a:pt x="168990" y="370170"/>
                    </a:lnTo>
                    <a:lnTo>
                      <a:pt x="194295" y="355346"/>
                    </a:lnTo>
                    <a:lnTo>
                      <a:pt x="198904" y="351536"/>
                    </a:lnTo>
                    <a:lnTo>
                      <a:pt x="123672" y="351536"/>
                    </a:lnTo>
                    <a:lnTo>
                      <a:pt x="113457" y="350261"/>
                    </a:lnTo>
                    <a:lnTo>
                      <a:pt x="80581" y="327601"/>
                    </a:lnTo>
                    <a:lnTo>
                      <a:pt x="72020" y="283977"/>
                    </a:lnTo>
                    <a:lnTo>
                      <a:pt x="72008" y="283768"/>
                    </a:lnTo>
                    <a:lnTo>
                      <a:pt x="72567" y="281508"/>
                    </a:lnTo>
                    <a:lnTo>
                      <a:pt x="72847" y="278117"/>
                    </a:lnTo>
                    <a:lnTo>
                      <a:pt x="72847" y="264287"/>
                    </a:lnTo>
                    <a:lnTo>
                      <a:pt x="78831" y="228601"/>
                    </a:lnTo>
                    <a:lnTo>
                      <a:pt x="96196" y="159139"/>
                    </a:lnTo>
                    <a:lnTo>
                      <a:pt x="115944" y="105192"/>
                    </a:lnTo>
                    <a:lnTo>
                      <a:pt x="137122" y="70888"/>
                    </a:lnTo>
                    <a:lnTo>
                      <a:pt x="177674" y="37057"/>
                    </a:lnTo>
                    <a:lnTo>
                      <a:pt x="206679" y="30492"/>
                    </a:lnTo>
                    <a:lnTo>
                      <a:pt x="275054" y="30492"/>
                    </a:lnTo>
                    <a:lnTo>
                      <a:pt x="268305" y="23349"/>
                    </a:lnTo>
                    <a:lnTo>
                      <a:pt x="249883" y="10379"/>
                    </a:lnTo>
                    <a:lnTo>
                      <a:pt x="230192" y="2595"/>
                    </a:lnTo>
                    <a:lnTo>
                      <a:pt x="209232" y="0"/>
                    </a:lnTo>
                    <a:close/>
                  </a:path>
                  <a:path w="400685" h="382270">
                    <a:moveTo>
                      <a:pt x="289805" y="329793"/>
                    </a:moveTo>
                    <a:lnTo>
                      <a:pt x="225602" y="329793"/>
                    </a:lnTo>
                    <a:lnTo>
                      <a:pt x="226161" y="330352"/>
                    </a:lnTo>
                    <a:lnTo>
                      <a:pt x="231254" y="343065"/>
                    </a:lnTo>
                    <a:lnTo>
                      <a:pt x="266986" y="374876"/>
                    </a:lnTo>
                    <a:lnTo>
                      <a:pt x="304939" y="382028"/>
                    </a:lnTo>
                    <a:lnTo>
                      <a:pt x="313982" y="382028"/>
                    </a:lnTo>
                    <a:lnTo>
                      <a:pt x="352374" y="362546"/>
                    </a:lnTo>
                    <a:lnTo>
                      <a:pt x="361563" y="351536"/>
                    </a:lnTo>
                    <a:lnTo>
                      <a:pt x="312572" y="351536"/>
                    </a:lnTo>
                    <a:lnTo>
                      <a:pt x="304660" y="350964"/>
                    </a:lnTo>
                    <a:lnTo>
                      <a:pt x="290004" y="331203"/>
                    </a:lnTo>
                    <a:lnTo>
                      <a:pt x="289884" y="330352"/>
                    </a:lnTo>
                    <a:lnTo>
                      <a:pt x="289805" y="329793"/>
                    </a:lnTo>
                    <a:close/>
                  </a:path>
                  <a:path w="400685" h="382270">
                    <a:moveTo>
                      <a:pt x="275054" y="30492"/>
                    </a:moveTo>
                    <a:lnTo>
                      <a:pt x="206679" y="30492"/>
                    </a:lnTo>
                    <a:lnTo>
                      <a:pt x="218015" y="31871"/>
                    </a:lnTo>
                    <a:lnTo>
                      <a:pt x="228287" y="35153"/>
                    </a:lnTo>
                    <a:lnTo>
                      <a:pt x="258144" y="62895"/>
                    </a:lnTo>
                    <a:lnTo>
                      <a:pt x="269367" y="92328"/>
                    </a:lnTo>
                    <a:lnTo>
                      <a:pt x="269367" y="95719"/>
                    </a:lnTo>
                    <a:lnTo>
                      <a:pt x="256665" y="151144"/>
                    </a:lnTo>
                    <a:lnTo>
                      <a:pt x="247345" y="189737"/>
                    </a:lnTo>
                    <a:lnTo>
                      <a:pt x="237972" y="228121"/>
                    </a:lnTo>
                    <a:lnTo>
                      <a:pt x="226537" y="273441"/>
                    </a:lnTo>
                    <a:lnTo>
                      <a:pt x="201285" y="310395"/>
                    </a:lnTo>
                    <a:lnTo>
                      <a:pt x="171476" y="335810"/>
                    </a:lnTo>
                    <a:lnTo>
                      <a:pt x="123672" y="351536"/>
                    </a:lnTo>
                    <a:lnTo>
                      <a:pt x="198904" y="351536"/>
                    </a:lnTo>
                    <a:lnTo>
                      <a:pt x="219392" y="334594"/>
                    </a:lnTo>
                    <a:lnTo>
                      <a:pt x="222783" y="331203"/>
                    </a:lnTo>
                    <a:lnTo>
                      <a:pt x="224472" y="330073"/>
                    </a:lnTo>
                    <a:lnTo>
                      <a:pt x="225602" y="329793"/>
                    </a:lnTo>
                    <a:lnTo>
                      <a:pt x="289805" y="329793"/>
                    </a:lnTo>
                    <a:lnTo>
                      <a:pt x="289220" y="325642"/>
                    </a:lnTo>
                    <a:lnTo>
                      <a:pt x="297321" y="272753"/>
                    </a:lnTo>
                    <a:lnTo>
                      <a:pt x="307274" y="230827"/>
                    </a:lnTo>
                    <a:lnTo>
                      <a:pt x="334752" y="120179"/>
                    </a:lnTo>
                    <a:lnTo>
                      <a:pt x="344543" y="79201"/>
                    </a:lnTo>
                    <a:lnTo>
                      <a:pt x="350416" y="52413"/>
                    </a:lnTo>
                    <a:lnTo>
                      <a:pt x="352111" y="41503"/>
                    </a:lnTo>
                    <a:lnTo>
                      <a:pt x="285457" y="41503"/>
                    </a:lnTo>
                    <a:lnTo>
                      <a:pt x="275054" y="30492"/>
                    </a:lnTo>
                    <a:close/>
                  </a:path>
                  <a:path w="400685" h="382270">
                    <a:moveTo>
                      <a:pt x="395300" y="243954"/>
                    </a:moveTo>
                    <a:lnTo>
                      <a:pt x="376656" y="243954"/>
                    </a:lnTo>
                    <a:lnTo>
                      <a:pt x="373837" y="244233"/>
                    </a:lnTo>
                    <a:lnTo>
                      <a:pt x="372706" y="244805"/>
                    </a:lnTo>
                    <a:lnTo>
                      <a:pt x="370446" y="245363"/>
                    </a:lnTo>
                    <a:lnTo>
                      <a:pt x="367626" y="251294"/>
                    </a:lnTo>
                    <a:lnTo>
                      <a:pt x="364236" y="262585"/>
                    </a:lnTo>
                    <a:lnTo>
                      <a:pt x="355713" y="291812"/>
                    </a:lnTo>
                    <a:lnTo>
                      <a:pt x="347084" y="315107"/>
                    </a:lnTo>
                    <a:lnTo>
                      <a:pt x="323303" y="348424"/>
                    </a:lnTo>
                    <a:lnTo>
                      <a:pt x="312572" y="351536"/>
                    </a:lnTo>
                    <a:lnTo>
                      <a:pt x="361563" y="351536"/>
                    </a:lnTo>
                    <a:lnTo>
                      <a:pt x="385311" y="306847"/>
                    </a:lnTo>
                    <a:lnTo>
                      <a:pt x="399249" y="262585"/>
                    </a:lnTo>
                    <a:lnTo>
                      <a:pt x="400659" y="254965"/>
                    </a:lnTo>
                    <a:lnTo>
                      <a:pt x="400659" y="246494"/>
                    </a:lnTo>
                    <a:lnTo>
                      <a:pt x="395300" y="243954"/>
                    </a:lnTo>
                    <a:close/>
                  </a:path>
                  <a:path w="400685" h="382270">
                    <a:moveTo>
                      <a:pt x="331762" y="16090"/>
                    </a:moveTo>
                    <a:lnTo>
                      <a:pt x="324421" y="16090"/>
                    </a:lnTo>
                    <a:lnTo>
                      <a:pt x="312457" y="17679"/>
                    </a:lnTo>
                    <a:lnTo>
                      <a:pt x="301977" y="22444"/>
                    </a:lnTo>
                    <a:lnTo>
                      <a:pt x="296368" y="27393"/>
                    </a:lnTo>
                    <a:lnTo>
                      <a:pt x="292905" y="30492"/>
                    </a:lnTo>
                    <a:lnTo>
                      <a:pt x="285457" y="41503"/>
                    </a:lnTo>
                    <a:lnTo>
                      <a:pt x="352111" y="41503"/>
                    </a:lnTo>
                    <a:lnTo>
                      <a:pt x="352292" y="40340"/>
                    </a:lnTo>
                    <a:lnTo>
                      <a:pt x="352374" y="33032"/>
                    </a:lnTo>
                    <a:lnTo>
                      <a:pt x="349554" y="27393"/>
                    </a:lnTo>
                    <a:lnTo>
                      <a:pt x="338264" y="18351"/>
                    </a:lnTo>
                    <a:lnTo>
                      <a:pt x="331762" y="160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4" name="object 81">
                <a:extLst>
                  <a:ext uri="{FF2B5EF4-FFF2-40B4-BE49-F238E27FC236}">
                    <a16:creationId xmlns:a16="http://schemas.microsoft.com/office/drawing/2014/main" id="{7D1BB7AA-5BF6-4A6C-03D9-6FE2429A2E90}"/>
                  </a:ext>
                </a:extLst>
              </p:cNvPr>
              <p:cNvSpPr/>
              <p:nvPr/>
            </p:nvSpPr>
            <p:spPr>
              <a:xfrm>
                <a:off x="2159012" y="3687032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5" h="382270">
                    <a:moveTo>
                      <a:pt x="0" y="240563"/>
                    </a:moveTo>
                    <a:lnTo>
                      <a:pt x="4023" y="198317"/>
                    </a:lnTo>
                    <a:lnTo>
                      <a:pt x="16094" y="157129"/>
                    </a:lnTo>
                    <a:lnTo>
                      <a:pt x="36211" y="116999"/>
                    </a:lnTo>
                    <a:lnTo>
                      <a:pt x="64376" y="77929"/>
                    </a:lnTo>
                    <a:lnTo>
                      <a:pt x="97570" y="44152"/>
                    </a:lnTo>
                    <a:lnTo>
                      <a:pt x="132776" y="19905"/>
                    </a:lnTo>
                    <a:lnTo>
                      <a:pt x="169993" y="5188"/>
                    </a:lnTo>
                    <a:lnTo>
                      <a:pt x="209222" y="0"/>
                    </a:lnTo>
                    <a:lnTo>
                      <a:pt x="230187" y="2594"/>
                    </a:lnTo>
                    <a:lnTo>
                      <a:pt x="249881" y="10376"/>
                    </a:lnTo>
                    <a:lnTo>
                      <a:pt x="268304" y="23346"/>
                    </a:lnTo>
                    <a:lnTo>
                      <a:pt x="285457" y="41505"/>
                    </a:lnTo>
                    <a:lnTo>
                      <a:pt x="292975" y="30388"/>
                    </a:lnTo>
                    <a:lnTo>
                      <a:pt x="301975" y="22446"/>
                    </a:lnTo>
                    <a:lnTo>
                      <a:pt x="312457" y="17682"/>
                    </a:lnTo>
                    <a:lnTo>
                      <a:pt x="324422" y="16094"/>
                    </a:lnTo>
                    <a:lnTo>
                      <a:pt x="331763" y="16094"/>
                    </a:lnTo>
                    <a:lnTo>
                      <a:pt x="338257" y="18353"/>
                    </a:lnTo>
                    <a:lnTo>
                      <a:pt x="343904" y="22870"/>
                    </a:lnTo>
                    <a:lnTo>
                      <a:pt x="349551" y="27387"/>
                    </a:lnTo>
                    <a:lnTo>
                      <a:pt x="352375" y="33035"/>
                    </a:lnTo>
                    <a:lnTo>
                      <a:pt x="352375" y="39811"/>
                    </a:lnTo>
                    <a:lnTo>
                      <a:pt x="350416" y="52411"/>
                    </a:lnTo>
                    <a:lnTo>
                      <a:pt x="344540" y="79199"/>
                    </a:lnTo>
                    <a:lnTo>
                      <a:pt x="334745" y="120176"/>
                    </a:lnTo>
                    <a:lnTo>
                      <a:pt x="321034" y="175340"/>
                    </a:lnTo>
                    <a:lnTo>
                      <a:pt x="307269" y="230822"/>
                    </a:lnTo>
                    <a:lnTo>
                      <a:pt x="297316" y="272751"/>
                    </a:lnTo>
                    <a:lnTo>
                      <a:pt x="291175" y="301128"/>
                    </a:lnTo>
                    <a:lnTo>
                      <a:pt x="288845" y="315951"/>
                    </a:lnTo>
                    <a:lnTo>
                      <a:pt x="289216" y="325639"/>
                    </a:lnTo>
                    <a:lnTo>
                      <a:pt x="312563" y="351528"/>
                    </a:lnTo>
                    <a:lnTo>
                      <a:pt x="317645" y="350963"/>
                    </a:lnTo>
                    <a:lnTo>
                      <a:pt x="347081" y="315104"/>
                    </a:lnTo>
                    <a:lnTo>
                      <a:pt x="364233" y="262587"/>
                    </a:lnTo>
                    <a:lnTo>
                      <a:pt x="367622" y="251293"/>
                    </a:lnTo>
                    <a:lnTo>
                      <a:pt x="370445" y="245364"/>
                    </a:lnTo>
                    <a:lnTo>
                      <a:pt x="372704" y="244799"/>
                    </a:lnTo>
                    <a:lnTo>
                      <a:pt x="373833" y="244234"/>
                    </a:lnTo>
                    <a:lnTo>
                      <a:pt x="376657" y="243952"/>
                    </a:lnTo>
                    <a:lnTo>
                      <a:pt x="381175" y="243952"/>
                    </a:lnTo>
                    <a:lnTo>
                      <a:pt x="384563" y="243952"/>
                    </a:lnTo>
                    <a:lnTo>
                      <a:pt x="395292" y="243952"/>
                    </a:lnTo>
                    <a:lnTo>
                      <a:pt x="400657" y="246493"/>
                    </a:lnTo>
                    <a:lnTo>
                      <a:pt x="400657" y="251575"/>
                    </a:lnTo>
                    <a:lnTo>
                      <a:pt x="400657" y="254963"/>
                    </a:lnTo>
                    <a:lnTo>
                      <a:pt x="390069" y="294775"/>
                    </a:lnTo>
                    <a:lnTo>
                      <a:pt x="373022" y="333316"/>
                    </a:lnTo>
                    <a:lnTo>
                      <a:pt x="346551" y="367780"/>
                    </a:lnTo>
                    <a:lnTo>
                      <a:pt x="313975" y="382022"/>
                    </a:lnTo>
                    <a:lnTo>
                      <a:pt x="304940" y="382022"/>
                    </a:lnTo>
                    <a:lnTo>
                      <a:pt x="266981" y="374875"/>
                    </a:lnTo>
                    <a:lnTo>
                      <a:pt x="235058" y="349781"/>
                    </a:lnTo>
                    <a:lnTo>
                      <a:pt x="226163" y="330351"/>
                    </a:lnTo>
                    <a:lnTo>
                      <a:pt x="225598" y="329786"/>
                    </a:lnTo>
                    <a:lnTo>
                      <a:pt x="224469" y="330069"/>
                    </a:lnTo>
                    <a:lnTo>
                      <a:pt x="222775" y="331198"/>
                    </a:lnTo>
                    <a:lnTo>
                      <a:pt x="221646" y="332328"/>
                    </a:lnTo>
                    <a:lnTo>
                      <a:pt x="220516" y="333457"/>
                    </a:lnTo>
                    <a:lnTo>
                      <a:pt x="168987" y="370163"/>
                    </a:lnTo>
                    <a:lnTo>
                      <a:pt x="117740" y="382022"/>
                    </a:lnTo>
                    <a:lnTo>
                      <a:pt x="95134" y="379904"/>
                    </a:lnTo>
                    <a:lnTo>
                      <a:pt x="54052" y="362963"/>
                    </a:lnTo>
                    <a:lnTo>
                      <a:pt x="20011" y="328710"/>
                    </a:lnTo>
                    <a:lnTo>
                      <a:pt x="2223" y="274922"/>
                    </a:lnTo>
                    <a:lnTo>
                      <a:pt x="0" y="240563"/>
                    </a:lnTo>
                    <a:close/>
                  </a:path>
                  <a:path w="400685" h="382270">
                    <a:moveTo>
                      <a:pt x="269363" y="95717"/>
                    </a:moveTo>
                    <a:lnTo>
                      <a:pt x="269363" y="92329"/>
                    </a:lnTo>
                    <a:lnTo>
                      <a:pt x="267951" y="86117"/>
                    </a:lnTo>
                    <a:lnTo>
                      <a:pt x="245646" y="47435"/>
                    </a:lnTo>
                    <a:lnTo>
                      <a:pt x="206681" y="30494"/>
                    </a:lnTo>
                    <a:lnTo>
                      <a:pt x="192017" y="32135"/>
                    </a:lnTo>
                    <a:lnTo>
                      <a:pt x="149928" y="56752"/>
                    </a:lnTo>
                    <a:lnTo>
                      <a:pt x="125787" y="87035"/>
                    </a:lnTo>
                    <a:lnTo>
                      <a:pt x="107576" y="125364"/>
                    </a:lnTo>
                    <a:lnTo>
                      <a:pt x="86611" y="193552"/>
                    </a:lnTo>
                    <a:lnTo>
                      <a:pt x="72846" y="264281"/>
                    </a:lnTo>
                    <a:lnTo>
                      <a:pt x="72846" y="265975"/>
                    </a:lnTo>
                    <a:lnTo>
                      <a:pt x="72846" y="269081"/>
                    </a:lnTo>
                    <a:lnTo>
                      <a:pt x="72846" y="273598"/>
                    </a:lnTo>
                    <a:lnTo>
                      <a:pt x="72846" y="278116"/>
                    </a:lnTo>
                    <a:lnTo>
                      <a:pt x="72564" y="281504"/>
                    </a:lnTo>
                    <a:lnTo>
                      <a:pt x="80576" y="327598"/>
                    </a:lnTo>
                    <a:lnTo>
                      <a:pt x="113452" y="350257"/>
                    </a:lnTo>
                    <a:lnTo>
                      <a:pt x="123670" y="351528"/>
                    </a:lnTo>
                    <a:lnTo>
                      <a:pt x="139711" y="349781"/>
                    </a:lnTo>
                    <a:lnTo>
                      <a:pt x="187199" y="323575"/>
                    </a:lnTo>
                    <a:lnTo>
                      <a:pt x="219916" y="288793"/>
                    </a:lnTo>
                    <a:lnTo>
                      <a:pt x="237969" y="228122"/>
                    </a:lnTo>
                    <a:lnTo>
                      <a:pt x="247340" y="189740"/>
                    </a:lnTo>
                    <a:lnTo>
                      <a:pt x="256657" y="151146"/>
                    </a:lnTo>
                    <a:lnTo>
                      <a:pt x="267669" y="104134"/>
                    </a:lnTo>
                    <a:lnTo>
                      <a:pt x="269363" y="95717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45" name="object 82">
              <a:extLst>
                <a:ext uri="{FF2B5EF4-FFF2-40B4-BE49-F238E27FC236}">
                  <a16:creationId xmlns:a16="http://schemas.microsoft.com/office/drawing/2014/main" id="{315015FA-AD83-EA14-58B3-96ECBADE985B}"/>
                </a:ext>
              </a:extLst>
            </p:cNvPr>
            <p:cNvGrpSpPr/>
            <p:nvPr/>
          </p:nvGrpSpPr>
          <p:grpSpPr>
            <a:xfrm>
              <a:off x="7909572" y="5741359"/>
              <a:ext cx="518159" cy="34925"/>
              <a:chOff x="2838783" y="3831455"/>
              <a:chExt cx="518159" cy="34925"/>
            </a:xfrm>
          </p:grpSpPr>
          <p:sp>
            <p:nvSpPr>
              <p:cNvPr id="146" name="object 83">
                <a:extLst>
                  <a:ext uri="{FF2B5EF4-FFF2-40B4-BE49-F238E27FC236}">
                    <a16:creationId xmlns:a16="http://schemas.microsoft.com/office/drawing/2014/main" id="{8BB7CF21-6180-507D-1EFA-E6A09B09CF18}"/>
                  </a:ext>
                </a:extLst>
              </p:cNvPr>
              <p:cNvSpPr/>
              <p:nvPr/>
            </p:nvSpPr>
            <p:spPr>
              <a:xfrm>
                <a:off x="2839199" y="3831869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503999" y="0"/>
                    </a:moveTo>
                    <a:lnTo>
                      <a:pt x="11861" y="0"/>
                    </a:lnTo>
                    <a:lnTo>
                      <a:pt x="3962" y="3962"/>
                    </a:lnTo>
                    <a:lnTo>
                      <a:pt x="0" y="9601"/>
                    </a:lnTo>
                    <a:lnTo>
                      <a:pt x="0" y="24282"/>
                    </a:lnTo>
                    <a:lnTo>
                      <a:pt x="3962" y="29933"/>
                    </a:lnTo>
                    <a:lnTo>
                      <a:pt x="11861" y="33883"/>
                    </a:lnTo>
                    <a:lnTo>
                      <a:pt x="503999" y="33883"/>
                    </a:lnTo>
                    <a:lnTo>
                      <a:pt x="512470" y="29375"/>
                    </a:lnTo>
                    <a:lnTo>
                      <a:pt x="516712" y="23723"/>
                    </a:lnTo>
                    <a:lnTo>
                      <a:pt x="516712" y="10172"/>
                    </a:lnTo>
                    <a:lnTo>
                      <a:pt x="512470" y="4521"/>
                    </a:lnTo>
                    <a:lnTo>
                      <a:pt x="50399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7" name="object 84">
                <a:extLst>
                  <a:ext uri="{FF2B5EF4-FFF2-40B4-BE49-F238E27FC236}">
                    <a16:creationId xmlns:a16="http://schemas.microsoft.com/office/drawing/2014/main" id="{5A6D638C-63B1-9B00-6651-1AB3D7DE9C68}"/>
                  </a:ext>
                </a:extLst>
              </p:cNvPr>
              <p:cNvSpPr/>
              <p:nvPr/>
            </p:nvSpPr>
            <p:spPr>
              <a:xfrm>
                <a:off x="2839206" y="3831878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0" y="27952"/>
                    </a:moveTo>
                    <a:lnTo>
                      <a:pt x="0" y="24282"/>
                    </a:lnTo>
                    <a:lnTo>
                      <a:pt x="0" y="16941"/>
                    </a:lnTo>
                    <a:lnTo>
                      <a:pt x="0" y="9599"/>
                    </a:lnTo>
                    <a:lnTo>
                      <a:pt x="3952" y="3953"/>
                    </a:lnTo>
                    <a:lnTo>
                      <a:pt x="11858" y="0"/>
                    </a:lnTo>
                    <a:lnTo>
                      <a:pt x="503998" y="0"/>
                    </a:lnTo>
                    <a:lnTo>
                      <a:pt x="512468" y="4517"/>
                    </a:lnTo>
                    <a:lnTo>
                      <a:pt x="516703" y="10164"/>
                    </a:lnTo>
                    <a:lnTo>
                      <a:pt x="516703" y="16941"/>
                    </a:lnTo>
                    <a:lnTo>
                      <a:pt x="516703" y="23717"/>
                    </a:lnTo>
                    <a:lnTo>
                      <a:pt x="512468" y="29364"/>
                    </a:lnTo>
                    <a:lnTo>
                      <a:pt x="503998" y="33882"/>
                    </a:lnTo>
                    <a:lnTo>
                      <a:pt x="11858" y="33882"/>
                    </a:lnTo>
                    <a:lnTo>
                      <a:pt x="3952" y="29929"/>
                    </a:lnTo>
                    <a:lnTo>
                      <a:pt x="0" y="24282"/>
                    </a:lnTo>
                    <a:lnTo>
                      <a:pt x="0" y="16941"/>
                    </a:lnTo>
                    <a:lnTo>
                      <a:pt x="0" y="2795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48" name="object 85">
              <a:extLst>
                <a:ext uri="{FF2B5EF4-FFF2-40B4-BE49-F238E27FC236}">
                  <a16:creationId xmlns:a16="http://schemas.microsoft.com/office/drawing/2014/main" id="{F71AF1D4-AD5F-8FCD-BA22-B5B7CA195678}"/>
                </a:ext>
              </a:extLst>
            </p:cNvPr>
            <p:cNvGrpSpPr/>
            <p:nvPr/>
          </p:nvGrpSpPr>
          <p:grpSpPr>
            <a:xfrm>
              <a:off x="8714275" y="5410160"/>
              <a:ext cx="676910" cy="570230"/>
              <a:chOff x="3643486" y="3500256"/>
              <a:chExt cx="676910" cy="570230"/>
            </a:xfrm>
          </p:grpSpPr>
          <p:sp>
            <p:nvSpPr>
              <p:cNvPr id="149" name="object 86">
                <a:extLst>
                  <a:ext uri="{FF2B5EF4-FFF2-40B4-BE49-F238E27FC236}">
                    <a16:creationId xmlns:a16="http://schemas.microsoft.com/office/drawing/2014/main" id="{852743AF-9125-CBB1-0FD9-4394E5FF442B}"/>
                  </a:ext>
                </a:extLst>
              </p:cNvPr>
              <p:cNvSpPr/>
              <p:nvPr/>
            </p:nvSpPr>
            <p:spPr>
              <a:xfrm>
                <a:off x="3643909" y="3687026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5" h="382270">
                    <a:moveTo>
                      <a:pt x="209219" y="0"/>
                    </a:moveTo>
                    <a:lnTo>
                      <a:pt x="169991" y="5191"/>
                    </a:lnTo>
                    <a:lnTo>
                      <a:pt x="132773" y="19908"/>
                    </a:lnTo>
                    <a:lnTo>
                      <a:pt x="97568" y="44153"/>
                    </a:lnTo>
                    <a:lnTo>
                      <a:pt x="64376" y="77927"/>
                    </a:lnTo>
                    <a:lnTo>
                      <a:pt x="36208" y="117001"/>
                    </a:lnTo>
                    <a:lnTo>
                      <a:pt x="16090" y="157130"/>
                    </a:lnTo>
                    <a:lnTo>
                      <a:pt x="4022" y="198317"/>
                    </a:lnTo>
                    <a:lnTo>
                      <a:pt x="0" y="240563"/>
                    </a:lnTo>
                    <a:lnTo>
                      <a:pt x="2081" y="272753"/>
                    </a:lnTo>
                    <a:lnTo>
                      <a:pt x="2126" y="273441"/>
                    </a:lnTo>
                    <a:lnTo>
                      <a:pt x="2222" y="274925"/>
                    </a:lnTo>
                    <a:lnTo>
                      <a:pt x="20006" y="328713"/>
                    </a:lnTo>
                    <a:lnTo>
                      <a:pt x="54051" y="362965"/>
                    </a:lnTo>
                    <a:lnTo>
                      <a:pt x="95133" y="379909"/>
                    </a:lnTo>
                    <a:lnTo>
                      <a:pt x="117741" y="382028"/>
                    </a:lnTo>
                    <a:lnTo>
                      <a:pt x="143468" y="379064"/>
                    </a:lnTo>
                    <a:lnTo>
                      <a:pt x="168984" y="370170"/>
                    </a:lnTo>
                    <a:lnTo>
                      <a:pt x="194288" y="355346"/>
                    </a:lnTo>
                    <a:lnTo>
                      <a:pt x="198896" y="351536"/>
                    </a:lnTo>
                    <a:lnTo>
                      <a:pt x="123672" y="351536"/>
                    </a:lnTo>
                    <a:lnTo>
                      <a:pt x="113452" y="350261"/>
                    </a:lnTo>
                    <a:lnTo>
                      <a:pt x="80574" y="327601"/>
                    </a:lnTo>
                    <a:lnTo>
                      <a:pt x="72007" y="283977"/>
                    </a:lnTo>
                    <a:lnTo>
                      <a:pt x="71996" y="283768"/>
                    </a:lnTo>
                    <a:lnTo>
                      <a:pt x="72555" y="281508"/>
                    </a:lnTo>
                    <a:lnTo>
                      <a:pt x="72847" y="278117"/>
                    </a:lnTo>
                    <a:lnTo>
                      <a:pt x="72847" y="264287"/>
                    </a:lnTo>
                    <a:lnTo>
                      <a:pt x="78826" y="228601"/>
                    </a:lnTo>
                    <a:lnTo>
                      <a:pt x="96189" y="159139"/>
                    </a:lnTo>
                    <a:lnTo>
                      <a:pt x="115937" y="105192"/>
                    </a:lnTo>
                    <a:lnTo>
                      <a:pt x="137111" y="70888"/>
                    </a:lnTo>
                    <a:lnTo>
                      <a:pt x="177668" y="37057"/>
                    </a:lnTo>
                    <a:lnTo>
                      <a:pt x="206679" y="30492"/>
                    </a:lnTo>
                    <a:lnTo>
                      <a:pt x="275054" y="30492"/>
                    </a:lnTo>
                    <a:lnTo>
                      <a:pt x="268305" y="23349"/>
                    </a:lnTo>
                    <a:lnTo>
                      <a:pt x="249882" y="10379"/>
                    </a:lnTo>
                    <a:lnTo>
                      <a:pt x="230186" y="2595"/>
                    </a:lnTo>
                    <a:lnTo>
                      <a:pt x="209219" y="0"/>
                    </a:lnTo>
                    <a:close/>
                  </a:path>
                  <a:path w="400685" h="382270">
                    <a:moveTo>
                      <a:pt x="289793" y="329793"/>
                    </a:moveTo>
                    <a:lnTo>
                      <a:pt x="225590" y="329793"/>
                    </a:lnTo>
                    <a:lnTo>
                      <a:pt x="226161" y="330352"/>
                    </a:lnTo>
                    <a:lnTo>
                      <a:pt x="231241" y="343065"/>
                    </a:lnTo>
                    <a:lnTo>
                      <a:pt x="266979" y="374876"/>
                    </a:lnTo>
                    <a:lnTo>
                      <a:pt x="304939" y="382028"/>
                    </a:lnTo>
                    <a:lnTo>
                      <a:pt x="313969" y="382028"/>
                    </a:lnTo>
                    <a:lnTo>
                      <a:pt x="352374" y="362546"/>
                    </a:lnTo>
                    <a:lnTo>
                      <a:pt x="361560" y="351536"/>
                    </a:lnTo>
                    <a:lnTo>
                      <a:pt x="312559" y="351536"/>
                    </a:lnTo>
                    <a:lnTo>
                      <a:pt x="304660" y="350964"/>
                    </a:lnTo>
                    <a:lnTo>
                      <a:pt x="289871" y="330352"/>
                    </a:lnTo>
                    <a:lnTo>
                      <a:pt x="289793" y="329793"/>
                    </a:lnTo>
                    <a:close/>
                  </a:path>
                  <a:path w="400685" h="382270">
                    <a:moveTo>
                      <a:pt x="275054" y="30492"/>
                    </a:moveTo>
                    <a:lnTo>
                      <a:pt x="206679" y="30492"/>
                    </a:lnTo>
                    <a:lnTo>
                      <a:pt x="218009" y="31871"/>
                    </a:lnTo>
                    <a:lnTo>
                      <a:pt x="228280" y="35153"/>
                    </a:lnTo>
                    <a:lnTo>
                      <a:pt x="258137" y="62895"/>
                    </a:lnTo>
                    <a:lnTo>
                      <a:pt x="269354" y="92328"/>
                    </a:lnTo>
                    <a:lnTo>
                      <a:pt x="269354" y="95719"/>
                    </a:lnTo>
                    <a:lnTo>
                      <a:pt x="256652" y="151144"/>
                    </a:lnTo>
                    <a:lnTo>
                      <a:pt x="247332" y="189737"/>
                    </a:lnTo>
                    <a:lnTo>
                      <a:pt x="237965" y="228121"/>
                    </a:lnTo>
                    <a:lnTo>
                      <a:pt x="226526" y="273441"/>
                    </a:lnTo>
                    <a:lnTo>
                      <a:pt x="201278" y="310395"/>
                    </a:lnTo>
                    <a:lnTo>
                      <a:pt x="171475" y="335810"/>
                    </a:lnTo>
                    <a:lnTo>
                      <a:pt x="123672" y="351536"/>
                    </a:lnTo>
                    <a:lnTo>
                      <a:pt x="198896" y="351536"/>
                    </a:lnTo>
                    <a:lnTo>
                      <a:pt x="219379" y="334594"/>
                    </a:lnTo>
                    <a:lnTo>
                      <a:pt x="222770" y="331203"/>
                    </a:lnTo>
                    <a:lnTo>
                      <a:pt x="224459" y="330073"/>
                    </a:lnTo>
                    <a:lnTo>
                      <a:pt x="225590" y="329793"/>
                    </a:lnTo>
                    <a:lnTo>
                      <a:pt x="289793" y="329793"/>
                    </a:lnTo>
                    <a:lnTo>
                      <a:pt x="289207" y="325642"/>
                    </a:lnTo>
                    <a:lnTo>
                      <a:pt x="297313" y="272753"/>
                    </a:lnTo>
                    <a:lnTo>
                      <a:pt x="307266" y="230827"/>
                    </a:lnTo>
                    <a:lnTo>
                      <a:pt x="334741" y="120179"/>
                    </a:lnTo>
                    <a:lnTo>
                      <a:pt x="344536" y="79201"/>
                    </a:lnTo>
                    <a:lnTo>
                      <a:pt x="350414" y="52413"/>
                    </a:lnTo>
                    <a:lnTo>
                      <a:pt x="352111" y="41503"/>
                    </a:lnTo>
                    <a:lnTo>
                      <a:pt x="285457" y="41503"/>
                    </a:lnTo>
                    <a:lnTo>
                      <a:pt x="275054" y="30492"/>
                    </a:lnTo>
                    <a:close/>
                  </a:path>
                  <a:path w="400685" h="382270">
                    <a:moveTo>
                      <a:pt x="395287" y="243954"/>
                    </a:moveTo>
                    <a:lnTo>
                      <a:pt x="376656" y="243954"/>
                    </a:lnTo>
                    <a:lnTo>
                      <a:pt x="373837" y="244233"/>
                    </a:lnTo>
                    <a:lnTo>
                      <a:pt x="372706" y="244805"/>
                    </a:lnTo>
                    <a:lnTo>
                      <a:pt x="370446" y="245363"/>
                    </a:lnTo>
                    <a:lnTo>
                      <a:pt x="367614" y="251294"/>
                    </a:lnTo>
                    <a:lnTo>
                      <a:pt x="364235" y="262585"/>
                    </a:lnTo>
                    <a:lnTo>
                      <a:pt x="355708" y="291812"/>
                    </a:lnTo>
                    <a:lnTo>
                      <a:pt x="347078" y="315107"/>
                    </a:lnTo>
                    <a:lnTo>
                      <a:pt x="323291" y="348424"/>
                    </a:lnTo>
                    <a:lnTo>
                      <a:pt x="312559" y="351536"/>
                    </a:lnTo>
                    <a:lnTo>
                      <a:pt x="361560" y="351536"/>
                    </a:lnTo>
                    <a:lnTo>
                      <a:pt x="385300" y="306847"/>
                    </a:lnTo>
                    <a:lnTo>
                      <a:pt x="399237" y="262585"/>
                    </a:lnTo>
                    <a:lnTo>
                      <a:pt x="400659" y="254965"/>
                    </a:lnTo>
                    <a:lnTo>
                      <a:pt x="400659" y="246494"/>
                    </a:lnTo>
                    <a:lnTo>
                      <a:pt x="395287" y="243954"/>
                    </a:lnTo>
                    <a:close/>
                  </a:path>
                  <a:path w="400685" h="382270">
                    <a:moveTo>
                      <a:pt x="331762" y="16090"/>
                    </a:moveTo>
                    <a:lnTo>
                      <a:pt x="324421" y="16090"/>
                    </a:lnTo>
                    <a:lnTo>
                      <a:pt x="312455" y="17679"/>
                    </a:lnTo>
                    <a:lnTo>
                      <a:pt x="301972" y="22444"/>
                    </a:lnTo>
                    <a:lnTo>
                      <a:pt x="296363" y="27393"/>
                    </a:lnTo>
                    <a:lnTo>
                      <a:pt x="292900" y="30492"/>
                    </a:lnTo>
                    <a:lnTo>
                      <a:pt x="285457" y="41503"/>
                    </a:lnTo>
                    <a:lnTo>
                      <a:pt x="352111" y="41503"/>
                    </a:lnTo>
                    <a:lnTo>
                      <a:pt x="352292" y="40340"/>
                    </a:lnTo>
                    <a:lnTo>
                      <a:pt x="352374" y="33032"/>
                    </a:lnTo>
                    <a:lnTo>
                      <a:pt x="349542" y="27393"/>
                    </a:lnTo>
                    <a:lnTo>
                      <a:pt x="338251" y="18351"/>
                    </a:lnTo>
                    <a:lnTo>
                      <a:pt x="331762" y="160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0" name="object 87">
                <a:extLst>
                  <a:ext uri="{FF2B5EF4-FFF2-40B4-BE49-F238E27FC236}">
                    <a16:creationId xmlns:a16="http://schemas.microsoft.com/office/drawing/2014/main" id="{5BEC4B4E-66B1-8384-5276-39663CD6FB2C}"/>
                  </a:ext>
                </a:extLst>
              </p:cNvPr>
              <p:cNvSpPr/>
              <p:nvPr/>
            </p:nvSpPr>
            <p:spPr>
              <a:xfrm>
                <a:off x="3643909" y="3687032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5" h="382270">
                    <a:moveTo>
                      <a:pt x="0" y="240563"/>
                    </a:moveTo>
                    <a:lnTo>
                      <a:pt x="4023" y="198317"/>
                    </a:lnTo>
                    <a:lnTo>
                      <a:pt x="16094" y="157129"/>
                    </a:lnTo>
                    <a:lnTo>
                      <a:pt x="36211" y="116999"/>
                    </a:lnTo>
                    <a:lnTo>
                      <a:pt x="64376" y="77929"/>
                    </a:lnTo>
                    <a:lnTo>
                      <a:pt x="97570" y="44152"/>
                    </a:lnTo>
                    <a:lnTo>
                      <a:pt x="132776" y="19905"/>
                    </a:lnTo>
                    <a:lnTo>
                      <a:pt x="169993" y="5188"/>
                    </a:lnTo>
                    <a:lnTo>
                      <a:pt x="209222" y="0"/>
                    </a:lnTo>
                    <a:lnTo>
                      <a:pt x="230187" y="2594"/>
                    </a:lnTo>
                    <a:lnTo>
                      <a:pt x="249881" y="10376"/>
                    </a:lnTo>
                    <a:lnTo>
                      <a:pt x="268304" y="23346"/>
                    </a:lnTo>
                    <a:lnTo>
                      <a:pt x="285457" y="41505"/>
                    </a:lnTo>
                    <a:lnTo>
                      <a:pt x="292975" y="30388"/>
                    </a:lnTo>
                    <a:lnTo>
                      <a:pt x="301975" y="22446"/>
                    </a:lnTo>
                    <a:lnTo>
                      <a:pt x="312457" y="17682"/>
                    </a:lnTo>
                    <a:lnTo>
                      <a:pt x="324422" y="16094"/>
                    </a:lnTo>
                    <a:lnTo>
                      <a:pt x="331763" y="16094"/>
                    </a:lnTo>
                    <a:lnTo>
                      <a:pt x="338257" y="18353"/>
                    </a:lnTo>
                    <a:lnTo>
                      <a:pt x="343904" y="22870"/>
                    </a:lnTo>
                    <a:lnTo>
                      <a:pt x="349551" y="27387"/>
                    </a:lnTo>
                    <a:lnTo>
                      <a:pt x="352375" y="33035"/>
                    </a:lnTo>
                    <a:lnTo>
                      <a:pt x="352375" y="39811"/>
                    </a:lnTo>
                    <a:lnTo>
                      <a:pt x="350416" y="52411"/>
                    </a:lnTo>
                    <a:lnTo>
                      <a:pt x="344540" y="79199"/>
                    </a:lnTo>
                    <a:lnTo>
                      <a:pt x="334745" y="120176"/>
                    </a:lnTo>
                    <a:lnTo>
                      <a:pt x="321034" y="175340"/>
                    </a:lnTo>
                    <a:lnTo>
                      <a:pt x="307269" y="230822"/>
                    </a:lnTo>
                    <a:lnTo>
                      <a:pt x="297316" y="272751"/>
                    </a:lnTo>
                    <a:lnTo>
                      <a:pt x="291175" y="301128"/>
                    </a:lnTo>
                    <a:lnTo>
                      <a:pt x="288845" y="315951"/>
                    </a:lnTo>
                    <a:lnTo>
                      <a:pt x="289216" y="325639"/>
                    </a:lnTo>
                    <a:lnTo>
                      <a:pt x="312563" y="351528"/>
                    </a:lnTo>
                    <a:lnTo>
                      <a:pt x="317645" y="350963"/>
                    </a:lnTo>
                    <a:lnTo>
                      <a:pt x="347081" y="315104"/>
                    </a:lnTo>
                    <a:lnTo>
                      <a:pt x="364233" y="262587"/>
                    </a:lnTo>
                    <a:lnTo>
                      <a:pt x="367622" y="251293"/>
                    </a:lnTo>
                    <a:lnTo>
                      <a:pt x="370445" y="245364"/>
                    </a:lnTo>
                    <a:lnTo>
                      <a:pt x="372704" y="244799"/>
                    </a:lnTo>
                    <a:lnTo>
                      <a:pt x="373833" y="244234"/>
                    </a:lnTo>
                    <a:lnTo>
                      <a:pt x="376657" y="243952"/>
                    </a:lnTo>
                    <a:lnTo>
                      <a:pt x="381175" y="243952"/>
                    </a:lnTo>
                    <a:lnTo>
                      <a:pt x="384563" y="243952"/>
                    </a:lnTo>
                    <a:lnTo>
                      <a:pt x="395292" y="243952"/>
                    </a:lnTo>
                    <a:lnTo>
                      <a:pt x="400657" y="246493"/>
                    </a:lnTo>
                    <a:lnTo>
                      <a:pt x="400657" y="251575"/>
                    </a:lnTo>
                    <a:lnTo>
                      <a:pt x="400657" y="254963"/>
                    </a:lnTo>
                    <a:lnTo>
                      <a:pt x="390069" y="294775"/>
                    </a:lnTo>
                    <a:lnTo>
                      <a:pt x="373022" y="333316"/>
                    </a:lnTo>
                    <a:lnTo>
                      <a:pt x="346551" y="367780"/>
                    </a:lnTo>
                    <a:lnTo>
                      <a:pt x="313975" y="382022"/>
                    </a:lnTo>
                    <a:lnTo>
                      <a:pt x="304940" y="382022"/>
                    </a:lnTo>
                    <a:lnTo>
                      <a:pt x="266981" y="374875"/>
                    </a:lnTo>
                    <a:lnTo>
                      <a:pt x="235058" y="349781"/>
                    </a:lnTo>
                    <a:lnTo>
                      <a:pt x="226163" y="330351"/>
                    </a:lnTo>
                    <a:lnTo>
                      <a:pt x="225598" y="329786"/>
                    </a:lnTo>
                    <a:lnTo>
                      <a:pt x="224469" y="330069"/>
                    </a:lnTo>
                    <a:lnTo>
                      <a:pt x="222775" y="331198"/>
                    </a:lnTo>
                    <a:lnTo>
                      <a:pt x="221646" y="332328"/>
                    </a:lnTo>
                    <a:lnTo>
                      <a:pt x="220516" y="333457"/>
                    </a:lnTo>
                    <a:lnTo>
                      <a:pt x="168987" y="370163"/>
                    </a:lnTo>
                    <a:lnTo>
                      <a:pt x="117740" y="382022"/>
                    </a:lnTo>
                    <a:lnTo>
                      <a:pt x="95134" y="379904"/>
                    </a:lnTo>
                    <a:lnTo>
                      <a:pt x="54052" y="362963"/>
                    </a:lnTo>
                    <a:lnTo>
                      <a:pt x="20011" y="328710"/>
                    </a:lnTo>
                    <a:lnTo>
                      <a:pt x="2223" y="274922"/>
                    </a:lnTo>
                    <a:lnTo>
                      <a:pt x="0" y="240563"/>
                    </a:lnTo>
                    <a:close/>
                  </a:path>
                  <a:path w="400685" h="382270">
                    <a:moveTo>
                      <a:pt x="269363" y="95717"/>
                    </a:moveTo>
                    <a:lnTo>
                      <a:pt x="269363" y="92329"/>
                    </a:lnTo>
                    <a:lnTo>
                      <a:pt x="267951" y="86117"/>
                    </a:lnTo>
                    <a:lnTo>
                      <a:pt x="245646" y="47435"/>
                    </a:lnTo>
                    <a:lnTo>
                      <a:pt x="206681" y="30494"/>
                    </a:lnTo>
                    <a:lnTo>
                      <a:pt x="192017" y="32135"/>
                    </a:lnTo>
                    <a:lnTo>
                      <a:pt x="149928" y="56752"/>
                    </a:lnTo>
                    <a:lnTo>
                      <a:pt x="125787" y="87035"/>
                    </a:lnTo>
                    <a:lnTo>
                      <a:pt x="107576" y="125364"/>
                    </a:lnTo>
                    <a:lnTo>
                      <a:pt x="86611" y="193552"/>
                    </a:lnTo>
                    <a:lnTo>
                      <a:pt x="72846" y="264281"/>
                    </a:lnTo>
                    <a:lnTo>
                      <a:pt x="72846" y="265975"/>
                    </a:lnTo>
                    <a:lnTo>
                      <a:pt x="72846" y="269081"/>
                    </a:lnTo>
                    <a:lnTo>
                      <a:pt x="72846" y="273598"/>
                    </a:lnTo>
                    <a:lnTo>
                      <a:pt x="72846" y="278116"/>
                    </a:lnTo>
                    <a:lnTo>
                      <a:pt x="72564" y="281504"/>
                    </a:lnTo>
                    <a:lnTo>
                      <a:pt x="80576" y="327598"/>
                    </a:lnTo>
                    <a:lnTo>
                      <a:pt x="113452" y="350257"/>
                    </a:lnTo>
                    <a:lnTo>
                      <a:pt x="123670" y="351528"/>
                    </a:lnTo>
                    <a:lnTo>
                      <a:pt x="139711" y="349781"/>
                    </a:lnTo>
                    <a:lnTo>
                      <a:pt x="187199" y="323575"/>
                    </a:lnTo>
                    <a:lnTo>
                      <a:pt x="219916" y="288793"/>
                    </a:lnTo>
                    <a:lnTo>
                      <a:pt x="237969" y="228122"/>
                    </a:lnTo>
                    <a:lnTo>
                      <a:pt x="247340" y="189740"/>
                    </a:lnTo>
                    <a:lnTo>
                      <a:pt x="256657" y="151146"/>
                    </a:lnTo>
                    <a:lnTo>
                      <a:pt x="267669" y="104134"/>
                    </a:lnTo>
                    <a:lnTo>
                      <a:pt x="269363" y="95717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1" name="object 88">
                <a:extLst>
                  <a:ext uri="{FF2B5EF4-FFF2-40B4-BE49-F238E27FC236}">
                    <a16:creationId xmlns:a16="http://schemas.microsoft.com/office/drawing/2014/main" id="{57F2F76D-9A09-2472-2816-70E0A851AD77}"/>
                  </a:ext>
                </a:extLst>
              </p:cNvPr>
              <p:cNvSpPr/>
              <p:nvPr/>
            </p:nvSpPr>
            <p:spPr>
              <a:xfrm>
                <a:off x="4081830" y="3500678"/>
                <a:ext cx="238125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569595">
                    <a:moveTo>
                      <a:pt x="191439" y="0"/>
                    </a:moveTo>
                    <a:lnTo>
                      <a:pt x="154165" y="16090"/>
                    </a:lnTo>
                    <a:lnTo>
                      <a:pt x="138074" y="51663"/>
                    </a:lnTo>
                    <a:lnTo>
                      <a:pt x="139131" y="60719"/>
                    </a:lnTo>
                    <a:lnTo>
                      <a:pt x="165176" y="88087"/>
                    </a:lnTo>
                    <a:lnTo>
                      <a:pt x="173647" y="88087"/>
                    </a:lnTo>
                    <a:lnTo>
                      <a:pt x="210921" y="71145"/>
                    </a:lnTo>
                    <a:lnTo>
                      <a:pt x="227863" y="35572"/>
                    </a:lnTo>
                    <a:lnTo>
                      <a:pt x="226853" y="28269"/>
                    </a:lnTo>
                    <a:lnTo>
                      <a:pt x="198743" y="633"/>
                    </a:lnTo>
                    <a:lnTo>
                      <a:pt x="191439" y="0"/>
                    </a:lnTo>
                    <a:close/>
                  </a:path>
                  <a:path w="238125" h="569595">
                    <a:moveTo>
                      <a:pt x="182007" y="217690"/>
                    </a:moveTo>
                    <a:lnTo>
                      <a:pt x="123951" y="217690"/>
                    </a:lnTo>
                    <a:lnTo>
                      <a:pt x="128752" y="224472"/>
                    </a:lnTo>
                    <a:lnTo>
                      <a:pt x="128752" y="238023"/>
                    </a:lnTo>
                    <a:lnTo>
                      <a:pt x="118590" y="283812"/>
                    </a:lnTo>
                    <a:lnTo>
                      <a:pt x="99956" y="335056"/>
                    </a:lnTo>
                    <a:lnTo>
                      <a:pt x="85559" y="373545"/>
                    </a:lnTo>
                    <a:lnTo>
                      <a:pt x="71210" y="411028"/>
                    </a:lnTo>
                    <a:lnTo>
                      <a:pt x="60356" y="439618"/>
                    </a:lnTo>
                    <a:lnTo>
                      <a:pt x="52998" y="459314"/>
                    </a:lnTo>
                    <a:lnTo>
                      <a:pt x="49136" y="470115"/>
                    </a:lnTo>
                    <a:lnTo>
                      <a:pt x="47278" y="476574"/>
                    </a:lnTo>
                    <a:lnTo>
                      <a:pt x="45985" y="483080"/>
                    </a:lnTo>
                    <a:lnTo>
                      <a:pt x="45953" y="483242"/>
                    </a:lnTo>
                    <a:lnTo>
                      <a:pt x="45219" y="489597"/>
                    </a:lnTo>
                    <a:lnTo>
                      <a:pt x="45159" y="490123"/>
                    </a:lnTo>
                    <a:lnTo>
                      <a:pt x="45020" y="493826"/>
                    </a:lnTo>
                    <a:lnTo>
                      <a:pt x="45006" y="498277"/>
                    </a:lnTo>
                    <a:lnTo>
                      <a:pt x="46697" y="514265"/>
                    </a:lnTo>
                    <a:lnTo>
                      <a:pt x="68618" y="551434"/>
                    </a:lnTo>
                    <a:lnTo>
                      <a:pt x="105303" y="568102"/>
                    </a:lnTo>
                    <a:lnTo>
                      <a:pt x="118592" y="569213"/>
                    </a:lnTo>
                    <a:lnTo>
                      <a:pt x="131734" y="568102"/>
                    </a:lnTo>
                    <a:lnTo>
                      <a:pt x="132154" y="568102"/>
                    </a:lnTo>
                    <a:lnTo>
                      <a:pt x="171107" y="550583"/>
                    </a:lnTo>
                    <a:lnTo>
                      <a:pt x="185753" y="537883"/>
                    </a:lnTo>
                    <a:lnTo>
                      <a:pt x="122821" y="537883"/>
                    </a:lnTo>
                    <a:lnTo>
                      <a:pt x="116520" y="536559"/>
                    </a:lnTo>
                    <a:lnTo>
                      <a:pt x="112020" y="532587"/>
                    </a:lnTo>
                    <a:lnTo>
                      <a:pt x="109320" y="525967"/>
                    </a:lnTo>
                    <a:lnTo>
                      <a:pt x="108419" y="516699"/>
                    </a:lnTo>
                    <a:lnTo>
                      <a:pt x="108686" y="511827"/>
                    </a:lnTo>
                    <a:lnTo>
                      <a:pt x="109483" y="505687"/>
                    </a:lnTo>
                    <a:lnTo>
                      <a:pt x="110809" y="498277"/>
                    </a:lnTo>
                    <a:lnTo>
                      <a:pt x="112549" y="490123"/>
                    </a:lnTo>
                    <a:lnTo>
                      <a:pt x="112661" y="489597"/>
                    </a:lnTo>
                    <a:lnTo>
                      <a:pt x="128328" y="445762"/>
                    </a:lnTo>
                    <a:lnTo>
                      <a:pt x="148234" y="393877"/>
                    </a:lnTo>
                    <a:lnTo>
                      <a:pt x="158611" y="367352"/>
                    </a:lnTo>
                    <a:lnTo>
                      <a:pt x="167719" y="343688"/>
                    </a:lnTo>
                    <a:lnTo>
                      <a:pt x="182042" y="305146"/>
                    </a:lnTo>
                    <a:lnTo>
                      <a:pt x="193239" y="265870"/>
                    </a:lnTo>
                    <a:lnTo>
                      <a:pt x="193853" y="258926"/>
                    </a:lnTo>
                    <a:lnTo>
                      <a:pt x="193979" y="257505"/>
                    </a:lnTo>
                    <a:lnTo>
                      <a:pt x="192229" y="241834"/>
                    </a:lnTo>
                    <a:lnTo>
                      <a:pt x="187834" y="227857"/>
                    </a:lnTo>
                    <a:lnTo>
                      <a:pt x="182007" y="217690"/>
                    </a:lnTo>
                    <a:close/>
                  </a:path>
                  <a:path w="238125" h="569595">
                    <a:moveTo>
                      <a:pt x="232384" y="430301"/>
                    </a:moveTo>
                    <a:lnTo>
                      <a:pt x="212610" y="430301"/>
                    </a:lnTo>
                    <a:lnTo>
                      <a:pt x="207810" y="430860"/>
                    </a:lnTo>
                    <a:lnTo>
                      <a:pt x="205549" y="433120"/>
                    </a:lnTo>
                    <a:lnTo>
                      <a:pt x="204139" y="437083"/>
                    </a:lnTo>
                    <a:lnTo>
                      <a:pt x="202450" y="443852"/>
                    </a:lnTo>
                    <a:lnTo>
                      <a:pt x="197633" y="458091"/>
                    </a:lnTo>
                    <a:lnTo>
                      <a:pt x="181279" y="493826"/>
                    </a:lnTo>
                    <a:lnTo>
                      <a:pt x="151066" y="529691"/>
                    </a:lnTo>
                    <a:lnTo>
                      <a:pt x="127914" y="537883"/>
                    </a:lnTo>
                    <a:lnTo>
                      <a:pt x="185753" y="537883"/>
                    </a:lnTo>
                    <a:lnTo>
                      <a:pt x="215630" y="496634"/>
                    </a:lnTo>
                    <a:lnTo>
                      <a:pt x="233737" y="456086"/>
                    </a:lnTo>
                    <a:lnTo>
                      <a:pt x="238023" y="433120"/>
                    </a:lnTo>
                    <a:lnTo>
                      <a:pt x="232384" y="430301"/>
                    </a:lnTo>
                    <a:close/>
                  </a:path>
                  <a:path w="238125" h="569595">
                    <a:moveTo>
                      <a:pt x="116052" y="185496"/>
                    </a:moveTo>
                    <a:lnTo>
                      <a:pt x="77612" y="195667"/>
                    </a:lnTo>
                    <a:lnTo>
                      <a:pt x="43621" y="224680"/>
                    </a:lnTo>
                    <a:lnTo>
                      <a:pt x="21918" y="258926"/>
                    </a:lnTo>
                    <a:lnTo>
                      <a:pt x="4291" y="299486"/>
                    </a:lnTo>
                    <a:lnTo>
                      <a:pt x="0" y="316801"/>
                    </a:lnTo>
                    <a:lnTo>
                      <a:pt x="0" y="318490"/>
                    </a:lnTo>
                    <a:lnTo>
                      <a:pt x="1701" y="321030"/>
                    </a:lnTo>
                    <a:lnTo>
                      <a:pt x="5079" y="324421"/>
                    </a:lnTo>
                    <a:lnTo>
                      <a:pt x="27673" y="324421"/>
                    </a:lnTo>
                    <a:lnTo>
                      <a:pt x="28524" y="324142"/>
                    </a:lnTo>
                    <a:lnTo>
                      <a:pt x="30784" y="323011"/>
                    </a:lnTo>
                    <a:lnTo>
                      <a:pt x="31343" y="322440"/>
                    </a:lnTo>
                    <a:lnTo>
                      <a:pt x="31435" y="321030"/>
                    </a:lnTo>
                    <a:lnTo>
                      <a:pt x="31623" y="320459"/>
                    </a:lnTo>
                    <a:lnTo>
                      <a:pt x="32753" y="318211"/>
                    </a:lnTo>
                    <a:lnTo>
                      <a:pt x="33324" y="317360"/>
                    </a:lnTo>
                    <a:lnTo>
                      <a:pt x="33883" y="316801"/>
                    </a:lnTo>
                    <a:lnTo>
                      <a:pt x="40024" y="296151"/>
                    </a:lnTo>
                    <a:lnTo>
                      <a:pt x="56122" y="260571"/>
                    </a:lnTo>
                    <a:lnTo>
                      <a:pt x="88307" y="224680"/>
                    </a:lnTo>
                    <a:lnTo>
                      <a:pt x="112661" y="217690"/>
                    </a:lnTo>
                    <a:lnTo>
                      <a:pt x="182007" y="217690"/>
                    </a:lnTo>
                    <a:lnTo>
                      <a:pt x="180794" y="215574"/>
                    </a:lnTo>
                    <a:lnTo>
                      <a:pt x="171107" y="204990"/>
                    </a:lnTo>
                    <a:lnTo>
                      <a:pt x="159408" y="196463"/>
                    </a:lnTo>
                    <a:lnTo>
                      <a:pt x="146332" y="190371"/>
                    </a:lnTo>
                    <a:lnTo>
                      <a:pt x="131880" y="186715"/>
                    </a:lnTo>
                    <a:lnTo>
                      <a:pt x="116052" y="18549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52" name="object 89">
                <a:extLst>
                  <a:ext uri="{FF2B5EF4-FFF2-40B4-BE49-F238E27FC236}">
                    <a16:creationId xmlns:a16="http://schemas.microsoft.com/office/drawing/2014/main" id="{A78B69AE-78DB-D2D5-2B51-30CC8C1F9471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219485" y="3500256"/>
                <a:ext cx="90634" cy="88940"/>
              </a:xfrm>
              <a:prstGeom prst="rect">
                <a:avLst/>
              </a:prstGeom>
            </p:spPr>
          </p:pic>
          <p:sp>
            <p:nvSpPr>
              <p:cNvPr id="153" name="object 90">
                <a:extLst>
                  <a:ext uri="{FF2B5EF4-FFF2-40B4-BE49-F238E27FC236}">
                    <a16:creationId xmlns:a16="http://schemas.microsoft.com/office/drawing/2014/main" id="{B9C9AA5D-44F2-4870-19A6-46A09A3818B0}"/>
                  </a:ext>
                </a:extLst>
              </p:cNvPr>
              <p:cNvSpPr/>
              <p:nvPr/>
            </p:nvSpPr>
            <p:spPr>
              <a:xfrm>
                <a:off x="4081839" y="3686185"/>
                <a:ext cx="238125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384175">
                    <a:moveTo>
                      <a:pt x="0" y="131293"/>
                    </a:moveTo>
                    <a:lnTo>
                      <a:pt x="11752" y="95029"/>
                    </a:lnTo>
                    <a:lnTo>
                      <a:pt x="35046" y="50240"/>
                    </a:lnTo>
                    <a:lnTo>
                      <a:pt x="65223" y="18635"/>
                    </a:lnTo>
                    <a:lnTo>
                      <a:pt x="103022" y="846"/>
                    </a:lnTo>
                    <a:lnTo>
                      <a:pt x="116046" y="0"/>
                    </a:lnTo>
                    <a:lnTo>
                      <a:pt x="131876" y="1217"/>
                    </a:lnTo>
                    <a:lnTo>
                      <a:pt x="171105" y="19482"/>
                    </a:lnTo>
                    <a:lnTo>
                      <a:pt x="192228" y="56329"/>
                    </a:lnTo>
                    <a:lnTo>
                      <a:pt x="193975" y="71999"/>
                    </a:lnTo>
                    <a:lnTo>
                      <a:pt x="193234" y="80364"/>
                    </a:lnTo>
                    <a:lnTo>
                      <a:pt x="182116" y="119434"/>
                    </a:lnTo>
                    <a:lnTo>
                      <a:pt x="167717" y="158187"/>
                    </a:lnTo>
                    <a:lnTo>
                      <a:pt x="148234" y="208375"/>
                    </a:lnTo>
                    <a:lnTo>
                      <a:pt x="137752" y="235322"/>
                    </a:lnTo>
                    <a:lnTo>
                      <a:pt x="119964" y="283181"/>
                    </a:lnTo>
                    <a:lnTo>
                      <a:pt x="109482" y="320187"/>
                    </a:lnTo>
                    <a:lnTo>
                      <a:pt x="108423" y="331198"/>
                    </a:lnTo>
                    <a:lnTo>
                      <a:pt x="109323" y="340463"/>
                    </a:lnTo>
                    <a:lnTo>
                      <a:pt x="112023" y="347081"/>
                    </a:lnTo>
                    <a:lnTo>
                      <a:pt x="116523" y="351051"/>
                    </a:lnTo>
                    <a:lnTo>
                      <a:pt x="122823" y="352375"/>
                    </a:lnTo>
                    <a:lnTo>
                      <a:pt x="127905" y="352375"/>
                    </a:lnTo>
                    <a:lnTo>
                      <a:pt x="133269" y="351528"/>
                    </a:lnTo>
                    <a:lnTo>
                      <a:pt x="138917" y="349834"/>
                    </a:lnTo>
                    <a:lnTo>
                      <a:pt x="144564" y="348139"/>
                    </a:lnTo>
                    <a:lnTo>
                      <a:pt x="175393" y="317804"/>
                    </a:lnTo>
                    <a:lnTo>
                      <a:pt x="197628" y="272592"/>
                    </a:lnTo>
                    <a:lnTo>
                      <a:pt x="204140" y="251575"/>
                    </a:lnTo>
                    <a:lnTo>
                      <a:pt x="205552" y="247622"/>
                    </a:lnTo>
                    <a:lnTo>
                      <a:pt x="206681" y="246493"/>
                    </a:lnTo>
                    <a:lnTo>
                      <a:pt x="207810" y="245364"/>
                    </a:lnTo>
                    <a:lnTo>
                      <a:pt x="212610" y="244799"/>
                    </a:lnTo>
                    <a:lnTo>
                      <a:pt x="221081" y="244799"/>
                    </a:lnTo>
                    <a:lnTo>
                      <a:pt x="232375" y="244799"/>
                    </a:lnTo>
                    <a:lnTo>
                      <a:pt x="238022" y="247622"/>
                    </a:lnTo>
                    <a:lnTo>
                      <a:pt x="238022" y="253269"/>
                    </a:lnTo>
                    <a:lnTo>
                      <a:pt x="237546" y="257451"/>
                    </a:lnTo>
                    <a:lnTo>
                      <a:pt x="221293" y="300069"/>
                    </a:lnTo>
                    <a:lnTo>
                      <a:pt x="201757" y="334269"/>
                    </a:lnTo>
                    <a:lnTo>
                      <a:pt x="171105" y="365081"/>
                    </a:lnTo>
                    <a:lnTo>
                      <a:pt x="132352" y="382551"/>
                    </a:lnTo>
                    <a:lnTo>
                      <a:pt x="118587" y="383716"/>
                    </a:lnTo>
                    <a:lnTo>
                      <a:pt x="105299" y="382604"/>
                    </a:lnTo>
                    <a:lnTo>
                      <a:pt x="68611" y="365928"/>
                    </a:lnTo>
                    <a:lnTo>
                      <a:pt x="46693" y="328763"/>
                    </a:lnTo>
                    <a:lnTo>
                      <a:pt x="44893" y="311716"/>
                    </a:lnTo>
                    <a:lnTo>
                      <a:pt x="45158" y="304622"/>
                    </a:lnTo>
                    <a:lnTo>
                      <a:pt x="60352" y="254116"/>
                    </a:lnTo>
                    <a:lnTo>
                      <a:pt x="85552" y="188046"/>
                    </a:lnTo>
                    <a:lnTo>
                      <a:pt x="99952" y="149558"/>
                    </a:lnTo>
                    <a:lnTo>
                      <a:pt x="118587" y="98311"/>
                    </a:lnTo>
                    <a:lnTo>
                      <a:pt x="128064" y="60617"/>
                    </a:lnTo>
                    <a:lnTo>
                      <a:pt x="128752" y="52517"/>
                    </a:lnTo>
                    <a:lnTo>
                      <a:pt x="128752" y="38964"/>
                    </a:lnTo>
                    <a:lnTo>
                      <a:pt x="123952" y="32188"/>
                    </a:lnTo>
                    <a:lnTo>
                      <a:pt x="114352" y="32188"/>
                    </a:lnTo>
                    <a:lnTo>
                      <a:pt x="112658" y="32188"/>
                    </a:lnTo>
                    <a:lnTo>
                      <a:pt x="76923" y="47911"/>
                    </a:lnTo>
                    <a:lnTo>
                      <a:pt x="47435" y="91905"/>
                    </a:lnTo>
                    <a:lnTo>
                      <a:pt x="33882" y="131293"/>
                    </a:lnTo>
                    <a:lnTo>
                      <a:pt x="33317" y="131858"/>
                    </a:lnTo>
                    <a:lnTo>
                      <a:pt x="32752" y="132705"/>
                    </a:lnTo>
                    <a:lnTo>
                      <a:pt x="32188" y="133834"/>
                    </a:lnTo>
                    <a:lnTo>
                      <a:pt x="31623" y="134963"/>
                    </a:lnTo>
                    <a:lnTo>
                      <a:pt x="31341" y="135810"/>
                    </a:lnTo>
                    <a:lnTo>
                      <a:pt x="31341" y="136375"/>
                    </a:lnTo>
                    <a:lnTo>
                      <a:pt x="31341" y="136940"/>
                    </a:lnTo>
                    <a:lnTo>
                      <a:pt x="30776" y="137505"/>
                    </a:lnTo>
                    <a:lnTo>
                      <a:pt x="29646" y="138070"/>
                    </a:lnTo>
                    <a:lnTo>
                      <a:pt x="28517" y="138635"/>
                    </a:lnTo>
                    <a:lnTo>
                      <a:pt x="27670" y="138917"/>
                    </a:lnTo>
                    <a:lnTo>
                      <a:pt x="27105" y="138917"/>
                    </a:lnTo>
                    <a:lnTo>
                      <a:pt x="26541" y="138917"/>
                    </a:lnTo>
                    <a:lnTo>
                      <a:pt x="5082" y="138917"/>
                    </a:lnTo>
                    <a:lnTo>
                      <a:pt x="1694" y="135528"/>
                    </a:lnTo>
                    <a:lnTo>
                      <a:pt x="0" y="132987"/>
                    </a:lnTo>
                    <a:lnTo>
                      <a:pt x="0" y="131293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54" name="object 91">
              <a:extLst>
                <a:ext uri="{FF2B5EF4-FFF2-40B4-BE49-F238E27FC236}">
                  <a16:creationId xmlns:a16="http://schemas.microsoft.com/office/drawing/2014/main" id="{549374B4-5B9D-63BE-F910-76295158198A}"/>
                </a:ext>
              </a:extLst>
            </p:cNvPr>
            <p:cNvGrpSpPr/>
            <p:nvPr/>
          </p:nvGrpSpPr>
          <p:grpSpPr>
            <a:xfrm>
              <a:off x="9662978" y="5476230"/>
              <a:ext cx="565150" cy="564515"/>
              <a:chOff x="4592189" y="3566326"/>
              <a:chExt cx="565150" cy="564515"/>
            </a:xfrm>
          </p:grpSpPr>
          <p:sp>
            <p:nvSpPr>
              <p:cNvPr id="155" name="object 92">
                <a:extLst>
                  <a:ext uri="{FF2B5EF4-FFF2-40B4-BE49-F238E27FC236}">
                    <a16:creationId xmlns:a16="http://schemas.microsoft.com/office/drawing/2014/main" id="{C910DF08-77C4-DA55-0D0E-8A4222687A62}"/>
                  </a:ext>
                </a:extLst>
              </p:cNvPr>
              <p:cNvSpPr/>
              <p:nvPr/>
            </p:nvSpPr>
            <p:spPr>
              <a:xfrm>
                <a:off x="4592611" y="3566744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3879">
                    <a:moveTo>
                      <a:pt x="299008" y="299008"/>
                    </a:moveTo>
                    <a:lnTo>
                      <a:pt x="265125" y="299008"/>
                    </a:lnTo>
                    <a:lnTo>
                      <a:pt x="265125" y="551434"/>
                    </a:lnTo>
                    <a:lnTo>
                      <a:pt x="268516" y="559346"/>
                    </a:lnTo>
                    <a:lnTo>
                      <a:pt x="273596" y="563295"/>
                    </a:lnTo>
                    <a:lnTo>
                      <a:pt x="289407" y="563295"/>
                    </a:lnTo>
                    <a:lnTo>
                      <a:pt x="294487" y="559346"/>
                    </a:lnTo>
                    <a:lnTo>
                      <a:pt x="299008" y="551434"/>
                    </a:lnTo>
                    <a:lnTo>
                      <a:pt x="299008" y="299008"/>
                    </a:lnTo>
                    <a:close/>
                  </a:path>
                  <a:path w="564514" h="563879">
                    <a:moveTo>
                      <a:pt x="551434" y="265125"/>
                    </a:moveTo>
                    <a:lnTo>
                      <a:pt x="11849" y="265125"/>
                    </a:lnTo>
                    <a:lnTo>
                      <a:pt x="3949" y="269087"/>
                    </a:lnTo>
                    <a:lnTo>
                      <a:pt x="0" y="274726"/>
                    </a:lnTo>
                    <a:lnTo>
                      <a:pt x="0" y="289407"/>
                    </a:lnTo>
                    <a:lnTo>
                      <a:pt x="3949" y="295059"/>
                    </a:lnTo>
                    <a:lnTo>
                      <a:pt x="11849" y="299008"/>
                    </a:lnTo>
                    <a:lnTo>
                      <a:pt x="551434" y="299008"/>
                    </a:lnTo>
                    <a:lnTo>
                      <a:pt x="559904" y="294500"/>
                    </a:lnTo>
                    <a:lnTo>
                      <a:pt x="564134" y="288848"/>
                    </a:lnTo>
                    <a:lnTo>
                      <a:pt x="564134" y="275297"/>
                    </a:lnTo>
                    <a:lnTo>
                      <a:pt x="559904" y="269646"/>
                    </a:lnTo>
                    <a:lnTo>
                      <a:pt x="551434" y="265125"/>
                    </a:lnTo>
                    <a:close/>
                  </a:path>
                  <a:path w="564514" h="563879">
                    <a:moveTo>
                      <a:pt x="289407" y="0"/>
                    </a:moveTo>
                    <a:lnTo>
                      <a:pt x="276987" y="0"/>
                    </a:lnTo>
                    <a:lnTo>
                      <a:pt x="271614" y="3670"/>
                    </a:lnTo>
                    <a:lnTo>
                      <a:pt x="265976" y="11010"/>
                    </a:lnTo>
                    <a:lnTo>
                      <a:pt x="265125" y="138074"/>
                    </a:lnTo>
                    <a:lnTo>
                      <a:pt x="265125" y="265125"/>
                    </a:lnTo>
                    <a:lnTo>
                      <a:pt x="299008" y="265125"/>
                    </a:lnTo>
                    <a:lnTo>
                      <a:pt x="299008" y="12712"/>
                    </a:lnTo>
                    <a:lnTo>
                      <a:pt x="295059" y="4241"/>
                    </a:lnTo>
                    <a:lnTo>
                      <a:pt x="28940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6" name="object 93">
                <a:extLst>
                  <a:ext uri="{FF2B5EF4-FFF2-40B4-BE49-F238E27FC236}">
                    <a16:creationId xmlns:a16="http://schemas.microsoft.com/office/drawing/2014/main" id="{F3215121-6F69-802C-9484-506AF9C12324}"/>
                  </a:ext>
                </a:extLst>
              </p:cNvPr>
              <p:cNvSpPr/>
              <p:nvPr/>
            </p:nvSpPr>
            <p:spPr>
              <a:xfrm>
                <a:off x="4592612" y="3566750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3879">
                    <a:moveTo>
                      <a:pt x="0" y="293081"/>
                    </a:moveTo>
                    <a:lnTo>
                      <a:pt x="0" y="289410"/>
                    </a:lnTo>
                    <a:lnTo>
                      <a:pt x="0" y="282069"/>
                    </a:lnTo>
                    <a:lnTo>
                      <a:pt x="0" y="274728"/>
                    </a:lnTo>
                    <a:lnTo>
                      <a:pt x="3952" y="269081"/>
                    </a:lnTo>
                    <a:lnTo>
                      <a:pt x="11858" y="265128"/>
                    </a:lnTo>
                    <a:lnTo>
                      <a:pt x="265128" y="265128"/>
                    </a:lnTo>
                    <a:lnTo>
                      <a:pt x="265128" y="138070"/>
                    </a:lnTo>
                    <a:lnTo>
                      <a:pt x="265975" y="11011"/>
                    </a:lnTo>
                    <a:lnTo>
                      <a:pt x="271622" y="3670"/>
                    </a:lnTo>
                    <a:lnTo>
                      <a:pt x="276987" y="0"/>
                    </a:lnTo>
                    <a:lnTo>
                      <a:pt x="282069" y="0"/>
                    </a:lnTo>
                    <a:lnTo>
                      <a:pt x="289410" y="0"/>
                    </a:lnTo>
                    <a:lnTo>
                      <a:pt x="295057" y="4235"/>
                    </a:lnTo>
                    <a:lnTo>
                      <a:pt x="299010" y="12705"/>
                    </a:lnTo>
                    <a:lnTo>
                      <a:pt x="299010" y="265128"/>
                    </a:lnTo>
                    <a:lnTo>
                      <a:pt x="551433" y="265128"/>
                    </a:lnTo>
                    <a:lnTo>
                      <a:pt x="559903" y="269645"/>
                    </a:lnTo>
                    <a:lnTo>
                      <a:pt x="564139" y="275293"/>
                    </a:lnTo>
                    <a:lnTo>
                      <a:pt x="564139" y="282069"/>
                    </a:lnTo>
                    <a:lnTo>
                      <a:pt x="564139" y="288845"/>
                    </a:lnTo>
                    <a:lnTo>
                      <a:pt x="559903" y="294493"/>
                    </a:lnTo>
                    <a:lnTo>
                      <a:pt x="551433" y="299010"/>
                    </a:lnTo>
                    <a:lnTo>
                      <a:pt x="299010" y="299010"/>
                    </a:lnTo>
                    <a:lnTo>
                      <a:pt x="299010" y="551433"/>
                    </a:lnTo>
                    <a:lnTo>
                      <a:pt x="294493" y="559339"/>
                    </a:lnTo>
                    <a:lnTo>
                      <a:pt x="289410" y="563292"/>
                    </a:lnTo>
                    <a:lnTo>
                      <a:pt x="283763" y="563292"/>
                    </a:lnTo>
                    <a:lnTo>
                      <a:pt x="282069" y="563292"/>
                    </a:lnTo>
                    <a:lnTo>
                      <a:pt x="280375" y="563292"/>
                    </a:lnTo>
                    <a:lnTo>
                      <a:pt x="273598" y="563292"/>
                    </a:lnTo>
                    <a:lnTo>
                      <a:pt x="268516" y="559339"/>
                    </a:lnTo>
                    <a:lnTo>
                      <a:pt x="265128" y="551433"/>
                    </a:lnTo>
                    <a:lnTo>
                      <a:pt x="265128" y="299010"/>
                    </a:lnTo>
                    <a:lnTo>
                      <a:pt x="11858" y="299010"/>
                    </a:lnTo>
                    <a:lnTo>
                      <a:pt x="3952" y="295057"/>
                    </a:lnTo>
                    <a:lnTo>
                      <a:pt x="0" y="289410"/>
                    </a:lnTo>
                    <a:lnTo>
                      <a:pt x="0" y="282069"/>
                    </a:lnTo>
                    <a:lnTo>
                      <a:pt x="0" y="29308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57" name="object 94">
              <a:extLst>
                <a:ext uri="{FF2B5EF4-FFF2-40B4-BE49-F238E27FC236}">
                  <a16:creationId xmlns:a16="http://schemas.microsoft.com/office/drawing/2014/main" id="{CABF5E75-5830-979B-15C9-33C6C419A7DF}"/>
                </a:ext>
              </a:extLst>
            </p:cNvPr>
            <p:cNvGrpSpPr/>
            <p:nvPr/>
          </p:nvGrpSpPr>
          <p:grpSpPr>
            <a:xfrm>
              <a:off x="10505798" y="5405925"/>
              <a:ext cx="339090" cy="565150"/>
              <a:chOff x="5435009" y="3496021"/>
              <a:chExt cx="339090" cy="565150"/>
            </a:xfrm>
          </p:grpSpPr>
          <p:sp>
            <p:nvSpPr>
              <p:cNvPr id="158" name="object 95">
                <a:extLst>
                  <a:ext uri="{FF2B5EF4-FFF2-40B4-BE49-F238E27FC236}">
                    <a16:creationId xmlns:a16="http://schemas.microsoft.com/office/drawing/2014/main" id="{4E1A9016-9271-6BFD-1D43-39A53887C6DF}"/>
                  </a:ext>
                </a:extLst>
              </p:cNvPr>
              <p:cNvSpPr/>
              <p:nvPr/>
            </p:nvSpPr>
            <p:spPr>
              <a:xfrm>
                <a:off x="5435434" y="3496437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156705" y="0"/>
                    </a:moveTo>
                    <a:lnTo>
                      <a:pt x="95288" y="11012"/>
                    </a:lnTo>
                    <a:lnTo>
                      <a:pt x="44881" y="44056"/>
                    </a:lnTo>
                    <a:lnTo>
                      <a:pt x="11220" y="92121"/>
                    </a:lnTo>
                    <a:lnTo>
                      <a:pt x="0" y="148234"/>
                    </a:lnTo>
                    <a:lnTo>
                      <a:pt x="845" y="158823"/>
                    </a:lnTo>
                    <a:lnTo>
                      <a:pt x="20906" y="192178"/>
                    </a:lnTo>
                    <a:lnTo>
                      <a:pt x="49974" y="200761"/>
                    </a:lnTo>
                    <a:lnTo>
                      <a:pt x="61566" y="199487"/>
                    </a:lnTo>
                    <a:lnTo>
                      <a:pt x="94013" y="177884"/>
                    </a:lnTo>
                    <a:lnTo>
                      <a:pt x="100633" y="137334"/>
                    </a:lnTo>
                    <a:lnTo>
                      <a:pt x="77552" y="105781"/>
                    </a:lnTo>
                    <a:lnTo>
                      <a:pt x="51384" y="99110"/>
                    </a:lnTo>
                    <a:lnTo>
                      <a:pt x="49974" y="98831"/>
                    </a:lnTo>
                    <a:lnTo>
                      <a:pt x="49974" y="96570"/>
                    </a:lnTo>
                    <a:lnTo>
                      <a:pt x="52793" y="91198"/>
                    </a:lnTo>
                    <a:lnTo>
                      <a:pt x="78290" y="61362"/>
                    </a:lnTo>
                    <a:lnTo>
                      <a:pt x="123661" y="40714"/>
                    </a:lnTo>
                    <a:lnTo>
                      <a:pt x="137210" y="39814"/>
                    </a:lnTo>
                    <a:lnTo>
                      <a:pt x="162361" y="42250"/>
                    </a:lnTo>
                    <a:lnTo>
                      <a:pt x="203444" y="61733"/>
                    </a:lnTo>
                    <a:lnTo>
                      <a:pt x="231981" y="99158"/>
                    </a:lnTo>
                    <a:lnTo>
                      <a:pt x="246383" y="145325"/>
                    </a:lnTo>
                    <a:lnTo>
                      <a:pt x="248183" y="171107"/>
                    </a:lnTo>
                    <a:lnTo>
                      <a:pt x="248024" y="178891"/>
                    </a:lnTo>
                    <a:lnTo>
                      <a:pt x="239712" y="224472"/>
                    </a:lnTo>
                    <a:lnTo>
                      <a:pt x="225048" y="258196"/>
                    </a:lnTo>
                    <a:lnTo>
                      <a:pt x="212976" y="281971"/>
                    </a:lnTo>
                    <a:lnTo>
                      <a:pt x="174700" y="333956"/>
                    </a:lnTo>
                    <a:lnTo>
                      <a:pt x="134834" y="380487"/>
                    </a:lnTo>
                    <a:lnTo>
                      <a:pt x="83854" y="436027"/>
                    </a:lnTo>
                    <a:lnTo>
                      <a:pt x="30492" y="495528"/>
                    </a:lnTo>
                    <a:lnTo>
                      <a:pt x="8573" y="520787"/>
                    </a:lnTo>
                    <a:lnTo>
                      <a:pt x="1689" y="529691"/>
                    </a:lnTo>
                    <a:lnTo>
                      <a:pt x="0" y="533933"/>
                    </a:lnTo>
                    <a:lnTo>
                      <a:pt x="0" y="564146"/>
                    </a:lnTo>
                    <a:lnTo>
                      <a:pt x="314248" y="564146"/>
                    </a:lnTo>
                    <a:lnTo>
                      <a:pt x="314248" y="561606"/>
                    </a:lnTo>
                    <a:lnTo>
                      <a:pt x="315999" y="555463"/>
                    </a:lnTo>
                    <a:lnTo>
                      <a:pt x="318700" y="540424"/>
                    </a:lnTo>
                    <a:lnTo>
                      <a:pt x="322353" y="516492"/>
                    </a:lnTo>
                    <a:lnTo>
                      <a:pt x="334791" y="427131"/>
                    </a:lnTo>
                    <a:lnTo>
                      <a:pt x="337972" y="406590"/>
                    </a:lnTo>
                    <a:lnTo>
                      <a:pt x="337972" y="404050"/>
                    </a:lnTo>
                    <a:lnTo>
                      <a:pt x="304088" y="404050"/>
                    </a:lnTo>
                    <a:lnTo>
                      <a:pt x="304088" y="406590"/>
                    </a:lnTo>
                    <a:lnTo>
                      <a:pt x="297416" y="438934"/>
                    </a:lnTo>
                    <a:lnTo>
                      <a:pt x="287249" y="476629"/>
                    </a:lnTo>
                    <a:lnTo>
                      <a:pt x="244157" y="485155"/>
                    </a:lnTo>
                    <a:lnTo>
                      <a:pt x="201013" y="485953"/>
                    </a:lnTo>
                    <a:lnTo>
                      <a:pt x="142303" y="486219"/>
                    </a:lnTo>
                    <a:lnTo>
                      <a:pt x="77927" y="485368"/>
                    </a:lnTo>
                    <a:lnTo>
                      <a:pt x="153526" y="413683"/>
                    </a:lnTo>
                    <a:lnTo>
                      <a:pt x="176185" y="392612"/>
                    </a:lnTo>
                    <a:lnTo>
                      <a:pt x="195879" y="374720"/>
                    </a:lnTo>
                    <a:lnTo>
                      <a:pt x="233361" y="341794"/>
                    </a:lnTo>
                    <a:lnTo>
                      <a:pt x="251569" y="325277"/>
                    </a:lnTo>
                    <a:lnTo>
                      <a:pt x="280365" y="297319"/>
                    </a:lnTo>
                    <a:lnTo>
                      <a:pt x="312137" y="255712"/>
                    </a:lnTo>
                    <a:lnTo>
                      <a:pt x="333735" y="205833"/>
                    </a:lnTo>
                    <a:lnTo>
                      <a:pt x="337972" y="170256"/>
                    </a:lnTo>
                    <a:lnTo>
                      <a:pt x="334369" y="134311"/>
                    </a:lnTo>
                    <a:lnTo>
                      <a:pt x="308113" y="72899"/>
                    </a:lnTo>
                    <a:lnTo>
                      <a:pt x="258030" y="26681"/>
                    </a:lnTo>
                    <a:lnTo>
                      <a:pt x="193655" y="2964"/>
                    </a:lnTo>
                    <a:lnTo>
                      <a:pt x="15670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9" name="object 96">
                <a:extLst>
                  <a:ext uri="{FF2B5EF4-FFF2-40B4-BE49-F238E27FC236}">
                    <a16:creationId xmlns:a16="http://schemas.microsoft.com/office/drawing/2014/main" id="{CE0309EB-FDF7-A00D-7B36-C27755E16531}"/>
                  </a:ext>
                </a:extLst>
              </p:cNvPr>
              <p:cNvSpPr/>
              <p:nvPr/>
            </p:nvSpPr>
            <p:spPr>
              <a:xfrm>
                <a:off x="5435433" y="3496444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49976" y="200752"/>
                    </a:moveTo>
                    <a:lnTo>
                      <a:pt x="13552" y="185505"/>
                    </a:lnTo>
                    <a:lnTo>
                      <a:pt x="0" y="148234"/>
                    </a:lnTo>
                    <a:lnTo>
                      <a:pt x="2805" y="119170"/>
                    </a:lnTo>
                    <a:lnTo>
                      <a:pt x="25252" y="67076"/>
                    </a:lnTo>
                    <a:lnTo>
                      <a:pt x="68717" y="24776"/>
                    </a:lnTo>
                    <a:lnTo>
                      <a:pt x="124622" y="2752"/>
                    </a:lnTo>
                    <a:lnTo>
                      <a:pt x="156705" y="0"/>
                    </a:lnTo>
                    <a:lnTo>
                      <a:pt x="193658" y="2964"/>
                    </a:lnTo>
                    <a:lnTo>
                      <a:pt x="258034" y="26682"/>
                    </a:lnTo>
                    <a:lnTo>
                      <a:pt x="308116" y="72899"/>
                    </a:lnTo>
                    <a:lnTo>
                      <a:pt x="334375" y="134311"/>
                    </a:lnTo>
                    <a:lnTo>
                      <a:pt x="337975" y="170258"/>
                    </a:lnTo>
                    <a:lnTo>
                      <a:pt x="336916" y="188258"/>
                    </a:lnTo>
                    <a:lnTo>
                      <a:pt x="321034" y="239716"/>
                    </a:lnTo>
                    <a:lnTo>
                      <a:pt x="291810" y="284504"/>
                    </a:lnTo>
                    <a:lnTo>
                      <a:pt x="251575" y="325269"/>
                    </a:lnTo>
                    <a:lnTo>
                      <a:pt x="212610" y="359998"/>
                    </a:lnTo>
                    <a:lnTo>
                      <a:pt x="195881" y="374716"/>
                    </a:lnTo>
                    <a:lnTo>
                      <a:pt x="176187" y="392610"/>
                    </a:lnTo>
                    <a:lnTo>
                      <a:pt x="153528" y="413680"/>
                    </a:lnTo>
                    <a:lnTo>
                      <a:pt x="127905" y="437927"/>
                    </a:lnTo>
                    <a:lnTo>
                      <a:pt x="77929" y="485362"/>
                    </a:lnTo>
                    <a:lnTo>
                      <a:pt x="142305" y="486209"/>
                    </a:lnTo>
                    <a:lnTo>
                      <a:pt x="201016" y="485945"/>
                    </a:lnTo>
                    <a:lnTo>
                      <a:pt x="244163" y="485151"/>
                    </a:lnTo>
                    <a:lnTo>
                      <a:pt x="283763" y="481974"/>
                    </a:lnTo>
                    <a:lnTo>
                      <a:pt x="297422" y="438933"/>
                    </a:lnTo>
                    <a:lnTo>
                      <a:pt x="304092" y="406586"/>
                    </a:lnTo>
                    <a:lnTo>
                      <a:pt x="304092" y="404045"/>
                    </a:lnTo>
                    <a:lnTo>
                      <a:pt x="337975" y="404045"/>
                    </a:lnTo>
                    <a:lnTo>
                      <a:pt x="337975" y="406586"/>
                    </a:lnTo>
                    <a:lnTo>
                      <a:pt x="336969" y="412357"/>
                    </a:lnTo>
                    <a:lnTo>
                      <a:pt x="334798" y="427127"/>
                    </a:lnTo>
                    <a:lnTo>
                      <a:pt x="331463" y="450898"/>
                    </a:lnTo>
                    <a:lnTo>
                      <a:pt x="326963" y="483668"/>
                    </a:lnTo>
                    <a:lnTo>
                      <a:pt x="322357" y="516492"/>
                    </a:lnTo>
                    <a:lnTo>
                      <a:pt x="318704" y="540421"/>
                    </a:lnTo>
                    <a:lnTo>
                      <a:pt x="316004" y="555456"/>
                    </a:lnTo>
                    <a:lnTo>
                      <a:pt x="314257" y="561597"/>
                    </a:lnTo>
                    <a:lnTo>
                      <a:pt x="314257" y="564139"/>
                    </a:lnTo>
                    <a:lnTo>
                      <a:pt x="0" y="564139"/>
                    </a:lnTo>
                    <a:lnTo>
                      <a:pt x="0" y="548045"/>
                    </a:lnTo>
                    <a:lnTo>
                      <a:pt x="0" y="537880"/>
                    </a:lnTo>
                    <a:lnTo>
                      <a:pt x="0" y="533927"/>
                    </a:lnTo>
                    <a:lnTo>
                      <a:pt x="1694" y="529692"/>
                    </a:lnTo>
                    <a:lnTo>
                      <a:pt x="30494" y="495527"/>
                    </a:lnTo>
                    <a:lnTo>
                      <a:pt x="42352" y="482398"/>
                    </a:lnTo>
                    <a:lnTo>
                      <a:pt x="53364" y="470116"/>
                    </a:lnTo>
                    <a:lnTo>
                      <a:pt x="63529" y="458680"/>
                    </a:lnTo>
                    <a:lnTo>
                      <a:pt x="72846" y="448092"/>
                    </a:lnTo>
                    <a:lnTo>
                      <a:pt x="77505" y="442957"/>
                    </a:lnTo>
                    <a:lnTo>
                      <a:pt x="83858" y="436021"/>
                    </a:lnTo>
                    <a:lnTo>
                      <a:pt x="91905" y="427286"/>
                    </a:lnTo>
                    <a:lnTo>
                      <a:pt x="101646" y="416751"/>
                    </a:lnTo>
                    <a:lnTo>
                      <a:pt x="111387" y="406216"/>
                    </a:lnTo>
                    <a:lnTo>
                      <a:pt x="140399" y="374186"/>
                    </a:lnTo>
                    <a:lnTo>
                      <a:pt x="169411" y="340516"/>
                    </a:lnTo>
                    <a:lnTo>
                      <a:pt x="182487" y="323575"/>
                    </a:lnTo>
                    <a:lnTo>
                      <a:pt x="186987" y="317646"/>
                    </a:lnTo>
                    <a:lnTo>
                      <a:pt x="192228" y="310869"/>
                    </a:lnTo>
                    <a:lnTo>
                      <a:pt x="198211" y="303245"/>
                    </a:lnTo>
                    <a:lnTo>
                      <a:pt x="204087" y="295516"/>
                    </a:lnTo>
                    <a:lnTo>
                      <a:pt x="209010" y="288422"/>
                    </a:lnTo>
                    <a:lnTo>
                      <a:pt x="212981" y="281963"/>
                    </a:lnTo>
                    <a:lnTo>
                      <a:pt x="215999" y="276140"/>
                    </a:lnTo>
                    <a:lnTo>
                      <a:pt x="218699" y="270475"/>
                    </a:lnTo>
                    <a:lnTo>
                      <a:pt x="221716" y="264493"/>
                    </a:lnTo>
                    <a:lnTo>
                      <a:pt x="225052" y="258193"/>
                    </a:lnTo>
                    <a:lnTo>
                      <a:pt x="228705" y="251575"/>
                    </a:lnTo>
                    <a:lnTo>
                      <a:pt x="232252" y="244799"/>
                    </a:lnTo>
                    <a:lnTo>
                      <a:pt x="244322" y="205093"/>
                    </a:lnTo>
                    <a:lnTo>
                      <a:pt x="248187" y="171105"/>
                    </a:lnTo>
                    <a:lnTo>
                      <a:pt x="246387" y="145323"/>
                    </a:lnTo>
                    <a:lnTo>
                      <a:pt x="231987" y="99158"/>
                    </a:lnTo>
                    <a:lnTo>
                      <a:pt x="203452" y="61729"/>
                    </a:lnTo>
                    <a:lnTo>
                      <a:pt x="162369" y="42246"/>
                    </a:lnTo>
                    <a:lnTo>
                      <a:pt x="137223" y="39811"/>
                    </a:lnTo>
                    <a:lnTo>
                      <a:pt x="123670" y="40711"/>
                    </a:lnTo>
                    <a:lnTo>
                      <a:pt x="78299" y="61358"/>
                    </a:lnTo>
                    <a:lnTo>
                      <a:pt x="52799" y="91199"/>
                    </a:lnTo>
                    <a:lnTo>
                      <a:pt x="49976" y="96564"/>
                    </a:lnTo>
                    <a:lnTo>
                      <a:pt x="49976" y="98258"/>
                    </a:lnTo>
                    <a:lnTo>
                      <a:pt x="49976" y="98823"/>
                    </a:lnTo>
                    <a:lnTo>
                      <a:pt x="51388" y="99105"/>
                    </a:lnTo>
                    <a:lnTo>
                      <a:pt x="54211" y="99105"/>
                    </a:lnTo>
                    <a:lnTo>
                      <a:pt x="61887" y="99846"/>
                    </a:lnTo>
                    <a:lnTo>
                      <a:pt x="97623" y="126634"/>
                    </a:lnTo>
                    <a:lnTo>
                      <a:pt x="101646" y="149928"/>
                    </a:lnTo>
                    <a:lnTo>
                      <a:pt x="100799" y="160093"/>
                    </a:lnTo>
                    <a:lnTo>
                      <a:pt x="71787" y="196516"/>
                    </a:lnTo>
                    <a:lnTo>
                      <a:pt x="61570" y="199481"/>
                    </a:lnTo>
                    <a:lnTo>
                      <a:pt x="49976" y="20075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60" name="object 97">
              <a:extLst>
                <a:ext uri="{FF2B5EF4-FFF2-40B4-BE49-F238E27FC236}">
                  <a16:creationId xmlns:a16="http://schemas.microsoft.com/office/drawing/2014/main" id="{F07E7B12-171F-D856-7B9E-BB2E9C51DFD3}"/>
                </a:ext>
              </a:extLst>
            </p:cNvPr>
            <p:cNvGrpSpPr/>
            <p:nvPr/>
          </p:nvGrpSpPr>
          <p:grpSpPr>
            <a:xfrm>
              <a:off x="10904753" y="5410160"/>
              <a:ext cx="239395" cy="570230"/>
              <a:chOff x="5833964" y="3500256"/>
              <a:chExt cx="239395" cy="570230"/>
            </a:xfrm>
          </p:grpSpPr>
          <p:sp>
            <p:nvSpPr>
              <p:cNvPr id="161" name="object 98">
                <a:extLst>
                  <a:ext uri="{FF2B5EF4-FFF2-40B4-BE49-F238E27FC236}">
                    <a16:creationId xmlns:a16="http://schemas.microsoft.com/office/drawing/2014/main" id="{CB603CBB-EB25-5530-71A2-9C8DC8D3BF9C}"/>
                  </a:ext>
                </a:extLst>
              </p:cNvPr>
              <p:cNvSpPr/>
              <p:nvPr/>
            </p:nvSpPr>
            <p:spPr>
              <a:xfrm>
                <a:off x="5834392" y="3500678"/>
                <a:ext cx="238125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569595">
                    <a:moveTo>
                      <a:pt x="191439" y="0"/>
                    </a:moveTo>
                    <a:lnTo>
                      <a:pt x="154165" y="16090"/>
                    </a:lnTo>
                    <a:lnTo>
                      <a:pt x="138074" y="51663"/>
                    </a:lnTo>
                    <a:lnTo>
                      <a:pt x="139129" y="60719"/>
                    </a:lnTo>
                    <a:lnTo>
                      <a:pt x="165176" y="88087"/>
                    </a:lnTo>
                    <a:lnTo>
                      <a:pt x="173647" y="88087"/>
                    </a:lnTo>
                    <a:lnTo>
                      <a:pt x="210921" y="71145"/>
                    </a:lnTo>
                    <a:lnTo>
                      <a:pt x="227863" y="35572"/>
                    </a:lnTo>
                    <a:lnTo>
                      <a:pt x="226853" y="28269"/>
                    </a:lnTo>
                    <a:lnTo>
                      <a:pt x="198742" y="633"/>
                    </a:lnTo>
                    <a:lnTo>
                      <a:pt x="191439" y="0"/>
                    </a:lnTo>
                    <a:close/>
                  </a:path>
                  <a:path w="238125" h="569595">
                    <a:moveTo>
                      <a:pt x="182007" y="217690"/>
                    </a:moveTo>
                    <a:lnTo>
                      <a:pt x="123951" y="217690"/>
                    </a:lnTo>
                    <a:lnTo>
                      <a:pt x="128752" y="224472"/>
                    </a:lnTo>
                    <a:lnTo>
                      <a:pt x="128752" y="238023"/>
                    </a:lnTo>
                    <a:lnTo>
                      <a:pt x="118585" y="283812"/>
                    </a:lnTo>
                    <a:lnTo>
                      <a:pt x="99949" y="335056"/>
                    </a:lnTo>
                    <a:lnTo>
                      <a:pt x="85547" y="373545"/>
                    </a:lnTo>
                    <a:lnTo>
                      <a:pt x="71204" y="411028"/>
                    </a:lnTo>
                    <a:lnTo>
                      <a:pt x="60353" y="439618"/>
                    </a:lnTo>
                    <a:lnTo>
                      <a:pt x="47273" y="476574"/>
                    </a:lnTo>
                    <a:lnTo>
                      <a:pt x="45219" y="489597"/>
                    </a:lnTo>
                    <a:lnTo>
                      <a:pt x="45158" y="490123"/>
                    </a:lnTo>
                    <a:lnTo>
                      <a:pt x="45020" y="493826"/>
                    </a:lnTo>
                    <a:lnTo>
                      <a:pt x="45006" y="498277"/>
                    </a:lnTo>
                    <a:lnTo>
                      <a:pt x="46691" y="514265"/>
                    </a:lnTo>
                    <a:lnTo>
                      <a:pt x="68605" y="551434"/>
                    </a:lnTo>
                    <a:lnTo>
                      <a:pt x="105302" y="568102"/>
                    </a:lnTo>
                    <a:lnTo>
                      <a:pt x="118592" y="569213"/>
                    </a:lnTo>
                    <a:lnTo>
                      <a:pt x="131732" y="568102"/>
                    </a:lnTo>
                    <a:lnTo>
                      <a:pt x="132153" y="568102"/>
                    </a:lnTo>
                    <a:lnTo>
                      <a:pt x="171107" y="550583"/>
                    </a:lnTo>
                    <a:lnTo>
                      <a:pt x="185748" y="537883"/>
                    </a:lnTo>
                    <a:lnTo>
                      <a:pt x="122821" y="537883"/>
                    </a:lnTo>
                    <a:lnTo>
                      <a:pt x="116520" y="536559"/>
                    </a:lnTo>
                    <a:lnTo>
                      <a:pt x="112020" y="532587"/>
                    </a:lnTo>
                    <a:lnTo>
                      <a:pt x="109320" y="525967"/>
                    </a:lnTo>
                    <a:lnTo>
                      <a:pt x="108419" y="516699"/>
                    </a:lnTo>
                    <a:lnTo>
                      <a:pt x="108684" y="511827"/>
                    </a:lnTo>
                    <a:lnTo>
                      <a:pt x="109478" y="505687"/>
                    </a:lnTo>
                    <a:lnTo>
                      <a:pt x="110804" y="498277"/>
                    </a:lnTo>
                    <a:lnTo>
                      <a:pt x="112549" y="490123"/>
                    </a:lnTo>
                    <a:lnTo>
                      <a:pt x="112661" y="489597"/>
                    </a:lnTo>
                    <a:lnTo>
                      <a:pt x="128328" y="445762"/>
                    </a:lnTo>
                    <a:lnTo>
                      <a:pt x="148234" y="393877"/>
                    </a:lnTo>
                    <a:lnTo>
                      <a:pt x="158609" y="367352"/>
                    </a:lnTo>
                    <a:lnTo>
                      <a:pt x="167714" y="343688"/>
                    </a:lnTo>
                    <a:lnTo>
                      <a:pt x="182042" y="305146"/>
                    </a:lnTo>
                    <a:lnTo>
                      <a:pt x="193237" y="265870"/>
                    </a:lnTo>
                    <a:lnTo>
                      <a:pt x="193853" y="258926"/>
                    </a:lnTo>
                    <a:lnTo>
                      <a:pt x="193979" y="257505"/>
                    </a:lnTo>
                    <a:lnTo>
                      <a:pt x="192229" y="241834"/>
                    </a:lnTo>
                    <a:lnTo>
                      <a:pt x="187834" y="227857"/>
                    </a:lnTo>
                    <a:lnTo>
                      <a:pt x="182007" y="217690"/>
                    </a:lnTo>
                    <a:close/>
                  </a:path>
                  <a:path w="238125" h="569595">
                    <a:moveTo>
                      <a:pt x="232371" y="430301"/>
                    </a:moveTo>
                    <a:lnTo>
                      <a:pt x="212610" y="430301"/>
                    </a:lnTo>
                    <a:lnTo>
                      <a:pt x="207810" y="430860"/>
                    </a:lnTo>
                    <a:lnTo>
                      <a:pt x="205549" y="433120"/>
                    </a:lnTo>
                    <a:lnTo>
                      <a:pt x="204139" y="437083"/>
                    </a:lnTo>
                    <a:lnTo>
                      <a:pt x="202450" y="443852"/>
                    </a:lnTo>
                    <a:lnTo>
                      <a:pt x="197633" y="458091"/>
                    </a:lnTo>
                    <a:lnTo>
                      <a:pt x="181267" y="493826"/>
                    </a:lnTo>
                    <a:lnTo>
                      <a:pt x="151053" y="529691"/>
                    </a:lnTo>
                    <a:lnTo>
                      <a:pt x="127901" y="537883"/>
                    </a:lnTo>
                    <a:lnTo>
                      <a:pt x="185748" y="537883"/>
                    </a:lnTo>
                    <a:lnTo>
                      <a:pt x="215630" y="496634"/>
                    </a:lnTo>
                    <a:lnTo>
                      <a:pt x="233737" y="456086"/>
                    </a:lnTo>
                    <a:lnTo>
                      <a:pt x="238023" y="433120"/>
                    </a:lnTo>
                    <a:lnTo>
                      <a:pt x="232371" y="430301"/>
                    </a:lnTo>
                    <a:close/>
                  </a:path>
                  <a:path w="238125" h="569595">
                    <a:moveTo>
                      <a:pt x="116039" y="185496"/>
                    </a:moveTo>
                    <a:lnTo>
                      <a:pt x="77611" y="195667"/>
                    </a:lnTo>
                    <a:lnTo>
                      <a:pt x="43621" y="224680"/>
                    </a:lnTo>
                    <a:lnTo>
                      <a:pt x="21916" y="258926"/>
                    </a:lnTo>
                    <a:lnTo>
                      <a:pt x="4286" y="299486"/>
                    </a:lnTo>
                    <a:lnTo>
                      <a:pt x="0" y="316801"/>
                    </a:lnTo>
                    <a:lnTo>
                      <a:pt x="0" y="318490"/>
                    </a:lnTo>
                    <a:lnTo>
                      <a:pt x="1689" y="321030"/>
                    </a:lnTo>
                    <a:lnTo>
                      <a:pt x="5079" y="324421"/>
                    </a:lnTo>
                    <a:lnTo>
                      <a:pt x="27673" y="324421"/>
                    </a:lnTo>
                    <a:lnTo>
                      <a:pt x="28511" y="324142"/>
                    </a:lnTo>
                    <a:lnTo>
                      <a:pt x="30772" y="323011"/>
                    </a:lnTo>
                    <a:lnTo>
                      <a:pt x="31343" y="322440"/>
                    </a:lnTo>
                    <a:lnTo>
                      <a:pt x="31435" y="321030"/>
                    </a:lnTo>
                    <a:lnTo>
                      <a:pt x="31623" y="320459"/>
                    </a:lnTo>
                    <a:lnTo>
                      <a:pt x="32753" y="318211"/>
                    </a:lnTo>
                    <a:lnTo>
                      <a:pt x="33312" y="317360"/>
                    </a:lnTo>
                    <a:lnTo>
                      <a:pt x="33883" y="316801"/>
                    </a:lnTo>
                    <a:lnTo>
                      <a:pt x="40024" y="296151"/>
                    </a:lnTo>
                    <a:lnTo>
                      <a:pt x="56116" y="260571"/>
                    </a:lnTo>
                    <a:lnTo>
                      <a:pt x="88306" y="224680"/>
                    </a:lnTo>
                    <a:lnTo>
                      <a:pt x="112661" y="217690"/>
                    </a:lnTo>
                    <a:lnTo>
                      <a:pt x="182007" y="217690"/>
                    </a:lnTo>
                    <a:lnTo>
                      <a:pt x="180794" y="215574"/>
                    </a:lnTo>
                    <a:lnTo>
                      <a:pt x="171107" y="204990"/>
                    </a:lnTo>
                    <a:lnTo>
                      <a:pt x="159407" y="196463"/>
                    </a:lnTo>
                    <a:lnTo>
                      <a:pt x="146330" y="190371"/>
                    </a:lnTo>
                    <a:lnTo>
                      <a:pt x="131875" y="186715"/>
                    </a:lnTo>
                    <a:lnTo>
                      <a:pt x="116039" y="18549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62" name="object 99">
                <a:extLst>
                  <a:ext uri="{FF2B5EF4-FFF2-40B4-BE49-F238E27FC236}">
                    <a16:creationId xmlns:a16="http://schemas.microsoft.com/office/drawing/2014/main" id="{73ACEF9D-7BEF-6B7D-794A-4C8854821519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972034" y="3500256"/>
                <a:ext cx="90634" cy="88940"/>
              </a:xfrm>
              <a:prstGeom prst="rect">
                <a:avLst/>
              </a:prstGeom>
            </p:spPr>
          </p:pic>
          <p:sp>
            <p:nvSpPr>
              <p:cNvPr id="163" name="object 100">
                <a:extLst>
                  <a:ext uri="{FF2B5EF4-FFF2-40B4-BE49-F238E27FC236}">
                    <a16:creationId xmlns:a16="http://schemas.microsoft.com/office/drawing/2014/main" id="{894D70B9-1180-2DB5-6B6A-7CD7F4B13D26}"/>
                  </a:ext>
                </a:extLst>
              </p:cNvPr>
              <p:cNvSpPr/>
              <p:nvPr/>
            </p:nvSpPr>
            <p:spPr>
              <a:xfrm>
                <a:off x="5834388" y="3686185"/>
                <a:ext cx="238125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384175">
                    <a:moveTo>
                      <a:pt x="0" y="131293"/>
                    </a:moveTo>
                    <a:lnTo>
                      <a:pt x="11752" y="95029"/>
                    </a:lnTo>
                    <a:lnTo>
                      <a:pt x="35046" y="50240"/>
                    </a:lnTo>
                    <a:lnTo>
                      <a:pt x="65223" y="18635"/>
                    </a:lnTo>
                    <a:lnTo>
                      <a:pt x="103022" y="846"/>
                    </a:lnTo>
                    <a:lnTo>
                      <a:pt x="116046" y="0"/>
                    </a:lnTo>
                    <a:lnTo>
                      <a:pt x="131876" y="1217"/>
                    </a:lnTo>
                    <a:lnTo>
                      <a:pt x="171105" y="19482"/>
                    </a:lnTo>
                    <a:lnTo>
                      <a:pt x="192228" y="56329"/>
                    </a:lnTo>
                    <a:lnTo>
                      <a:pt x="193975" y="71999"/>
                    </a:lnTo>
                    <a:lnTo>
                      <a:pt x="193234" y="80364"/>
                    </a:lnTo>
                    <a:lnTo>
                      <a:pt x="182116" y="119434"/>
                    </a:lnTo>
                    <a:lnTo>
                      <a:pt x="167717" y="158187"/>
                    </a:lnTo>
                    <a:lnTo>
                      <a:pt x="148234" y="208375"/>
                    </a:lnTo>
                    <a:lnTo>
                      <a:pt x="137752" y="235322"/>
                    </a:lnTo>
                    <a:lnTo>
                      <a:pt x="119964" y="283181"/>
                    </a:lnTo>
                    <a:lnTo>
                      <a:pt x="109482" y="320187"/>
                    </a:lnTo>
                    <a:lnTo>
                      <a:pt x="108423" y="331198"/>
                    </a:lnTo>
                    <a:lnTo>
                      <a:pt x="109323" y="340463"/>
                    </a:lnTo>
                    <a:lnTo>
                      <a:pt x="112023" y="347081"/>
                    </a:lnTo>
                    <a:lnTo>
                      <a:pt x="116523" y="351051"/>
                    </a:lnTo>
                    <a:lnTo>
                      <a:pt x="122823" y="352375"/>
                    </a:lnTo>
                    <a:lnTo>
                      <a:pt x="127905" y="352375"/>
                    </a:lnTo>
                    <a:lnTo>
                      <a:pt x="133269" y="351528"/>
                    </a:lnTo>
                    <a:lnTo>
                      <a:pt x="138917" y="349834"/>
                    </a:lnTo>
                    <a:lnTo>
                      <a:pt x="144564" y="348139"/>
                    </a:lnTo>
                    <a:lnTo>
                      <a:pt x="175393" y="317804"/>
                    </a:lnTo>
                    <a:lnTo>
                      <a:pt x="197628" y="272592"/>
                    </a:lnTo>
                    <a:lnTo>
                      <a:pt x="204140" y="251575"/>
                    </a:lnTo>
                    <a:lnTo>
                      <a:pt x="205552" y="247622"/>
                    </a:lnTo>
                    <a:lnTo>
                      <a:pt x="206681" y="246493"/>
                    </a:lnTo>
                    <a:lnTo>
                      <a:pt x="207810" y="245364"/>
                    </a:lnTo>
                    <a:lnTo>
                      <a:pt x="212610" y="244799"/>
                    </a:lnTo>
                    <a:lnTo>
                      <a:pt x="221081" y="244799"/>
                    </a:lnTo>
                    <a:lnTo>
                      <a:pt x="232375" y="244799"/>
                    </a:lnTo>
                    <a:lnTo>
                      <a:pt x="238022" y="247622"/>
                    </a:lnTo>
                    <a:lnTo>
                      <a:pt x="238022" y="253269"/>
                    </a:lnTo>
                    <a:lnTo>
                      <a:pt x="237546" y="257451"/>
                    </a:lnTo>
                    <a:lnTo>
                      <a:pt x="221293" y="300069"/>
                    </a:lnTo>
                    <a:lnTo>
                      <a:pt x="201757" y="334269"/>
                    </a:lnTo>
                    <a:lnTo>
                      <a:pt x="171105" y="365081"/>
                    </a:lnTo>
                    <a:lnTo>
                      <a:pt x="132352" y="382551"/>
                    </a:lnTo>
                    <a:lnTo>
                      <a:pt x="118587" y="383716"/>
                    </a:lnTo>
                    <a:lnTo>
                      <a:pt x="105299" y="382604"/>
                    </a:lnTo>
                    <a:lnTo>
                      <a:pt x="68611" y="365928"/>
                    </a:lnTo>
                    <a:lnTo>
                      <a:pt x="46693" y="328763"/>
                    </a:lnTo>
                    <a:lnTo>
                      <a:pt x="44893" y="311716"/>
                    </a:lnTo>
                    <a:lnTo>
                      <a:pt x="45158" y="304622"/>
                    </a:lnTo>
                    <a:lnTo>
                      <a:pt x="60352" y="254116"/>
                    </a:lnTo>
                    <a:lnTo>
                      <a:pt x="85552" y="188046"/>
                    </a:lnTo>
                    <a:lnTo>
                      <a:pt x="99952" y="149558"/>
                    </a:lnTo>
                    <a:lnTo>
                      <a:pt x="118587" y="98311"/>
                    </a:lnTo>
                    <a:lnTo>
                      <a:pt x="128064" y="60617"/>
                    </a:lnTo>
                    <a:lnTo>
                      <a:pt x="128752" y="52517"/>
                    </a:lnTo>
                    <a:lnTo>
                      <a:pt x="128752" y="38964"/>
                    </a:lnTo>
                    <a:lnTo>
                      <a:pt x="123952" y="32188"/>
                    </a:lnTo>
                    <a:lnTo>
                      <a:pt x="114352" y="32188"/>
                    </a:lnTo>
                    <a:lnTo>
                      <a:pt x="112658" y="32188"/>
                    </a:lnTo>
                    <a:lnTo>
                      <a:pt x="76923" y="47911"/>
                    </a:lnTo>
                    <a:lnTo>
                      <a:pt x="47435" y="91905"/>
                    </a:lnTo>
                    <a:lnTo>
                      <a:pt x="33882" y="131293"/>
                    </a:lnTo>
                    <a:lnTo>
                      <a:pt x="33317" y="131858"/>
                    </a:lnTo>
                    <a:lnTo>
                      <a:pt x="32752" y="132705"/>
                    </a:lnTo>
                    <a:lnTo>
                      <a:pt x="32188" y="133834"/>
                    </a:lnTo>
                    <a:lnTo>
                      <a:pt x="31623" y="134963"/>
                    </a:lnTo>
                    <a:lnTo>
                      <a:pt x="31341" y="135810"/>
                    </a:lnTo>
                    <a:lnTo>
                      <a:pt x="31341" y="136375"/>
                    </a:lnTo>
                    <a:lnTo>
                      <a:pt x="31341" y="136940"/>
                    </a:lnTo>
                    <a:lnTo>
                      <a:pt x="30776" y="137505"/>
                    </a:lnTo>
                    <a:lnTo>
                      <a:pt x="29646" y="138070"/>
                    </a:lnTo>
                    <a:lnTo>
                      <a:pt x="28517" y="138635"/>
                    </a:lnTo>
                    <a:lnTo>
                      <a:pt x="27670" y="138917"/>
                    </a:lnTo>
                    <a:lnTo>
                      <a:pt x="27105" y="138917"/>
                    </a:lnTo>
                    <a:lnTo>
                      <a:pt x="26541" y="138917"/>
                    </a:lnTo>
                    <a:lnTo>
                      <a:pt x="5082" y="138917"/>
                    </a:lnTo>
                    <a:lnTo>
                      <a:pt x="1694" y="135528"/>
                    </a:lnTo>
                    <a:lnTo>
                      <a:pt x="0" y="132987"/>
                    </a:lnTo>
                    <a:lnTo>
                      <a:pt x="0" y="131293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64" name="object 101">
              <a:extLst>
                <a:ext uri="{FF2B5EF4-FFF2-40B4-BE49-F238E27FC236}">
                  <a16:creationId xmlns:a16="http://schemas.microsoft.com/office/drawing/2014/main" id="{25488C02-6EBC-973A-828A-B2EAD5D8E5CD}"/>
                </a:ext>
              </a:extLst>
            </p:cNvPr>
            <p:cNvGrpSpPr/>
            <p:nvPr/>
          </p:nvGrpSpPr>
          <p:grpSpPr>
            <a:xfrm>
              <a:off x="11439244" y="5741359"/>
              <a:ext cx="518159" cy="34925"/>
              <a:chOff x="6368455" y="3831455"/>
              <a:chExt cx="518159" cy="34925"/>
            </a:xfrm>
          </p:grpSpPr>
          <p:sp>
            <p:nvSpPr>
              <p:cNvPr id="165" name="object 102">
                <a:extLst>
                  <a:ext uri="{FF2B5EF4-FFF2-40B4-BE49-F238E27FC236}">
                    <a16:creationId xmlns:a16="http://schemas.microsoft.com/office/drawing/2014/main" id="{D2AA8860-4887-C595-4C39-50179E0F1DCD}"/>
                  </a:ext>
                </a:extLst>
              </p:cNvPr>
              <p:cNvSpPr/>
              <p:nvPr/>
            </p:nvSpPr>
            <p:spPr>
              <a:xfrm>
                <a:off x="6368884" y="3831869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90" h="34289">
                    <a:moveTo>
                      <a:pt x="503999" y="0"/>
                    </a:moveTo>
                    <a:lnTo>
                      <a:pt x="11861" y="0"/>
                    </a:lnTo>
                    <a:lnTo>
                      <a:pt x="3949" y="3962"/>
                    </a:lnTo>
                    <a:lnTo>
                      <a:pt x="0" y="9601"/>
                    </a:lnTo>
                    <a:lnTo>
                      <a:pt x="0" y="24282"/>
                    </a:lnTo>
                    <a:lnTo>
                      <a:pt x="3949" y="29933"/>
                    </a:lnTo>
                    <a:lnTo>
                      <a:pt x="11861" y="33883"/>
                    </a:lnTo>
                    <a:lnTo>
                      <a:pt x="503999" y="33883"/>
                    </a:lnTo>
                    <a:lnTo>
                      <a:pt x="512470" y="29375"/>
                    </a:lnTo>
                    <a:lnTo>
                      <a:pt x="516699" y="23723"/>
                    </a:lnTo>
                    <a:lnTo>
                      <a:pt x="516699" y="10172"/>
                    </a:lnTo>
                    <a:lnTo>
                      <a:pt x="512470" y="4521"/>
                    </a:lnTo>
                    <a:lnTo>
                      <a:pt x="50399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6" name="object 103">
                <a:extLst>
                  <a:ext uri="{FF2B5EF4-FFF2-40B4-BE49-F238E27FC236}">
                    <a16:creationId xmlns:a16="http://schemas.microsoft.com/office/drawing/2014/main" id="{D7B763D6-E49C-6477-AC09-6C5C34E7D0AB}"/>
                  </a:ext>
                </a:extLst>
              </p:cNvPr>
              <p:cNvSpPr/>
              <p:nvPr/>
            </p:nvSpPr>
            <p:spPr>
              <a:xfrm>
                <a:off x="6368879" y="3831878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90" h="34289">
                    <a:moveTo>
                      <a:pt x="0" y="27952"/>
                    </a:moveTo>
                    <a:lnTo>
                      <a:pt x="0" y="24282"/>
                    </a:lnTo>
                    <a:lnTo>
                      <a:pt x="0" y="16941"/>
                    </a:lnTo>
                    <a:lnTo>
                      <a:pt x="0" y="9599"/>
                    </a:lnTo>
                    <a:lnTo>
                      <a:pt x="3952" y="3953"/>
                    </a:lnTo>
                    <a:lnTo>
                      <a:pt x="11858" y="0"/>
                    </a:lnTo>
                    <a:lnTo>
                      <a:pt x="503998" y="0"/>
                    </a:lnTo>
                    <a:lnTo>
                      <a:pt x="512468" y="4517"/>
                    </a:lnTo>
                    <a:lnTo>
                      <a:pt x="516703" y="10164"/>
                    </a:lnTo>
                    <a:lnTo>
                      <a:pt x="516703" y="16941"/>
                    </a:lnTo>
                    <a:lnTo>
                      <a:pt x="516703" y="23717"/>
                    </a:lnTo>
                    <a:lnTo>
                      <a:pt x="512468" y="29364"/>
                    </a:lnTo>
                    <a:lnTo>
                      <a:pt x="503998" y="33882"/>
                    </a:lnTo>
                    <a:lnTo>
                      <a:pt x="11858" y="33882"/>
                    </a:lnTo>
                    <a:lnTo>
                      <a:pt x="3952" y="29929"/>
                    </a:lnTo>
                    <a:lnTo>
                      <a:pt x="0" y="24282"/>
                    </a:lnTo>
                    <a:lnTo>
                      <a:pt x="0" y="16941"/>
                    </a:lnTo>
                    <a:lnTo>
                      <a:pt x="0" y="2795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67" name="object 104">
              <a:extLst>
                <a:ext uri="{FF2B5EF4-FFF2-40B4-BE49-F238E27FC236}">
                  <a16:creationId xmlns:a16="http://schemas.microsoft.com/office/drawing/2014/main" id="{475A4849-F8B9-9096-D9DB-C9032265EF4A}"/>
                </a:ext>
              </a:extLst>
            </p:cNvPr>
            <p:cNvGrpSpPr/>
            <p:nvPr/>
          </p:nvGrpSpPr>
          <p:grpSpPr>
            <a:xfrm>
              <a:off x="12295618" y="5334772"/>
              <a:ext cx="203835" cy="848360"/>
              <a:chOff x="7224829" y="3424868"/>
              <a:chExt cx="203835" cy="848360"/>
            </a:xfrm>
          </p:grpSpPr>
          <p:sp>
            <p:nvSpPr>
              <p:cNvPr id="168" name="object 105">
                <a:extLst>
                  <a:ext uri="{FF2B5EF4-FFF2-40B4-BE49-F238E27FC236}">
                    <a16:creationId xmlns:a16="http://schemas.microsoft.com/office/drawing/2014/main" id="{C546AD79-C641-DF9B-4C6B-4739C11D7EA4}"/>
                  </a:ext>
                </a:extLst>
              </p:cNvPr>
              <p:cNvSpPr/>
              <p:nvPr/>
            </p:nvSpPr>
            <p:spPr>
              <a:xfrm>
                <a:off x="7225258" y="3425291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5" h="847089">
                    <a:moveTo>
                      <a:pt x="198488" y="0"/>
                    </a:moveTo>
                    <a:lnTo>
                      <a:pt x="176187" y="0"/>
                    </a:lnTo>
                    <a:lnTo>
                      <a:pt x="162425" y="10799"/>
                    </a:lnTo>
                    <a:lnTo>
                      <a:pt x="157925" y="14767"/>
                    </a:lnTo>
                    <a:lnTo>
                      <a:pt x="151677" y="21487"/>
                    </a:lnTo>
                    <a:lnTo>
                      <a:pt x="127063" y="46583"/>
                    </a:lnTo>
                    <a:lnTo>
                      <a:pt x="98152" y="80252"/>
                    </a:lnTo>
                    <a:lnTo>
                      <a:pt x="59296" y="147383"/>
                    </a:lnTo>
                    <a:lnTo>
                      <a:pt x="41295" y="184227"/>
                    </a:lnTo>
                    <a:lnTo>
                      <a:pt x="27952" y="221919"/>
                    </a:lnTo>
                    <a:lnTo>
                      <a:pt x="17578" y="263639"/>
                    </a:lnTo>
                    <a:lnTo>
                      <a:pt x="8470" y="312559"/>
                    </a:lnTo>
                    <a:lnTo>
                      <a:pt x="2116" y="366558"/>
                    </a:lnTo>
                    <a:lnTo>
                      <a:pt x="0" y="423519"/>
                    </a:lnTo>
                    <a:lnTo>
                      <a:pt x="1456" y="469600"/>
                    </a:lnTo>
                    <a:lnTo>
                      <a:pt x="5827" y="515003"/>
                    </a:lnTo>
                    <a:lnTo>
                      <a:pt x="13112" y="559726"/>
                    </a:lnTo>
                    <a:lnTo>
                      <a:pt x="23311" y="603772"/>
                    </a:lnTo>
                    <a:lnTo>
                      <a:pt x="36423" y="647141"/>
                    </a:lnTo>
                    <a:lnTo>
                      <a:pt x="57335" y="698706"/>
                    </a:lnTo>
                    <a:lnTo>
                      <a:pt x="83646" y="745826"/>
                    </a:lnTo>
                    <a:lnTo>
                      <a:pt x="115356" y="788498"/>
                    </a:lnTo>
                    <a:lnTo>
                      <a:pt x="152463" y="826719"/>
                    </a:lnTo>
                    <a:lnTo>
                      <a:pt x="176187" y="847051"/>
                    </a:lnTo>
                    <a:lnTo>
                      <a:pt x="198208" y="847051"/>
                    </a:lnTo>
                    <a:lnTo>
                      <a:pt x="202450" y="844511"/>
                    </a:lnTo>
                    <a:lnTo>
                      <a:pt x="202450" y="838860"/>
                    </a:lnTo>
                    <a:lnTo>
                      <a:pt x="188048" y="821639"/>
                    </a:lnTo>
                    <a:lnTo>
                      <a:pt x="171951" y="801944"/>
                    </a:lnTo>
                    <a:lnTo>
                      <a:pt x="141931" y="761711"/>
                    </a:lnTo>
                    <a:lnTo>
                      <a:pt x="121177" y="725288"/>
                    </a:lnTo>
                    <a:lnTo>
                      <a:pt x="101168" y="679706"/>
                    </a:lnTo>
                    <a:lnTo>
                      <a:pt x="83808" y="620833"/>
                    </a:lnTo>
                    <a:lnTo>
                      <a:pt x="69937" y="548674"/>
                    </a:lnTo>
                    <a:lnTo>
                      <a:pt x="65436" y="509076"/>
                    </a:lnTo>
                    <a:lnTo>
                      <a:pt x="62736" y="467358"/>
                    </a:lnTo>
                    <a:lnTo>
                      <a:pt x="61836" y="423519"/>
                    </a:lnTo>
                    <a:lnTo>
                      <a:pt x="62736" y="379633"/>
                    </a:lnTo>
                    <a:lnTo>
                      <a:pt x="65436" y="337758"/>
                    </a:lnTo>
                    <a:lnTo>
                      <a:pt x="69937" y="297894"/>
                    </a:lnTo>
                    <a:lnTo>
                      <a:pt x="76238" y="260045"/>
                    </a:lnTo>
                    <a:lnTo>
                      <a:pt x="92329" y="193970"/>
                    </a:lnTo>
                    <a:lnTo>
                      <a:pt x="111810" y="143154"/>
                    </a:lnTo>
                    <a:lnTo>
                      <a:pt x="132776" y="103339"/>
                    </a:lnTo>
                    <a:lnTo>
                      <a:pt x="153314" y="70307"/>
                    </a:lnTo>
                    <a:lnTo>
                      <a:pt x="180476" y="33933"/>
                    </a:lnTo>
                    <a:lnTo>
                      <a:pt x="197650" y="15239"/>
                    </a:lnTo>
                    <a:lnTo>
                      <a:pt x="202450" y="9309"/>
                    </a:lnTo>
                    <a:lnTo>
                      <a:pt x="202450" y="2539"/>
                    </a:lnTo>
                    <a:lnTo>
                      <a:pt x="19848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9" name="object 106">
                <a:extLst>
                  <a:ext uri="{FF2B5EF4-FFF2-40B4-BE49-F238E27FC236}">
                    <a16:creationId xmlns:a16="http://schemas.microsoft.com/office/drawing/2014/main" id="{E904392D-9F40-B273-14CE-F115D004952B}"/>
                  </a:ext>
                </a:extLst>
              </p:cNvPr>
              <p:cNvSpPr/>
              <p:nvPr/>
            </p:nvSpPr>
            <p:spPr>
              <a:xfrm>
                <a:off x="7225253" y="3425291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5" h="847089">
                    <a:moveTo>
                      <a:pt x="0" y="423527"/>
                    </a:moveTo>
                    <a:lnTo>
                      <a:pt x="2117" y="366563"/>
                    </a:lnTo>
                    <a:lnTo>
                      <a:pt x="8470" y="312563"/>
                    </a:lnTo>
                    <a:lnTo>
                      <a:pt x="17576" y="263646"/>
                    </a:lnTo>
                    <a:lnTo>
                      <a:pt x="27952" y="221928"/>
                    </a:lnTo>
                    <a:lnTo>
                      <a:pt x="41294" y="184234"/>
                    </a:lnTo>
                    <a:lnTo>
                      <a:pt x="59293" y="147387"/>
                    </a:lnTo>
                    <a:lnTo>
                      <a:pt x="85023" y="101805"/>
                    </a:lnTo>
                    <a:lnTo>
                      <a:pt x="106305" y="69458"/>
                    </a:lnTo>
                    <a:lnTo>
                      <a:pt x="137699" y="35893"/>
                    </a:lnTo>
                    <a:lnTo>
                      <a:pt x="145905" y="27529"/>
                    </a:lnTo>
                    <a:lnTo>
                      <a:pt x="151676" y="21493"/>
                    </a:lnTo>
                    <a:lnTo>
                      <a:pt x="155011" y="17788"/>
                    </a:lnTo>
                    <a:lnTo>
                      <a:pt x="157922" y="14770"/>
                    </a:lnTo>
                    <a:lnTo>
                      <a:pt x="162422" y="10799"/>
                    </a:lnTo>
                    <a:lnTo>
                      <a:pt x="168511" y="5876"/>
                    </a:lnTo>
                    <a:lnTo>
                      <a:pt x="176187" y="0"/>
                    </a:lnTo>
                    <a:lnTo>
                      <a:pt x="187199" y="0"/>
                    </a:lnTo>
                    <a:lnTo>
                      <a:pt x="190587" y="0"/>
                    </a:lnTo>
                    <a:lnTo>
                      <a:pt x="198493" y="0"/>
                    </a:lnTo>
                    <a:lnTo>
                      <a:pt x="202446" y="2541"/>
                    </a:lnTo>
                    <a:lnTo>
                      <a:pt x="202446" y="7623"/>
                    </a:lnTo>
                    <a:lnTo>
                      <a:pt x="202446" y="9317"/>
                    </a:lnTo>
                    <a:lnTo>
                      <a:pt x="197646" y="15247"/>
                    </a:lnTo>
                    <a:lnTo>
                      <a:pt x="188046" y="25411"/>
                    </a:lnTo>
                    <a:lnTo>
                      <a:pt x="180475" y="33935"/>
                    </a:lnTo>
                    <a:lnTo>
                      <a:pt x="153317" y="70305"/>
                    </a:lnTo>
                    <a:lnTo>
                      <a:pt x="132776" y="103340"/>
                    </a:lnTo>
                    <a:lnTo>
                      <a:pt x="111811" y="143152"/>
                    </a:lnTo>
                    <a:lnTo>
                      <a:pt x="92328" y="193975"/>
                    </a:lnTo>
                    <a:lnTo>
                      <a:pt x="76235" y="260046"/>
                    </a:lnTo>
                    <a:lnTo>
                      <a:pt x="69935" y="297898"/>
                    </a:lnTo>
                    <a:lnTo>
                      <a:pt x="65435" y="337763"/>
                    </a:lnTo>
                    <a:lnTo>
                      <a:pt x="62735" y="379639"/>
                    </a:lnTo>
                    <a:lnTo>
                      <a:pt x="61835" y="423527"/>
                    </a:lnTo>
                    <a:lnTo>
                      <a:pt x="62735" y="467363"/>
                    </a:lnTo>
                    <a:lnTo>
                      <a:pt x="65435" y="509080"/>
                    </a:lnTo>
                    <a:lnTo>
                      <a:pt x="69935" y="548680"/>
                    </a:lnTo>
                    <a:lnTo>
                      <a:pt x="83805" y="620838"/>
                    </a:lnTo>
                    <a:lnTo>
                      <a:pt x="101170" y="679709"/>
                    </a:lnTo>
                    <a:lnTo>
                      <a:pt x="121181" y="725291"/>
                    </a:lnTo>
                    <a:lnTo>
                      <a:pt x="141934" y="761714"/>
                    </a:lnTo>
                    <a:lnTo>
                      <a:pt x="171952" y="801950"/>
                    </a:lnTo>
                    <a:lnTo>
                      <a:pt x="197646" y="832937"/>
                    </a:lnTo>
                    <a:lnTo>
                      <a:pt x="202446" y="838867"/>
                    </a:lnTo>
                    <a:lnTo>
                      <a:pt x="202446" y="839432"/>
                    </a:lnTo>
                    <a:lnTo>
                      <a:pt x="202446" y="844514"/>
                    </a:lnTo>
                    <a:lnTo>
                      <a:pt x="198211" y="847055"/>
                    </a:lnTo>
                    <a:lnTo>
                      <a:pt x="189740" y="847055"/>
                    </a:lnTo>
                    <a:lnTo>
                      <a:pt x="187199" y="847055"/>
                    </a:lnTo>
                    <a:lnTo>
                      <a:pt x="176187" y="847055"/>
                    </a:lnTo>
                    <a:lnTo>
                      <a:pt x="152470" y="826726"/>
                    </a:lnTo>
                    <a:lnTo>
                      <a:pt x="115358" y="788502"/>
                    </a:lnTo>
                    <a:lnTo>
                      <a:pt x="83646" y="745832"/>
                    </a:lnTo>
                    <a:lnTo>
                      <a:pt x="57335" y="698715"/>
                    </a:lnTo>
                    <a:lnTo>
                      <a:pt x="36423" y="647150"/>
                    </a:lnTo>
                    <a:lnTo>
                      <a:pt x="23310" y="603781"/>
                    </a:lnTo>
                    <a:lnTo>
                      <a:pt x="13112" y="559734"/>
                    </a:lnTo>
                    <a:lnTo>
                      <a:pt x="5827" y="515009"/>
                    </a:lnTo>
                    <a:lnTo>
                      <a:pt x="1456" y="469607"/>
                    </a:lnTo>
                    <a:lnTo>
                      <a:pt x="0" y="423527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70" name="object 107">
              <a:extLst>
                <a:ext uri="{FF2B5EF4-FFF2-40B4-BE49-F238E27FC236}">
                  <a16:creationId xmlns:a16="http://schemas.microsoft.com/office/drawing/2014/main" id="{70DB61B9-B270-EA7E-C6C4-6ED3A1B26D0B}"/>
                </a:ext>
              </a:extLst>
            </p:cNvPr>
            <p:cNvGrpSpPr/>
            <p:nvPr/>
          </p:nvGrpSpPr>
          <p:grpSpPr>
            <a:xfrm>
              <a:off x="12616661" y="5741359"/>
              <a:ext cx="518159" cy="34925"/>
              <a:chOff x="7545872" y="3831455"/>
              <a:chExt cx="518159" cy="34925"/>
            </a:xfrm>
          </p:grpSpPr>
          <p:sp>
            <p:nvSpPr>
              <p:cNvPr id="171" name="object 108">
                <a:extLst>
                  <a:ext uri="{FF2B5EF4-FFF2-40B4-BE49-F238E27FC236}">
                    <a16:creationId xmlns:a16="http://schemas.microsoft.com/office/drawing/2014/main" id="{255DEA6F-E07B-C976-0E35-53E0637460F1}"/>
                  </a:ext>
                </a:extLst>
              </p:cNvPr>
              <p:cNvSpPr/>
              <p:nvPr/>
            </p:nvSpPr>
            <p:spPr>
              <a:xfrm>
                <a:off x="7546288" y="3831869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90" h="34289">
                    <a:moveTo>
                      <a:pt x="503999" y="0"/>
                    </a:moveTo>
                    <a:lnTo>
                      <a:pt x="11861" y="0"/>
                    </a:lnTo>
                    <a:lnTo>
                      <a:pt x="3949" y="3962"/>
                    </a:lnTo>
                    <a:lnTo>
                      <a:pt x="0" y="9601"/>
                    </a:lnTo>
                    <a:lnTo>
                      <a:pt x="0" y="24282"/>
                    </a:lnTo>
                    <a:lnTo>
                      <a:pt x="3949" y="29933"/>
                    </a:lnTo>
                    <a:lnTo>
                      <a:pt x="11861" y="33883"/>
                    </a:lnTo>
                    <a:lnTo>
                      <a:pt x="503999" y="33883"/>
                    </a:lnTo>
                    <a:lnTo>
                      <a:pt x="512470" y="29375"/>
                    </a:lnTo>
                    <a:lnTo>
                      <a:pt x="516712" y="23723"/>
                    </a:lnTo>
                    <a:lnTo>
                      <a:pt x="516712" y="10172"/>
                    </a:lnTo>
                    <a:lnTo>
                      <a:pt x="512470" y="4521"/>
                    </a:lnTo>
                    <a:lnTo>
                      <a:pt x="50399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2" name="object 109">
                <a:extLst>
                  <a:ext uri="{FF2B5EF4-FFF2-40B4-BE49-F238E27FC236}">
                    <a16:creationId xmlns:a16="http://schemas.microsoft.com/office/drawing/2014/main" id="{B5712F7A-F790-5D39-4496-E444D3FAE922}"/>
                  </a:ext>
                </a:extLst>
              </p:cNvPr>
              <p:cNvSpPr/>
              <p:nvPr/>
            </p:nvSpPr>
            <p:spPr>
              <a:xfrm>
                <a:off x="7546296" y="3831878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90" h="34289">
                    <a:moveTo>
                      <a:pt x="0" y="27952"/>
                    </a:moveTo>
                    <a:lnTo>
                      <a:pt x="0" y="24282"/>
                    </a:lnTo>
                    <a:lnTo>
                      <a:pt x="0" y="16941"/>
                    </a:lnTo>
                    <a:lnTo>
                      <a:pt x="0" y="9599"/>
                    </a:lnTo>
                    <a:lnTo>
                      <a:pt x="3952" y="3953"/>
                    </a:lnTo>
                    <a:lnTo>
                      <a:pt x="11858" y="0"/>
                    </a:lnTo>
                    <a:lnTo>
                      <a:pt x="503998" y="0"/>
                    </a:lnTo>
                    <a:lnTo>
                      <a:pt x="512468" y="4517"/>
                    </a:lnTo>
                    <a:lnTo>
                      <a:pt x="516703" y="10164"/>
                    </a:lnTo>
                    <a:lnTo>
                      <a:pt x="516703" y="16941"/>
                    </a:lnTo>
                    <a:lnTo>
                      <a:pt x="516703" y="23717"/>
                    </a:lnTo>
                    <a:lnTo>
                      <a:pt x="512468" y="29364"/>
                    </a:lnTo>
                    <a:lnTo>
                      <a:pt x="503998" y="33882"/>
                    </a:lnTo>
                    <a:lnTo>
                      <a:pt x="11858" y="33882"/>
                    </a:lnTo>
                    <a:lnTo>
                      <a:pt x="3952" y="29929"/>
                    </a:lnTo>
                    <a:lnTo>
                      <a:pt x="0" y="24282"/>
                    </a:lnTo>
                    <a:lnTo>
                      <a:pt x="0" y="16941"/>
                    </a:lnTo>
                    <a:lnTo>
                      <a:pt x="0" y="2795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73" name="object 110">
              <a:extLst>
                <a:ext uri="{FF2B5EF4-FFF2-40B4-BE49-F238E27FC236}">
                  <a16:creationId xmlns:a16="http://schemas.microsoft.com/office/drawing/2014/main" id="{11B6BECC-7629-1BBA-AD34-B27C01C128C9}"/>
                </a:ext>
              </a:extLst>
            </p:cNvPr>
            <p:cNvGrpSpPr/>
            <p:nvPr/>
          </p:nvGrpSpPr>
          <p:grpSpPr>
            <a:xfrm>
              <a:off x="13275668" y="5405925"/>
              <a:ext cx="292735" cy="565150"/>
              <a:chOff x="8204879" y="3496021"/>
              <a:chExt cx="292735" cy="565150"/>
            </a:xfrm>
          </p:grpSpPr>
          <p:sp>
            <p:nvSpPr>
              <p:cNvPr id="174" name="object 111">
                <a:extLst>
                  <a:ext uri="{FF2B5EF4-FFF2-40B4-BE49-F238E27FC236}">
                    <a16:creationId xmlns:a16="http://schemas.microsoft.com/office/drawing/2014/main" id="{B2C557C9-2146-D9A3-7642-B669CDC0CAA4}"/>
                  </a:ext>
                </a:extLst>
              </p:cNvPr>
              <p:cNvSpPr/>
              <p:nvPr/>
            </p:nvSpPr>
            <p:spPr>
              <a:xfrm>
                <a:off x="8205304" y="3496437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5" h="564514">
                    <a:moveTo>
                      <a:pt x="176187" y="0"/>
                    </a:moveTo>
                    <a:lnTo>
                      <a:pt x="165455" y="0"/>
                    </a:lnTo>
                    <a:lnTo>
                      <a:pt x="162064" y="850"/>
                    </a:lnTo>
                    <a:lnTo>
                      <a:pt x="160934" y="2539"/>
                    </a:lnTo>
                    <a:lnTo>
                      <a:pt x="155643" y="7199"/>
                    </a:lnTo>
                    <a:lnTo>
                      <a:pt x="118583" y="30919"/>
                    </a:lnTo>
                    <a:lnTo>
                      <a:pt x="72474" y="46427"/>
                    </a:lnTo>
                    <a:lnTo>
                      <a:pt x="16090" y="54216"/>
                    </a:lnTo>
                    <a:lnTo>
                      <a:pt x="0" y="54216"/>
                    </a:lnTo>
                    <a:lnTo>
                      <a:pt x="0" y="93179"/>
                    </a:lnTo>
                    <a:lnTo>
                      <a:pt x="16090" y="93179"/>
                    </a:lnTo>
                    <a:lnTo>
                      <a:pt x="29326" y="92172"/>
                    </a:lnTo>
                    <a:lnTo>
                      <a:pt x="75596" y="85132"/>
                    </a:lnTo>
                    <a:lnTo>
                      <a:pt x="110108" y="74549"/>
                    </a:lnTo>
                    <a:lnTo>
                      <a:pt x="110108" y="512470"/>
                    </a:lnTo>
                    <a:lnTo>
                      <a:pt x="109550" y="511911"/>
                    </a:lnTo>
                    <a:lnTo>
                      <a:pt x="107861" y="513041"/>
                    </a:lnTo>
                    <a:lnTo>
                      <a:pt x="102209" y="518680"/>
                    </a:lnTo>
                    <a:lnTo>
                      <a:pt x="100520" y="520090"/>
                    </a:lnTo>
                    <a:lnTo>
                      <a:pt x="99390" y="520090"/>
                    </a:lnTo>
                    <a:lnTo>
                      <a:pt x="89217" y="522922"/>
                    </a:lnTo>
                    <a:lnTo>
                      <a:pt x="84696" y="523760"/>
                    </a:lnTo>
                    <a:lnTo>
                      <a:pt x="74536" y="524890"/>
                    </a:lnTo>
                    <a:lnTo>
                      <a:pt x="67475" y="525183"/>
                    </a:lnTo>
                    <a:lnTo>
                      <a:pt x="4229" y="525183"/>
                    </a:lnTo>
                    <a:lnTo>
                      <a:pt x="4229" y="564146"/>
                    </a:lnTo>
                    <a:lnTo>
                      <a:pt x="14401" y="564146"/>
                    </a:lnTo>
                    <a:lnTo>
                      <a:pt x="29379" y="563031"/>
                    </a:lnTo>
                    <a:lnTo>
                      <a:pt x="56537" y="562238"/>
                    </a:lnTo>
                    <a:lnTo>
                      <a:pt x="95872" y="561764"/>
                    </a:lnTo>
                    <a:lnTo>
                      <a:pt x="147383" y="561606"/>
                    </a:lnTo>
                    <a:lnTo>
                      <a:pt x="199635" y="561764"/>
                    </a:lnTo>
                    <a:lnTo>
                      <a:pt x="239499" y="562238"/>
                    </a:lnTo>
                    <a:lnTo>
                      <a:pt x="266977" y="563031"/>
                    </a:lnTo>
                    <a:lnTo>
                      <a:pt x="282067" y="564146"/>
                    </a:lnTo>
                    <a:lnTo>
                      <a:pt x="291388" y="564146"/>
                    </a:lnTo>
                    <a:lnTo>
                      <a:pt x="291388" y="525183"/>
                    </a:lnTo>
                    <a:lnTo>
                      <a:pt x="269367" y="525183"/>
                    </a:lnTo>
                    <a:lnTo>
                      <a:pt x="238021" y="524756"/>
                    </a:lnTo>
                    <a:lnTo>
                      <a:pt x="199339" y="521220"/>
                    </a:lnTo>
                    <a:lnTo>
                      <a:pt x="185508" y="258356"/>
                    </a:lnTo>
                    <a:lnTo>
                      <a:pt x="185508" y="5079"/>
                    </a:lnTo>
                    <a:lnTo>
                      <a:pt x="180987" y="1701"/>
                    </a:lnTo>
                    <a:lnTo>
                      <a:pt x="17618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5" name="object 112">
                <a:extLst>
                  <a:ext uri="{FF2B5EF4-FFF2-40B4-BE49-F238E27FC236}">
                    <a16:creationId xmlns:a16="http://schemas.microsoft.com/office/drawing/2014/main" id="{8C572916-A908-D54D-E448-B91D2114167C}"/>
                  </a:ext>
                </a:extLst>
              </p:cNvPr>
              <p:cNvSpPr/>
              <p:nvPr/>
            </p:nvSpPr>
            <p:spPr>
              <a:xfrm>
                <a:off x="8205303" y="3496444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5" h="564514">
                    <a:moveTo>
                      <a:pt x="110117" y="74540"/>
                    </a:moveTo>
                    <a:lnTo>
                      <a:pt x="65223" y="87246"/>
                    </a:lnTo>
                    <a:lnTo>
                      <a:pt x="16094" y="93176"/>
                    </a:lnTo>
                    <a:lnTo>
                      <a:pt x="0" y="93176"/>
                    </a:lnTo>
                    <a:lnTo>
                      <a:pt x="0" y="54211"/>
                    </a:lnTo>
                    <a:lnTo>
                      <a:pt x="16094" y="54211"/>
                    </a:lnTo>
                    <a:lnTo>
                      <a:pt x="35629" y="52782"/>
                    </a:lnTo>
                    <a:lnTo>
                      <a:pt x="89787" y="41505"/>
                    </a:lnTo>
                    <a:lnTo>
                      <a:pt x="129175" y="25940"/>
                    </a:lnTo>
                    <a:lnTo>
                      <a:pt x="160940" y="2541"/>
                    </a:lnTo>
                    <a:lnTo>
                      <a:pt x="162069" y="847"/>
                    </a:lnTo>
                    <a:lnTo>
                      <a:pt x="165457" y="0"/>
                    </a:lnTo>
                    <a:lnTo>
                      <a:pt x="171105" y="0"/>
                    </a:lnTo>
                    <a:lnTo>
                      <a:pt x="176187" y="0"/>
                    </a:lnTo>
                    <a:lnTo>
                      <a:pt x="180987" y="1694"/>
                    </a:lnTo>
                    <a:lnTo>
                      <a:pt x="185505" y="5082"/>
                    </a:lnTo>
                    <a:lnTo>
                      <a:pt x="185505" y="258351"/>
                    </a:lnTo>
                    <a:lnTo>
                      <a:pt x="186352" y="512468"/>
                    </a:lnTo>
                    <a:lnTo>
                      <a:pt x="190305" y="516421"/>
                    </a:lnTo>
                    <a:lnTo>
                      <a:pt x="193693" y="518962"/>
                    </a:lnTo>
                    <a:lnTo>
                      <a:pt x="196516" y="520092"/>
                    </a:lnTo>
                    <a:lnTo>
                      <a:pt x="199340" y="521221"/>
                    </a:lnTo>
                    <a:lnTo>
                      <a:pt x="238022" y="524750"/>
                    </a:lnTo>
                    <a:lnTo>
                      <a:pt x="269363" y="525174"/>
                    </a:lnTo>
                    <a:lnTo>
                      <a:pt x="291387" y="525174"/>
                    </a:lnTo>
                    <a:lnTo>
                      <a:pt x="291387" y="564139"/>
                    </a:lnTo>
                    <a:lnTo>
                      <a:pt x="282069" y="564139"/>
                    </a:lnTo>
                    <a:lnTo>
                      <a:pt x="266981" y="563027"/>
                    </a:lnTo>
                    <a:lnTo>
                      <a:pt x="239505" y="562233"/>
                    </a:lnTo>
                    <a:lnTo>
                      <a:pt x="199640" y="561756"/>
                    </a:lnTo>
                    <a:lnTo>
                      <a:pt x="147387" y="561597"/>
                    </a:lnTo>
                    <a:lnTo>
                      <a:pt x="95875" y="561756"/>
                    </a:lnTo>
                    <a:lnTo>
                      <a:pt x="56540" y="562233"/>
                    </a:lnTo>
                    <a:lnTo>
                      <a:pt x="29382" y="563027"/>
                    </a:lnTo>
                    <a:lnTo>
                      <a:pt x="14399" y="564139"/>
                    </a:lnTo>
                    <a:lnTo>
                      <a:pt x="4235" y="564139"/>
                    </a:lnTo>
                    <a:lnTo>
                      <a:pt x="4235" y="525174"/>
                    </a:lnTo>
                    <a:lnTo>
                      <a:pt x="26258" y="525174"/>
                    </a:lnTo>
                    <a:lnTo>
                      <a:pt x="35258" y="525174"/>
                    </a:lnTo>
                    <a:lnTo>
                      <a:pt x="43623" y="525174"/>
                    </a:lnTo>
                    <a:lnTo>
                      <a:pt x="51352" y="525174"/>
                    </a:lnTo>
                    <a:lnTo>
                      <a:pt x="58446" y="525174"/>
                    </a:lnTo>
                    <a:lnTo>
                      <a:pt x="67482" y="525174"/>
                    </a:lnTo>
                    <a:lnTo>
                      <a:pt x="74540" y="524892"/>
                    </a:lnTo>
                    <a:lnTo>
                      <a:pt x="79623" y="524327"/>
                    </a:lnTo>
                    <a:lnTo>
                      <a:pt x="84705" y="523762"/>
                    </a:lnTo>
                    <a:lnTo>
                      <a:pt x="89222" y="522915"/>
                    </a:lnTo>
                    <a:lnTo>
                      <a:pt x="93176" y="521786"/>
                    </a:lnTo>
                    <a:lnTo>
                      <a:pt x="97129" y="520656"/>
                    </a:lnTo>
                    <a:lnTo>
                      <a:pt x="99387" y="520092"/>
                    </a:lnTo>
                    <a:lnTo>
                      <a:pt x="99952" y="520092"/>
                    </a:lnTo>
                    <a:lnTo>
                      <a:pt x="100517" y="520092"/>
                    </a:lnTo>
                    <a:lnTo>
                      <a:pt x="102211" y="518680"/>
                    </a:lnTo>
                    <a:lnTo>
                      <a:pt x="105034" y="515856"/>
                    </a:lnTo>
                    <a:lnTo>
                      <a:pt x="107858" y="513033"/>
                    </a:lnTo>
                    <a:lnTo>
                      <a:pt x="109552" y="511903"/>
                    </a:lnTo>
                    <a:lnTo>
                      <a:pt x="110117" y="512468"/>
                    </a:lnTo>
                    <a:lnTo>
                      <a:pt x="110117" y="7454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76" name="object 113">
              <a:extLst>
                <a:ext uri="{FF2B5EF4-FFF2-40B4-BE49-F238E27FC236}">
                  <a16:creationId xmlns:a16="http://schemas.microsoft.com/office/drawing/2014/main" id="{EF3E4FDA-0180-268B-17B5-8CE3EFF6E77F}"/>
                </a:ext>
              </a:extLst>
            </p:cNvPr>
            <p:cNvGrpSpPr/>
            <p:nvPr/>
          </p:nvGrpSpPr>
          <p:grpSpPr>
            <a:xfrm>
              <a:off x="13675483" y="5334772"/>
              <a:ext cx="203835" cy="848360"/>
              <a:chOff x="8604694" y="3424868"/>
              <a:chExt cx="203835" cy="848360"/>
            </a:xfrm>
          </p:grpSpPr>
          <p:sp>
            <p:nvSpPr>
              <p:cNvPr id="177" name="object 114">
                <a:extLst>
                  <a:ext uri="{FF2B5EF4-FFF2-40B4-BE49-F238E27FC236}">
                    <a16:creationId xmlns:a16="http://schemas.microsoft.com/office/drawing/2014/main" id="{B6221D47-9F12-7591-7C6C-97821B5E499A}"/>
                  </a:ext>
                </a:extLst>
              </p:cNvPr>
              <p:cNvSpPr/>
              <p:nvPr/>
            </p:nvSpPr>
            <p:spPr>
              <a:xfrm>
                <a:off x="8605113" y="3425291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5" h="847089">
                    <a:moveTo>
                      <a:pt x="26263" y="0"/>
                    </a:moveTo>
                    <a:lnTo>
                      <a:pt x="7620" y="0"/>
                    </a:lnTo>
                    <a:lnTo>
                      <a:pt x="4229" y="838"/>
                    </a:lnTo>
                    <a:lnTo>
                      <a:pt x="1409" y="2539"/>
                    </a:lnTo>
                    <a:lnTo>
                      <a:pt x="0" y="5638"/>
                    </a:lnTo>
                    <a:lnTo>
                      <a:pt x="0" y="10159"/>
                    </a:lnTo>
                    <a:lnTo>
                      <a:pt x="36877" y="53077"/>
                    </a:lnTo>
                    <a:lnTo>
                      <a:pt x="61190" y="88182"/>
                    </a:lnTo>
                    <a:lnTo>
                      <a:pt x="82262" y="126488"/>
                    </a:lnTo>
                    <a:lnTo>
                      <a:pt x="100091" y="167993"/>
                    </a:lnTo>
                    <a:lnTo>
                      <a:pt x="114680" y="212698"/>
                    </a:lnTo>
                    <a:lnTo>
                      <a:pt x="126026" y="260603"/>
                    </a:lnTo>
                    <a:lnTo>
                      <a:pt x="134130" y="311708"/>
                    </a:lnTo>
                    <a:lnTo>
                      <a:pt x="138993" y="366013"/>
                    </a:lnTo>
                    <a:lnTo>
                      <a:pt x="140614" y="423519"/>
                    </a:lnTo>
                    <a:lnTo>
                      <a:pt x="138993" y="481025"/>
                    </a:lnTo>
                    <a:lnTo>
                      <a:pt x="134130" y="535332"/>
                    </a:lnTo>
                    <a:lnTo>
                      <a:pt x="126026" y="586438"/>
                    </a:lnTo>
                    <a:lnTo>
                      <a:pt x="114680" y="634346"/>
                    </a:lnTo>
                    <a:lnTo>
                      <a:pt x="100091" y="679053"/>
                    </a:lnTo>
                    <a:lnTo>
                      <a:pt x="82262" y="720560"/>
                    </a:lnTo>
                    <a:lnTo>
                      <a:pt x="61190" y="758867"/>
                    </a:lnTo>
                    <a:lnTo>
                      <a:pt x="36877" y="793974"/>
                    </a:lnTo>
                    <a:lnTo>
                      <a:pt x="0" y="836891"/>
                    </a:lnTo>
                    <a:lnTo>
                      <a:pt x="558" y="840270"/>
                    </a:lnTo>
                    <a:lnTo>
                      <a:pt x="1409" y="842822"/>
                    </a:lnTo>
                    <a:lnTo>
                      <a:pt x="3670" y="846201"/>
                    </a:lnTo>
                    <a:lnTo>
                      <a:pt x="5079" y="847051"/>
                    </a:lnTo>
                    <a:lnTo>
                      <a:pt x="26263" y="847051"/>
                    </a:lnTo>
                    <a:lnTo>
                      <a:pt x="29641" y="843660"/>
                    </a:lnTo>
                    <a:lnTo>
                      <a:pt x="39814" y="835761"/>
                    </a:lnTo>
                    <a:lnTo>
                      <a:pt x="76238" y="799617"/>
                    </a:lnTo>
                    <a:lnTo>
                      <a:pt x="104345" y="766420"/>
                    </a:lnTo>
                    <a:lnTo>
                      <a:pt x="124942" y="732488"/>
                    </a:lnTo>
                    <a:lnTo>
                      <a:pt x="152736" y="681029"/>
                    </a:lnTo>
                    <a:lnTo>
                      <a:pt x="168409" y="643757"/>
                    </a:lnTo>
                    <a:lnTo>
                      <a:pt x="179844" y="605481"/>
                    </a:lnTo>
                    <a:lnTo>
                      <a:pt x="189583" y="560166"/>
                    </a:lnTo>
                    <a:lnTo>
                      <a:pt x="197682" y="507540"/>
                    </a:lnTo>
                    <a:lnTo>
                      <a:pt x="201920" y="452056"/>
                    </a:lnTo>
                    <a:lnTo>
                      <a:pt x="202450" y="423519"/>
                    </a:lnTo>
                    <a:lnTo>
                      <a:pt x="200993" y="377443"/>
                    </a:lnTo>
                    <a:lnTo>
                      <a:pt x="196622" y="332041"/>
                    </a:lnTo>
                    <a:lnTo>
                      <a:pt x="189338" y="287316"/>
                    </a:lnTo>
                    <a:lnTo>
                      <a:pt x="179139" y="243267"/>
                    </a:lnTo>
                    <a:lnTo>
                      <a:pt x="166027" y="199897"/>
                    </a:lnTo>
                    <a:lnTo>
                      <a:pt x="145114" y="148334"/>
                    </a:lnTo>
                    <a:lnTo>
                      <a:pt x="118802" y="101217"/>
                    </a:lnTo>
                    <a:lnTo>
                      <a:pt x="87088" y="58546"/>
                    </a:lnTo>
                    <a:lnTo>
                      <a:pt x="49974" y="20319"/>
                    </a:lnTo>
                    <a:lnTo>
                      <a:pt x="2626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8" name="object 115">
                <a:extLst>
                  <a:ext uri="{FF2B5EF4-FFF2-40B4-BE49-F238E27FC236}">
                    <a16:creationId xmlns:a16="http://schemas.microsoft.com/office/drawing/2014/main" id="{8A612440-C0E9-DC86-71A7-E0E15BCEC591}"/>
                  </a:ext>
                </a:extLst>
              </p:cNvPr>
              <p:cNvSpPr/>
              <p:nvPr/>
            </p:nvSpPr>
            <p:spPr>
              <a:xfrm>
                <a:off x="8605117" y="3425291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5" h="847089">
                    <a:moveTo>
                      <a:pt x="4235" y="847"/>
                    </a:moveTo>
                    <a:lnTo>
                      <a:pt x="7623" y="0"/>
                    </a:lnTo>
                    <a:lnTo>
                      <a:pt x="10446" y="0"/>
                    </a:lnTo>
                    <a:lnTo>
                      <a:pt x="13270" y="0"/>
                    </a:lnTo>
                    <a:lnTo>
                      <a:pt x="16094" y="0"/>
                    </a:lnTo>
                    <a:lnTo>
                      <a:pt x="26258" y="0"/>
                    </a:lnTo>
                    <a:lnTo>
                      <a:pt x="49976" y="20329"/>
                    </a:lnTo>
                    <a:lnTo>
                      <a:pt x="87087" y="58552"/>
                    </a:lnTo>
                    <a:lnTo>
                      <a:pt x="118799" y="101223"/>
                    </a:lnTo>
                    <a:lnTo>
                      <a:pt x="145111" y="148340"/>
                    </a:lnTo>
                    <a:lnTo>
                      <a:pt x="166022" y="199905"/>
                    </a:lnTo>
                    <a:lnTo>
                      <a:pt x="179135" y="243274"/>
                    </a:lnTo>
                    <a:lnTo>
                      <a:pt x="189334" y="287321"/>
                    </a:lnTo>
                    <a:lnTo>
                      <a:pt x="196618" y="332046"/>
                    </a:lnTo>
                    <a:lnTo>
                      <a:pt x="200989" y="377448"/>
                    </a:lnTo>
                    <a:lnTo>
                      <a:pt x="202446" y="423527"/>
                    </a:lnTo>
                    <a:lnTo>
                      <a:pt x="201916" y="452062"/>
                    </a:lnTo>
                    <a:lnTo>
                      <a:pt x="197681" y="507545"/>
                    </a:lnTo>
                    <a:lnTo>
                      <a:pt x="189581" y="560168"/>
                    </a:lnTo>
                    <a:lnTo>
                      <a:pt x="179840" y="605486"/>
                    </a:lnTo>
                    <a:lnTo>
                      <a:pt x="168405" y="643762"/>
                    </a:lnTo>
                    <a:lnTo>
                      <a:pt x="152734" y="681032"/>
                    </a:lnTo>
                    <a:lnTo>
                      <a:pt x="133517" y="717191"/>
                    </a:lnTo>
                    <a:lnTo>
                      <a:pt x="110964" y="756420"/>
                    </a:lnTo>
                    <a:lnTo>
                      <a:pt x="86982" y="788026"/>
                    </a:lnTo>
                    <a:lnTo>
                      <a:pt x="58023" y="818467"/>
                    </a:lnTo>
                    <a:lnTo>
                      <a:pt x="29646" y="843667"/>
                    </a:lnTo>
                    <a:lnTo>
                      <a:pt x="27952" y="845361"/>
                    </a:lnTo>
                    <a:lnTo>
                      <a:pt x="26823" y="846490"/>
                    </a:lnTo>
                    <a:lnTo>
                      <a:pt x="26258" y="847055"/>
                    </a:lnTo>
                    <a:lnTo>
                      <a:pt x="16094" y="847055"/>
                    </a:lnTo>
                    <a:lnTo>
                      <a:pt x="11576" y="847055"/>
                    </a:lnTo>
                    <a:lnTo>
                      <a:pt x="8470" y="847055"/>
                    </a:lnTo>
                    <a:lnTo>
                      <a:pt x="6776" y="847055"/>
                    </a:lnTo>
                    <a:lnTo>
                      <a:pt x="5082" y="847055"/>
                    </a:lnTo>
                    <a:lnTo>
                      <a:pt x="3670" y="846208"/>
                    </a:lnTo>
                    <a:lnTo>
                      <a:pt x="2541" y="844514"/>
                    </a:lnTo>
                    <a:lnTo>
                      <a:pt x="1411" y="842820"/>
                    </a:lnTo>
                    <a:lnTo>
                      <a:pt x="564" y="840279"/>
                    </a:lnTo>
                    <a:lnTo>
                      <a:pt x="0" y="836891"/>
                    </a:lnTo>
                    <a:lnTo>
                      <a:pt x="564" y="836326"/>
                    </a:lnTo>
                    <a:lnTo>
                      <a:pt x="3670" y="832655"/>
                    </a:lnTo>
                    <a:lnTo>
                      <a:pt x="9317" y="825879"/>
                    </a:lnTo>
                    <a:lnTo>
                      <a:pt x="36872" y="793973"/>
                    </a:lnTo>
                    <a:lnTo>
                      <a:pt x="61186" y="758867"/>
                    </a:lnTo>
                    <a:lnTo>
                      <a:pt x="82258" y="720562"/>
                    </a:lnTo>
                    <a:lnTo>
                      <a:pt x="100088" y="679056"/>
                    </a:lnTo>
                    <a:lnTo>
                      <a:pt x="114676" y="634350"/>
                    </a:lnTo>
                    <a:lnTo>
                      <a:pt x="126023" y="586444"/>
                    </a:lnTo>
                    <a:lnTo>
                      <a:pt x="134127" y="535339"/>
                    </a:lnTo>
                    <a:lnTo>
                      <a:pt x="138990" y="481033"/>
                    </a:lnTo>
                    <a:lnTo>
                      <a:pt x="140611" y="423527"/>
                    </a:lnTo>
                    <a:lnTo>
                      <a:pt x="138990" y="366022"/>
                    </a:lnTo>
                    <a:lnTo>
                      <a:pt x="134127" y="311716"/>
                    </a:lnTo>
                    <a:lnTo>
                      <a:pt x="126023" y="260610"/>
                    </a:lnTo>
                    <a:lnTo>
                      <a:pt x="114676" y="212705"/>
                    </a:lnTo>
                    <a:lnTo>
                      <a:pt x="100088" y="167999"/>
                    </a:lnTo>
                    <a:lnTo>
                      <a:pt x="82258" y="126493"/>
                    </a:lnTo>
                    <a:lnTo>
                      <a:pt x="61186" y="88187"/>
                    </a:lnTo>
                    <a:lnTo>
                      <a:pt x="36872" y="53082"/>
                    </a:lnTo>
                    <a:lnTo>
                      <a:pt x="9317" y="21176"/>
                    </a:lnTo>
                    <a:lnTo>
                      <a:pt x="3670" y="14399"/>
                    </a:lnTo>
                    <a:lnTo>
                      <a:pt x="564" y="10729"/>
                    </a:lnTo>
                    <a:lnTo>
                      <a:pt x="0" y="10164"/>
                    </a:lnTo>
                    <a:lnTo>
                      <a:pt x="0" y="5647"/>
                    </a:lnTo>
                    <a:lnTo>
                      <a:pt x="1411" y="2541"/>
                    </a:lnTo>
                    <a:lnTo>
                      <a:pt x="4235" y="847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179" name="object 116">
            <a:extLst>
              <a:ext uri="{FF2B5EF4-FFF2-40B4-BE49-F238E27FC236}">
                <a16:creationId xmlns:a16="http://schemas.microsoft.com/office/drawing/2014/main" id="{EB88C906-C4B5-A007-9EA1-174FBBAE1C6D}"/>
              </a:ext>
            </a:extLst>
          </p:cNvPr>
          <p:cNvGrpSpPr/>
          <p:nvPr/>
        </p:nvGrpSpPr>
        <p:grpSpPr>
          <a:xfrm>
            <a:off x="5918200" y="7145094"/>
            <a:ext cx="565150" cy="199390"/>
            <a:chOff x="847411" y="5235190"/>
            <a:chExt cx="565150" cy="199390"/>
          </a:xfrm>
        </p:grpSpPr>
        <p:sp>
          <p:nvSpPr>
            <p:cNvPr id="180" name="object 117">
              <a:extLst>
                <a:ext uri="{FF2B5EF4-FFF2-40B4-BE49-F238E27FC236}">
                  <a16:creationId xmlns:a16="http://schemas.microsoft.com/office/drawing/2014/main" id="{02EC4509-2BC3-5340-067C-7D1FA90B171A}"/>
                </a:ext>
              </a:extLst>
            </p:cNvPr>
            <p:cNvSpPr/>
            <p:nvPr/>
          </p:nvSpPr>
          <p:spPr>
            <a:xfrm>
              <a:off x="847835" y="5235613"/>
              <a:ext cx="564515" cy="198755"/>
            </a:xfrm>
            <a:custGeom>
              <a:avLst/>
              <a:gdLst/>
              <a:ahLst/>
              <a:cxnLst/>
              <a:rect l="l" t="t" r="r" b="b"/>
              <a:pathLst>
                <a:path w="564515" h="198754">
                  <a:moveTo>
                    <a:pt x="551437" y="0"/>
                  </a:moveTo>
                  <a:lnTo>
                    <a:pt x="11857" y="0"/>
                  </a:lnTo>
                  <a:lnTo>
                    <a:pt x="3952" y="3949"/>
                  </a:lnTo>
                  <a:lnTo>
                    <a:pt x="0" y="9601"/>
                  </a:lnTo>
                  <a:lnTo>
                    <a:pt x="0" y="25412"/>
                  </a:lnTo>
                  <a:lnTo>
                    <a:pt x="4517" y="31051"/>
                  </a:lnTo>
                  <a:lnTo>
                    <a:pt x="13552" y="33883"/>
                  </a:lnTo>
                  <a:lnTo>
                    <a:pt x="282916" y="33883"/>
                  </a:lnTo>
                  <a:lnTo>
                    <a:pt x="552276" y="33032"/>
                  </a:lnTo>
                  <a:lnTo>
                    <a:pt x="560188" y="28511"/>
                  </a:lnTo>
                  <a:lnTo>
                    <a:pt x="564137" y="23152"/>
                  </a:lnTo>
                  <a:lnTo>
                    <a:pt x="564137" y="10160"/>
                  </a:lnTo>
                  <a:lnTo>
                    <a:pt x="559908" y="4508"/>
                  </a:lnTo>
                  <a:lnTo>
                    <a:pt x="551437" y="0"/>
                  </a:lnTo>
                  <a:close/>
                </a:path>
                <a:path w="564515" h="198754">
                  <a:moveTo>
                    <a:pt x="552276" y="164325"/>
                  </a:moveTo>
                  <a:lnTo>
                    <a:pt x="13552" y="164325"/>
                  </a:lnTo>
                  <a:lnTo>
                    <a:pt x="4517" y="167144"/>
                  </a:lnTo>
                  <a:lnTo>
                    <a:pt x="0" y="172796"/>
                  </a:lnTo>
                  <a:lnTo>
                    <a:pt x="0" y="188607"/>
                  </a:lnTo>
                  <a:lnTo>
                    <a:pt x="3952" y="194259"/>
                  </a:lnTo>
                  <a:lnTo>
                    <a:pt x="11857" y="198208"/>
                  </a:lnTo>
                  <a:lnTo>
                    <a:pt x="551437" y="198208"/>
                  </a:lnTo>
                  <a:lnTo>
                    <a:pt x="559908" y="194259"/>
                  </a:lnTo>
                  <a:lnTo>
                    <a:pt x="564137" y="188607"/>
                  </a:lnTo>
                  <a:lnTo>
                    <a:pt x="564137" y="175615"/>
                  </a:lnTo>
                  <a:lnTo>
                    <a:pt x="560188" y="169976"/>
                  </a:lnTo>
                  <a:lnTo>
                    <a:pt x="552276" y="1643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18">
              <a:extLst>
                <a:ext uri="{FF2B5EF4-FFF2-40B4-BE49-F238E27FC236}">
                  <a16:creationId xmlns:a16="http://schemas.microsoft.com/office/drawing/2014/main" id="{0C186D04-82DA-B885-3383-F6FD2A473E97}"/>
                </a:ext>
              </a:extLst>
            </p:cNvPr>
            <p:cNvSpPr/>
            <p:nvPr/>
          </p:nvSpPr>
          <p:spPr>
            <a:xfrm>
              <a:off x="847834" y="5235614"/>
              <a:ext cx="564515" cy="198755"/>
            </a:xfrm>
            <a:custGeom>
              <a:avLst/>
              <a:gdLst/>
              <a:ahLst/>
              <a:cxnLst/>
              <a:rect l="l" t="t" r="r" b="b"/>
              <a:pathLst>
                <a:path w="564515" h="198754">
                  <a:moveTo>
                    <a:pt x="0" y="16941"/>
                  </a:moveTo>
                  <a:lnTo>
                    <a:pt x="0" y="9599"/>
                  </a:lnTo>
                  <a:lnTo>
                    <a:pt x="3952" y="3953"/>
                  </a:lnTo>
                  <a:lnTo>
                    <a:pt x="11858" y="0"/>
                  </a:lnTo>
                  <a:lnTo>
                    <a:pt x="551433" y="0"/>
                  </a:lnTo>
                  <a:lnTo>
                    <a:pt x="559903" y="4517"/>
                  </a:lnTo>
                  <a:lnTo>
                    <a:pt x="564139" y="10164"/>
                  </a:lnTo>
                  <a:lnTo>
                    <a:pt x="564139" y="16941"/>
                  </a:lnTo>
                  <a:lnTo>
                    <a:pt x="564139" y="23152"/>
                  </a:lnTo>
                  <a:lnTo>
                    <a:pt x="560185" y="28517"/>
                  </a:lnTo>
                  <a:lnTo>
                    <a:pt x="552280" y="33035"/>
                  </a:lnTo>
                  <a:lnTo>
                    <a:pt x="282916" y="33882"/>
                  </a:lnTo>
                  <a:lnTo>
                    <a:pt x="13552" y="33882"/>
                  </a:lnTo>
                  <a:lnTo>
                    <a:pt x="4517" y="31058"/>
                  </a:lnTo>
                  <a:lnTo>
                    <a:pt x="0" y="25411"/>
                  </a:lnTo>
                  <a:lnTo>
                    <a:pt x="0" y="16941"/>
                  </a:lnTo>
                  <a:close/>
                </a:path>
                <a:path w="564515" h="198754">
                  <a:moveTo>
                    <a:pt x="0" y="181269"/>
                  </a:moveTo>
                  <a:lnTo>
                    <a:pt x="0" y="172799"/>
                  </a:lnTo>
                  <a:lnTo>
                    <a:pt x="4517" y="167152"/>
                  </a:lnTo>
                  <a:lnTo>
                    <a:pt x="13552" y="164328"/>
                  </a:lnTo>
                  <a:lnTo>
                    <a:pt x="552280" y="164328"/>
                  </a:lnTo>
                  <a:lnTo>
                    <a:pt x="560185" y="169976"/>
                  </a:lnTo>
                  <a:lnTo>
                    <a:pt x="564139" y="175622"/>
                  </a:lnTo>
                  <a:lnTo>
                    <a:pt x="564139" y="181269"/>
                  </a:lnTo>
                  <a:lnTo>
                    <a:pt x="564139" y="188611"/>
                  </a:lnTo>
                  <a:lnTo>
                    <a:pt x="559903" y="194257"/>
                  </a:lnTo>
                  <a:lnTo>
                    <a:pt x="551433" y="198211"/>
                  </a:lnTo>
                  <a:lnTo>
                    <a:pt x="11858" y="198211"/>
                  </a:lnTo>
                  <a:lnTo>
                    <a:pt x="3952" y="194257"/>
                  </a:lnTo>
                  <a:lnTo>
                    <a:pt x="0" y="188611"/>
                  </a:lnTo>
                  <a:lnTo>
                    <a:pt x="0" y="18126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7158A369-636B-3129-98B7-EAAD5288743C}"/>
              </a:ext>
            </a:extLst>
          </p:cNvPr>
          <p:cNvGrpSpPr/>
          <p:nvPr/>
        </p:nvGrpSpPr>
        <p:grpSpPr>
          <a:xfrm>
            <a:off x="6844879" y="6820672"/>
            <a:ext cx="7433438" cy="848360"/>
            <a:chOff x="6844879" y="6820672"/>
            <a:chExt cx="7433438" cy="848360"/>
          </a:xfrm>
        </p:grpSpPr>
        <p:grpSp>
          <p:nvGrpSpPr>
            <p:cNvPr id="182" name="object 119">
              <a:extLst>
                <a:ext uri="{FF2B5EF4-FFF2-40B4-BE49-F238E27FC236}">
                  <a16:creationId xmlns:a16="http://schemas.microsoft.com/office/drawing/2014/main" id="{C525EC6D-B67C-4287-6E68-3634A0AB5D17}"/>
                </a:ext>
              </a:extLst>
            </p:cNvPr>
            <p:cNvGrpSpPr/>
            <p:nvPr/>
          </p:nvGrpSpPr>
          <p:grpSpPr>
            <a:xfrm>
              <a:off x="6844879" y="6820672"/>
              <a:ext cx="203835" cy="848360"/>
              <a:chOff x="1774090" y="4910768"/>
              <a:chExt cx="203835" cy="848360"/>
            </a:xfrm>
          </p:grpSpPr>
          <p:sp>
            <p:nvSpPr>
              <p:cNvPr id="183" name="object 120">
                <a:extLst>
                  <a:ext uri="{FF2B5EF4-FFF2-40B4-BE49-F238E27FC236}">
                    <a16:creationId xmlns:a16="http://schemas.microsoft.com/office/drawing/2014/main" id="{ED8F7D66-E426-AC94-4896-E33A08A30199}"/>
                  </a:ext>
                </a:extLst>
              </p:cNvPr>
              <p:cNvSpPr/>
              <p:nvPr/>
            </p:nvSpPr>
            <p:spPr>
              <a:xfrm>
                <a:off x="1774507" y="4911191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4" h="847089">
                    <a:moveTo>
                      <a:pt x="198500" y="0"/>
                    </a:moveTo>
                    <a:lnTo>
                      <a:pt x="176199" y="0"/>
                    </a:lnTo>
                    <a:lnTo>
                      <a:pt x="162426" y="10795"/>
                    </a:lnTo>
                    <a:lnTo>
                      <a:pt x="157926" y="14762"/>
                    </a:lnTo>
                    <a:lnTo>
                      <a:pt x="151682" y="21487"/>
                    </a:lnTo>
                    <a:lnTo>
                      <a:pt x="127063" y="46583"/>
                    </a:lnTo>
                    <a:lnTo>
                      <a:pt x="98158" y="80252"/>
                    </a:lnTo>
                    <a:lnTo>
                      <a:pt x="59296" y="147383"/>
                    </a:lnTo>
                    <a:lnTo>
                      <a:pt x="41301" y="184227"/>
                    </a:lnTo>
                    <a:lnTo>
                      <a:pt x="27965" y="221919"/>
                    </a:lnTo>
                    <a:lnTo>
                      <a:pt x="17586" y="263639"/>
                    </a:lnTo>
                    <a:lnTo>
                      <a:pt x="8483" y="312559"/>
                    </a:lnTo>
                    <a:lnTo>
                      <a:pt x="2122" y="366558"/>
                    </a:lnTo>
                    <a:lnTo>
                      <a:pt x="0" y="423519"/>
                    </a:lnTo>
                    <a:lnTo>
                      <a:pt x="1456" y="469600"/>
                    </a:lnTo>
                    <a:lnTo>
                      <a:pt x="5827" y="515003"/>
                    </a:lnTo>
                    <a:lnTo>
                      <a:pt x="13112" y="559726"/>
                    </a:lnTo>
                    <a:lnTo>
                      <a:pt x="23311" y="603772"/>
                    </a:lnTo>
                    <a:lnTo>
                      <a:pt x="36423" y="647141"/>
                    </a:lnTo>
                    <a:lnTo>
                      <a:pt x="57335" y="698706"/>
                    </a:lnTo>
                    <a:lnTo>
                      <a:pt x="83648" y="745826"/>
                    </a:lnTo>
                    <a:lnTo>
                      <a:pt x="115362" y="788498"/>
                    </a:lnTo>
                    <a:lnTo>
                      <a:pt x="152476" y="826719"/>
                    </a:lnTo>
                    <a:lnTo>
                      <a:pt x="176199" y="847051"/>
                    </a:lnTo>
                    <a:lnTo>
                      <a:pt x="198221" y="847051"/>
                    </a:lnTo>
                    <a:lnTo>
                      <a:pt x="202450" y="844511"/>
                    </a:lnTo>
                    <a:lnTo>
                      <a:pt x="202450" y="838860"/>
                    </a:lnTo>
                    <a:lnTo>
                      <a:pt x="188048" y="821639"/>
                    </a:lnTo>
                    <a:lnTo>
                      <a:pt x="171957" y="801944"/>
                    </a:lnTo>
                    <a:lnTo>
                      <a:pt x="141938" y="761711"/>
                    </a:lnTo>
                    <a:lnTo>
                      <a:pt x="121188" y="725288"/>
                    </a:lnTo>
                    <a:lnTo>
                      <a:pt x="101178" y="679706"/>
                    </a:lnTo>
                    <a:lnTo>
                      <a:pt x="83810" y="620833"/>
                    </a:lnTo>
                    <a:lnTo>
                      <a:pt x="69937" y="548674"/>
                    </a:lnTo>
                    <a:lnTo>
                      <a:pt x="65436" y="509076"/>
                    </a:lnTo>
                    <a:lnTo>
                      <a:pt x="62736" y="467358"/>
                    </a:lnTo>
                    <a:lnTo>
                      <a:pt x="61836" y="423519"/>
                    </a:lnTo>
                    <a:lnTo>
                      <a:pt x="62736" y="379633"/>
                    </a:lnTo>
                    <a:lnTo>
                      <a:pt x="65436" y="337758"/>
                    </a:lnTo>
                    <a:lnTo>
                      <a:pt x="69937" y="297894"/>
                    </a:lnTo>
                    <a:lnTo>
                      <a:pt x="76238" y="260045"/>
                    </a:lnTo>
                    <a:lnTo>
                      <a:pt x="92335" y="193970"/>
                    </a:lnTo>
                    <a:lnTo>
                      <a:pt x="111823" y="143154"/>
                    </a:lnTo>
                    <a:lnTo>
                      <a:pt x="132784" y="103339"/>
                    </a:lnTo>
                    <a:lnTo>
                      <a:pt x="153327" y="70307"/>
                    </a:lnTo>
                    <a:lnTo>
                      <a:pt x="180478" y="33933"/>
                    </a:lnTo>
                    <a:lnTo>
                      <a:pt x="197650" y="15239"/>
                    </a:lnTo>
                    <a:lnTo>
                      <a:pt x="202450" y="9309"/>
                    </a:lnTo>
                    <a:lnTo>
                      <a:pt x="202450" y="2539"/>
                    </a:lnTo>
                    <a:lnTo>
                      <a:pt x="1985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4" name="object 121">
                <a:extLst>
                  <a:ext uri="{FF2B5EF4-FFF2-40B4-BE49-F238E27FC236}">
                    <a16:creationId xmlns:a16="http://schemas.microsoft.com/office/drawing/2014/main" id="{FAA8CDAD-34D4-2498-E1F7-D5481C4ED51A}"/>
                  </a:ext>
                </a:extLst>
              </p:cNvPr>
              <p:cNvSpPr/>
              <p:nvPr/>
            </p:nvSpPr>
            <p:spPr>
              <a:xfrm>
                <a:off x="1774514" y="4911191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4" h="847089">
                    <a:moveTo>
                      <a:pt x="0" y="423527"/>
                    </a:moveTo>
                    <a:lnTo>
                      <a:pt x="2117" y="366563"/>
                    </a:lnTo>
                    <a:lnTo>
                      <a:pt x="8470" y="312563"/>
                    </a:lnTo>
                    <a:lnTo>
                      <a:pt x="17576" y="263646"/>
                    </a:lnTo>
                    <a:lnTo>
                      <a:pt x="27952" y="221928"/>
                    </a:lnTo>
                    <a:lnTo>
                      <a:pt x="41294" y="184234"/>
                    </a:lnTo>
                    <a:lnTo>
                      <a:pt x="59293" y="147387"/>
                    </a:lnTo>
                    <a:lnTo>
                      <a:pt x="85023" y="101805"/>
                    </a:lnTo>
                    <a:lnTo>
                      <a:pt x="106305" y="69458"/>
                    </a:lnTo>
                    <a:lnTo>
                      <a:pt x="137699" y="35893"/>
                    </a:lnTo>
                    <a:lnTo>
                      <a:pt x="145905" y="27529"/>
                    </a:lnTo>
                    <a:lnTo>
                      <a:pt x="151676" y="21493"/>
                    </a:lnTo>
                    <a:lnTo>
                      <a:pt x="155011" y="17788"/>
                    </a:lnTo>
                    <a:lnTo>
                      <a:pt x="157922" y="14770"/>
                    </a:lnTo>
                    <a:lnTo>
                      <a:pt x="162422" y="10799"/>
                    </a:lnTo>
                    <a:lnTo>
                      <a:pt x="168511" y="5876"/>
                    </a:lnTo>
                    <a:lnTo>
                      <a:pt x="176187" y="0"/>
                    </a:lnTo>
                    <a:lnTo>
                      <a:pt x="187199" y="0"/>
                    </a:lnTo>
                    <a:lnTo>
                      <a:pt x="190587" y="0"/>
                    </a:lnTo>
                    <a:lnTo>
                      <a:pt x="198493" y="0"/>
                    </a:lnTo>
                    <a:lnTo>
                      <a:pt x="202446" y="2541"/>
                    </a:lnTo>
                    <a:lnTo>
                      <a:pt x="202446" y="7623"/>
                    </a:lnTo>
                    <a:lnTo>
                      <a:pt x="202446" y="9317"/>
                    </a:lnTo>
                    <a:lnTo>
                      <a:pt x="197646" y="15247"/>
                    </a:lnTo>
                    <a:lnTo>
                      <a:pt x="188046" y="25411"/>
                    </a:lnTo>
                    <a:lnTo>
                      <a:pt x="180475" y="33935"/>
                    </a:lnTo>
                    <a:lnTo>
                      <a:pt x="153317" y="70305"/>
                    </a:lnTo>
                    <a:lnTo>
                      <a:pt x="132776" y="103340"/>
                    </a:lnTo>
                    <a:lnTo>
                      <a:pt x="111811" y="143152"/>
                    </a:lnTo>
                    <a:lnTo>
                      <a:pt x="92328" y="193975"/>
                    </a:lnTo>
                    <a:lnTo>
                      <a:pt x="76235" y="260046"/>
                    </a:lnTo>
                    <a:lnTo>
                      <a:pt x="69935" y="297898"/>
                    </a:lnTo>
                    <a:lnTo>
                      <a:pt x="65435" y="337763"/>
                    </a:lnTo>
                    <a:lnTo>
                      <a:pt x="62735" y="379639"/>
                    </a:lnTo>
                    <a:lnTo>
                      <a:pt x="61835" y="423527"/>
                    </a:lnTo>
                    <a:lnTo>
                      <a:pt x="62735" y="467363"/>
                    </a:lnTo>
                    <a:lnTo>
                      <a:pt x="65435" y="509080"/>
                    </a:lnTo>
                    <a:lnTo>
                      <a:pt x="69935" y="548680"/>
                    </a:lnTo>
                    <a:lnTo>
                      <a:pt x="83805" y="620838"/>
                    </a:lnTo>
                    <a:lnTo>
                      <a:pt x="101170" y="679709"/>
                    </a:lnTo>
                    <a:lnTo>
                      <a:pt x="121181" y="725291"/>
                    </a:lnTo>
                    <a:lnTo>
                      <a:pt x="141934" y="761714"/>
                    </a:lnTo>
                    <a:lnTo>
                      <a:pt x="171952" y="801950"/>
                    </a:lnTo>
                    <a:lnTo>
                      <a:pt x="197646" y="832937"/>
                    </a:lnTo>
                    <a:lnTo>
                      <a:pt x="202446" y="838867"/>
                    </a:lnTo>
                    <a:lnTo>
                      <a:pt x="202446" y="839432"/>
                    </a:lnTo>
                    <a:lnTo>
                      <a:pt x="202446" y="844514"/>
                    </a:lnTo>
                    <a:lnTo>
                      <a:pt x="198211" y="847055"/>
                    </a:lnTo>
                    <a:lnTo>
                      <a:pt x="189740" y="847055"/>
                    </a:lnTo>
                    <a:lnTo>
                      <a:pt x="187199" y="847055"/>
                    </a:lnTo>
                    <a:lnTo>
                      <a:pt x="176187" y="847055"/>
                    </a:lnTo>
                    <a:lnTo>
                      <a:pt x="152470" y="826726"/>
                    </a:lnTo>
                    <a:lnTo>
                      <a:pt x="115358" y="788502"/>
                    </a:lnTo>
                    <a:lnTo>
                      <a:pt x="83646" y="745832"/>
                    </a:lnTo>
                    <a:lnTo>
                      <a:pt x="57335" y="698715"/>
                    </a:lnTo>
                    <a:lnTo>
                      <a:pt x="36423" y="647150"/>
                    </a:lnTo>
                    <a:lnTo>
                      <a:pt x="23310" y="603781"/>
                    </a:lnTo>
                    <a:lnTo>
                      <a:pt x="13112" y="559734"/>
                    </a:lnTo>
                    <a:lnTo>
                      <a:pt x="5827" y="515009"/>
                    </a:lnTo>
                    <a:lnTo>
                      <a:pt x="1456" y="469607"/>
                    </a:lnTo>
                    <a:lnTo>
                      <a:pt x="0" y="423527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85" name="object 122">
              <a:extLst>
                <a:ext uri="{FF2B5EF4-FFF2-40B4-BE49-F238E27FC236}">
                  <a16:creationId xmlns:a16="http://schemas.microsoft.com/office/drawing/2014/main" id="{10FC0E44-1317-661D-1977-A6D33494FD3B}"/>
                </a:ext>
              </a:extLst>
            </p:cNvPr>
            <p:cNvGrpSpPr/>
            <p:nvPr/>
          </p:nvGrpSpPr>
          <p:grpSpPr>
            <a:xfrm>
              <a:off x="7137110" y="6891825"/>
              <a:ext cx="339090" cy="565150"/>
              <a:chOff x="2066321" y="4981921"/>
              <a:chExt cx="339090" cy="565150"/>
            </a:xfrm>
          </p:grpSpPr>
          <p:sp>
            <p:nvSpPr>
              <p:cNvPr id="186" name="object 123">
                <a:extLst>
                  <a:ext uri="{FF2B5EF4-FFF2-40B4-BE49-F238E27FC236}">
                    <a16:creationId xmlns:a16="http://schemas.microsoft.com/office/drawing/2014/main" id="{C5903AB2-9328-7609-71CC-91BABEF304DE}"/>
                  </a:ext>
                </a:extLst>
              </p:cNvPr>
              <p:cNvSpPr/>
              <p:nvPr/>
            </p:nvSpPr>
            <p:spPr>
              <a:xfrm>
                <a:off x="2066747" y="4982337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5" h="564514">
                    <a:moveTo>
                      <a:pt x="156705" y="0"/>
                    </a:moveTo>
                    <a:lnTo>
                      <a:pt x="95294" y="11012"/>
                    </a:lnTo>
                    <a:lnTo>
                      <a:pt x="44894" y="44056"/>
                    </a:lnTo>
                    <a:lnTo>
                      <a:pt x="11222" y="92121"/>
                    </a:lnTo>
                    <a:lnTo>
                      <a:pt x="0" y="148234"/>
                    </a:lnTo>
                    <a:lnTo>
                      <a:pt x="847" y="158823"/>
                    </a:lnTo>
                    <a:lnTo>
                      <a:pt x="20913" y="192178"/>
                    </a:lnTo>
                    <a:lnTo>
                      <a:pt x="49974" y="200761"/>
                    </a:lnTo>
                    <a:lnTo>
                      <a:pt x="61571" y="199487"/>
                    </a:lnTo>
                    <a:lnTo>
                      <a:pt x="94026" y="177884"/>
                    </a:lnTo>
                    <a:lnTo>
                      <a:pt x="100643" y="137334"/>
                    </a:lnTo>
                    <a:lnTo>
                      <a:pt x="77563" y="105781"/>
                    </a:lnTo>
                    <a:lnTo>
                      <a:pt x="51384" y="99110"/>
                    </a:lnTo>
                    <a:lnTo>
                      <a:pt x="49974" y="98831"/>
                    </a:lnTo>
                    <a:lnTo>
                      <a:pt x="49974" y="96570"/>
                    </a:lnTo>
                    <a:lnTo>
                      <a:pt x="52806" y="91198"/>
                    </a:lnTo>
                    <a:lnTo>
                      <a:pt x="78303" y="61362"/>
                    </a:lnTo>
                    <a:lnTo>
                      <a:pt x="123672" y="40714"/>
                    </a:lnTo>
                    <a:lnTo>
                      <a:pt x="137223" y="39814"/>
                    </a:lnTo>
                    <a:lnTo>
                      <a:pt x="162369" y="42250"/>
                    </a:lnTo>
                    <a:lnTo>
                      <a:pt x="203454" y="61733"/>
                    </a:lnTo>
                    <a:lnTo>
                      <a:pt x="231992" y="99158"/>
                    </a:lnTo>
                    <a:lnTo>
                      <a:pt x="246385" y="145325"/>
                    </a:lnTo>
                    <a:lnTo>
                      <a:pt x="248183" y="171107"/>
                    </a:lnTo>
                    <a:lnTo>
                      <a:pt x="248025" y="178891"/>
                    </a:lnTo>
                    <a:lnTo>
                      <a:pt x="239712" y="224472"/>
                    </a:lnTo>
                    <a:lnTo>
                      <a:pt x="225050" y="258196"/>
                    </a:lnTo>
                    <a:lnTo>
                      <a:pt x="212982" y="281971"/>
                    </a:lnTo>
                    <a:lnTo>
                      <a:pt x="174707" y="333956"/>
                    </a:lnTo>
                    <a:lnTo>
                      <a:pt x="134845" y="380487"/>
                    </a:lnTo>
                    <a:lnTo>
                      <a:pt x="83858" y="436027"/>
                    </a:lnTo>
                    <a:lnTo>
                      <a:pt x="30492" y="495528"/>
                    </a:lnTo>
                    <a:lnTo>
                      <a:pt x="8575" y="520787"/>
                    </a:lnTo>
                    <a:lnTo>
                      <a:pt x="1689" y="529691"/>
                    </a:lnTo>
                    <a:lnTo>
                      <a:pt x="0" y="533933"/>
                    </a:lnTo>
                    <a:lnTo>
                      <a:pt x="0" y="564146"/>
                    </a:lnTo>
                    <a:lnTo>
                      <a:pt x="314261" y="564146"/>
                    </a:lnTo>
                    <a:lnTo>
                      <a:pt x="314261" y="561606"/>
                    </a:lnTo>
                    <a:lnTo>
                      <a:pt x="316006" y="555463"/>
                    </a:lnTo>
                    <a:lnTo>
                      <a:pt x="318706" y="540424"/>
                    </a:lnTo>
                    <a:lnTo>
                      <a:pt x="322358" y="516492"/>
                    </a:lnTo>
                    <a:lnTo>
                      <a:pt x="334800" y="427131"/>
                    </a:lnTo>
                    <a:lnTo>
                      <a:pt x="337972" y="406590"/>
                    </a:lnTo>
                    <a:lnTo>
                      <a:pt x="337972" y="404050"/>
                    </a:lnTo>
                    <a:lnTo>
                      <a:pt x="304088" y="404050"/>
                    </a:lnTo>
                    <a:lnTo>
                      <a:pt x="304088" y="406590"/>
                    </a:lnTo>
                    <a:lnTo>
                      <a:pt x="297424" y="438934"/>
                    </a:lnTo>
                    <a:lnTo>
                      <a:pt x="287261" y="476629"/>
                    </a:lnTo>
                    <a:lnTo>
                      <a:pt x="244163" y="485155"/>
                    </a:lnTo>
                    <a:lnTo>
                      <a:pt x="201015" y="485953"/>
                    </a:lnTo>
                    <a:lnTo>
                      <a:pt x="142303" y="486219"/>
                    </a:lnTo>
                    <a:lnTo>
                      <a:pt x="77927" y="485368"/>
                    </a:lnTo>
                    <a:lnTo>
                      <a:pt x="153526" y="413683"/>
                    </a:lnTo>
                    <a:lnTo>
                      <a:pt x="176185" y="392612"/>
                    </a:lnTo>
                    <a:lnTo>
                      <a:pt x="195879" y="374720"/>
                    </a:lnTo>
                    <a:lnTo>
                      <a:pt x="233363" y="341794"/>
                    </a:lnTo>
                    <a:lnTo>
                      <a:pt x="251575" y="325277"/>
                    </a:lnTo>
                    <a:lnTo>
                      <a:pt x="280377" y="297319"/>
                    </a:lnTo>
                    <a:lnTo>
                      <a:pt x="312139" y="255712"/>
                    </a:lnTo>
                    <a:lnTo>
                      <a:pt x="333740" y="205833"/>
                    </a:lnTo>
                    <a:lnTo>
                      <a:pt x="337972" y="170256"/>
                    </a:lnTo>
                    <a:lnTo>
                      <a:pt x="334376" y="134311"/>
                    </a:lnTo>
                    <a:lnTo>
                      <a:pt x="308120" y="72899"/>
                    </a:lnTo>
                    <a:lnTo>
                      <a:pt x="258035" y="26681"/>
                    </a:lnTo>
                    <a:lnTo>
                      <a:pt x="193657" y="2964"/>
                    </a:lnTo>
                    <a:lnTo>
                      <a:pt x="15670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7" name="object 124">
                <a:extLst>
                  <a:ext uri="{FF2B5EF4-FFF2-40B4-BE49-F238E27FC236}">
                    <a16:creationId xmlns:a16="http://schemas.microsoft.com/office/drawing/2014/main" id="{C7E3F68F-FEC4-8A33-AEAE-6DAC1154DD0F}"/>
                  </a:ext>
                </a:extLst>
              </p:cNvPr>
              <p:cNvSpPr/>
              <p:nvPr/>
            </p:nvSpPr>
            <p:spPr>
              <a:xfrm>
                <a:off x="2066745" y="4982344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5" h="564514">
                    <a:moveTo>
                      <a:pt x="49976" y="200752"/>
                    </a:moveTo>
                    <a:lnTo>
                      <a:pt x="13552" y="185505"/>
                    </a:lnTo>
                    <a:lnTo>
                      <a:pt x="0" y="148234"/>
                    </a:lnTo>
                    <a:lnTo>
                      <a:pt x="2805" y="119170"/>
                    </a:lnTo>
                    <a:lnTo>
                      <a:pt x="25252" y="67076"/>
                    </a:lnTo>
                    <a:lnTo>
                      <a:pt x="68717" y="24776"/>
                    </a:lnTo>
                    <a:lnTo>
                      <a:pt x="124622" y="2752"/>
                    </a:lnTo>
                    <a:lnTo>
                      <a:pt x="156705" y="0"/>
                    </a:lnTo>
                    <a:lnTo>
                      <a:pt x="193658" y="2964"/>
                    </a:lnTo>
                    <a:lnTo>
                      <a:pt x="258034" y="26682"/>
                    </a:lnTo>
                    <a:lnTo>
                      <a:pt x="308116" y="72899"/>
                    </a:lnTo>
                    <a:lnTo>
                      <a:pt x="334375" y="134311"/>
                    </a:lnTo>
                    <a:lnTo>
                      <a:pt x="337975" y="170258"/>
                    </a:lnTo>
                    <a:lnTo>
                      <a:pt x="336916" y="188258"/>
                    </a:lnTo>
                    <a:lnTo>
                      <a:pt x="321034" y="239716"/>
                    </a:lnTo>
                    <a:lnTo>
                      <a:pt x="291810" y="284504"/>
                    </a:lnTo>
                    <a:lnTo>
                      <a:pt x="251575" y="325269"/>
                    </a:lnTo>
                    <a:lnTo>
                      <a:pt x="212610" y="359998"/>
                    </a:lnTo>
                    <a:lnTo>
                      <a:pt x="195881" y="374716"/>
                    </a:lnTo>
                    <a:lnTo>
                      <a:pt x="176187" y="392610"/>
                    </a:lnTo>
                    <a:lnTo>
                      <a:pt x="153528" y="413680"/>
                    </a:lnTo>
                    <a:lnTo>
                      <a:pt x="127905" y="437927"/>
                    </a:lnTo>
                    <a:lnTo>
                      <a:pt x="77929" y="485362"/>
                    </a:lnTo>
                    <a:lnTo>
                      <a:pt x="142305" y="486209"/>
                    </a:lnTo>
                    <a:lnTo>
                      <a:pt x="201016" y="485945"/>
                    </a:lnTo>
                    <a:lnTo>
                      <a:pt x="244163" y="485151"/>
                    </a:lnTo>
                    <a:lnTo>
                      <a:pt x="283763" y="481974"/>
                    </a:lnTo>
                    <a:lnTo>
                      <a:pt x="297422" y="438933"/>
                    </a:lnTo>
                    <a:lnTo>
                      <a:pt x="304092" y="406586"/>
                    </a:lnTo>
                    <a:lnTo>
                      <a:pt x="304092" y="404045"/>
                    </a:lnTo>
                    <a:lnTo>
                      <a:pt x="337975" y="404045"/>
                    </a:lnTo>
                    <a:lnTo>
                      <a:pt x="337975" y="406586"/>
                    </a:lnTo>
                    <a:lnTo>
                      <a:pt x="336969" y="412357"/>
                    </a:lnTo>
                    <a:lnTo>
                      <a:pt x="334798" y="427127"/>
                    </a:lnTo>
                    <a:lnTo>
                      <a:pt x="331463" y="450898"/>
                    </a:lnTo>
                    <a:lnTo>
                      <a:pt x="326963" y="483668"/>
                    </a:lnTo>
                    <a:lnTo>
                      <a:pt x="322357" y="516492"/>
                    </a:lnTo>
                    <a:lnTo>
                      <a:pt x="318704" y="540421"/>
                    </a:lnTo>
                    <a:lnTo>
                      <a:pt x="316004" y="555456"/>
                    </a:lnTo>
                    <a:lnTo>
                      <a:pt x="314257" y="561597"/>
                    </a:lnTo>
                    <a:lnTo>
                      <a:pt x="314257" y="564139"/>
                    </a:lnTo>
                    <a:lnTo>
                      <a:pt x="0" y="564139"/>
                    </a:lnTo>
                    <a:lnTo>
                      <a:pt x="0" y="548045"/>
                    </a:lnTo>
                    <a:lnTo>
                      <a:pt x="0" y="537880"/>
                    </a:lnTo>
                    <a:lnTo>
                      <a:pt x="0" y="533927"/>
                    </a:lnTo>
                    <a:lnTo>
                      <a:pt x="1694" y="529692"/>
                    </a:lnTo>
                    <a:lnTo>
                      <a:pt x="30494" y="495527"/>
                    </a:lnTo>
                    <a:lnTo>
                      <a:pt x="42352" y="482398"/>
                    </a:lnTo>
                    <a:lnTo>
                      <a:pt x="53364" y="470116"/>
                    </a:lnTo>
                    <a:lnTo>
                      <a:pt x="63529" y="458680"/>
                    </a:lnTo>
                    <a:lnTo>
                      <a:pt x="72846" y="448092"/>
                    </a:lnTo>
                    <a:lnTo>
                      <a:pt x="77505" y="442957"/>
                    </a:lnTo>
                    <a:lnTo>
                      <a:pt x="83858" y="436021"/>
                    </a:lnTo>
                    <a:lnTo>
                      <a:pt x="91905" y="427286"/>
                    </a:lnTo>
                    <a:lnTo>
                      <a:pt x="101646" y="416751"/>
                    </a:lnTo>
                    <a:lnTo>
                      <a:pt x="111387" y="406216"/>
                    </a:lnTo>
                    <a:lnTo>
                      <a:pt x="140399" y="374186"/>
                    </a:lnTo>
                    <a:lnTo>
                      <a:pt x="169411" y="340516"/>
                    </a:lnTo>
                    <a:lnTo>
                      <a:pt x="182487" y="323575"/>
                    </a:lnTo>
                    <a:lnTo>
                      <a:pt x="186987" y="317646"/>
                    </a:lnTo>
                    <a:lnTo>
                      <a:pt x="192228" y="310869"/>
                    </a:lnTo>
                    <a:lnTo>
                      <a:pt x="198211" y="303245"/>
                    </a:lnTo>
                    <a:lnTo>
                      <a:pt x="204087" y="295516"/>
                    </a:lnTo>
                    <a:lnTo>
                      <a:pt x="209010" y="288422"/>
                    </a:lnTo>
                    <a:lnTo>
                      <a:pt x="212981" y="281963"/>
                    </a:lnTo>
                    <a:lnTo>
                      <a:pt x="215999" y="276140"/>
                    </a:lnTo>
                    <a:lnTo>
                      <a:pt x="218699" y="270475"/>
                    </a:lnTo>
                    <a:lnTo>
                      <a:pt x="221716" y="264493"/>
                    </a:lnTo>
                    <a:lnTo>
                      <a:pt x="225052" y="258193"/>
                    </a:lnTo>
                    <a:lnTo>
                      <a:pt x="228705" y="251575"/>
                    </a:lnTo>
                    <a:lnTo>
                      <a:pt x="232252" y="244799"/>
                    </a:lnTo>
                    <a:lnTo>
                      <a:pt x="244322" y="205093"/>
                    </a:lnTo>
                    <a:lnTo>
                      <a:pt x="248187" y="171105"/>
                    </a:lnTo>
                    <a:lnTo>
                      <a:pt x="246387" y="145323"/>
                    </a:lnTo>
                    <a:lnTo>
                      <a:pt x="231987" y="99158"/>
                    </a:lnTo>
                    <a:lnTo>
                      <a:pt x="203452" y="61729"/>
                    </a:lnTo>
                    <a:lnTo>
                      <a:pt x="162369" y="42246"/>
                    </a:lnTo>
                    <a:lnTo>
                      <a:pt x="137223" y="39811"/>
                    </a:lnTo>
                    <a:lnTo>
                      <a:pt x="123670" y="40711"/>
                    </a:lnTo>
                    <a:lnTo>
                      <a:pt x="78299" y="61358"/>
                    </a:lnTo>
                    <a:lnTo>
                      <a:pt x="52799" y="91199"/>
                    </a:lnTo>
                    <a:lnTo>
                      <a:pt x="49976" y="96564"/>
                    </a:lnTo>
                    <a:lnTo>
                      <a:pt x="49976" y="98258"/>
                    </a:lnTo>
                    <a:lnTo>
                      <a:pt x="49976" y="98823"/>
                    </a:lnTo>
                    <a:lnTo>
                      <a:pt x="51388" y="99105"/>
                    </a:lnTo>
                    <a:lnTo>
                      <a:pt x="54211" y="99105"/>
                    </a:lnTo>
                    <a:lnTo>
                      <a:pt x="61887" y="99846"/>
                    </a:lnTo>
                    <a:lnTo>
                      <a:pt x="97623" y="126634"/>
                    </a:lnTo>
                    <a:lnTo>
                      <a:pt x="101646" y="149928"/>
                    </a:lnTo>
                    <a:lnTo>
                      <a:pt x="100799" y="160093"/>
                    </a:lnTo>
                    <a:lnTo>
                      <a:pt x="71787" y="196516"/>
                    </a:lnTo>
                    <a:lnTo>
                      <a:pt x="61570" y="199481"/>
                    </a:lnTo>
                    <a:lnTo>
                      <a:pt x="49976" y="20075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88" name="object 125">
              <a:extLst>
                <a:ext uri="{FF2B5EF4-FFF2-40B4-BE49-F238E27FC236}">
                  <a16:creationId xmlns:a16="http://schemas.microsoft.com/office/drawing/2014/main" id="{32A4FA23-BE0E-B6B5-AB10-9D1177308DD1}"/>
                </a:ext>
              </a:extLst>
            </p:cNvPr>
            <p:cNvGrpSpPr/>
            <p:nvPr/>
          </p:nvGrpSpPr>
          <p:grpSpPr>
            <a:xfrm>
              <a:off x="7547094" y="7082412"/>
              <a:ext cx="401955" cy="382905"/>
              <a:chOff x="2476305" y="5172508"/>
              <a:chExt cx="401955" cy="382905"/>
            </a:xfrm>
          </p:grpSpPr>
          <p:sp>
            <p:nvSpPr>
              <p:cNvPr id="189" name="object 126">
                <a:extLst>
                  <a:ext uri="{FF2B5EF4-FFF2-40B4-BE49-F238E27FC236}">
                    <a16:creationId xmlns:a16="http://schemas.microsoft.com/office/drawing/2014/main" id="{6E5CE59C-1035-757B-7C6B-115FCF97DB25}"/>
                  </a:ext>
                </a:extLst>
              </p:cNvPr>
              <p:cNvSpPr/>
              <p:nvPr/>
            </p:nvSpPr>
            <p:spPr>
              <a:xfrm>
                <a:off x="2476728" y="5172925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5" h="382270">
                    <a:moveTo>
                      <a:pt x="209219" y="0"/>
                    </a:moveTo>
                    <a:lnTo>
                      <a:pt x="169991" y="5191"/>
                    </a:lnTo>
                    <a:lnTo>
                      <a:pt x="132773" y="19908"/>
                    </a:lnTo>
                    <a:lnTo>
                      <a:pt x="97568" y="44153"/>
                    </a:lnTo>
                    <a:lnTo>
                      <a:pt x="64376" y="77927"/>
                    </a:lnTo>
                    <a:lnTo>
                      <a:pt x="36208" y="117001"/>
                    </a:lnTo>
                    <a:lnTo>
                      <a:pt x="16090" y="157130"/>
                    </a:lnTo>
                    <a:lnTo>
                      <a:pt x="4022" y="198317"/>
                    </a:lnTo>
                    <a:lnTo>
                      <a:pt x="0" y="240563"/>
                    </a:lnTo>
                    <a:lnTo>
                      <a:pt x="2081" y="272753"/>
                    </a:lnTo>
                    <a:lnTo>
                      <a:pt x="2126" y="273441"/>
                    </a:lnTo>
                    <a:lnTo>
                      <a:pt x="2222" y="274925"/>
                    </a:lnTo>
                    <a:lnTo>
                      <a:pt x="20006" y="328713"/>
                    </a:lnTo>
                    <a:lnTo>
                      <a:pt x="54046" y="362965"/>
                    </a:lnTo>
                    <a:lnTo>
                      <a:pt x="95126" y="379909"/>
                    </a:lnTo>
                    <a:lnTo>
                      <a:pt x="117729" y="382028"/>
                    </a:lnTo>
                    <a:lnTo>
                      <a:pt x="143463" y="379064"/>
                    </a:lnTo>
                    <a:lnTo>
                      <a:pt x="168983" y="370170"/>
                    </a:lnTo>
                    <a:lnTo>
                      <a:pt x="194288" y="355346"/>
                    </a:lnTo>
                    <a:lnTo>
                      <a:pt x="198896" y="351536"/>
                    </a:lnTo>
                    <a:lnTo>
                      <a:pt x="123659" y="351536"/>
                    </a:lnTo>
                    <a:lnTo>
                      <a:pt x="113446" y="350261"/>
                    </a:lnTo>
                    <a:lnTo>
                      <a:pt x="80568" y="327601"/>
                    </a:lnTo>
                    <a:lnTo>
                      <a:pt x="72007" y="283977"/>
                    </a:lnTo>
                    <a:lnTo>
                      <a:pt x="71996" y="283768"/>
                    </a:lnTo>
                    <a:lnTo>
                      <a:pt x="72555" y="281508"/>
                    </a:lnTo>
                    <a:lnTo>
                      <a:pt x="72847" y="278117"/>
                    </a:lnTo>
                    <a:lnTo>
                      <a:pt x="72847" y="264287"/>
                    </a:lnTo>
                    <a:lnTo>
                      <a:pt x="78826" y="228601"/>
                    </a:lnTo>
                    <a:lnTo>
                      <a:pt x="96189" y="159139"/>
                    </a:lnTo>
                    <a:lnTo>
                      <a:pt x="115931" y="105192"/>
                    </a:lnTo>
                    <a:lnTo>
                      <a:pt x="137110" y="70888"/>
                    </a:lnTo>
                    <a:lnTo>
                      <a:pt x="177663" y="37057"/>
                    </a:lnTo>
                    <a:lnTo>
                      <a:pt x="206679" y="30492"/>
                    </a:lnTo>
                    <a:lnTo>
                      <a:pt x="275050" y="30492"/>
                    </a:lnTo>
                    <a:lnTo>
                      <a:pt x="268298" y="23349"/>
                    </a:lnTo>
                    <a:lnTo>
                      <a:pt x="249872" y="10379"/>
                    </a:lnTo>
                    <a:lnTo>
                      <a:pt x="230179" y="2595"/>
                    </a:lnTo>
                    <a:lnTo>
                      <a:pt x="209219" y="0"/>
                    </a:lnTo>
                    <a:close/>
                  </a:path>
                  <a:path w="400685" h="382270">
                    <a:moveTo>
                      <a:pt x="289793" y="329793"/>
                    </a:moveTo>
                    <a:lnTo>
                      <a:pt x="225590" y="329793"/>
                    </a:lnTo>
                    <a:lnTo>
                      <a:pt x="226161" y="330352"/>
                    </a:lnTo>
                    <a:lnTo>
                      <a:pt x="231241" y="343065"/>
                    </a:lnTo>
                    <a:lnTo>
                      <a:pt x="266979" y="374876"/>
                    </a:lnTo>
                    <a:lnTo>
                      <a:pt x="304939" y="382028"/>
                    </a:lnTo>
                    <a:lnTo>
                      <a:pt x="313969" y="382028"/>
                    </a:lnTo>
                    <a:lnTo>
                      <a:pt x="352374" y="362546"/>
                    </a:lnTo>
                    <a:lnTo>
                      <a:pt x="361560" y="351536"/>
                    </a:lnTo>
                    <a:lnTo>
                      <a:pt x="312559" y="351536"/>
                    </a:lnTo>
                    <a:lnTo>
                      <a:pt x="304647" y="350964"/>
                    </a:lnTo>
                    <a:lnTo>
                      <a:pt x="289872" y="330352"/>
                    </a:lnTo>
                    <a:lnTo>
                      <a:pt x="289793" y="329793"/>
                    </a:lnTo>
                    <a:close/>
                  </a:path>
                  <a:path w="400685" h="382270">
                    <a:moveTo>
                      <a:pt x="275050" y="30492"/>
                    </a:moveTo>
                    <a:lnTo>
                      <a:pt x="206679" y="30492"/>
                    </a:lnTo>
                    <a:lnTo>
                      <a:pt x="218007" y="31871"/>
                    </a:lnTo>
                    <a:lnTo>
                      <a:pt x="228276" y="35153"/>
                    </a:lnTo>
                    <a:lnTo>
                      <a:pt x="258132" y="62895"/>
                    </a:lnTo>
                    <a:lnTo>
                      <a:pt x="269354" y="92328"/>
                    </a:lnTo>
                    <a:lnTo>
                      <a:pt x="269354" y="95719"/>
                    </a:lnTo>
                    <a:lnTo>
                      <a:pt x="256652" y="151144"/>
                    </a:lnTo>
                    <a:lnTo>
                      <a:pt x="247332" y="189737"/>
                    </a:lnTo>
                    <a:lnTo>
                      <a:pt x="237965" y="228121"/>
                    </a:lnTo>
                    <a:lnTo>
                      <a:pt x="226526" y="273441"/>
                    </a:lnTo>
                    <a:lnTo>
                      <a:pt x="201278" y="310395"/>
                    </a:lnTo>
                    <a:lnTo>
                      <a:pt x="171469" y="335810"/>
                    </a:lnTo>
                    <a:lnTo>
                      <a:pt x="123659" y="351536"/>
                    </a:lnTo>
                    <a:lnTo>
                      <a:pt x="198896" y="351536"/>
                    </a:lnTo>
                    <a:lnTo>
                      <a:pt x="219379" y="334594"/>
                    </a:lnTo>
                    <a:lnTo>
                      <a:pt x="222770" y="331203"/>
                    </a:lnTo>
                    <a:lnTo>
                      <a:pt x="224459" y="330073"/>
                    </a:lnTo>
                    <a:lnTo>
                      <a:pt x="225590" y="329793"/>
                    </a:lnTo>
                    <a:lnTo>
                      <a:pt x="289793" y="329793"/>
                    </a:lnTo>
                    <a:lnTo>
                      <a:pt x="289207" y="325640"/>
                    </a:lnTo>
                    <a:lnTo>
                      <a:pt x="297313" y="272753"/>
                    </a:lnTo>
                    <a:lnTo>
                      <a:pt x="307266" y="230827"/>
                    </a:lnTo>
                    <a:lnTo>
                      <a:pt x="334741" y="120179"/>
                    </a:lnTo>
                    <a:lnTo>
                      <a:pt x="344536" y="79201"/>
                    </a:lnTo>
                    <a:lnTo>
                      <a:pt x="350414" y="52413"/>
                    </a:lnTo>
                    <a:lnTo>
                      <a:pt x="352111" y="41503"/>
                    </a:lnTo>
                    <a:lnTo>
                      <a:pt x="285457" y="41503"/>
                    </a:lnTo>
                    <a:lnTo>
                      <a:pt x="275050" y="30492"/>
                    </a:lnTo>
                    <a:close/>
                  </a:path>
                  <a:path w="400685" h="382270">
                    <a:moveTo>
                      <a:pt x="395287" y="243954"/>
                    </a:moveTo>
                    <a:lnTo>
                      <a:pt x="376656" y="243954"/>
                    </a:lnTo>
                    <a:lnTo>
                      <a:pt x="373824" y="244233"/>
                    </a:lnTo>
                    <a:lnTo>
                      <a:pt x="372694" y="244805"/>
                    </a:lnTo>
                    <a:lnTo>
                      <a:pt x="370446" y="245363"/>
                    </a:lnTo>
                    <a:lnTo>
                      <a:pt x="367614" y="251294"/>
                    </a:lnTo>
                    <a:lnTo>
                      <a:pt x="364223" y="262585"/>
                    </a:lnTo>
                    <a:lnTo>
                      <a:pt x="355702" y="291812"/>
                    </a:lnTo>
                    <a:lnTo>
                      <a:pt x="347076" y="315107"/>
                    </a:lnTo>
                    <a:lnTo>
                      <a:pt x="323291" y="348424"/>
                    </a:lnTo>
                    <a:lnTo>
                      <a:pt x="312559" y="351536"/>
                    </a:lnTo>
                    <a:lnTo>
                      <a:pt x="361560" y="351536"/>
                    </a:lnTo>
                    <a:lnTo>
                      <a:pt x="366348" y="344755"/>
                    </a:lnTo>
                    <a:lnTo>
                      <a:pt x="372896" y="333527"/>
                    </a:lnTo>
                    <a:lnTo>
                      <a:pt x="373017" y="333320"/>
                    </a:lnTo>
                    <a:lnTo>
                      <a:pt x="390066" y="294776"/>
                    </a:lnTo>
                    <a:lnTo>
                      <a:pt x="400646" y="254965"/>
                    </a:lnTo>
                    <a:lnTo>
                      <a:pt x="400646" y="246494"/>
                    </a:lnTo>
                    <a:lnTo>
                      <a:pt x="395287" y="243954"/>
                    </a:lnTo>
                    <a:close/>
                  </a:path>
                  <a:path w="400685" h="382270">
                    <a:moveTo>
                      <a:pt x="331762" y="16090"/>
                    </a:moveTo>
                    <a:lnTo>
                      <a:pt x="324421" y="16090"/>
                    </a:lnTo>
                    <a:lnTo>
                      <a:pt x="312455" y="17679"/>
                    </a:lnTo>
                    <a:lnTo>
                      <a:pt x="301972" y="22444"/>
                    </a:lnTo>
                    <a:lnTo>
                      <a:pt x="296363" y="27393"/>
                    </a:lnTo>
                    <a:lnTo>
                      <a:pt x="292900" y="30492"/>
                    </a:lnTo>
                    <a:lnTo>
                      <a:pt x="285457" y="41503"/>
                    </a:lnTo>
                    <a:lnTo>
                      <a:pt x="352111" y="41503"/>
                    </a:lnTo>
                    <a:lnTo>
                      <a:pt x="352292" y="40340"/>
                    </a:lnTo>
                    <a:lnTo>
                      <a:pt x="352374" y="33032"/>
                    </a:lnTo>
                    <a:lnTo>
                      <a:pt x="349542" y="27393"/>
                    </a:lnTo>
                    <a:lnTo>
                      <a:pt x="338251" y="18351"/>
                    </a:lnTo>
                    <a:lnTo>
                      <a:pt x="331762" y="160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0" name="object 127">
                <a:extLst>
                  <a:ext uri="{FF2B5EF4-FFF2-40B4-BE49-F238E27FC236}">
                    <a16:creationId xmlns:a16="http://schemas.microsoft.com/office/drawing/2014/main" id="{B3D5696D-5302-151F-0662-BD38DFF88A46}"/>
                  </a:ext>
                </a:extLst>
              </p:cNvPr>
              <p:cNvSpPr/>
              <p:nvPr/>
            </p:nvSpPr>
            <p:spPr>
              <a:xfrm>
                <a:off x="2476728" y="5172932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5" h="382270">
                    <a:moveTo>
                      <a:pt x="0" y="240563"/>
                    </a:moveTo>
                    <a:lnTo>
                      <a:pt x="4023" y="198317"/>
                    </a:lnTo>
                    <a:lnTo>
                      <a:pt x="16094" y="157129"/>
                    </a:lnTo>
                    <a:lnTo>
                      <a:pt x="36211" y="116999"/>
                    </a:lnTo>
                    <a:lnTo>
                      <a:pt x="64376" y="77929"/>
                    </a:lnTo>
                    <a:lnTo>
                      <a:pt x="97570" y="44152"/>
                    </a:lnTo>
                    <a:lnTo>
                      <a:pt x="132776" y="19905"/>
                    </a:lnTo>
                    <a:lnTo>
                      <a:pt x="169993" y="5188"/>
                    </a:lnTo>
                    <a:lnTo>
                      <a:pt x="209222" y="0"/>
                    </a:lnTo>
                    <a:lnTo>
                      <a:pt x="230187" y="2594"/>
                    </a:lnTo>
                    <a:lnTo>
                      <a:pt x="249881" y="10376"/>
                    </a:lnTo>
                    <a:lnTo>
                      <a:pt x="268304" y="23346"/>
                    </a:lnTo>
                    <a:lnTo>
                      <a:pt x="285457" y="41505"/>
                    </a:lnTo>
                    <a:lnTo>
                      <a:pt x="292975" y="30388"/>
                    </a:lnTo>
                    <a:lnTo>
                      <a:pt x="301975" y="22446"/>
                    </a:lnTo>
                    <a:lnTo>
                      <a:pt x="312457" y="17682"/>
                    </a:lnTo>
                    <a:lnTo>
                      <a:pt x="324422" y="16094"/>
                    </a:lnTo>
                    <a:lnTo>
                      <a:pt x="331763" y="16094"/>
                    </a:lnTo>
                    <a:lnTo>
                      <a:pt x="338257" y="18353"/>
                    </a:lnTo>
                    <a:lnTo>
                      <a:pt x="343904" y="22870"/>
                    </a:lnTo>
                    <a:lnTo>
                      <a:pt x="349551" y="27387"/>
                    </a:lnTo>
                    <a:lnTo>
                      <a:pt x="352375" y="33035"/>
                    </a:lnTo>
                    <a:lnTo>
                      <a:pt x="352375" y="39811"/>
                    </a:lnTo>
                    <a:lnTo>
                      <a:pt x="350416" y="52411"/>
                    </a:lnTo>
                    <a:lnTo>
                      <a:pt x="344540" y="79199"/>
                    </a:lnTo>
                    <a:lnTo>
                      <a:pt x="334745" y="120176"/>
                    </a:lnTo>
                    <a:lnTo>
                      <a:pt x="321034" y="175340"/>
                    </a:lnTo>
                    <a:lnTo>
                      <a:pt x="307269" y="230822"/>
                    </a:lnTo>
                    <a:lnTo>
                      <a:pt x="297316" y="272751"/>
                    </a:lnTo>
                    <a:lnTo>
                      <a:pt x="291175" y="301128"/>
                    </a:lnTo>
                    <a:lnTo>
                      <a:pt x="288845" y="315951"/>
                    </a:lnTo>
                    <a:lnTo>
                      <a:pt x="289216" y="325639"/>
                    </a:lnTo>
                    <a:lnTo>
                      <a:pt x="312563" y="351528"/>
                    </a:lnTo>
                    <a:lnTo>
                      <a:pt x="317645" y="350963"/>
                    </a:lnTo>
                    <a:lnTo>
                      <a:pt x="347081" y="315104"/>
                    </a:lnTo>
                    <a:lnTo>
                      <a:pt x="364233" y="262587"/>
                    </a:lnTo>
                    <a:lnTo>
                      <a:pt x="367622" y="251293"/>
                    </a:lnTo>
                    <a:lnTo>
                      <a:pt x="370445" y="245364"/>
                    </a:lnTo>
                    <a:lnTo>
                      <a:pt x="372704" y="244799"/>
                    </a:lnTo>
                    <a:lnTo>
                      <a:pt x="373833" y="244234"/>
                    </a:lnTo>
                    <a:lnTo>
                      <a:pt x="376657" y="243952"/>
                    </a:lnTo>
                    <a:lnTo>
                      <a:pt x="381175" y="243952"/>
                    </a:lnTo>
                    <a:lnTo>
                      <a:pt x="384563" y="243952"/>
                    </a:lnTo>
                    <a:lnTo>
                      <a:pt x="395292" y="243952"/>
                    </a:lnTo>
                    <a:lnTo>
                      <a:pt x="400657" y="246493"/>
                    </a:lnTo>
                    <a:lnTo>
                      <a:pt x="400657" y="251575"/>
                    </a:lnTo>
                    <a:lnTo>
                      <a:pt x="400657" y="254963"/>
                    </a:lnTo>
                    <a:lnTo>
                      <a:pt x="390069" y="294775"/>
                    </a:lnTo>
                    <a:lnTo>
                      <a:pt x="373022" y="333316"/>
                    </a:lnTo>
                    <a:lnTo>
                      <a:pt x="346551" y="367780"/>
                    </a:lnTo>
                    <a:lnTo>
                      <a:pt x="313975" y="382022"/>
                    </a:lnTo>
                    <a:lnTo>
                      <a:pt x="304940" y="382022"/>
                    </a:lnTo>
                    <a:lnTo>
                      <a:pt x="266981" y="374875"/>
                    </a:lnTo>
                    <a:lnTo>
                      <a:pt x="235058" y="349781"/>
                    </a:lnTo>
                    <a:lnTo>
                      <a:pt x="226163" y="330351"/>
                    </a:lnTo>
                    <a:lnTo>
                      <a:pt x="225598" y="329786"/>
                    </a:lnTo>
                    <a:lnTo>
                      <a:pt x="224469" y="330069"/>
                    </a:lnTo>
                    <a:lnTo>
                      <a:pt x="222775" y="331198"/>
                    </a:lnTo>
                    <a:lnTo>
                      <a:pt x="221646" y="332328"/>
                    </a:lnTo>
                    <a:lnTo>
                      <a:pt x="220516" y="333457"/>
                    </a:lnTo>
                    <a:lnTo>
                      <a:pt x="168987" y="370163"/>
                    </a:lnTo>
                    <a:lnTo>
                      <a:pt x="117740" y="382022"/>
                    </a:lnTo>
                    <a:lnTo>
                      <a:pt x="95134" y="379904"/>
                    </a:lnTo>
                    <a:lnTo>
                      <a:pt x="54052" y="362963"/>
                    </a:lnTo>
                    <a:lnTo>
                      <a:pt x="20011" y="328710"/>
                    </a:lnTo>
                    <a:lnTo>
                      <a:pt x="2223" y="274922"/>
                    </a:lnTo>
                    <a:lnTo>
                      <a:pt x="0" y="240563"/>
                    </a:lnTo>
                    <a:close/>
                  </a:path>
                  <a:path w="400685" h="382270">
                    <a:moveTo>
                      <a:pt x="269363" y="95717"/>
                    </a:moveTo>
                    <a:lnTo>
                      <a:pt x="269363" y="92329"/>
                    </a:lnTo>
                    <a:lnTo>
                      <a:pt x="267951" y="86117"/>
                    </a:lnTo>
                    <a:lnTo>
                      <a:pt x="245646" y="47435"/>
                    </a:lnTo>
                    <a:lnTo>
                      <a:pt x="206681" y="30494"/>
                    </a:lnTo>
                    <a:lnTo>
                      <a:pt x="192017" y="32135"/>
                    </a:lnTo>
                    <a:lnTo>
                      <a:pt x="149928" y="56752"/>
                    </a:lnTo>
                    <a:lnTo>
                      <a:pt x="125787" y="87035"/>
                    </a:lnTo>
                    <a:lnTo>
                      <a:pt x="107576" y="125364"/>
                    </a:lnTo>
                    <a:lnTo>
                      <a:pt x="86611" y="193552"/>
                    </a:lnTo>
                    <a:lnTo>
                      <a:pt x="72846" y="264281"/>
                    </a:lnTo>
                    <a:lnTo>
                      <a:pt x="72846" y="265975"/>
                    </a:lnTo>
                    <a:lnTo>
                      <a:pt x="72846" y="269081"/>
                    </a:lnTo>
                    <a:lnTo>
                      <a:pt x="72846" y="273598"/>
                    </a:lnTo>
                    <a:lnTo>
                      <a:pt x="72846" y="278116"/>
                    </a:lnTo>
                    <a:lnTo>
                      <a:pt x="72564" y="281504"/>
                    </a:lnTo>
                    <a:lnTo>
                      <a:pt x="80576" y="327598"/>
                    </a:lnTo>
                    <a:lnTo>
                      <a:pt x="113452" y="350257"/>
                    </a:lnTo>
                    <a:lnTo>
                      <a:pt x="123670" y="351528"/>
                    </a:lnTo>
                    <a:lnTo>
                      <a:pt x="139711" y="349781"/>
                    </a:lnTo>
                    <a:lnTo>
                      <a:pt x="187199" y="323575"/>
                    </a:lnTo>
                    <a:lnTo>
                      <a:pt x="219916" y="288793"/>
                    </a:lnTo>
                    <a:lnTo>
                      <a:pt x="237969" y="228122"/>
                    </a:lnTo>
                    <a:lnTo>
                      <a:pt x="247340" y="189740"/>
                    </a:lnTo>
                    <a:lnTo>
                      <a:pt x="256657" y="151146"/>
                    </a:lnTo>
                    <a:lnTo>
                      <a:pt x="267669" y="104134"/>
                    </a:lnTo>
                    <a:lnTo>
                      <a:pt x="269363" y="95717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91" name="object 128">
              <a:extLst>
                <a:ext uri="{FF2B5EF4-FFF2-40B4-BE49-F238E27FC236}">
                  <a16:creationId xmlns:a16="http://schemas.microsoft.com/office/drawing/2014/main" id="{F64A052C-7057-1836-EAEE-CF5D495D9C7A}"/>
                </a:ext>
              </a:extLst>
            </p:cNvPr>
            <p:cNvGrpSpPr/>
            <p:nvPr/>
          </p:nvGrpSpPr>
          <p:grpSpPr>
            <a:xfrm>
              <a:off x="8203557" y="6962130"/>
              <a:ext cx="565150" cy="564515"/>
              <a:chOff x="3132768" y="5052226"/>
              <a:chExt cx="565150" cy="564515"/>
            </a:xfrm>
          </p:grpSpPr>
          <p:sp>
            <p:nvSpPr>
              <p:cNvPr id="192" name="object 129">
                <a:extLst>
                  <a:ext uri="{FF2B5EF4-FFF2-40B4-BE49-F238E27FC236}">
                    <a16:creationId xmlns:a16="http://schemas.microsoft.com/office/drawing/2014/main" id="{CEB48FBD-E7EE-AC1B-7EE0-B33852E3CCA8}"/>
                  </a:ext>
                </a:extLst>
              </p:cNvPr>
              <p:cNvSpPr/>
              <p:nvPr/>
            </p:nvSpPr>
            <p:spPr>
              <a:xfrm>
                <a:off x="3133191" y="5052644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3879">
                    <a:moveTo>
                      <a:pt x="299008" y="299008"/>
                    </a:moveTo>
                    <a:lnTo>
                      <a:pt x="265125" y="299008"/>
                    </a:lnTo>
                    <a:lnTo>
                      <a:pt x="265125" y="551434"/>
                    </a:lnTo>
                    <a:lnTo>
                      <a:pt x="268516" y="559346"/>
                    </a:lnTo>
                    <a:lnTo>
                      <a:pt x="273596" y="563295"/>
                    </a:lnTo>
                    <a:lnTo>
                      <a:pt x="289407" y="563295"/>
                    </a:lnTo>
                    <a:lnTo>
                      <a:pt x="294487" y="559346"/>
                    </a:lnTo>
                    <a:lnTo>
                      <a:pt x="299008" y="551434"/>
                    </a:lnTo>
                    <a:lnTo>
                      <a:pt x="299008" y="299008"/>
                    </a:lnTo>
                    <a:close/>
                  </a:path>
                  <a:path w="564514" h="563879">
                    <a:moveTo>
                      <a:pt x="551433" y="265125"/>
                    </a:moveTo>
                    <a:lnTo>
                      <a:pt x="11861" y="265125"/>
                    </a:lnTo>
                    <a:lnTo>
                      <a:pt x="3949" y="269087"/>
                    </a:lnTo>
                    <a:lnTo>
                      <a:pt x="0" y="274726"/>
                    </a:lnTo>
                    <a:lnTo>
                      <a:pt x="0" y="289407"/>
                    </a:lnTo>
                    <a:lnTo>
                      <a:pt x="3949" y="295059"/>
                    </a:lnTo>
                    <a:lnTo>
                      <a:pt x="11861" y="299008"/>
                    </a:lnTo>
                    <a:lnTo>
                      <a:pt x="551433" y="299008"/>
                    </a:lnTo>
                    <a:lnTo>
                      <a:pt x="559904" y="294500"/>
                    </a:lnTo>
                    <a:lnTo>
                      <a:pt x="564133" y="288848"/>
                    </a:lnTo>
                    <a:lnTo>
                      <a:pt x="564133" y="275297"/>
                    </a:lnTo>
                    <a:lnTo>
                      <a:pt x="559904" y="269646"/>
                    </a:lnTo>
                    <a:lnTo>
                      <a:pt x="551433" y="265125"/>
                    </a:lnTo>
                    <a:close/>
                  </a:path>
                  <a:path w="564514" h="563879">
                    <a:moveTo>
                      <a:pt x="289407" y="0"/>
                    </a:moveTo>
                    <a:lnTo>
                      <a:pt x="276986" y="0"/>
                    </a:lnTo>
                    <a:lnTo>
                      <a:pt x="271627" y="3670"/>
                    </a:lnTo>
                    <a:lnTo>
                      <a:pt x="265976" y="11010"/>
                    </a:lnTo>
                    <a:lnTo>
                      <a:pt x="265125" y="138074"/>
                    </a:lnTo>
                    <a:lnTo>
                      <a:pt x="265125" y="265125"/>
                    </a:lnTo>
                    <a:lnTo>
                      <a:pt x="299008" y="265125"/>
                    </a:lnTo>
                    <a:lnTo>
                      <a:pt x="299008" y="12712"/>
                    </a:lnTo>
                    <a:lnTo>
                      <a:pt x="295059" y="4241"/>
                    </a:lnTo>
                    <a:lnTo>
                      <a:pt x="28940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3" name="object 130">
                <a:extLst>
                  <a:ext uri="{FF2B5EF4-FFF2-40B4-BE49-F238E27FC236}">
                    <a16:creationId xmlns:a16="http://schemas.microsoft.com/office/drawing/2014/main" id="{CFA404AB-4A69-04B2-A2AD-4CB948944970}"/>
                  </a:ext>
                </a:extLst>
              </p:cNvPr>
              <p:cNvSpPr/>
              <p:nvPr/>
            </p:nvSpPr>
            <p:spPr>
              <a:xfrm>
                <a:off x="3133192" y="5052650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3879">
                    <a:moveTo>
                      <a:pt x="0" y="293081"/>
                    </a:moveTo>
                    <a:lnTo>
                      <a:pt x="0" y="289410"/>
                    </a:lnTo>
                    <a:lnTo>
                      <a:pt x="0" y="282069"/>
                    </a:lnTo>
                    <a:lnTo>
                      <a:pt x="0" y="274728"/>
                    </a:lnTo>
                    <a:lnTo>
                      <a:pt x="3952" y="269081"/>
                    </a:lnTo>
                    <a:lnTo>
                      <a:pt x="11858" y="265128"/>
                    </a:lnTo>
                    <a:lnTo>
                      <a:pt x="265128" y="265128"/>
                    </a:lnTo>
                    <a:lnTo>
                      <a:pt x="265128" y="138070"/>
                    </a:lnTo>
                    <a:lnTo>
                      <a:pt x="265975" y="11011"/>
                    </a:lnTo>
                    <a:lnTo>
                      <a:pt x="271622" y="3670"/>
                    </a:lnTo>
                    <a:lnTo>
                      <a:pt x="276987" y="0"/>
                    </a:lnTo>
                    <a:lnTo>
                      <a:pt x="282069" y="0"/>
                    </a:lnTo>
                    <a:lnTo>
                      <a:pt x="289410" y="0"/>
                    </a:lnTo>
                    <a:lnTo>
                      <a:pt x="295057" y="4235"/>
                    </a:lnTo>
                    <a:lnTo>
                      <a:pt x="299010" y="12705"/>
                    </a:lnTo>
                    <a:lnTo>
                      <a:pt x="299010" y="265128"/>
                    </a:lnTo>
                    <a:lnTo>
                      <a:pt x="551433" y="265128"/>
                    </a:lnTo>
                    <a:lnTo>
                      <a:pt x="559903" y="269645"/>
                    </a:lnTo>
                    <a:lnTo>
                      <a:pt x="564139" y="275293"/>
                    </a:lnTo>
                    <a:lnTo>
                      <a:pt x="564139" y="282069"/>
                    </a:lnTo>
                    <a:lnTo>
                      <a:pt x="564139" y="288845"/>
                    </a:lnTo>
                    <a:lnTo>
                      <a:pt x="559903" y="294493"/>
                    </a:lnTo>
                    <a:lnTo>
                      <a:pt x="551433" y="299010"/>
                    </a:lnTo>
                    <a:lnTo>
                      <a:pt x="299010" y="299010"/>
                    </a:lnTo>
                    <a:lnTo>
                      <a:pt x="299010" y="551433"/>
                    </a:lnTo>
                    <a:lnTo>
                      <a:pt x="294493" y="559339"/>
                    </a:lnTo>
                    <a:lnTo>
                      <a:pt x="289410" y="563292"/>
                    </a:lnTo>
                    <a:lnTo>
                      <a:pt x="283763" y="563292"/>
                    </a:lnTo>
                    <a:lnTo>
                      <a:pt x="282069" y="563292"/>
                    </a:lnTo>
                    <a:lnTo>
                      <a:pt x="280375" y="563292"/>
                    </a:lnTo>
                    <a:lnTo>
                      <a:pt x="273598" y="563292"/>
                    </a:lnTo>
                    <a:lnTo>
                      <a:pt x="268516" y="559339"/>
                    </a:lnTo>
                    <a:lnTo>
                      <a:pt x="265128" y="551433"/>
                    </a:lnTo>
                    <a:lnTo>
                      <a:pt x="265128" y="299010"/>
                    </a:lnTo>
                    <a:lnTo>
                      <a:pt x="11858" y="299010"/>
                    </a:lnTo>
                    <a:lnTo>
                      <a:pt x="3952" y="295057"/>
                    </a:lnTo>
                    <a:lnTo>
                      <a:pt x="0" y="289410"/>
                    </a:lnTo>
                    <a:lnTo>
                      <a:pt x="0" y="282069"/>
                    </a:lnTo>
                    <a:lnTo>
                      <a:pt x="0" y="29308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94" name="object 131">
              <a:extLst>
                <a:ext uri="{FF2B5EF4-FFF2-40B4-BE49-F238E27FC236}">
                  <a16:creationId xmlns:a16="http://schemas.microsoft.com/office/drawing/2014/main" id="{A2E8EA72-5C2E-2D73-C342-8ADDBC088236}"/>
                </a:ext>
              </a:extLst>
            </p:cNvPr>
            <p:cNvGrpSpPr/>
            <p:nvPr/>
          </p:nvGrpSpPr>
          <p:grpSpPr>
            <a:xfrm>
              <a:off x="9073479" y="6891825"/>
              <a:ext cx="292735" cy="565150"/>
              <a:chOff x="4002690" y="4981921"/>
              <a:chExt cx="292735" cy="565150"/>
            </a:xfrm>
          </p:grpSpPr>
          <p:sp>
            <p:nvSpPr>
              <p:cNvPr id="195" name="object 132">
                <a:extLst>
                  <a:ext uri="{FF2B5EF4-FFF2-40B4-BE49-F238E27FC236}">
                    <a16:creationId xmlns:a16="http://schemas.microsoft.com/office/drawing/2014/main" id="{4BF44247-0746-F25C-868C-A121A12E19BD}"/>
                  </a:ext>
                </a:extLst>
              </p:cNvPr>
              <p:cNvSpPr/>
              <p:nvPr/>
            </p:nvSpPr>
            <p:spPr>
              <a:xfrm>
                <a:off x="4003116" y="4982337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4">
                    <a:moveTo>
                      <a:pt x="176187" y="0"/>
                    </a:moveTo>
                    <a:lnTo>
                      <a:pt x="165455" y="0"/>
                    </a:lnTo>
                    <a:lnTo>
                      <a:pt x="162077" y="850"/>
                    </a:lnTo>
                    <a:lnTo>
                      <a:pt x="160947" y="2539"/>
                    </a:lnTo>
                    <a:lnTo>
                      <a:pt x="155650" y="7199"/>
                    </a:lnTo>
                    <a:lnTo>
                      <a:pt x="118592" y="30919"/>
                    </a:lnTo>
                    <a:lnTo>
                      <a:pt x="72474" y="46427"/>
                    </a:lnTo>
                    <a:lnTo>
                      <a:pt x="16090" y="54216"/>
                    </a:lnTo>
                    <a:lnTo>
                      <a:pt x="0" y="54216"/>
                    </a:lnTo>
                    <a:lnTo>
                      <a:pt x="0" y="93179"/>
                    </a:lnTo>
                    <a:lnTo>
                      <a:pt x="16090" y="93179"/>
                    </a:lnTo>
                    <a:lnTo>
                      <a:pt x="29328" y="92172"/>
                    </a:lnTo>
                    <a:lnTo>
                      <a:pt x="75602" y="85132"/>
                    </a:lnTo>
                    <a:lnTo>
                      <a:pt x="110121" y="74549"/>
                    </a:lnTo>
                    <a:lnTo>
                      <a:pt x="110121" y="512470"/>
                    </a:lnTo>
                    <a:lnTo>
                      <a:pt x="109550" y="511911"/>
                    </a:lnTo>
                    <a:lnTo>
                      <a:pt x="107861" y="513041"/>
                    </a:lnTo>
                    <a:lnTo>
                      <a:pt x="100520" y="520090"/>
                    </a:lnTo>
                    <a:lnTo>
                      <a:pt x="99390" y="520090"/>
                    </a:lnTo>
                    <a:lnTo>
                      <a:pt x="89230" y="522922"/>
                    </a:lnTo>
                    <a:lnTo>
                      <a:pt x="84708" y="523760"/>
                    </a:lnTo>
                    <a:lnTo>
                      <a:pt x="74536" y="524890"/>
                    </a:lnTo>
                    <a:lnTo>
                      <a:pt x="67487" y="525183"/>
                    </a:lnTo>
                    <a:lnTo>
                      <a:pt x="4241" y="525183"/>
                    </a:lnTo>
                    <a:lnTo>
                      <a:pt x="4241" y="564146"/>
                    </a:lnTo>
                    <a:lnTo>
                      <a:pt x="14401" y="564146"/>
                    </a:lnTo>
                    <a:lnTo>
                      <a:pt x="29384" y="563031"/>
                    </a:lnTo>
                    <a:lnTo>
                      <a:pt x="56541" y="562238"/>
                    </a:lnTo>
                    <a:lnTo>
                      <a:pt x="95874" y="561764"/>
                    </a:lnTo>
                    <a:lnTo>
                      <a:pt x="147383" y="561606"/>
                    </a:lnTo>
                    <a:lnTo>
                      <a:pt x="199642" y="561764"/>
                    </a:lnTo>
                    <a:lnTo>
                      <a:pt x="239509" y="562238"/>
                    </a:lnTo>
                    <a:lnTo>
                      <a:pt x="266984" y="563031"/>
                    </a:lnTo>
                    <a:lnTo>
                      <a:pt x="282066" y="564146"/>
                    </a:lnTo>
                    <a:lnTo>
                      <a:pt x="291388" y="564146"/>
                    </a:lnTo>
                    <a:lnTo>
                      <a:pt x="291388" y="525183"/>
                    </a:lnTo>
                    <a:lnTo>
                      <a:pt x="269366" y="525183"/>
                    </a:lnTo>
                    <a:lnTo>
                      <a:pt x="238023" y="524756"/>
                    </a:lnTo>
                    <a:lnTo>
                      <a:pt x="199339" y="521220"/>
                    </a:lnTo>
                    <a:lnTo>
                      <a:pt x="185508" y="258356"/>
                    </a:lnTo>
                    <a:lnTo>
                      <a:pt x="185508" y="5079"/>
                    </a:lnTo>
                    <a:lnTo>
                      <a:pt x="180987" y="1701"/>
                    </a:lnTo>
                    <a:lnTo>
                      <a:pt x="17618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6" name="object 133">
                <a:extLst>
                  <a:ext uri="{FF2B5EF4-FFF2-40B4-BE49-F238E27FC236}">
                    <a16:creationId xmlns:a16="http://schemas.microsoft.com/office/drawing/2014/main" id="{60A6F3B0-7657-54DC-D101-32585A0D72A2}"/>
                  </a:ext>
                </a:extLst>
              </p:cNvPr>
              <p:cNvSpPr/>
              <p:nvPr/>
            </p:nvSpPr>
            <p:spPr>
              <a:xfrm>
                <a:off x="4003114" y="4982344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4">
                    <a:moveTo>
                      <a:pt x="110117" y="74540"/>
                    </a:moveTo>
                    <a:lnTo>
                      <a:pt x="65223" y="87246"/>
                    </a:lnTo>
                    <a:lnTo>
                      <a:pt x="16094" y="93176"/>
                    </a:lnTo>
                    <a:lnTo>
                      <a:pt x="0" y="93176"/>
                    </a:lnTo>
                    <a:lnTo>
                      <a:pt x="0" y="54211"/>
                    </a:lnTo>
                    <a:lnTo>
                      <a:pt x="16094" y="54211"/>
                    </a:lnTo>
                    <a:lnTo>
                      <a:pt x="35629" y="52782"/>
                    </a:lnTo>
                    <a:lnTo>
                      <a:pt x="89787" y="41505"/>
                    </a:lnTo>
                    <a:lnTo>
                      <a:pt x="129175" y="25940"/>
                    </a:lnTo>
                    <a:lnTo>
                      <a:pt x="160940" y="2541"/>
                    </a:lnTo>
                    <a:lnTo>
                      <a:pt x="162069" y="847"/>
                    </a:lnTo>
                    <a:lnTo>
                      <a:pt x="165457" y="0"/>
                    </a:lnTo>
                    <a:lnTo>
                      <a:pt x="171105" y="0"/>
                    </a:lnTo>
                    <a:lnTo>
                      <a:pt x="176187" y="0"/>
                    </a:lnTo>
                    <a:lnTo>
                      <a:pt x="180987" y="1694"/>
                    </a:lnTo>
                    <a:lnTo>
                      <a:pt x="185505" y="5082"/>
                    </a:lnTo>
                    <a:lnTo>
                      <a:pt x="185505" y="258351"/>
                    </a:lnTo>
                    <a:lnTo>
                      <a:pt x="186352" y="512468"/>
                    </a:lnTo>
                    <a:lnTo>
                      <a:pt x="190305" y="516421"/>
                    </a:lnTo>
                    <a:lnTo>
                      <a:pt x="193693" y="518962"/>
                    </a:lnTo>
                    <a:lnTo>
                      <a:pt x="196516" y="520092"/>
                    </a:lnTo>
                    <a:lnTo>
                      <a:pt x="199340" y="521221"/>
                    </a:lnTo>
                    <a:lnTo>
                      <a:pt x="238022" y="524750"/>
                    </a:lnTo>
                    <a:lnTo>
                      <a:pt x="269363" y="525174"/>
                    </a:lnTo>
                    <a:lnTo>
                      <a:pt x="291387" y="525174"/>
                    </a:lnTo>
                    <a:lnTo>
                      <a:pt x="291387" y="564139"/>
                    </a:lnTo>
                    <a:lnTo>
                      <a:pt x="282069" y="564139"/>
                    </a:lnTo>
                    <a:lnTo>
                      <a:pt x="266981" y="563027"/>
                    </a:lnTo>
                    <a:lnTo>
                      <a:pt x="239505" y="562233"/>
                    </a:lnTo>
                    <a:lnTo>
                      <a:pt x="199640" y="561756"/>
                    </a:lnTo>
                    <a:lnTo>
                      <a:pt x="147387" y="561597"/>
                    </a:lnTo>
                    <a:lnTo>
                      <a:pt x="95875" y="561756"/>
                    </a:lnTo>
                    <a:lnTo>
                      <a:pt x="56540" y="562233"/>
                    </a:lnTo>
                    <a:lnTo>
                      <a:pt x="29382" y="563027"/>
                    </a:lnTo>
                    <a:lnTo>
                      <a:pt x="14399" y="564139"/>
                    </a:lnTo>
                    <a:lnTo>
                      <a:pt x="4235" y="564139"/>
                    </a:lnTo>
                    <a:lnTo>
                      <a:pt x="4235" y="525174"/>
                    </a:lnTo>
                    <a:lnTo>
                      <a:pt x="26258" y="525174"/>
                    </a:lnTo>
                    <a:lnTo>
                      <a:pt x="35258" y="525174"/>
                    </a:lnTo>
                    <a:lnTo>
                      <a:pt x="43623" y="525174"/>
                    </a:lnTo>
                    <a:lnTo>
                      <a:pt x="51352" y="525174"/>
                    </a:lnTo>
                    <a:lnTo>
                      <a:pt x="58446" y="525174"/>
                    </a:lnTo>
                    <a:lnTo>
                      <a:pt x="67482" y="525174"/>
                    </a:lnTo>
                    <a:lnTo>
                      <a:pt x="74540" y="524892"/>
                    </a:lnTo>
                    <a:lnTo>
                      <a:pt x="79623" y="524327"/>
                    </a:lnTo>
                    <a:lnTo>
                      <a:pt x="84705" y="523762"/>
                    </a:lnTo>
                    <a:lnTo>
                      <a:pt x="89222" y="522915"/>
                    </a:lnTo>
                    <a:lnTo>
                      <a:pt x="93176" y="521786"/>
                    </a:lnTo>
                    <a:lnTo>
                      <a:pt x="97129" y="520656"/>
                    </a:lnTo>
                    <a:lnTo>
                      <a:pt x="99387" y="520092"/>
                    </a:lnTo>
                    <a:lnTo>
                      <a:pt x="99952" y="520092"/>
                    </a:lnTo>
                    <a:lnTo>
                      <a:pt x="100517" y="520092"/>
                    </a:lnTo>
                    <a:lnTo>
                      <a:pt x="102211" y="518680"/>
                    </a:lnTo>
                    <a:lnTo>
                      <a:pt x="105034" y="515856"/>
                    </a:lnTo>
                    <a:lnTo>
                      <a:pt x="107858" y="513033"/>
                    </a:lnTo>
                    <a:lnTo>
                      <a:pt x="109552" y="511903"/>
                    </a:lnTo>
                    <a:lnTo>
                      <a:pt x="110117" y="512468"/>
                    </a:lnTo>
                    <a:lnTo>
                      <a:pt x="110117" y="7454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97" name="object 134">
              <a:extLst>
                <a:ext uri="{FF2B5EF4-FFF2-40B4-BE49-F238E27FC236}">
                  <a16:creationId xmlns:a16="http://schemas.microsoft.com/office/drawing/2014/main" id="{C2617020-46F7-A8F8-4FD6-929D09DB5415}"/>
                </a:ext>
              </a:extLst>
            </p:cNvPr>
            <p:cNvGrpSpPr/>
            <p:nvPr/>
          </p:nvGrpSpPr>
          <p:grpSpPr>
            <a:xfrm>
              <a:off x="9474145" y="6820672"/>
              <a:ext cx="203835" cy="848360"/>
              <a:chOff x="4403356" y="4910768"/>
              <a:chExt cx="203835" cy="848360"/>
            </a:xfrm>
          </p:grpSpPr>
          <p:sp>
            <p:nvSpPr>
              <p:cNvPr id="198" name="object 135">
                <a:extLst>
                  <a:ext uri="{FF2B5EF4-FFF2-40B4-BE49-F238E27FC236}">
                    <a16:creationId xmlns:a16="http://schemas.microsoft.com/office/drawing/2014/main" id="{D8A4961C-6E2B-683E-316D-9EDA1B35D8F9}"/>
                  </a:ext>
                </a:extLst>
              </p:cNvPr>
              <p:cNvSpPr/>
              <p:nvPr/>
            </p:nvSpPr>
            <p:spPr>
              <a:xfrm>
                <a:off x="4403775" y="4911191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4" h="847089">
                    <a:moveTo>
                      <a:pt x="26263" y="0"/>
                    </a:moveTo>
                    <a:lnTo>
                      <a:pt x="7619" y="0"/>
                    </a:lnTo>
                    <a:lnTo>
                      <a:pt x="4229" y="838"/>
                    </a:lnTo>
                    <a:lnTo>
                      <a:pt x="1409" y="2539"/>
                    </a:lnTo>
                    <a:lnTo>
                      <a:pt x="0" y="5638"/>
                    </a:lnTo>
                    <a:lnTo>
                      <a:pt x="0" y="10159"/>
                    </a:lnTo>
                    <a:lnTo>
                      <a:pt x="9321" y="21170"/>
                    </a:lnTo>
                    <a:lnTo>
                      <a:pt x="36877" y="53077"/>
                    </a:lnTo>
                    <a:lnTo>
                      <a:pt x="61190" y="88182"/>
                    </a:lnTo>
                    <a:lnTo>
                      <a:pt x="82262" y="126488"/>
                    </a:lnTo>
                    <a:lnTo>
                      <a:pt x="100091" y="167993"/>
                    </a:lnTo>
                    <a:lnTo>
                      <a:pt x="114680" y="212698"/>
                    </a:lnTo>
                    <a:lnTo>
                      <a:pt x="126026" y="260603"/>
                    </a:lnTo>
                    <a:lnTo>
                      <a:pt x="134130" y="311708"/>
                    </a:lnTo>
                    <a:lnTo>
                      <a:pt x="138993" y="366013"/>
                    </a:lnTo>
                    <a:lnTo>
                      <a:pt x="140614" y="423519"/>
                    </a:lnTo>
                    <a:lnTo>
                      <a:pt x="138993" y="481025"/>
                    </a:lnTo>
                    <a:lnTo>
                      <a:pt x="134130" y="535332"/>
                    </a:lnTo>
                    <a:lnTo>
                      <a:pt x="126026" y="586438"/>
                    </a:lnTo>
                    <a:lnTo>
                      <a:pt x="114680" y="634346"/>
                    </a:lnTo>
                    <a:lnTo>
                      <a:pt x="100091" y="679053"/>
                    </a:lnTo>
                    <a:lnTo>
                      <a:pt x="82262" y="720560"/>
                    </a:lnTo>
                    <a:lnTo>
                      <a:pt x="61190" y="758867"/>
                    </a:lnTo>
                    <a:lnTo>
                      <a:pt x="36877" y="793974"/>
                    </a:lnTo>
                    <a:lnTo>
                      <a:pt x="0" y="836891"/>
                    </a:lnTo>
                    <a:lnTo>
                      <a:pt x="558" y="840270"/>
                    </a:lnTo>
                    <a:lnTo>
                      <a:pt x="1409" y="842822"/>
                    </a:lnTo>
                    <a:lnTo>
                      <a:pt x="3670" y="846201"/>
                    </a:lnTo>
                    <a:lnTo>
                      <a:pt x="5079" y="847051"/>
                    </a:lnTo>
                    <a:lnTo>
                      <a:pt x="26263" y="847051"/>
                    </a:lnTo>
                    <a:lnTo>
                      <a:pt x="29641" y="843660"/>
                    </a:lnTo>
                    <a:lnTo>
                      <a:pt x="39814" y="835761"/>
                    </a:lnTo>
                    <a:lnTo>
                      <a:pt x="76238" y="799617"/>
                    </a:lnTo>
                    <a:lnTo>
                      <a:pt x="104345" y="766420"/>
                    </a:lnTo>
                    <a:lnTo>
                      <a:pt x="124942" y="732488"/>
                    </a:lnTo>
                    <a:lnTo>
                      <a:pt x="152736" y="681029"/>
                    </a:lnTo>
                    <a:lnTo>
                      <a:pt x="168409" y="643757"/>
                    </a:lnTo>
                    <a:lnTo>
                      <a:pt x="179844" y="605481"/>
                    </a:lnTo>
                    <a:lnTo>
                      <a:pt x="189583" y="560166"/>
                    </a:lnTo>
                    <a:lnTo>
                      <a:pt x="197682" y="507540"/>
                    </a:lnTo>
                    <a:lnTo>
                      <a:pt x="201920" y="452056"/>
                    </a:lnTo>
                    <a:lnTo>
                      <a:pt x="202450" y="423519"/>
                    </a:lnTo>
                    <a:lnTo>
                      <a:pt x="200993" y="377443"/>
                    </a:lnTo>
                    <a:lnTo>
                      <a:pt x="196622" y="332041"/>
                    </a:lnTo>
                    <a:lnTo>
                      <a:pt x="189338" y="287316"/>
                    </a:lnTo>
                    <a:lnTo>
                      <a:pt x="179139" y="243267"/>
                    </a:lnTo>
                    <a:lnTo>
                      <a:pt x="166027" y="199897"/>
                    </a:lnTo>
                    <a:lnTo>
                      <a:pt x="145114" y="148334"/>
                    </a:lnTo>
                    <a:lnTo>
                      <a:pt x="118802" y="101217"/>
                    </a:lnTo>
                    <a:lnTo>
                      <a:pt x="87088" y="58546"/>
                    </a:lnTo>
                    <a:lnTo>
                      <a:pt x="49974" y="20319"/>
                    </a:lnTo>
                    <a:lnTo>
                      <a:pt x="2626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9" name="object 136">
                <a:extLst>
                  <a:ext uri="{FF2B5EF4-FFF2-40B4-BE49-F238E27FC236}">
                    <a16:creationId xmlns:a16="http://schemas.microsoft.com/office/drawing/2014/main" id="{E66FCA8E-E4A0-38DC-2E76-84FF872E7607}"/>
                  </a:ext>
                </a:extLst>
              </p:cNvPr>
              <p:cNvSpPr/>
              <p:nvPr/>
            </p:nvSpPr>
            <p:spPr>
              <a:xfrm>
                <a:off x="4403780" y="4911191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4" h="847089">
                    <a:moveTo>
                      <a:pt x="4235" y="847"/>
                    </a:moveTo>
                    <a:lnTo>
                      <a:pt x="7623" y="0"/>
                    </a:lnTo>
                    <a:lnTo>
                      <a:pt x="10446" y="0"/>
                    </a:lnTo>
                    <a:lnTo>
                      <a:pt x="13270" y="0"/>
                    </a:lnTo>
                    <a:lnTo>
                      <a:pt x="16094" y="0"/>
                    </a:lnTo>
                    <a:lnTo>
                      <a:pt x="26258" y="0"/>
                    </a:lnTo>
                    <a:lnTo>
                      <a:pt x="49976" y="20329"/>
                    </a:lnTo>
                    <a:lnTo>
                      <a:pt x="87087" y="58552"/>
                    </a:lnTo>
                    <a:lnTo>
                      <a:pt x="118799" y="101223"/>
                    </a:lnTo>
                    <a:lnTo>
                      <a:pt x="145111" y="148340"/>
                    </a:lnTo>
                    <a:lnTo>
                      <a:pt x="166022" y="199905"/>
                    </a:lnTo>
                    <a:lnTo>
                      <a:pt x="179135" y="243274"/>
                    </a:lnTo>
                    <a:lnTo>
                      <a:pt x="189334" y="287321"/>
                    </a:lnTo>
                    <a:lnTo>
                      <a:pt x="196618" y="332046"/>
                    </a:lnTo>
                    <a:lnTo>
                      <a:pt x="200989" y="377448"/>
                    </a:lnTo>
                    <a:lnTo>
                      <a:pt x="202446" y="423527"/>
                    </a:lnTo>
                    <a:lnTo>
                      <a:pt x="201916" y="452062"/>
                    </a:lnTo>
                    <a:lnTo>
                      <a:pt x="197681" y="507545"/>
                    </a:lnTo>
                    <a:lnTo>
                      <a:pt x="189581" y="560168"/>
                    </a:lnTo>
                    <a:lnTo>
                      <a:pt x="179840" y="605486"/>
                    </a:lnTo>
                    <a:lnTo>
                      <a:pt x="168405" y="643762"/>
                    </a:lnTo>
                    <a:lnTo>
                      <a:pt x="152734" y="681032"/>
                    </a:lnTo>
                    <a:lnTo>
                      <a:pt x="133517" y="717191"/>
                    </a:lnTo>
                    <a:lnTo>
                      <a:pt x="110964" y="756420"/>
                    </a:lnTo>
                    <a:lnTo>
                      <a:pt x="86982" y="788026"/>
                    </a:lnTo>
                    <a:lnTo>
                      <a:pt x="58023" y="818467"/>
                    </a:lnTo>
                    <a:lnTo>
                      <a:pt x="29646" y="843667"/>
                    </a:lnTo>
                    <a:lnTo>
                      <a:pt x="27952" y="845361"/>
                    </a:lnTo>
                    <a:lnTo>
                      <a:pt x="26823" y="846490"/>
                    </a:lnTo>
                    <a:lnTo>
                      <a:pt x="26258" y="847055"/>
                    </a:lnTo>
                    <a:lnTo>
                      <a:pt x="16094" y="847055"/>
                    </a:lnTo>
                    <a:lnTo>
                      <a:pt x="11576" y="847055"/>
                    </a:lnTo>
                    <a:lnTo>
                      <a:pt x="8470" y="847055"/>
                    </a:lnTo>
                    <a:lnTo>
                      <a:pt x="6776" y="847055"/>
                    </a:lnTo>
                    <a:lnTo>
                      <a:pt x="5082" y="847055"/>
                    </a:lnTo>
                    <a:lnTo>
                      <a:pt x="3670" y="846208"/>
                    </a:lnTo>
                    <a:lnTo>
                      <a:pt x="2541" y="844514"/>
                    </a:lnTo>
                    <a:lnTo>
                      <a:pt x="1411" y="842820"/>
                    </a:lnTo>
                    <a:lnTo>
                      <a:pt x="564" y="840279"/>
                    </a:lnTo>
                    <a:lnTo>
                      <a:pt x="0" y="836891"/>
                    </a:lnTo>
                    <a:lnTo>
                      <a:pt x="564" y="836326"/>
                    </a:lnTo>
                    <a:lnTo>
                      <a:pt x="3670" y="832655"/>
                    </a:lnTo>
                    <a:lnTo>
                      <a:pt x="9317" y="825879"/>
                    </a:lnTo>
                    <a:lnTo>
                      <a:pt x="36872" y="793973"/>
                    </a:lnTo>
                    <a:lnTo>
                      <a:pt x="61186" y="758867"/>
                    </a:lnTo>
                    <a:lnTo>
                      <a:pt x="82258" y="720562"/>
                    </a:lnTo>
                    <a:lnTo>
                      <a:pt x="100088" y="679056"/>
                    </a:lnTo>
                    <a:lnTo>
                      <a:pt x="114676" y="634350"/>
                    </a:lnTo>
                    <a:lnTo>
                      <a:pt x="126023" y="586444"/>
                    </a:lnTo>
                    <a:lnTo>
                      <a:pt x="134127" y="535339"/>
                    </a:lnTo>
                    <a:lnTo>
                      <a:pt x="138990" y="481033"/>
                    </a:lnTo>
                    <a:lnTo>
                      <a:pt x="140611" y="423527"/>
                    </a:lnTo>
                    <a:lnTo>
                      <a:pt x="138990" y="366022"/>
                    </a:lnTo>
                    <a:lnTo>
                      <a:pt x="134127" y="311716"/>
                    </a:lnTo>
                    <a:lnTo>
                      <a:pt x="126023" y="260610"/>
                    </a:lnTo>
                    <a:lnTo>
                      <a:pt x="114676" y="212705"/>
                    </a:lnTo>
                    <a:lnTo>
                      <a:pt x="100088" y="167999"/>
                    </a:lnTo>
                    <a:lnTo>
                      <a:pt x="82258" y="126493"/>
                    </a:lnTo>
                    <a:lnTo>
                      <a:pt x="61186" y="88187"/>
                    </a:lnTo>
                    <a:lnTo>
                      <a:pt x="36872" y="53082"/>
                    </a:lnTo>
                    <a:lnTo>
                      <a:pt x="9317" y="21176"/>
                    </a:lnTo>
                    <a:lnTo>
                      <a:pt x="3670" y="14399"/>
                    </a:lnTo>
                    <a:lnTo>
                      <a:pt x="564" y="10729"/>
                    </a:lnTo>
                    <a:lnTo>
                      <a:pt x="0" y="10164"/>
                    </a:lnTo>
                    <a:lnTo>
                      <a:pt x="0" y="5647"/>
                    </a:lnTo>
                    <a:lnTo>
                      <a:pt x="1411" y="2541"/>
                    </a:lnTo>
                    <a:lnTo>
                      <a:pt x="4235" y="847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00" name="object 137">
              <a:extLst>
                <a:ext uri="{FF2B5EF4-FFF2-40B4-BE49-F238E27FC236}">
                  <a16:creationId xmlns:a16="http://schemas.microsoft.com/office/drawing/2014/main" id="{3C5B5414-859B-1975-B2FC-74FF67621AFA}"/>
                </a:ext>
              </a:extLst>
            </p:cNvPr>
            <p:cNvGrpSpPr/>
            <p:nvPr/>
          </p:nvGrpSpPr>
          <p:grpSpPr>
            <a:xfrm>
              <a:off x="9992543" y="6962130"/>
              <a:ext cx="565150" cy="564515"/>
              <a:chOff x="4921754" y="5052226"/>
              <a:chExt cx="565150" cy="564515"/>
            </a:xfrm>
          </p:grpSpPr>
          <p:sp>
            <p:nvSpPr>
              <p:cNvPr id="201" name="object 138">
                <a:extLst>
                  <a:ext uri="{FF2B5EF4-FFF2-40B4-BE49-F238E27FC236}">
                    <a16:creationId xmlns:a16="http://schemas.microsoft.com/office/drawing/2014/main" id="{EA917F28-3674-0719-E3CF-CD49A249D928}"/>
                  </a:ext>
                </a:extLst>
              </p:cNvPr>
              <p:cNvSpPr/>
              <p:nvPr/>
            </p:nvSpPr>
            <p:spPr>
              <a:xfrm>
                <a:off x="4922177" y="5052644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3879">
                    <a:moveTo>
                      <a:pt x="299008" y="299008"/>
                    </a:moveTo>
                    <a:lnTo>
                      <a:pt x="265125" y="299008"/>
                    </a:lnTo>
                    <a:lnTo>
                      <a:pt x="265125" y="551434"/>
                    </a:lnTo>
                    <a:lnTo>
                      <a:pt x="268516" y="559346"/>
                    </a:lnTo>
                    <a:lnTo>
                      <a:pt x="273596" y="563295"/>
                    </a:lnTo>
                    <a:lnTo>
                      <a:pt x="289407" y="563295"/>
                    </a:lnTo>
                    <a:lnTo>
                      <a:pt x="294487" y="559346"/>
                    </a:lnTo>
                    <a:lnTo>
                      <a:pt x="299008" y="551434"/>
                    </a:lnTo>
                    <a:lnTo>
                      <a:pt x="299008" y="299008"/>
                    </a:lnTo>
                    <a:close/>
                  </a:path>
                  <a:path w="564514" h="563879">
                    <a:moveTo>
                      <a:pt x="551434" y="265125"/>
                    </a:moveTo>
                    <a:lnTo>
                      <a:pt x="11849" y="265125"/>
                    </a:lnTo>
                    <a:lnTo>
                      <a:pt x="3949" y="269087"/>
                    </a:lnTo>
                    <a:lnTo>
                      <a:pt x="0" y="274726"/>
                    </a:lnTo>
                    <a:lnTo>
                      <a:pt x="0" y="289407"/>
                    </a:lnTo>
                    <a:lnTo>
                      <a:pt x="3949" y="295059"/>
                    </a:lnTo>
                    <a:lnTo>
                      <a:pt x="11849" y="299008"/>
                    </a:lnTo>
                    <a:lnTo>
                      <a:pt x="551434" y="299008"/>
                    </a:lnTo>
                    <a:lnTo>
                      <a:pt x="559904" y="294500"/>
                    </a:lnTo>
                    <a:lnTo>
                      <a:pt x="564134" y="288848"/>
                    </a:lnTo>
                    <a:lnTo>
                      <a:pt x="564134" y="275297"/>
                    </a:lnTo>
                    <a:lnTo>
                      <a:pt x="559904" y="269646"/>
                    </a:lnTo>
                    <a:lnTo>
                      <a:pt x="551434" y="265125"/>
                    </a:lnTo>
                    <a:close/>
                  </a:path>
                  <a:path w="564514" h="563879">
                    <a:moveTo>
                      <a:pt x="289407" y="0"/>
                    </a:moveTo>
                    <a:lnTo>
                      <a:pt x="276987" y="0"/>
                    </a:lnTo>
                    <a:lnTo>
                      <a:pt x="271614" y="3670"/>
                    </a:lnTo>
                    <a:lnTo>
                      <a:pt x="265976" y="11010"/>
                    </a:lnTo>
                    <a:lnTo>
                      <a:pt x="265125" y="138074"/>
                    </a:lnTo>
                    <a:lnTo>
                      <a:pt x="265125" y="265125"/>
                    </a:lnTo>
                    <a:lnTo>
                      <a:pt x="299008" y="265125"/>
                    </a:lnTo>
                    <a:lnTo>
                      <a:pt x="299008" y="12712"/>
                    </a:lnTo>
                    <a:lnTo>
                      <a:pt x="295059" y="4241"/>
                    </a:lnTo>
                    <a:lnTo>
                      <a:pt x="28940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2" name="object 139">
                <a:extLst>
                  <a:ext uri="{FF2B5EF4-FFF2-40B4-BE49-F238E27FC236}">
                    <a16:creationId xmlns:a16="http://schemas.microsoft.com/office/drawing/2014/main" id="{BC2F3B15-9799-8F66-BE6A-FA813B449CA4}"/>
                  </a:ext>
                </a:extLst>
              </p:cNvPr>
              <p:cNvSpPr/>
              <p:nvPr/>
            </p:nvSpPr>
            <p:spPr>
              <a:xfrm>
                <a:off x="4922177" y="5052650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3879">
                    <a:moveTo>
                      <a:pt x="0" y="293081"/>
                    </a:moveTo>
                    <a:lnTo>
                      <a:pt x="0" y="289410"/>
                    </a:lnTo>
                    <a:lnTo>
                      <a:pt x="0" y="282069"/>
                    </a:lnTo>
                    <a:lnTo>
                      <a:pt x="0" y="274728"/>
                    </a:lnTo>
                    <a:lnTo>
                      <a:pt x="3952" y="269081"/>
                    </a:lnTo>
                    <a:lnTo>
                      <a:pt x="11858" y="265128"/>
                    </a:lnTo>
                    <a:lnTo>
                      <a:pt x="265128" y="265128"/>
                    </a:lnTo>
                    <a:lnTo>
                      <a:pt x="265128" y="138070"/>
                    </a:lnTo>
                    <a:lnTo>
                      <a:pt x="265975" y="11011"/>
                    </a:lnTo>
                    <a:lnTo>
                      <a:pt x="271622" y="3670"/>
                    </a:lnTo>
                    <a:lnTo>
                      <a:pt x="276987" y="0"/>
                    </a:lnTo>
                    <a:lnTo>
                      <a:pt x="282069" y="0"/>
                    </a:lnTo>
                    <a:lnTo>
                      <a:pt x="289410" y="0"/>
                    </a:lnTo>
                    <a:lnTo>
                      <a:pt x="295057" y="4235"/>
                    </a:lnTo>
                    <a:lnTo>
                      <a:pt x="299010" y="12705"/>
                    </a:lnTo>
                    <a:lnTo>
                      <a:pt x="299010" y="265128"/>
                    </a:lnTo>
                    <a:lnTo>
                      <a:pt x="551433" y="265128"/>
                    </a:lnTo>
                    <a:lnTo>
                      <a:pt x="559903" y="269645"/>
                    </a:lnTo>
                    <a:lnTo>
                      <a:pt x="564139" y="275293"/>
                    </a:lnTo>
                    <a:lnTo>
                      <a:pt x="564139" y="282069"/>
                    </a:lnTo>
                    <a:lnTo>
                      <a:pt x="564139" y="288845"/>
                    </a:lnTo>
                    <a:lnTo>
                      <a:pt x="559903" y="294493"/>
                    </a:lnTo>
                    <a:lnTo>
                      <a:pt x="551433" y="299010"/>
                    </a:lnTo>
                    <a:lnTo>
                      <a:pt x="299010" y="299010"/>
                    </a:lnTo>
                    <a:lnTo>
                      <a:pt x="299010" y="551433"/>
                    </a:lnTo>
                    <a:lnTo>
                      <a:pt x="294493" y="559339"/>
                    </a:lnTo>
                    <a:lnTo>
                      <a:pt x="289410" y="563292"/>
                    </a:lnTo>
                    <a:lnTo>
                      <a:pt x="283763" y="563292"/>
                    </a:lnTo>
                    <a:lnTo>
                      <a:pt x="282069" y="563292"/>
                    </a:lnTo>
                    <a:lnTo>
                      <a:pt x="280375" y="563292"/>
                    </a:lnTo>
                    <a:lnTo>
                      <a:pt x="273598" y="563292"/>
                    </a:lnTo>
                    <a:lnTo>
                      <a:pt x="268516" y="559339"/>
                    </a:lnTo>
                    <a:lnTo>
                      <a:pt x="265128" y="551433"/>
                    </a:lnTo>
                    <a:lnTo>
                      <a:pt x="265128" y="299010"/>
                    </a:lnTo>
                    <a:lnTo>
                      <a:pt x="11858" y="299010"/>
                    </a:lnTo>
                    <a:lnTo>
                      <a:pt x="3952" y="295057"/>
                    </a:lnTo>
                    <a:lnTo>
                      <a:pt x="0" y="289410"/>
                    </a:lnTo>
                    <a:lnTo>
                      <a:pt x="0" y="282069"/>
                    </a:lnTo>
                    <a:lnTo>
                      <a:pt x="0" y="29308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03" name="object 140">
              <a:extLst>
                <a:ext uri="{FF2B5EF4-FFF2-40B4-BE49-F238E27FC236}">
                  <a16:creationId xmlns:a16="http://schemas.microsoft.com/office/drawing/2014/main" id="{1C7D9E67-5750-C1AE-90D1-1855E1BFE07A}"/>
                </a:ext>
              </a:extLst>
            </p:cNvPr>
            <p:cNvGrpSpPr/>
            <p:nvPr/>
          </p:nvGrpSpPr>
          <p:grpSpPr>
            <a:xfrm>
              <a:off x="10872634" y="6820672"/>
              <a:ext cx="203835" cy="848360"/>
              <a:chOff x="5801845" y="4910768"/>
              <a:chExt cx="203835" cy="848360"/>
            </a:xfrm>
          </p:grpSpPr>
          <p:sp>
            <p:nvSpPr>
              <p:cNvPr id="204" name="object 141">
                <a:extLst>
                  <a:ext uri="{FF2B5EF4-FFF2-40B4-BE49-F238E27FC236}">
                    <a16:creationId xmlns:a16="http://schemas.microsoft.com/office/drawing/2014/main" id="{F0F63D9B-23B8-0622-5571-22C1462F18B2}"/>
                  </a:ext>
                </a:extLst>
              </p:cNvPr>
              <p:cNvSpPr/>
              <p:nvPr/>
            </p:nvSpPr>
            <p:spPr>
              <a:xfrm>
                <a:off x="5802261" y="4911191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4" h="847089">
                    <a:moveTo>
                      <a:pt x="198500" y="0"/>
                    </a:moveTo>
                    <a:lnTo>
                      <a:pt x="176187" y="0"/>
                    </a:lnTo>
                    <a:lnTo>
                      <a:pt x="162425" y="10795"/>
                    </a:lnTo>
                    <a:lnTo>
                      <a:pt x="157925" y="14762"/>
                    </a:lnTo>
                    <a:lnTo>
                      <a:pt x="151682" y="21487"/>
                    </a:lnTo>
                    <a:lnTo>
                      <a:pt x="127063" y="46583"/>
                    </a:lnTo>
                    <a:lnTo>
                      <a:pt x="98158" y="80252"/>
                    </a:lnTo>
                    <a:lnTo>
                      <a:pt x="59296" y="147383"/>
                    </a:lnTo>
                    <a:lnTo>
                      <a:pt x="41295" y="184227"/>
                    </a:lnTo>
                    <a:lnTo>
                      <a:pt x="27952" y="221919"/>
                    </a:lnTo>
                    <a:lnTo>
                      <a:pt x="17578" y="263639"/>
                    </a:lnTo>
                    <a:lnTo>
                      <a:pt x="8470" y="312559"/>
                    </a:lnTo>
                    <a:lnTo>
                      <a:pt x="2120" y="366558"/>
                    </a:lnTo>
                    <a:lnTo>
                      <a:pt x="0" y="423519"/>
                    </a:lnTo>
                    <a:lnTo>
                      <a:pt x="1456" y="469600"/>
                    </a:lnTo>
                    <a:lnTo>
                      <a:pt x="5827" y="515003"/>
                    </a:lnTo>
                    <a:lnTo>
                      <a:pt x="13112" y="559726"/>
                    </a:lnTo>
                    <a:lnTo>
                      <a:pt x="23311" y="603772"/>
                    </a:lnTo>
                    <a:lnTo>
                      <a:pt x="36423" y="647141"/>
                    </a:lnTo>
                    <a:lnTo>
                      <a:pt x="57335" y="698706"/>
                    </a:lnTo>
                    <a:lnTo>
                      <a:pt x="83648" y="745826"/>
                    </a:lnTo>
                    <a:lnTo>
                      <a:pt x="115362" y="788498"/>
                    </a:lnTo>
                    <a:lnTo>
                      <a:pt x="152476" y="826719"/>
                    </a:lnTo>
                    <a:lnTo>
                      <a:pt x="176187" y="847051"/>
                    </a:lnTo>
                    <a:lnTo>
                      <a:pt x="198208" y="847051"/>
                    </a:lnTo>
                    <a:lnTo>
                      <a:pt x="202450" y="844511"/>
                    </a:lnTo>
                    <a:lnTo>
                      <a:pt x="202450" y="838860"/>
                    </a:lnTo>
                    <a:lnTo>
                      <a:pt x="188048" y="821639"/>
                    </a:lnTo>
                    <a:lnTo>
                      <a:pt x="171953" y="801944"/>
                    </a:lnTo>
                    <a:lnTo>
                      <a:pt x="141938" y="761711"/>
                    </a:lnTo>
                    <a:lnTo>
                      <a:pt x="121188" y="725288"/>
                    </a:lnTo>
                    <a:lnTo>
                      <a:pt x="101173" y="679706"/>
                    </a:lnTo>
                    <a:lnTo>
                      <a:pt x="83808" y="620833"/>
                    </a:lnTo>
                    <a:lnTo>
                      <a:pt x="69937" y="548674"/>
                    </a:lnTo>
                    <a:lnTo>
                      <a:pt x="65436" y="509076"/>
                    </a:lnTo>
                    <a:lnTo>
                      <a:pt x="62736" y="467358"/>
                    </a:lnTo>
                    <a:lnTo>
                      <a:pt x="61836" y="423519"/>
                    </a:lnTo>
                    <a:lnTo>
                      <a:pt x="62736" y="379633"/>
                    </a:lnTo>
                    <a:lnTo>
                      <a:pt x="65436" y="337758"/>
                    </a:lnTo>
                    <a:lnTo>
                      <a:pt x="69937" y="297894"/>
                    </a:lnTo>
                    <a:lnTo>
                      <a:pt x="76238" y="260045"/>
                    </a:lnTo>
                    <a:lnTo>
                      <a:pt x="92333" y="193970"/>
                    </a:lnTo>
                    <a:lnTo>
                      <a:pt x="111810" y="143154"/>
                    </a:lnTo>
                    <a:lnTo>
                      <a:pt x="132776" y="103339"/>
                    </a:lnTo>
                    <a:lnTo>
                      <a:pt x="153314" y="70307"/>
                    </a:lnTo>
                    <a:lnTo>
                      <a:pt x="180478" y="33933"/>
                    </a:lnTo>
                    <a:lnTo>
                      <a:pt x="197650" y="15239"/>
                    </a:lnTo>
                    <a:lnTo>
                      <a:pt x="202450" y="9309"/>
                    </a:lnTo>
                    <a:lnTo>
                      <a:pt x="202450" y="2539"/>
                    </a:lnTo>
                    <a:lnTo>
                      <a:pt x="1985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5" name="object 142">
                <a:extLst>
                  <a:ext uri="{FF2B5EF4-FFF2-40B4-BE49-F238E27FC236}">
                    <a16:creationId xmlns:a16="http://schemas.microsoft.com/office/drawing/2014/main" id="{16D9CBC6-246E-DB35-DD7A-1E909BE161E8}"/>
                  </a:ext>
                </a:extLst>
              </p:cNvPr>
              <p:cNvSpPr/>
              <p:nvPr/>
            </p:nvSpPr>
            <p:spPr>
              <a:xfrm>
                <a:off x="5802268" y="4911191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4" h="847089">
                    <a:moveTo>
                      <a:pt x="0" y="423527"/>
                    </a:moveTo>
                    <a:lnTo>
                      <a:pt x="2117" y="366563"/>
                    </a:lnTo>
                    <a:lnTo>
                      <a:pt x="8470" y="312563"/>
                    </a:lnTo>
                    <a:lnTo>
                      <a:pt x="17576" y="263646"/>
                    </a:lnTo>
                    <a:lnTo>
                      <a:pt x="27952" y="221928"/>
                    </a:lnTo>
                    <a:lnTo>
                      <a:pt x="41294" y="184234"/>
                    </a:lnTo>
                    <a:lnTo>
                      <a:pt x="59293" y="147387"/>
                    </a:lnTo>
                    <a:lnTo>
                      <a:pt x="85023" y="101805"/>
                    </a:lnTo>
                    <a:lnTo>
                      <a:pt x="106305" y="69458"/>
                    </a:lnTo>
                    <a:lnTo>
                      <a:pt x="137699" y="35893"/>
                    </a:lnTo>
                    <a:lnTo>
                      <a:pt x="145905" y="27529"/>
                    </a:lnTo>
                    <a:lnTo>
                      <a:pt x="151676" y="21493"/>
                    </a:lnTo>
                    <a:lnTo>
                      <a:pt x="155011" y="17788"/>
                    </a:lnTo>
                    <a:lnTo>
                      <a:pt x="157922" y="14770"/>
                    </a:lnTo>
                    <a:lnTo>
                      <a:pt x="162422" y="10799"/>
                    </a:lnTo>
                    <a:lnTo>
                      <a:pt x="168511" y="5876"/>
                    </a:lnTo>
                    <a:lnTo>
                      <a:pt x="176187" y="0"/>
                    </a:lnTo>
                    <a:lnTo>
                      <a:pt x="187199" y="0"/>
                    </a:lnTo>
                    <a:lnTo>
                      <a:pt x="190587" y="0"/>
                    </a:lnTo>
                    <a:lnTo>
                      <a:pt x="198493" y="0"/>
                    </a:lnTo>
                    <a:lnTo>
                      <a:pt x="202446" y="2541"/>
                    </a:lnTo>
                    <a:lnTo>
                      <a:pt x="202446" y="7623"/>
                    </a:lnTo>
                    <a:lnTo>
                      <a:pt x="202446" y="9317"/>
                    </a:lnTo>
                    <a:lnTo>
                      <a:pt x="197646" y="15247"/>
                    </a:lnTo>
                    <a:lnTo>
                      <a:pt x="188046" y="25411"/>
                    </a:lnTo>
                    <a:lnTo>
                      <a:pt x="180475" y="33935"/>
                    </a:lnTo>
                    <a:lnTo>
                      <a:pt x="153317" y="70305"/>
                    </a:lnTo>
                    <a:lnTo>
                      <a:pt x="132776" y="103340"/>
                    </a:lnTo>
                    <a:lnTo>
                      <a:pt x="111811" y="143152"/>
                    </a:lnTo>
                    <a:lnTo>
                      <a:pt x="92328" y="193975"/>
                    </a:lnTo>
                    <a:lnTo>
                      <a:pt x="76235" y="260046"/>
                    </a:lnTo>
                    <a:lnTo>
                      <a:pt x="69935" y="297898"/>
                    </a:lnTo>
                    <a:lnTo>
                      <a:pt x="65435" y="337763"/>
                    </a:lnTo>
                    <a:lnTo>
                      <a:pt x="62735" y="379639"/>
                    </a:lnTo>
                    <a:lnTo>
                      <a:pt x="61835" y="423527"/>
                    </a:lnTo>
                    <a:lnTo>
                      <a:pt x="62735" y="467363"/>
                    </a:lnTo>
                    <a:lnTo>
                      <a:pt x="65435" y="509080"/>
                    </a:lnTo>
                    <a:lnTo>
                      <a:pt x="69935" y="548680"/>
                    </a:lnTo>
                    <a:lnTo>
                      <a:pt x="83805" y="620838"/>
                    </a:lnTo>
                    <a:lnTo>
                      <a:pt x="101170" y="679709"/>
                    </a:lnTo>
                    <a:lnTo>
                      <a:pt x="121181" y="725291"/>
                    </a:lnTo>
                    <a:lnTo>
                      <a:pt x="141934" y="761714"/>
                    </a:lnTo>
                    <a:lnTo>
                      <a:pt x="171952" y="801950"/>
                    </a:lnTo>
                    <a:lnTo>
                      <a:pt x="197646" y="832937"/>
                    </a:lnTo>
                    <a:lnTo>
                      <a:pt x="202446" y="838867"/>
                    </a:lnTo>
                    <a:lnTo>
                      <a:pt x="202446" y="839432"/>
                    </a:lnTo>
                    <a:lnTo>
                      <a:pt x="202446" y="844514"/>
                    </a:lnTo>
                    <a:lnTo>
                      <a:pt x="198211" y="847055"/>
                    </a:lnTo>
                    <a:lnTo>
                      <a:pt x="189740" y="847055"/>
                    </a:lnTo>
                    <a:lnTo>
                      <a:pt x="187199" y="847055"/>
                    </a:lnTo>
                    <a:lnTo>
                      <a:pt x="176187" y="847055"/>
                    </a:lnTo>
                    <a:lnTo>
                      <a:pt x="152470" y="826726"/>
                    </a:lnTo>
                    <a:lnTo>
                      <a:pt x="115358" y="788502"/>
                    </a:lnTo>
                    <a:lnTo>
                      <a:pt x="83646" y="745832"/>
                    </a:lnTo>
                    <a:lnTo>
                      <a:pt x="57335" y="698715"/>
                    </a:lnTo>
                    <a:lnTo>
                      <a:pt x="36423" y="647150"/>
                    </a:lnTo>
                    <a:lnTo>
                      <a:pt x="23310" y="603781"/>
                    </a:lnTo>
                    <a:lnTo>
                      <a:pt x="13112" y="559734"/>
                    </a:lnTo>
                    <a:lnTo>
                      <a:pt x="5827" y="515009"/>
                    </a:lnTo>
                    <a:lnTo>
                      <a:pt x="1456" y="469607"/>
                    </a:lnTo>
                    <a:lnTo>
                      <a:pt x="0" y="423527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06" name="object 143">
              <a:extLst>
                <a:ext uri="{FF2B5EF4-FFF2-40B4-BE49-F238E27FC236}">
                  <a16:creationId xmlns:a16="http://schemas.microsoft.com/office/drawing/2014/main" id="{02D84923-DEF1-8D4D-B56D-9543E874A322}"/>
                </a:ext>
              </a:extLst>
            </p:cNvPr>
            <p:cNvGrpSpPr/>
            <p:nvPr/>
          </p:nvGrpSpPr>
          <p:grpSpPr>
            <a:xfrm>
              <a:off x="11194515" y="7227259"/>
              <a:ext cx="518159" cy="34925"/>
              <a:chOff x="6123726" y="5317355"/>
              <a:chExt cx="518159" cy="34925"/>
            </a:xfrm>
          </p:grpSpPr>
          <p:sp>
            <p:nvSpPr>
              <p:cNvPr id="207" name="object 144">
                <a:extLst>
                  <a:ext uri="{FF2B5EF4-FFF2-40B4-BE49-F238E27FC236}">
                    <a16:creationId xmlns:a16="http://schemas.microsoft.com/office/drawing/2014/main" id="{F91A5707-C990-D857-45E7-C45A4AAD856B}"/>
                  </a:ext>
                </a:extLst>
              </p:cNvPr>
              <p:cNvSpPr/>
              <p:nvPr/>
            </p:nvSpPr>
            <p:spPr>
              <a:xfrm>
                <a:off x="6124143" y="5317769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90" h="34289">
                    <a:moveTo>
                      <a:pt x="503999" y="0"/>
                    </a:moveTo>
                    <a:lnTo>
                      <a:pt x="11861" y="0"/>
                    </a:lnTo>
                    <a:lnTo>
                      <a:pt x="3949" y="3962"/>
                    </a:lnTo>
                    <a:lnTo>
                      <a:pt x="0" y="9601"/>
                    </a:lnTo>
                    <a:lnTo>
                      <a:pt x="0" y="24282"/>
                    </a:lnTo>
                    <a:lnTo>
                      <a:pt x="3949" y="29933"/>
                    </a:lnTo>
                    <a:lnTo>
                      <a:pt x="11861" y="33883"/>
                    </a:lnTo>
                    <a:lnTo>
                      <a:pt x="503999" y="33883"/>
                    </a:lnTo>
                    <a:lnTo>
                      <a:pt x="512470" y="29375"/>
                    </a:lnTo>
                    <a:lnTo>
                      <a:pt x="516712" y="23723"/>
                    </a:lnTo>
                    <a:lnTo>
                      <a:pt x="516712" y="10172"/>
                    </a:lnTo>
                    <a:lnTo>
                      <a:pt x="512470" y="4521"/>
                    </a:lnTo>
                    <a:lnTo>
                      <a:pt x="50399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8" name="object 145">
                <a:extLst>
                  <a:ext uri="{FF2B5EF4-FFF2-40B4-BE49-F238E27FC236}">
                    <a16:creationId xmlns:a16="http://schemas.microsoft.com/office/drawing/2014/main" id="{223AC6EA-08B9-D19E-E2DE-EA7A04E91167}"/>
                  </a:ext>
                </a:extLst>
              </p:cNvPr>
              <p:cNvSpPr/>
              <p:nvPr/>
            </p:nvSpPr>
            <p:spPr>
              <a:xfrm>
                <a:off x="6124150" y="5317778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90" h="34289">
                    <a:moveTo>
                      <a:pt x="0" y="27952"/>
                    </a:moveTo>
                    <a:lnTo>
                      <a:pt x="0" y="24282"/>
                    </a:lnTo>
                    <a:lnTo>
                      <a:pt x="0" y="16941"/>
                    </a:lnTo>
                    <a:lnTo>
                      <a:pt x="0" y="9599"/>
                    </a:lnTo>
                    <a:lnTo>
                      <a:pt x="3952" y="3953"/>
                    </a:lnTo>
                    <a:lnTo>
                      <a:pt x="11858" y="0"/>
                    </a:lnTo>
                    <a:lnTo>
                      <a:pt x="503998" y="0"/>
                    </a:lnTo>
                    <a:lnTo>
                      <a:pt x="512468" y="4517"/>
                    </a:lnTo>
                    <a:lnTo>
                      <a:pt x="516703" y="10164"/>
                    </a:lnTo>
                    <a:lnTo>
                      <a:pt x="516703" y="16941"/>
                    </a:lnTo>
                    <a:lnTo>
                      <a:pt x="516703" y="23717"/>
                    </a:lnTo>
                    <a:lnTo>
                      <a:pt x="512468" y="29364"/>
                    </a:lnTo>
                    <a:lnTo>
                      <a:pt x="503998" y="33882"/>
                    </a:lnTo>
                    <a:lnTo>
                      <a:pt x="11858" y="33882"/>
                    </a:lnTo>
                    <a:lnTo>
                      <a:pt x="3952" y="29929"/>
                    </a:lnTo>
                    <a:lnTo>
                      <a:pt x="0" y="24282"/>
                    </a:lnTo>
                    <a:lnTo>
                      <a:pt x="0" y="16941"/>
                    </a:lnTo>
                    <a:lnTo>
                      <a:pt x="0" y="2795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09" name="object 146">
              <a:extLst>
                <a:ext uri="{FF2B5EF4-FFF2-40B4-BE49-F238E27FC236}">
                  <a16:creationId xmlns:a16="http://schemas.microsoft.com/office/drawing/2014/main" id="{714DAFDD-9DC2-61F7-A403-A58346164BFF}"/>
                </a:ext>
              </a:extLst>
            </p:cNvPr>
            <p:cNvGrpSpPr/>
            <p:nvPr/>
          </p:nvGrpSpPr>
          <p:grpSpPr>
            <a:xfrm>
              <a:off x="11810319" y="7082412"/>
              <a:ext cx="401955" cy="382905"/>
              <a:chOff x="6739530" y="5172508"/>
              <a:chExt cx="401955" cy="382905"/>
            </a:xfrm>
          </p:grpSpPr>
          <p:sp>
            <p:nvSpPr>
              <p:cNvPr id="210" name="object 147">
                <a:extLst>
                  <a:ext uri="{FF2B5EF4-FFF2-40B4-BE49-F238E27FC236}">
                    <a16:creationId xmlns:a16="http://schemas.microsoft.com/office/drawing/2014/main" id="{3CFBD7CB-D93A-3928-84F0-7A1DBC13A056}"/>
                  </a:ext>
                </a:extLst>
              </p:cNvPr>
              <p:cNvSpPr/>
              <p:nvPr/>
            </p:nvSpPr>
            <p:spPr>
              <a:xfrm>
                <a:off x="6739953" y="5172925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4" h="382270">
                    <a:moveTo>
                      <a:pt x="209219" y="0"/>
                    </a:moveTo>
                    <a:lnTo>
                      <a:pt x="169991" y="5191"/>
                    </a:lnTo>
                    <a:lnTo>
                      <a:pt x="132773" y="19908"/>
                    </a:lnTo>
                    <a:lnTo>
                      <a:pt x="97568" y="44153"/>
                    </a:lnTo>
                    <a:lnTo>
                      <a:pt x="64376" y="77927"/>
                    </a:lnTo>
                    <a:lnTo>
                      <a:pt x="36213" y="117001"/>
                    </a:lnTo>
                    <a:lnTo>
                      <a:pt x="16095" y="157130"/>
                    </a:lnTo>
                    <a:lnTo>
                      <a:pt x="4024" y="198317"/>
                    </a:lnTo>
                    <a:lnTo>
                      <a:pt x="0" y="240563"/>
                    </a:lnTo>
                    <a:lnTo>
                      <a:pt x="2083" y="272753"/>
                    </a:lnTo>
                    <a:lnTo>
                      <a:pt x="2127" y="273441"/>
                    </a:lnTo>
                    <a:lnTo>
                      <a:pt x="20011" y="328713"/>
                    </a:lnTo>
                    <a:lnTo>
                      <a:pt x="54053" y="362965"/>
                    </a:lnTo>
                    <a:lnTo>
                      <a:pt x="95139" y="379909"/>
                    </a:lnTo>
                    <a:lnTo>
                      <a:pt x="117741" y="382028"/>
                    </a:lnTo>
                    <a:lnTo>
                      <a:pt x="143474" y="379064"/>
                    </a:lnTo>
                    <a:lnTo>
                      <a:pt x="168990" y="370170"/>
                    </a:lnTo>
                    <a:lnTo>
                      <a:pt x="194295" y="355346"/>
                    </a:lnTo>
                    <a:lnTo>
                      <a:pt x="198904" y="351536"/>
                    </a:lnTo>
                    <a:lnTo>
                      <a:pt x="123672" y="351536"/>
                    </a:lnTo>
                    <a:lnTo>
                      <a:pt x="113452" y="350261"/>
                    </a:lnTo>
                    <a:lnTo>
                      <a:pt x="80579" y="327601"/>
                    </a:lnTo>
                    <a:lnTo>
                      <a:pt x="72007" y="283977"/>
                    </a:lnTo>
                    <a:lnTo>
                      <a:pt x="71996" y="283768"/>
                    </a:lnTo>
                    <a:lnTo>
                      <a:pt x="72567" y="281508"/>
                    </a:lnTo>
                    <a:lnTo>
                      <a:pt x="72847" y="278117"/>
                    </a:lnTo>
                    <a:lnTo>
                      <a:pt x="72847" y="264287"/>
                    </a:lnTo>
                    <a:lnTo>
                      <a:pt x="78831" y="228601"/>
                    </a:lnTo>
                    <a:lnTo>
                      <a:pt x="96196" y="159139"/>
                    </a:lnTo>
                    <a:lnTo>
                      <a:pt x="115944" y="105192"/>
                    </a:lnTo>
                    <a:lnTo>
                      <a:pt x="137122" y="70888"/>
                    </a:lnTo>
                    <a:lnTo>
                      <a:pt x="177669" y="37057"/>
                    </a:lnTo>
                    <a:lnTo>
                      <a:pt x="206679" y="30492"/>
                    </a:lnTo>
                    <a:lnTo>
                      <a:pt x="275054" y="30492"/>
                    </a:lnTo>
                    <a:lnTo>
                      <a:pt x="268305" y="23349"/>
                    </a:lnTo>
                    <a:lnTo>
                      <a:pt x="249882" y="10379"/>
                    </a:lnTo>
                    <a:lnTo>
                      <a:pt x="230186" y="2595"/>
                    </a:lnTo>
                    <a:lnTo>
                      <a:pt x="209219" y="0"/>
                    </a:lnTo>
                    <a:close/>
                  </a:path>
                  <a:path w="400684" h="382270">
                    <a:moveTo>
                      <a:pt x="289806" y="329793"/>
                    </a:moveTo>
                    <a:lnTo>
                      <a:pt x="225602" y="329793"/>
                    </a:lnTo>
                    <a:lnTo>
                      <a:pt x="226161" y="330352"/>
                    </a:lnTo>
                    <a:lnTo>
                      <a:pt x="231254" y="343065"/>
                    </a:lnTo>
                    <a:lnTo>
                      <a:pt x="266979" y="374876"/>
                    </a:lnTo>
                    <a:lnTo>
                      <a:pt x="304939" y="382028"/>
                    </a:lnTo>
                    <a:lnTo>
                      <a:pt x="313982" y="382028"/>
                    </a:lnTo>
                    <a:lnTo>
                      <a:pt x="352374" y="362546"/>
                    </a:lnTo>
                    <a:lnTo>
                      <a:pt x="361563" y="351536"/>
                    </a:lnTo>
                    <a:lnTo>
                      <a:pt x="312559" y="351536"/>
                    </a:lnTo>
                    <a:lnTo>
                      <a:pt x="304660" y="350964"/>
                    </a:lnTo>
                    <a:lnTo>
                      <a:pt x="289885" y="330352"/>
                    </a:lnTo>
                    <a:lnTo>
                      <a:pt x="289806" y="329793"/>
                    </a:lnTo>
                    <a:close/>
                  </a:path>
                  <a:path w="400684" h="382270">
                    <a:moveTo>
                      <a:pt x="275054" y="30492"/>
                    </a:moveTo>
                    <a:lnTo>
                      <a:pt x="206679" y="30492"/>
                    </a:lnTo>
                    <a:lnTo>
                      <a:pt x="218009" y="31871"/>
                    </a:lnTo>
                    <a:lnTo>
                      <a:pt x="228280" y="35153"/>
                    </a:lnTo>
                    <a:lnTo>
                      <a:pt x="258141" y="62895"/>
                    </a:lnTo>
                    <a:lnTo>
                      <a:pt x="269366" y="92328"/>
                    </a:lnTo>
                    <a:lnTo>
                      <a:pt x="269366" y="95719"/>
                    </a:lnTo>
                    <a:lnTo>
                      <a:pt x="256658" y="151144"/>
                    </a:lnTo>
                    <a:lnTo>
                      <a:pt x="247345" y="189737"/>
                    </a:lnTo>
                    <a:lnTo>
                      <a:pt x="237972" y="228121"/>
                    </a:lnTo>
                    <a:lnTo>
                      <a:pt x="226537" y="273441"/>
                    </a:lnTo>
                    <a:lnTo>
                      <a:pt x="201280" y="310395"/>
                    </a:lnTo>
                    <a:lnTo>
                      <a:pt x="171476" y="335810"/>
                    </a:lnTo>
                    <a:lnTo>
                      <a:pt x="123672" y="351536"/>
                    </a:lnTo>
                    <a:lnTo>
                      <a:pt x="198904" y="351536"/>
                    </a:lnTo>
                    <a:lnTo>
                      <a:pt x="219392" y="334594"/>
                    </a:lnTo>
                    <a:lnTo>
                      <a:pt x="222783" y="331203"/>
                    </a:lnTo>
                    <a:lnTo>
                      <a:pt x="224472" y="330073"/>
                    </a:lnTo>
                    <a:lnTo>
                      <a:pt x="225602" y="329793"/>
                    </a:lnTo>
                    <a:lnTo>
                      <a:pt x="289806" y="329793"/>
                    </a:lnTo>
                    <a:lnTo>
                      <a:pt x="289220" y="325640"/>
                    </a:lnTo>
                    <a:lnTo>
                      <a:pt x="297321" y="272753"/>
                    </a:lnTo>
                    <a:lnTo>
                      <a:pt x="307274" y="230827"/>
                    </a:lnTo>
                    <a:lnTo>
                      <a:pt x="334752" y="120179"/>
                    </a:lnTo>
                    <a:lnTo>
                      <a:pt x="344543" y="79201"/>
                    </a:lnTo>
                    <a:lnTo>
                      <a:pt x="350416" y="52413"/>
                    </a:lnTo>
                    <a:lnTo>
                      <a:pt x="352111" y="41503"/>
                    </a:lnTo>
                    <a:lnTo>
                      <a:pt x="285457" y="41503"/>
                    </a:lnTo>
                    <a:lnTo>
                      <a:pt x="275054" y="30492"/>
                    </a:lnTo>
                    <a:close/>
                  </a:path>
                  <a:path w="400684" h="382270">
                    <a:moveTo>
                      <a:pt x="395300" y="243954"/>
                    </a:moveTo>
                    <a:lnTo>
                      <a:pt x="376656" y="243954"/>
                    </a:lnTo>
                    <a:lnTo>
                      <a:pt x="373837" y="244233"/>
                    </a:lnTo>
                    <a:lnTo>
                      <a:pt x="372706" y="244805"/>
                    </a:lnTo>
                    <a:lnTo>
                      <a:pt x="370446" y="245363"/>
                    </a:lnTo>
                    <a:lnTo>
                      <a:pt x="367626" y="251294"/>
                    </a:lnTo>
                    <a:lnTo>
                      <a:pt x="364235" y="262585"/>
                    </a:lnTo>
                    <a:lnTo>
                      <a:pt x="355713" y="291812"/>
                    </a:lnTo>
                    <a:lnTo>
                      <a:pt x="347083" y="315107"/>
                    </a:lnTo>
                    <a:lnTo>
                      <a:pt x="323291" y="348424"/>
                    </a:lnTo>
                    <a:lnTo>
                      <a:pt x="312559" y="351536"/>
                    </a:lnTo>
                    <a:lnTo>
                      <a:pt x="361563" y="351536"/>
                    </a:lnTo>
                    <a:lnTo>
                      <a:pt x="385311" y="306847"/>
                    </a:lnTo>
                    <a:lnTo>
                      <a:pt x="399249" y="262585"/>
                    </a:lnTo>
                    <a:lnTo>
                      <a:pt x="400659" y="254965"/>
                    </a:lnTo>
                    <a:lnTo>
                      <a:pt x="400659" y="246494"/>
                    </a:lnTo>
                    <a:lnTo>
                      <a:pt x="395300" y="243954"/>
                    </a:lnTo>
                    <a:close/>
                  </a:path>
                  <a:path w="400684" h="382270">
                    <a:moveTo>
                      <a:pt x="331762" y="16090"/>
                    </a:moveTo>
                    <a:lnTo>
                      <a:pt x="324421" y="16090"/>
                    </a:lnTo>
                    <a:lnTo>
                      <a:pt x="312457" y="17679"/>
                    </a:lnTo>
                    <a:lnTo>
                      <a:pt x="301977" y="22444"/>
                    </a:lnTo>
                    <a:lnTo>
                      <a:pt x="296368" y="27393"/>
                    </a:lnTo>
                    <a:lnTo>
                      <a:pt x="292905" y="30492"/>
                    </a:lnTo>
                    <a:lnTo>
                      <a:pt x="285457" y="41503"/>
                    </a:lnTo>
                    <a:lnTo>
                      <a:pt x="352111" y="41503"/>
                    </a:lnTo>
                    <a:lnTo>
                      <a:pt x="352292" y="40340"/>
                    </a:lnTo>
                    <a:lnTo>
                      <a:pt x="352374" y="33032"/>
                    </a:lnTo>
                    <a:lnTo>
                      <a:pt x="349554" y="27393"/>
                    </a:lnTo>
                    <a:lnTo>
                      <a:pt x="338264" y="18351"/>
                    </a:lnTo>
                    <a:lnTo>
                      <a:pt x="331762" y="160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1" name="object 148">
                <a:extLst>
                  <a:ext uri="{FF2B5EF4-FFF2-40B4-BE49-F238E27FC236}">
                    <a16:creationId xmlns:a16="http://schemas.microsoft.com/office/drawing/2014/main" id="{D3FD3E85-0A25-5366-65CD-F9C4B361AE94}"/>
                  </a:ext>
                </a:extLst>
              </p:cNvPr>
              <p:cNvSpPr/>
              <p:nvPr/>
            </p:nvSpPr>
            <p:spPr>
              <a:xfrm>
                <a:off x="6739954" y="5172932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4" h="382270">
                    <a:moveTo>
                      <a:pt x="0" y="240563"/>
                    </a:moveTo>
                    <a:lnTo>
                      <a:pt x="4023" y="198317"/>
                    </a:lnTo>
                    <a:lnTo>
                      <a:pt x="16094" y="157129"/>
                    </a:lnTo>
                    <a:lnTo>
                      <a:pt x="36211" y="116999"/>
                    </a:lnTo>
                    <a:lnTo>
                      <a:pt x="64376" y="77929"/>
                    </a:lnTo>
                    <a:lnTo>
                      <a:pt x="97570" y="44152"/>
                    </a:lnTo>
                    <a:lnTo>
                      <a:pt x="132776" y="19905"/>
                    </a:lnTo>
                    <a:lnTo>
                      <a:pt x="169993" y="5188"/>
                    </a:lnTo>
                    <a:lnTo>
                      <a:pt x="209222" y="0"/>
                    </a:lnTo>
                    <a:lnTo>
                      <a:pt x="230187" y="2594"/>
                    </a:lnTo>
                    <a:lnTo>
                      <a:pt x="249881" y="10376"/>
                    </a:lnTo>
                    <a:lnTo>
                      <a:pt x="268304" y="23346"/>
                    </a:lnTo>
                    <a:lnTo>
                      <a:pt x="285457" y="41505"/>
                    </a:lnTo>
                    <a:lnTo>
                      <a:pt x="292975" y="30388"/>
                    </a:lnTo>
                    <a:lnTo>
                      <a:pt x="301975" y="22446"/>
                    </a:lnTo>
                    <a:lnTo>
                      <a:pt x="312457" y="17682"/>
                    </a:lnTo>
                    <a:lnTo>
                      <a:pt x="324422" y="16094"/>
                    </a:lnTo>
                    <a:lnTo>
                      <a:pt x="331763" y="16094"/>
                    </a:lnTo>
                    <a:lnTo>
                      <a:pt x="338257" y="18353"/>
                    </a:lnTo>
                    <a:lnTo>
                      <a:pt x="343904" y="22870"/>
                    </a:lnTo>
                    <a:lnTo>
                      <a:pt x="349551" y="27387"/>
                    </a:lnTo>
                    <a:lnTo>
                      <a:pt x="352375" y="33035"/>
                    </a:lnTo>
                    <a:lnTo>
                      <a:pt x="352375" y="39811"/>
                    </a:lnTo>
                    <a:lnTo>
                      <a:pt x="350416" y="52411"/>
                    </a:lnTo>
                    <a:lnTo>
                      <a:pt x="344540" y="79199"/>
                    </a:lnTo>
                    <a:lnTo>
                      <a:pt x="334745" y="120176"/>
                    </a:lnTo>
                    <a:lnTo>
                      <a:pt x="321034" y="175340"/>
                    </a:lnTo>
                    <a:lnTo>
                      <a:pt x="307269" y="230822"/>
                    </a:lnTo>
                    <a:lnTo>
                      <a:pt x="297316" y="272751"/>
                    </a:lnTo>
                    <a:lnTo>
                      <a:pt x="291175" y="301128"/>
                    </a:lnTo>
                    <a:lnTo>
                      <a:pt x="288845" y="315951"/>
                    </a:lnTo>
                    <a:lnTo>
                      <a:pt x="289216" y="325639"/>
                    </a:lnTo>
                    <a:lnTo>
                      <a:pt x="312563" y="351528"/>
                    </a:lnTo>
                    <a:lnTo>
                      <a:pt x="317645" y="350963"/>
                    </a:lnTo>
                    <a:lnTo>
                      <a:pt x="347081" y="315104"/>
                    </a:lnTo>
                    <a:lnTo>
                      <a:pt x="364233" y="262587"/>
                    </a:lnTo>
                    <a:lnTo>
                      <a:pt x="367622" y="251293"/>
                    </a:lnTo>
                    <a:lnTo>
                      <a:pt x="370445" y="245364"/>
                    </a:lnTo>
                    <a:lnTo>
                      <a:pt x="372704" y="244799"/>
                    </a:lnTo>
                    <a:lnTo>
                      <a:pt x="373833" y="244234"/>
                    </a:lnTo>
                    <a:lnTo>
                      <a:pt x="376657" y="243952"/>
                    </a:lnTo>
                    <a:lnTo>
                      <a:pt x="381175" y="243952"/>
                    </a:lnTo>
                    <a:lnTo>
                      <a:pt x="384563" y="243952"/>
                    </a:lnTo>
                    <a:lnTo>
                      <a:pt x="395292" y="243952"/>
                    </a:lnTo>
                    <a:lnTo>
                      <a:pt x="400657" y="246493"/>
                    </a:lnTo>
                    <a:lnTo>
                      <a:pt x="400657" y="251575"/>
                    </a:lnTo>
                    <a:lnTo>
                      <a:pt x="400657" y="254963"/>
                    </a:lnTo>
                    <a:lnTo>
                      <a:pt x="390069" y="294775"/>
                    </a:lnTo>
                    <a:lnTo>
                      <a:pt x="373022" y="333316"/>
                    </a:lnTo>
                    <a:lnTo>
                      <a:pt x="346551" y="367780"/>
                    </a:lnTo>
                    <a:lnTo>
                      <a:pt x="313975" y="382022"/>
                    </a:lnTo>
                    <a:lnTo>
                      <a:pt x="304940" y="382022"/>
                    </a:lnTo>
                    <a:lnTo>
                      <a:pt x="266981" y="374875"/>
                    </a:lnTo>
                    <a:lnTo>
                      <a:pt x="235058" y="349781"/>
                    </a:lnTo>
                    <a:lnTo>
                      <a:pt x="226163" y="330351"/>
                    </a:lnTo>
                    <a:lnTo>
                      <a:pt x="225598" y="329786"/>
                    </a:lnTo>
                    <a:lnTo>
                      <a:pt x="224469" y="330069"/>
                    </a:lnTo>
                    <a:lnTo>
                      <a:pt x="222775" y="331198"/>
                    </a:lnTo>
                    <a:lnTo>
                      <a:pt x="221646" y="332328"/>
                    </a:lnTo>
                    <a:lnTo>
                      <a:pt x="220516" y="333457"/>
                    </a:lnTo>
                    <a:lnTo>
                      <a:pt x="168987" y="370163"/>
                    </a:lnTo>
                    <a:lnTo>
                      <a:pt x="117740" y="382022"/>
                    </a:lnTo>
                    <a:lnTo>
                      <a:pt x="95134" y="379904"/>
                    </a:lnTo>
                    <a:lnTo>
                      <a:pt x="54052" y="362963"/>
                    </a:lnTo>
                    <a:lnTo>
                      <a:pt x="20011" y="328710"/>
                    </a:lnTo>
                    <a:lnTo>
                      <a:pt x="2223" y="274922"/>
                    </a:lnTo>
                    <a:lnTo>
                      <a:pt x="0" y="240563"/>
                    </a:lnTo>
                    <a:close/>
                  </a:path>
                  <a:path w="400684" h="382270">
                    <a:moveTo>
                      <a:pt x="269363" y="95717"/>
                    </a:moveTo>
                    <a:lnTo>
                      <a:pt x="269363" y="92329"/>
                    </a:lnTo>
                    <a:lnTo>
                      <a:pt x="267951" y="86117"/>
                    </a:lnTo>
                    <a:lnTo>
                      <a:pt x="245646" y="47435"/>
                    </a:lnTo>
                    <a:lnTo>
                      <a:pt x="206681" y="30494"/>
                    </a:lnTo>
                    <a:lnTo>
                      <a:pt x="192017" y="32135"/>
                    </a:lnTo>
                    <a:lnTo>
                      <a:pt x="149928" y="56752"/>
                    </a:lnTo>
                    <a:lnTo>
                      <a:pt x="125787" y="87035"/>
                    </a:lnTo>
                    <a:lnTo>
                      <a:pt x="107576" y="125364"/>
                    </a:lnTo>
                    <a:lnTo>
                      <a:pt x="86611" y="193552"/>
                    </a:lnTo>
                    <a:lnTo>
                      <a:pt x="72846" y="264281"/>
                    </a:lnTo>
                    <a:lnTo>
                      <a:pt x="72846" y="265975"/>
                    </a:lnTo>
                    <a:lnTo>
                      <a:pt x="72846" y="269081"/>
                    </a:lnTo>
                    <a:lnTo>
                      <a:pt x="72846" y="273598"/>
                    </a:lnTo>
                    <a:lnTo>
                      <a:pt x="72846" y="278116"/>
                    </a:lnTo>
                    <a:lnTo>
                      <a:pt x="72564" y="281504"/>
                    </a:lnTo>
                    <a:lnTo>
                      <a:pt x="80576" y="327598"/>
                    </a:lnTo>
                    <a:lnTo>
                      <a:pt x="113452" y="350257"/>
                    </a:lnTo>
                    <a:lnTo>
                      <a:pt x="123670" y="351528"/>
                    </a:lnTo>
                    <a:lnTo>
                      <a:pt x="139711" y="349781"/>
                    </a:lnTo>
                    <a:lnTo>
                      <a:pt x="187199" y="323575"/>
                    </a:lnTo>
                    <a:lnTo>
                      <a:pt x="219916" y="288793"/>
                    </a:lnTo>
                    <a:lnTo>
                      <a:pt x="237969" y="228122"/>
                    </a:lnTo>
                    <a:lnTo>
                      <a:pt x="247340" y="189740"/>
                    </a:lnTo>
                    <a:lnTo>
                      <a:pt x="256657" y="151146"/>
                    </a:lnTo>
                    <a:lnTo>
                      <a:pt x="267669" y="104134"/>
                    </a:lnTo>
                    <a:lnTo>
                      <a:pt x="269363" y="95717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12" name="object 149">
              <a:extLst>
                <a:ext uri="{FF2B5EF4-FFF2-40B4-BE49-F238E27FC236}">
                  <a16:creationId xmlns:a16="http://schemas.microsoft.com/office/drawing/2014/main" id="{B25051F1-A3BD-F358-FF7A-A1530DB5259B}"/>
                </a:ext>
              </a:extLst>
            </p:cNvPr>
            <p:cNvGrpSpPr/>
            <p:nvPr/>
          </p:nvGrpSpPr>
          <p:grpSpPr>
            <a:xfrm>
              <a:off x="12466794" y="6962130"/>
              <a:ext cx="565150" cy="564515"/>
              <a:chOff x="7396005" y="5052226"/>
              <a:chExt cx="565150" cy="564515"/>
            </a:xfrm>
          </p:grpSpPr>
          <p:sp>
            <p:nvSpPr>
              <p:cNvPr id="213" name="object 150">
                <a:extLst>
                  <a:ext uri="{FF2B5EF4-FFF2-40B4-BE49-F238E27FC236}">
                    <a16:creationId xmlns:a16="http://schemas.microsoft.com/office/drawing/2014/main" id="{BA99C6DC-5AD5-3945-B4DB-FF007EE0F895}"/>
                  </a:ext>
                </a:extLst>
              </p:cNvPr>
              <p:cNvSpPr/>
              <p:nvPr/>
            </p:nvSpPr>
            <p:spPr>
              <a:xfrm>
                <a:off x="7396428" y="5052644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563879">
                    <a:moveTo>
                      <a:pt x="299008" y="299008"/>
                    </a:moveTo>
                    <a:lnTo>
                      <a:pt x="265125" y="299008"/>
                    </a:lnTo>
                    <a:lnTo>
                      <a:pt x="265125" y="551434"/>
                    </a:lnTo>
                    <a:lnTo>
                      <a:pt x="268516" y="559346"/>
                    </a:lnTo>
                    <a:lnTo>
                      <a:pt x="273596" y="563295"/>
                    </a:lnTo>
                    <a:lnTo>
                      <a:pt x="289407" y="563295"/>
                    </a:lnTo>
                    <a:lnTo>
                      <a:pt x="294487" y="559346"/>
                    </a:lnTo>
                    <a:lnTo>
                      <a:pt x="299008" y="551434"/>
                    </a:lnTo>
                    <a:lnTo>
                      <a:pt x="299008" y="299008"/>
                    </a:lnTo>
                    <a:close/>
                  </a:path>
                  <a:path w="564515" h="563879">
                    <a:moveTo>
                      <a:pt x="551434" y="265125"/>
                    </a:moveTo>
                    <a:lnTo>
                      <a:pt x="11849" y="265125"/>
                    </a:lnTo>
                    <a:lnTo>
                      <a:pt x="3949" y="269087"/>
                    </a:lnTo>
                    <a:lnTo>
                      <a:pt x="0" y="274726"/>
                    </a:lnTo>
                    <a:lnTo>
                      <a:pt x="0" y="289407"/>
                    </a:lnTo>
                    <a:lnTo>
                      <a:pt x="3949" y="295059"/>
                    </a:lnTo>
                    <a:lnTo>
                      <a:pt x="11849" y="299008"/>
                    </a:lnTo>
                    <a:lnTo>
                      <a:pt x="551434" y="299008"/>
                    </a:lnTo>
                    <a:lnTo>
                      <a:pt x="559904" y="294500"/>
                    </a:lnTo>
                    <a:lnTo>
                      <a:pt x="564134" y="288848"/>
                    </a:lnTo>
                    <a:lnTo>
                      <a:pt x="564134" y="275297"/>
                    </a:lnTo>
                    <a:lnTo>
                      <a:pt x="559904" y="269646"/>
                    </a:lnTo>
                    <a:lnTo>
                      <a:pt x="551434" y="265125"/>
                    </a:lnTo>
                    <a:close/>
                  </a:path>
                  <a:path w="564515" h="563879">
                    <a:moveTo>
                      <a:pt x="289407" y="0"/>
                    </a:moveTo>
                    <a:lnTo>
                      <a:pt x="276987" y="0"/>
                    </a:lnTo>
                    <a:lnTo>
                      <a:pt x="271614" y="3670"/>
                    </a:lnTo>
                    <a:lnTo>
                      <a:pt x="265976" y="11010"/>
                    </a:lnTo>
                    <a:lnTo>
                      <a:pt x="265125" y="138074"/>
                    </a:lnTo>
                    <a:lnTo>
                      <a:pt x="265125" y="265125"/>
                    </a:lnTo>
                    <a:lnTo>
                      <a:pt x="299008" y="265125"/>
                    </a:lnTo>
                    <a:lnTo>
                      <a:pt x="299008" y="12712"/>
                    </a:lnTo>
                    <a:lnTo>
                      <a:pt x="295046" y="4241"/>
                    </a:lnTo>
                    <a:lnTo>
                      <a:pt x="28940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4" name="object 151">
                <a:extLst>
                  <a:ext uri="{FF2B5EF4-FFF2-40B4-BE49-F238E27FC236}">
                    <a16:creationId xmlns:a16="http://schemas.microsoft.com/office/drawing/2014/main" id="{D80D57AC-F8CF-9A19-0B1E-9D38A82C510F}"/>
                  </a:ext>
                </a:extLst>
              </p:cNvPr>
              <p:cNvSpPr/>
              <p:nvPr/>
            </p:nvSpPr>
            <p:spPr>
              <a:xfrm>
                <a:off x="7396429" y="5052650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563879">
                    <a:moveTo>
                      <a:pt x="0" y="293081"/>
                    </a:moveTo>
                    <a:lnTo>
                      <a:pt x="0" y="289410"/>
                    </a:lnTo>
                    <a:lnTo>
                      <a:pt x="0" y="282069"/>
                    </a:lnTo>
                    <a:lnTo>
                      <a:pt x="0" y="274728"/>
                    </a:lnTo>
                    <a:lnTo>
                      <a:pt x="3952" y="269081"/>
                    </a:lnTo>
                    <a:lnTo>
                      <a:pt x="11858" y="265128"/>
                    </a:lnTo>
                    <a:lnTo>
                      <a:pt x="265128" y="265128"/>
                    </a:lnTo>
                    <a:lnTo>
                      <a:pt x="265128" y="138070"/>
                    </a:lnTo>
                    <a:lnTo>
                      <a:pt x="265975" y="11011"/>
                    </a:lnTo>
                    <a:lnTo>
                      <a:pt x="271622" y="3670"/>
                    </a:lnTo>
                    <a:lnTo>
                      <a:pt x="276987" y="0"/>
                    </a:lnTo>
                    <a:lnTo>
                      <a:pt x="282069" y="0"/>
                    </a:lnTo>
                    <a:lnTo>
                      <a:pt x="289410" y="0"/>
                    </a:lnTo>
                    <a:lnTo>
                      <a:pt x="295057" y="4235"/>
                    </a:lnTo>
                    <a:lnTo>
                      <a:pt x="299010" y="12705"/>
                    </a:lnTo>
                    <a:lnTo>
                      <a:pt x="299010" y="265128"/>
                    </a:lnTo>
                    <a:lnTo>
                      <a:pt x="551433" y="265128"/>
                    </a:lnTo>
                    <a:lnTo>
                      <a:pt x="559903" y="269645"/>
                    </a:lnTo>
                    <a:lnTo>
                      <a:pt x="564139" y="275293"/>
                    </a:lnTo>
                    <a:lnTo>
                      <a:pt x="564139" y="282069"/>
                    </a:lnTo>
                    <a:lnTo>
                      <a:pt x="564139" y="288845"/>
                    </a:lnTo>
                    <a:lnTo>
                      <a:pt x="559903" y="294493"/>
                    </a:lnTo>
                    <a:lnTo>
                      <a:pt x="551433" y="299010"/>
                    </a:lnTo>
                    <a:lnTo>
                      <a:pt x="299010" y="299010"/>
                    </a:lnTo>
                    <a:lnTo>
                      <a:pt x="299010" y="551433"/>
                    </a:lnTo>
                    <a:lnTo>
                      <a:pt x="294493" y="559339"/>
                    </a:lnTo>
                    <a:lnTo>
                      <a:pt x="289410" y="563292"/>
                    </a:lnTo>
                    <a:lnTo>
                      <a:pt x="283763" y="563292"/>
                    </a:lnTo>
                    <a:lnTo>
                      <a:pt x="282069" y="563292"/>
                    </a:lnTo>
                    <a:lnTo>
                      <a:pt x="280375" y="563292"/>
                    </a:lnTo>
                    <a:lnTo>
                      <a:pt x="273598" y="563292"/>
                    </a:lnTo>
                    <a:lnTo>
                      <a:pt x="268516" y="559339"/>
                    </a:lnTo>
                    <a:lnTo>
                      <a:pt x="265128" y="551433"/>
                    </a:lnTo>
                    <a:lnTo>
                      <a:pt x="265128" y="299010"/>
                    </a:lnTo>
                    <a:lnTo>
                      <a:pt x="11858" y="299010"/>
                    </a:lnTo>
                    <a:lnTo>
                      <a:pt x="3952" y="295057"/>
                    </a:lnTo>
                    <a:lnTo>
                      <a:pt x="0" y="289410"/>
                    </a:lnTo>
                    <a:lnTo>
                      <a:pt x="0" y="282069"/>
                    </a:lnTo>
                    <a:lnTo>
                      <a:pt x="0" y="29308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15" name="object 152">
              <a:extLst>
                <a:ext uri="{FF2B5EF4-FFF2-40B4-BE49-F238E27FC236}">
                  <a16:creationId xmlns:a16="http://schemas.microsoft.com/office/drawing/2014/main" id="{B6A56B8A-0018-D448-8198-46ABF21C3FD4}"/>
                </a:ext>
              </a:extLst>
            </p:cNvPr>
            <p:cNvGrpSpPr/>
            <p:nvPr/>
          </p:nvGrpSpPr>
          <p:grpSpPr>
            <a:xfrm>
              <a:off x="13309615" y="6891825"/>
              <a:ext cx="339090" cy="565150"/>
              <a:chOff x="8238826" y="4981921"/>
              <a:chExt cx="339090" cy="565150"/>
            </a:xfrm>
          </p:grpSpPr>
          <p:sp>
            <p:nvSpPr>
              <p:cNvPr id="216" name="object 153">
                <a:extLst>
                  <a:ext uri="{FF2B5EF4-FFF2-40B4-BE49-F238E27FC236}">
                    <a16:creationId xmlns:a16="http://schemas.microsoft.com/office/drawing/2014/main" id="{6E05FC06-A2C4-5AD5-1FC3-6B88D18DB72E}"/>
                  </a:ext>
                </a:extLst>
              </p:cNvPr>
              <p:cNvSpPr/>
              <p:nvPr/>
            </p:nvSpPr>
            <p:spPr>
              <a:xfrm>
                <a:off x="8239239" y="4982337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156718" y="0"/>
                    </a:moveTo>
                    <a:lnTo>
                      <a:pt x="95300" y="11012"/>
                    </a:lnTo>
                    <a:lnTo>
                      <a:pt x="44894" y="44056"/>
                    </a:lnTo>
                    <a:lnTo>
                      <a:pt x="11226" y="92121"/>
                    </a:lnTo>
                    <a:lnTo>
                      <a:pt x="0" y="148234"/>
                    </a:lnTo>
                    <a:lnTo>
                      <a:pt x="847" y="158823"/>
                    </a:lnTo>
                    <a:lnTo>
                      <a:pt x="20919" y="192178"/>
                    </a:lnTo>
                    <a:lnTo>
                      <a:pt x="49987" y="200761"/>
                    </a:lnTo>
                    <a:lnTo>
                      <a:pt x="61578" y="199487"/>
                    </a:lnTo>
                    <a:lnTo>
                      <a:pt x="94026" y="177884"/>
                    </a:lnTo>
                    <a:lnTo>
                      <a:pt x="100645" y="137334"/>
                    </a:lnTo>
                    <a:lnTo>
                      <a:pt x="77563" y="105781"/>
                    </a:lnTo>
                    <a:lnTo>
                      <a:pt x="51396" y="99110"/>
                    </a:lnTo>
                    <a:lnTo>
                      <a:pt x="49987" y="98831"/>
                    </a:lnTo>
                    <a:lnTo>
                      <a:pt x="49987" y="96570"/>
                    </a:lnTo>
                    <a:lnTo>
                      <a:pt x="52806" y="91198"/>
                    </a:lnTo>
                    <a:lnTo>
                      <a:pt x="78303" y="61362"/>
                    </a:lnTo>
                    <a:lnTo>
                      <a:pt x="123673" y="40714"/>
                    </a:lnTo>
                    <a:lnTo>
                      <a:pt x="137223" y="39814"/>
                    </a:lnTo>
                    <a:lnTo>
                      <a:pt x="162374" y="42250"/>
                    </a:lnTo>
                    <a:lnTo>
                      <a:pt x="203456" y="61733"/>
                    </a:lnTo>
                    <a:lnTo>
                      <a:pt x="231994" y="99158"/>
                    </a:lnTo>
                    <a:lnTo>
                      <a:pt x="246395" y="145325"/>
                    </a:lnTo>
                    <a:lnTo>
                      <a:pt x="248196" y="171107"/>
                    </a:lnTo>
                    <a:lnTo>
                      <a:pt x="248036" y="178891"/>
                    </a:lnTo>
                    <a:lnTo>
                      <a:pt x="239725" y="224472"/>
                    </a:lnTo>
                    <a:lnTo>
                      <a:pt x="225056" y="258196"/>
                    </a:lnTo>
                    <a:lnTo>
                      <a:pt x="212984" y="281971"/>
                    </a:lnTo>
                    <a:lnTo>
                      <a:pt x="174713" y="333956"/>
                    </a:lnTo>
                    <a:lnTo>
                      <a:pt x="134847" y="380487"/>
                    </a:lnTo>
                    <a:lnTo>
                      <a:pt x="83862" y="436027"/>
                    </a:lnTo>
                    <a:lnTo>
                      <a:pt x="30505" y="495528"/>
                    </a:lnTo>
                    <a:lnTo>
                      <a:pt x="8581" y="520787"/>
                    </a:lnTo>
                    <a:lnTo>
                      <a:pt x="1701" y="529691"/>
                    </a:lnTo>
                    <a:lnTo>
                      <a:pt x="0" y="533933"/>
                    </a:lnTo>
                    <a:lnTo>
                      <a:pt x="0" y="564146"/>
                    </a:lnTo>
                    <a:lnTo>
                      <a:pt x="314261" y="564146"/>
                    </a:lnTo>
                    <a:lnTo>
                      <a:pt x="314261" y="561606"/>
                    </a:lnTo>
                    <a:lnTo>
                      <a:pt x="316012" y="555463"/>
                    </a:lnTo>
                    <a:lnTo>
                      <a:pt x="318712" y="540424"/>
                    </a:lnTo>
                    <a:lnTo>
                      <a:pt x="322366" y="516492"/>
                    </a:lnTo>
                    <a:lnTo>
                      <a:pt x="334803" y="427131"/>
                    </a:lnTo>
                    <a:lnTo>
                      <a:pt x="337985" y="406590"/>
                    </a:lnTo>
                    <a:lnTo>
                      <a:pt x="337985" y="404050"/>
                    </a:lnTo>
                    <a:lnTo>
                      <a:pt x="304101" y="404050"/>
                    </a:lnTo>
                    <a:lnTo>
                      <a:pt x="304101" y="406590"/>
                    </a:lnTo>
                    <a:lnTo>
                      <a:pt x="297429" y="438934"/>
                    </a:lnTo>
                    <a:lnTo>
                      <a:pt x="287261" y="476629"/>
                    </a:lnTo>
                    <a:lnTo>
                      <a:pt x="244170" y="485155"/>
                    </a:lnTo>
                    <a:lnTo>
                      <a:pt x="201026" y="485953"/>
                    </a:lnTo>
                    <a:lnTo>
                      <a:pt x="142316" y="486219"/>
                    </a:lnTo>
                    <a:lnTo>
                      <a:pt x="77939" y="485368"/>
                    </a:lnTo>
                    <a:lnTo>
                      <a:pt x="153533" y="413683"/>
                    </a:lnTo>
                    <a:lnTo>
                      <a:pt x="176191" y="392612"/>
                    </a:lnTo>
                    <a:lnTo>
                      <a:pt x="195885" y="374720"/>
                    </a:lnTo>
                    <a:lnTo>
                      <a:pt x="233368" y="341794"/>
                    </a:lnTo>
                    <a:lnTo>
                      <a:pt x="251580" y="325277"/>
                    </a:lnTo>
                    <a:lnTo>
                      <a:pt x="280377" y="297319"/>
                    </a:lnTo>
                    <a:lnTo>
                      <a:pt x="312144" y="255712"/>
                    </a:lnTo>
                    <a:lnTo>
                      <a:pt x="333748" y="205833"/>
                    </a:lnTo>
                    <a:lnTo>
                      <a:pt x="337985" y="170256"/>
                    </a:lnTo>
                    <a:lnTo>
                      <a:pt x="334381" y="134311"/>
                    </a:lnTo>
                    <a:lnTo>
                      <a:pt x="308120" y="72899"/>
                    </a:lnTo>
                    <a:lnTo>
                      <a:pt x="258037" y="26681"/>
                    </a:lnTo>
                    <a:lnTo>
                      <a:pt x="193667" y="2964"/>
                    </a:lnTo>
                    <a:lnTo>
                      <a:pt x="15671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7" name="object 154">
                <a:extLst>
                  <a:ext uri="{FF2B5EF4-FFF2-40B4-BE49-F238E27FC236}">
                    <a16:creationId xmlns:a16="http://schemas.microsoft.com/office/drawing/2014/main" id="{49BC5B7E-162B-F172-7A35-D4674876AD45}"/>
                  </a:ext>
                </a:extLst>
              </p:cNvPr>
              <p:cNvSpPr/>
              <p:nvPr/>
            </p:nvSpPr>
            <p:spPr>
              <a:xfrm>
                <a:off x="8239250" y="4982344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49976" y="200752"/>
                    </a:moveTo>
                    <a:lnTo>
                      <a:pt x="13552" y="185505"/>
                    </a:lnTo>
                    <a:lnTo>
                      <a:pt x="0" y="148234"/>
                    </a:lnTo>
                    <a:lnTo>
                      <a:pt x="2805" y="119170"/>
                    </a:lnTo>
                    <a:lnTo>
                      <a:pt x="25252" y="67076"/>
                    </a:lnTo>
                    <a:lnTo>
                      <a:pt x="68717" y="24776"/>
                    </a:lnTo>
                    <a:lnTo>
                      <a:pt x="124622" y="2752"/>
                    </a:lnTo>
                    <a:lnTo>
                      <a:pt x="156705" y="0"/>
                    </a:lnTo>
                    <a:lnTo>
                      <a:pt x="193658" y="2964"/>
                    </a:lnTo>
                    <a:lnTo>
                      <a:pt x="258034" y="26682"/>
                    </a:lnTo>
                    <a:lnTo>
                      <a:pt x="308116" y="72899"/>
                    </a:lnTo>
                    <a:lnTo>
                      <a:pt x="334375" y="134311"/>
                    </a:lnTo>
                    <a:lnTo>
                      <a:pt x="337975" y="170258"/>
                    </a:lnTo>
                    <a:lnTo>
                      <a:pt x="336916" y="188258"/>
                    </a:lnTo>
                    <a:lnTo>
                      <a:pt x="321034" y="239716"/>
                    </a:lnTo>
                    <a:lnTo>
                      <a:pt x="291810" y="284504"/>
                    </a:lnTo>
                    <a:lnTo>
                      <a:pt x="251575" y="325269"/>
                    </a:lnTo>
                    <a:lnTo>
                      <a:pt x="212610" y="359998"/>
                    </a:lnTo>
                    <a:lnTo>
                      <a:pt x="195881" y="374716"/>
                    </a:lnTo>
                    <a:lnTo>
                      <a:pt x="176187" y="392610"/>
                    </a:lnTo>
                    <a:lnTo>
                      <a:pt x="153528" y="413680"/>
                    </a:lnTo>
                    <a:lnTo>
                      <a:pt x="127905" y="437927"/>
                    </a:lnTo>
                    <a:lnTo>
                      <a:pt x="77929" y="485362"/>
                    </a:lnTo>
                    <a:lnTo>
                      <a:pt x="142305" y="486209"/>
                    </a:lnTo>
                    <a:lnTo>
                      <a:pt x="201016" y="485945"/>
                    </a:lnTo>
                    <a:lnTo>
                      <a:pt x="244163" y="485151"/>
                    </a:lnTo>
                    <a:lnTo>
                      <a:pt x="283763" y="481974"/>
                    </a:lnTo>
                    <a:lnTo>
                      <a:pt x="297422" y="438933"/>
                    </a:lnTo>
                    <a:lnTo>
                      <a:pt x="304092" y="406586"/>
                    </a:lnTo>
                    <a:lnTo>
                      <a:pt x="304092" y="404045"/>
                    </a:lnTo>
                    <a:lnTo>
                      <a:pt x="337975" y="404045"/>
                    </a:lnTo>
                    <a:lnTo>
                      <a:pt x="337975" y="406586"/>
                    </a:lnTo>
                    <a:lnTo>
                      <a:pt x="336969" y="412357"/>
                    </a:lnTo>
                    <a:lnTo>
                      <a:pt x="334798" y="427127"/>
                    </a:lnTo>
                    <a:lnTo>
                      <a:pt x="331463" y="450898"/>
                    </a:lnTo>
                    <a:lnTo>
                      <a:pt x="326963" y="483668"/>
                    </a:lnTo>
                    <a:lnTo>
                      <a:pt x="322357" y="516492"/>
                    </a:lnTo>
                    <a:lnTo>
                      <a:pt x="318704" y="540421"/>
                    </a:lnTo>
                    <a:lnTo>
                      <a:pt x="316004" y="555456"/>
                    </a:lnTo>
                    <a:lnTo>
                      <a:pt x="314257" y="561597"/>
                    </a:lnTo>
                    <a:lnTo>
                      <a:pt x="314257" y="564139"/>
                    </a:lnTo>
                    <a:lnTo>
                      <a:pt x="0" y="564139"/>
                    </a:lnTo>
                    <a:lnTo>
                      <a:pt x="0" y="548045"/>
                    </a:lnTo>
                    <a:lnTo>
                      <a:pt x="0" y="537880"/>
                    </a:lnTo>
                    <a:lnTo>
                      <a:pt x="0" y="533927"/>
                    </a:lnTo>
                    <a:lnTo>
                      <a:pt x="1694" y="529692"/>
                    </a:lnTo>
                    <a:lnTo>
                      <a:pt x="30494" y="495527"/>
                    </a:lnTo>
                    <a:lnTo>
                      <a:pt x="42352" y="482398"/>
                    </a:lnTo>
                    <a:lnTo>
                      <a:pt x="53364" y="470116"/>
                    </a:lnTo>
                    <a:lnTo>
                      <a:pt x="63529" y="458680"/>
                    </a:lnTo>
                    <a:lnTo>
                      <a:pt x="72846" y="448092"/>
                    </a:lnTo>
                    <a:lnTo>
                      <a:pt x="77505" y="442957"/>
                    </a:lnTo>
                    <a:lnTo>
                      <a:pt x="83858" y="436021"/>
                    </a:lnTo>
                    <a:lnTo>
                      <a:pt x="91905" y="427286"/>
                    </a:lnTo>
                    <a:lnTo>
                      <a:pt x="101646" y="416751"/>
                    </a:lnTo>
                    <a:lnTo>
                      <a:pt x="111387" y="406216"/>
                    </a:lnTo>
                    <a:lnTo>
                      <a:pt x="140399" y="374186"/>
                    </a:lnTo>
                    <a:lnTo>
                      <a:pt x="169411" y="340516"/>
                    </a:lnTo>
                    <a:lnTo>
                      <a:pt x="182487" y="323575"/>
                    </a:lnTo>
                    <a:lnTo>
                      <a:pt x="186987" y="317646"/>
                    </a:lnTo>
                    <a:lnTo>
                      <a:pt x="192228" y="310869"/>
                    </a:lnTo>
                    <a:lnTo>
                      <a:pt x="198211" y="303245"/>
                    </a:lnTo>
                    <a:lnTo>
                      <a:pt x="204087" y="295516"/>
                    </a:lnTo>
                    <a:lnTo>
                      <a:pt x="209010" y="288422"/>
                    </a:lnTo>
                    <a:lnTo>
                      <a:pt x="212981" y="281963"/>
                    </a:lnTo>
                    <a:lnTo>
                      <a:pt x="215999" y="276140"/>
                    </a:lnTo>
                    <a:lnTo>
                      <a:pt x="218699" y="270475"/>
                    </a:lnTo>
                    <a:lnTo>
                      <a:pt x="221716" y="264493"/>
                    </a:lnTo>
                    <a:lnTo>
                      <a:pt x="225052" y="258193"/>
                    </a:lnTo>
                    <a:lnTo>
                      <a:pt x="228705" y="251575"/>
                    </a:lnTo>
                    <a:lnTo>
                      <a:pt x="232252" y="244799"/>
                    </a:lnTo>
                    <a:lnTo>
                      <a:pt x="244322" y="205093"/>
                    </a:lnTo>
                    <a:lnTo>
                      <a:pt x="248187" y="171105"/>
                    </a:lnTo>
                    <a:lnTo>
                      <a:pt x="246387" y="145323"/>
                    </a:lnTo>
                    <a:lnTo>
                      <a:pt x="231987" y="99158"/>
                    </a:lnTo>
                    <a:lnTo>
                      <a:pt x="203452" y="61729"/>
                    </a:lnTo>
                    <a:lnTo>
                      <a:pt x="162369" y="42246"/>
                    </a:lnTo>
                    <a:lnTo>
                      <a:pt x="137223" y="39811"/>
                    </a:lnTo>
                    <a:lnTo>
                      <a:pt x="123670" y="40711"/>
                    </a:lnTo>
                    <a:lnTo>
                      <a:pt x="78299" y="61358"/>
                    </a:lnTo>
                    <a:lnTo>
                      <a:pt x="52799" y="91199"/>
                    </a:lnTo>
                    <a:lnTo>
                      <a:pt x="49976" y="96564"/>
                    </a:lnTo>
                    <a:lnTo>
                      <a:pt x="49976" y="98258"/>
                    </a:lnTo>
                    <a:lnTo>
                      <a:pt x="49976" y="98823"/>
                    </a:lnTo>
                    <a:lnTo>
                      <a:pt x="51388" y="99105"/>
                    </a:lnTo>
                    <a:lnTo>
                      <a:pt x="54211" y="99105"/>
                    </a:lnTo>
                    <a:lnTo>
                      <a:pt x="61887" y="99846"/>
                    </a:lnTo>
                    <a:lnTo>
                      <a:pt x="97623" y="126634"/>
                    </a:lnTo>
                    <a:lnTo>
                      <a:pt x="101646" y="149928"/>
                    </a:lnTo>
                    <a:lnTo>
                      <a:pt x="100799" y="160093"/>
                    </a:lnTo>
                    <a:lnTo>
                      <a:pt x="71787" y="196516"/>
                    </a:lnTo>
                    <a:lnTo>
                      <a:pt x="61570" y="199481"/>
                    </a:lnTo>
                    <a:lnTo>
                      <a:pt x="49976" y="20075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18" name="object 155">
              <a:extLst>
                <a:ext uri="{FF2B5EF4-FFF2-40B4-BE49-F238E27FC236}">
                  <a16:creationId xmlns:a16="http://schemas.microsoft.com/office/drawing/2014/main" id="{B89695A2-2978-4AC7-090E-ACC16012CF5B}"/>
                </a:ext>
              </a:extLst>
            </p:cNvPr>
            <p:cNvGrpSpPr/>
            <p:nvPr/>
          </p:nvGrpSpPr>
          <p:grpSpPr>
            <a:xfrm>
              <a:off x="13737370" y="6820672"/>
              <a:ext cx="203835" cy="848360"/>
              <a:chOff x="8666581" y="4910768"/>
              <a:chExt cx="203835" cy="848360"/>
            </a:xfrm>
          </p:grpSpPr>
          <p:sp>
            <p:nvSpPr>
              <p:cNvPr id="219" name="object 156">
                <a:extLst>
                  <a:ext uri="{FF2B5EF4-FFF2-40B4-BE49-F238E27FC236}">
                    <a16:creationId xmlns:a16="http://schemas.microsoft.com/office/drawing/2014/main" id="{3B8C0A17-A323-2E12-495E-3AC36FD4653B}"/>
                  </a:ext>
                </a:extLst>
              </p:cNvPr>
              <p:cNvSpPr/>
              <p:nvPr/>
            </p:nvSpPr>
            <p:spPr>
              <a:xfrm>
                <a:off x="8667013" y="4911191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5" h="847089">
                    <a:moveTo>
                      <a:pt x="26250" y="0"/>
                    </a:moveTo>
                    <a:lnTo>
                      <a:pt x="7620" y="0"/>
                    </a:lnTo>
                    <a:lnTo>
                      <a:pt x="4229" y="838"/>
                    </a:lnTo>
                    <a:lnTo>
                      <a:pt x="1409" y="2539"/>
                    </a:lnTo>
                    <a:lnTo>
                      <a:pt x="0" y="5638"/>
                    </a:lnTo>
                    <a:lnTo>
                      <a:pt x="0" y="10159"/>
                    </a:lnTo>
                    <a:lnTo>
                      <a:pt x="9309" y="21170"/>
                    </a:lnTo>
                    <a:lnTo>
                      <a:pt x="36864" y="53077"/>
                    </a:lnTo>
                    <a:lnTo>
                      <a:pt x="61177" y="88182"/>
                    </a:lnTo>
                    <a:lnTo>
                      <a:pt x="82249" y="126488"/>
                    </a:lnTo>
                    <a:lnTo>
                      <a:pt x="100079" y="167993"/>
                    </a:lnTo>
                    <a:lnTo>
                      <a:pt x="114667" y="212698"/>
                    </a:lnTo>
                    <a:lnTo>
                      <a:pt x="126013" y="260603"/>
                    </a:lnTo>
                    <a:lnTo>
                      <a:pt x="134118" y="311708"/>
                    </a:lnTo>
                    <a:lnTo>
                      <a:pt x="138980" y="366013"/>
                    </a:lnTo>
                    <a:lnTo>
                      <a:pt x="140601" y="423519"/>
                    </a:lnTo>
                    <a:lnTo>
                      <a:pt x="138980" y="481025"/>
                    </a:lnTo>
                    <a:lnTo>
                      <a:pt x="134118" y="535332"/>
                    </a:lnTo>
                    <a:lnTo>
                      <a:pt x="126013" y="586438"/>
                    </a:lnTo>
                    <a:lnTo>
                      <a:pt x="114667" y="634346"/>
                    </a:lnTo>
                    <a:lnTo>
                      <a:pt x="100079" y="679053"/>
                    </a:lnTo>
                    <a:lnTo>
                      <a:pt x="82249" y="720560"/>
                    </a:lnTo>
                    <a:lnTo>
                      <a:pt x="61177" y="758867"/>
                    </a:lnTo>
                    <a:lnTo>
                      <a:pt x="36864" y="793974"/>
                    </a:lnTo>
                    <a:lnTo>
                      <a:pt x="0" y="836891"/>
                    </a:lnTo>
                    <a:lnTo>
                      <a:pt x="558" y="840270"/>
                    </a:lnTo>
                    <a:lnTo>
                      <a:pt x="1409" y="842822"/>
                    </a:lnTo>
                    <a:lnTo>
                      <a:pt x="3670" y="846201"/>
                    </a:lnTo>
                    <a:lnTo>
                      <a:pt x="5079" y="847051"/>
                    </a:lnTo>
                    <a:lnTo>
                      <a:pt x="26250" y="847051"/>
                    </a:lnTo>
                    <a:lnTo>
                      <a:pt x="29641" y="843660"/>
                    </a:lnTo>
                    <a:lnTo>
                      <a:pt x="39801" y="835761"/>
                    </a:lnTo>
                    <a:lnTo>
                      <a:pt x="76225" y="799617"/>
                    </a:lnTo>
                    <a:lnTo>
                      <a:pt x="104339" y="766420"/>
                    </a:lnTo>
                    <a:lnTo>
                      <a:pt x="124931" y="732488"/>
                    </a:lnTo>
                    <a:lnTo>
                      <a:pt x="152729" y="681029"/>
                    </a:lnTo>
                    <a:lnTo>
                      <a:pt x="168398" y="643757"/>
                    </a:lnTo>
                    <a:lnTo>
                      <a:pt x="179833" y="605481"/>
                    </a:lnTo>
                    <a:lnTo>
                      <a:pt x="189576" y="560166"/>
                    </a:lnTo>
                    <a:lnTo>
                      <a:pt x="197674" y="507540"/>
                    </a:lnTo>
                    <a:lnTo>
                      <a:pt x="201909" y="452056"/>
                    </a:lnTo>
                    <a:lnTo>
                      <a:pt x="202437" y="423519"/>
                    </a:lnTo>
                    <a:lnTo>
                      <a:pt x="200981" y="377443"/>
                    </a:lnTo>
                    <a:lnTo>
                      <a:pt x="196610" y="332041"/>
                    </a:lnTo>
                    <a:lnTo>
                      <a:pt x="189325" y="287316"/>
                    </a:lnTo>
                    <a:lnTo>
                      <a:pt x="179126" y="243267"/>
                    </a:lnTo>
                    <a:lnTo>
                      <a:pt x="166014" y="199897"/>
                    </a:lnTo>
                    <a:lnTo>
                      <a:pt x="145102" y="148334"/>
                    </a:lnTo>
                    <a:lnTo>
                      <a:pt x="118791" y="101217"/>
                    </a:lnTo>
                    <a:lnTo>
                      <a:pt x="87081" y="58546"/>
                    </a:lnTo>
                    <a:lnTo>
                      <a:pt x="49974" y="20319"/>
                    </a:lnTo>
                    <a:lnTo>
                      <a:pt x="262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0" name="object 157">
                <a:extLst>
                  <a:ext uri="{FF2B5EF4-FFF2-40B4-BE49-F238E27FC236}">
                    <a16:creationId xmlns:a16="http://schemas.microsoft.com/office/drawing/2014/main" id="{0C5D95B6-E0F9-7B9D-8D8E-998A7F90691B}"/>
                  </a:ext>
                </a:extLst>
              </p:cNvPr>
              <p:cNvSpPr/>
              <p:nvPr/>
            </p:nvSpPr>
            <p:spPr>
              <a:xfrm>
                <a:off x="8667005" y="4911191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5" h="847089">
                    <a:moveTo>
                      <a:pt x="4235" y="847"/>
                    </a:moveTo>
                    <a:lnTo>
                      <a:pt x="7623" y="0"/>
                    </a:lnTo>
                    <a:lnTo>
                      <a:pt x="10446" y="0"/>
                    </a:lnTo>
                    <a:lnTo>
                      <a:pt x="13270" y="0"/>
                    </a:lnTo>
                    <a:lnTo>
                      <a:pt x="16094" y="0"/>
                    </a:lnTo>
                    <a:lnTo>
                      <a:pt x="26258" y="0"/>
                    </a:lnTo>
                    <a:lnTo>
                      <a:pt x="49976" y="20329"/>
                    </a:lnTo>
                    <a:lnTo>
                      <a:pt x="87087" y="58552"/>
                    </a:lnTo>
                    <a:lnTo>
                      <a:pt x="118799" y="101223"/>
                    </a:lnTo>
                    <a:lnTo>
                      <a:pt x="145111" y="148340"/>
                    </a:lnTo>
                    <a:lnTo>
                      <a:pt x="166022" y="199905"/>
                    </a:lnTo>
                    <a:lnTo>
                      <a:pt x="179135" y="243274"/>
                    </a:lnTo>
                    <a:lnTo>
                      <a:pt x="189334" y="287321"/>
                    </a:lnTo>
                    <a:lnTo>
                      <a:pt x="196618" y="332046"/>
                    </a:lnTo>
                    <a:lnTo>
                      <a:pt x="200989" y="377448"/>
                    </a:lnTo>
                    <a:lnTo>
                      <a:pt x="202446" y="423527"/>
                    </a:lnTo>
                    <a:lnTo>
                      <a:pt x="201916" y="452062"/>
                    </a:lnTo>
                    <a:lnTo>
                      <a:pt x="197681" y="507545"/>
                    </a:lnTo>
                    <a:lnTo>
                      <a:pt x="189581" y="560168"/>
                    </a:lnTo>
                    <a:lnTo>
                      <a:pt x="179840" y="605486"/>
                    </a:lnTo>
                    <a:lnTo>
                      <a:pt x="168405" y="643762"/>
                    </a:lnTo>
                    <a:lnTo>
                      <a:pt x="152734" y="681032"/>
                    </a:lnTo>
                    <a:lnTo>
                      <a:pt x="133517" y="717191"/>
                    </a:lnTo>
                    <a:lnTo>
                      <a:pt x="110964" y="756420"/>
                    </a:lnTo>
                    <a:lnTo>
                      <a:pt x="86982" y="788026"/>
                    </a:lnTo>
                    <a:lnTo>
                      <a:pt x="58023" y="818467"/>
                    </a:lnTo>
                    <a:lnTo>
                      <a:pt x="29646" y="843667"/>
                    </a:lnTo>
                    <a:lnTo>
                      <a:pt x="27952" y="845361"/>
                    </a:lnTo>
                    <a:lnTo>
                      <a:pt x="26823" y="846490"/>
                    </a:lnTo>
                    <a:lnTo>
                      <a:pt x="26258" y="847055"/>
                    </a:lnTo>
                    <a:lnTo>
                      <a:pt x="16094" y="847055"/>
                    </a:lnTo>
                    <a:lnTo>
                      <a:pt x="11576" y="847055"/>
                    </a:lnTo>
                    <a:lnTo>
                      <a:pt x="8470" y="847055"/>
                    </a:lnTo>
                    <a:lnTo>
                      <a:pt x="6776" y="847055"/>
                    </a:lnTo>
                    <a:lnTo>
                      <a:pt x="5082" y="847055"/>
                    </a:lnTo>
                    <a:lnTo>
                      <a:pt x="3670" y="846208"/>
                    </a:lnTo>
                    <a:lnTo>
                      <a:pt x="2541" y="844514"/>
                    </a:lnTo>
                    <a:lnTo>
                      <a:pt x="1411" y="842820"/>
                    </a:lnTo>
                    <a:lnTo>
                      <a:pt x="564" y="840279"/>
                    </a:lnTo>
                    <a:lnTo>
                      <a:pt x="0" y="836891"/>
                    </a:lnTo>
                    <a:lnTo>
                      <a:pt x="564" y="836326"/>
                    </a:lnTo>
                    <a:lnTo>
                      <a:pt x="3670" y="832655"/>
                    </a:lnTo>
                    <a:lnTo>
                      <a:pt x="9317" y="825879"/>
                    </a:lnTo>
                    <a:lnTo>
                      <a:pt x="36872" y="793973"/>
                    </a:lnTo>
                    <a:lnTo>
                      <a:pt x="61186" y="758867"/>
                    </a:lnTo>
                    <a:lnTo>
                      <a:pt x="82258" y="720562"/>
                    </a:lnTo>
                    <a:lnTo>
                      <a:pt x="100088" y="679056"/>
                    </a:lnTo>
                    <a:lnTo>
                      <a:pt x="114676" y="634350"/>
                    </a:lnTo>
                    <a:lnTo>
                      <a:pt x="126023" y="586444"/>
                    </a:lnTo>
                    <a:lnTo>
                      <a:pt x="134127" y="535339"/>
                    </a:lnTo>
                    <a:lnTo>
                      <a:pt x="138990" y="481033"/>
                    </a:lnTo>
                    <a:lnTo>
                      <a:pt x="140611" y="423527"/>
                    </a:lnTo>
                    <a:lnTo>
                      <a:pt x="138990" y="366022"/>
                    </a:lnTo>
                    <a:lnTo>
                      <a:pt x="134127" y="311716"/>
                    </a:lnTo>
                    <a:lnTo>
                      <a:pt x="126023" y="260610"/>
                    </a:lnTo>
                    <a:lnTo>
                      <a:pt x="114676" y="212705"/>
                    </a:lnTo>
                    <a:lnTo>
                      <a:pt x="100088" y="167999"/>
                    </a:lnTo>
                    <a:lnTo>
                      <a:pt x="82258" y="126493"/>
                    </a:lnTo>
                    <a:lnTo>
                      <a:pt x="61186" y="88187"/>
                    </a:lnTo>
                    <a:lnTo>
                      <a:pt x="36872" y="53082"/>
                    </a:lnTo>
                    <a:lnTo>
                      <a:pt x="9317" y="21176"/>
                    </a:lnTo>
                    <a:lnTo>
                      <a:pt x="3670" y="14399"/>
                    </a:lnTo>
                    <a:lnTo>
                      <a:pt x="564" y="10729"/>
                    </a:lnTo>
                    <a:lnTo>
                      <a:pt x="0" y="10164"/>
                    </a:lnTo>
                    <a:lnTo>
                      <a:pt x="0" y="5647"/>
                    </a:lnTo>
                    <a:lnTo>
                      <a:pt x="1411" y="2541"/>
                    </a:lnTo>
                    <a:lnTo>
                      <a:pt x="4235" y="847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21" name="object 158">
              <a:extLst>
                <a:ext uri="{FF2B5EF4-FFF2-40B4-BE49-F238E27FC236}">
                  <a16:creationId xmlns:a16="http://schemas.microsoft.com/office/drawing/2014/main" id="{1956A978-7A34-79B3-72C7-634C6DA40A80}"/>
                </a:ext>
              </a:extLst>
            </p:cNvPr>
            <p:cNvGrpSpPr/>
            <p:nvPr/>
          </p:nvGrpSpPr>
          <p:grpSpPr>
            <a:xfrm>
              <a:off x="14038922" y="6896060"/>
              <a:ext cx="239395" cy="570230"/>
              <a:chOff x="8968133" y="4986156"/>
              <a:chExt cx="239395" cy="570230"/>
            </a:xfrm>
          </p:grpSpPr>
          <p:sp>
            <p:nvSpPr>
              <p:cNvPr id="222" name="object 159">
                <a:extLst>
                  <a:ext uri="{FF2B5EF4-FFF2-40B4-BE49-F238E27FC236}">
                    <a16:creationId xmlns:a16="http://schemas.microsoft.com/office/drawing/2014/main" id="{CC72E35E-A327-A757-ED92-9DA37EA1FEAC}"/>
                  </a:ext>
                </a:extLst>
              </p:cNvPr>
              <p:cNvSpPr/>
              <p:nvPr/>
            </p:nvSpPr>
            <p:spPr>
              <a:xfrm>
                <a:off x="8968562" y="4986578"/>
                <a:ext cx="238125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569595">
                    <a:moveTo>
                      <a:pt x="191427" y="0"/>
                    </a:moveTo>
                    <a:lnTo>
                      <a:pt x="154165" y="16090"/>
                    </a:lnTo>
                    <a:lnTo>
                      <a:pt x="138061" y="51663"/>
                    </a:lnTo>
                    <a:lnTo>
                      <a:pt x="139123" y="60719"/>
                    </a:lnTo>
                    <a:lnTo>
                      <a:pt x="165176" y="88087"/>
                    </a:lnTo>
                    <a:lnTo>
                      <a:pt x="173647" y="88087"/>
                    </a:lnTo>
                    <a:lnTo>
                      <a:pt x="210921" y="71145"/>
                    </a:lnTo>
                    <a:lnTo>
                      <a:pt x="227850" y="35572"/>
                    </a:lnTo>
                    <a:lnTo>
                      <a:pt x="226848" y="28269"/>
                    </a:lnTo>
                    <a:lnTo>
                      <a:pt x="198737" y="635"/>
                    </a:lnTo>
                    <a:lnTo>
                      <a:pt x="191427" y="0"/>
                    </a:lnTo>
                    <a:close/>
                  </a:path>
                  <a:path w="238125" h="569595">
                    <a:moveTo>
                      <a:pt x="182006" y="217690"/>
                    </a:moveTo>
                    <a:lnTo>
                      <a:pt x="123951" y="217690"/>
                    </a:lnTo>
                    <a:lnTo>
                      <a:pt x="128752" y="224472"/>
                    </a:lnTo>
                    <a:lnTo>
                      <a:pt x="128752" y="238023"/>
                    </a:lnTo>
                    <a:lnTo>
                      <a:pt x="128102" y="245643"/>
                    </a:lnTo>
                    <a:lnTo>
                      <a:pt x="128061" y="246124"/>
                    </a:lnTo>
                    <a:lnTo>
                      <a:pt x="126844" y="254330"/>
                    </a:lnTo>
                    <a:lnTo>
                      <a:pt x="111035" y="304939"/>
                    </a:lnTo>
                    <a:lnTo>
                      <a:pt x="85547" y="373545"/>
                    </a:lnTo>
                    <a:lnTo>
                      <a:pt x="71204" y="411028"/>
                    </a:lnTo>
                    <a:lnTo>
                      <a:pt x="60353" y="439618"/>
                    </a:lnTo>
                    <a:lnTo>
                      <a:pt x="47273" y="476574"/>
                    </a:lnTo>
                    <a:lnTo>
                      <a:pt x="45006" y="498277"/>
                    </a:lnTo>
                    <a:lnTo>
                      <a:pt x="46691" y="514265"/>
                    </a:lnTo>
                    <a:lnTo>
                      <a:pt x="68605" y="551434"/>
                    </a:lnTo>
                    <a:lnTo>
                      <a:pt x="105302" y="568102"/>
                    </a:lnTo>
                    <a:lnTo>
                      <a:pt x="118592" y="569213"/>
                    </a:lnTo>
                    <a:lnTo>
                      <a:pt x="131732" y="568102"/>
                    </a:lnTo>
                    <a:lnTo>
                      <a:pt x="132153" y="568102"/>
                    </a:lnTo>
                    <a:lnTo>
                      <a:pt x="171107" y="550583"/>
                    </a:lnTo>
                    <a:lnTo>
                      <a:pt x="185748" y="537883"/>
                    </a:lnTo>
                    <a:lnTo>
                      <a:pt x="122821" y="537883"/>
                    </a:lnTo>
                    <a:lnTo>
                      <a:pt x="116520" y="536559"/>
                    </a:lnTo>
                    <a:lnTo>
                      <a:pt x="112020" y="532587"/>
                    </a:lnTo>
                    <a:lnTo>
                      <a:pt x="109320" y="525967"/>
                    </a:lnTo>
                    <a:lnTo>
                      <a:pt x="108419" y="516699"/>
                    </a:lnTo>
                    <a:lnTo>
                      <a:pt x="108684" y="511827"/>
                    </a:lnTo>
                    <a:lnTo>
                      <a:pt x="119964" y="468685"/>
                    </a:lnTo>
                    <a:lnTo>
                      <a:pt x="137752" y="420826"/>
                    </a:lnTo>
                    <a:lnTo>
                      <a:pt x="158609" y="367352"/>
                    </a:lnTo>
                    <a:lnTo>
                      <a:pt x="167714" y="343688"/>
                    </a:lnTo>
                    <a:lnTo>
                      <a:pt x="182042" y="305146"/>
                    </a:lnTo>
                    <a:lnTo>
                      <a:pt x="193226" y="265870"/>
                    </a:lnTo>
                    <a:lnTo>
                      <a:pt x="193841" y="258926"/>
                    </a:lnTo>
                    <a:lnTo>
                      <a:pt x="193967" y="257505"/>
                    </a:lnTo>
                    <a:lnTo>
                      <a:pt x="192224" y="241834"/>
                    </a:lnTo>
                    <a:lnTo>
                      <a:pt x="187832" y="227857"/>
                    </a:lnTo>
                    <a:lnTo>
                      <a:pt x="182006" y="217690"/>
                    </a:lnTo>
                    <a:close/>
                  </a:path>
                  <a:path w="238125" h="569595">
                    <a:moveTo>
                      <a:pt x="232371" y="430301"/>
                    </a:moveTo>
                    <a:lnTo>
                      <a:pt x="212610" y="430301"/>
                    </a:lnTo>
                    <a:lnTo>
                      <a:pt x="207810" y="430860"/>
                    </a:lnTo>
                    <a:lnTo>
                      <a:pt x="205549" y="433120"/>
                    </a:lnTo>
                    <a:lnTo>
                      <a:pt x="204139" y="437083"/>
                    </a:lnTo>
                    <a:lnTo>
                      <a:pt x="202437" y="443852"/>
                    </a:lnTo>
                    <a:lnTo>
                      <a:pt x="197622" y="458091"/>
                    </a:lnTo>
                    <a:lnTo>
                      <a:pt x="181267" y="493826"/>
                    </a:lnTo>
                    <a:lnTo>
                      <a:pt x="151053" y="529691"/>
                    </a:lnTo>
                    <a:lnTo>
                      <a:pt x="127901" y="537883"/>
                    </a:lnTo>
                    <a:lnTo>
                      <a:pt x="185748" y="537883"/>
                    </a:lnTo>
                    <a:lnTo>
                      <a:pt x="215622" y="496634"/>
                    </a:lnTo>
                    <a:lnTo>
                      <a:pt x="233731" y="456086"/>
                    </a:lnTo>
                    <a:lnTo>
                      <a:pt x="238023" y="433120"/>
                    </a:lnTo>
                    <a:lnTo>
                      <a:pt x="232371" y="430301"/>
                    </a:lnTo>
                    <a:close/>
                  </a:path>
                  <a:path w="238125" h="569595">
                    <a:moveTo>
                      <a:pt x="116039" y="185496"/>
                    </a:moveTo>
                    <a:lnTo>
                      <a:pt x="77606" y="195667"/>
                    </a:lnTo>
                    <a:lnTo>
                      <a:pt x="43620" y="224680"/>
                    </a:lnTo>
                    <a:lnTo>
                      <a:pt x="21916" y="258926"/>
                    </a:lnTo>
                    <a:lnTo>
                      <a:pt x="4286" y="299486"/>
                    </a:lnTo>
                    <a:lnTo>
                      <a:pt x="0" y="316801"/>
                    </a:lnTo>
                    <a:lnTo>
                      <a:pt x="0" y="318490"/>
                    </a:lnTo>
                    <a:lnTo>
                      <a:pt x="1689" y="321030"/>
                    </a:lnTo>
                    <a:lnTo>
                      <a:pt x="5079" y="324421"/>
                    </a:lnTo>
                    <a:lnTo>
                      <a:pt x="27673" y="324421"/>
                    </a:lnTo>
                    <a:lnTo>
                      <a:pt x="28511" y="324142"/>
                    </a:lnTo>
                    <a:lnTo>
                      <a:pt x="30772" y="323011"/>
                    </a:lnTo>
                    <a:lnTo>
                      <a:pt x="31343" y="322440"/>
                    </a:lnTo>
                    <a:lnTo>
                      <a:pt x="31436" y="321030"/>
                    </a:lnTo>
                    <a:lnTo>
                      <a:pt x="31623" y="320471"/>
                    </a:lnTo>
                    <a:lnTo>
                      <a:pt x="32753" y="318211"/>
                    </a:lnTo>
                    <a:lnTo>
                      <a:pt x="33312" y="317360"/>
                    </a:lnTo>
                    <a:lnTo>
                      <a:pt x="33883" y="316801"/>
                    </a:lnTo>
                    <a:lnTo>
                      <a:pt x="40024" y="296151"/>
                    </a:lnTo>
                    <a:lnTo>
                      <a:pt x="56116" y="260571"/>
                    </a:lnTo>
                    <a:lnTo>
                      <a:pt x="88306" y="224680"/>
                    </a:lnTo>
                    <a:lnTo>
                      <a:pt x="112661" y="217690"/>
                    </a:lnTo>
                    <a:lnTo>
                      <a:pt x="182006" y="217690"/>
                    </a:lnTo>
                    <a:lnTo>
                      <a:pt x="180794" y="215574"/>
                    </a:lnTo>
                    <a:lnTo>
                      <a:pt x="171107" y="204990"/>
                    </a:lnTo>
                    <a:lnTo>
                      <a:pt x="159406" y="196463"/>
                    </a:lnTo>
                    <a:lnTo>
                      <a:pt x="146326" y="190371"/>
                    </a:lnTo>
                    <a:lnTo>
                      <a:pt x="131870" y="186715"/>
                    </a:lnTo>
                    <a:lnTo>
                      <a:pt x="116039" y="18549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23" name="object 160">
                <a:extLst>
                  <a:ext uri="{FF2B5EF4-FFF2-40B4-BE49-F238E27FC236}">
                    <a16:creationId xmlns:a16="http://schemas.microsoft.com/office/drawing/2014/main" id="{A63BFA95-F5EF-9F46-FA75-95FA0D09B3FE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106204" y="4986156"/>
                <a:ext cx="90634" cy="88940"/>
              </a:xfrm>
              <a:prstGeom prst="rect">
                <a:avLst/>
              </a:prstGeom>
            </p:spPr>
          </p:pic>
          <p:sp>
            <p:nvSpPr>
              <p:cNvPr id="224" name="object 161">
                <a:extLst>
                  <a:ext uri="{FF2B5EF4-FFF2-40B4-BE49-F238E27FC236}">
                    <a16:creationId xmlns:a16="http://schemas.microsoft.com/office/drawing/2014/main" id="{293D0201-4EF8-9960-0207-54848E8087DA}"/>
                  </a:ext>
                </a:extLst>
              </p:cNvPr>
              <p:cNvSpPr/>
              <p:nvPr/>
            </p:nvSpPr>
            <p:spPr>
              <a:xfrm>
                <a:off x="8968557" y="5172085"/>
                <a:ext cx="238125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384175">
                    <a:moveTo>
                      <a:pt x="0" y="131293"/>
                    </a:moveTo>
                    <a:lnTo>
                      <a:pt x="11752" y="95029"/>
                    </a:lnTo>
                    <a:lnTo>
                      <a:pt x="35046" y="50240"/>
                    </a:lnTo>
                    <a:lnTo>
                      <a:pt x="65223" y="18635"/>
                    </a:lnTo>
                    <a:lnTo>
                      <a:pt x="103022" y="846"/>
                    </a:lnTo>
                    <a:lnTo>
                      <a:pt x="116046" y="0"/>
                    </a:lnTo>
                    <a:lnTo>
                      <a:pt x="131876" y="1217"/>
                    </a:lnTo>
                    <a:lnTo>
                      <a:pt x="171105" y="19482"/>
                    </a:lnTo>
                    <a:lnTo>
                      <a:pt x="192228" y="56329"/>
                    </a:lnTo>
                    <a:lnTo>
                      <a:pt x="193975" y="71999"/>
                    </a:lnTo>
                    <a:lnTo>
                      <a:pt x="193234" y="80364"/>
                    </a:lnTo>
                    <a:lnTo>
                      <a:pt x="182116" y="119434"/>
                    </a:lnTo>
                    <a:lnTo>
                      <a:pt x="167717" y="158187"/>
                    </a:lnTo>
                    <a:lnTo>
                      <a:pt x="148234" y="208375"/>
                    </a:lnTo>
                    <a:lnTo>
                      <a:pt x="137752" y="235322"/>
                    </a:lnTo>
                    <a:lnTo>
                      <a:pt x="119964" y="283181"/>
                    </a:lnTo>
                    <a:lnTo>
                      <a:pt x="109482" y="320187"/>
                    </a:lnTo>
                    <a:lnTo>
                      <a:pt x="108423" y="331198"/>
                    </a:lnTo>
                    <a:lnTo>
                      <a:pt x="109323" y="340463"/>
                    </a:lnTo>
                    <a:lnTo>
                      <a:pt x="112023" y="347081"/>
                    </a:lnTo>
                    <a:lnTo>
                      <a:pt x="116523" y="351051"/>
                    </a:lnTo>
                    <a:lnTo>
                      <a:pt x="122823" y="352375"/>
                    </a:lnTo>
                    <a:lnTo>
                      <a:pt x="127905" y="352375"/>
                    </a:lnTo>
                    <a:lnTo>
                      <a:pt x="133269" y="351528"/>
                    </a:lnTo>
                    <a:lnTo>
                      <a:pt x="138917" y="349834"/>
                    </a:lnTo>
                    <a:lnTo>
                      <a:pt x="144564" y="348139"/>
                    </a:lnTo>
                    <a:lnTo>
                      <a:pt x="175393" y="317804"/>
                    </a:lnTo>
                    <a:lnTo>
                      <a:pt x="197628" y="272592"/>
                    </a:lnTo>
                    <a:lnTo>
                      <a:pt x="204140" y="251575"/>
                    </a:lnTo>
                    <a:lnTo>
                      <a:pt x="205552" y="247622"/>
                    </a:lnTo>
                    <a:lnTo>
                      <a:pt x="206681" y="246493"/>
                    </a:lnTo>
                    <a:lnTo>
                      <a:pt x="207810" y="245364"/>
                    </a:lnTo>
                    <a:lnTo>
                      <a:pt x="212610" y="244799"/>
                    </a:lnTo>
                    <a:lnTo>
                      <a:pt x="221081" y="244799"/>
                    </a:lnTo>
                    <a:lnTo>
                      <a:pt x="232375" y="244799"/>
                    </a:lnTo>
                    <a:lnTo>
                      <a:pt x="238022" y="247622"/>
                    </a:lnTo>
                    <a:lnTo>
                      <a:pt x="238022" y="253269"/>
                    </a:lnTo>
                    <a:lnTo>
                      <a:pt x="237546" y="257451"/>
                    </a:lnTo>
                    <a:lnTo>
                      <a:pt x="221293" y="300069"/>
                    </a:lnTo>
                    <a:lnTo>
                      <a:pt x="201757" y="334269"/>
                    </a:lnTo>
                    <a:lnTo>
                      <a:pt x="171105" y="365081"/>
                    </a:lnTo>
                    <a:lnTo>
                      <a:pt x="132352" y="382551"/>
                    </a:lnTo>
                    <a:lnTo>
                      <a:pt x="118587" y="383716"/>
                    </a:lnTo>
                    <a:lnTo>
                      <a:pt x="105299" y="382604"/>
                    </a:lnTo>
                    <a:lnTo>
                      <a:pt x="68611" y="365928"/>
                    </a:lnTo>
                    <a:lnTo>
                      <a:pt x="46693" y="328763"/>
                    </a:lnTo>
                    <a:lnTo>
                      <a:pt x="44893" y="311716"/>
                    </a:lnTo>
                    <a:lnTo>
                      <a:pt x="45158" y="304622"/>
                    </a:lnTo>
                    <a:lnTo>
                      <a:pt x="60352" y="254116"/>
                    </a:lnTo>
                    <a:lnTo>
                      <a:pt x="85552" y="188046"/>
                    </a:lnTo>
                    <a:lnTo>
                      <a:pt x="99952" y="149558"/>
                    </a:lnTo>
                    <a:lnTo>
                      <a:pt x="118587" y="98311"/>
                    </a:lnTo>
                    <a:lnTo>
                      <a:pt x="128064" y="60617"/>
                    </a:lnTo>
                    <a:lnTo>
                      <a:pt x="128752" y="52517"/>
                    </a:lnTo>
                    <a:lnTo>
                      <a:pt x="128752" y="38964"/>
                    </a:lnTo>
                    <a:lnTo>
                      <a:pt x="123952" y="32188"/>
                    </a:lnTo>
                    <a:lnTo>
                      <a:pt x="114352" y="32188"/>
                    </a:lnTo>
                    <a:lnTo>
                      <a:pt x="112658" y="32188"/>
                    </a:lnTo>
                    <a:lnTo>
                      <a:pt x="76923" y="47911"/>
                    </a:lnTo>
                    <a:lnTo>
                      <a:pt x="47435" y="91905"/>
                    </a:lnTo>
                    <a:lnTo>
                      <a:pt x="33882" y="131293"/>
                    </a:lnTo>
                    <a:lnTo>
                      <a:pt x="33317" y="131858"/>
                    </a:lnTo>
                    <a:lnTo>
                      <a:pt x="32752" y="132705"/>
                    </a:lnTo>
                    <a:lnTo>
                      <a:pt x="32188" y="133834"/>
                    </a:lnTo>
                    <a:lnTo>
                      <a:pt x="31623" y="134963"/>
                    </a:lnTo>
                    <a:lnTo>
                      <a:pt x="31341" y="135810"/>
                    </a:lnTo>
                    <a:lnTo>
                      <a:pt x="31341" y="136375"/>
                    </a:lnTo>
                    <a:lnTo>
                      <a:pt x="31341" y="136940"/>
                    </a:lnTo>
                    <a:lnTo>
                      <a:pt x="30776" y="137505"/>
                    </a:lnTo>
                    <a:lnTo>
                      <a:pt x="29646" y="138070"/>
                    </a:lnTo>
                    <a:lnTo>
                      <a:pt x="28517" y="138635"/>
                    </a:lnTo>
                    <a:lnTo>
                      <a:pt x="27670" y="138917"/>
                    </a:lnTo>
                    <a:lnTo>
                      <a:pt x="27105" y="138917"/>
                    </a:lnTo>
                    <a:lnTo>
                      <a:pt x="26541" y="138917"/>
                    </a:lnTo>
                    <a:lnTo>
                      <a:pt x="5082" y="138917"/>
                    </a:lnTo>
                    <a:lnTo>
                      <a:pt x="1694" y="135528"/>
                    </a:lnTo>
                    <a:lnTo>
                      <a:pt x="0" y="132987"/>
                    </a:lnTo>
                    <a:lnTo>
                      <a:pt x="0" y="131293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5612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70D72-8DF9-BD08-3102-E7D978640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BCC0E25-F92C-78D1-7BF9-4911781DB7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-1371600"/>
            <a:ext cx="3681729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-434" dirty="0"/>
              <a:t>예제1.</a:t>
            </a:r>
            <a:r>
              <a:rPr sz="6500" spc="-1120" dirty="0"/>
              <a:t> </a:t>
            </a:r>
            <a:r>
              <a:rPr sz="6500" spc="-869" dirty="0"/>
              <a:t>등식</a:t>
            </a:r>
            <a:endParaRPr sz="650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0C47C172-A2E1-4A80-E7DD-7702967A52F9}"/>
              </a:ext>
            </a:extLst>
          </p:cNvPr>
          <p:cNvGrpSpPr/>
          <p:nvPr/>
        </p:nvGrpSpPr>
        <p:grpSpPr>
          <a:xfrm>
            <a:off x="953881" y="339073"/>
            <a:ext cx="264795" cy="1102360"/>
            <a:chOff x="953881" y="4016993"/>
            <a:chExt cx="264795" cy="1102360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0387338-378D-090E-310D-574E6F00F210}"/>
                </a:ext>
              </a:extLst>
            </p:cNvPr>
            <p:cNvSpPr/>
            <p:nvPr/>
          </p:nvSpPr>
          <p:spPr>
            <a:xfrm>
              <a:off x="954430" y="4017543"/>
              <a:ext cx="263525" cy="1101725"/>
            </a:xfrm>
            <a:custGeom>
              <a:avLst/>
              <a:gdLst/>
              <a:ahLst/>
              <a:cxnLst/>
              <a:rect l="l" t="t" r="r" b="b"/>
              <a:pathLst>
                <a:path w="263525" h="1101725">
                  <a:moveTo>
                    <a:pt x="258053" y="0"/>
                  </a:moveTo>
                  <a:lnTo>
                    <a:pt x="229054" y="0"/>
                  </a:lnTo>
                  <a:lnTo>
                    <a:pt x="219075" y="7639"/>
                  </a:lnTo>
                  <a:lnTo>
                    <a:pt x="211160" y="14039"/>
                  </a:lnTo>
                  <a:lnTo>
                    <a:pt x="205310" y="19202"/>
                  </a:lnTo>
                  <a:lnTo>
                    <a:pt x="189686" y="35788"/>
                  </a:lnTo>
                  <a:lnTo>
                    <a:pt x="165183" y="60566"/>
                  </a:lnTo>
                  <a:lnTo>
                    <a:pt x="138204" y="90293"/>
                  </a:lnTo>
                  <a:lnTo>
                    <a:pt x="110536" y="132351"/>
                  </a:lnTo>
                  <a:lnTo>
                    <a:pt x="77086" y="191604"/>
                  </a:lnTo>
                  <a:lnTo>
                    <a:pt x="53685" y="239514"/>
                  </a:lnTo>
                  <a:lnTo>
                    <a:pt x="36341" y="288518"/>
                  </a:lnTo>
                  <a:lnTo>
                    <a:pt x="22850" y="342752"/>
                  </a:lnTo>
                  <a:lnTo>
                    <a:pt x="11013" y="406349"/>
                  </a:lnTo>
                  <a:lnTo>
                    <a:pt x="2753" y="476550"/>
                  </a:lnTo>
                  <a:lnTo>
                    <a:pt x="0" y="550608"/>
                  </a:lnTo>
                  <a:lnTo>
                    <a:pt x="1315" y="600593"/>
                  </a:lnTo>
                  <a:lnTo>
                    <a:pt x="5261" y="649965"/>
                  </a:lnTo>
                  <a:lnTo>
                    <a:pt x="11838" y="698725"/>
                  </a:lnTo>
                  <a:lnTo>
                    <a:pt x="21046" y="746873"/>
                  </a:lnTo>
                  <a:lnTo>
                    <a:pt x="32884" y="794410"/>
                  </a:lnTo>
                  <a:lnTo>
                    <a:pt x="47353" y="841336"/>
                  </a:lnTo>
                  <a:lnTo>
                    <a:pt x="64697" y="886668"/>
                  </a:lnTo>
                  <a:lnTo>
                    <a:pt x="85161" y="929431"/>
                  </a:lnTo>
                  <a:lnTo>
                    <a:pt x="108746" y="969625"/>
                  </a:lnTo>
                  <a:lnTo>
                    <a:pt x="135451" y="1007250"/>
                  </a:lnTo>
                  <a:lnTo>
                    <a:pt x="165276" y="1042304"/>
                  </a:lnTo>
                  <a:lnTo>
                    <a:pt x="198221" y="1074788"/>
                  </a:lnTo>
                  <a:lnTo>
                    <a:pt x="229054" y="1101217"/>
                  </a:lnTo>
                  <a:lnTo>
                    <a:pt x="257686" y="1101217"/>
                  </a:lnTo>
                  <a:lnTo>
                    <a:pt x="263193" y="1097914"/>
                  </a:lnTo>
                  <a:lnTo>
                    <a:pt x="263193" y="1091311"/>
                  </a:lnTo>
                  <a:lnTo>
                    <a:pt x="262023" y="1089451"/>
                  </a:lnTo>
                  <a:lnTo>
                    <a:pt x="258513" y="1084976"/>
                  </a:lnTo>
                  <a:lnTo>
                    <a:pt x="234561" y="1056278"/>
                  </a:lnTo>
                  <a:lnTo>
                    <a:pt x="223549" y="1042581"/>
                  </a:lnTo>
                  <a:lnTo>
                    <a:pt x="198221" y="1009815"/>
                  </a:lnTo>
                  <a:lnTo>
                    <a:pt x="170965" y="967973"/>
                  </a:lnTo>
                  <a:lnTo>
                    <a:pt x="144260" y="915111"/>
                  </a:lnTo>
                  <a:lnTo>
                    <a:pt x="119758" y="847666"/>
                  </a:lnTo>
                  <a:lnTo>
                    <a:pt x="108952" y="807124"/>
                  </a:lnTo>
                  <a:lnTo>
                    <a:pt x="99110" y="762038"/>
                  </a:lnTo>
                  <a:lnTo>
                    <a:pt x="90920" y="713312"/>
                  </a:lnTo>
                  <a:lnTo>
                    <a:pt x="85070" y="661833"/>
                  </a:lnTo>
                  <a:lnTo>
                    <a:pt x="81559" y="607599"/>
                  </a:lnTo>
                  <a:lnTo>
                    <a:pt x="80389" y="550608"/>
                  </a:lnTo>
                  <a:lnTo>
                    <a:pt x="81559" y="493554"/>
                  </a:lnTo>
                  <a:lnTo>
                    <a:pt x="85070" y="439112"/>
                  </a:lnTo>
                  <a:lnTo>
                    <a:pt x="90920" y="387284"/>
                  </a:lnTo>
                  <a:lnTo>
                    <a:pt x="99110" y="338074"/>
                  </a:lnTo>
                  <a:lnTo>
                    <a:pt x="109021" y="292649"/>
                  </a:lnTo>
                  <a:lnTo>
                    <a:pt x="120034" y="252179"/>
                  </a:lnTo>
                  <a:lnTo>
                    <a:pt x="145362" y="186105"/>
                  </a:lnTo>
                  <a:lnTo>
                    <a:pt x="172617" y="134348"/>
                  </a:lnTo>
                  <a:lnTo>
                    <a:pt x="199322" y="91401"/>
                  </a:lnTo>
                  <a:lnTo>
                    <a:pt x="223824" y="57540"/>
                  </a:lnTo>
                  <a:lnTo>
                    <a:pt x="252662" y="24157"/>
                  </a:lnTo>
                  <a:lnTo>
                    <a:pt x="258513" y="17345"/>
                  </a:lnTo>
                  <a:lnTo>
                    <a:pt x="262023" y="12594"/>
                  </a:lnTo>
                  <a:lnTo>
                    <a:pt x="263193" y="9906"/>
                  </a:lnTo>
                  <a:lnTo>
                    <a:pt x="263193" y="3301"/>
                  </a:lnTo>
                  <a:lnTo>
                    <a:pt x="2580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D74065F-ADF3-43A4-36D1-127CB7BCF8DF}"/>
                </a:ext>
              </a:extLst>
            </p:cNvPr>
            <p:cNvSpPr/>
            <p:nvPr/>
          </p:nvSpPr>
          <p:spPr>
            <a:xfrm>
              <a:off x="954431" y="4017544"/>
              <a:ext cx="263525" cy="1101725"/>
            </a:xfrm>
            <a:custGeom>
              <a:avLst/>
              <a:gdLst/>
              <a:ahLst/>
              <a:cxnLst/>
              <a:rect l="l" t="t" r="r" b="b"/>
              <a:pathLst>
                <a:path w="263525" h="1101725">
                  <a:moveTo>
                    <a:pt x="0" y="550612"/>
                  </a:moveTo>
                  <a:lnTo>
                    <a:pt x="2753" y="476554"/>
                  </a:lnTo>
                  <a:lnTo>
                    <a:pt x="11012" y="406351"/>
                  </a:lnTo>
                  <a:lnTo>
                    <a:pt x="22850" y="342756"/>
                  </a:lnTo>
                  <a:lnTo>
                    <a:pt x="36340" y="288520"/>
                  </a:lnTo>
                  <a:lnTo>
                    <a:pt x="53684" y="239516"/>
                  </a:lnTo>
                  <a:lnTo>
                    <a:pt x="77085" y="191613"/>
                  </a:lnTo>
                  <a:lnTo>
                    <a:pt x="100762" y="149491"/>
                  </a:lnTo>
                  <a:lnTo>
                    <a:pt x="127604" y="104341"/>
                  </a:lnTo>
                  <a:lnTo>
                    <a:pt x="165183" y="60567"/>
                  </a:lnTo>
                  <a:lnTo>
                    <a:pt x="179018" y="46664"/>
                  </a:lnTo>
                  <a:lnTo>
                    <a:pt x="189686" y="35789"/>
                  </a:lnTo>
                  <a:lnTo>
                    <a:pt x="197188" y="27943"/>
                  </a:lnTo>
                  <a:lnTo>
                    <a:pt x="201524" y="23125"/>
                  </a:lnTo>
                  <a:lnTo>
                    <a:pt x="205309" y="19202"/>
                  </a:lnTo>
                  <a:lnTo>
                    <a:pt x="211159" y="14040"/>
                  </a:lnTo>
                  <a:lnTo>
                    <a:pt x="219074" y="7639"/>
                  </a:lnTo>
                  <a:lnTo>
                    <a:pt x="229054" y="0"/>
                  </a:lnTo>
                  <a:lnTo>
                    <a:pt x="243370" y="0"/>
                  </a:lnTo>
                  <a:lnTo>
                    <a:pt x="247775" y="0"/>
                  </a:lnTo>
                  <a:lnTo>
                    <a:pt x="258053" y="0"/>
                  </a:lnTo>
                  <a:lnTo>
                    <a:pt x="263192" y="3303"/>
                  </a:lnTo>
                  <a:lnTo>
                    <a:pt x="263192" y="9911"/>
                  </a:lnTo>
                  <a:lnTo>
                    <a:pt x="262022" y="12595"/>
                  </a:lnTo>
                  <a:lnTo>
                    <a:pt x="258512" y="17344"/>
                  </a:lnTo>
                  <a:lnTo>
                    <a:pt x="252662" y="24158"/>
                  </a:lnTo>
                  <a:lnTo>
                    <a:pt x="244471" y="33036"/>
                  </a:lnTo>
                  <a:lnTo>
                    <a:pt x="234629" y="44117"/>
                  </a:lnTo>
                  <a:lnTo>
                    <a:pt x="199321" y="91401"/>
                  </a:lnTo>
                  <a:lnTo>
                    <a:pt x="172617" y="134349"/>
                  </a:lnTo>
                  <a:lnTo>
                    <a:pt x="145361" y="186106"/>
                  </a:lnTo>
                  <a:lnTo>
                    <a:pt x="120033" y="252180"/>
                  </a:lnTo>
                  <a:lnTo>
                    <a:pt x="109021" y="292650"/>
                  </a:lnTo>
                  <a:lnTo>
                    <a:pt x="99110" y="338075"/>
                  </a:lnTo>
                  <a:lnTo>
                    <a:pt x="90920" y="387286"/>
                  </a:lnTo>
                  <a:lnTo>
                    <a:pt x="85069" y="439113"/>
                  </a:lnTo>
                  <a:lnTo>
                    <a:pt x="81559" y="493554"/>
                  </a:lnTo>
                  <a:lnTo>
                    <a:pt x="80389" y="550612"/>
                  </a:lnTo>
                  <a:lnTo>
                    <a:pt x="81559" y="607600"/>
                  </a:lnTo>
                  <a:lnTo>
                    <a:pt x="85069" y="661836"/>
                  </a:lnTo>
                  <a:lnTo>
                    <a:pt x="90920" y="713318"/>
                  </a:lnTo>
                  <a:lnTo>
                    <a:pt x="99110" y="762047"/>
                  </a:lnTo>
                  <a:lnTo>
                    <a:pt x="108952" y="807128"/>
                  </a:lnTo>
                  <a:lnTo>
                    <a:pt x="119758" y="847667"/>
                  </a:lnTo>
                  <a:lnTo>
                    <a:pt x="144260" y="915117"/>
                  </a:lnTo>
                  <a:lnTo>
                    <a:pt x="170964" y="967976"/>
                  </a:lnTo>
                  <a:lnTo>
                    <a:pt x="198220" y="1009823"/>
                  </a:lnTo>
                  <a:lnTo>
                    <a:pt x="223548" y="1042584"/>
                  </a:lnTo>
                  <a:lnTo>
                    <a:pt x="252662" y="1077892"/>
                  </a:lnTo>
                  <a:lnTo>
                    <a:pt x="258512" y="1084981"/>
                  </a:lnTo>
                  <a:lnTo>
                    <a:pt x="262022" y="1089455"/>
                  </a:lnTo>
                  <a:lnTo>
                    <a:pt x="263192" y="1091313"/>
                  </a:lnTo>
                  <a:lnTo>
                    <a:pt x="263192" y="1097920"/>
                  </a:lnTo>
                  <a:lnTo>
                    <a:pt x="257686" y="1101224"/>
                  </a:lnTo>
                  <a:lnTo>
                    <a:pt x="246674" y="1101224"/>
                  </a:lnTo>
                  <a:lnTo>
                    <a:pt x="243370" y="1101224"/>
                  </a:lnTo>
                  <a:lnTo>
                    <a:pt x="229054" y="1101224"/>
                  </a:lnTo>
                  <a:lnTo>
                    <a:pt x="198220" y="1074795"/>
                  </a:lnTo>
                  <a:lnTo>
                    <a:pt x="165275" y="1042309"/>
                  </a:lnTo>
                  <a:lnTo>
                    <a:pt x="135450" y="1007253"/>
                  </a:lnTo>
                  <a:lnTo>
                    <a:pt x="108745" y="969628"/>
                  </a:lnTo>
                  <a:lnTo>
                    <a:pt x="85161" y="929433"/>
                  </a:lnTo>
                  <a:lnTo>
                    <a:pt x="64697" y="886669"/>
                  </a:lnTo>
                  <a:lnTo>
                    <a:pt x="47352" y="841335"/>
                  </a:lnTo>
                  <a:lnTo>
                    <a:pt x="32883" y="794411"/>
                  </a:lnTo>
                  <a:lnTo>
                    <a:pt x="21045" y="746874"/>
                  </a:lnTo>
                  <a:lnTo>
                    <a:pt x="11838" y="698726"/>
                  </a:lnTo>
                  <a:lnTo>
                    <a:pt x="5261" y="649967"/>
                  </a:lnTo>
                  <a:lnTo>
                    <a:pt x="1315" y="600595"/>
                  </a:lnTo>
                  <a:lnTo>
                    <a:pt x="0" y="55061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>
            <a:extLst>
              <a:ext uri="{FF2B5EF4-FFF2-40B4-BE49-F238E27FC236}">
                <a16:creationId xmlns:a16="http://schemas.microsoft.com/office/drawing/2014/main" id="{0AF577E4-05B7-F39A-061D-C4E060BEC074}"/>
              </a:ext>
            </a:extLst>
          </p:cNvPr>
          <p:cNvGrpSpPr/>
          <p:nvPr/>
        </p:nvGrpSpPr>
        <p:grpSpPr>
          <a:xfrm>
            <a:off x="1315086" y="679351"/>
            <a:ext cx="522605" cy="497840"/>
            <a:chOff x="1315086" y="4357271"/>
            <a:chExt cx="522605" cy="497840"/>
          </a:xfrm>
        </p:grpSpPr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90709781-DAC6-51C6-714A-F89381AA8260}"/>
                </a:ext>
              </a:extLst>
            </p:cNvPr>
            <p:cNvSpPr/>
            <p:nvPr/>
          </p:nvSpPr>
          <p:spPr>
            <a:xfrm>
              <a:off x="1315631" y="4357814"/>
              <a:ext cx="521334" cy="497205"/>
            </a:xfrm>
            <a:custGeom>
              <a:avLst/>
              <a:gdLst/>
              <a:ahLst/>
              <a:cxnLst/>
              <a:rect l="l" t="t" r="r" b="b"/>
              <a:pathLst>
                <a:path w="521335" h="497204">
                  <a:moveTo>
                    <a:pt x="272008" y="0"/>
                  </a:moveTo>
                  <a:lnTo>
                    <a:pt x="221004" y="6746"/>
                  </a:lnTo>
                  <a:lnTo>
                    <a:pt x="172610" y="25885"/>
                  </a:lnTo>
                  <a:lnTo>
                    <a:pt x="126845" y="57405"/>
                  </a:lnTo>
                  <a:lnTo>
                    <a:pt x="83693" y="101320"/>
                  </a:lnTo>
                  <a:lnTo>
                    <a:pt x="53565" y="141843"/>
                  </a:lnTo>
                  <a:lnTo>
                    <a:pt x="30131" y="183249"/>
                  </a:lnTo>
                  <a:lnTo>
                    <a:pt x="13392" y="225536"/>
                  </a:lnTo>
                  <a:lnTo>
                    <a:pt x="3348" y="268703"/>
                  </a:lnTo>
                  <a:lnTo>
                    <a:pt x="0" y="312750"/>
                  </a:lnTo>
                  <a:lnTo>
                    <a:pt x="2708" y="354596"/>
                  </a:lnTo>
                  <a:lnTo>
                    <a:pt x="2766" y="355494"/>
                  </a:lnTo>
                  <a:lnTo>
                    <a:pt x="11563" y="395616"/>
                  </a:lnTo>
                  <a:lnTo>
                    <a:pt x="46253" y="452602"/>
                  </a:lnTo>
                  <a:lnTo>
                    <a:pt x="96086" y="485646"/>
                  </a:lnTo>
                  <a:lnTo>
                    <a:pt x="153073" y="496658"/>
                  </a:lnTo>
                  <a:lnTo>
                    <a:pt x="186522" y="492803"/>
                  </a:lnTo>
                  <a:lnTo>
                    <a:pt x="219697" y="481239"/>
                  </a:lnTo>
                  <a:lnTo>
                    <a:pt x="252596" y="461967"/>
                  </a:lnTo>
                  <a:lnTo>
                    <a:pt x="258590" y="457009"/>
                  </a:lnTo>
                  <a:lnTo>
                    <a:pt x="160781" y="457009"/>
                  </a:lnTo>
                  <a:lnTo>
                    <a:pt x="147499" y="455356"/>
                  </a:lnTo>
                  <a:lnTo>
                    <a:pt x="113423" y="437184"/>
                  </a:lnTo>
                  <a:lnTo>
                    <a:pt x="94849" y="391764"/>
                  </a:lnTo>
                  <a:lnTo>
                    <a:pt x="93627" y="369194"/>
                  </a:lnTo>
                  <a:lnTo>
                    <a:pt x="93611" y="368909"/>
                  </a:lnTo>
                  <a:lnTo>
                    <a:pt x="94335" y="365975"/>
                  </a:lnTo>
                  <a:lnTo>
                    <a:pt x="94703" y="361569"/>
                  </a:lnTo>
                  <a:lnTo>
                    <a:pt x="94703" y="343585"/>
                  </a:lnTo>
                  <a:lnTo>
                    <a:pt x="102483" y="297194"/>
                  </a:lnTo>
                  <a:lnTo>
                    <a:pt x="112601" y="251631"/>
                  </a:lnTo>
                  <a:lnTo>
                    <a:pt x="125057" y="206897"/>
                  </a:lnTo>
                  <a:lnTo>
                    <a:pt x="139852" y="162991"/>
                  </a:lnTo>
                  <a:lnTo>
                    <a:pt x="163533" y="113155"/>
                  </a:lnTo>
                  <a:lnTo>
                    <a:pt x="194919" y="73787"/>
                  </a:lnTo>
                  <a:lnTo>
                    <a:pt x="230984" y="48183"/>
                  </a:lnTo>
                  <a:lnTo>
                    <a:pt x="268706" y="39649"/>
                  </a:lnTo>
                  <a:lnTo>
                    <a:pt x="357595" y="39649"/>
                  </a:lnTo>
                  <a:lnTo>
                    <a:pt x="348816" y="30357"/>
                  </a:lnTo>
                  <a:lnTo>
                    <a:pt x="324864" y="13493"/>
                  </a:lnTo>
                  <a:lnTo>
                    <a:pt x="299262" y="3373"/>
                  </a:lnTo>
                  <a:lnTo>
                    <a:pt x="272008" y="0"/>
                  </a:lnTo>
                  <a:close/>
                </a:path>
                <a:path w="521335" h="497204">
                  <a:moveTo>
                    <a:pt x="376758" y="428751"/>
                  </a:moveTo>
                  <a:lnTo>
                    <a:pt x="293293" y="428751"/>
                  </a:lnTo>
                  <a:lnTo>
                    <a:pt x="294030" y="429488"/>
                  </a:lnTo>
                  <a:lnTo>
                    <a:pt x="300634" y="445998"/>
                  </a:lnTo>
                  <a:lnTo>
                    <a:pt x="333667" y="480136"/>
                  </a:lnTo>
                  <a:lnTo>
                    <a:pt x="378476" y="495625"/>
                  </a:lnTo>
                  <a:lnTo>
                    <a:pt x="396443" y="496658"/>
                  </a:lnTo>
                  <a:lnTo>
                    <a:pt x="404703" y="496520"/>
                  </a:lnTo>
                  <a:lnTo>
                    <a:pt x="442140" y="484268"/>
                  </a:lnTo>
                  <a:lnTo>
                    <a:pt x="470059" y="457009"/>
                  </a:lnTo>
                  <a:lnTo>
                    <a:pt x="406349" y="457009"/>
                  </a:lnTo>
                  <a:lnTo>
                    <a:pt x="396074" y="456272"/>
                  </a:lnTo>
                  <a:lnTo>
                    <a:pt x="376862" y="429488"/>
                  </a:lnTo>
                  <a:lnTo>
                    <a:pt x="376758" y="428751"/>
                  </a:lnTo>
                  <a:close/>
                </a:path>
                <a:path w="521335" h="497204">
                  <a:moveTo>
                    <a:pt x="357595" y="39649"/>
                  </a:moveTo>
                  <a:lnTo>
                    <a:pt x="268706" y="39649"/>
                  </a:lnTo>
                  <a:lnTo>
                    <a:pt x="283431" y="41440"/>
                  </a:lnTo>
                  <a:lnTo>
                    <a:pt x="296783" y="45707"/>
                  </a:lnTo>
                  <a:lnTo>
                    <a:pt x="328372" y="71930"/>
                  </a:lnTo>
                  <a:lnTo>
                    <a:pt x="348360" y="111963"/>
                  </a:lnTo>
                  <a:lnTo>
                    <a:pt x="350189" y="120040"/>
                  </a:lnTo>
                  <a:lnTo>
                    <a:pt x="350189" y="124447"/>
                  </a:lnTo>
                  <a:lnTo>
                    <a:pt x="333675" y="196504"/>
                  </a:lnTo>
                  <a:lnTo>
                    <a:pt x="321564" y="246684"/>
                  </a:lnTo>
                  <a:lnTo>
                    <a:pt x="309376" y="296581"/>
                  </a:lnTo>
                  <a:lnTo>
                    <a:pt x="294507" y="355494"/>
                  </a:lnTo>
                  <a:lnTo>
                    <a:pt x="261679" y="403534"/>
                  </a:lnTo>
                  <a:lnTo>
                    <a:pt x="222929" y="436569"/>
                  </a:lnTo>
                  <a:lnTo>
                    <a:pt x="181617" y="454740"/>
                  </a:lnTo>
                  <a:lnTo>
                    <a:pt x="160781" y="457009"/>
                  </a:lnTo>
                  <a:lnTo>
                    <a:pt x="258590" y="457009"/>
                  </a:lnTo>
                  <a:lnTo>
                    <a:pt x="285216" y="434987"/>
                  </a:lnTo>
                  <a:lnTo>
                    <a:pt x="289623" y="430580"/>
                  </a:lnTo>
                  <a:lnTo>
                    <a:pt x="291820" y="429120"/>
                  </a:lnTo>
                  <a:lnTo>
                    <a:pt x="293293" y="428751"/>
                  </a:lnTo>
                  <a:lnTo>
                    <a:pt x="376758" y="428751"/>
                  </a:lnTo>
                  <a:lnTo>
                    <a:pt x="375996" y="423355"/>
                  </a:lnTo>
                  <a:lnTo>
                    <a:pt x="386530" y="354596"/>
                  </a:lnTo>
                  <a:lnTo>
                    <a:pt x="399470" y="300085"/>
                  </a:lnTo>
                  <a:lnTo>
                    <a:pt x="435188" y="156238"/>
                  </a:lnTo>
                  <a:lnTo>
                    <a:pt x="447924" y="102968"/>
                  </a:lnTo>
                  <a:lnTo>
                    <a:pt x="455566" y="68143"/>
                  </a:lnTo>
                  <a:lnTo>
                    <a:pt x="457772" y="53962"/>
                  </a:lnTo>
                  <a:lnTo>
                    <a:pt x="371119" y="53962"/>
                  </a:lnTo>
                  <a:lnTo>
                    <a:pt x="357595" y="39649"/>
                  </a:lnTo>
                  <a:close/>
                </a:path>
                <a:path w="521335" h="497204">
                  <a:moveTo>
                    <a:pt x="513905" y="317157"/>
                  </a:moveTo>
                  <a:lnTo>
                    <a:pt x="489673" y="317157"/>
                  </a:lnTo>
                  <a:lnTo>
                    <a:pt x="486003" y="317525"/>
                  </a:lnTo>
                  <a:lnTo>
                    <a:pt x="484543" y="318262"/>
                  </a:lnTo>
                  <a:lnTo>
                    <a:pt x="482197" y="320119"/>
                  </a:lnTo>
                  <a:lnTo>
                    <a:pt x="479580" y="324591"/>
                  </a:lnTo>
                  <a:lnTo>
                    <a:pt x="476805" y="331401"/>
                  </a:lnTo>
                  <a:lnTo>
                    <a:pt x="476692" y="331679"/>
                  </a:lnTo>
                  <a:lnTo>
                    <a:pt x="473532" y="341388"/>
                  </a:lnTo>
                  <a:lnTo>
                    <a:pt x="462446" y="379378"/>
                  </a:lnTo>
                  <a:lnTo>
                    <a:pt x="451229" y="409662"/>
                  </a:lnTo>
                  <a:lnTo>
                    <a:pt x="428383" y="447103"/>
                  </a:lnTo>
                  <a:lnTo>
                    <a:pt x="406349" y="457009"/>
                  </a:lnTo>
                  <a:lnTo>
                    <a:pt x="470059" y="457009"/>
                  </a:lnTo>
                  <a:lnTo>
                    <a:pt x="493344" y="416267"/>
                  </a:lnTo>
                  <a:lnTo>
                    <a:pt x="511937" y="369194"/>
                  </a:lnTo>
                  <a:lnTo>
                    <a:pt x="520489" y="331679"/>
                  </a:lnTo>
                  <a:lnTo>
                    <a:pt x="520534" y="331401"/>
                  </a:lnTo>
                  <a:lnTo>
                    <a:pt x="520877" y="327063"/>
                  </a:lnTo>
                  <a:lnTo>
                    <a:pt x="520877" y="320459"/>
                  </a:lnTo>
                  <a:lnTo>
                    <a:pt x="513905" y="317157"/>
                  </a:lnTo>
                  <a:close/>
                </a:path>
                <a:path w="521335" h="497204">
                  <a:moveTo>
                    <a:pt x="421766" y="20929"/>
                  </a:moveTo>
                  <a:lnTo>
                    <a:pt x="406213" y="22994"/>
                  </a:lnTo>
                  <a:lnTo>
                    <a:pt x="392585" y="29187"/>
                  </a:lnTo>
                  <a:lnTo>
                    <a:pt x="380886" y="39510"/>
                  </a:lnTo>
                  <a:lnTo>
                    <a:pt x="371119" y="53962"/>
                  </a:lnTo>
                  <a:lnTo>
                    <a:pt x="457772" y="53962"/>
                  </a:lnTo>
                  <a:lnTo>
                    <a:pt x="458007" y="52450"/>
                  </a:lnTo>
                  <a:lnTo>
                    <a:pt x="458114" y="42951"/>
                  </a:lnTo>
                  <a:lnTo>
                    <a:pt x="454444" y="35610"/>
                  </a:lnTo>
                  <a:lnTo>
                    <a:pt x="421766" y="209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4C6D47E4-84A0-9D40-4BC1-517CF4B208B2}"/>
                </a:ext>
              </a:extLst>
            </p:cNvPr>
            <p:cNvSpPr/>
            <p:nvPr/>
          </p:nvSpPr>
          <p:spPr>
            <a:xfrm>
              <a:off x="1315636" y="4357822"/>
              <a:ext cx="521334" cy="497205"/>
            </a:xfrm>
            <a:custGeom>
              <a:avLst/>
              <a:gdLst/>
              <a:ahLst/>
              <a:cxnLst/>
              <a:rect l="l" t="t" r="r" b="b"/>
              <a:pathLst>
                <a:path w="521335" h="497204">
                  <a:moveTo>
                    <a:pt x="0" y="312747"/>
                  </a:moveTo>
                  <a:lnTo>
                    <a:pt x="3347" y="268698"/>
                  </a:lnTo>
                  <a:lnTo>
                    <a:pt x="13390" y="225531"/>
                  </a:lnTo>
                  <a:lnTo>
                    <a:pt x="30129" y="183244"/>
                  </a:lnTo>
                  <a:lnTo>
                    <a:pt x="53563" y="141837"/>
                  </a:lnTo>
                  <a:lnTo>
                    <a:pt x="83693" y="101312"/>
                  </a:lnTo>
                  <a:lnTo>
                    <a:pt x="126847" y="57401"/>
                  </a:lnTo>
                  <a:lnTo>
                    <a:pt x="172617" y="25878"/>
                  </a:lnTo>
                  <a:lnTo>
                    <a:pt x="221002" y="6745"/>
                  </a:lnTo>
                  <a:lnTo>
                    <a:pt x="272002" y="0"/>
                  </a:lnTo>
                  <a:lnTo>
                    <a:pt x="299257" y="3372"/>
                  </a:lnTo>
                  <a:lnTo>
                    <a:pt x="324861" y="13489"/>
                  </a:lnTo>
                  <a:lnTo>
                    <a:pt x="348812" y="30352"/>
                  </a:lnTo>
                  <a:lnTo>
                    <a:pt x="371112" y="53960"/>
                  </a:lnTo>
                  <a:lnTo>
                    <a:pt x="380886" y="39506"/>
                  </a:lnTo>
                  <a:lnTo>
                    <a:pt x="392586" y="29182"/>
                  </a:lnTo>
                  <a:lnTo>
                    <a:pt x="406214" y="22988"/>
                  </a:lnTo>
                  <a:lnTo>
                    <a:pt x="421769" y="20923"/>
                  </a:lnTo>
                  <a:lnTo>
                    <a:pt x="428720" y="21473"/>
                  </a:lnTo>
                  <a:lnTo>
                    <a:pt x="458109" y="42947"/>
                  </a:lnTo>
                  <a:lnTo>
                    <a:pt x="458109" y="51757"/>
                  </a:lnTo>
                  <a:lnTo>
                    <a:pt x="455562" y="68138"/>
                  </a:lnTo>
                  <a:lnTo>
                    <a:pt x="447923" y="102964"/>
                  </a:lnTo>
                  <a:lnTo>
                    <a:pt x="435190" y="156236"/>
                  </a:lnTo>
                  <a:lnTo>
                    <a:pt x="417364" y="227953"/>
                  </a:lnTo>
                  <a:lnTo>
                    <a:pt x="399469" y="300083"/>
                  </a:lnTo>
                  <a:lnTo>
                    <a:pt x="386529" y="354594"/>
                  </a:lnTo>
                  <a:lnTo>
                    <a:pt x="378546" y="391485"/>
                  </a:lnTo>
                  <a:lnTo>
                    <a:pt x="375517" y="410756"/>
                  </a:lnTo>
                  <a:lnTo>
                    <a:pt x="375999" y="423352"/>
                  </a:lnTo>
                  <a:lnTo>
                    <a:pt x="396074" y="456274"/>
                  </a:lnTo>
                  <a:lnTo>
                    <a:pt x="406351" y="457008"/>
                  </a:lnTo>
                  <a:lnTo>
                    <a:pt x="412959" y="456274"/>
                  </a:lnTo>
                  <a:lnTo>
                    <a:pt x="451226" y="409655"/>
                  </a:lnTo>
                  <a:lnTo>
                    <a:pt x="473526" y="341379"/>
                  </a:lnTo>
                  <a:lnTo>
                    <a:pt x="476692" y="331675"/>
                  </a:lnTo>
                  <a:lnTo>
                    <a:pt x="489678" y="317152"/>
                  </a:lnTo>
                  <a:lnTo>
                    <a:pt x="495551" y="317152"/>
                  </a:lnTo>
                  <a:lnTo>
                    <a:pt x="499955" y="317152"/>
                  </a:lnTo>
                  <a:lnTo>
                    <a:pt x="513905" y="317152"/>
                  </a:lnTo>
                  <a:lnTo>
                    <a:pt x="520879" y="320456"/>
                  </a:lnTo>
                  <a:lnTo>
                    <a:pt x="520879" y="327063"/>
                  </a:lnTo>
                  <a:lnTo>
                    <a:pt x="520535" y="331399"/>
                  </a:lnTo>
                  <a:lnTo>
                    <a:pt x="511931" y="369185"/>
                  </a:lnTo>
                  <a:lnTo>
                    <a:pt x="493348" y="416262"/>
                  </a:lnTo>
                  <a:lnTo>
                    <a:pt x="467332" y="460862"/>
                  </a:lnTo>
                  <a:lnTo>
                    <a:pt x="432919" y="489700"/>
                  </a:lnTo>
                  <a:lnTo>
                    <a:pt x="396440" y="496652"/>
                  </a:lnTo>
                  <a:lnTo>
                    <a:pt x="378476" y="495619"/>
                  </a:lnTo>
                  <a:lnTo>
                    <a:pt x="333671" y="480133"/>
                  </a:lnTo>
                  <a:lnTo>
                    <a:pt x="300634" y="445995"/>
                  </a:lnTo>
                  <a:lnTo>
                    <a:pt x="294026" y="429477"/>
                  </a:lnTo>
                  <a:lnTo>
                    <a:pt x="293292" y="428743"/>
                  </a:lnTo>
                  <a:lnTo>
                    <a:pt x="291824" y="429110"/>
                  </a:lnTo>
                  <a:lnTo>
                    <a:pt x="289622" y="430578"/>
                  </a:lnTo>
                  <a:lnTo>
                    <a:pt x="288154" y="432047"/>
                  </a:lnTo>
                  <a:lnTo>
                    <a:pt x="286685" y="433515"/>
                  </a:lnTo>
                  <a:lnTo>
                    <a:pt x="252593" y="461963"/>
                  </a:lnTo>
                  <a:lnTo>
                    <a:pt x="219694" y="481235"/>
                  </a:lnTo>
                  <a:lnTo>
                    <a:pt x="153070" y="496652"/>
                  </a:lnTo>
                  <a:lnTo>
                    <a:pt x="123681" y="493899"/>
                  </a:lnTo>
                  <a:lnTo>
                    <a:pt x="70271" y="471874"/>
                  </a:lnTo>
                  <a:lnTo>
                    <a:pt x="26016" y="427343"/>
                  </a:lnTo>
                  <a:lnTo>
                    <a:pt x="2890" y="357416"/>
                  </a:lnTo>
                  <a:lnTo>
                    <a:pt x="0" y="312747"/>
                  </a:lnTo>
                  <a:close/>
                </a:path>
                <a:path w="521335" h="497204">
                  <a:moveTo>
                    <a:pt x="350189" y="124438"/>
                  </a:moveTo>
                  <a:lnTo>
                    <a:pt x="350189" y="120033"/>
                  </a:lnTo>
                  <a:lnTo>
                    <a:pt x="348353" y="111958"/>
                  </a:lnTo>
                  <a:lnTo>
                    <a:pt x="328371" y="71923"/>
                  </a:lnTo>
                  <a:lnTo>
                    <a:pt x="296780" y="45700"/>
                  </a:lnTo>
                  <a:lnTo>
                    <a:pt x="268698" y="39644"/>
                  </a:lnTo>
                  <a:lnTo>
                    <a:pt x="249633" y="41777"/>
                  </a:lnTo>
                  <a:lnTo>
                    <a:pt x="212742" y="58846"/>
                  </a:lnTo>
                  <a:lnTo>
                    <a:pt x="178260" y="92158"/>
                  </a:lnTo>
                  <a:lnTo>
                    <a:pt x="150730" y="136758"/>
                  </a:lnTo>
                  <a:lnTo>
                    <a:pt x="125057" y="206892"/>
                  </a:lnTo>
                  <a:lnTo>
                    <a:pt x="112600" y="251629"/>
                  </a:lnTo>
                  <a:lnTo>
                    <a:pt x="102482" y="297192"/>
                  </a:lnTo>
                  <a:lnTo>
                    <a:pt x="94705" y="343582"/>
                  </a:lnTo>
                  <a:lnTo>
                    <a:pt x="94705" y="345784"/>
                  </a:lnTo>
                  <a:lnTo>
                    <a:pt x="94705" y="349822"/>
                  </a:lnTo>
                  <a:lnTo>
                    <a:pt x="94705" y="355695"/>
                  </a:lnTo>
                  <a:lnTo>
                    <a:pt x="94705" y="361568"/>
                  </a:lnTo>
                  <a:lnTo>
                    <a:pt x="94338" y="365973"/>
                  </a:lnTo>
                  <a:lnTo>
                    <a:pt x="98559" y="410756"/>
                  </a:lnTo>
                  <a:lnTo>
                    <a:pt x="123818" y="445445"/>
                  </a:lnTo>
                  <a:lnTo>
                    <a:pt x="160778" y="457008"/>
                  </a:lnTo>
                  <a:lnTo>
                    <a:pt x="181633" y="454736"/>
                  </a:lnTo>
                  <a:lnTo>
                    <a:pt x="222928" y="436566"/>
                  </a:lnTo>
                  <a:lnTo>
                    <a:pt x="261678" y="403530"/>
                  </a:lnTo>
                  <a:lnTo>
                    <a:pt x="291824" y="364505"/>
                  </a:lnTo>
                  <a:lnTo>
                    <a:pt x="309375" y="296573"/>
                  </a:lnTo>
                  <a:lnTo>
                    <a:pt x="321557" y="246674"/>
                  </a:lnTo>
                  <a:lnTo>
                    <a:pt x="333671" y="196499"/>
                  </a:lnTo>
                  <a:lnTo>
                    <a:pt x="342480" y="159401"/>
                  </a:lnTo>
                  <a:lnTo>
                    <a:pt x="347986" y="135381"/>
                  </a:lnTo>
                  <a:lnTo>
                    <a:pt x="350189" y="124438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>
            <a:extLst>
              <a:ext uri="{FF2B5EF4-FFF2-40B4-BE49-F238E27FC236}">
                <a16:creationId xmlns:a16="http://schemas.microsoft.com/office/drawing/2014/main" id="{59E04068-5F40-FC5A-F618-09E9987C9C4F}"/>
              </a:ext>
            </a:extLst>
          </p:cNvPr>
          <p:cNvGrpSpPr/>
          <p:nvPr/>
        </p:nvGrpSpPr>
        <p:grpSpPr>
          <a:xfrm>
            <a:off x="2168530" y="522977"/>
            <a:ext cx="734695" cy="733425"/>
            <a:chOff x="2168530" y="4200897"/>
            <a:chExt cx="734695" cy="733425"/>
          </a:xfrm>
        </p:grpSpPr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9E44C4AC-45D2-D3F9-D449-2B6DEC70B7F0}"/>
                </a:ext>
              </a:extLst>
            </p:cNvPr>
            <p:cNvSpPr/>
            <p:nvPr/>
          </p:nvSpPr>
          <p:spPr>
            <a:xfrm>
              <a:off x="2169083" y="4201439"/>
              <a:ext cx="733425" cy="732790"/>
            </a:xfrm>
            <a:custGeom>
              <a:avLst/>
              <a:gdLst/>
              <a:ahLst/>
              <a:cxnLst/>
              <a:rect l="l" t="t" r="r" b="b"/>
              <a:pathLst>
                <a:path w="733425" h="732789">
                  <a:moveTo>
                    <a:pt x="388734" y="388734"/>
                  </a:moveTo>
                  <a:lnTo>
                    <a:pt x="344677" y="388734"/>
                  </a:lnTo>
                  <a:lnTo>
                    <a:pt x="344677" y="716902"/>
                  </a:lnTo>
                  <a:lnTo>
                    <a:pt x="349084" y="727176"/>
                  </a:lnTo>
                  <a:lnTo>
                    <a:pt x="355688" y="732320"/>
                  </a:lnTo>
                  <a:lnTo>
                    <a:pt x="376250" y="732320"/>
                  </a:lnTo>
                  <a:lnTo>
                    <a:pt x="382854" y="727176"/>
                  </a:lnTo>
                  <a:lnTo>
                    <a:pt x="388734" y="716902"/>
                  </a:lnTo>
                  <a:lnTo>
                    <a:pt x="388734" y="388734"/>
                  </a:lnTo>
                  <a:close/>
                </a:path>
                <a:path w="733425" h="732789">
                  <a:moveTo>
                    <a:pt x="716889" y="344690"/>
                  </a:moveTo>
                  <a:lnTo>
                    <a:pt x="15417" y="344690"/>
                  </a:lnTo>
                  <a:lnTo>
                    <a:pt x="8668" y="348960"/>
                  </a:lnTo>
                  <a:lnTo>
                    <a:pt x="3851" y="354053"/>
                  </a:lnTo>
                  <a:lnTo>
                    <a:pt x="962" y="359971"/>
                  </a:lnTo>
                  <a:lnTo>
                    <a:pt x="0" y="366712"/>
                  </a:lnTo>
                  <a:lnTo>
                    <a:pt x="903" y="373046"/>
                  </a:lnTo>
                  <a:lnTo>
                    <a:pt x="962" y="373460"/>
                  </a:lnTo>
                  <a:lnTo>
                    <a:pt x="3851" y="379380"/>
                  </a:lnTo>
                  <a:lnTo>
                    <a:pt x="8668" y="384471"/>
                  </a:lnTo>
                  <a:lnTo>
                    <a:pt x="15417" y="388734"/>
                  </a:lnTo>
                  <a:lnTo>
                    <a:pt x="716889" y="388734"/>
                  </a:lnTo>
                  <a:lnTo>
                    <a:pt x="724116" y="384057"/>
                  </a:lnTo>
                  <a:lnTo>
                    <a:pt x="729280" y="378828"/>
                  </a:lnTo>
                  <a:lnTo>
                    <a:pt x="732379" y="373046"/>
                  </a:lnTo>
                  <a:lnTo>
                    <a:pt x="733412" y="366712"/>
                  </a:lnTo>
                  <a:lnTo>
                    <a:pt x="732379" y="360378"/>
                  </a:lnTo>
                  <a:lnTo>
                    <a:pt x="729280" y="354596"/>
                  </a:lnTo>
                  <a:lnTo>
                    <a:pt x="724116" y="349367"/>
                  </a:lnTo>
                  <a:lnTo>
                    <a:pt x="716889" y="344690"/>
                  </a:lnTo>
                  <a:close/>
                </a:path>
                <a:path w="733425" h="732789">
                  <a:moveTo>
                    <a:pt x="366699" y="0"/>
                  </a:moveTo>
                  <a:lnTo>
                    <a:pt x="360095" y="0"/>
                  </a:lnTo>
                  <a:lnTo>
                    <a:pt x="353123" y="4775"/>
                  </a:lnTo>
                  <a:lnTo>
                    <a:pt x="345782" y="14325"/>
                  </a:lnTo>
                  <a:lnTo>
                    <a:pt x="344677" y="179501"/>
                  </a:lnTo>
                  <a:lnTo>
                    <a:pt x="344677" y="344690"/>
                  </a:lnTo>
                  <a:lnTo>
                    <a:pt x="388734" y="344690"/>
                  </a:lnTo>
                  <a:lnTo>
                    <a:pt x="388734" y="16522"/>
                  </a:lnTo>
                  <a:lnTo>
                    <a:pt x="384464" y="9295"/>
                  </a:lnTo>
                  <a:lnTo>
                    <a:pt x="379369" y="4132"/>
                  </a:lnTo>
                  <a:lnTo>
                    <a:pt x="373448" y="1033"/>
                  </a:lnTo>
                  <a:lnTo>
                    <a:pt x="3666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971F4173-E5AE-8AAB-9DB1-F8D892C3BA23}"/>
                </a:ext>
              </a:extLst>
            </p:cNvPr>
            <p:cNvSpPr/>
            <p:nvPr/>
          </p:nvSpPr>
          <p:spPr>
            <a:xfrm>
              <a:off x="2169081" y="4201448"/>
              <a:ext cx="733425" cy="732790"/>
            </a:xfrm>
            <a:custGeom>
              <a:avLst/>
              <a:gdLst/>
              <a:ahLst/>
              <a:cxnLst/>
              <a:rect l="l" t="t" r="r" b="b"/>
              <a:pathLst>
                <a:path w="733425" h="732789">
                  <a:moveTo>
                    <a:pt x="0" y="381023"/>
                  </a:moveTo>
                  <a:lnTo>
                    <a:pt x="0" y="376252"/>
                  </a:lnTo>
                  <a:lnTo>
                    <a:pt x="0" y="366707"/>
                  </a:lnTo>
                  <a:lnTo>
                    <a:pt x="963" y="359962"/>
                  </a:lnTo>
                  <a:lnTo>
                    <a:pt x="3854" y="354043"/>
                  </a:lnTo>
                  <a:lnTo>
                    <a:pt x="8672" y="348950"/>
                  </a:lnTo>
                  <a:lnTo>
                    <a:pt x="15417" y="344683"/>
                  </a:lnTo>
                  <a:lnTo>
                    <a:pt x="344683" y="344683"/>
                  </a:lnTo>
                  <a:lnTo>
                    <a:pt x="344683" y="179499"/>
                  </a:lnTo>
                  <a:lnTo>
                    <a:pt x="345784" y="14315"/>
                  </a:lnTo>
                  <a:lnTo>
                    <a:pt x="353126" y="4771"/>
                  </a:lnTo>
                  <a:lnTo>
                    <a:pt x="360100" y="0"/>
                  </a:lnTo>
                  <a:lnTo>
                    <a:pt x="366707" y="0"/>
                  </a:lnTo>
                  <a:lnTo>
                    <a:pt x="373452" y="1032"/>
                  </a:lnTo>
                  <a:lnTo>
                    <a:pt x="379371" y="4129"/>
                  </a:lnTo>
                  <a:lnTo>
                    <a:pt x="384464" y="9291"/>
                  </a:lnTo>
                  <a:lnTo>
                    <a:pt x="388732" y="16518"/>
                  </a:lnTo>
                  <a:lnTo>
                    <a:pt x="388732" y="344683"/>
                  </a:lnTo>
                  <a:lnTo>
                    <a:pt x="716897" y="344683"/>
                  </a:lnTo>
                  <a:lnTo>
                    <a:pt x="724124" y="349363"/>
                  </a:lnTo>
                  <a:lnTo>
                    <a:pt x="729286" y="354594"/>
                  </a:lnTo>
                  <a:lnTo>
                    <a:pt x="732383" y="360375"/>
                  </a:lnTo>
                  <a:lnTo>
                    <a:pt x="733415" y="366707"/>
                  </a:lnTo>
                  <a:lnTo>
                    <a:pt x="732383" y="373039"/>
                  </a:lnTo>
                  <a:lnTo>
                    <a:pt x="729286" y="378821"/>
                  </a:lnTo>
                  <a:lnTo>
                    <a:pt x="724124" y="384052"/>
                  </a:lnTo>
                  <a:lnTo>
                    <a:pt x="716897" y="388732"/>
                  </a:lnTo>
                  <a:lnTo>
                    <a:pt x="388732" y="388732"/>
                  </a:lnTo>
                  <a:lnTo>
                    <a:pt x="388732" y="716897"/>
                  </a:lnTo>
                  <a:lnTo>
                    <a:pt x="382859" y="727175"/>
                  </a:lnTo>
                  <a:lnTo>
                    <a:pt x="376252" y="732314"/>
                  </a:lnTo>
                  <a:lnTo>
                    <a:pt x="368910" y="732314"/>
                  </a:lnTo>
                  <a:lnTo>
                    <a:pt x="366707" y="732314"/>
                  </a:lnTo>
                  <a:lnTo>
                    <a:pt x="364505" y="732314"/>
                  </a:lnTo>
                  <a:lnTo>
                    <a:pt x="355695" y="732314"/>
                  </a:lnTo>
                  <a:lnTo>
                    <a:pt x="349088" y="727175"/>
                  </a:lnTo>
                  <a:lnTo>
                    <a:pt x="344683" y="716897"/>
                  </a:lnTo>
                  <a:lnTo>
                    <a:pt x="344683" y="388732"/>
                  </a:lnTo>
                  <a:lnTo>
                    <a:pt x="15417" y="388732"/>
                  </a:lnTo>
                  <a:lnTo>
                    <a:pt x="8672" y="384464"/>
                  </a:lnTo>
                  <a:lnTo>
                    <a:pt x="3854" y="379371"/>
                  </a:lnTo>
                  <a:lnTo>
                    <a:pt x="963" y="373452"/>
                  </a:lnTo>
                  <a:lnTo>
                    <a:pt x="0" y="366707"/>
                  </a:lnTo>
                  <a:lnTo>
                    <a:pt x="0" y="38102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5BBC8A52-3915-C624-1FD5-7AA67DD5C0B6}"/>
              </a:ext>
            </a:extLst>
          </p:cNvPr>
          <p:cNvGrpSpPr/>
          <p:nvPr/>
        </p:nvGrpSpPr>
        <p:grpSpPr>
          <a:xfrm>
            <a:off x="3231217" y="437082"/>
            <a:ext cx="311150" cy="741680"/>
            <a:chOff x="3231217" y="4115002"/>
            <a:chExt cx="311150" cy="741680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F9B7EDE9-5F2B-1EBF-2CC5-AA89E9E18985}"/>
                </a:ext>
              </a:extLst>
            </p:cNvPr>
            <p:cNvSpPr/>
            <p:nvPr/>
          </p:nvSpPr>
          <p:spPr>
            <a:xfrm>
              <a:off x="3231756" y="4115549"/>
              <a:ext cx="309880" cy="740410"/>
            </a:xfrm>
            <a:custGeom>
              <a:avLst/>
              <a:gdLst/>
              <a:ahLst/>
              <a:cxnLst/>
              <a:rect l="l" t="t" r="r" b="b"/>
              <a:pathLst>
                <a:path w="309879" h="740410">
                  <a:moveTo>
                    <a:pt x="248881" y="0"/>
                  </a:moveTo>
                  <a:lnTo>
                    <a:pt x="211303" y="12185"/>
                  </a:lnTo>
                  <a:lnTo>
                    <a:pt x="184737" y="42397"/>
                  </a:lnTo>
                  <a:lnTo>
                    <a:pt x="179501" y="67170"/>
                  </a:lnTo>
                  <a:lnTo>
                    <a:pt x="180880" y="78943"/>
                  </a:lnTo>
                  <a:lnTo>
                    <a:pt x="209789" y="111775"/>
                  </a:lnTo>
                  <a:lnTo>
                    <a:pt x="225755" y="114528"/>
                  </a:lnTo>
                  <a:lnTo>
                    <a:pt x="238697" y="112737"/>
                  </a:lnTo>
                  <a:lnTo>
                    <a:pt x="274205" y="92506"/>
                  </a:lnTo>
                  <a:lnTo>
                    <a:pt x="294863" y="58638"/>
                  </a:lnTo>
                  <a:lnTo>
                    <a:pt x="296240" y="46253"/>
                  </a:lnTo>
                  <a:lnTo>
                    <a:pt x="294930" y="36752"/>
                  </a:lnTo>
                  <a:lnTo>
                    <a:pt x="267055" y="3305"/>
                  </a:lnTo>
                  <a:lnTo>
                    <a:pt x="248881" y="0"/>
                  </a:lnTo>
                  <a:close/>
                </a:path>
                <a:path w="309879" h="740410">
                  <a:moveTo>
                    <a:pt x="236626" y="283019"/>
                  </a:moveTo>
                  <a:lnTo>
                    <a:pt x="148666" y="283019"/>
                  </a:lnTo>
                  <a:lnTo>
                    <a:pt x="156859" y="284670"/>
                  </a:lnTo>
                  <a:lnTo>
                    <a:pt x="162713" y="289623"/>
                  </a:lnTo>
                  <a:lnTo>
                    <a:pt x="166227" y="297882"/>
                  </a:lnTo>
                  <a:lnTo>
                    <a:pt x="167398" y="309448"/>
                  </a:lnTo>
                  <a:lnTo>
                    <a:pt x="166554" y="319354"/>
                  </a:lnTo>
                  <a:lnTo>
                    <a:pt x="154181" y="368979"/>
                  </a:lnTo>
                  <a:lnTo>
                    <a:pt x="129950" y="435602"/>
                  </a:lnTo>
                  <a:lnTo>
                    <a:pt x="111226" y="485635"/>
                  </a:lnTo>
                  <a:lnTo>
                    <a:pt x="92579" y="534365"/>
                  </a:lnTo>
                  <a:lnTo>
                    <a:pt x="78471" y="571531"/>
                  </a:lnTo>
                  <a:lnTo>
                    <a:pt x="68905" y="597134"/>
                  </a:lnTo>
                  <a:lnTo>
                    <a:pt x="63881" y="611174"/>
                  </a:lnTo>
                  <a:lnTo>
                    <a:pt x="61471" y="619571"/>
                  </a:lnTo>
                  <a:lnTo>
                    <a:pt x="59788" y="628041"/>
                  </a:lnTo>
                  <a:lnTo>
                    <a:pt x="59748" y="628243"/>
                  </a:lnTo>
                  <a:lnTo>
                    <a:pt x="58793" y="636511"/>
                  </a:lnTo>
                  <a:lnTo>
                    <a:pt x="58714" y="637192"/>
                  </a:lnTo>
                  <a:lnTo>
                    <a:pt x="58397" y="645661"/>
                  </a:lnTo>
                  <a:lnTo>
                    <a:pt x="66628" y="687717"/>
                  </a:lnTo>
                  <a:lnTo>
                    <a:pt x="104416" y="727020"/>
                  </a:lnTo>
                  <a:lnTo>
                    <a:pt x="154177" y="740028"/>
                  </a:lnTo>
                  <a:lnTo>
                    <a:pt x="171259" y="738583"/>
                  </a:lnTo>
                  <a:lnTo>
                    <a:pt x="171811" y="738583"/>
                  </a:lnTo>
                  <a:lnTo>
                    <a:pt x="222453" y="715797"/>
                  </a:lnTo>
                  <a:lnTo>
                    <a:pt x="241497" y="699274"/>
                  </a:lnTo>
                  <a:lnTo>
                    <a:pt x="159689" y="699274"/>
                  </a:lnTo>
                  <a:lnTo>
                    <a:pt x="151496" y="697555"/>
                  </a:lnTo>
                  <a:lnTo>
                    <a:pt x="145642" y="692396"/>
                  </a:lnTo>
                  <a:lnTo>
                    <a:pt x="142128" y="683795"/>
                  </a:lnTo>
                  <a:lnTo>
                    <a:pt x="140957" y="671753"/>
                  </a:lnTo>
                  <a:lnTo>
                    <a:pt x="141302" y="665416"/>
                  </a:lnTo>
                  <a:lnTo>
                    <a:pt x="155967" y="609324"/>
                  </a:lnTo>
                  <a:lnTo>
                    <a:pt x="179094" y="547101"/>
                  </a:lnTo>
                  <a:lnTo>
                    <a:pt x="206212" y="477583"/>
                  </a:lnTo>
                  <a:lnTo>
                    <a:pt x="218049" y="446819"/>
                  </a:lnTo>
                  <a:lnTo>
                    <a:pt x="236665" y="396717"/>
                  </a:lnTo>
                  <a:lnTo>
                    <a:pt x="248332" y="359549"/>
                  </a:lnTo>
                  <a:lnTo>
                    <a:pt x="252183" y="334771"/>
                  </a:lnTo>
                  <a:lnTo>
                    <a:pt x="249911" y="314402"/>
                  </a:lnTo>
                  <a:lnTo>
                    <a:pt x="244200" y="296233"/>
                  </a:lnTo>
                  <a:lnTo>
                    <a:pt x="236626" y="283019"/>
                  </a:lnTo>
                  <a:close/>
                </a:path>
                <a:path w="309879" h="740410">
                  <a:moveTo>
                    <a:pt x="302107" y="559422"/>
                  </a:moveTo>
                  <a:lnTo>
                    <a:pt x="276415" y="559422"/>
                  </a:lnTo>
                  <a:lnTo>
                    <a:pt x="270167" y="560158"/>
                  </a:lnTo>
                  <a:lnTo>
                    <a:pt x="267233" y="563092"/>
                  </a:lnTo>
                  <a:lnTo>
                    <a:pt x="265404" y="568236"/>
                  </a:lnTo>
                  <a:lnTo>
                    <a:pt x="263194" y="577037"/>
                  </a:lnTo>
                  <a:lnTo>
                    <a:pt x="256931" y="595556"/>
                  </a:lnTo>
                  <a:lnTo>
                    <a:pt x="235673" y="642010"/>
                  </a:lnTo>
                  <a:lnTo>
                    <a:pt x="213160" y="673603"/>
                  </a:lnTo>
                  <a:lnTo>
                    <a:pt x="180606" y="695972"/>
                  </a:lnTo>
                  <a:lnTo>
                    <a:pt x="166293" y="699274"/>
                  </a:lnTo>
                  <a:lnTo>
                    <a:pt x="241497" y="699274"/>
                  </a:lnTo>
                  <a:lnTo>
                    <a:pt x="272008" y="660730"/>
                  </a:lnTo>
                  <a:lnTo>
                    <a:pt x="294100" y="617581"/>
                  </a:lnTo>
                  <a:lnTo>
                    <a:pt x="308829" y="575868"/>
                  </a:lnTo>
                  <a:lnTo>
                    <a:pt x="309448" y="563092"/>
                  </a:lnTo>
                  <a:lnTo>
                    <a:pt x="302107" y="559422"/>
                  </a:lnTo>
                  <a:close/>
                </a:path>
                <a:path w="309879" h="740410">
                  <a:moveTo>
                    <a:pt x="150875" y="241172"/>
                  </a:moveTo>
                  <a:lnTo>
                    <a:pt x="100907" y="254383"/>
                  </a:lnTo>
                  <a:lnTo>
                    <a:pt x="69796" y="278403"/>
                  </a:lnTo>
                  <a:lnTo>
                    <a:pt x="36347" y="321563"/>
                  </a:lnTo>
                  <a:lnTo>
                    <a:pt x="15285" y="364712"/>
                  </a:lnTo>
                  <a:lnTo>
                    <a:pt x="621" y="406419"/>
                  </a:lnTo>
                  <a:lnTo>
                    <a:pt x="0" y="411860"/>
                  </a:lnTo>
                  <a:lnTo>
                    <a:pt x="0" y="414058"/>
                  </a:lnTo>
                  <a:lnTo>
                    <a:pt x="2209" y="417360"/>
                  </a:lnTo>
                  <a:lnTo>
                    <a:pt x="6616" y="421766"/>
                  </a:lnTo>
                  <a:lnTo>
                    <a:pt x="35979" y="421766"/>
                  </a:lnTo>
                  <a:lnTo>
                    <a:pt x="37084" y="421398"/>
                  </a:lnTo>
                  <a:lnTo>
                    <a:pt x="40017" y="419938"/>
                  </a:lnTo>
                  <a:lnTo>
                    <a:pt x="40754" y="419201"/>
                  </a:lnTo>
                  <a:lnTo>
                    <a:pt x="40878" y="417360"/>
                  </a:lnTo>
                  <a:lnTo>
                    <a:pt x="41122" y="416636"/>
                  </a:lnTo>
                  <a:lnTo>
                    <a:pt x="42583" y="413689"/>
                  </a:lnTo>
                  <a:lnTo>
                    <a:pt x="43319" y="412597"/>
                  </a:lnTo>
                  <a:lnTo>
                    <a:pt x="44056" y="411860"/>
                  </a:lnTo>
                  <a:lnTo>
                    <a:pt x="52037" y="385019"/>
                  </a:lnTo>
                  <a:lnTo>
                    <a:pt x="72963" y="338766"/>
                  </a:lnTo>
                  <a:lnTo>
                    <a:pt x="100011" y="303454"/>
                  </a:lnTo>
                  <a:lnTo>
                    <a:pt x="146469" y="283019"/>
                  </a:lnTo>
                  <a:lnTo>
                    <a:pt x="236626" y="283019"/>
                  </a:lnTo>
                  <a:lnTo>
                    <a:pt x="235047" y="280265"/>
                  </a:lnTo>
                  <a:lnTo>
                    <a:pt x="222453" y="266496"/>
                  </a:lnTo>
                  <a:lnTo>
                    <a:pt x="207241" y="255414"/>
                  </a:lnTo>
                  <a:lnTo>
                    <a:pt x="190241" y="247500"/>
                  </a:lnTo>
                  <a:lnTo>
                    <a:pt x="171452" y="242754"/>
                  </a:lnTo>
                  <a:lnTo>
                    <a:pt x="150875" y="241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6B5189F3-62C6-8013-7807-49DD02C250D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0717" y="4115002"/>
              <a:ext cx="117831" cy="115628"/>
            </a:xfrm>
            <a:prstGeom prst="rect">
              <a:avLst/>
            </a:prstGeom>
          </p:spPr>
        </p:pic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25F68374-A049-B80A-F857-E3CE58A3CBFB}"/>
                </a:ext>
              </a:extLst>
            </p:cNvPr>
            <p:cNvSpPr/>
            <p:nvPr/>
          </p:nvSpPr>
          <p:spPr>
            <a:xfrm>
              <a:off x="3231768" y="4356721"/>
              <a:ext cx="309880" cy="499109"/>
            </a:xfrm>
            <a:custGeom>
              <a:avLst/>
              <a:gdLst/>
              <a:ahLst/>
              <a:cxnLst/>
              <a:rect l="l" t="t" r="r" b="b"/>
              <a:pathLst>
                <a:path w="309879" h="499110">
                  <a:moveTo>
                    <a:pt x="0" y="170689"/>
                  </a:moveTo>
                  <a:lnTo>
                    <a:pt x="15279" y="123543"/>
                  </a:lnTo>
                  <a:lnTo>
                    <a:pt x="36340" y="80389"/>
                  </a:lnTo>
                  <a:lnTo>
                    <a:pt x="69790" y="37234"/>
                  </a:lnTo>
                  <a:lnTo>
                    <a:pt x="100899" y="13214"/>
                  </a:lnTo>
                  <a:lnTo>
                    <a:pt x="150867" y="0"/>
                  </a:lnTo>
                  <a:lnTo>
                    <a:pt x="171446" y="1583"/>
                  </a:lnTo>
                  <a:lnTo>
                    <a:pt x="222447" y="25328"/>
                  </a:lnTo>
                  <a:lnTo>
                    <a:pt x="249908" y="73231"/>
                  </a:lnTo>
                  <a:lnTo>
                    <a:pt x="252180" y="93604"/>
                  </a:lnTo>
                  <a:lnTo>
                    <a:pt x="251216" y="104478"/>
                  </a:lnTo>
                  <a:lnTo>
                    <a:pt x="236763" y="155272"/>
                  </a:lnTo>
                  <a:lnTo>
                    <a:pt x="218042" y="205653"/>
                  </a:lnTo>
                  <a:lnTo>
                    <a:pt x="192714" y="270901"/>
                  </a:lnTo>
                  <a:lnTo>
                    <a:pt x="179086" y="305934"/>
                  </a:lnTo>
                  <a:lnTo>
                    <a:pt x="155961" y="368153"/>
                  </a:lnTo>
                  <a:lnTo>
                    <a:pt x="144054" y="406627"/>
                  </a:lnTo>
                  <a:lnTo>
                    <a:pt x="140956" y="430578"/>
                  </a:lnTo>
                  <a:lnTo>
                    <a:pt x="142126" y="442623"/>
                  </a:lnTo>
                  <a:lnTo>
                    <a:pt x="145637" y="451226"/>
                  </a:lnTo>
                  <a:lnTo>
                    <a:pt x="151487" y="456388"/>
                  </a:lnTo>
                  <a:lnTo>
                    <a:pt x="159677" y="458109"/>
                  </a:lnTo>
                  <a:lnTo>
                    <a:pt x="166284" y="458109"/>
                  </a:lnTo>
                  <a:lnTo>
                    <a:pt x="205929" y="439388"/>
                  </a:lnTo>
                  <a:lnTo>
                    <a:pt x="235662" y="400845"/>
                  </a:lnTo>
                  <a:lnTo>
                    <a:pt x="256929" y="354387"/>
                  </a:lnTo>
                  <a:lnTo>
                    <a:pt x="265395" y="327063"/>
                  </a:lnTo>
                  <a:lnTo>
                    <a:pt x="267230" y="321924"/>
                  </a:lnTo>
                  <a:lnTo>
                    <a:pt x="268698" y="320456"/>
                  </a:lnTo>
                  <a:lnTo>
                    <a:pt x="270166" y="318988"/>
                  </a:lnTo>
                  <a:lnTo>
                    <a:pt x="276407" y="318253"/>
                  </a:lnTo>
                  <a:lnTo>
                    <a:pt x="287419" y="318253"/>
                  </a:lnTo>
                  <a:lnTo>
                    <a:pt x="302102" y="318253"/>
                  </a:lnTo>
                  <a:lnTo>
                    <a:pt x="309444" y="321924"/>
                  </a:lnTo>
                  <a:lnTo>
                    <a:pt x="309444" y="329266"/>
                  </a:lnTo>
                  <a:lnTo>
                    <a:pt x="308824" y="334703"/>
                  </a:lnTo>
                  <a:lnTo>
                    <a:pt x="294095" y="376412"/>
                  </a:lnTo>
                  <a:lnTo>
                    <a:pt x="272002" y="419566"/>
                  </a:lnTo>
                  <a:lnTo>
                    <a:pt x="237520" y="462101"/>
                  </a:lnTo>
                  <a:lnTo>
                    <a:pt x="206204" y="485227"/>
                  </a:lnTo>
                  <a:lnTo>
                    <a:pt x="154171" y="498854"/>
                  </a:lnTo>
                  <a:lnTo>
                    <a:pt x="136896" y="497409"/>
                  </a:lnTo>
                  <a:lnTo>
                    <a:pt x="89199" y="475729"/>
                  </a:lnTo>
                  <a:lnTo>
                    <a:pt x="60705" y="427412"/>
                  </a:lnTo>
                  <a:lnTo>
                    <a:pt x="58364" y="405250"/>
                  </a:lnTo>
                  <a:lnTo>
                    <a:pt x="58709" y="396027"/>
                  </a:lnTo>
                  <a:lnTo>
                    <a:pt x="68895" y="355970"/>
                  </a:lnTo>
                  <a:lnTo>
                    <a:pt x="92571" y="293201"/>
                  </a:lnTo>
                  <a:lnTo>
                    <a:pt x="111223" y="244471"/>
                  </a:lnTo>
                  <a:lnTo>
                    <a:pt x="129944" y="194435"/>
                  </a:lnTo>
                  <a:lnTo>
                    <a:pt x="144260" y="155547"/>
                  </a:lnTo>
                  <a:lnTo>
                    <a:pt x="159677" y="111223"/>
                  </a:lnTo>
                  <a:lnTo>
                    <a:pt x="167386" y="68275"/>
                  </a:lnTo>
                  <a:lnTo>
                    <a:pt x="166216" y="56713"/>
                  </a:lnTo>
                  <a:lnTo>
                    <a:pt x="162705" y="48453"/>
                  </a:lnTo>
                  <a:lnTo>
                    <a:pt x="156855" y="43498"/>
                  </a:lnTo>
                  <a:lnTo>
                    <a:pt x="148665" y="41846"/>
                  </a:lnTo>
                  <a:lnTo>
                    <a:pt x="146462" y="41846"/>
                  </a:lnTo>
                  <a:lnTo>
                    <a:pt x="100005" y="62288"/>
                  </a:lnTo>
                  <a:lnTo>
                    <a:pt x="72956" y="97596"/>
                  </a:lnTo>
                  <a:lnTo>
                    <a:pt x="52032" y="143847"/>
                  </a:lnTo>
                  <a:lnTo>
                    <a:pt x="44048" y="170689"/>
                  </a:lnTo>
                  <a:lnTo>
                    <a:pt x="43314" y="171424"/>
                  </a:lnTo>
                  <a:lnTo>
                    <a:pt x="42580" y="172525"/>
                  </a:lnTo>
                  <a:lnTo>
                    <a:pt x="41846" y="173993"/>
                  </a:lnTo>
                  <a:lnTo>
                    <a:pt x="41112" y="175461"/>
                  </a:lnTo>
                  <a:lnTo>
                    <a:pt x="40745" y="176562"/>
                  </a:lnTo>
                  <a:lnTo>
                    <a:pt x="40745" y="177297"/>
                  </a:lnTo>
                  <a:lnTo>
                    <a:pt x="40745" y="178031"/>
                  </a:lnTo>
                  <a:lnTo>
                    <a:pt x="40011" y="178765"/>
                  </a:lnTo>
                  <a:lnTo>
                    <a:pt x="38542" y="179499"/>
                  </a:lnTo>
                  <a:lnTo>
                    <a:pt x="37074" y="180234"/>
                  </a:lnTo>
                  <a:lnTo>
                    <a:pt x="35973" y="180600"/>
                  </a:lnTo>
                  <a:lnTo>
                    <a:pt x="35239" y="180600"/>
                  </a:lnTo>
                  <a:lnTo>
                    <a:pt x="34505" y="180600"/>
                  </a:lnTo>
                  <a:lnTo>
                    <a:pt x="6607" y="180600"/>
                  </a:lnTo>
                  <a:lnTo>
                    <a:pt x="2202" y="176195"/>
                  </a:lnTo>
                  <a:lnTo>
                    <a:pt x="0" y="172892"/>
                  </a:lnTo>
                  <a:lnTo>
                    <a:pt x="0" y="17068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>
            <a:extLst>
              <a:ext uri="{FF2B5EF4-FFF2-40B4-BE49-F238E27FC236}">
                <a16:creationId xmlns:a16="http://schemas.microsoft.com/office/drawing/2014/main" id="{CF235F64-98D4-BC28-2E49-6FB9229ECD97}"/>
              </a:ext>
            </a:extLst>
          </p:cNvPr>
          <p:cNvGrpSpPr/>
          <p:nvPr/>
        </p:nvGrpSpPr>
        <p:grpSpPr>
          <a:xfrm>
            <a:off x="3649671" y="339073"/>
            <a:ext cx="264795" cy="1102360"/>
            <a:chOff x="3649671" y="4016993"/>
            <a:chExt cx="264795" cy="1102360"/>
          </a:xfrm>
        </p:grpSpPr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2D7C85D3-6452-45AA-A6E1-6D69E8138E13}"/>
                </a:ext>
              </a:extLst>
            </p:cNvPr>
            <p:cNvSpPr/>
            <p:nvPr/>
          </p:nvSpPr>
          <p:spPr>
            <a:xfrm>
              <a:off x="3650221" y="4017543"/>
              <a:ext cx="263525" cy="1101725"/>
            </a:xfrm>
            <a:custGeom>
              <a:avLst/>
              <a:gdLst/>
              <a:ahLst/>
              <a:cxnLst/>
              <a:rect l="l" t="t" r="r" b="b"/>
              <a:pathLst>
                <a:path w="263525" h="1101725">
                  <a:moveTo>
                    <a:pt x="34150" y="0"/>
                  </a:moveTo>
                  <a:lnTo>
                    <a:pt x="9918" y="0"/>
                  </a:lnTo>
                  <a:lnTo>
                    <a:pt x="5511" y="1104"/>
                  </a:lnTo>
                  <a:lnTo>
                    <a:pt x="1841" y="3301"/>
                  </a:lnTo>
                  <a:lnTo>
                    <a:pt x="0" y="7340"/>
                  </a:lnTo>
                  <a:lnTo>
                    <a:pt x="0" y="13208"/>
                  </a:lnTo>
                  <a:lnTo>
                    <a:pt x="12115" y="27533"/>
                  </a:lnTo>
                  <a:lnTo>
                    <a:pt x="41739" y="61162"/>
                  </a:lnTo>
                  <a:lnTo>
                    <a:pt x="68541" y="97575"/>
                  </a:lnTo>
                  <a:lnTo>
                    <a:pt x="92522" y="136773"/>
                  </a:lnTo>
                  <a:lnTo>
                    <a:pt x="113682" y="178755"/>
                  </a:lnTo>
                  <a:lnTo>
                    <a:pt x="132020" y="223523"/>
                  </a:lnTo>
                  <a:lnTo>
                    <a:pt x="147537" y="271075"/>
                  </a:lnTo>
                  <a:lnTo>
                    <a:pt x="160233" y="321412"/>
                  </a:lnTo>
                  <a:lnTo>
                    <a:pt x="170107" y="374534"/>
                  </a:lnTo>
                  <a:lnTo>
                    <a:pt x="177161" y="430441"/>
                  </a:lnTo>
                  <a:lnTo>
                    <a:pt x="181393" y="489132"/>
                  </a:lnTo>
                  <a:lnTo>
                    <a:pt x="182803" y="550608"/>
                  </a:lnTo>
                  <a:lnTo>
                    <a:pt x="181393" y="612087"/>
                  </a:lnTo>
                  <a:lnTo>
                    <a:pt x="177161" y="670781"/>
                  </a:lnTo>
                  <a:lnTo>
                    <a:pt x="170107" y="726690"/>
                  </a:lnTo>
                  <a:lnTo>
                    <a:pt x="160233" y="779813"/>
                  </a:lnTo>
                  <a:lnTo>
                    <a:pt x="147537" y="830151"/>
                  </a:lnTo>
                  <a:lnTo>
                    <a:pt x="132020" y="877705"/>
                  </a:lnTo>
                  <a:lnTo>
                    <a:pt x="113682" y="922473"/>
                  </a:lnTo>
                  <a:lnTo>
                    <a:pt x="92522" y="964456"/>
                  </a:lnTo>
                  <a:lnTo>
                    <a:pt x="68541" y="1003654"/>
                  </a:lnTo>
                  <a:lnTo>
                    <a:pt x="41739" y="1040067"/>
                  </a:lnTo>
                  <a:lnTo>
                    <a:pt x="12115" y="1073696"/>
                  </a:lnTo>
                  <a:lnTo>
                    <a:pt x="0" y="1088009"/>
                  </a:lnTo>
                  <a:lnTo>
                    <a:pt x="736" y="1092415"/>
                  </a:lnTo>
                  <a:lnTo>
                    <a:pt x="1841" y="1095717"/>
                  </a:lnTo>
                  <a:lnTo>
                    <a:pt x="4775" y="1100124"/>
                  </a:lnTo>
                  <a:lnTo>
                    <a:pt x="6616" y="1101217"/>
                  </a:lnTo>
                  <a:lnTo>
                    <a:pt x="34150" y="1101217"/>
                  </a:lnTo>
                  <a:lnTo>
                    <a:pt x="38544" y="1096822"/>
                  </a:lnTo>
                  <a:lnTo>
                    <a:pt x="54794" y="1083876"/>
                  </a:lnTo>
                  <a:lnTo>
                    <a:pt x="99110" y="1039558"/>
                  </a:lnTo>
                  <a:lnTo>
                    <a:pt x="125268" y="1010096"/>
                  </a:lnTo>
                  <a:lnTo>
                    <a:pt x="152666" y="969280"/>
                  </a:lnTo>
                  <a:lnTo>
                    <a:pt x="186118" y="909612"/>
                  </a:lnTo>
                  <a:lnTo>
                    <a:pt x="209513" y="861155"/>
                  </a:lnTo>
                  <a:lnTo>
                    <a:pt x="226860" y="812698"/>
                  </a:lnTo>
                  <a:lnTo>
                    <a:pt x="240345" y="759017"/>
                  </a:lnTo>
                  <a:lnTo>
                    <a:pt x="252183" y="694867"/>
                  </a:lnTo>
                  <a:lnTo>
                    <a:pt x="260442" y="624114"/>
                  </a:lnTo>
                  <a:lnTo>
                    <a:pt x="263194" y="550608"/>
                  </a:lnTo>
                  <a:lnTo>
                    <a:pt x="261879" y="500627"/>
                  </a:lnTo>
                  <a:lnTo>
                    <a:pt x="257933" y="451257"/>
                  </a:lnTo>
                  <a:lnTo>
                    <a:pt x="251356" y="402497"/>
                  </a:lnTo>
                  <a:lnTo>
                    <a:pt x="242150" y="354350"/>
                  </a:lnTo>
                  <a:lnTo>
                    <a:pt x="230314" y="306814"/>
                  </a:lnTo>
                  <a:lnTo>
                    <a:pt x="215849" y="259892"/>
                  </a:lnTo>
                  <a:lnTo>
                    <a:pt x="198503" y="214555"/>
                  </a:lnTo>
                  <a:lnTo>
                    <a:pt x="178037" y="171789"/>
                  </a:lnTo>
                  <a:lnTo>
                    <a:pt x="154451" y="131592"/>
                  </a:lnTo>
                  <a:lnTo>
                    <a:pt x="127745" y="93966"/>
                  </a:lnTo>
                  <a:lnTo>
                    <a:pt x="97919" y="58912"/>
                  </a:lnTo>
                  <a:lnTo>
                    <a:pt x="64973" y="26428"/>
                  </a:lnTo>
                  <a:lnTo>
                    <a:pt x="341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A1FAE4E4-E316-928F-8D44-0868C32A7517}"/>
                </a:ext>
              </a:extLst>
            </p:cNvPr>
            <p:cNvSpPr/>
            <p:nvPr/>
          </p:nvSpPr>
          <p:spPr>
            <a:xfrm>
              <a:off x="3650222" y="4017544"/>
              <a:ext cx="263525" cy="1101725"/>
            </a:xfrm>
            <a:custGeom>
              <a:avLst/>
              <a:gdLst/>
              <a:ahLst/>
              <a:cxnLst/>
              <a:rect l="l" t="t" r="r" b="b"/>
              <a:pathLst>
                <a:path w="263525" h="1101725">
                  <a:moveTo>
                    <a:pt x="5506" y="1101"/>
                  </a:moveTo>
                  <a:lnTo>
                    <a:pt x="9911" y="0"/>
                  </a:lnTo>
                  <a:lnTo>
                    <a:pt x="13581" y="0"/>
                  </a:lnTo>
                  <a:lnTo>
                    <a:pt x="17252" y="0"/>
                  </a:lnTo>
                  <a:lnTo>
                    <a:pt x="20923" y="0"/>
                  </a:lnTo>
                  <a:lnTo>
                    <a:pt x="34137" y="0"/>
                  </a:lnTo>
                  <a:lnTo>
                    <a:pt x="64972" y="26429"/>
                  </a:lnTo>
                  <a:lnTo>
                    <a:pt x="97917" y="58915"/>
                  </a:lnTo>
                  <a:lnTo>
                    <a:pt x="127742" y="93971"/>
                  </a:lnTo>
                  <a:lnTo>
                    <a:pt x="154446" y="131596"/>
                  </a:lnTo>
                  <a:lnTo>
                    <a:pt x="178031" y="171790"/>
                  </a:lnTo>
                  <a:lnTo>
                    <a:pt x="198495" y="214555"/>
                  </a:lnTo>
                  <a:lnTo>
                    <a:pt x="215840" y="259889"/>
                  </a:lnTo>
                  <a:lnTo>
                    <a:pt x="230309" y="306813"/>
                  </a:lnTo>
                  <a:lnTo>
                    <a:pt x="242147" y="354349"/>
                  </a:lnTo>
                  <a:lnTo>
                    <a:pt x="251354" y="402497"/>
                  </a:lnTo>
                  <a:lnTo>
                    <a:pt x="257931" y="451257"/>
                  </a:lnTo>
                  <a:lnTo>
                    <a:pt x="261877" y="500629"/>
                  </a:lnTo>
                  <a:lnTo>
                    <a:pt x="263192" y="550612"/>
                  </a:lnTo>
                  <a:lnTo>
                    <a:pt x="262504" y="587709"/>
                  </a:lnTo>
                  <a:lnTo>
                    <a:pt x="256998" y="659839"/>
                  </a:lnTo>
                  <a:lnTo>
                    <a:pt x="246467" y="728253"/>
                  </a:lnTo>
                  <a:lnTo>
                    <a:pt x="233803" y="787169"/>
                  </a:lnTo>
                  <a:lnTo>
                    <a:pt x="218937" y="836930"/>
                  </a:lnTo>
                  <a:lnTo>
                    <a:pt x="198564" y="885384"/>
                  </a:lnTo>
                  <a:lnTo>
                    <a:pt x="173580" y="932393"/>
                  </a:lnTo>
                  <a:lnTo>
                    <a:pt x="152657" y="969284"/>
                  </a:lnTo>
                  <a:lnTo>
                    <a:pt x="125264" y="1010098"/>
                  </a:lnTo>
                  <a:lnTo>
                    <a:pt x="99110" y="1039556"/>
                  </a:lnTo>
                  <a:lnTo>
                    <a:pt x="68138" y="1071560"/>
                  </a:lnTo>
                  <a:lnTo>
                    <a:pt x="38542" y="1096819"/>
                  </a:lnTo>
                  <a:lnTo>
                    <a:pt x="36340" y="1099022"/>
                  </a:lnTo>
                  <a:lnTo>
                    <a:pt x="34872" y="1100490"/>
                  </a:lnTo>
                  <a:lnTo>
                    <a:pt x="34137" y="1101224"/>
                  </a:lnTo>
                  <a:lnTo>
                    <a:pt x="20923" y="1101224"/>
                  </a:lnTo>
                  <a:lnTo>
                    <a:pt x="15050" y="1101224"/>
                  </a:lnTo>
                  <a:lnTo>
                    <a:pt x="11012" y="1101224"/>
                  </a:lnTo>
                  <a:lnTo>
                    <a:pt x="8809" y="1101224"/>
                  </a:lnTo>
                  <a:lnTo>
                    <a:pt x="6607" y="1101224"/>
                  </a:lnTo>
                  <a:lnTo>
                    <a:pt x="4771" y="1100123"/>
                  </a:lnTo>
                  <a:lnTo>
                    <a:pt x="3303" y="1097920"/>
                  </a:lnTo>
                  <a:lnTo>
                    <a:pt x="1835" y="1095718"/>
                  </a:lnTo>
                  <a:lnTo>
                    <a:pt x="734" y="1092414"/>
                  </a:lnTo>
                  <a:lnTo>
                    <a:pt x="0" y="1088009"/>
                  </a:lnTo>
                  <a:lnTo>
                    <a:pt x="734" y="1087275"/>
                  </a:lnTo>
                  <a:lnTo>
                    <a:pt x="4771" y="1082503"/>
                  </a:lnTo>
                  <a:lnTo>
                    <a:pt x="12113" y="1073694"/>
                  </a:lnTo>
                  <a:lnTo>
                    <a:pt x="41737" y="1040065"/>
                  </a:lnTo>
                  <a:lnTo>
                    <a:pt x="68539" y="1003652"/>
                  </a:lnTo>
                  <a:lnTo>
                    <a:pt x="92520" y="964454"/>
                  </a:lnTo>
                  <a:lnTo>
                    <a:pt x="113680" y="922471"/>
                  </a:lnTo>
                  <a:lnTo>
                    <a:pt x="132019" y="877703"/>
                  </a:lnTo>
                  <a:lnTo>
                    <a:pt x="147536" y="830150"/>
                  </a:lnTo>
                  <a:lnTo>
                    <a:pt x="160232" y="779812"/>
                  </a:lnTo>
                  <a:lnTo>
                    <a:pt x="170107" y="726689"/>
                  </a:lnTo>
                  <a:lnTo>
                    <a:pt x="177160" y="670782"/>
                  </a:lnTo>
                  <a:lnTo>
                    <a:pt x="181392" y="612089"/>
                  </a:lnTo>
                  <a:lnTo>
                    <a:pt x="182803" y="550612"/>
                  </a:lnTo>
                  <a:lnTo>
                    <a:pt x="181392" y="489134"/>
                  </a:lnTo>
                  <a:lnTo>
                    <a:pt x="177160" y="430442"/>
                  </a:lnTo>
                  <a:lnTo>
                    <a:pt x="170107" y="374534"/>
                  </a:lnTo>
                  <a:lnTo>
                    <a:pt x="160232" y="321412"/>
                  </a:lnTo>
                  <a:lnTo>
                    <a:pt x="147536" y="271074"/>
                  </a:lnTo>
                  <a:lnTo>
                    <a:pt x="132019" y="223521"/>
                  </a:lnTo>
                  <a:lnTo>
                    <a:pt x="113680" y="178753"/>
                  </a:lnTo>
                  <a:lnTo>
                    <a:pt x="92520" y="136770"/>
                  </a:lnTo>
                  <a:lnTo>
                    <a:pt x="68539" y="97572"/>
                  </a:lnTo>
                  <a:lnTo>
                    <a:pt x="41737" y="61158"/>
                  </a:lnTo>
                  <a:lnTo>
                    <a:pt x="12113" y="27530"/>
                  </a:lnTo>
                  <a:lnTo>
                    <a:pt x="4771" y="18720"/>
                  </a:lnTo>
                  <a:lnTo>
                    <a:pt x="734" y="13949"/>
                  </a:lnTo>
                  <a:lnTo>
                    <a:pt x="0" y="13214"/>
                  </a:lnTo>
                  <a:lnTo>
                    <a:pt x="0" y="7341"/>
                  </a:lnTo>
                  <a:lnTo>
                    <a:pt x="1835" y="3303"/>
                  </a:lnTo>
                  <a:lnTo>
                    <a:pt x="5506" y="110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>
            <a:extLst>
              <a:ext uri="{FF2B5EF4-FFF2-40B4-BE49-F238E27FC236}">
                <a16:creationId xmlns:a16="http://schemas.microsoft.com/office/drawing/2014/main" id="{42F777D2-F5A6-CA64-E6AD-934391BD24A6}"/>
              </a:ext>
            </a:extLst>
          </p:cNvPr>
          <p:cNvGrpSpPr/>
          <p:nvPr/>
        </p:nvGrpSpPr>
        <p:grpSpPr>
          <a:xfrm>
            <a:off x="4121003" y="339073"/>
            <a:ext cx="264795" cy="1102360"/>
            <a:chOff x="4121003" y="4016993"/>
            <a:chExt cx="264795" cy="1102360"/>
          </a:xfrm>
        </p:grpSpPr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E32B6FEA-CB6D-E218-7671-AF3553D9A1C6}"/>
                </a:ext>
              </a:extLst>
            </p:cNvPr>
            <p:cNvSpPr/>
            <p:nvPr/>
          </p:nvSpPr>
          <p:spPr>
            <a:xfrm>
              <a:off x="4121556" y="4017543"/>
              <a:ext cx="263525" cy="1101725"/>
            </a:xfrm>
            <a:custGeom>
              <a:avLst/>
              <a:gdLst/>
              <a:ahLst/>
              <a:cxnLst/>
              <a:rect l="l" t="t" r="r" b="b"/>
              <a:pathLst>
                <a:path w="263525" h="1101725">
                  <a:moveTo>
                    <a:pt x="258051" y="0"/>
                  </a:moveTo>
                  <a:lnTo>
                    <a:pt x="229044" y="0"/>
                  </a:lnTo>
                  <a:lnTo>
                    <a:pt x="219066" y="7639"/>
                  </a:lnTo>
                  <a:lnTo>
                    <a:pt x="211154" y="14039"/>
                  </a:lnTo>
                  <a:lnTo>
                    <a:pt x="205307" y="19202"/>
                  </a:lnTo>
                  <a:lnTo>
                    <a:pt x="189684" y="35788"/>
                  </a:lnTo>
                  <a:lnTo>
                    <a:pt x="165176" y="60566"/>
                  </a:lnTo>
                  <a:lnTo>
                    <a:pt x="138201" y="90293"/>
                  </a:lnTo>
                  <a:lnTo>
                    <a:pt x="110528" y="132351"/>
                  </a:lnTo>
                  <a:lnTo>
                    <a:pt x="77076" y="191604"/>
                  </a:lnTo>
                  <a:lnTo>
                    <a:pt x="53681" y="239514"/>
                  </a:lnTo>
                  <a:lnTo>
                    <a:pt x="36334" y="288518"/>
                  </a:lnTo>
                  <a:lnTo>
                    <a:pt x="22848" y="342752"/>
                  </a:lnTo>
                  <a:lnTo>
                    <a:pt x="11010" y="406349"/>
                  </a:lnTo>
                  <a:lnTo>
                    <a:pt x="2752" y="476550"/>
                  </a:lnTo>
                  <a:lnTo>
                    <a:pt x="0" y="550608"/>
                  </a:lnTo>
                  <a:lnTo>
                    <a:pt x="1314" y="600593"/>
                  </a:lnTo>
                  <a:lnTo>
                    <a:pt x="5258" y="649965"/>
                  </a:lnTo>
                  <a:lnTo>
                    <a:pt x="11833" y="698725"/>
                  </a:lnTo>
                  <a:lnTo>
                    <a:pt x="21038" y="746873"/>
                  </a:lnTo>
                  <a:lnTo>
                    <a:pt x="32875" y="794410"/>
                  </a:lnTo>
                  <a:lnTo>
                    <a:pt x="47345" y="841336"/>
                  </a:lnTo>
                  <a:lnTo>
                    <a:pt x="64691" y="886668"/>
                  </a:lnTo>
                  <a:lnTo>
                    <a:pt x="85157" y="929431"/>
                  </a:lnTo>
                  <a:lnTo>
                    <a:pt x="108743" y="969625"/>
                  </a:lnTo>
                  <a:lnTo>
                    <a:pt x="135449" y="1007250"/>
                  </a:lnTo>
                  <a:lnTo>
                    <a:pt x="165275" y="1042304"/>
                  </a:lnTo>
                  <a:lnTo>
                    <a:pt x="198221" y="1074788"/>
                  </a:lnTo>
                  <a:lnTo>
                    <a:pt x="229044" y="1101217"/>
                  </a:lnTo>
                  <a:lnTo>
                    <a:pt x="257683" y="1101217"/>
                  </a:lnTo>
                  <a:lnTo>
                    <a:pt x="263182" y="1097914"/>
                  </a:lnTo>
                  <a:lnTo>
                    <a:pt x="263182" y="1091311"/>
                  </a:lnTo>
                  <a:lnTo>
                    <a:pt x="262012" y="1089451"/>
                  </a:lnTo>
                  <a:lnTo>
                    <a:pt x="258503" y="1084976"/>
                  </a:lnTo>
                  <a:lnTo>
                    <a:pt x="234556" y="1056278"/>
                  </a:lnTo>
                  <a:lnTo>
                    <a:pt x="223546" y="1042581"/>
                  </a:lnTo>
                  <a:lnTo>
                    <a:pt x="198221" y="1009815"/>
                  </a:lnTo>
                  <a:lnTo>
                    <a:pt x="170959" y="967973"/>
                  </a:lnTo>
                  <a:lnTo>
                    <a:pt x="144259" y="915111"/>
                  </a:lnTo>
                  <a:lnTo>
                    <a:pt x="119751" y="847666"/>
                  </a:lnTo>
                  <a:lnTo>
                    <a:pt x="108947" y="807124"/>
                  </a:lnTo>
                  <a:lnTo>
                    <a:pt x="99110" y="762038"/>
                  </a:lnTo>
                  <a:lnTo>
                    <a:pt x="90917" y="713312"/>
                  </a:lnTo>
                  <a:lnTo>
                    <a:pt x="85063" y="661833"/>
                  </a:lnTo>
                  <a:lnTo>
                    <a:pt x="81549" y="607599"/>
                  </a:lnTo>
                  <a:lnTo>
                    <a:pt x="80378" y="550608"/>
                  </a:lnTo>
                  <a:lnTo>
                    <a:pt x="81549" y="493554"/>
                  </a:lnTo>
                  <a:lnTo>
                    <a:pt x="85063" y="439112"/>
                  </a:lnTo>
                  <a:lnTo>
                    <a:pt x="90917" y="387284"/>
                  </a:lnTo>
                  <a:lnTo>
                    <a:pt x="99110" y="338074"/>
                  </a:lnTo>
                  <a:lnTo>
                    <a:pt x="109016" y="292649"/>
                  </a:lnTo>
                  <a:lnTo>
                    <a:pt x="120026" y="252179"/>
                  </a:lnTo>
                  <a:lnTo>
                    <a:pt x="145351" y="186105"/>
                  </a:lnTo>
                  <a:lnTo>
                    <a:pt x="172613" y="134348"/>
                  </a:lnTo>
                  <a:lnTo>
                    <a:pt x="199313" y="91401"/>
                  </a:lnTo>
                  <a:lnTo>
                    <a:pt x="223821" y="57540"/>
                  </a:lnTo>
                  <a:lnTo>
                    <a:pt x="252653" y="24157"/>
                  </a:lnTo>
                  <a:lnTo>
                    <a:pt x="258503" y="17345"/>
                  </a:lnTo>
                  <a:lnTo>
                    <a:pt x="262012" y="12594"/>
                  </a:lnTo>
                  <a:lnTo>
                    <a:pt x="263182" y="9906"/>
                  </a:lnTo>
                  <a:lnTo>
                    <a:pt x="263182" y="3301"/>
                  </a:lnTo>
                  <a:lnTo>
                    <a:pt x="2580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8A60E62F-FC6B-CD0F-EC22-59C09CDB2564}"/>
                </a:ext>
              </a:extLst>
            </p:cNvPr>
            <p:cNvSpPr/>
            <p:nvPr/>
          </p:nvSpPr>
          <p:spPr>
            <a:xfrm>
              <a:off x="4121553" y="4017544"/>
              <a:ext cx="263525" cy="1101725"/>
            </a:xfrm>
            <a:custGeom>
              <a:avLst/>
              <a:gdLst/>
              <a:ahLst/>
              <a:cxnLst/>
              <a:rect l="l" t="t" r="r" b="b"/>
              <a:pathLst>
                <a:path w="263525" h="1101725">
                  <a:moveTo>
                    <a:pt x="0" y="550612"/>
                  </a:moveTo>
                  <a:lnTo>
                    <a:pt x="2753" y="476554"/>
                  </a:lnTo>
                  <a:lnTo>
                    <a:pt x="11012" y="406351"/>
                  </a:lnTo>
                  <a:lnTo>
                    <a:pt x="22850" y="342756"/>
                  </a:lnTo>
                  <a:lnTo>
                    <a:pt x="36340" y="288520"/>
                  </a:lnTo>
                  <a:lnTo>
                    <a:pt x="53684" y="239516"/>
                  </a:lnTo>
                  <a:lnTo>
                    <a:pt x="77085" y="191613"/>
                  </a:lnTo>
                  <a:lnTo>
                    <a:pt x="100762" y="149491"/>
                  </a:lnTo>
                  <a:lnTo>
                    <a:pt x="127604" y="104341"/>
                  </a:lnTo>
                  <a:lnTo>
                    <a:pt x="165183" y="60567"/>
                  </a:lnTo>
                  <a:lnTo>
                    <a:pt x="179018" y="46664"/>
                  </a:lnTo>
                  <a:lnTo>
                    <a:pt x="189686" y="35789"/>
                  </a:lnTo>
                  <a:lnTo>
                    <a:pt x="197188" y="27943"/>
                  </a:lnTo>
                  <a:lnTo>
                    <a:pt x="201524" y="23125"/>
                  </a:lnTo>
                  <a:lnTo>
                    <a:pt x="205309" y="19202"/>
                  </a:lnTo>
                  <a:lnTo>
                    <a:pt x="211159" y="14040"/>
                  </a:lnTo>
                  <a:lnTo>
                    <a:pt x="219074" y="7639"/>
                  </a:lnTo>
                  <a:lnTo>
                    <a:pt x="229054" y="0"/>
                  </a:lnTo>
                  <a:lnTo>
                    <a:pt x="243370" y="0"/>
                  </a:lnTo>
                  <a:lnTo>
                    <a:pt x="247775" y="0"/>
                  </a:lnTo>
                  <a:lnTo>
                    <a:pt x="258053" y="0"/>
                  </a:lnTo>
                  <a:lnTo>
                    <a:pt x="263192" y="3303"/>
                  </a:lnTo>
                  <a:lnTo>
                    <a:pt x="263192" y="9911"/>
                  </a:lnTo>
                  <a:lnTo>
                    <a:pt x="262022" y="12595"/>
                  </a:lnTo>
                  <a:lnTo>
                    <a:pt x="258512" y="17344"/>
                  </a:lnTo>
                  <a:lnTo>
                    <a:pt x="252662" y="24158"/>
                  </a:lnTo>
                  <a:lnTo>
                    <a:pt x="244471" y="33036"/>
                  </a:lnTo>
                  <a:lnTo>
                    <a:pt x="234629" y="44117"/>
                  </a:lnTo>
                  <a:lnTo>
                    <a:pt x="199321" y="91401"/>
                  </a:lnTo>
                  <a:lnTo>
                    <a:pt x="172617" y="134349"/>
                  </a:lnTo>
                  <a:lnTo>
                    <a:pt x="145361" y="186106"/>
                  </a:lnTo>
                  <a:lnTo>
                    <a:pt x="120033" y="252180"/>
                  </a:lnTo>
                  <a:lnTo>
                    <a:pt x="109021" y="292650"/>
                  </a:lnTo>
                  <a:lnTo>
                    <a:pt x="99110" y="338075"/>
                  </a:lnTo>
                  <a:lnTo>
                    <a:pt x="90920" y="387286"/>
                  </a:lnTo>
                  <a:lnTo>
                    <a:pt x="85069" y="439113"/>
                  </a:lnTo>
                  <a:lnTo>
                    <a:pt x="81559" y="493554"/>
                  </a:lnTo>
                  <a:lnTo>
                    <a:pt x="80389" y="550612"/>
                  </a:lnTo>
                  <a:lnTo>
                    <a:pt x="81559" y="607600"/>
                  </a:lnTo>
                  <a:lnTo>
                    <a:pt x="85069" y="661836"/>
                  </a:lnTo>
                  <a:lnTo>
                    <a:pt x="90920" y="713318"/>
                  </a:lnTo>
                  <a:lnTo>
                    <a:pt x="99110" y="762047"/>
                  </a:lnTo>
                  <a:lnTo>
                    <a:pt x="108952" y="807128"/>
                  </a:lnTo>
                  <a:lnTo>
                    <a:pt x="119758" y="847667"/>
                  </a:lnTo>
                  <a:lnTo>
                    <a:pt x="144260" y="915117"/>
                  </a:lnTo>
                  <a:lnTo>
                    <a:pt x="170964" y="967976"/>
                  </a:lnTo>
                  <a:lnTo>
                    <a:pt x="198220" y="1009823"/>
                  </a:lnTo>
                  <a:lnTo>
                    <a:pt x="223548" y="1042584"/>
                  </a:lnTo>
                  <a:lnTo>
                    <a:pt x="252662" y="1077892"/>
                  </a:lnTo>
                  <a:lnTo>
                    <a:pt x="258512" y="1084981"/>
                  </a:lnTo>
                  <a:lnTo>
                    <a:pt x="262022" y="1089455"/>
                  </a:lnTo>
                  <a:lnTo>
                    <a:pt x="263192" y="1091313"/>
                  </a:lnTo>
                  <a:lnTo>
                    <a:pt x="263192" y="1097920"/>
                  </a:lnTo>
                  <a:lnTo>
                    <a:pt x="257686" y="1101224"/>
                  </a:lnTo>
                  <a:lnTo>
                    <a:pt x="246674" y="1101224"/>
                  </a:lnTo>
                  <a:lnTo>
                    <a:pt x="243370" y="1101224"/>
                  </a:lnTo>
                  <a:lnTo>
                    <a:pt x="229054" y="1101224"/>
                  </a:lnTo>
                  <a:lnTo>
                    <a:pt x="198220" y="1074795"/>
                  </a:lnTo>
                  <a:lnTo>
                    <a:pt x="165275" y="1042309"/>
                  </a:lnTo>
                  <a:lnTo>
                    <a:pt x="135450" y="1007253"/>
                  </a:lnTo>
                  <a:lnTo>
                    <a:pt x="108745" y="969628"/>
                  </a:lnTo>
                  <a:lnTo>
                    <a:pt x="85161" y="929433"/>
                  </a:lnTo>
                  <a:lnTo>
                    <a:pt x="64697" y="886669"/>
                  </a:lnTo>
                  <a:lnTo>
                    <a:pt x="47352" y="841335"/>
                  </a:lnTo>
                  <a:lnTo>
                    <a:pt x="32883" y="794411"/>
                  </a:lnTo>
                  <a:lnTo>
                    <a:pt x="21045" y="746874"/>
                  </a:lnTo>
                  <a:lnTo>
                    <a:pt x="11838" y="698726"/>
                  </a:lnTo>
                  <a:lnTo>
                    <a:pt x="5261" y="649967"/>
                  </a:lnTo>
                  <a:lnTo>
                    <a:pt x="1315" y="600595"/>
                  </a:lnTo>
                  <a:lnTo>
                    <a:pt x="0" y="55061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>
            <a:extLst>
              <a:ext uri="{FF2B5EF4-FFF2-40B4-BE49-F238E27FC236}">
                <a16:creationId xmlns:a16="http://schemas.microsoft.com/office/drawing/2014/main" id="{359F11A4-3787-ACF3-4001-F2100732AFA9}"/>
              </a:ext>
            </a:extLst>
          </p:cNvPr>
          <p:cNvGrpSpPr/>
          <p:nvPr/>
        </p:nvGrpSpPr>
        <p:grpSpPr>
          <a:xfrm>
            <a:off x="4502025" y="431576"/>
            <a:ext cx="440690" cy="734695"/>
            <a:chOff x="4502025" y="4109496"/>
            <a:chExt cx="440690" cy="734695"/>
          </a:xfrm>
        </p:grpSpPr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EB5805B6-1D3E-EA11-C54E-AE690A7A88CA}"/>
                </a:ext>
              </a:extLst>
            </p:cNvPr>
            <p:cNvSpPr/>
            <p:nvPr/>
          </p:nvSpPr>
          <p:spPr>
            <a:xfrm>
              <a:off x="4502569" y="4110037"/>
              <a:ext cx="439420" cy="733425"/>
            </a:xfrm>
            <a:custGeom>
              <a:avLst/>
              <a:gdLst/>
              <a:ahLst/>
              <a:cxnLst/>
              <a:rect l="l" t="t" r="r" b="b"/>
              <a:pathLst>
                <a:path w="439420" h="733425">
                  <a:moveTo>
                    <a:pt x="203733" y="0"/>
                  </a:moveTo>
                  <a:lnTo>
                    <a:pt x="162023" y="3579"/>
                  </a:lnTo>
                  <a:lnTo>
                    <a:pt x="123893" y="14316"/>
                  </a:lnTo>
                  <a:lnTo>
                    <a:pt x="89342" y="32211"/>
                  </a:lnTo>
                  <a:lnTo>
                    <a:pt x="58369" y="57264"/>
                  </a:lnTo>
                  <a:lnTo>
                    <a:pt x="32832" y="87205"/>
                  </a:lnTo>
                  <a:lnTo>
                    <a:pt x="3648" y="154937"/>
                  </a:lnTo>
                  <a:lnTo>
                    <a:pt x="0" y="192722"/>
                  </a:lnTo>
                  <a:lnTo>
                    <a:pt x="1102" y="206488"/>
                  </a:lnTo>
                  <a:lnTo>
                    <a:pt x="17627" y="241173"/>
                  </a:lnTo>
                  <a:lnTo>
                    <a:pt x="64973" y="260997"/>
                  </a:lnTo>
                  <a:lnTo>
                    <a:pt x="80049" y="259344"/>
                  </a:lnTo>
                  <a:lnTo>
                    <a:pt x="114528" y="241173"/>
                  </a:lnTo>
                  <a:lnTo>
                    <a:pt x="132156" y="194919"/>
                  </a:lnTo>
                  <a:lnTo>
                    <a:pt x="120385" y="153216"/>
                  </a:lnTo>
                  <a:lnTo>
                    <a:pt x="80462" y="129816"/>
                  </a:lnTo>
                  <a:lnTo>
                    <a:pt x="66814" y="128854"/>
                  </a:lnTo>
                  <a:lnTo>
                    <a:pt x="64973" y="128485"/>
                  </a:lnTo>
                  <a:lnTo>
                    <a:pt x="64973" y="125552"/>
                  </a:lnTo>
                  <a:lnTo>
                    <a:pt x="68643" y="118567"/>
                  </a:lnTo>
                  <a:lnTo>
                    <a:pt x="101798" y="79778"/>
                  </a:lnTo>
                  <a:lnTo>
                    <a:pt x="144268" y="56443"/>
                  </a:lnTo>
                  <a:lnTo>
                    <a:pt x="178409" y="51765"/>
                  </a:lnTo>
                  <a:lnTo>
                    <a:pt x="211096" y="54930"/>
                  </a:lnTo>
                  <a:lnTo>
                    <a:pt x="264507" y="80258"/>
                  </a:lnTo>
                  <a:lnTo>
                    <a:pt x="301607" y="128921"/>
                  </a:lnTo>
                  <a:lnTo>
                    <a:pt x="320328" y="188934"/>
                  </a:lnTo>
                  <a:lnTo>
                    <a:pt x="322668" y="222453"/>
                  </a:lnTo>
                  <a:lnTo>
                    <a:pt x="322461" y="232568"/>
                  </a:lnTo>
                  <a:lnTo>
                    <a:pt x="311657" y="291833"/>
                  </a:lnTo>
                  <a:lnTo>
                    <a:pt x="288253" y="343863"/>
                  </a:lnTo>
                  <a:lnTo>
                    <a:pt x="280822" y="359003"/>
                  </a:lnTo>
                  <a:lnTo>
                    <a:pt x="276898" y="366578"/>
                  </a:lnTo>
                  <a:lnTo>
                    <a:pt x="271735" y="374977"/>
                  </a:lnTo>
                  <a:lnTo>
                    <a:pt x="265334" y="384199"/>
                  </a:lnTo>
                  <a:lnTo>
                    <a:pt x="249918" y="404154"/>
                  </a:lnTo>
                  <a:lnTo>
                    <a:pt x="227132" y="434162"/>
                  </a:lnTo>
                  <a:lnTo>
                    <a:pt x="211720" y="452883"/>
                  </a:lnTo>
                  <a:lnTo>
                    <a:pt x="175306" y="494664"/>
                  </a:lnTo>
                  <a:lnTo>
                    <a:pt x="100771" y="575874"/>
                  </a:lnTo>
                  <a:lnTo>
                    <a:pt x="27676" y="657781"/>
                  </a:lnTo>
                  <a:lnTo>
                    <a:pt x="11160" y="677054"/>
                  </a:lnTo>
                  <a:lnTo>
                    <a:pt x="2209" y="688644"/>
                  </a:lnTo>
                  <a:lnTo>
                    <a:pt x="0" y="694143"/>
                  </a:lnTo>
                  <a:lnTo>
                    <a:pt x="0" y="733425"/>
                  </a:lnTo>
                  <a:lnTo>
                    <a:pt x="408558" y="733425"/>
                  </a:lnTo>
                  <a:lnTo>
                    <a:pt x="408558" y="730123"/>
                  </a:lnTo>
                  <a:lnTo>
                    <a:pt x="410833" y="722133"/>
                  </a:lnTo>
                  <a:lnTo>
                    <a:pt x="414343" y="702584"/>
                  </a:lnTo>
                  <a:lnTo>
                    <a:pt x="419092" y="671474"/>
                  </a:lnTo>
                  <a:lnTo>
                    <a:pt x="430927" y="586199"/>
                  </a:lnTo>
                  <a:lnTo>
                    <a:pt x="438085" y="536097"/>
                  </a:lnTo>
                  <a:lnTo>
                    <a:pt x="439394" y="528599"/>
                  </a:lnTo>
                  <a:lnTo>
                    <a:pt x="439394" y="525284"/>
                  </a:lnTo>
                  <a:lnTo>
                    <a:pt x="395350" y="525284"/>
                  </a:lnTo>
                  <a:lnTo>
                    <a:pt x="395350" y="528599"/>
                  </a:lnTo>
                  <a:lnTo>
                    <a:pt x="386676" y="570650"/>
                  </a:lnTo>
                  <a:lnTo>
                    <a:pt x="373460" y="619651"/>
                  </a:lnTo>
                  <a:lnTo>
                    <a:pt x="317434" y="630731"/>
                  </a:lnTo>
                  <a:lnTo>
                    <a:pt x="261342" y="631761"/>
                  </a:lnTo>
                  <a:lnTo>
                    <a:pt x="185013" y="632104"/>
                  </a:lnTo>
                  <a:lnTo>
                    <a:pt x="101320" y="631012"/>
                  </a:lnTo>
                  <a:lnTo>
                    <a:pt x="199602" y="537820"/>
                  </a:lnTo>
                  <a:lnTo>
                    <a:pt x="229060" y="510427"/>
                  </a:lnTo>
                  <a:lnTo>
                    <a:pt x="254665" y="487161"/>
                  </a:lnTo>
                  <a:lnTo>
                    <a:pt x="303395" y="444346"/>
                  </a:lnTo>
                  <a:lnTo>
                    <a:pt x="327071" y="422873"/>
                  </a:lnTo>
                  <a:lnTo>
                    <a:pt x="364515" y="386537"/>
                  </a:lnTo>
                  <a:lnTo>
                    <a:pt x="393144" y="351850"/>
                  </a:lnTo>
                  <a:lnTo>
                    <a:pt x="417372" y="311658"/>
                  </a:lnTo>
                  <a:lnTo>
                    <a:pt x="433889" y="267603"/>
                  </a:lnTo>
                  <a:lnTo>
                    <a:pt x="439394" y="221348"/>
                  </a:lnTo>
                  <a:lnTo>
                    <a:pt x="434713" y="174619"/>
                  </a:lnTo>
                  <a:lnTo>
                    <a:pt x="421773" y="132427"/>
                  </a:lnTo>
                  <a:lnTo>
                    <a:pt x="400575" y="94777"/>
                  </a:lnTo>
                  <a:lnTo>
                    <a:pt x="371119" y="61671"/>
                  </a:lnTo>
                  <a:lnTo>
                    <a:pt x="335467" y="34691"/>
                  </a:lnTo>
                  <a:lnTo>
                    <a:pt x="295684" y="15419"/>
                  </a:lnTo>
                  <a:lnTo>
                    <a:pt x="251772" y="3855"/>
                  </a:lnTo>
                  <a:lnTo>
                    <a:pt x="2037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76608653-6901-9858-8E48-EBD3350D9995}"/>
                </a:ext>
              </a:extLst>
            </p:cNvPr>
            <p:cNvSpPr/>
            <p:nvPr/>
          </p:nvSpPr>
          <p:spPr>
            <a:xfrm>
              <a:off x="4502575" y="4110047"/>
              <a:ext cx="439420" cy="733425"/>
            </a:xfrm>
            <a:custGeom>
              <a:avLst/>
              <a:gdLst/>
              <a:ahLst/>
              <a:cxnLst/>
              <a:rect l="l" t="t" r="r" b="b"/>
              <a:pathLst>
                <a:path w="439420" h="733425">
                  <a:moveTo>
                    <a:pt x="64972" y="260990"/>
                  </a:moveTo>
                  <a:lnTo>
                    <a:pt x="27186" y="249840"/>
                  </a:lnTo>
                  <a:lnTo>
                    <a:pt x="4404" y="219143"/>
                  </a:lnTo>
                  <a:lnTo>
                    <a:pt x="0" y="192714"/>
                  </a:lnTo>
                  <a:lnTo>
                    <a:pt x="3647" y="154928"/>
                  </a:lnTo>
                  <a:lnTo>
                    <a:pt x="32830" y="87203"/>
                  </a:lnTo>
                  <a:lnTo>
                    <a:pt x="58364" y="57263"/>
                  </a:lnTo>
                  <a:lnTo>
                    <a:pt x="89336" y="32210"/>
                  </a:lnTo>
                  <a:lnTo>
                    <a:pt x="123887" y="14315"/>
                  </a:lnTo>
                  <a:lnTo>
                    <a:pt x="162017" y="3578"/>
                  </a:lnTo>
                  <a:lnTo>
                    <a:pt x="203726" y="0"/>
                  </a:lnTo>
                  <a:lnTo>
                    <a:pt x="251767" y="3854"/>
                  </a:lnTo>
                  <a:lnTo>
                    <a:pt x="295678" y="15417"/>
                  </a:lnTo>
                  <a:lnTo>
                    <a:pt x="335460" y="34688"/>
                  </a:lnTo>
                  <a:lnTo>
                    <a:pt x="371112" y="61668"/>
                  </a:lnTo>
                  <a:lnTo>
                    <a:pt x="400570" y="94774"/>
                  </a:lnTo>
                  <a:lnTo>
                    <a:pt x="421769" y="132422"/>
                  </a:lnTo>
                  <a:lnTo>
                    <a:pt x="434708" y="174613"/>
                  </a:lnTo>
                  <a:lnTo>
                    <a:pt x="439388" y="221346"/>
                  </a:lnTo>
                  <a:lnTo>
                    <a:pt x="438012" y="244747"/>
                  </a:lnTo>
                  <a:lnTo>
                    <a:pt x="426999" y="289897"/>
                  </a:lnTo>
                  <a:lnTo>
                    <a:pt x="405801" y="332432"/>
                  </a:lnTo>
                  <a:lnTo>
                    <a:pt x="379372" y="369873"/>
                  </a:lnTo>
                  <a:lnTo>
                    <a:pt x="347436" y="403598"/>
                  </a:lnTo>
                  <a:lnTo>
                    <a:pt x="303387" y="444344"/>
                  </a:lnTo>
                  <a:lnTo>
                    <a:pt x="276407" y="468020"/>
                  </a:lnTo>
                  <a:lnTo>
                    <a:pt x="254658" y="487154"/>
                  </a:lnTo>
                  <a:lnTo>
                    <a:pt x="229054" y="510417"/>
                  </a:lnTo>
                  <a:lnTo>
                    <a:pt x="199597" y="537810"/>
                  </a:lnTo>
                  <a:lnTo>
                    <a:pt x="166284" y="569333"/>
                  </a:lnTo>
                  <a:lnTo>
                    <a:pt x="101312" y="631001"/>
                  </a:lnTo>
                  <a:lnTo>
                    <a:pt x="185005" y="632102"/>
                  </a:lnTo>
                  <a:lnTo>
                    <a:pt x="261334" y="631758"/>
                  </a:lnTo>
                  <a:lnTo>
                    <a:pt x="317428" y="630726"/>
                  </a:lnTo>
                  <a:lnTo>
                    <a:pt x="368910" y="626596"/>
                  </a:lnTo>
                  <a:lnTo>
                    <a:pt x="386667" y="570640"/>
                  </a:lnTo>
                  <a:lnTo>
                    <a:pt x="395339" y="528587"/>
                  </a:lnTo>
                  <a:lnTo>
                    <a:pt x="395339" y="525284"/>
                  </a:lnTo>
                  <a:lnTo>
                    <a:pt x="439388" y="525284"/>
                  </a:lnTo>
                  <a:lnTo>
                    <a:pt x="439388" y="528587"/>
                  </a:lnTo>
                  <a:lnTo>
                    <a:pt x="438080" y="536089"/>
                  </a:lnTo>
                  <a:lnTo>
                    <a:pt x="435258" y="555292"/>
                  </a:lnTo>
                  <a:lnTo>
                    <a:pt x="430922" y="586195"/>
                  </a:lnTo>
                  <a:lnTo>
                    <a:pt x="425072" y="628799"/>
                  </a:lnTo>
                  <a:lnTo>
                    <a:pt x="419084" y="671471"/>
                  </a:lnTo>
                  <a:lnTo>
                    <a:pt x="414335" y="702581"/>
                  </a:lnTo>
                  <a:lnTo>
                    <a:pt x="410825" y="722128"/>
                  </a:lnTo>
                  <a:lnTo>
                    <a:pt x="408554" y="730111"/>
                  </a:lnTo>
                  <a:lnTo>
                    <a:pt x="408554" y="733415"/>
                  </a:lnTo>
                  <a:lnTo>
                    <a:pt x="0" y="733415"/>
                  </a:lnTo>
                  <a:lnTo>
                    <a:pt x="0" y="712492"/>
                  </a:lnTo>
                  <a:lnTo>
                    <a:pt x="0" y="699277"/>
                  </a:lnTo>
                  <a:lnTo>
                    <a:pt x="0" y="694138"/>
                  </a:lnTo>
                  <a:lnTo>
                    <a:pt x="2202" y="688632"/>
                  </a:lnTo>
                  <a:lnTo>
                    <a:pt x="27668" y="657775"/>
                  </a:lnTo>
                  <a:lnTo>
                    <a:pt x="55061" y="627147"/>
                  </a:lnTo>
                  <a:lnTo>
                    <a:pt x="69377" y="611179"/>
                  </a:lnTo>
                  <a:lnTo>
                    <a:pt x="82591" y="596313"/>
                  </a:lnTo>
                  <a:lnTo>
                    <a:pt x="94705" y="582547"/>
                  </a:lnTo>
                  <a:lnTo>
                    <a:pt x="100762" y="575871"/>
                  </a:lnTo>
                  <a:lnTo>
                    <a:pt x="109021" y="566855"/>
                  </a:lnTo>
                  <a:lnTo>
                    <a:pt x="119482" y="555498"/>
                  </a:lnTo>
                  <a:lnTo>
                    <a:pt x="132146" y="541802"/>
                  </a:lnTo>
                  <a:lnTo>
                    <a:pt x="144811" y="528106"/>
                  </a:lnTo>
                  <a:lnTo>
                    <a:pt x="175301" y="494656"/>
                  </a:lnTo>
                  <a:lnTo>
                    <a:pt x="201524" y="464716"/>
                  </a:lnTo>
                  <a:lnTo>
                    <a:pt x="227127" y="434157"/>
                  </a:lnTo>
                  <a:lnTo>
                    <a:pt x="237244" y="420668"/>
                  </a:lnTo>
                  <a:lnTo>
                    <a:pt x="243095" y="412959"/>
                  </a:lnTo>
                  <a:lnTo>
                    <a:pt x="249909" y="404149"/>
                  </a:lnTo>
                  <a:lnTo>
                    <a:pt x="257686" y="394238"/>
                  </a:lnTo>
                  <a:lnTo>
                    <a:pt x="265326" y="384189"/>
                  </a:lnTo>
                  <a:lnTo>
                    <a:pt x="271727" y="374966"/>
                  </a:lnTo>
                  <a:lnTo>
                    <a:pt x="276889" y="366570"/>
                  </a:lnTo>
                  <a:lnTo>
                    <a:pt x="280812" y="358999"/>
                  </a:lnTo>
                  <a:lnTo>
                    <a:pt x="284322" y="351634"/>
                  </a:lnTo>
                  <a:lnTo>
                    <a:pt x="288245" y="343857"/>
                  </a:lnTo>
                  <a:lnTo>
                    <a:pt x="292581" y="335667"/>
                  </a:lnTo>
                  <a:lnTo>
                    <a:pt x="297330" y="327063"/>
                  </a:lnTo>
                  <a:lnTo>
                    <a:pt x="301941" y="318253"/>
                  </a:lnTo>
                  <a:lnTo>
                    <a:pt x="315776" y="274755"/>
                  </a:lnTo>
                  <a:lnTo>
                    <a:pt x="322452" y="232565"/>
                  </a:lnTo>
                  <a:lnTo>
                    <a:pt x="322658" y="222447"/>
                  </a:lnTo>
                  <a:lnTo>
                    <a:pt x="320318" y="188928"/>
                  </a:lnTo>
                  <a:lnTo>
                    <a:pt x="301598" y="128912"/>
                  </a:lnTo>
                  <a:lnTo>
                    <a:pt x="264500" y="80251"/>
                  </a:lnTo>
                  <a:lnTo>
                    <a:pt x="211090" y="54923"/>
                  </a:lnTo>
                  <a:lnTo>
                    <a:pt x="178398" y="51757"/>
                  </a:lnTo>
                  <a:lnTo>
                    <a:pt x="160778" y="52927"/>
                  </a:lnTo>
                  <a:lnTo>
                    <a:pt x="114527" y="70478"/>
                  </a:lnTo>
                  <a:lnTo>
                    <a:pt x="82523" y="97939"/>
                  </a:lnTo>
                  <a:lnTo>
                    <a:pt x="64972" y="125539"/>
                  </a:lnTo>
                  <a:lnTo>
                    <a:pt x="64972" y="127742"/>
                  </a:lnTo>
                  <a:lnTo>
                    <a:pt x="64972" y="128476"/>
                  </a:lnTo>
                  <a:lnTo>
                    <a:pt x="66807" y="128843"/>
                  </a:lnTo>
                  <a:lnTo>
                    <a:pt x="70478" y="128843"/>
                  </a:lnTo>
                  <a:lnTo>
                    <a:pt x="80458" y="129806"/>
                  </a:lnTo>
                  <a:lnTo>
                    <a:pt x="120377" y="153207"/>
                  </a:lnTo>
                  <a:lnTo>
                    <a:pt x="132146" y="194916"/>
                  </a:lnTo>
                  <a:lnTo>
                    <a:pt x="131045" y="208131"/>
                  </a:lnTo>
                  <a:lnTo>
                    <a:pt x="104822" y="249427"/>
                  </a:lnTo>
                  <a:lnTo>
                    <a:pt x="80045" y="259338"/>
                  </a:lnTo>
                  <a:lnTo>
                    <a:pt x="64972" y="26099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>
            <a:extLst>
              <a:ext uri="{FF2B5EF4-FFF2-40B4-BE49-F238E27FC236}">
                <a16:creationId xmlns:a16="http://schemas.microsoft.com/office/drawing/2014/main" id="{D683656B-B4B4-E740-2D4E-1938E3832190}"/>
              </a:ext>
            </a:extLst>
          </p:cNvPr>
          <p:cNvGrpSpPr/>
          <p:nvPr/>
        </p:nvGrpSpPr>
        <p:grpSpPr>
          <a:xfrm>
            <a:off x="5335655" y="867661"/>
            <a:ext cx="673100" cy="45720"/>
            <a:chOff x="5335655" y="4545581"/>
            <a:chExt cx="673100" cy="45720"/>
          </a:xfrm>
        </p:grpSpPr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F2AE6C49-1EF8-0014-68D4-528E0BF8380C}"/>
                </a:ext>
              </a:extLst>
            </p:cNvPr>
            <p:cNvSpPr/>
            <p:nvPr/>
          </p:nvSpPr>
          <p:spPr>
            <a:xfrm>
              <a:off x="5336197" y="4546129"/>
              <a:ext cx="671830" cy="44450"/>
            </a:xfrm>
            <a:custGeom>
              <a:avLst/>
              <a:gdLst/>
              <a:ahLst/>
              <a:cxnLst/>
              <a:rect l="l" t="t" r="r" b="b"/>
              <a:pathLst>
                <a:path w="671829" h="44450">
                  <a:moveTo>
                    <a:pt x="655231" y="0"/>
                  </a:moveTo>
                  <a:lnTo>
                    <a:pt x="15417" y="0"/>
                  </a:lnTo>
                  <a:lnTo>
                    <a:pt x="8674" y="4269"/>
                  </a:lnTo>
                  <a:lnTo>
                    <a:pt x="3856" y="9363"/>
                  </a:lnTo>
                  <a:lnTo>
                    <a:pt x="964" y="15280"/>
                  </a:lnTo>
                  <a:lnTo>
                    <a:pt x="0" y="22021"/>
                  </a:lnTo>
                  <a:lnTo>
                    <a:pt x="905" y="28355"/>
                  </a:lnTo>
                  <a:lnTo>
                    <a:pt x="964" y="28770"/>
                  </a:lnTo>
                  <a:lnTo>
                    <a:pt x="3856" y="34690"/>
                  </a:lnTo>
                  <a:lnTo>
                    <a:pt x="8674" y="39781"/>
                  </a:lnTo>
                  <a:lnTo>
                    <a:pt x="15417" y="44043"/>
                  </a:lnTo>
                  <a:lnTo>
                    <a:pt x="655231" y="44043"/>
                  </a:lnTo>
                  <a:lnTo>
                    <a:pt x="662457" y="39366"/>
                  </a:lnTo>
                  <a:lnTo>
                    <a:pt x="667621" y="34137"/>
                  </a:lnTo>
                  <a:lnTo>
                    <a:pt x="670720" y="28355"/>
                  </a:lnTo>
                  <a:lnTo>
                    <a:pt x="671753" y="22021"/>
                  </a:lnTo>
                  <a:lnTo>
                    <a:pt x="670720" y="15687"/>
                  </a:lnTo>
                  <a:lnTo>
                    <a:pt x="667621" y="9905"/>
                  </a:lnTo>
                  <a:lnTo>
                    <a:pt x="662457" y="4676"/>
                  </a:lnTo>
                  <a:lnTo>
                    <a:pt x="6552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CFD7BBA5-EF58-4FE5-5F58-832DAFB14FD4}"/>
                </a:ext>
              </a:extLst>
            </p:cNvPr>
            <p:cNvSpPr/>
            <p:nvPr/>
          </p:nvSpPr>
          <p:spPr>
            <a:xfrm>
              <a:off x="5336205" y="4546131"/>
              <a:ext cx="671830" cy="44450"/>
            </a:xfrm>
            <a:custGeom>
              <a:avLst/>
              <a:gdLst/>
              <a:ahLst/>
              <a:cxnLst/>
              <a:rect l="l" t="t" r="r" b="b"/>
              <a:pathLst>
                <a:path w="671829" h="44450">
                  <a:moveTo>
                    <a:pt x="0" y="36340"/>
                  </a:moveTo>
                  <a:lnTo>
                    <a:pt x="0" y="31568"/>
                  </a:lnTo>
                  <a:lnTo>
                    <a:pt x="0" y="22024"/>
                  </a:lnTo>
                  <a:lnTo>
                    <a:pt x="963" y="15279"/>
                  </a:lnTo>
                  <a:lnTo>
                    <a:pt x="3854" y="9360"/>
                  </a:lnTo>
                  <a:lnTo>
                    <a:pt x="8672" y="4267"/>
                  </a:lnTo>
                  <a:lnTo>
                    <a:pt x="15417" y="0"/>
                  </a:lnTo>
                  <a:lnTo>
                    <a:pt x="655228" y="0"/>
                  </a:lnTo>
                  <a:lnTo>
                    <a:pt x="662455" y="4680"/>
                  </a:lnTo>
                  <a:lnTo>
                    <a:pt x="667617" y="9910"/>
                  </a:lnTo>
                  <a:lnTo>
                    <a:pt x="670714" y="15692"/>
                  </a:lnTo>
                  <a:lnTo>
                    <a:pt x="671747" y="22024"/>
                  </a:lnTo>
                  <a:lnTo>
                    <a:pt x="670714" y="28356"/>
                  </a:lnTo>
                  <a:lnTo>
                    <a:pt x="667617" y="34138"/>
                  </a:lnTo>
                  <a:lnTo>
                    <a:pt x="662455" y="39368"/>
                  </a:lnTo>
                  <a:lnTo>
                    <a:pt x="655228" y="44048"/>
                  </a:lnTo>
                  <a:lnTo>
                    <a:pt x="15417" y="44048"/>
                  </a:lnTo>
                  <a:lnTo>
                    <a:pt x="8672" y="39781"/>
                  </a:lnTo>
                  <a:lnTo>
                    <a:pt x="3854" y="34688"/>
                  </a:lnTo>
                  <a:lnTo>
                    <a:pt x="963" y="28769"/>
                  </a:lnTo>
                  <a:lnTo>
                    <a:pt x="0" y="22024"/>
                  </a:lnTo>
                  <a:lnTo>
                    <a:pt x="0" y="3634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>
            <a:extLst>
              <a:ext uri="{FF2B5EF4-FFF2-40B4-BE49-F238E27FC236}">
                <a16:creationId xmlns:a16="http://schemas.microsoft.com/office/drawing/2014/main" id="{167A2F05-92AC-5770-B9EB-6C9A96817CF0}"/>
              </a:ext>
            </a:extLst>
          </p:cNvPr>
          <p:cNvGrpSpPr/>
          <p:nvPr/>
        </p:nvGrpSpPr>
        <p:grpSpPr>
          <a:xfrm>
            <a:off x="6367495" y="437082"/>
            <a:ext cx="311150" cy="741680"/>
            <a:chOff x="6367495" y="4115002"/>
            <a:chExt cx="311150" cy="741680"/>
          </a:xfrm>
        </p:grpSpPr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52B51EF6-8576-10E5-C55A-F7715B0C5BCF}"/>
                </a:ext>
              </a:extLst>
            </p:cNvPr>
            <p:cNvSpPr/>
            <p:nvPr/>
          </p:nvSpPr>
          <p:spPr>
            <a:xfrm>
              <a:off x="6368046" y="4115549"/>
              <a:ext cx="309880" cy="740410"/>
            </a:xfrm>
            <a:custGeom>
              <a:avLst/>
              <a:gdLst/>
              <a:ahLst/>
              <a:cxnLst/>
              <a:rect l="l" t="t" r="r" b="b"/>
              <a:pathLst>
                <a:path w="309879" h="740410">
                  <a:moveTo>
                    <a:pt x="248881" y="0"/>
                  </a:moveTo>
                  <a:lnTo>
                    <a:pt x="211303" y="12185"/>
                  </a:lnTo>
                  <a:lnTo>
                    <a:pt x="184732" y="42397"/>
                  </a:lnTo>
                  <a:lnTo>
                    <a:pt x="179501" y="67170"/>
                  </a:lnTo>
                  <a:lnTo>
                    <a:pt x="180878" y="78943"/>
                  </a:lnTo>
                  <a:lnTo>
                    <a:pt x="209784" y="111775"/>
                  </a:lnTo>
                  <a:lnTo>
                    <a:pt x="225755" y="114528"/>
                  </a:lnTo>
                  <a:lnTo>
                    <a:pt x="238692" y="112737"/>
                  </a:lnTo>
                  <a:lnTo>
                    <a:pt x="274205" y="92506"/>
                  </a:lnTo>
                  <a:lnTo>
                    <a:pt x="294851" y="58638"/>
                  </a:lnTo>
                  <a:lnTo>
                    <a:pt x="296227" y="46253"/>
                  </a:lnTo>
                  <a:lnTo>
                    <a:pt x="294925" y="36752"/>
                  </a:lnTo>
                  <a:lnTo>
                    <a:pt x="267046" y="3305"/>
                  </a:lnTo>
                  <a:lnTo>
                    <a:pt x="248881" y="0"/>
                  </a:lnTo>
                  <a:close/>
                </a:path>
                <a:path w="309879" h="740410">
                  <a:moveTo>
                    <a:pt x="236626" y="283019"/>
                  </a:moveTo>
                  <a:lnTo>
                    <a:pt x="148666" y="283019"/>
                  </a:lnTo>
                  <a:lnTo>
                    <a:pt x="156857" y="284670"/>
                  </a:lnTo>
                  <a:lnTo>
                    <a:pt x="162707" y="289623"/>
                  </a:lnTo>
                  <a:lnTo>
                    <a:pt x="166216" y="297882"/>
                  </a:lnTo>
                  <a:lnTo>
                    <a:pt x="167386" y="309448"/>
                  </a:lnTo>
                  <a:lnTo>
                    <a:pt x="166543" y="319354"/>
                  </a:lnTo>
                  <a:lnTo>
                    <a:pt x="166490" y="319975"/>
                  </a:lnTo>
                  <a:lnTo>
                    <a:pt x="154171" y="368979"/>
                  </a:lnTo>
                  <a:lnTo>
                    <a:pt x="129948" y="435602"/>
                  </a:lnTo>
                  <a:lnTo>
                    <a:pt x="111226" y="485635"/>
                  </a:lnTo>
                  <a:lnTo>
                    <a:pt x="92571" y="534365"/>
                  </a:lnTo>
                  <a:lnTo>
                    <a:pt x="78460" y="571531"/>
                  </a:lnTo>
                  <a:lnTo>
                    <a:pt x="63868" y="611174"/>
                  </a:lnTo>
                  <a:lnTo>
                    <a:pt x="58369" y="646417"/>
                  </a:lnTo>
                  <a:lnTo>
                    <a:pt x="60710" y="668581"/>
                  </a:lnTo>
                  <a:lnTo>
                    <a:pt x="76126" y="703824"/>
                  </a:lnTo>
                  <a:lnTo>
                    <a:pt x="120315" y="734247"/>
                  </a:lnTo>
                  <a:lnTo>
                    <a:pt x="154178" y="740028"/>
                  </a:lnTo>
                  <a:lnTo>
                    <a:pt x="171252" y="738583"/>
                  </a:lnTo>
                  <a:lnTo>
                    <a:pt x="171804" y="738583"/>
                  </a:lnTo>
                  <a:lnTo>
                    <a:pt x="222453" y="715797"/>
                  </a:lnTo>
                  <a:lnTo>
                    <a:pt x="241497" y="699274"/>
                  </a:lnTo>
                  <a:lnTo>
                    <a:pt x="159677" y="699274"/>
                  </a:lnTo>
                  <a:lnTo>
                    <a:pt x="151485" y="697555"/>
                  </a:lnTo>
                  <a:lnTo>
                    <a:pt x="145635" y="692396"/>
                  </a:lnTo>
                  <a:lnTo>
                    <a:pt x="142126" y="683795"/>
                  </a:lnTo>
                  <a:lnTo>
                    <a:pt x="140957" y="671753"/>
                  </a:lnTo>
                  <a:lnTo>
                    <a:pt x="141302" y="665416"/>
                  </a:lnTo>
                  <a:lnTo>
                    <a:pt x="155967" y="609324"/>
                  </a:lnTo>
                  <a:lnTo>
                    <a:pt x="179094" y="547101"/>
                  </a:lnTo>
                  <a:lnTo>
                    <a:pt x="206212" y="477583"/>
                  </a:lnTo>
                  <a:lnTo>
                    <a:pt x="218049" y="446819"/>
                  </a:lnTo>
                  <a:lnTo>
                    <a:pt x="236665" y="396717"/>
                  </a:lnTo>
                  <a:lnTo>
                    <a:pt x="248327" y="359549"/>
                  </a:lnTo>
                  <a:lnTo>
                    <a:pt x="252183" y="334771"/>
                  </a:lnTo>
                  <a:lnTo>
                    <a:pt x="249911" y="314402"/>
                  </a:lnTo>
                  <a:lnTo>
                    <a:pt x="244200" y="296233"/>
                  </a:lnTo>
                  <a:lnTo>
                    <a:pt x="236626" y="283019"/>
                  </a:lnTo>
                  <a:close/>
                </a:path>
                <a:path w="309879" h="740410">
                  <a:moveTo>
                    <a:pt x="302107" y="559422"/>
                  </a:moveTo>
                  <a:lnTo>
                    <a:pt x="276415" y="559422"/>
                  </a:lnTo>
                  <a:lnTo>
                    <a:pt x="270167" y="560158"/>
                  </a:lnTo>
                  <a:lnTo>
                    <a:pt x="267233" y="563092"/>
                  </a:lnTo>
                  <a:lnTo>
                    <a:pt x="265391" y="568236"/>
                  </a:lnTo>
                  <a:lnTo>
                    <a:pt x="263194" y="577037"/>
                  </a:lnTo>
                  <a:lnTo>
                    <a:pt x="256931" y="595556"/>
                  </a:lnTo>
                  <a:lnTo>
                    <a:pt x="235661" y="642010"/>
                  </a:lnTo>
                  <a:lnTo>
                    <a:pt x="213160" y="673603"/>
                  </a:lnTo>
                  <a:lnTo>
                    <a:pt x="180606" y="695972"/>
                  </a:lnTo>
                  <a:lnTo>
                    <a:pt x="166293" y="699274"/>
                  </a:lnTo>
                  <a:lnTo>
                    <a:pt x="241497" y="699274"/>
                  </a:lnTo>
                  <a:lnTo>
                    <a:pt x="272008" y="660730"/>
                  </a:lnTo>
                  <a:lnTo>
                    <a:pt x="294095" y="617581"/>
                  </a:lnTo>
                  <a:lnTo>
                    <a:pt x="308828" y="575868"/>
                  </a:lnTo>
                  <a:lnTo>
                    <a:pt x="309448" y="563092"/>
                  </a:lnTo>
                  <a:lnTo>
                    <a:pt x="302107" y="559422"/>
                  </a:lnTo>
                  <a:close/>
                </a:path>
                <a:path w="309879" h="740410">
                  <a:moveTo>
                    <a:pt x="150876" y="241172"/>
                  </a:moveTo>
                  <a:lnTo>
                    <a:pt x="100901" y="254383"/>
                  </a:lnTo>
                  <a:lnTo>
                    <a:pt x="69790" y="278403"/>
                  </a:lnTo>
                  <a:lnTo>
                    <a:pt x="36347" y="321563"/>
                  </a:lnTo>
                  <a:lnTo>
                    <a:pt x="15285" y="364712"/>
                  </a:lnTo>
                  <a:lnTo>
                    <a:pt x="619" y="406419"/>
                  </a:lnTo>
                  <a:lnTo>
                    <a:pt x="0" y="411860"/>
                  </a:lnTo>
                  <a:lnTo>
                    <a:pt x="0" y="414058"/>
                  </a:lnTo>
                  <a:lnTo>
                    <a:pt x="2209" y="417360"/>
                  </a:lnTo>
                  <a:lnTo>
                    <a:pt x="6603" y="421766"/>
                  </a:lnTo>
                  <a:lnTo>
                    <a:pt x="35979" y="421766"/>
                  </a:lnTo>
                  <a:lnTo>
                    <a:pt x="37071" y="421398"/>
                  </a:lnTo>
                  <a:lnTo>
                    <a:pt x="40017" y="419938"/>
                  </a:lnTo>
                  <a:lnTo>
                    <a:pt x="40741" y="419201"/>
                  </a:lnTo>
                  <a:lnTo>
                    <a:pt x="40865" y="417360"/>
                  </a:lnTo>
                  <a:lnTo>
                    <a:pt x="41109" y="416636"/>
                  </a:lnTo>
                  <a:lnTo>
                    <a:pt x="42583" y="413689"/>
                  </a:lnTo>
                  <a:lnTo>
                    <a:pt x="43319" y="412597"/>
                  </a:lnTo>
                  <a:lnTo>
                    <a:pt x="44056" y="411860"/>
                  </a:lnTo>
                  <a:lnTo>
                    <a:pt x="52036" y="385019"/>
                  </a:lnTo>
                  <a:lnTo>
                    <a:pt x="72958" y="338766"/>
                  </a:lnTo>
                  <a:lnTo>
                    <a:pt x="100009" y="303454"/>
                  </a:lnTo>
                  <a:lnTo>
                    <a:pt x="146469" y="283019"/>
                  </a:lnTo>
                  <a:lnTo>
                    <a:pt x="236626" y="283019"/>
                  </a:lnTo>
                  <a:lnTo>
                    <a:pt x="235047" y="280265"/>
                  </a:lnTo>
                  <a:lnTo>
                    <a:pt x="222453" y="266496"/>
                  </a:lnTo>
                  <a:lnTo>
                    <a:pt x="207241" y="255414"/>
                  </a:lnTo>
                  <a:lnTo>
                    <a:pt x="190241" y="247500"/>
                  </a:lnTo>
                  <a:lnTo>
                    <a:pt x="171452" y="242754"/>
                  </a:lnTo>
                  <a:lnTo>
                    <a:pt x="150876" y="241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>
              <a:extLst>
                <a:ext uri="{FF2B5EF4-FFF2-40B4-BE49-F238E27FC236}">
                  <a16:creationId xmlns:a16="http://schemas.microsoft.com/office/drawing/2014/main" id="{64C8EEB9-9185-5256-73C4-F0B63CC15F2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6994" y="4115002"/>
              <a:ext cx="117831" cy="115628"/>
            </a:xfrm>
            <a:prstGeom prst="rect">
              <a:avLst/>
            </a:prstGeom>
          </p:spPr>
        </p:pic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F0C5DE18-C697-FDC4-4F43-51F89EC782DD}"/>
                </a:ext>
              </a:extLst>
            </p:cNvPr>
            <p:cNvSpPr/>
            <p:nvPr/>
          </p:nvSpPr>
          <p:spPr>
            <a:xfrm>
              <a:off x="6368045" y="4356721"/>
              <a:ext cx="309880" cy="499109"/>
            </a:xfrm>
            <a:custGeom>
              <a:avLst/>
              <a:gdLst/>
              <a:ahLst/>
              <a:cxnLst/>
              <a:rect l="l" t="t" r="r" b="b"/>
              <a:pathLst>
                <a:path w="309879" h="499110">
                  <a:moveTo>
                    <a:pt x="0" y="170689"/>
                  </a:moveTo>
                  <a:lnTo>
                    <a:pt x="15279" y="123543"/>
                  </a:lnTo>
                  <a:lnTo>
                    <a:pt x="36340" y="80389"/>
                  </a:lnTo>
                  <a:lnTo>
                    <a:pt x="69790" y="37234"/>
                  </a:lnTo>
                  <a:lnTo>
                    <a:pt x="100899" y="13214"/>
                  </a:lnTo>
                  <a:lnTo>
                    <a:pt x="150867" y="0"/>
                  </a:lnTo>
                  <a:lnTo>
                    <a:pt x="171446" y="1583"/>
                  </a:lnTo>
                  <a:lnTo>
                    <a:pt x="222447" y="25328"/>
                  </a:lnTo>
                  <a:lnTo>
                    <a:pt x="249908" y="73231"/>
                  </a:lnTo>
                  <a:lnTo>
                    <a:pt x="252180" y="93604"/>
                  </a:lnTo>
                  <a:lnTo>
                    <a:pt x="251216" y="104478"/>
                  </a:lnTo>
                  <a:lnTo>
                    <a:pt x="236763" y="155272"/>
                  </a:lnTo>
                  <a:lnTo>
                    <a:pt x="218042" y="205653"/>
                  </a:lnTo>
                  <a:lnTo>
                    <a:pt x="192714" y="270901"/>
                  </a:lnTo>
                  <a:lnTo>
                    <a:pt x="179086" y="305934"/>
                  </a:lnTo>
                  <a:lnTo>
                    <a:pt x="155961" y="368153"/>
                  </a:lnTo>
                  <a:lnTo>
                    <a:pt x="144054" y="406627"/>
                  </a:lnTo>
                  <a:lnTo>
                    <a:pt x="140956" y="430578"/>
                  </a:lnTo>
                  <a:lnTo>
                    <a:pt x="142126" y="442623"/>
                  </a:lnTo>
                  <a:lnTo>
                    <a:pt x="145637" y="451226"/>
                  </a:lnTo>
                  <a:lnTo>
                    <a:pt x="151487" y="456388"/>
                  </a:lnTo>
                  <a:lnTo>
                    <a:pt x="159677" y="458109"/>
                  </a:lnTo>
                  <a:lnTo>
                    <a:pt x="166284" y="458109"/>
                  </a:lnTo>
                  <a:lnTo>
                    <a:pt x="205929" y="439388"/>
                  </a:lnTo>
                  <a:lnTo>
                    <a:pt x="235662" y="400845"/>
                  </a:lnTo>
                  <a:lnTo>
                    <a:pt x="256929" y="354387"/>
                  </a:lnTo>
                  <a:lnTo>
                    <a:pt x="265395" y="327063"/>
                  </a:lnTo>
                  <a:lnTo>
                    <a:pt x="267230" y="321924"/>
                  </a:lnTo>
                  <a:lnTo>
                    <a:pt x="268698" y="320456"/>
                  </a:lnTo>
                  <a:lnTo>
                    <a:pt x="270166" y="318988"/>
                  </a:lnTo>
                  <a:lnTo>
                    <a:pt x="276407" y="318253"/>
                  </a:lnTo>
                  <a:lnTo>
                    <a:pt x="287419" y="318253"/>
                  </a:lnTo>
                  <a:lnTo>
                    <a:pt x="302102" y="318253"/>
                  </a:lnTo>
                  <a:lnTo>
                    <a:pt x="309444" y="321924"/>
                  </a:lnTo>
                  <a:lnTo>
                    <a:pt x="309444" y="329266"/>
                  </a:lnTo>
                  <a:lnTo>
                    <a:pt x="308824" y="334703"/>
                  </a:lnTo>
                  <a:lnTo>
                    <a:pt x="294095" y="376412"/>
                  </a:lnTo>
                  <a:lnTo>
                    <a:pt x="272002" y="419566"/>
                  </a:lnTo>
                  <a:lnTo>
                    <a:pt x="237520" y="462101"/>
                  </a:lnTo>
                  <a:lnTo>
                    <a:pt x="206204" y="485227"/>
                  </a:lnTo>
                  <a:lnTo>
                    <a:pt x="154171" y="498854"/>
                  </a:lnTo>
                  <a:lnTo>
                    <a:pt x="136896" y="497409"/>
                  </a:lnTo>
                  <a:lnTo>
                    <a:pt x="89199" y="475729"/>
                  </a:lnTo>
                  <a:lnTo>
                    <a:pt x="60705" y="427412"/>
                  </a:lnTo>
                  <a:lnTo>
                    <a:pt x="58364" y="405250"/>
                  </a:lnTo>
                  <a:lnTo>
                    <a:pt x="58709" y="396027"/>
                  </a:lnTo>
                  <a:lnTo>
                    <a:pt x="68895" y="355970"/>
                  </a:lnTo>
                  <a:lnTo>
                    <a:pt x="92571" y="293201"/>
                  </a:lnTo>
                  <a:lnTo>
                    <a:pt x="111223" y="244471"/>
                  </a:lnTo>
                  <a:lnTo>
                    <a:pt x="129944" y="194435"/>
                  </a:lnTo>
                  <a:lnTo>
                    <a:pt x="144260" y="155547"/>
                  </a:lnTo>
                  <a:lnTo>
                    <a:pt x="159677" y="111223"/>
                  </a:lnTo>
                  <a:lnTo>
                    <a:pt x="167386" y="68275"/>
                  </a:lnTo>
                  <a:lnTo>
                    <a:pt x="166216" y="56713"/>
                  </a:lnTo>
                  <a:lnTo>
                    <a:pt x="162705" y="48453"/>
                  </a:lnTo>
                  <a:lnTo>
                    <a:pt x="156855" y="43498"/>
                  </a:lnTo>
                  <a:lnTo>
                    <a:pt x="148665" y="41846"/>
                  </a:lnTo>
                  <a:lnTo>
                    <a:pt x="146462" y="41846"/>
                  </a:lnTo>
                  <a:lnTo>
                    <a:pt x="100005" y="62288"/>
                  </a:lnTo>
                  <a:lnTo>
                    <a:pt x="72956" y="97596"/>
                  </a:lnTo>
                  <a:lnTo>
                    <a:pt x="52032" y="143847"/>
                  </a:lnTo>
                  <a:lnTo>
                    <a:pt x="44048" y="170689"/>
                  </a:lnTo>
                  <a:lnTo>
                    <a:pt x="43314" y="171424"/>
                  </a:lnTo>
                  <a:lnTo>
                    <a:pt x="42580" y="172525"/>
                  </a:lnTo>
                  <a:lnTo>
                    <a:pt x="41846" y="173993"/>
                  </a:lnTo>
                  <a:lnTo>
                    <a:pt x="41112" y="175461"/>
                  </a:lnTo>
                  <a:lnTo>
                    <a:pt x="40745" y="176562"/>
                  </a:lnTo>
                  <a:lnTo>
                    <a:pt x="40745" y="177297"/>
                  </a:lnTo>
                  <a:lnTo>
                    <a:pt x="40745" y="178031"/>
                  </a:lnTo>
                  <a:lnTo>
                    <a:pt x="40011" y="178765"/>
                  </a:lnTo>
                  <a:lnTo>
                    <a:pt x="38542" y="179499"/>
                  </a:lnTo>
                  <a:lnTo>
                    <a:pt x="37074" y="180234"/>
                  </a:lnTo>
                  <a:lnTo>
                    <a:pt x="35973" y="180600"/>
                  </a:lnTo>
                  <a:lnTo>
                    <a:pt x="35239" y="180600"/>
                  </a:lnTo>
                  <a:lnTo>
                    <a:pt x="34505" y="180600"/>
                  </a:lnTo>
                  <a:lnTo>
                    <a:pt x="6607" y="180600"/>
                  </a:lnTo>
                  <a:lnTo>
                    <a:pt x="2202" y="176195"/>
                  </a:lnTo>
                  <a:lnTo>
                    <a:pt x="0" y="172892"/>
                  </a:lnTo>
                  <a:lnTo>
                    <a:pt x="0" y="17068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>
            <a:extLst>
              <a:ext uri="{FF2B5EF4-FFF2-40B4-BE49-F238E27FC236}">
                <a16:creationId xmlns:a16="http://schemas.microsoft.com/office/drawing/2014/main" id="{DCE2E12B-6647-945A-FD3D-CDED6D051A37}"/>
              </a:ext>
            </a:extLst>
          </p:cNvPr>
          <p:cNvGrpSpPr/>
          <p:nvPr/>
        </p:nvGrpSpPr>
        <p:grpSpPr>
          <a:xfrm>
            <a:off x="6785961" y="339073"/>
            <a:ext cx="264795" cy="1102360"/>
            <a:chOff x="6785961" y="4016993"/>
            <a:chExt cx="264795" cy="1102360"/>
          </a:xfrm>
        </p:grpSpPr>
        <p:sp>
          <p:nvSpPr>
            <p:cNvPr id="33" name="object 33">
              <a:extLst>
                <a:ext uri="{FF2B5EF4-FFF2-40B4-BE49-F238E27FC236}">
                  <a16:creationId xmlns:a16="http://schemas.microsoft.com/office/drawing/2014/main" id="{C8650AF1-8C10-F6AF-5C05-3EC3E8CCFF35}"/>
                </a:ext>
              </a:extLst>
            </p:cNvPr>
            <p:cNvSpPr/>
            <p:nvPr/>
          </p:nvSpPr>
          <p:spPr>
            <a:xfrm>
              <a:off x="6786511" y="4017543"/>
              <a:ext cx="263525" cy="1101725"/>
            </a:xfrm>
            <a:custGeom>
              <a:avLst/>
              <a:gdLst/>
              <a:ahLst/>
              <a:cxnLst/>
              <a:rect l="l" t="t" r="r" b="b"/>
              <a:pathLst>
                <a:path w="263525" h="1101725">
                  <a:moveTo>
                    <a:pt x="34137" y="0"/>
                  </a:moveTo>
                  <a:lnTo>
                    <a:pt x="9918" y="0"/>
                  </a:lnTo>
                  <a:lnTo>
                    <a:pt x="5511" y="1104"/>
                  </a:lnTo>
                  <a:lnTo>
                    <a:pt x="1841" y="3301"/>
                  </a:lnTo>
                  <a:lnTo>
                    <a:pt x="0" y="7340"/>
                  </a:lnTo>
                  <a:lnTo>
                    <a:pt x="0" y="13208"/>
                  </a:lnTo>
                  <a:lnTo>
                    <a:pt x="12115" y="27533"/>
                  </a:lnTo>
                  <a:lnTo>
                    <a:pt x="41739" y="61162"/>
                  </a:lnTo>
                  <a:lnTo>
                    <a:pt x="68541" y="97575"/>
                  </a:lnTo>
                  <a:lnTo>
                    <a:pt x="92522" y="136773"/>
                  </a:lnTo>
                  <a:lnTo>
                    <a:pt x="113682" y="178755"/>
                  </a:lnTo>
                  <a:lnTo>
                    <a:pt x="132020" y="223523"/>
                  </a:lnTo>
                  <a:lnTo>
                    <a:pt x="147537" y="271075"/>
                  </a:lnTo>
                  <a:lnTo>
                    <a:pt x="160233" y="321412"/>
                  </a:lnTo>
                  <a:lnTo>
                    <a:pt x="170107" y="374534"/>
                  </a:lnTo>
                  <a:lnTo>
                    <a:pt x="177161" y="430441"/>
                  </a:lnTo>
                  <a:lnTo>
                    <a:pt x="181393" y="489132"/>
                  </a:lnTo>
                  <a:lnTo>
                    <a:pt x="182803" y="550608"/>
                  </a:lnTo>
                  <a:lnTo>
                    <a:pt x="181393" y="612087"/>
                  </a:lnTo>
                  <a:lnTo>
                    <a:pt x="177161" y="670781"/>
                  </a:lnTo>
                  <a:lnTo>
                    <a:pt x="170107" y="726690"/>
                  </a:lnTo>
                  <a:lnTo>
                    <a:pt x="160233" y="779813"/>
                  </a:lnTo>
                  <a:lnTo>
                    <a:pt x="147537" y="830151"/>
                  </a:lnTo>
                  <a:lnTo>
                    <a:pt x="132020" y="877705"/>
                  </a:lnTo>
                  <a:lnTo>
                    <a:pt x="113682" y="922473"/>
                  </a:lnTo>
                  <a:lnTo>
                    <a:pt x="92522" y="964456"/>
                  </a:lnTo>
                  <a:lnTo>
                    <a:pt x="68541" y="1003654"/>
                  </a:lnTo>
                  <a:lnTo>
                    <a:pt x="41739" y="1040067"/>
                  </a:lnTo>
                  <a:lnTo>
                    <a:pt x="12115" y="1073696"/>
                  </a:lnTo>
                  <a:lnTo>
                    <a:pt x="0" y="1088009"/>
                  </a:lnTo>
                  <a:lnTo>
                    <a:pt x="736" y="1092415"/>
                  </a:lnTo>
                  <a:lnTo>
                    <a:pt x="1841" y="1095717"/>
                  </a:lnTo>
                  <a:lnTo>
                    <a:pt x="4775" y="1100124"/>
                  </a:lnTo>
                  <a:lnTo>
                    <a:pt x="6603" y="1101217"/>
                  </a:lnTo>
                  <a:lnTo>
                    <a:pt x="34137" y="1101217"/>
                  </a:lnTo>
                  <a:lnTo>
                    <a:pt x="38544" y="1096822"/>
                  </a:lnTo>
                  <a:lnTo>
                    <a:pt x="54787" y="1083876"/>
                  </a:lnTo>
                  <a:lnTo>
                    <a:pt x="99110" y="1039558"/>
                  </a:lnTo>
                  <a:lnTo>
                    <a:pt x="125266" y="1010096"/>
                  </a:lnTo>
                  <a:lnTo>
                    <a:pt x="152660" y="969280"/>
                  </a:lnTo>
                  <a:lnTo>
                    <a:pt x="186105" y="909612"/>
                  </a:lnTo>
                  <a:lnTo>
                    <a:pt x="209511" y="861155"/>
                  </a:lnTo>
                  <a:lnTo>
                    <a:pt x="226860" y="812698"/>
                  </a:lnTo>
                  <a:lnTo>
                    <a:pt x="240345" y="759017"/>
                  </a:lnTo>
                  <a:lnTo>
                    <a:pt x="252183" y="694867"/>
                  </a:lnTo>
                  <a:lnTo>
                    <a:pt x="260442" y="624114"/>
                  </a:lnTo>
                  <a:lnTo>
                    <a:pt x="263194" y="550608"/>
                  </a:lnTo>
                  <a:lnTo>
                    <a:pt x="261879" y="500627"/>
                  </a:lnTo>
                  <a:lnTo>
                    <a:pt x="257932" y="451257"/>
                  </a:lnTo>
                  <a:lnTo>
                    <a:pt x="251355" y="402497"/>
                  </a:lnTo>
                  <a:lnTo>
                    <a:pt x="242146" y="354350"/>
                  </a:lnTo>
                  <a:lnTo>
                    <a:pt x="230307" y="306814"/>
                  </a:lnTo>
                  <a:lnTo>
                    <a:pt x="215836" y="259892"/>
                  </a:lnTo>
                  <a:lnTo>
                    <a:pt x="198495" y="214555"/>
                  </a:lnTo>
                  <a:lnTo>
                    <a:pt x="178033" y="171789"/>
                  </a:lnTo>
                  <a:lnTo>
                    <a:pt x="154449" y="131592"/>
                  </a:lnTo>
                  <a:lnTo>
                    <a:pt x="127744" y="93966"/>
                  </a:lnTo>
                  <a:lnTo>
                    <a:pt x="97919" y="58912"/>
                  </a:lnTo>
                  <a:lnTo>
                    <a:pt x="64973" y="26428"/>
                  </a:lnTo>
                  <a:lnTo>
                    <a:pt x="341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10139FA3-50D4-BDFD-BE27-2804F7343140}"/>
                </a:ext>
              </a:extLst>
            </p:cNvPr>
            <p:cNvSpPr/>
            <p:nvPr/>
          </p:nvSpPr>
          <p:spPr>
            <a:xfrm>
              <a:off x="6786512" y="4017544"/>
              <a:ext cx="263525" cy="1101725"/>
            </a:xfrm>
            <a:custGeom>
              <a:avLst/>
              <a:gdLst/>
              <a:ahLst/>
              <a:cxnLst/>
              <a:rect l="l" t="t" r="r" b="b"/>
              <a:pathLst>
                <a:path w="263525" h="1101725">
                  <a:moveTo>
                    <a:pt x="5506" y="1101"/>
                  </a:moveTo>
                  <a:lnTo>
                    <a:pt x="9911" y="0"/>
                  </a:lnTo>
                  <a:lnTo>
                    <a:pt x="13581" y="0"/>
                  </a:lnTo>
                  <a:lnTo>
                    <a:pt x="17252" y="0"/>
                  </a:lnTo>
                  <a:lnTo>
                    <a:pt x="20923" y="0"/>
                  </a:lnTo>
                  <a:lnTo>
                    <a:pt x="34137" y="0"/>
                  </a:lnTo>
                  <a:lnTo>
                    <a:pt x="64972" y="26429"/>
                  </a:lnTo>
                  <a:lnTo>
                    <a:pt x="97917" y="58915"/>
                  </a:lnTo>
                  <a:lnTo>
                    <a:pt x="127742" y="93971"/>
                  </a:lnTo>
                  <a:lnTo>
                    <a:pt x="154446" y="131596"/>
                  </a:lnTo>
                  <a:lnTo>
                    <a:pt x="178031" y="171790"/>
                  </a:lnTo>
                  <a:lnTo>
                    <a:pt x="198495" y="214555"/>
                  </a:lnTo>
                  <a:lnTo>
                    <a:pt x="215840" y="259889"/>
                  </a:lnTo>
                  <a:lnTo>
                    <a:pt x="230309" y="306813"/>
                  </a:lnTo>
                  <a:lnTo>
                    <a:pt x="242147" y="354349"/>
                  </a:lnTo>
                  <a:lnTo>
                    <a:pt x="251354" y="402497"/>
                  </a:lnTo>
                  <a:lnTo>
                    <a:pt x="257931" y="451257"/>
                  </a:lnTo>
                  <a:lnTo>
                    <a:pt x="261877" y="500629"/>
                  </a:lnTo>
                  <a:lnTo>
                    <a:pt x="263192" y="550612"/>
                  </a:lnTo>
                  <a:lnTo>
                    <a:pt x="262504" y="587709"/>
                  </a:lnTo>
                  <a:lnTo>
                    <a:pt x="256998" y="659839"/>
                  </a:lnTo>
                  <a:lnTo>
                    <a:pt x="246467" y="728253"/>
                  </a:lnTo>
                  <a:lnTo>
                    <a:pt x="233803" y="787169"/>
                  </a:lnTo>
                  <a:lnTo>
                    <a:pt x="218937" y="836930"/>
                  </a:lnTo>
                  <a:lnTo>
                    <a:pt x="198564" y="885384"/>
                  </a:lnTo>
                  <a:lnTo>
                    <a:pt x="173580" y="932393"/>
                  </a:lnTo>
                  <a:lnTo>
                    <a:pt x="152657" y="969284"/>
                  </a:lnTo>
                  <a:lnTo>
                    <a:pt x="125264" y="1010098"/>
                  </a:lnTo>
                  <a:lnTo>
                    <a:pt x="99110" y="1039556"/>
                  </a:lnTo>
                  <a:lnTo>
                    <a:pt x="68138" y="1071560"/>
                  </a:lnTo>
                  <a:lnTo>
                    <a:pt x="38542" y="1096819"/>
                  </a:lnTo>
                  <a:lnTo>
                    <a:pt x="36340" y="1099022"/>
                  </a:lnTo>
                  <a:lnTo>
                    <a:pt x="34872" y="1100490"/>
                  </a:lnTo>
                  <a:lnTo>
                    <a:pt x="34137" y="1101224"/>
                  </a:lnTo>
                  <a:lnTo>
                    <a:pt x="20923" y="1101224"/>
                  </a:lnTo>
                  <a:lnTo>
                    <a:pt x="15050" y="1101224"/>
                  </a:lnTo>
                  <a:lnTo>
                    <a:pt x="11012" y="1101224"/>
                  </a:lnTo>
                  <a:lnTo>
                    <a:pt x="8809" y="1101224"/>
                  </a:lnTo>
                  <a:lnTo>
                    <a:pt x="6607" y="1101224"/>
                  </a:lnTo>
                  <a:lnTo>
                    <a:pt x="4771" y="1100123"/>
                  </a:lnTo>
                  <a:lnTo>
                    <a:pt x="3303" y="1097920"/>
                  </a:lnTo>
                  <a:lnTo>
                    <a:pt x="1835" y="1095718"/>
                  </a:lnTo>
                  <a:lnTo>
                    <a:pt x="734" y="1092414"/>
                  </a:lnTo>
                  <a:lnTo>
                    <a:pt x="0" y="1088009"/>
                  </a:lnTo>
                  <a:lnTo>
                    <a:pt x="734" y="1087275"/>
                  </a:lnTo>
                  <a:lnTo>
                    <a:pt x="4771" y="1082503"/>
                  </a:lnTo>
                  <a:lnTo>
                    <a:pt x="12113" y="1073694"/>
                  </a:lnTo>
                  <a:lnTo>
                    <a:pt x="41737" y="1040065"/>
                  </a:lnTo>
                  <a:lnTo>
                    <a:pt x="68539" y="1003652"/>
                  </a:lnTo>
                  <a:lnTo>
                    <a:pt x="92520" y="964454"/>
                  </a:lnTo>
                  <a:lnTo>
                    <a:pt x="113680" y="922471"/>
                  </a:lnTo>
                  <a:lnTo>
                    <a:pt x="132019" y="877703"/>
                  </a:lnTo>
                  <a:lnTo>
                    <a:pt x="147536" y="830150"/>
                  </a:lnTo>
                  <a:lnTo>
                    <a:pt x="160232" y="779812"/>
                  </a:lnTo>
                  <a:lnTo>
                    <a:pt x="170107" y="726689"/>
                  </a:lnTo>
                  <a:lnTo>
                    <a:pt x="177160" y="670782"/>
                  </a:lnTo>
                  <a:lnTo>
                    <a:pt x="181392" y="612089"/>
                  </a:lnTo>
                  <a:lnTo>
                    <a:pt x="182803" y="550612"/>
                  </a:lnTo>
                  <a:lnTo>
                    <a:pt x="181392" y="489134"/>
                  </a:lnTo>
                  <a:lnTo>
                    <a:pt x="177160" y="430442"/>
                  </a:lnTo>
                  <a:lnTo>
                    <a:pt x="170107" y="374534"/>
                  </a:lnTo>
                  <a:lnTo>
                    <a:pt x="160232" y="321412"/>
                  </a:lnTo>
                  <a:lnTo>
                    <a:pt x="147536" y="271074"/>
                  </a:lnTo>
                  <a:lnTo>
                    <a:pt x="132019" y="223521"/>
                  </a:lnTo>
                  <a:lnTo>
                    <a:pt x="113680" y="178753"/>
                  </a:lnTo>
                  <a:lnTo>
                    <a:pt x="92520" y="136770"/>
                  </a:lnTo>
                  <a:lnTo>
                    <a:pt x="68539" y="97572"/>
                  </a:lnTo>
                  <a:lnTo>
                    <a:pt x="41737" y="61158"/>
                  </a:lnTo>
                  <a:lnTo>
                    <a:pt x="12113" y="27530"/>
                  </a:lnTo>
                  <a:lnTo>
                    <a:pt x="4771" y="18720"/>
                  </a:lnTo>
                  <a:lnTo>
                    <a:pt x="734" y="13949"/>
                  </a:lnTo>
                  <a:lnTo>
                    <a:pt x="0" y="13214"/>
                  </a:lnTo>
                  <a:lnTo>
                    <a:pt x="0" y="7341"/>
                  </a:lnTo>
                  <a:lnTo>
                    <a:pt x="1835" y="3303"/>
                  </a:lnTo>
                  <a:lnTo>
                    <a:pt x="5506" y="110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>
            <a:extLst>
              <a:ext uri="{FF2B5EF4-FFF2-40B4-BE49-F238E27FC236}">
                <a16:creationId xmlns:a16="http://schemas.microsoft.com/office/drawing/2014/main" id="{3ED89720-B0BC-6121-F5D0-247883B1BC3D}"/>
              </a:ext>
            </a:extLst>
          </p:cNvPr>
          <p:cNvGrpSpPr/>
          <p:nvPr/>
        </p:nvGrpSpPr>
        <p:grpSpPr>
          <a:xfrm>
            <a:off x="7521580" y="760842"/>
            <a:ext cx="734695" cy="259079"/>
            <a:chOff x="7521580" y="4438762"/>
            <a:chExt cx="734695" cy="259079"/>
          </a:xfrm>
        </p:grpSpPr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8023D6D6-1DDB-AA3E-95B3-E6477190167C}"/>
                </a:ext>
              </a:extLst>
            </p:cNvPr>
            <p:cNvSpPr/>
            <p:nvPr/>
          </p:nvSpPr>
          <p:spPr>
            <a:xfrm>
              <a:off x="7522133" y="4439310"/>
              <a:ext cx="733425" cy="257810"/>
            </a:xfrm>
            <a:custGeom>
              <a:avLst/>
              <a:gdLst/>
              <a:ahLst/>
              <a:cxnLst/>
              <a:rect l="l" t="t" r="r" b="b"/>
              <a:pathLst>
                <a:path w="733425" h="257810">
                  <a:moveTo>
                    <a:pt x="716889" y="0"/>
                  </a:moveTo>
                  <a:lnTo>
                    <a:pt x="15417" y="0"/>
                  </a:lnTo>
                  <a:lnTo>
                    <a:pt x="8674" y="4269"/>
                  </a:lnTo>
                  <a:lnTo>
                    <a:pt x="3856" y="9363"/>
                  </a:lnTo>
                  <a:lnTo>
                    <a:pt x="964" y="15280"/>
                  </a:lnTo>
                  <a:lnTo>
                    <a:pt x="0" y="22021"/>
                  </a:lnTo>
                  <a:lnTo>
                    <a:pt x="1100" y="29591"/>
                  </a:lnTo>
                  <a:lnTo>
                    <a:pt x="4402" y="35785"/>
                  </a:lnTo>
                  <a:lnTo>
                    <a:pt x="9906" y="40602"/>
                  </a:lnTo>
                  <a:lnTo>
                    <a:pt x="17614" y="44043"/>
                  </a:lnTo>
                  <a:lnTo>
                    <a:pt x="367804" y="44043"/>
                  </a:lnTo>
                  <a:lnTo>
                    <a:pt x="717994" y="42951"/>
                  </a:lnTo>
                  <a:lnTo>
                    <a:pt x="733412" y="22021"/>
                  </a:lnTo>
                  <a:lnTo>
                    <a:pt x="732380" y="15687"/>
                  </a:lnTo>
                  <a:lnTo>
                    <a:pt x="729284" y="9905"/>
                  </a:lnTo>
                  <a:lnTo>
                    <a:pt x="724121" y="4676"/>
                  </a:lnTo>
                  <a:lnTo>
                    <a:pt x="716889" y="0"/>
                  </a:lnTo>
                  <a:close/>
                </a:path>
                <a:path w="733425" h="257810">
                  <a:moveTo>
                    <a:pt x="717994" y="213639"/>
                  </a:moveTo>
                  <a:lnTo>
                    <a:pt x="17614" y="213639"/>
                  </a:lnTo>
                  <a:lnTo>
                    <a:pt x="9906" y="217080"/>
                  </a:lnTo>
                  <a:lnTo>
                    <a:pt x="4402" y="221897"/>
                  </a:lnTo>
                  <a:lnTo>
                    <a:pt x="1100" y="228091"/>
                  </a:lnTo>
                  <a:lnTo>
                    <a:pt x="0" y="235661"/>
                  </a:lnTo>
                  <a:lnTo>
                    <a:pt x="964" y="242402"/>
                  </a:lnTo>
                  <a:lnTo>
                    <a:pt x="3856" y="248319"/>
                  </a:lnTo>
                  <a:lnTo>
                    <a:pt x="8674" y="253413"/>
                  </a:lnTo>
                  <a:lnTo>
                    <a:pt x="15417" y="257682"/>
                  </a:lnTo>
                  <a:lnTo>
                    <a:pt x="716889" y="257682"/>
                  </a:lnTo>
                  <a:lnTo>
                    <a:pt x="724121" y="253413"/>
                  </a:lnTo>
                  <a:lnTo>
                    <a:pt x="729284" y="248319"/>
                  </a:lnTo>
                  <a:lnTo>
                    <a:pt x="732380" y="242402"/>
                  </a:lnTo>
                  <a:lnTo>
                    <a:pt x="733412" y="235661"/>
                  </a:lnTo>
                  <a:lnTo>
                    <a:pt x="732448" y="230155"/>
                  </a:lnTo>
                  <a:lnTo>
                    <a:pt x="729556" y="224650"/>
                  </a:lnTo>
                  <a:lnTo>
                    <a:pt x="724738" y="219144"/>
                  </a:lnTo>
                  <a:lnTo>
                    <a:pt x="717994" y="2136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>
              <a:extLst>
                <a:ext uri="{FF2B5EF4-FFF2-40B4-BE49-F238E27FC236}">
                  <a16:creationId xmlns:a16="http://schemas.microsoft.com/office/drawing/2014/main" id="{5F9ADBB8-384E-24CB-22B0-41D869CFF259}"/>
                </a:ext>
              </a:extLst>
            </p:cNvPr>
            <p:cNvSpPr/>
            <p:nvPr/>
          </p:nvSpPr>
          <p:spPr>
            <a:xfrm>
              <a:off x="7522131" y="4439313"/>
              <a:ext cx="733425" cy="257810"/>
            </a:xfrm>
            <a:custGeom>
              <a:avLst/>
              <a:gdLst/>
              <a:ahLst/>
              <a:cxnLst/>
              <a:rect l="l" t="t" r="r" b="b"/>
              <a:pathLst>
                <a:path w="733425" h="257810">
                  <a:moveTo>
                    <a:pt x="0" y="22024"/>
                  </a:moveTo>
                  <a:lnTo>
                    <a:pt x="963" y="15279"/>
                  </a:lnTo>
                  <a:lnTo>
                    <a:pt x="3854" y="9360"/>
                  </a:lnTo>
                  <a:lnTo>
                    <a:pt x="8672" y="4267"/>
                  </a:lnTo>
                  <a:lnTo>
                    <a:pt x="15417" y="0"/>
                  </a:lnTo>
                  <a:lnTo>
                    <a:pt x="716897" y="0"/>
                  </a:lnTo>
                  <a:lnTo>
                    <a:pt x="724124" y="4680"/>
                  </a:lnTo>
                  <a:lnTo>
                    <a:pt x="729286" y="9910"/>
                  </a:lnTo>
                  <a:lnTo>
                    <a:pt x="732383" y="15692"/>
                  </a:lnTo>
                  <a:lnTo>
                    <a:pt x="733415" y="22024"/>
                  </a:lnTo>
                  <a:lnTo>
                    <a:pt x="732451" y="27874"/>
                  </a:lnTo>
                  <a:lnTo>
                    <a:pt x="729561" y="33312"/>
                  </a:lnTo>
                  <a:lnTo>
                    <a:pt x="724743" y="38336"/>
                  </a:lnTo>
                  <a:lnTo>
                    <a:pt x="717998" y="42947"/>
                  </a:lnTo>
                  <a:lnTo>
                    <a:pt x="367809" y="44048"/>
                  </a:lnTo>
                  <a:lnTo>
                    <a:pt x="17619" y="44048"/>
                  </a:lnTo>
                  <a:lnTo>
                    <a:pt x="9911" y="40607"/>
                  </a:lnTo>
                  <a:lnTo>
                    <a:pt x="4404" y="35789"/>
                  </a:lnTo>
                  <a:lnTo>
                    <a:pt x="1101" y="29595"/>
                  </a:lnTo>
                  <a:lnTo>
                    <a:pt x="0" y="22024"/>
                  </a:lnTo>
                  <a:close/>
                </a:path>
                <a:path w="733425" h="257810">
                  <a:moveTo>
                    <a:pt x="0" y="235662"/>
                  </a:moveTo>
                  <a:lnTo>
                    <a:pt x="1101" y="228091"/>
                  </a:lnTo>
                  <a:lnTo>
                    <a:pt x="4404" y="221896"/>
                  </a:lnTo>
                  <a:lnTo>
                    <a:pt x="9911" y="217078"/>
                  </a:lnTo>
                  <a:lnTo>
                    <a:pt x="17619" y="213637"/>
                  </a:lnTo>
                  <a:lnTo>
                    <a:pt x="717998" y="213637"/>
                  </a:lnTo>
                  <a:lnTo>
                    <a:pt x="724743" y="219143"/>
                  </a:lnTo>
                  <a:lnTo>
                    <a:pt x="729561" y="224649"/>
                  </a:lnTo>
                  <a:lnTo>
                    <a:pt x="732451" y="230155"/>
                  </a:lnTo>
                  <a:lnTo>
                    <a:pt x="733415" y="235662"/>
                  </a:lnTo>
                  <a:lnTo>
                    <a:pt x="732383" y="242407"/>
                  </a:lnTo>
                  <a:lnTo>
                    <a:pt x="729286" y="248326"/>
                  </a:lnTo>
                  <a:lnTo>
                    <a:pt x="724124" y="253419"/>
                  </a:lnTo>
                  <a:lnTo>
                    <a:pt x="716897" y="257686"/>
                  </a:lnTo>
                  <a:lnTo>
                    <a:pt x="15417" y="257686"/>
                  </a:lnTo>
                  <a:lnTo>
                    <a:pt x="8672" y="253419"/>
                  </a:lnTo>
                  <a:lnTo>
                    <a:pt x="3854" y="248326"/>
                  </a:lnTo>
                  <a:lnTo>
                    <a:pt x="963" y="242407"/>
                  </a:lnTo>
                  <a:lnTo>
                    <a:pt x="0" y="23566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>
            <a:extLst>
              <a:ext uri="{FF2B5EF4-FFF2-40B4-BE49-F238E27FC236}">
                <a16:creationId xmlns:a16="http://schemas.microsoft.com/office/drawing/2014/main" id="{42CFE88B-C4E3-37EB-87F3-BC2ACAD78DA7}"/>
              </a:ext>
            </a:extLst>
          </p:cNvPr>
          <p:cNvGrpSpPr/>
          <p:nvPr/>
        </p:nvGrpSpPr>
        <p:grpSpPr>
          <a:xfrm>
            <a:off x="8715302" y="867661"/>
            <a:ext cx="673100" cy="45720"/>
            <a:chOff x="8715302" y="4545581"/>
            <a:chExt cx="673100" cy="45720"/>
          </a:xfrm>
        </p:grpSpPr>
        <p:sp>
          <p:nvSpPr>
            <p:cNvPr id="39" name="object 39">
              <a:extLst>
                <a:ext uri="{FF2B5EF4-FFF2-40B4-BE49-F238E27FC236}">
                  <a16:creationId xmlns:a16="http://schemas.microsoft.com/office/drawing/2014/main" id="{5B5649C7-6A10-4C3A-01FD-5A2B0FCC23E9}"/>
                </a:ext>
              </a:extLst>
            </p:cNvPr>
            <p:cNvSpPr/>
            <p:nvPr/>
          </p:nvSpPr>
          <p:spPr>
            <a:xfrm>
              <a:off x="8715857" y="4546129"/>
              <a:ext cx="671830" cy="44450"/>
            </a:xfrm>
            <a:custGeom>
              <a:avLst/>
              <a:gdLst/>
              <a:ahLst/>
              <a:cxnLst/>
              <a:rect l="l" t="t" r="r" b="b"/>
              <a:pathLst>
                <a:path w="671829" h="44450">
                  <a:moveTo>
                    <a:pt x="655231" y="0"/>
                  </a:moveTo>
                  <a:lnTo>
                    <a:pt x="15417" y="0"/>
                  </a:lnTo>
                  <a:lnTo>
                    <a:pt x="8674" y="4269"/>
                  </a:lnTo>
                  <a:lnTo>
                    <a:pt x="3856" y="9363"/>
                  </a:lnTo>
                  <a:lnTo>
                    <a:pt x="964" y="15280"/>
                  </a:lnTo>
                  <a:lnTo>
                    <a:pt x="0" y="22021"/>
                  </a:lnTo>
                  <a:lnTo>
                    <a:pt x="905" y="28355"/>
                  </a:lnTo>
                  <a:lnTo>
                    <a:pt x="964" y="28770"/>
                  </a:lnTo>
                  <a:lnTo>
                    <a:pt x="3856" y="34690"/>
                  </a:lnTo>
                  <a:lnTo>
                    <a:pt x="8674" y="39781"/>
                  </a:lnTo>
                  <a:lnTo>
                    <a:pt x="15417" y="44043"/>
                  </a:lnTo>
                  <a:lnTo>
                    <a:pt x="655231" y="44043"/>
                  </a:lnTo>
                  <a:lnTo>
                    <a:pt x="662457" y="39366"/>
                  </a:lnTo>
                  <a:lnTo>
                    <a:pt x="667621" y="34137"/>
                  </a:lnTo>
                  <a:lnTo>
                    <a:pt x="670720" y="28355"/>
                  </a:lnTo>
                  <a:lnTo>
                    <a:pt x="671753" y="22021"/>
                  </a:lnTo>
                  <a:lnTo>
                    <a:pt x="670720" y="15687"/>
                  </a:lnTo>
                  <a:lnTo>
                    <a:pt x="667621" y="9905"/>
                  </a:lnTo>
                  <a:lnTo>
                    <a:pt x="662457" y="4676"/>
                  </a:lnTo>
                  <a:lnTo>
                    <a:pt x="6552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>
              <a:extLst>
                <a:ext uri="{FF2B5EF4-FFF2-40B4-BE49-F238E27FC236}">
                  <a16:creationId xmlns:a16="http://schemas.microsoft.com/office/drawing/2014/main" id="{2F0D21C3-9E9B-DC6B-3F6A-36EE34248161}"/>
                </a:ext>
              </a:extLst>
            </p:cNvPr>
            <p:cNvSpPr/>
            <p:nvPr/>
          </p:nvSpPr>
          <p:spPr>
            <a:xfrm>
              <a:off x="8715853" y="4546131"/>
              <a:ext cx="671830" cy="44450"/>
            </a:xfrm>
            <a:custGeom>
              <a:avLst/>
              <a:gdLst/>
              <a:ahLst/>
              <a:cxnLst/>
              <a:rect l="l" t="t" r="r" b="b"/>
              <a:pathLst>
                <a:path w="671829" h="44450">
                  <a:moveTo>
                    <a:pt x="0" y="36340"/>
                  </a:moveTo>
                  <a:lnTo>
                    <a:pt x="0" y="31568"/>
                  </a:lnTo>
                  <a:lnTo>
                    <a:pt x="0" y="22024"/>
                  </a:lnTo>
                  <a:lnTo>
                    <a:pt x="963" y="15279"/>
                  </a:lnTo>
                  <a:lnTo>
                    <a:pt x="3854" y="9360"/>
                  </a:lnTo>
                  <a:lnTo>
                    <a:pt x="8672" y="4267"/>
                  </a:lnTo>
                  <a:lnTo>
                    <a:pt x="15417" y="0"/>
                  </a:lnTo>
                  <a:lnTo>
                    <a:pt x="655228" y="0"/>
                  </a:lnTo>
                  <a:lnTo>
                    <a:pt x="662455" y="4680"/>
                  </a:lnTo>
                  <a:lnTo>
                    <a:pt x="667617" y="9910"/>
                  </a:lnTo>
                  <a:lnTo>
                    <a:pt x="670714" y="15692"/>
                  </a:lnTo>
                  <a:lnTo>
                    <a:pt x="671747" y="22024"/>
                  </a:lnTo>
                  <a:lnTo>
                    <a:pt x="670714" y="28356"/>
                  </a:lnTo>
                  <a:lnTo>
                    <a:pt x="667617" y="34138"/>
                  </a:lnTo>
                  <a:lnTo>
                    <a:pt x="662455" y="39368"/>
                  </a:lnTo>
                  <a:lnTo>
                    <a:pt x="655228" y="44048"/>
                  </a:lnTo>
                  <a:lnTo>
                    <a:pt x="15417" y="44048"/>
                  </a:lnTo>
                  <a:lnTo>
                    <a:pt x="8672" y="39781"/>
                  </a:lnTo>
                  <a:lnTo>
                    <a:pt x="3854" y="34688"/>
                  </a:lnTo>
                  <a:lnTo>
                    <a:pt x="963" y="28769"/>
                  </a:lnTo>
                  <a:lnTo>
                    <a:pt x="0" y="22024"/>
                  </a:lnTo>
                  <a:lnTo>
                    <a:pt x="0" y="3634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>
            <a:extLst>
              <a:ext uri="{FF2B5EF4-FFF2-40B4-BE49-F238E27FC236}">
                <a16:creationId xmlns:a16="http://schemas.microsoft.com/office/drawing/2014/main" id="{2BE72397-FD59-DBF9-B00D-86D0D28B7411}"/>
              </a:ext>
            </a:extLst>
          </p:cNvPr>
          <p:cNvGrpSpPr/>
          <p:nvPr/>
        </p:nvGrpSpPr>
        <p:grpSpPr>
          <a:xfrm>
            <a:off x="9535721" y="431576"/>
            <a:ext cx="440690" cy="758825"/>
            <a:chOff x="9535721" y="4109496"/>
            <a:chExt cx="440690" cy="758825"/>
          </a:xfrm>
        </p:grpSpPr>
        <p:sp>
          <p:nvSpPr>
            <p:cNvPr id="42" name="object 42">
              <a:extLst>
                <a:ext uri="{FF2B5EF4-FFF2-40B4-BE49-F238E27FC236}">
                  <a16:creationId xmlns:a16="http://schemas.microsoft.com/office/drawing/2014/main" id="{EABB1A7F-E916-0737-4C1F-A41F214D94E9}"/>
                </a:ext>
              </a:extLst>
            </p:cNvPr>
            <p:cNvSpPr/>
            <p:nvPr/>
          </p:nvSpPr>
          <p:spPr>
            <a:xfrm>
              <a:off x="9536277" y="4110037"/>
              <a:ext cx="439420" cy="758190"/>
            </a:xfrm>
            <a:custGeom>
              <a:avLst/>
              <a:gdLst/>
              <a:ahLst/>
              <a:cxnLst/>
              <a:rect l="l" t="t" r="r" b="b"/>
              <a:pathLst>
                <a:path w="439420" h="758189">
                  <a:moveTo>
                    <a:pt x="393496" y="0"/>
                  </a:moveTo>
                  <a:lnTo>
                    <a:pt x="383959" y="0"/>
                  </a:lnTo>
                  <a:lnTo>
                    <a:pt x="379183" y="1473"/>
                  </a:lnTo>
                  <a:lnTo>
                    <a:pt x="373303" y="4406"/>
                  </a:lnTo>
                  <a:lnTo>
                    <a:pt x="337104" y="17899"/>
                  </a:lnTo>
                  <a:lnTo>
                    <a:pt x="300077" y="27535"/>
                  </a:lnTo>
                  <a:lnTo>
                    <a:pt x="262223" y="33315"/>
                  </a:lnTo>
                  <a:lnTo>
                    <a:pt x="223545" y="35242"/>
                  </a:lnTo>
                  <a:lnTo>
                    <a:pt x="201866" y="34692"/>
                  </a:lnTo>
                  <a:lnTo>
                    <a:pt x="160566" y="30291"/>
                  </a:lnTo>
                  <a:lnTo>
                    <a:pt x="122708" y="22033"/>
                  </a:lnTo>
                  <a:lnTo>
                    <a:pt x="80378" y="8813"/>
                  </a:lnTo>
                  <a:lnTo>
                    <a:pt x="57988" y="0"/>
                  </a:lnTo>
                  <a:lnTo>
                    <a:pt x="55791" y="0"/>
                  </a:lnTo>
                  <a:lnTo>
                    <a:pt x="47345" y="57264"/>
                  </a:lnTo>
                  <a:lnTo>
                    <a:pt x="47483" y="281986"/>
                  </a:lnTo>
                  <a:lnTo>
                    <a:pt x="47898" y="341658"/>
                  </a:lnTo>
                  <a:lnTo>
                    <a:pt x="49555" y="392036"/>
                  </a:lnTo>
                  <a:lnTo>
                    <a:pt x="57988" y="398652"/>
                  </a:lnTo>
                  <a:lnTo>
                    <a:pt x="70472" y="398652"/>
                  </a:lnTo>
                  <a:lnTo>
                    <a:pt x="94703" y="387642"/>
                  </a:lnTo>
                  <a:lnTo>
                    <a:pt x="119342" y="354878"/>
                  </a:lnTo>
                  <a:lnTo>
                    <a:pt x="149212" y="331474"/>
                  </a:lnTo>
                  <a:lnTo>
                    <a:pt x="184311" y="317431"/>
                  </a:lnTo>
                  <a:lnTo>
                    <a:pt x="224637" y="312750"/>
                  </a:lnTo>
                  <a:lnTo>
                    <a:pt x="231254" y="312750"/>
                  </a:lnTo>
                  <a:lnTo>
                    <a:pt x="280394" y="333195"/>
                  </a:lnTo>
                  <a:lnTo>
                    <a:pt x="308131" y="373529"/>
                  </a:lnTo>
                  <a:lnTo>
                    <a:pt x="322995" y="450063"/>
                  </a:lnTo>
                  <a:lnTo>
                    <a:pt x="324853" y="502170"/>
                  </a:lnTo>
                  <a:lnTo>
                    <a:pt x="323545" y="550207"/>
                  </a:lnTo>
                  <a:lnTo>
                    <a:pt x="319624" y="589711"/>
                  </a:lnTo>
                  <a:lnTo>
                    <a:pt x="303936" y="643115"/>
                  </a:lnTo>
                  <a:lnTo>
                    <a:pt x="258233" y="692675"/>
                  </a:lnTo>
                  <a:lnTo>
                    <a:pt x="191604" y="709193"/>
                  </a:lnTo>
                  <a:lnTo>
                    <a:pt x="151825" y="703756"/>
                  </a:lnTo>
                  <a:lnTo>
                    <a:pt x="116174" y="687446"/>
                  </a:lnTo>
                  <a:lnTo>
                    <a:pt x="84650" y="660260"/>
                  </a:lnTo>
                  <a:lnTo>
                    <a:pt x="57251" y="622198"/>
                  </a:lnTo>
                  <a:lnTo>
                    <a:pt x="64960" y="622198"/>
                  </a:lnTo>
                  <a:lnTo>
                    <a:pt x="77145" y="621096"/>
                  </a:lnTo>
                  <a:lnTo>
                    <a:pt x="115622" y="595222"/>
                  </a:lnTo>
                  <a:lnTo>
                    <a:pt x="124437" y="548278"/>
                  </a:lnTo>
                  <a:lnTo>
                    <a:pt x="98482" y="508291"/>
                  </a:lnTo>
                  <a:lnTo>
                    <a:pt x="56636" y="498038"/>
                  </a:lnTo>
                  <a:lnTo>
                    <a:pt x="18230" y="514965"/>
                  </a:lnTo>
                  <a:lnTo>
                    <a:pt x="755" y="551306"/>
                  </a:lnTo>
                  <a:lnTo>
                    <a:pt x="0" y="563829"/>
                  </a:lnTo>
                  <a:lnTo>
                    <a:pt x="3371" y="600307"/>
                  </a:lnTo>
                  <a:lnTo>
                    <a:pt x="30346" y="667483"/>
                  </a:lnTo>
                  <a:lnTo>
                    <a:pt x="53949" y="698182"/>
                  </a:lnTo>
                  <a:lnTo>
                    <a:pt x="83134" y="724200"/>
                  </a:lnTo>
                  <a:lnTo>
                    <a:pt x="116722" y="742781"/>
                  </a:lnTo>
                  <a:lnTo>
                    <a:pt x="154715" y="753928"/>
                  </a:lnTo>
                  <a:lnTo>
                    <a:pt x="197116" y="757643"/>
                  </a:lnTo>
                  <a:lnTo>
                    <a:pt x="245844" y="752693"/>
                  </a:lnTo>
                  <a:lnTo>
                    <a:pt x="290718" y="738928"/>
                  </a:lnTo>
                  <a:lnTo>
                    <a:pt x="331740" y="716351"/>
                  </a:lnTo>
                  <a:lnTo>
                    <a:pt x="368909" y="684961"/>
                  </a:lnTo>
                  <a:lnTo>
                    <a:pt x="399739" y="647316"/>
                  </a:lnTo>
                  <a:lnTo>
                    <a:pt x="421762" y="605953"/>
                  </a:lnTo>
                  <a:lnTo>
                    <a:pt x="434976" y="560873"/>
                  </a:lnTo>
                  <a:lnTo>
                    <a:pt x="439381" y="512076"/>
                  </a:lnTo>
                  <a:lnTo>
                    <a:pt x="435526" y="464722"/>
                  </a:lnTo>
                  <a:lnTo>
                    <a:pt x="423962" y="420673"/>
                  </a:lnTo>
                  <a:lnTo>
                    <a:pt x="404690" y="379926"/>
                  </a:lnTo>
                  <a:lnTo>
                    <a:pt x="377710" y="342480"/>
                  </a:lnTo>
                  <a:lnTo>
                    <a:pt x="345156" y="311167"/>
                  </a:lnTo>
                  <a:lnTo>
                    <a:pt x="309160" y="288799"/>
                  </a:lnTo>
                  <a:lnTo>
                    <a:pt x="269723" y="275377"/>
                  </a:lnTo>
                  <a:lnTo>
                    <a:pt x="226847" y="270903"/>
                  </a:lnTo>
                  <a:lnTo>
                    <a:pt x="212600" y="271455"/>
                  </a:lnTo>
                  <a:lnTo>
                    <a:pt x="170687" y="279717"/>
                  </a:lnTo>
                  <a:lnTo>
                    <a:pt x="131038" y="297332"/>
                  </a:lnTo>
                  <a:lnTo>
                    <a:pt x="98005" y="321563"/>
                  </a:lnTo>
                  <a:lnTo>
                    <a:pt x="98005" y="132156"/>
                  </a:lnTo>
                  <a:lnTo>
                    <a:pt x="123194" y="137244"/>
                  </a:lnTo>
                  <a:lnTo>
                    <a:pt x="138199" y="139307"/>
                  </a:lnTo>
                  <a:lnTo>
                    <a:pt x="154031" y="140545"/>
                  </a:lnTo>
                  <a:lnTo>
                    <a:pt x="170687" y="140957"/>
                  </a:lnTo>
                  <a:lnTo>
                    <a:pt x="223060" y="136685"/>
                  </a:lnTo>
                  <a:lnTo>
                    <a:pt x="271820" y="123869"/>
                  </a:lnTo>
                  <a:lnTo>
                    <a:pt x="316969" y="102508"/>
                  </a:lnTo>
                  <a:lnTo>
                    <a:pt x="358505" y="72602"/>
                  </a:lnTo>
                  <a:lnTo>
                    <a:pt x="396430" y="34150"/>
                  </a:lnTo>
                  <a:lnTo>
                    <a:pt x="396430" y="6616"/>
                  </a:lnTo>
                  <a:lnTo>
                    <a:pt x="393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>
              <a:extLst>
                <a:ext uri="{FF2B5EF4-FFF2-40B4-BE49-F238E27FC236}">
                  <a16:creationId xmlns:a16="http://schemas.microsoft.com/office/drawing/2014/main" id="{2F79FAA3-A237-A1DF-4608-9E95A859E9D9}"/>
                </a:ext>
              </a:extLst>
            </p:cNvPr>
            <p:cNvSpPr/>
            <p:nvPr/>
          </p:nvSpPr>
          <p:spPr>
            <a:xfrm>
              <a:off x="9536271" y="4110047"/>
              <a:ext cx="439420" cy="758190"/>
            </a:xfrm>
            <a:custGeom>
              <a:avLst/>
              <a:gdLst/>
              <a:ahLst/>
              <a:cxnLst/>
              <a:rect l="l" t="t" r="r" b="b"/>
              <a:pathLst>
                <a:path w="439420" h="758189">
                  <a:moveTo>
                    <a:pt x="125539" y="560523"/>
                  </a:moveTo>
                  <a:lnTo>
                    <a:pt x="107920" y="604572"/>
                  </a:lnTo>
                  <a:lnTo>
                    <a:pt x="64972" y="622191"/>
                  </a:lnTo>
                  <a:lnTo>
                    <a:pt x="57263" y="622191"/>
                  </a:lnTo>
                  <a:lnTo>
                    <a:pt x="84656" y="660253"/>
                  </a:lnTo>
                  <a:lnTo>
                    <a:pt x="116179" y="687439"/>
                  </a:lnTo>
                  <a:lnTo>
                    <a:pt x="151831" y="703751"/>
                  </a:lnTo>
                  <a:lnTo>
                    <a:pt x="191613" y="709188"/>
                  </a:lnTo>
                  <a:lnTo>
                    <a:pt x="227540" y="705059"/>
                  </a:lnTo>
                  <a:lnTo>
                    <a:pt x="283703" y="672022"/>
                  </a:lnTo>
                  <a:lnTo>
                    <a:pt x="313092" y="620677"/>
                  </a:lnTo>
                  <a:lnTo>
                    <a:pt x="323553" y="550199"/>
                  </a:lnTo>
                  <a:lnTo>
                    <a:pt x="324861" y="502158"/>
                  </a:lnTo>
                  <a:lnTo>
                    <a:pt x="323002" y="450056"/>
                  </a:lnTo>
                  <a:lnTo>
                    <a:pt x="317428" y="407177"/>
                  </a:lnTo>
                  <a:lnTo>
                    <a:pt x="295128" y="349088"/>
                  </a:lnTo>
                  <a:lnTo>
                    <a:pt x="264844" y="321832"/>
                  </a:lnTo>
                  <a:lnTo>
                    <a:pt x="231257" y="312747"/>
                  </a:lnTo>
                  <a:lnTo>
                    <a:pt x="224649" y="312747"/>
                  </a:lnTo>
                  <a:lnTo>
                    <a:pt x="184317" y="317428"/>
                  </a:lnTo>
                  <a:lnTo>
                    <a:pt x="119345" y="354869"/>
                  </a:lnTo>
                  <a:lnTo>
                    <a:pt x="94705" y="387631"/>
                  </a:lnTo>
                  <a:lnTo>
                    <a:pt x="91768" y="392770"/>
                  </a:lnTo>
                  <a:lnTo>
                    <a:pt x="89199" y="395706"/>
                  </a:lnTo>
                  <a:lnTo>
                    <a:pt x="86996" y="396440"/>
                  </a:lnTo>
                  <a:lnTo>
                    <a:pt x="84794" y="397175"/>
                  </a:lnTo>
                  <a:lnTo>
                    <a:pt x="79288" y="397908"/>
                  </a:lnTo>
                  <a:lnTo>
                    <a:pt x="70478" y="398643"/>
                  </a:lnTo>
                  <a:lnTo>
                    <a:pt x="57998" y="398643"/>
                  </a:lnTo>
                  <a:lnTo>
                    <a:pt x="47903" y="341654"/>
                  </a:lnTo>
                  <a:lnTo>
                    <a:pt x="47490" y="281982"/>
                  </a:lnTo>
                  <a:lnTo>
                    <a:pt x="47352" y="199321"/>
                  </a:lnTo>
                  <a:lnTo>
                    <a:pt x="47352" y="57263"/>
                  </a:lnTo>
                  <a:lnTo>
                    <a:pt x="48729" y="15967"/>
                  </a:lnTo>
                  <a:lnTo>
                    <a:pt x="55795" y="0"/>
                  </a:lnTo>
                  <a:lnTo>
                    <a:pt x="57263" y="0"/>
                  </a:lnTo>
                  <a:lnTo>
                    <a:pt x="57998" y="0"/>
                  </a:lnTo>
                  <a:lnTo>
                    <a:pt x="65706" y="2936"/>
                  </a:lnTo>
                  <a:lnTo>
                    <a:pt x="80389" y="8809"/>
                  </a:lnTo>
                  <a:lnTo>
                    <a:pt x="92433" y="13214"/>
                  </a:lnTo>
                  <a:lnTo>
                    <a:pt x="140956" y="26429"/>
                  </a:lnTo>
                  <a:lnTo>
                    <a:pt x="180875" y="33036"/>
                  </a:lnTo>
                  <a:lnTo>
                    <a:pt x="223548" y="35239"/>
                  </a:lnTo>
                  <a:lnTo>
                    <a:pt x="262229" y="33312"/>
                  </a:lnTo>
                  <a:lnTo>
                    <a:pt x="300083" y="27530"/>
                  </a:lnTo>
                  <a:lnTo>
                    <a:pt x="337112" y="17895"/>
                  </a:lnTo>
                  <a:lnTo>
                    <a:pt x="373315" y="4404"/>
                  </a:lnTo>
                  <a:lnTo>
                    <a:pt x="379187" y="1467"/>
                  </a:lnTo>
                  <a:lnTo>
                    <a:pt x="383960" y="0"/>
                  </a:lnTo>
                  <a:lnTo>
                    <a:pt x="387631" y="0"/>
                  </a:lnTo>
                  <a:lnTo>
                    <a:pt x="393503" y="0"/>
                  </a:lnTo>
                  <a:lnTo>
                    <a:pt x="396440" y="6607"/>
                  </a:lnTo>
                  <a:lnTo>
                    <a:pt x="396440" y="19822"/>
                  </a:lnTo>
                  <a:lnTo>
                    <a:pt x="396440" y="34137"/>
                  </a:lnTo>
                  <a:lnTo>
                    <a:pt x="358514" y="72592"/>
                  </a:lnTo>
                  <a:lnTo>
                    <a:pt x="316976" y="102502"/>
                  </a:lnTo>
                  <a:lnTo>
                    <a:pt x="271826" y="123865"/>
                  </a:lnTo>
                  <a:lnTo>
                    <a:pt x="223064" y="136684"/>
                  </a:lnTo>
                  <a:lnTo>
                    <a:pt x="170689" y="140956"/>
                  </a:lnTo>
                  <a:lnTo>
                    <a:pt x="154033" y="140543"/>
                  </a:lnTo>
                  <a:lnTo>
                    <a:pt x="138203" y="139304"/>
                  </a:lnTo>
                  <a:lnTo>
                    <a:pt x="123199" y="137240"/>
                  </a:lnTo>
                  <a:lnTo>
                    <a:pt x="109021" y="134349"/>
                  </a:lnTo>
                  <a:lnTo>
                    <a:pt x="98008" y="132146"/>
                  </a:lnTo>
                  <a:lnTo>
                    <a:pt x="98008" y="321557"/>
                  </a:lnTo>
                  <a:lnTo>
                    <a:pt x="107920" y="314262"/>
                  </a:lnTo>
                  <a:lnTo>
                    <a:pt x="116730" y="307792"/>
                  </a:lnTo>
                  <a:lnTo>
                    <a:pt x="157887" y="284115"/>
                  </a:lnTo>
                  <a:lnTo>
                    <a:pt x="198496" y="273103"/>
                  </a:lnTo>
                  <a:lnTo>
                    <a:pt x="226852" y="270901"/>
                  </a:lnTo>
                  <a:lnTo>
                    <a:pt x="269731" y="275375"/>
                  </a:lnTo>
                  <a:lnTo>
                    <a:pt x="309168" y="288796"/>
                  </a:lnTo>
                  <a:lnTo>
                    <a:pt x="345165" y="311164"/>
                  </a:lnTo>
                  <a:lnTo>
                    <a:pt x="377720" y="342480"/>
                  </a:lnTo>
                  <a:lnTo>
                    <a:pt x="404699" y="379922"/>
                  </a:lnTo>
                  <a:lnTo>
                    <a:pt x="423971" y="420667"/>
                  </a:lnTo>
                  <a:lnTo>
                    <a:pt x="435534" y="464716"/>
                  </a:lnTo>
                  <a:lnTo>
                    <a:pt x="439388" y="512069"/>
                  </a:lnTo>
                  <a:lnTo>
                    <a:pt x="434983" y="560867"/>
                  </a:lnTo>
                  <a:lnTo>
                    <a:pt x="421769" y="605948"/>
                  </a:lnTo>
                  <a:lnTo>
                    <a:pt x="399744" y="647313"/>
                  </a:lnTo>
                  <a:lnTo>
                    <a:pt x="368910" y="684961"/>
                  </a:lnTo>
                  <a:lnTo>
                    <a:pt x="331743" y="716346"/>
                  </a:lnTo>
                  <a:lnTo>
                    <a:pt x="290723" y="738921"/>
                  </a:lnTo>
                  <a:lnTo>
                    <a:pt x="245848" y="752687"/>
                  </a:lnTo>
                  <a:lnTo>
                    <a:pt x="197119" y="757642"/>
                  </a:lnTo>
                  <a:lnTo>
                    <a:pt x="154722" y="753925"/>
                  </a:lnTo>
                  <a:lnTo>
                    <a:pt x="116729" y="742776"/>
                  </a:lnTo>
                  <a:lnTo>
                    <a:pt x="83142" y="724192"/>
                  </a:lnTo>
                  <a:lnTo>
                    <a:pt x="53960" y="698176"/>
                  </a:lnTo>
                  <a:lnTo>
                    <a:pt x="30352" y="667479"/>
                  </a:lnTo>
                  <a:lnTo>
                    <a:pt x="3372" y="600304"/>
                  </a:lnTo>
                  <a:lnTo>
                    <a:pt x="0" y="563827"/>
                  </a:lnTo>
                  <a:lnTo>
                    <a:pt x="757" y="551300"/>
                  </a:lnTo>
                  <a:lnTo>
                    <a:pt x="18239" y="514960"/>
                  </a:lnTo>
                  <a:lnTo>
                    <a:pt x="56644" y="498028"/>
                  </a:lnTo>
                  <a:lnTo>
                    <a:pt x="98490" y="508284"/>
                  </a:lnTo>
                  <a:lnTo>
                    <a:pt x="124438" y="548272"/>
                  </a:lnTo>
                  <a:lnTo>
                    <a:pt x="125539" y="56052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>
            <a:extLst>
              <a:ext uri="{FF2B5EF4-FFF2-40B4-BE49-F238E27FC236}">
                <a16:creationId xmlns:a16="http://schemas.microsoft.com/office/drawing/2014/main" id="{6ABBA6BF-7312-1F86-771C-72997B85BBE1}"/>
              </a:ext>
            </a:extLst>
          </p:cNvPr>
          <p:cNvGrpSpPr/>
          <p:nvPr/>
        </p:nvGrpSpPr>
        <p:grpSpPr>
          <a:xfrm>
            <a:off x="10338517" y="522977"/>
            <a:ext cx="734695" cy="733425"/>
            <a:chOff x="10338517" y="4200897"/>
            <a:chExt cx="734695" cy="733425"/>
          </a:xfrm>
        </p:grpSpPr>
        <p:sp>
          <p:nvSpPr>
            <p:cNvPr id="45" name="object 45">
              <a:extLst>
                <a:ext uri="{FF2B5EF4-FFF2-40B4-BE49-F238E27FC236}">
                  <a16:creationId xmlns:a16="http://schemas.microsoft.com/office/drawing/2014/main" id="{545F5FE0-799B-461E-FE40-F66ABCEBBB61}"/>
                </a:ext>
              </a:extLst>
            </p:cNvPr>
            <p:cNvSpPr/>
            <p:nvPr/>
          </p:nvSpPr>
          <p:spPr>
            <a:xfrm>
              <a:off x="10339070" y="4201439"/>
              <a:ext cx="733425" cy="732790"/>
            </a:xfrm>
            <a:custGeom>
              <a:avLst/>
              <a:gdLst/>
              <a:ahLst/>
              <a:cxnLst/>
              <a:rect l="l" t="t" r="r" b="b"/>
              <a:pathLst>
                <a:path w="733425" h="732789">
                  <a:moveTo>
                    <a:pt x="388721" y="388734"/>
                  </a:moveTo>
                  <a:lnTo>
                    <a:pt x="344677" y="388734"/>
                  </a:lnTo>
                  <a:lnTo>
                    <a:pt x="344677" y="716902"/>
                  </a:lnTo>
                  <a:lnTo>
                    <a:pt x="349084" y="727176"/>
                  </a:lnTo>
                  <a:lnTo>
                    <a:pt x="355688" y="732320"/>
                  </a:lnTo>
                  <a:lnTo>
                    <a:pt x="376250" y="732320"/>
                  </a:lnTo>
                  <a:lnTo>
                    <a:pt x="382854" y="727176"/>
                  </a:lnTo>
                  <a:lnTo>
                    <a:pt x="388721" y="716902"/>
                  </a:lnTo>
                  <a:lnTo>
                    <a:pt x="388721" y="388734"/>
                  </a:lnTo>
                  <a:close/>
                </a:path>
                <a:path w="733425" h="732789">
                  <a:moveTo>
                    <a:pt x="716889" y="344690"/>
                  </a:moveTo>
                  <a:lnTo>
                    <a:pt x="15405" y="344690"/>
                  </a:lnTo>
                  <a:lnTo>
                    <a:pt x="8663" y="348960"/>
                  </a:lnTo>
                  <a:lnTo>
                    <a:pt x="3849" y="354053"/>
                  </a:lnTo>
                  <a:lnTo>
                    <a:pt x="962" y="359971"/>
                  </a:lnTo>
                  <a:lnTo>
                    <a:pt x="0" y="366712"/>
                  </a:lnTo>
                  <a:lnTo>
                    <a:pt x="903" y="373046"/>
                  </a:lnTo>
                  <a:lnTo>
                    <a:pt x="962" y="373460"/>
                  </a:lnTo>
                  <a:lnTo>
                    <a:pt x="3849" y="379380"/>
                  </a:lnTo>
                  <a:lnTo>
                    <a:pt x="8663" y="384471"/>
                  </a:lnTo>
                  <a:lnTo>
                    <a:pt x="15405" y="388734"/>
                  </a:lnTo>
                  <a:lnTo>
                    <a:pt x="716889" y="388734"/>
                  </a:lnTo>
                  <a:lnTo>
                    <a:pt x="724116" y="384057"/>
                  </a:lnTo>
                  <a:lnTo>
                    <a:pt x="729280" y="378828"/>
                  </a:lnTo>
                  <a:lnTo>
                    <a:pt x="732379" y="373046"/>
                  </a:lnTo>
                  <a:lnTo>
                    <a:pt x="733412" y="366712"/>
                  </a:lnTo>
                  <a:lnTo>
                    <a:pt x="732379" y="360378"/>
                  </a:lnTo>
                  <a:lnTo>
                    <a:pt x="729280" y="354596"/>
                  </a:lnTo>
                  <a:lnTo>
                    <a:pt x="724116" y="349367"/>
                  </a:lnTo>
                  <a:lnTo>
                    <a:pt x="716889" y="344690"/>
                  </a:lnTo>
                  <a:close/>
                </a:path>
                <a:path w="733425" h="732789">
                  <a:moveTo>
                    <a:pt x="366699" y="0"/>
                  </a:moveTo>
                  <a:lnTo>
                    <a:pt x="360095" y="0"/>
                  </a:lnTo>
                  <a:lnTo>
                    <a:pt x="353123" y="4775"/>
                  </a:lnTo>
                  <a:lnTo>
                    <a:pt x="345782" y="14325"/>
                  </a:lnTo>
                  <a:lnTo>
                    <a:pt x="344677" y="179501"/>
                  </a:lnTo>
                  <a:lnTo>
                    <a:pt x="344677" y="344690"/>
                  </a:lnTo>
                  <a:lnTo>
                    <a:pt x="388721" y="344690"/>
                  </a:lnTo>
                  <a:lnTo>
                    <a:pt x="388721" y="16522"/>
                  </a:lnTo>
                  <a:lnTo>
                    <a:pt x="384459" y="9295"/>
                  </a:lnTo>
                  <a:lnTo>
                    <a:pt x="379368" y="4132"/>
                  </a:lnTo>
                  <a:lnTo>
                    <a:pt x="373448" y="1033"/>
                  </a:lnTo>
                  <a:lnTo>
                    <a:pt x="3666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>
              <a:extLst>
                <a:ext uri="{FF2B5EF4-FFF2-40B4-BE49-F238E27FC236}">
                  <a16:creationId xmlns:a16="http://schemas.microsoft.com/office/drawing/2014/main" id="{51844D24-0C7C-7FC2-A308-715FC080A552}"/>
                </a:ext>
              </a:extLst>
            </p:cNvPr>
            <p:cNvSpPr/>
            <p:nvPr/>
          </p:nvSpPr>
          <p:spPr>
            <a:xfrm>
              <a:off x="10339067" y="4201448"/>
              <a:ext cx="733425" cy="732790"/>
            </a:xfrm>
            <a:custGeom>
              <a:avLst/>
              <a:gdLst/>
              <a:ahLst/>
              <a:cxnLst/>
              <a:rect l="l" t="t" r="r" b="b"/>
              <a:pathLst>
                <a:path w="733425" h="732789">
                  <a:moveTo>
                    <a:pt x="0" y="381023"/>
                  </a:moveTo>
                  <a:lnTo>
                    <a:pt x="0" y="376252"/>
                  </a:lnTo>
                  <a:lnTo>
                    <a:pt x="0" y="366707"/>
                  </a:lnTo>
                  <a:lnTo>
                    <a:pt x="963" y="359962"/>
                  </a:lnTo>
                  <a:lnTo>
                    <a:pt x="3854" y="354043"/>
                  </a:lnTo>
                  <a:lnTo>
                    <a:pt x="8672" y="348950"/>
                  </a:lnTo>
                  <a:lnTo>
                    <a:pt x="15417" y="344683"/>
                  </a:lnTo>
                  <a:lnTo>
                    <a:pt x="344683" y="344683"/>
                  </a:lnTo>
                  <a:lnTo>
                    <a:pt x="344683" y="179499"/>
                  </a:lnTo>
                  <a:lnTo>
                    <a:pt x="345784" y="14315"/>
                  </a:lnTo>
                  <a:lnTo>
                    <a:pt x="353126" y="4771"/>
                  </a:lnTo>
                  <a:lnTo>
                    <a:pt x="360100" y="0"/>
                  </a:lnTo>
                  <a:lnTo>
                    <a:pt x="366707" y="0"/>
                  </a:lnTo>
                  <a:lnTo>
                    <a:pt x="373452" y="1032"/>
                  </a:lnTo>
                  <a:lnTo>
                    <a:pt x="379371" y="4129"/>
                  </a:lnTo>
                  <a:lnTo>
                    <a:pt x="384464" y="9291"/>
                  </a:lnTo>
                  <a:lnTo>
                    <a:pt x="388732" y="16518"/>
                  </a:lnTo>
                  <a:lnTo>
                    <a:pt x="388732" y="344683"/>
                  </a:lnTo>
                  <a:lnTo>
                    <a:pt x="716897" y="344683"/>
                  </a:lnTo>
                  <a:lnTo>
                    <a:pt x="724124" y="349363"/>
                  </a:lnTo>
                  <a:lnTo>
                    <a:pt x="729286" y="354594"/>
                  </a:lnTo>
                  <a:lnTo>
                    <a:pt x="732383" y="360375"/>
                  </a:lnTo>
                  <a:lnTo>
                    <a:pt x="733415" y="366707"/>
                  </a:lnTo>
                  <a:lnTo>
                    <a:pt x="732383" y="373039"/>
                  </a:lnTo>
                  <a:lnTo>
                    <a:pt x="729286" y="378821"/>
                  </a:lnTo>
                  <a:lnTo>
                    <a:pt x="724124" y="384052"/>
                  </a:lnTo>
                  <a:lnTo>
                    <a:pt x="716897" y="388732"/>
                  </a:lnTo>
                  <a:lnTo>
                    <a:pt x="388732" y="388732"/>
                  </a:lnTo>
                  <a:lnTo>
                    <a:pt x="388732" y="716897"/>
                  </a:lnTo>
                  <a:lnTo>
                    <a:pt x="382859" y="727175"/>
                  </a:lnTo>
                  <a:lnTo>
                    <a:pt x="376252" y="732314"/>
                  </a:lnTo>
                  <a:lnTo>
                    <a:pt x="368910" y="732314"/>
                  </a:lnTo>
                  <a:lnTo>
                    <a:pt x="366707" y="732314"/>
                  </a:lnTo>
                  <a:lnTo>
                    <a:pt x="364505" y="732314"/>
                  </a:lnTo>
                  <a:lnTo>
                    <a:pt x="355695" y="732314"/>
                  </a:lnTo>
                  <a:lnTo>
                    <a:pt x="349088" y="727175"/>
                  </a:lnTo>
                  <a:lnTo>
                    <a:pt x="344683" y="716897"/>
                  </a:lnTo>
                  <a:lnTo>
                    <a:pt x="344683" y="388732"/>
                  </a:lnTo>
                  <a:lnTo>
                    <a:pt x="15417" y="388732"/>
                  </a:lnTo>
                  <a:lnTo>
                    <a:pt x="8672" y="384464"/>
                  </a:lnTo>
                  <a:lnTo>
                    <a:pt x="3854" y="379371"/>
                  </a:lnTo>
                  <a:lnTo>
                    <a:pt x="963" y="373452"/>
                  </a:lnTo>
                  <a:lnTo>
                    <a:pt x="0" y="366707"/>
                  </a:lnTo>
                  <a:lnTo>
                    <a:pt x="0" y="38102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>
            <a:extLst>
              <a:ext uri="{FF2B5EF4-FFF2-40B4-BE49-F238E27FC236}">
                <a16:creationId xmlns:a16="http://schemas.microsoft.com/office/drawing/2014/main" id="{7BDE815F-A38E-B8E0-378E-CC6F0D466E23}"/>
              </a:ext>
            </a:extLst>
          </p:cNvPr>
          <p:cNvGrpSpPr/>
          <p:nvPr/>
        </p:nvGrpSpPr>
        <p:grpSpPr>
          <a:xfrm>
            <a:off x="11422114" y="400741"/>
            <a:ext cx="763270" cy="777875"/>
            <a:chOff x="11422114" y="4078661"/>
            <a:chExt cx="763270" cy="777875"/>
          </a:xfrm>
        </p:grpSpPr>
        <p:sp>
          <p:nvSpPr>
            <p:cNvPr id="48" name="object 48">
              <a:extLst>
                <a:ext uri="{FF2B5EF4-FFF2-40B4-BE49-F238E27FC236}">
                  <a16:creationId xmlns:a16="http://schemas.microsoft.com/office/drawing/2014/main" id="{9EC7BF4C-AB9A-C5B3-8A12-8BF0F34F1BF8}"/>
                </a:ext>
              </a:extLst>
            </p:cNvPr>
            <p:cNvSpPr/>
            <p:nvPr/>
          </p:nvSpPr>
          <p:spPr>
            <a:xfrm>
              <a:off x="11422672" y="4079214"/>
              <a:ext cx="421005" cy="776605"/>
            </a:xfrm>
            <a:custGeom>
              <a:avLst/>
              <a:gdLst/>
              <a:ahLst/>
              <a:cxnLst/>
              <a:rect l="l" t="t" r="r" b="b"/>
              <a:pathLst>
                <a:path w="421004" h="776604">
                  <a:moveTo>
                    <a:pt x="222440" y="0"/>
                  </a:moveTo>
                  <a:lnTo>
                    <a:pt x="213639" y="0"/>
                  </a:lnTo>
                  <a:lnTo>
                    <a:pt x="207786" y="821"/>
                  </a:lnTo>
                  <a:lnTo>
                    <a:pt x="192436" y="2197"/>
                  </a:lnTo>
                  <a:lnTo>
                    <a:pt x="53962" y="12103"/>
                  </a:lnTo>
                  <a:lnTo>
                    <a:pt x="48082" y="12103"/>
                  </a:lnTo>
                  <a:lnTo>
                    <a:pt x="43675" y="16878"/>
                  </a:lnTo>
                  <a:lnTo>
                    <a:pt x="36334" y="51752"/>
                  </a:lnTo>
                  <a:lnTo>
                    <a:pt x="35713" y="54227"/>
                  </a:lnTo>
                  <a:lnTo>
                    <a:pt x="35598" y="54686"/>
                  </a:lnTo>
                  <a:lnTo>
                    <a:pt x="36702" y="57264"/>
                  </a:lnTo>
                  <a:lnTo>
                    <a:pt x="42583" y="61658"/>
                  </a:lnTo>
                  <a:lnTo>
                    <a:pt x="45148" y="62763"/>
                  </a:lnTo>
                  <a:lnTo>
                    <a:pt x="75984" y="62763"/>
                  </a:lnTo>
                  <a:lnTo>
                    <a:pt x="94288" y="64554"/>
                  </a:lnTo>
                  <a:lnTo>
                    <a:pt x="107365" y="67719"/>
                  </a:lnTo>
                  <a:lnTo>
                    <a:pt x="115214" y="72261"/>
                  </a:lnTo>
                  <a:lnTo>
                    <a:pt x="117830" y="78181"/>
                  </a:lnTo>
                  <a:lnTo>
                    <a:pt x="115628" y="91618"/>
                  </a:lnTo>
                  <a:lnTo>
                    <a:pt x="98008" y="167386"/>
                  </a:lnTo>
                  <a:lnTo>
                    <a:pt x="82589" y="229715"/>
                  </a:lnTo>
                  <a:lnTo>
                    <a:pt x="62763" y="308343"/>
                  </a:lnTo>
                  <a:lnTo>
                    <a:pt x="42460" y="387974"/>
                  </a:lnTo>
                  <a:lnTo>
                    <a:pt x="26701" y="450675"/>
                  </a:lnTo>
                  <a:lnTo>
                    <a:pt x="15486" y="496445"/>
                  </a:lnTo>
                  <a:lnTo>
                    <a:pt x="4955" y="544550"/>
                  </a:lnTo>
                  <a:lnTo>
                    <a:pt x="0" y="589153"/>
                  </a:lnTo>
                  <a:lnTo>
                    <a:pt x="0" y="599059"/>
                  </a:lnTo>
                  <a:lnTo>
                    <a:pt x="3303" y="642628"/>
                  </a:lnTo>
                  <a:lnTo>
                    <a:pt x="12111" y="679727"/>
                  </a:lnTo>
                  <a:lnTo>
                    <a:pt x="46253" y="734517"/>
                  </a:lnTo>
                  <a:lnTo>
                    <a:pt x="93878" y="765898"/>
                  </a:lnTo>
                  <a:lnTo>
                    <a:pt x="146456" y="776363"/>
                  </a:lnTo>
                  <a:lnTo>
                    <a:pt x="195739" y="770168"/>
                  </a:lnTo>
                  <a:lnTo>
                    <a:pt x="243366" y="751582"/>
                  </a:lnTo>
                  <a:lnTo>
                    <a:pt x="267077" y="735609"/>
                  </a:lnTo>
                  <a:lnTo>
                    <a:pt x="151968" y="735609"/>
                  </a:lnTo>
                  <a:lnTo>
                    <a:pt x="139393" y="734517"/>
                  </a:lnTo>
                  <a:lnTo>
                    <a:pt x="96351" y="703123"/>
                  </a:lnTo>
                  <a:lnTo>
                    <a:pt x="83135" y="663480"/>
                  </a:lnTo>
                  <a:lnTo>
                    <a:pt x="81483" y="638708"/>
                  </a:lnTo>
                  <a:lnTo>
                    <a:pt x="82997" y="615443"/>
                  </a:lnTo>
                  <a:lnTo>
                    <a:pt x="95113" y="548264"/>
                  </a:lnTo>
                  <a:lnTo>
                    <a:pt x="105714" y="504355"/>
                  </a:lnTo>
                  <a:lnTo>
                    <a:pt x="128841" y="409651"/>
                  </a:lnTo>
                  <a:lnTo>
                    <a:pt x="135445" y="400837"/>
                  </a:lnTo>
                  <a:lnTo>
                    <a:pt x="139577" y="394781"/>
                  </a:lnTo>
                  <a:lnTo>
                    <a:pt x="168482" y="363951"/>
                  </a:lnTo>
                  <a:lnTo>
                    <a:pt x="201245" y="337245"/>
                  </a:lnTo>
                  <a:lnTo>
                    <a:pt x="220243" y="327063"/>
                  </a:lnTo>
                  <a:lnTo>
                    <a:pt x="149758" y="327063"/>
                  </a:lnTo>
                  <a:lnTo>
                    <a:pt x="149758" y="324853"/>
                  </a:lnTo>
                  <a:lnTo>
                    <a:pt x="154165" y="303936"/>
                  </a:lnTo>
                  <a:lnTo>
                    <a:pt x="157677" y="292782"/>
                  </a:lnTo>
                  <a:lnTo>
                    <a:pt x="161602" y="279152"/>
                  </a:lnTo>
                  <a:lnTo>
                    <a:pt x="175572" y="224778"/>
                  </a:lnTo>
                  <a:lnTo>
                    <a:pt x="184930" y="186240"/>
                  </a:lnTo>
                  <a:lnTo>
                    <a:pt x="189407" y="167386"/>
                  </a:lnTo>
                  <a:lnTo>
                    <a:pt x="205785" y="102201"/>
                  </a:lnTo>
                  <a:lnTo>
                    <a:pt x="217374" y="54686"/>
                  </a:lnTo>
                  <a:lnTo>
                    <a:pt x="224506" y="23462"/>
                  </a:lnTo>
                  <a:lnTo>
                    <a:pt x="226847" y="9906"/>
                  </a:lnTo>
                  <a:lnTo>
                    <a:pt x="226847" y="3302"/>
                  </a:lnTo>
                  <a:lnTo>
                    <a:pt x="222440" y="0"/>
                  </a:lnTo>
                  <a:close/>
                </a:path>
                <a:path w="421004" h="776604">
                  <a:moveTo>
                    <a:pt x="367620" y="318249"/>
                  </a:moveTo>
                  <a:lnTo>
                    <a:pt x="258787" y="318249"/>
                  </a:lnTo>
                  <a:lnTo>
                    <a:pt x="288174" y="323342"/>
                  </a:lnTo>
                  <a:lnTo>
                    <a:pt x="309165" y="338623"/>
                  </a:lnTo>
                  <a:lnTo>
                    <a:pt x="321691" y="363951"/>
                  </a:lnTo>
                  <a:lnTo>
                    <a:pt x="321760" y="364090"/>
                  </a:lnTo>
                  <a:lnTo>
                    <a:pt x="325958" y="399745"/>
                  </a:lnTo>
                  <a:lnTo>
                    <a:pt x="325958" y="406349"/>
                  </a:lnTo>
                  <a:lnTo>
                    <a:pt x="324719" y="427682"/>
                  </a:lnTo>
                  <a:lnTo>
                    <a:pt x="314808" y="486046"/>
                  </a:lnTo>
                  <a:lnTo>
                    <a:pt x="296432" y="560034"/>
                  </a:lnTo>
                  <a:lnTo>
                    <a:pt x="278263" y="617851"/>
                  </a:lnTo>
                  <a:lnTo>
                    <a:pt x="260852" y="656186"/>
                  </a:lnTo>
                  <a:lnTo>
                    <a:pt x="225742" y="700366"/>
                  </a:lnTo>
                  <a:lnTo>
                    <a:pt x="188583" y="726798"/>
                  </a:lnTo>
                  <a:lnTo>
                    <a:pt x="151968" y="735609"/>
                  </a:lnTo>
                  <a:lnTo>
                    <a:pt x="267077" y="735609"/>
                  </a:lnTo>
                  <a:lnTo>
                    <a:pt x="333667" y="677252"/>
                  </a:lnTo>
                  <a:lnTo>
                    <a:pt x="364986" y="636681"/>
                  </a:lnTo>
                  <a:lnTo>
                    <a:pt x="389345" y="594259"/>
                  </a:lnTo>
                  <a:lnTo>
                    <a:pt x="406744" y="549989"/>
                  </a:lnTo>
                  <a:lnTo>
                    <a:pt x="417073" y="504355"/>
                  </a:lnTo>
                  <a:lnTo>
                    <a:pt x="417182" y="503870"/>
                  </a:lnTo>
                  <a:lnTo>
                    <a:pt x="420662" y="455904"/>
                  </a:lnTo>
                  <a:lnTo>
                    <a:pt x="417563" y="419009"/>
                  </a:lnTo>
                  <a:lnTo>
                    <a:pt x="409373" y="385419"/>
                  </a:lnTo>
                  <a:lnTo>
                    <a:pt x="396089" y="355134"/>
                  </a:lnTo>
                  <a:lnTo>
                    <a:pt x="377710" y="328155"/>
                  </a:lnTo>
                  <a:lnTo>
                    <a:pt x="367620" y="318249"/>
                  </a:lnTo>
                  <a:close/>
                </a:path>
                <a:path w="421004" h="776604">
                  <a:moveTo>
                    <a:pt x="267589" y="277507"/>
                  </a:moveTo>
                  <a:lnTo>
                    <a:pt x="211153" y="288518"/>
                  </a:lnTo>
                  <a:lnTo>
                    <a:pt x="156375" y="321551"/>
                  </a:lnTo>
                  <a:lnTo>
                    <a:pt x="151968" y="325958"/>
                  </a:lnTo>
                  <a:lnTo>
                    <a:pt x="149758" y="327063"/>
                  </a:lnTo>
                  <a:lnTo>
                    <a:pt x="220243" y="327063"/>
                  </a:lnTo>
                  <a:lnTo>
                    <a:pt x="230082" y="323205"/>
                  </a:lnTo>
                  <a:lnTo>
                    <a:pt x="239787" y="320451"/>
                  </a:lnTo>
                  <a:lnTo>
                    <a:pt x="249355" y="318799"/>
                  </a:lnTo>
                  <a:lnTo>
                    <a:pt x="258787" y="318249"/>
                  </a:lnTo>
                  <a:lnTo>
                    <a:pt x="367620" y="318249"/>
                  </a:lnTo>
                  <a:lnTo>
                    <a:pt x="355139" y="305995"/>
                  </a:lnTo>
                  <a:lnTo>
                    <a:pt x="329260" y="290168"/>
                  </a:lnTo>
                  <a:lnTo>
                    <a:pt x="300075" y="280672"/>
                  </a:lnTo>
                  <a:lnTo>
                    <a:pt x="267589" y="2775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>
              <a:extLst>
                <a:ext uri="{FF2B5EF4-FFF2-40B4-BE49-F238E27FC236}">
                  <a16:creationId xmlns:a16="http://schemas.microsoft.com/office/drawing/2014/main" id="{B161D963-E7DC-6C68-37C7-EBA78FDE16E0}"/>
                </a:ext>
              </a:extLst>
            </p:cNvPr>
            <p:cNvSpPr/>
            <p:nvPr/>
          </p:nvSpPr>
          <p:spPr>
            <a:xfrm>
              <a:off x="11422665" y="4079212"/>
              <a:ext cx="421005" cy="776605"/>
            </a:xfrm>
            <a:custGeom>
              <a:avLst/>
              <a:gdLst/>
              <a:ahLst/>
              <a:cxnLst/>
              <a:rect l="l" t="t" r="r" b="b"/>
              <a:pathLst>
                <a:path w="421004" h="776604">
                  <a:moveTo>
                    <a:pt x="36340" y="51757"/>
                  </a:moveTo>
                  <a:lnTo>
                    <a:pt x="48086" y="12113"/>
                  </a:lnTo>
                  <a:lnTo>
                    <a:pt x="53960" y="12113"/>
                  </a:lnTo>
                  <a:lnTo>
                    <a:pt x="59328" y="11769"/>
                  </a:lnTo>
                  <a:lnTo>
                    <a:pt x="98972" y="9016"/>
                  </a:lnTo>
                  <a:lnTo>
                    <a:pt x="167592" y="4129"/>
                  </a:lnTo>
                  <a:lnTo>
                    <a:pt x="207787" y="826"/>
                  </a:lnTo>
                  <a:lnTo>
                    <a:pt x="213637" y="0"/>
                  </a:lnTo>
                  <a:lnTo>
                    <a:pt x="222447" y="0"/>
                  </a:lnTo>
                  <a:lnTo>
                    <a:pt x="226852" y="3303"/>
                  </a:lnTo>
                  <a:lnTo>
                    <a:pt x="226852" y="9911"/>
                  </a:lnTo>
                  <a:lnTo>
                    <a:pt x="224512" y="23469"/>
                  </a:lnTo>
                  <a:lnTo>
                    <a:pt x="217492" y="54235"/>
                  </a:lnTo>
                  <a:lnTo>
                    <a:pt x="205791" y="102207"/>
                  </a:lnTo>
                  <a:lnTo>
                    <a:pt x="189410" y="167386"/>
                  </a:lnTo>
                  <a:lnTo>
                    <a:pt x="184937" y="186244"/>
                  </a:lnTo>
                  <a:lnTo>
                    <a:pt x="175576" y="224787"/>
                  </a:lnTo>
                  <a:lnTo>
                    <a:pt x="165940" y="263055"/>
                  </a:lnTo>
                  <a:lnTo>
                    <a:pt x="154171" y="303938"/>
                  </a:lnTo>
                  <a:lnTo>
                    <a:pt x="149766" y="324861"/>
                  </a:lnTo>
                  <a:lnTo>
                    <a:pt x="149766" y="327063"/>
                  </a:lnTo>
                  <a:lnTo>
                    <a:pt x="151969" y="325962"/>
                  </a:lnTo>
                  <a:lnTo>
                    <a:pt x="156373" y="321557"/>
                  </a:lnTo>
                  <a:lnTo>
                    <a:pt x="183560" y="302286"/>
                  </a:lnTo>
                  <a:lnTo>
                    <a:pt x="211159" y="288520"/>
                  </a:lnTo>
                  <a:lnTo>
                    <a:pt x="239172" y="280261"/>
                  </a:lnTo>
                  <a:lnTo>
                    <a:pt x="267597" y="277508"/>
                  </a:lnTo>
                  <a:lnTo>
                    <a:pt x="300083" y="280674"/>
                  </a:lnTo>
                  <a:lnTo>
                    <a:pt x="355145" y="306002"/>
                  </a:lnTo>
                  <a:lnTo>
                    <a:pt x="396096" y="355145"/>
                  </a:lnTo>
                  <a:lnTo>
                    <a:pt x="417570" y="419015"/>
                  </a:lnTo>
                  <a:lnTo>
                    <a:pt x="420667" y="455907"/>
                  </a:lnTo>
                  <a:lnTo>
                    <a:pt x="417187" y="503876"/>
                  </a:lnTo>
                  <a:lnTo>
                    <a:pt x="406748" y="549995"/>
                  </a:lnTo>
                  <a:lnTo>
                    <a:pt x="389349" y="594264"/>
                  </a:lnTo>
                  <a:lnTo>
                    <a:pt x="364990" y="636684"/>
                  </a:lnTo>
                  <a:lnTo>
                    <a:pt x="333671" y="677253"/>
                  </a:lnTo>
                  <a:lnTo>
                    <a:pt x="289346" y="720613"/>
                  </a:lnTo>
                  <a:lnTo>
                    <a:pt x="243370" y="751585"/>
                  </a:lnTo>
                  <a:lnTo>
                    <a:pt x="195742" y="770168"/>
                  </a:lnTo>
                  <a:lnTo>
                    <a:pt x="146462" y="776363"/>
                  </a:lnTo>
                  <a:lnTo>
                    <a:pt x="119551" y="773747"/>
                  </a:lnTo>
                  <a:lnTo>
                    <a:pt x="69445" y="752824"/>
                  </a:lnTo>
                  <a:lnTo>
                    <a:pt x="26429" y="710358"/>
                  </a:lnTo>
                  <a:lnTo>
                    <a:pt x="3303" y="642633"/>
                  </a:lnTo>
                  <a:lnTo>
                    <a:pt x="0" y="599066"/>
                  </a:lnTo>
                  <a:lnTo>
                    <a:pt x="0" y="589155"/>
                  </a:lnTo>
                  <a:lnTo>
                    <a:pt x="4955" y="544555"/>
                  </a:lnTo>
                  <a:lnTo>
                    <a:pt x="15485" y="496445"/>
                  </a:lnTo>
                  <a:lnTo>
                    <a:pt x="26704" y="450676"/>
                  </a:lnTo>
                  <a:lnTo>
                    <a:pt x="42465" y="387975"/>
                  </a:lnTo>
                  <a:lnTo>
                    <a:pt x="62769" y="308342"/>
                  </a:lnTo>
                  <a:lnTo>
                    <a:pt x="82591" y="229715"/>
                  </a:lnTo>
                  <a:lnTo>
                    <a:pt x="98008" y="167386"/>
                  </a:lnTo>
                  <a:lnTo>
                    <a:pt x="109021" y="121355"/>
                  </a:lnTo>
                  <a:lnTo>
                    <a:pt x="115628" y="91621"/>
                  </a:lnTo>
                  <a:lnTo>
                    <a:pt x="117831" y="78186"/>
                  </a:lnTo>
                  <a:lnTo>
                    <a:pt x="115215" y="72267"/>
                  </a:lnTo>
                  <a:lnTo>
                    <a:pt x="107369" y="67725"/>
                  </a:lnTo>
                  <a:lnTo>
                    <a:pt x="94292" y="64559"/>
                  </a:lnTo>
                  <a:lnTo>
                    <a:pt x="75984" y="62769"/>
                  </a:lnTo>
                  <a:lnTo>
                    <a:pt x="72314" y="62769"/>
                  </a:lnTo>
                  <a:lnTo>
                    <a:pt x="69377" y="62769"/>
                  </a:lnTo>
                  <a:lnTo>
                    <a:pt x="45150" y="62769"/>
                  </a:lnTo>
                  <a:lnTo>
                    <a:pt x="42580" y="61668"/>
                  </a:lnTo>
                  <a:lnTo>
                    <a:pt x="39644" y="59466"/>
                  </a:lnTo>
                  <a:lnTo>
                    <a:pt x="36707" y="57263"/>
                  </a:lnTo>
                  <a:lnTo>
                    <a:pt x="35606" y="54694"/>
                  </a:lnTo>
                  <a:lnTo>
                    <a:pt x="36340" y="51757"/>
                  </a:lnTo>
                  <a:close/>
                </a:path>
                <a:path w="421004" h="776604">
                  <a:moveTo>
                    <a:pt x="325962" y="406351"/>
                  </a:moveTo>
                  <a:lnTo>
                    <a:pt x="325962" y="399744"/>
                  </a:lnTo>
                  <a:lnTo>
                    <a:pt x="321764" y="364092"/>
                  </a:lnTo>
                  <a:lnTo>
                    <a:pt x="309168" y="338626"/>
                  </a:lnTo>
                  <a:lnTo>
                    <a:pt x="288176" y="323347"/>
                  </a:lnTo>
                  <a:lnTo>
                    <a:pt x="258787" y="318253"/>
                  </a:lnTo>
                  <a:lnTo>
                    <a:pt x="249358" y="318804"/>
                  </a:lnTo>
                  <a:lnTo>
                    <a:pt x="210540" y="331812"/>
                  </a:lnTo>
                  <a:lnTo>
                    <a:pt x="175920" y="357209"/>
                  </a:lnTo>
                  <a:lnTo>
                    <a:pt x="144260" y="388732"/>
                  </a:lnTo>
                  <a:lnTo>
                    <a:pt x="135450" y="400845"/>
                  </a:lnTo>
                  <a:lnTo>
                    <a:pt x="128843" y="409655"/>
                  </a:lnTo>
                  <a:lnTo>
                    <a:pt x="105717" y="504360"/>
                  </a:lnTo>
                  <a:lnTo>
                    <a:pt x="95118" y="548272"/>
                  </a:lnTo>
                  <a:lnTo>
                    <a:pt x="83004" y="615446"/>
                  </a:lnTo>
                  <a:lnTo>
                    <a:pt x="81490" y="638710"/>
                  </a:lnTo>
                  <a:lnTo>
                    <a:pt x="83142" y="663487"/>
                  </a:lnTo>
                  <a:lnTo>
                    <a:pt x="96357" y="703131"/>
                  </a:lnTo>
                  <a:lnTo>
                    <a:pt x="127742" y="731213"/>
                  </a:lnTo>
                  <a:lnTo>
                    <a:pt x="151969" y="735618"/>
                  </a:lnTo>
                  <a:lnTo>
                    <a:pt x="170207" y="733415"/>
                  </a:lnTo>
                  <a:lnTo>
                    <a:pt x="207098" y="715796"/>
                  </a:lnTo>
                  <a:lnTo>
                    <a:pt x="238828" y="687026"/>
                  </a:lnTo>
                  <a:lnTo>
                    <a:pt x="269800" y="638710"/>
                  </a:lnTo>
                  <a:lnTo>
                    <a:pt x="287144" y="591632"/>
                  </a:lnTo>
                  <a:lnTo>
                    <a:pt x="306140" y="523081"/>
                  </a:lnTo>
                  <a:lnTo>
                    <a:pt x="321006" y="454255"/>
                  </a:lnTo>
                  <a:lnTo>
                    <a:pt x="324723" y="427688"/>
                  </a:lnTo>
                  <a:lnTo>
                    <a:pt x="325962" y="40635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>
              <a:extLst>
                <a:ext uri="{FF2B5EF4-FFF2-40B4-BE49-F238E27FC236}">
                  <a16:creationId xmlns:a16="http://schemas.microsoft.com/office/drawing/2014/main" id="{D0B2C549-788B-9DE6-4D52-7B8BFF22C719}"/>
                </a:ext>
              </a:extLst>
            </p:cNvPr>
            <p:cNvSpPr/>
            <p:nvPr/>
          </p:nvSpPr>
          <p:spPr>
            <a:xfrm>
              <a:off x="11875274" y="4115549"/>
              <a:ext cx="309880" cy="740410"/>
            </a:xfrm>
            <a:custGeom>
              <a:avLst/>
              <a:gdLst/>
              <a:ahLst/>
              <a:cxnLst/>
              <a:rect l="l" t="t" r="r" b="b"/>
              <a:pathLst>
                <a:path w="309879" h="740410">
                  <a:moveTo>
                    <a:pt x="248869" y="0"/>
                  </a:moveTo>
                  <a:lnTo>
                    <a:pt x="211291" y="12185"/>
                  </a:lnTo>
                  <a:lnTo>
                    <a:pt x="184731" y="42397"/>
                  </a:lnTo>
                  <a:lnTo>
                    <a:pt x="179501" y="67170"/>
                  </a:lnTo>
                  <a:lnTo>
                    <a:pt x="180873" y="78943"/>
                  </a:lnTo>
                  <a:lnTo>
                    <a:pt x="209778" y="111775"/>
                  </a:lnTo>
                  <a:lnTo>
                    <a:pt x="225742" y="114528"/>
                  </a:lnTo>
                  <a:lnTo>
                    <a:pt x="238686" y="112737"/>
                  </a:lnTo>
                  <a:lnTo>
                    <a:pt x="274205" y="92506"/>
                  </a:lnTo>
                  <a:lnTo>
                    <a:pt x="294851" y="58638"/>
                  </a:lnTo>
                  <a:lnTo>
                    <a:pt x="296227" y="46253"/>
                  </a:lnTo>
                  <a:lnTo>
                    <a:pt x="294918" y="36752"/>
                  </a:lnTo>
                  <a:lnTo>
                    <a:pt x="267044" y="3305"/>
                  </a:lnTo>
                  <a:lnTo>
                    <a:pt x="248869" y="0"/>
                  </a:lnTo>
                  <a:close/>
                </a:path>
                <a:path w="309879" h="740410">
                  <a:moveTo>
                    <a:pt x="236616" y="283019"/>
                  </a:moveTo>
                  <a:lnTo>
                    <a:pt x="148666" y="283019"/>
                  </a:lnTo>
                  <a:lnTo>
                    <a:pt x="156852" y="284670"/>
                  </a:lnTo>
                  <a:lnTo>
                    <a:pt x="162702" y="289623"/>
                  </a:lnTo>
                  <a:lnTo>
                    <a:pt x="166214" y="297882"/>
                  </a:lnTo>
                  <a:lnTo>
                    <a:pt x="167385" y="309448"/>
                  </a:lnTo>
                  <a:lnTo>
                    <a:pt x="166543" y="319354"/>
                  </a:lnTo>
                  <a:lnTo>
                    <a:pt x="166490" y="319975"/>
                  </a:lnTo>
                  <a:lnTo>
                    <a:pt x="154169" y="368979"/>
                  </a:lnTo>
                  <a:lnTo>
                    <a:pt x="129943" y="435602"/>
                  </a:lnTo>
                  <a:lnTo>
                    <a:pt x="111226" y="485635"/>
                  </a:lnTo>
                  <a:lnTo>
                    <a:pt x="92571" y="534365"/>
                  </a:lnTo>
                  <a:lnTo>
                    <a:pt x="78460" y="571531"/>
                  </a:lnTo>
                  <a:lnTo>
                    <a:pt x="68892" y="597134"/>
                  </a:lnTo>
                  <a:lnTo>
                    <a:pt x="63868" y="611174"/>
                  </a:lnTo>
                  <a:lnTo>
                    <a:pt x="61458" y="619571"/>
                  </a:lnTo>
                  <a:lnTo>
                    <a:pt x="59776" y="628041"/>
                  </a:lnTo>
                  <a:lnTo>
                    <a:pt x="59736" y="628243"/>
                  </a:lnTo>
                  <a:lnTo>
                    <a:pt x="58780" y="636511"/>
                  </a:lnTo>
                  <a:lnTo>
                    <a:pt x="58701" y="637192"/>
                  </a:lnTo>
                  <a:lnTo>
                    <a:pt x="58384" y="645661"/>
                  </a:lnTo>
                  <a:lnTo>
                    <a:pt x="66621" y="687717"/>
                  </a:lnTo>
                  <a:lnTo>
                    <a:pt x="104403" y="727020"/>
                  </a:lnTo>
                  <a:lnTo>
                    <a:pt x="154165" y="740028"/>
                  </a:lnTo>
                  <a:lnTo>
                    <a:pt x="171246" y="738583"/>
                  </a:lnTo>
                  <a:lnTo>
                    <a:pt x="171799" y="738583"/>
                  </a:lnTo>
                  <a:lnTo>
                    <a:pt x="222440" y="715797"/>
                  </a:lnTo>
                  <a:lnTo>
                    <a:pt x="241490" y="699274"/>
                  </a:lnTo>
                  <a:lnTo>
                    <a:pt x="159677" y="699274"/>
                  </a:lnTo>
                  <a:lnTo>
                    <a:pt x="151485" y="697555"/>
                  </a:lnTo>
                  <a:lnTo>
                    <a:pt x="145635" y="692396"/>
                  </a:lnTo>
                  <a:lnTo>
                    <a:pt x="142126" y="683795"/>
                  </a:lnTo>
                  <a:lnTo>
                    <a:pt x="140957" y="671753"/>
                  </a:lnTo>
                  <a:lnTo>
                    <a:pt x="141300" y="665416"/>
                  </a:lnTo>
                  <a:lnTo>
                    <a:pt x="155955" y="609324"/>
                  </a:lnTo>
                  <a:lnTo>
                    <a:pt x="179081" y="547101"/>
                  </a:lnTo>
                  <a:lnTo>
                    <a:pt x="206199" y="477583"/>
                  </a:lnTo>
                  <a:lnTo>
                    <a:pt x="218038" y="446819"/>
                  </a:lnTo>
                  <a:lnTo>
                    <a:pt x="236665" y="396717"/>
                  </a:lnTo>
                  <a:lnTo>
                    <a:pt x="248321" y="359549"/>
                  </a:lnTo>
                  <a:lnTo>
                    <a:pt x="252171" y="334771"/>
                  </a:lnTo>
                  <a:lnTo>
                    <a:pt x="249904" y="314402"/>
                  </a:lnTo>
                  <a:lnTo>
                    <a:pt x="244192" y="296233"/>
                  </a:lnTo>
                  <a:lnTo>
                    <a:pt x="236616" y="283019"/>
                  </a:lnTo>
                  <a:close/>
                </a:path>
                <a:path w="309879" h="740410">
                  <a:moveTo>
                    <a:pt x="302094" y="559422"/>
                  </a:moveTo>
                  <a:lnTo>
                    <a:pt x="276402" y="559422"/>
                  </a:lnTo>
                  <a:lnTo>
                    <a:pt x="270167" y="560158"/>
                  </a:lnTo>
                  <a:lnTo>
                    <a:pt x="267233" y="563092"/>
                  </a:lnTo>
                  <a:lnTo>
                    <a:pt x="265391" y="568236"/>
                  </a:lnTo>
                  <a:lnTo>
                    <a:pt x="263194" y="577037"/>
                  </a:lnTo>
                  <a:lnTo>
                    <a:pt x="256929" y="595556"/>
                  </a:lnTo>
                  <a:lnTo>
                    <a:pt x="235661" y="642010"/>
                  </a:lnTo>
                  <a:lnTo>
                    <a:pt x="213154" y="673603"/>
                  </a:lnTo>
                  <a:lnTo>
                    <a:pt x="180593" y="695972"/>
                  </a:lnTo>
                  <a:lnTo>
                    <a:pt x="166281" y="699274"/>
                  </a:lnTo>
                  <a:lnTo>
                    <a:pt x="241490" y="699274"/>
                  </a:lnTo>
                  <a:lnTo>
                    <a:pt x="271995" y="660730"/>
                  </a:lnTo>
                  <a:lnTo>
                    <a:pt x="294093" y="617581"/>
                  </a:lnTo>
                  <a:lnTo>
                    <a:pt x="308816" y="575868"/>
                  </a:lnTo>
                  <a:lnTo>
                    <a:pt x="309435" y="563092"/>
                  </a:lnTo>
                  <a:lnTo>
                    <a:pt x="302094" y="559422"/>
                  </a:lnTo>
                  <a:close/>
                </a:path>
                <a:path w="309879" h="740410">
                  <a:moveTo>
                    <a:pt x="150863" y="241172"/>
                  </a:moveTo>
                  <a:lnTo>
                    <a:pt x="100894" y="254383"/>
                  </a:lnTo>
                  <a:lnTo>
                    <a:pt x="69783" y="278403"/>
                  </a:lnTo>
                  <a:lnTo>
                    <a:pt x="36334" y="321563"/>
                  </a:lnTo>
                  <a:lnTo>
                    <a:pt x="15273" y="364712"/>
                  </a:lnTo>
                  <a:lnTo>
                    <a:pt x="619" y="406419"/>
                  </a:lnTo>
                  <a:lnTo>
                    <a:pt x="0" y="411860"/>
                  </a:lnTo>
                  <a:lnTo>
                    <a:pt x="0" y="414058"/>
                  </a:lnTo>
                  <a:lnTo>
                    <a:pt x="2197" y="417360"/>
                  </a:lnTo>
                  <a:lnTo>
                    <a:pt x="6603" y="421766"/>
                  </a:lnTo>
                  <a:lnTo>
                    <a:pt x="35966" y="421766"/>
                  </a:lnTo>
                  <a:lnTo>
                    <a:pt x="37071" y="421398"/>
                  </a:lnTo>
                  <a:lnTo>
                    <a:pt x="40004" y="419938"/>
                  </a:lnTo>
                  <a:lnTo>
                    <a:pt x="40741" y="419201"/>
                  </a:lnTo>
                  <a:lnTo>
                    <a:pt x="40865" y="417360"/>
                  </a:lnTo>
                  <a:lnTo>
                    <a:pt x="41109" y="416636"/>
                  </a:lnTo>
                  <a:lnTo>
                    <a:pt x="42583" y="413689"/>
                  </a:lnTo>
                  <a:lnTo>
                    <a:pt x="43306" y="412597"/>
                  </a:lnTo>
                  <a:lnTo>
                    <a:pt x="44043" y="411860"/>
                  </a:lnTo>
                  <a:lnTo>
                    <a:pt x="52030" y="385019"/>
                  </a:lnTo>
                  <a:lnTo>
                    <a:pt x="72952" y="338766"/>
                  </a:lnTo>
                  <a:lnTo>
                    <a:pt x="99998" y="303454"/>
                  </a:lnTo>
                  <a:lnTo>
                    <a:pt x="146456" y="283019"/>
                  </a:lnTo>
                  <a:lnTo>
                    <a:pt x="236616" y="283019"/>
                  </a:lnTo>
                  <a:lnTo>
                    <a:pt x="235036" y="280265"/>
                  </a:lnTo>
                  <a:lnTo>
                    <a:pt x="222440" y="266496"/>
                  </a:lnTo>
                  <a:lnTo>
                    <a:pt x="207231" y="255414"/>
                  </a:lnTo>
                  <a:lnTo>
                    <a:pt x="190233" y="247500"/>
                  </a:lnTo>
                  <a:lnTo>
                    <a:pt x="171444" y="242754"/>
                  </a:lnTo>
                  <a:lnTo>
                    <a:pt x="150863" y="241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>
              <a:extLst>
                <a:ext uri="{FF2B5EF4-FFF2-40B4-BE49-F238E27FC236}">
                  <a16:creationId xmlns:a16="http://schemas.microsoft.com/office/drawing/2014/main" id="{6D936035-2C75-718C-71A5-B261BF85F62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54222" y="4115002"/>
              <a:ext cx="117831" cy="115628"/>
            </a:xfrm>
            <a:prstGeom prst="rect">
              <a:avLst/>
            </a:prstGeom>
          </p:spPr>
        </p:pic>
        <p:sp>
          <p:nvSpPr>
            <p:cNvPr id="52" name="object 52">
              <a:extLst>
                <a:ext uri="{FF2B5EF4-FFF2-40B4-BE49-F238E27FC236}">
                  <a16:creationId xmlns:a16="http://schemas.microsoft.com/office/drawing/2014/main" id="{C9A26DE6-ADC0-DD38-143A-514DE56FBB9A}"/>
                </a:ext>
              </a:extLst>
            </p:cNvPr>
            <p:cNvSpPr/>
            <p:nvPr/>
          </p:nvSpPr>
          <p:spPr>
            <a:xfrm>
              <a:off x="11875273" y="4356721"/>
              <a:ext cx="309880" cy="499109"/>
            </a:xfrm>
            <a:custGeom>
              <a:avLst/>
              <a:gdLst/>
              <a:ahLst/>
              <a:cxnLst/>
              <a:rect l="l" t="t" r="r" b="b"/>
              <a:pathLst>
                <a:path w="309879" h="499110">
                  <a:moveTo>
                    <a:pt x="0" y="170689"/>
                  </a:moveTo>
                  <a:lnTo>
                    <a:pt x="15279" y="123543"/>
                  </a:lnTo>
                  <a:lnTo>
                    <a:pt x="36340" y="80389"/>
                  </a:lnTo>
                  <a:lnTo>
                    <a:pt x="69790" y="37234"/>
                  </a:lnTo>
                  <a:lnTo>
                    <a:pt x="100899" y="13214"/>
                  </a:lnTo>
                  <a:lnTo>
                    <a:pt x="150867" y="0"/>
                  </a:lnTo>
                  <a:lnTo>
                    <a:pt x="171446" y="1583"/>
                  </a:lnTo>
                  <a:lnTo>
                    <a:pt x="222447" y="25328"/>
                  </a:lnTo>
                  <a:lnTo>
                    <a:pt x="249908" y="73231"/>
                  </a:lnTo>
                  <a:lnTo>
                    <a:pt x="252180" y="93604"/>
                  </a:lnTo>
                  <a:lnTo>
                    <a:pt x="251216" y="104478"/>
                  </a:lnTo>
                  <a:lnTo>
                    <a:pt x="236763" y="155272"/>
                  </a:lnTo>
                  <a:lnTo>
                    <a:pt x="218042" y="205653"/>
                  </a:lnTo>
                  <a:lnTo>
                    <a:pt x="192714" y="270901"/>
                  </a:lnTo>
                  <a:lnTo>
                    <a:pt x="179086" y="305934"/>
                  </a:lnTo>
                  <a:lnTo>
                    <a:pt x="155961" y="368153"/>
                  </a:lnTo>
                  <a:lnTo>
                    <a:pt x="144054" y="406627"/>
                  </a:lnTo>
                  <a:lnTo>
                    <a:pt x="140956" y="430578"/>
                  </a:lnTo>
                  <a:lnTo>
                    <a:pt x="142126" y="442623"/>
                  </a:lnTo>
                  <a:lnTo>
                    <a:pt x="145637" y="451226"/>
                  </a:lnTo>
                  <a:lnTo>
                    <a:pt x="151487" y="456388"/>
                  </a:lnTo>
                  <a:lnTo>
                    <a:pt x="159677" y="458109"/>
                  </a:lnTo>
                  <a:lnTo>
                    <a:pt x="166284" y="458109"/>
                  </a:lnTo>
                  <a:lnTo>
                    <a:pt x="205929" y="439388"/>
                  </a:lnTo>
                  <a:lnTo>
                    <a:pt x="235662" y="400845"/>
                  </a:lnTo>
                  <a:lnTo>
                    <a:pt x="256929" y="354387"/>
                  </a:lnTo>
                  <a:lnTo>
                    <a:pt x="265395" y="327063"/>
                  </a:lnTo>
                  <a:lnTo>
                    <a:pt x="267230" y="321924"/>
                  </a:lnTo>
                  <a:lnTo>
                    <a:pt x="268698" y="320456"/>
                  </a:lnTo>
                  <a:lnTo>
                    <a:pt x="270166" y="318988"/>
                  </a:lnTo>
                  <a:lnTo>
                    <a:pt x="276407" y="318253"/>
                  </a:lnTo>
                  <a:lnTo>
                    <a:pt x="287419" y="318253"/>
                  </a:lnTo>
                  <a:lnTo>
                    <a:pt x="302102" y="318253"/>
                  </a:lnTo>
                  <a:lnTo>
                    <a:pt x="309444" y="321924"/>
                  </a:lnTo>
                  <a:lnTo>
                    <a:pt x="309444" y="329266"/>
                  </a:lnTo>
                  <a:lnTo>
                    <a:pt x="308824" y="334703"/>
                  </a:lnTo>
                  <a:lnTo>
                    <a:pt x="294095" y="376412"/>
                  </a:lnTo>
                  <a:lnTo>
                    <a:pt x="272002" y="419566"/>
                  </a:lnTo>
                  <a:lnTo>
                    <a:pt x="237520" y="462101"/>
                  </a:lnTo>
                  <a:lnTo>
                    <a:pt x="206204" y="485227"/>
                  </a:lnTo>
                  <a:lnTo>
                    <a:pt x="154171" y="498854"/>
                  </a:lnTo>
                  <a:lnTo>
                    <a:pt x="136896" y="497409"/>
                  </a:lnTo>
                  <a:lnTo>
                    <a:pt x="89199" y="475729"/>
                  </a:lnTo>
                  <a:lnTo>
                    <a:pt x="60705" y="427412"/>
                  </a:lnTo>
                  <a:lnTo>
                    <a:pt x="58364" y="405250"/>
                  </a:lnTo>
                  <a:lnTo>
                    <a:pt x="58709" y="396027"/>
                  </a:lnTo>
                  <a:lnTo>
                    <a:pt x="68895" y="355970"/>
                  </a:lnTo>
                  <a:lnTo>
                    <a:pt x="92571" y="293201"/>
                  </a:lnTo>
                  <a:lnTo>
                    <a:pt x="111223" y="244471"/>
                  </a:lnTo>
                  <a:lnTo>
                    <a:pt x="129944" y="194435"/>
                  </a:lnTo>
                  <a:lnTo>
                    <a:pt x="144260" y="155547"/>
                  </a:lnTo>
                  <a:lnTo>
                    <a:pt x="159677" y="111223"/>
                  </a:lnTo>
                  <a:lnTo>
                    <a:pt x="167386" y="68275"/>
                  </a:lnTo>
                  <a:lnTo>
                    <a:pt x="166216" y="56713"/>
                  </a:lnTo>
                  <a:lnTo>
                    <a:pt x="162705" y="48453"/>
                  </a:lnTo>
                  <a:lnTo>
                    <a:pt x="156855" y="43498"/>
                  </a:lnTo>
                  <a:lnTo>
                    <a:pt x="148665" y="41846"/>
                  </a:lnTo>
                  <a:lnTo>
                    <a:pt x="146462" y="41846"/>
                  </a:lnTo>
                  <a:lnTo>
                    <a:pt x="100005" y="62288"/>
                  </a:lnTo>
                  <a:lnTo>
                    <a:pt x="72956" y="97596"/>
                  </a:lnTo>
                  <a:lnTo>
                    <a:pt x="52032" y="143847"/>
                  </a:lnTo>
                  <a:lnTo>
                    <a:pt x="44048" y="170689"/>
                  </a:lnTo>
                  <a:lnTo>
                    <a:pt x="43314" y="171424"/>
                  </a:lnTo>
                  <a:lnTo>
                    <a:pt x="42580" y="172525"/>
                  </a:lnTo>
                  <a:lnTo>
                    <a:pt x="41846" y="173993"/>
                  </a:lnTo>
                  <a:lnTo>
                    <a:pt x="41112" y="175461"/>
                  </a:lnTo>
                  <a:lnTo>
                    <a:pt x="40745" y="176562"/>
                  </a:lnTo>
                  <a:lnTo>
                    <a:pt x="40745" y="177297"/>
                  </a:lnTo>
                  <a:lnTo>
                    <a:pt x="40745" y="178031"/>
                  </a:lnTo>
                  <a:lnTo>
                    <a:pt x="40011" y="178765"/>
                  </a:lnTo>
                  <a:lnTo>
                    <a:pt x="38542" y="179499"/>
                  </a:lnTo>
                  <a:lnTo>
                    <a:pt x="37074" y="180234"/>
                  </a:lnTo>
                  <a:lnTo>
                    <a:pt x="35973" y="180600"/>
                  </a:lnTo>
                  <a:lnTo>
                    <a:pt x="35239" y="180600"/>
                  </a:lnTo>
                  <a:lnTo>
                    <a:pt x="34505" y="180600"/>
                  </a:lnTo>
                  <a:lnTo>
                    <a:pt x="6607" y="180600"/>
                  </a:lnTo>
                  <a:lnTo>
                    <a:pt x="2202" y="176195"/>
                  </a:lnTo>
                  <a:lnTo>
                    <a:pt x="0" y="172892"/>
                  </a:lnTo>
                  <a:lnTo>
                    <a:pt x="0" y="17068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>
            <a:extLst>
              <a:ext uri="{FF2B5EF4-FFF2-40B4-BE49-F238E27FC236}">
                <a16:creationId xmlns:a16="http://schemas.microsoft.com/office/drawing/2014/main" id="{88B9B6BD-060A-B45B-8648-41AF9355E84D}"/>
              </a:ext>
            </a:extLst>
          </p:cNvPr>
          <p:cNvSpPr txBox="1"/>
          <p:nvPr/>
        </p:nvSpPr>
        <p:spPr>
          <a:xfrm>
            <a:off x="12230100" y="325120"/>
            <a:ext cx="305054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-844" dirty="0">
                <a:solidFill>
                  <a:srgbClr val="FFFFFF"/>
                </a:solidFill>
                <a:latin typeface="Malgun Gothic"/>
                <a:cs typeface="Malgun Gothic"/>
              </a:rPr>
              <a:t>를</a:t>
            </a:r>
            <a:r>
              <a:rPr sz="6500" spc="-11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500" spc="-869" dirty="0">
                <a:solidFill>
                  <a:srgbClr val="FFFFFF"/>
                </a:solidFill>
                <a:latin typeface="Malgun Gothic"/>
                <a:cs typeface="Malgun Gothic"/>
              </a:rPr>
              <a:t>만족시</a:t>
            </a:r>
            <a:endParaRPr sz="6500">
              <a:latin typeface="Malgun Gothic"/>
              <a:cs typeface="Malgun Gothic"/>
            </a:endParaRPr>
          </a:p>
        </p:txBody>
      </p:sp>
      <p:sp>
        <p:nvSpPr>
          <p:cNvPr id="54" name="object 54">
            <a:extLst>
              <a:ext uri="{FF2B5EF4-FFF2-40B4-BE49-F238E27FC236}">
                <a16:creationId xmlns:a16="http://schemas.microsoft.com/office/drawing/2014/main" id="{442FD4C2-2217-9A0D-5A37-B97A8905CBB8}"/>
              </a:ext>
            </a:extLst>
          </p:cNvPr>
          <p:cNvSpPr txBox="1"/>
          <p:nvPr/>
        </p:nvSpPr>
        <p:spPr>
          <a:xfrm>
            <a:off x="838200" y="2065020"/>
            <a:ext cx="305054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-844" dirty="0">
                <a:solidFill>
                  <a:srgbClr val="FFFFFF"/>
                </a:solidFill>
                <a:latin typeface="Malgun Gothic"/>
                <a:cs typeface="Malgun Gothic"/>
              </a:rPr>
              <a:t>키는</a:t>
            </a:r>
            <a:r>
              <a:rPr sz="6500" spc="-11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500" spc="-869" dirty="0">
                <a:solidFill>
                  <a:srgbClr val="FFFFFF"/>
                </a:solidFill>
                <a:latin typeface="Malgun Gothic"/>
                <a:cs typeface="Malgun Gothic"/>
              </a:rPr>
              <a:t>실수</a:t>
            </a:r>
            <a:endParaRPr sz="6500">
              <a:latin typeface="Malgun Gothic"/>
              <a:cs typeface="Malgun Gothic"/>
            </a:endParaRPr>
          </a:p>
        </p:txBody>
      </p:sp>
      <p:grpSp>
        <p:nvGrpSpPr>
          <p:cNvPr id="55" name="object 55">
            <a:extLst>
              <a:ext uri="{FF2B5EF4-FFF2-40B4-BE49-F238E27FC236}">
                <a16:creationId xmlns:a16="http://schemas.microsoft.com/office/drawing/2014/main" id="{86B0A10B-084A-6FA6-86BB-D4EAC9C46C8B}"/>
              </a:ext>
            </a:extLst>
          </p:cNvPr>
          <p:cNvGrpSpPr/>
          <p:nvPr/>
        </p:nvGrpSpPr>
        <p:grpSpPr>
          <a:xfrm>
            <a:off x="4072616" y="2431844"/>
            <a:ext cx="521970" cy="497840"/>
            <a:chOff x="4072616" y="6109764"/>
            <a:chExt cx="521970" cy="497840"/>
          </a:xfrm>
        </p:grpSpPr>
        <p:sp>
          <p:nvSpPr>
            <p:cNvPr id="56" name="object 56">
              <a:extLst>
                <a:ext uri="{FF2B5EF4-FFF2-40B4-BE49-F238E27FC236}">
                  <a16:creationId xmlns:a16="http://schemas.microsoft.com/office/drawing/2014/main" id="{CAF62AA6-FCD5-1E41-EC81-66D22E9774ED}"/>
                </a:ext>
              </a:extLst>
            </p:cNvPr>
            <p:cNvSpPr/>
            <p:nvPr/>
          </p:nvSpPr>
          <p:spPr>
            <a:xfrm>
              <a:off x="4073169" y="6110313"/>
              <a:ext cx="521334" cy="496570"/>
            </a:xfrm>
            <a:custGeom>
              <a:avLst/>
              <a:gdLst/>
              <a:ahLst/>
              <a:cxnLst/>
              <a:rect l="l" t="t" r="r" b="b"/>
              <a:pathLst>
                <a:path w="521335" h="496570">
                  <a:moveTo>
                    <a:pt x="271945" y="0"/>
                  </a:moveTo>
                  <a:lnTo>
                    <a:pt x="220952" y="6743"/>
                  </a:lnTo>
                  <a:lnTo>
                    <a:pt x="172576" y="25872"/>
                  </a:lnTo>
                  <a:lnTo>
                    <a:pt x="126821" y="57383"/>
                  </a:lnTo>
                  <a:lnTo>
                    <a:pt x="83680" y="101282"/>
                  </a:lnTo>
                  <a:lnTo>
                    <a:pt x="53553" y="141802"/>
                  </a:lnTo>
                  <a:lnTo>
                    <a:pt x="30123" y="183201"/>
                  </a:lnTo>
                  <a:lnTo>
                    <a:pt x="13387" y="225479"/>
                  </a:lnTo>
                  <a:lnTo>
                    <a:pt x="3346" y="268636"/>
                  </a:lnTo>
                  <a:lnTo>
                    <a:pt x="0" y="312674"/>
                  </a:lnTo>
                  <a:lnTo>
                    <a:pt x="2708" y="354517"/>
                  </a:lnTo>
                  <a:lnTo>
                    <a:pt x="2766" y="355413"/>
                  </a:lnTo>
                  <a:lnTo>
                    <a:pt x="2890" y="357331"/>
                  </a:lnTo>
                  <a:lnTo>
                    <a:pt x="11561" y="395522"/>
                  </a:lnTo>
                  <a:lnTo>
                    <a:pt x="46240" y="452500"/>
                  </a:lnTo>
                  <a:lnTo>
                    <a:pt x="96056" y="485533"/>
                  </a:lnTo>
                  <a:lnTo>
                    <a:pt x="153035" y="496544"/>
                  </a:lnTo>
                  <a:lnTo>
                    <a:pt x="186480" y="492689"/>
                  </a:lnTo>
                  <a:lnTo>
                    <a:pt x="219646" y="481126"/>
                  </a:lnTo>
                  <a:lnTo>
                    <a:pt x="252536" y="461858"/>
                  </a:lnTo>
                  <a:lnTo>
                    <a:pt x="258522" y="456907"/>
                  </a:lnTo>
                  <a:lnTo>
                    <a:pt x="160743" y="456907"/>
                  </a:lnTo>
                  <a:lnTo>
                    <a:pt x="147463" y="455255"/>
                  </a:lnTo>
                  <a:lnTo>
                    <a:pt x="113398" y="437083"/>
                  </a:lnTo>
                  <a:lnTo>
                    <a:pt x="94824" y="391668"/>
                  </a:lnTo>
                  <a:lnTo>
                    <a:pt x="93586" y="368820"/>
                  </a:lnTo>
                  <a:lnTo>
                    <a:pt x="94322" y="365887"/>
                  </a:lnTo>
                  <a:lnTo>
                    <a:pt x="94678" y="361492"/>
                  </a:lnTo>
                  <a:lnTo>
                    <a:pt x="94678" y="343509"/>
                  </a:lnTo>
                  <a:lnTo>
                    <a:pt x="102458" y="297127"/>
                  </a:lnTo>
                  <a:lnTo>
                    <a:pt x="112575" y="251572"/>
                  </a:lnTo>
                  <a:lnTo>
                    <a:pt x="125032" y="206844"/>
                  </a:lnTo>
                  <a:lnTo>
                    <a:pt x="139827" y="162940"/>
                  </a:lnTo>
                  <a:lnTo>
                    <a:pt x="163495" y="113122"/>
                  </a:lnTo>
                  <a:lnTo>
                    <a:pt x="194868" y="73761"/>
                  </a:lnTo>
                  <a:lnTo>
                    <a:pt x="230932" y="48164"/>
                  </a:lnTo>
                  <a:lnTo>
                    <a:pt x="268643" y="39636"/>
                  </a:lnTo>
                  <a:lnTo>
                    <a:pt x="357510" y="39636"/>
                  </a:lnTo>
                  <a:lnTo>
                    <a:pt x="348735" y="30346"/>
                  </a:lnTo>
                  <a:lnTo>
                    <a:pt x="324788" y="13487"/>
                  </a:lnTo>
                  <a:lnTo>
                    <a:pt x="299191" y="3371"/>
                  </a:lnTo>
                  <a:lnTo>
                    <a:pt x="271945" y="0"/>
                  </a:lnTo>
                  <a:close/>
                </a:path>
                <a:path w="521335" h="496570">
                  <a:moveTo>
                    <a:pt x="376678" y="428650"/>
                  </a:moveTo>
                  <a:lnTo>
                    <a:pt x="293230" y="428650"/>
                  </a:lnTo>
                  <a:lnTo>
                    <a:pt x="293966" y="429374"/>
                  </a:lnTo>
                  <a:lnTo>
                    <a:pt x="300570" y="445896"/>
                  </a:lnTo>
                  <a:lnTo>
                    <a:pt x="333590" y="480021"/>
                  </a:lnTo>
                  <a:lnTo>
                    <a:pt x="378394" y="495511"/>
                  </a:lnTo>
                  <a:lnTo>
                    <a:pt x="396354" y="496544"/>
                  </a:lnTo>
                  <a:lnTo>
                    <a:pt x="404612" y="496406"/>
                  </a:lnTo>
                  <a:lnTo>
                    <a:pt x="442044" y="484154"/>
                  </a:lnTo>
                  <a:lnTo>
                    <a:pt x="469949" y="456907"/>
                  </a:lnTo>
                  <a:lnTo>
                    <a:pt x="406260" y="456907"/>
                  </a:lnTo>
                  <a:lnTo>
                    <a:pt x="395986" y="456171"/>
                  </a:lnTo>
                  <a:lnTo>
                    <a:pt x="376780" y="429374"/>
                  </a:lnTo>
                  <a:lnTo>
                    <a:pt x="376678" y="428650"/>
                  </a:lnTo>
                  <a:close/>
                </a:path>
                <a:path w="521335" h="496570">
                  <a:moveTo>
                    <a:pt x="357510" y="39636"/>
                  </a:moveTo>
                  <a:lnTo>
                    <a:pt x="268643" y="39636"/>
                  </a:lnTo>
                  <a:lnTo>
                    <a:pt x="283366" y="41425"/>
                  </a:lnTo>
                  <a:lnTo>
                    <a:pt x="296713" y="45689"/>
                  </a:lnTo>
                  <a:lnTo>
                    <a:pt x="328296" y="71909"/>
                  </a:lnTo>
                  <a:lnTo>
                    <a:pt x="348272" y="111925"/>
                  </a:lnTo>
                  <a:lnTo>
                    <a:pt x="350113" y="120002"/>
                  </a:lnTo>
                  <a:lnTo>
                    <a:pt x="350113" y="124409"/>
                  </a:lnTo>
                  <a:lnTo>
                    <a:pt x="333599" y="196455"/>
                  </a:lnTo>
                  <a:lnTo>
                    <a:pt x="321487" y="246621"/>
                  </a:lnTo>
                  <a:lnTo>
                    <a:pt x="309307" y="296510"/>
                  </a:lnTo>
                  <a:lnTo>
                    <a:pt x="294443" y="355413"/>
                  </a:lnTo>
                  <a:lnTo>
                    <a:pt x="261621" y="403440"/>
                  </a:lnTo>
                  <a:lnTo>
                    <a:pt x="222878" y="436467"/>
                  </a:lnTo>
                  <a:lnTo>
                    <a:pt x="181590" y="454636"/>
                  </a:lnTo>
                  <a:lnTo>
                    <a:pt x="160743" y="456907"/>
                  </a:lnTo>
                  <a:lnTo>
                    <a:pt x="258522" y="456907"/>
                  </a:lnTo>
                  <a:lnTo>
                    <a:pt x="285153" y="434886"/>
                  </a:lnTo>
                  <a:lnTo>
                    <a:pt x="289560" y="430479"/>
                  </a:lnTo>
                  <a:lnTo>
                    <a:pt x="291757" y="429018"/>
                  </a:lnTo>
                  <a:lnTo>
                    <a:pt x="293230" y="428650"/>
                  </a:lnTo>
                  <a:lnTo>
                    <a:pt x="376678" y="428650"/>
                  </a:lnTo>
                  <a:lnTo>
                    <a:pt x="375918" y="423259"/>
                  </a:lnTo>
                  <a:lnTo>
                    <a:pt x="375437" y="410667"/>
                  </a:lnTo>
                  <a:lnTo>
                    <a:pt x="378424" y="391668"/>
                  </a:lnTo>
                  <a:lnTo>
                    <a:pt x="378466" y="391400"/>
                  </a:lnTo>
                  <a:lnTo>
                    <a:pt x="386448" y="354517"/>
                  </a:lnTo>
                  <a:lnTo>
                    <a:pt x="399383" y="300017"/>
                  </a:lnTo>
                  <a:lnTo>
                    <a:pt x="435092" y="156199"/>
                  </a:lnTo>
                  <a:lnTo>
                    <a:pt x="447824" y="102939"/>
                  </a:lnTo>
                  <a:lnTo>
                    <a:pt x="455465" y="68120"/>
                  </a:lnTo>
                  <a:lnTo>
                    <a:pt x="457669" y="53949"/>
                  </a:lnTo>
                  <a:lnTo>
                    <a:pt x="371030" y="53949"/>
                  </a:lnTo>
                  <a:lnTo>
                    <a:pt x="357510" y="39636"/>
                  </a:lnTo>
                  <a:close/>
                </a:path>
                <a:path w="521335" h="496570">
                  <a:moveTo>
                    <a:pt x="513791" y="317080"/>
                  </a:moveTo>
                  <a:lnTo>
                    <a:pt x="489572" y="317080"/>
                  </a:lnTo>
                  <a:lnTo>
                    <a:pt x="485902" y="317449"/>
                  </a:lnTo>
                  <a:lnTo>
                    <a:pt x="462339" y="379288"/>
                  </a:lnTo>
                  <a:lnTo>
                    <a:pt x="451126" y="409567"/>
                  </a:lnTo>
                  <a:lnTo>
                    <a:pt x="428282" y="447001"/>
                  </a:lnTo>
                  <a:lnTo>
                    <a:pt x="406260" y="456907"/>
                  </a:lnTo>
                  <a:lnTo>
                    <a:pt x="469949" y="456907"/>
                  </a:lnTo>
                  <a:lnTo>
                    <a:pt x="493242" y="416166"/>
                  </a:lnTo>
                  <a:lnTo>
                    <a:pt x="511823" y="369105"/>
                  </a:lnTo>
                  <a:lnTo>
                    <a:pt x="520376" y="331596"/>
                  </a:lnTo>
                  <a:lnTo>
                    <a:pt x="520420" y="331323"/>
                  </a:lnTo>
                  <a:lnTo>
                    <a:pt x="520763" y="326986"/>
                  </a:lnTo>
                  <a:lnTo>
                    <a:pt x="520763" y="320382"/>
                  </a:lnTo>
                  <a:lnTo>
                    <a:pt x="513791" y="317080"/>
                  </a:lnTo>
                  <a:close/>
                </a:path>
                <a:path w="521335" h="496570">
                  <a:moveTo>
                    <a:pt x="421678" y="20916"/>
                  </a:moveTo>
                  <a:lnTo>
                    <a:pt x="406125" y="22981"/>
                  </a:lnTo>
                  <a:lnTo>
                    <a:pt x="392501" y="29175"/>
                  </a:lnTo>
                  <a:lnTo>
                    <a:pt x="380803" y="39497"/>
                  </a:lnTo>
                  <a:lnTo>
                    <a:pt x="371030" y="53949"/>
                  </a:lnTo>
                  <a:lnTo>
                    <a:pt x="457669" y="53949"/>
                  </a:lnTo>
                  <a:lnTo>
                    <a:pt x="457905" y="52432"/>
                  </a:lnTo>
                  <a:lnTo>
                    <a:pt x="458012" y="42938"/>
                  </a:lnTo>
                  <a:lnTo>
                    <a:pt x="454342" y="35598"/>
                  </a:lnTo>
                  <a:lnTo>
                    <a:pt x="421678" y="209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>
              <a:extLst>
                <a:ext uri="{FF2B5EF4-FFF2-40B4-BE49-F238E27FC236}">
                  <a16:creationId xmlns:a16="http://schemas.microsoft.com/office/drawing/2014/main" id="{B6117073-D012-C89A-24B2-43D8217F87A8}"/>
                </a:ext>
              </a:extLst>
            </p:cNvPr>
            <p:cNvSpPr/>
            <p:nvPr/>
          </p:nvSpPr>
          <p:spPr>
            <a:xfrm>
              <a:off x="4073167" y="6110314"/>
              <a:ext cx="521334" cy="496570"/>
            </a:xfrm>
            <a:custGeom>
              <a:avLst/>
              <a:gdLst/>
              <a:ahLst/>
              <a:cxnLst/>
              <a:rect l="l" t="t" r="r" b="b"/>
              <a:pathLst>
                <a:path w="521335" h="496570">
                  <a:moveTo>
                    <a:pt x="0" y="312678"/>
                  </a:moveTo>
                  <a:lnTo>
                    <a:pt x="3346" y="268639"/>
                  </a:lnTo>
                  <a:lnTo>
                    <a:pt x="13387" y="225480"/>
                  </a:lnTo>
                  <a:lnTo>
                    <a:pt x="30122" y="183203"/>
                  </a:lnTo>
                  <a:lnTo>
                    <a:pt x="53551" y="141806"/>
                  </a:lnTo>
                  <a:lnTo>
                    <a:pt x="83674" y="101290"/>
                  </a:lnTo>
                  <a:lnTo>
                    <a:pt x="126819" y="57388"/>
                  </a:lnTo>
                  <a:lnTo>
                    <a:pt x="172578" y="25873"/>
                  </a:lnTo>
                  <a:lnTo>
                    <a:pt x="220953" y="6743"/>
                  </a:lnTo>
                  <a:lnTo>
                    <a:pt x="271941" y="0"/>
                  </a:lnTo>
                  <a:lnTo>
                    <a:pt x="299191" y="3371"/>
                  </a:lnTo>
                  <a:lnTo>
                    <a:pt x="324788" y="13486"/>
                  </a:lnTo>
                  <a:lnTo>
                    <a:pt x="348735" y="30345"/>
                  </a:lnTo>
                  <a:lnTo>
                    <a:pt x="371030" y="53947"/>
                  </a:lnTo>
                  <a:lnTo>
                    <a:pt x="380801" y="39497"/>
                  </a:lnTo>
                  <a:lnTo>
                    <a:pt x="392499" y="29175"/>
                  </a:lnTo>
                  <a:lnTo>
                    <a:pt x="406123" y="22982"/>
                  </a:lnTo>
                  <a:lnTo>
                    <a:pt x="421675" y="20918"/>
                  </a:lnTo>
                  <a:lnTo>
                    <a:pt x="428625" y="21469"/>
                  </a:lnTo>
                  <a:lnTo>
                    <a:pt x="458007" y="42938"/>
                  </a:lnTo>
                  <a:lnTo>
                    <a:pt x="458007" y="51746"/>
                  </a:lnTo>
                  <a:lnTo>
                    <a:pt x="455461" y="68123"/>
                  </a:lnTo>
                  <a:lnTo>
                    <a:pt x="447823" y="102941"/>
                  </a:lnTo>
                  <a:lnTo>
                    <a:pt x="435093" y="156201"/>
                  </a:lnTo>
                  <a:lnTo>
                    <a:pt x="417271" y="227902"/>
                  </a:lnTo>
                  <a:lnTo>
                    <a:pt x="399380" y="300016"/>
                  </a:lnTo>
                  <a:lnTo>
                    <a:pt x="386443" y="354515"/>
                  </a:lnTo>
                  <a:lnTo>
                    <a:pt x="378461" y="391398"/>
                  </a:lnTo>
                  <a:lnTo>
                    <a:pt x="375434" y="410665"/>
                  </a:lnTo>
                  <a:lnTo>
                    <a:pt x="375915" y="423257"/>
                  </a:lnTo>
                  <a:lnTo>
                    <a:pt x="395985" y="456172"/>
                  </a:lnTo>
                  <a:lnTo>
                    <a:pt x="406261" y="456906"/>
                  </a:lnTo>
                  <a:lnTo>
                    <a:pt x="412867" y="456172"/>
                  </a:lnTo>
                  <a:lnTo>
                    <a:pt x="451126" y="409564"/>
                  </a:lnTo>
                  <a:lnTo>
                    <a:pt x="473421" y="341303"/>
                  </a:lnTo>
                  <a:lnTo>
                    <a:pt x="476586" y="331601"/>
                  </a:lnTo>
                  <a:lnTo>
                    <a:pt x="489569" y="317082"/>
                  </a:lnTo>
                  <a:lnTo>
                    <a:pt x="495440" y="317082"/>
                  </a:lnTo>
                  <a:lnTo>
                    <a:pt x="499844" y="317082"/>
                  </a:lnTo>
                  <a:lnTo>
                    <a:pt x="513790" y="317082"/>
                  </a:lnTo>
                  <a:lnTo>
                    <a:pt x="520763" y="320385"/>
                  </a:lnTo>
                  <a:lnTo>
                    <a:pt x="520763" y="326990"/>
                  </a:lnTo>
                  <a:lnTo>
                    <a:pt x="520419" y="331326"/>
                  </a:lnTo>
                  <a:lnTo>
                    <a:pt x="511817" y="369103"/>
                  </a:lnTo>
                  <a:lnTo>
                    <a:pt x="493238" y="416170"/>
                  </a:lnTo>
                  <a:lnTo>
                    <a:pt x="467228" y="460759"/>
                  </a:lnTo>
                  <a:lnTo>
                    <a:pt x="432822" y="489591"/>
                  </a:lnTo>
                  <a:lnTo>
                    <a:pt x="396352" y="496541"/>
                  </a:lnTo>
                  <a:lnTo>
                    <a:pt x="378392" y="495509"/>
                  </a:lnTo>
                  <a:lnTo>
                    <a:pt x="333596" y="480027"/>
                  </a:lnTo>
                  <a:lnTo>
                    <a:pt x="300567" y="445896"/>
                  </a:lnTo>
                  <a:lnTo>
                    <a:pt x="293961" y="429381"/>
                  </a:lnTo>
                  <a:lnTo>
                    <a:pt x="293227" y="428647"/>
                  </a:lnTo>
                  <a:lnTo>
                    <a:pt x="291759" y="429015"/>
                  </a:lnTo>
                  <a:lnTo>
                    <a:pt x="289557" y="430482"/>
                  </a:lnTo>
                  <a:lnTo>
                    <a:pt x="288089" y="431950"/>
                  </a:lnTo>
                  <a:lnTo>
                    <a:pt x="286621" y="433418"/>
                  </a:lnTo>
                  <a:lnTo>
                    <a:pt x="252537" y="461860"/>
                  </a:lnTo>
                  <a:lnTo>
                    <a:pt x="219645" y="481128"/>
                  </a:lnTo>
                  <a:lnTo>
                    <a:pt x="153036" y="496541"/>
                  </a:lnTo>
                  <a:lnTo>
                    <a:pt x="123653" y="493789"/>
                  </a:lnTo>
                  <a:lnTo>
                    <a:pt x="70256" y="471769"/>
                  </a:lnTo>
                  <a:lnTo>
                    <a:pt x="26010" y="427248"/>
                  </a:lnTo>
                  <a:lnTo>
                    <a:pt x="2890" y="357336"/>
                  </a:lnTo>
                  <a:lnTo>
                    <a:pt x="0" y="312678"/>
                  </a:lnTo>
                  <a:close/>
                </a:path>
                <a:path w="521335" h="496570">
                  <a:moveTo>
                    <a:pt x="350111" y="124410"/>
                  </a:moveTo>
                  <a:lnTo>
                    <a:pt x="350111" y="120006"/>
                  </a:lnTo>
                  <a:lnTo>
                    <a:pt x="348276" y="111933"/>
                  </a:lnTo>
                  <a:lnTo>
                    <a:pt x="328298" y="71907"/>
                  </a:lnTo>
                  <a:lnTo>
                    <a:pt x="296714" y="45690"/>
                  </a:lnTo>
                  <a:lnTo>
                    <a:pt x="268638" y="39635"/>
                  </a:lnTo>
                  <a:lnTo>
                    <a:pt x="249578" y="41768"/>
                  </a:lnTo>
                  <a:lnTo>
                    <a:pt x="212695" y="58833"/>
                  </a:lnTo>
                  <a:lnTo>
                    <a:pt x="178221" y="92138"/>
                  </a:lnTo>
                  <a:lnTo>
                    <a:pt x="150696" y="136728"/>
                  </a:lnTo>
                  <a:lnTo>
                    <a:pt x="125030" y="206846"/>
                  </a:lnTo>
                  <a:lnTo>
                    <a:pt x="112575" y="251573"/>
                  </a:lnTo>
                  <a:lnTo>
                    <a:pt x="102459" y="297126"/>
                  </a:lnTo>
                  <a:lnTo>
                    <a:pt x="94684" y="343505"/>
                  </a:lnTo>
                  <a:lnTo>
                    <a:pt x="94684" y="345707"/>
                  </a:lnTo>
                  <a:lnTo>
                    <a:pt x="94684" y="349744"/>
                  </a:lnTo>
                  <a:lnTo>
                    <a:pt x="94684" y="355616"/>
                  </a:lnTo>
                  <a:lnTo>
                    <a:pt x="94684" y="361487"/>
                  </a:lnTo>
                  <a:lnTo>
                    <a:pt x="94317" y="365891"/>
                  </a:lnTo>
                  <a:lnTo>
                    <a:pt x="98537" y="410665"/>
                  </a:lnTo>
                  <a:lnTo>
                    <a:pt x="123791" y="445346"/>
                  </a:lnTo>
                  <a:lnTo>
                    <a:pt x="160743" y="456906"/>
                  </a:lnTo>
                  <a:lnTo>
                    <a:pt x="181592" y="454635"/>
                  </a:lnTo>
                  <a:lnTo>
                    <a:pt x="222879" y="436469"/>
                  </a:lnTo>
                  <a:lnTo>
                    <a:pt x="261620" y="403440"/>
                  </a:lnTo>
                  <a:lnTo>
                    <a:pt x="291759" y="364424"/>
                  </a:lnTo>
                  <a:lnTo>
                    <a:pt x="309306" y="296507"/>
                  </a:lnTo>
                  <a:lnTo>
                    <a:pt x="321486" y="246619"/>
                  </a:lnTo>
                  <a:lnTo>
                    <a:pt x="333596" y="196455"/>
                  </a:lnTo>
                  <a:lnTo>
                    <a:pt x="342404" y="159366"/>
                  </a:lnTo>
                  <a:lnTo>
                    <a:pt x="347909" y="135351"/>
                  </a:lnTo>
                  <a:lnTo>
                    <a:pt x="350111" y="12441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>
            <a:extLst>
              <a:ext uri="{FF2B5EF4-FFF2-40B4-BE49-F238E27FC236}">
                <a16:creationId xmlns:a16="http://schemas.microsoft.com/office/drawing/2014/main" id="{02F14753-A3CF-B662-F335-959E75A5EB19}"/>
              </a:ext>
            </a:extLst>
          </p:cNvPr>
          <p:cNvGrpSpPr/>
          <p:nvPr/>
        </p:nvGrpSpPr>
        <p:grpSpPr>
          <a:xfrm>
            <a:off x="4704582" y="2784157"/>
            <a:ext cx="146685" cy="349250"/>
            <a:chOff x="4704582" y="6462077"/>
            <a:chExt cx="146685" cy="349250"/>
          </a:xfrm>
        </p:grpSpPr>
        <p:sp>
          <p:nvSpPr>
            <p:cNvPr id="59" name="object 59">
              <a:extLst>
                <a:ext uri="{FF2B5EF4-FFF2-40B4-BE49-F238E27FC236}">
                  <a16:creationId xmlns:a16="http://schemas.microsoft.com/office/drawing/2014/main" id="{C9DC19B6-A96B-76F0-5658-5EF4DD43839D}"/>
                </a:ext>
              </a:extLst>
            </p:cNvPr>
            <p:cNvSpPr/>
            <p:nvPr/>
          </p:nvSpPr>
          <p:spPr>
            <a:xfrm>
              <a:off x="4705134" y="6462623"/>
              <a:ext cx="145415" cy="347980"/>
            </a:xfrm>
            <a:custGeom>
              <a:avLst/>
              <a:gdLst/>
              <a:ahLst/>
              <a:cxnLst/>
              <a:rect l="l" t="t" r="r" b="b"/>
              <a:pathLst>
                <a:path w="145414" h="347979">
                  <a:moveTo>
                    <a:pt x="64960" y="0"/>
                  </a:moveTo>
                  <a:lnTo>
                    <a:pt x="27180" y="11149"/>
                  </a:lnTo>
                  <a:lnTo>
                    <a:pt x="1100" y="53877"/>
                  </a:lnTo>
                  <a:lnTo>
                    <a:pt x="0" y="67157"/>
                  </a:lnTo>
                  <a:lnTo>
                    <a:pt x="0" y="94691"/>
                  </a:lnTo>
                  <a:lnTo>
                    <a:pt x="29861" y="122689"/>
                  </a:lnTo>
                  <a:lnTo>
                    <a:pt x="68262" y="133223"/>
                  </a:lnTo>
                  <a:lnTo>
                    <a:pt x="72656" y="132486"/>
                  </a:lnTo>
                  <a:lnTo>
                    <a:pt x="77063" y="132118"/>
                  </a:lnTo>
                  <a:lnTo>
                    <a:pt x="85877" y="132118"/>
                  </a:lnTo>
                  <a:lnTo>
                    <a:pt x="89179" y="131381"/>
                  </a:lnTo>
                  <a:lnTo>
                    <a:pt x="93586" y="128447"/>
                  </a:lnTo>
                  <a:lnTo>
                    <a:pt x="95783" y="127342"/>
                  </a:lnTo>
                  <a:lnTo>
                    <a:pt x="100190" y="125882"/>
                  </a:lnTo>
                  <a:lnTo>
                    <a:pt x="103492" y="124409"/>
                  </a:lnTo>
                  <a:lnTo>
                    <a:pt x="104584" y="123304"/>
                  </a:lnTo>
                  <a:lnTo>
                    <a:pt x="104584" y="136525"/>
                  </a:lnTo>
                  <a:lnTo>
                    <a:pt x="97982" y="179184"/>
                  </a:lnTo>
                  <a:lnTo>
                    <a:pt x="86969" y="216890"/>
                  </a:lnTo>
                  <a:lnTo>
                    <a:pt x="65918" y="261074"/>
                  </a:lnTo>
                  <a:lnTo>
                    <a:pt x="37085" y="297955"/>
                  </a:lnTo>
                  <a:lnTo>
                    <a:pt x="22745" y="313778"/>
                  </a:lnTo>
                  <a:lnTo>
                    <a:pt x="18719" y="319646"/>
                  </a:lnTo>
                  <a:lnTo>
                    <a:pt x="18719" y="325526"/>
                  </a:lnTo>
                  <a:lnTo>
                    <a:pt x="22021" y="330288"/>
                  </a:lnTo>
                  <a:lnTo>
                    <a:pt x="35229" y="343509"/>
                  </a:lnTo>
                  <a:lnTo>
                    <a:pt x="40004" y="346811"/>
                  </a:lnTo>
                  <a:lnTo>
                    <a:pt x="42938" y="346811"/>
                  </a:lnTo>
                  <a:lnTo>
                    <a:pt x="45135" y="347548"/>
                  </a:lnTo>
                  <a:lnTo>
                    <a:pt x="83667" y="307174"/>
                  </a:lnTo>
                  <a:lnTo>
                    <a:pt x="105552" y="274767"/>
                  </a:lnTo>
                  <a:lnTo>
                    <a:pt x="124685" y="233129"/>
                  </a:lnTo>
                  <a:lnTo>
                    <a:pt x="139753" y="180973"/>
                  </a:lnTo>
                  <a:lnTo>
                    <a:pt x="145326" y="124409"/>
                  </a:lnTo>
                  <a:lnTo>
                    <a:pt x="143330" y="92343"/>
                  </a:lnTo>
                  <a:lnTo>
                    <a:pt x="130670" y="43899"/>
                  </a:lnTo>
                  <a:lnTo>
                    <a:pt x="94133" y="6883"/>
                  </a:lnTo>
                  <a:lnTo>
                    <a:pt x="79959" y="1721"/>
                  </a:lnTo>
                  <a:lnTo>
                    <a:pt x="649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>
              <a:extLst>
                <a:ext uri="{FF2B5EF4-FFF2-40B4-BE49-F238E27FC236}">
                  <a16:creationId xmlns:a16="http://schemas.microsoft.com/office/drawing/2014/main" id="{28E18225-7321-DE87-3BBB-073F6B54A891}"/>
                </a:ext>
              </a:extLst>
            </p:cNvPr>
            <p:cNvSpPr/>
            <p:nvPr/>
          </p:nvSpPr>
          <p:spPr>
            <a:xfrm>
              <a:off x="4705133" y="6462628"/>
              <a:ext cx="145415" cy="347980"/>
            </a:xfrm>
            <a:custGeom>
              <a:avLst/>
              <a:gdLst/>
              <a:ahLst/>
              <a:cxnLst/>
              <a:rect l="l" t="t" r="r" b="b"/>
              <a:pathLst>
                <a:path w="145414" h="347979">
                  <a:moveTo>
                    <a:pt x="0" y="94684"/>
                  </a:moveTo>
                  <a:lnTo>
                    <a:pt x="0" y="89093"/>
                  </a:lnTo>
                  <a:lnTo>
                    <a:pt x="0" y="84362"/>
                  </a:lnTo>
                  <a:lnTo>
                    <a:pt x="0" y="77911"/>
                  </a:lnTo>
                  <a:lnTo>
                    <a:pt x="0" y="67159"/>
                  </a:lnTo>
                  <a:lnTo>
                    <a:pt x="1100" y="53879"/>
                  </a:lnTo>
                  <a:lnTo>
                    <a:pt x="27180" y="11147"/>
                  </a:lnTo>
                  <a:lnTo>
                    <a:pt x="64957" y="0"/>
                  </a:lnTo>
                  <a:lnTo>
                    <a:pt x="79958" y="1720"/>
                  </a:lnTo>
                  <a:lnTo>
                    <a:pt x="120006" y="27524"/>
                  </a:lnTo>
                  <a:lnTo>
                    <a:pt x="138448" y="65508"/>
                  </a:lnTo>
                  <a:lnTo>
                    <a:pt x="145329" y="124410"/>
                  </a:lnTo>
                  <a:lnTo>
                    <a:pt x="144709" y="143540"/>
                  </a:lnTo>
                  <a:lnTo>
                    <a:pt x="135420" y="199277"/>
                  </a:lnTo>
                  <a:lnTo>
                    <a:pt x="118699" y="248202"/>
                  </a:lnTo>
                  <a:lnTo>
                    <a:pt x="98537" y="286530"/>
                  </a:lnTo>
                  <a:lnTo>
                    <a:pt x="69361" y="323962"/>
                  </a:lnTo>
                  <a:lnTo>
                    <a:pt x="45140" y="347542"/>
                  </a:lnTo>
                  <a:lnTo>
                    <a:pt x="42938" y="346808"/>
                  </a:lnTo>
                  <a:lnTo>
                    <a:pt x="40001" y="346808"/>
                  </a:lnTo>
                  <a:lnTo>
                    <a:pt x="35231" y="343505"/>
                  </a:lnTo>
                  <a:lnTo>
                    <a:pt x="28625" y="336899"/>
                  </a:lnTo>
                  <a:lnTo>
                    <a:pt x="22019" y="330293"/>
                  </a:lnTo>
                  <a:lnTo>
                    <a:pt x="18716" y="325523"/>
                  </a:lnTo>
                  <a:lnTo>
                    <a:pt x="18716" y="322586"/>
                  </a:lnTo>
                  <a:lnTo>
                    <a:pt x="18716" y="319650"/>
                  </a:lnTo>
                  <a:lnTo>
                    <a:pt x="22753" y="313779"/>
                  </a:lnTo>
                  <a:lnTo>
                    <a:pt x="30827" y="304971"/>
                  </a:lnTo>
                  <a:lnTo>
                    <a:pt x="37089" y="297952"/>
                  </a:lnTo>
                  <a:lnTo>
                    <a:pt x="65920" y="261069"/>
                  </a:lnTo>
                  <a:lnTo>
                    <a:pt x="86977" y="216892"/>
                  </a:lnTo>
                  <a:lnTo>
                    <a:pt x="97987" y="179184"/>
                  </a:lnTo>
                  <a:lnTo>
                    <a:pt x="104593" y="136521"/>
                  </a:lnTo>
                  <a:lnTo>
                    <a:pt x="104593" y="123309"/>
                  </a:lnTo>
                  <a:lnTo>
                    <a:pt x="103492" y="124410"/>
                  </a:lnTo>
                  <a:lnTo>
                    <a:pt x="102024" y="125144"/>
                  </a:lnTo>
                  <a:lnTo>
                    <a:pt x="100189" y="125878"/>
                  </a:lnTo>
                  <a:lnTo>
                    <a:pt x="97987" y="126612"/>
                  </a:lnTo>
                  <a:lnTo>
                    <a:pt x="95785" y="127346"/>
                  </a:lnTo>
                  <a:lnTo>
                    <a:pt x="93583" y="128447"/>
                  </a:lnTo>
                  <a:lnTo>
                    <a:pt x="91381" y="129915"/>
                  </a:lnTo>
                  <a:lnTo>
                    <a:pt x="89179" y="131383"/>
                  </a:lnTo>
                  <a:lnTo>
                    <a:pt x="85876" y="132117"/>
                  </a:lnTo>
                  <a:lnTo>
                    <a:pt x="81472" y="132117"/>
                  </a:lnTo>
                  <a:lnTo>
                    <a:pt x="77068" y="132117"/>
                  </a:lnTo>
                  <a:lnTo>
                    <a:pt x="72664" y="132484"/>
                  </a:lnTo>
                  <a:lnTo>
                    <a:pt x="68260" y="133218"/>
                  </a:lnTo>
                  <a:lnTo>
                    <a:pt x="54085" y="132048"/>
                  </a:lnTo>
                  <a:lnTo>
                    <a:pt x="41286" y="128539"/>
                  </a:lnTo>
                  <a:lnTo>
                    <a:pt x="29863" y="122690"/>
                  </a:lnTo>
                  <a:lnTo>
                    <a:pt x="19817" y="114501"/>
                  </a:lnTo>
                  <a:lnTo>
                    <a:pt x="0" y="9468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>
            <a:extLst>
              <a:ext uri="{FF2B5EF4-FFF2-40B4-BE49-F238E27FC236}">
                <a16:creationId xmlns:a16="http://schemas.microsoft.com/office/drawing/2014/main" id="{1808399E-4F8F-BF0C-810D-69F4F5511596}"/>
              </a:ext>
            </a:extLst>
          </p:cNvPr>
          <p:cNvGrpSpPr/>
          <p:nvPr/>
        </p:nvGrpSpPr>
        <p:grpSpPr>
          <a:xfrm>
            <a:off x="5152673" y="2153296"/>
            <a:ext cx="422275" cy="777875"/>
            <a:chOff x="5152673" y="5831216"/>
            <a:chExt cx="422275" cy="777875"/>
          </a:xfrm>
        </p:grpSpPr>
        <p:sp>
          <p:nvSpPr>
            <p:cNvPr id="62" name="object 62">
              <a:extLst>
                <a:ext uri="{FF2B5EF4-FFF2-40B4-BE49-F238E27FC236}">
                  <a16:creationId xmlns:a16="http://schemas.microsoft.com/office/drawing/2014/main" id="{5B91996F-2DD0-E510-FE43-7718D6DBF124}"/>
                </a:ext>
              </a:extLst>
            </p:cNvPr>
            <p:cNvSpPr/>
            <p:nvPr/>
          </p:nvSpPr>
          <p:spPr>
            <a:xfrm>
              <a:off x="5153228" y="5831763"/>
              <a:ext cx="421005" cy="776605"/>
            </a:xfrm>
            <a:custGeom>
              <a:avLst/>
              <a:gdLst/>
              <a:ahLst/>
              <a:cxnLst/>
              <a:rect l="l" t="t" r="r" b="b"/>
              <a:pathLst>
                <a:path w="421004" h="776604">
                  <a:moveTo>
                    <a:pt x="222402" y="0"/>
                  </a:moveTo>
                  <a:lnTo>
                    <a:pt x="213588" y="0"/>
                  </a:lnTo>
                  <a:lnTo>
                    <a:pt x="207743" y="826"/>
                  </a:lnTo>
                  <a:lnTo>
                    <a:pt x="192398" y="2201"/>
                  </a:lnTo>
                  <a:lnTo>
                    <a:pt x="53949" y="12103"/>
                  </a:lnTo>
                  <a:lnTo>
                    <a:pt x="48082" y="12103"/>
                  </a:lnTo>
                  <a:lnTo>
                    <a:pt x="43675" y="16878"/>
                  </a:lnTo>
                  <a:lnTo>
                    <a:pt x="36334" y="51739"/>
                  </a:lnTo>
                  <a:lnTo>
                    <a:pt x="35713" y="54222"/>
                  </a:lnTo>
                  <a:lnTo>
                    <a:pt x="35598" y="54686"/>
                  </a:lnTo>
                  <a:lnTo>
                    <a:pt x="36702" y="57251"/>
                  </a:lnTo>
                  <a:lnTo>
                    <a:pt x="42570" y="61658"/>
                  </a:lnTo>
                  <a:lnTo>
                    <a:pt x="45148" y="62750"/>
                  </a:lnTo>
                  <a:lnTo>
                    <a:pt x="75971" y="62750"/>
                  </a:lnTo>
                  <a:lnTo>
                    <a:pt x="94273" y="64543"/>
                  </a:lnTo>
                  <a:lnTo>
                    <a:pt x="107346" y="67711"/>
                  </a:lnTo>
                  <a:lnTo>
                    <a:pt x="115190" y="72253"/>
                  </a:lnTo>
                  <a:lnTo>
                    <a:pt x="117805" y="78168"/>
                  </a:lnTo>
                  <a:lnTo>
                    <a:pt x="115603" y="91602"/>
                  </a:lnTo>
                  <a:lnTo>
                    <a:pt x="97988" y="167350"/>
                  </a:lnTo>
                  <a:lnTo>
                    <a:pt x="82576" y="229667"/>
                  </a:lnTo>
                  <a:lnTo>
                    <a:pt x="62763" y="308279"/>
                  </a:lnTo>
                  <a:lnTo>
                    <a:pt x="42460" y="387892"/>
                  </a:lnTo>
                  <a:lnTo>
                    <a:pt x="26701" y="450576"/>
                  </a:lnTo>
                  <a:lnTo>
                    <a:pt x="15486" y="496335"/>
                  </a:lnTo>
                  <a:lnTo>
                    <a:pt x="4955" y="544434"/>
                  </a:lnTo>
                  <a:lnTo>
                    <a:pt x="0" y="589026"/>
                  </a:lnTo>
                  <a:lnTo>
                    <a:pt x="0" y="598932"/>
                  </a:lnTo>
                  <a:lnTo>
                    <a:pt x="3304" y="642492"/>
                  </a:lnTo>
                  <a:lnTo>
                    <a:pt x="12114" y="679581"/>
                  </a:lnTo>
                  <a:lnTo>
                    <a:pt x="46244" y="734354"/>
                  </a:lnTo>
                  <a:lnTo>
                    <a:pt x="93859" y="765727"/>
                  </a:lnTo>
                  <a:lnTo>
                    <a:pt x="146430" y="776185"/>
                  </a:lnTo>
                  <a:lnTo>
                    <a:pt x="195698" y="769994"/>
                  </a:lnTo>
                  <a:lnTo>
                    <a:pt x="243317" y="751417"/>
                  </a:lnTo>
                  <a:lnTo>
                    <a:pt x="267012" y="735457"/>
                  </a:lnTo>
                  <a:lnTo>
                    <a:pt x="151942" y="735457"/>
                  </a:lnTo>
                  <a:lnTo>
                    <a:pt x="139276" y="734354"/>
                  </a:lnTo>
                  <a:lnTo>
                    <a:pt x="96338" y="702978"/>
                  </a:lnTo>
                  <a:lnTo>
                    <a:pt x="83122" y="663340"/>
                  </a:lnTo>
                  <a:lnTo>
                    <a:pt x="81470" y="638568"/>
                  </a:lnTo>
                  <a:lnTo>
                    <a:pt x="82984" y="615308"/>
                  </a:lnTo>
                  <a:lnTo>
                    <a:pt x="95100" y="548152"/>
                  </a:lnTo>
                  <a:lnTo>
                    <a:pt x="105702" y="504253"/>
                  </a:lnTo>
                  <a:lnTo>
                    <a:pt x="128816" y="409562"/>
                  </a:lnTo>
                  <a:lnTo>
                    <a:pt x="135420" y="400761"/>
                  </a:lnTo>
                  <a:lnTo>
                    <a:pt x="139551" y="394703"/>
                  </a:lnTo>
                  <a:lnTo>
                    <a:pt x="168452" y="363874"/>
                  </a:lnTo>
                  <a:lnTo>
                    <a:pt x="201202" y="337173"/>
                  </a:lnTo>
                  <a:lnTo>
                    <a:pt x="220192" y="326986"/>
                  </a:lnTo>
                  <a:lnTo>
                    <a:pt x="149732" y="326986"/>
                  </a:lnTo>
                  <a:lnTo>
                    <a:pt x="149732" y="324789"/>
                  </a:lnTo>
                  <a:lnTo>
                    <a:pt x="154139" y="303872"/>
                  </a:lnTo>
                  <a:lnTo>
                    <a:pt x="157650" y="292721"/>
                  </a:lnTo>
                  <a:lnTo>
                    <a:pt x="161570" y="279095"/>
                  </a:lnTo>
                  <a:lnTo>
                    <a:pt x="175535" y="224735"/>
                  </a:lnTo>
                  <a:lnTo>
                    <a:pt x="184898" y="186202"/>
                  </a:lnTo>
                  <a:lnTo>
                    <a:pt x="189369" y="167350"/>
                  </a:lnTo>
                  <a:lnTo>
                    <a:pt x="205747" y="102185"/>
                  </a:lnTo>
                  <a:lnTo>
                    <a:pt x="217334" y="54686"/>
                  </a:lnTo>
                  <a:lnTo>
                    <a:pt x="224468" y="23462"/>
                  </a:lnTo>
                  <a:lnTo>
                    <a:pt x="226809" y="9905"/>
                  </a:lnTo>
                  <a:lnTo>
                    <a:pt x="226809" y="3301"/>
                  </a:lnTo>
                  <a:lnTo>
                    <a:pt x="222402" y="0"/>
                  </a:lnTo>
                  <a:close/>
                </a:path>
                <a:path w="421004" h="776604">
                  <a:moveTo>
                    <a:pt x="367545" y="318185"/>
                  </a:moveTo>
                  <a:lnTo>
                    <a:pt x="258737" y="318185"/>
                  </a:lnTo>
                  <a:lnTo>
                    <a:pt x="288116" y="323277"/>
                  </a:lnTo>
                  <a:lnTo>
                    <a:pt x="309103" y="338551"/>
                  </a:lnTo>
                  <a:lnTo>
                    <a:pt x="321628" y="363874"/>
                  </a:lnTo>
                  <a:lnTo>
                    <a:pt x="321696" y="364011"/>
                  </a:lnTo>
                  <a:lnTo>
                    <a:pt x="325894" y="399656"/>
                  </a:lnTo>
                  <a:lnTo>
                    <a:pt x="325894" y="406260"/>
                  </a:lnTo>
                  <a:lnTo>
                    <a:pt x="320940" y="454151"/>
                  </a:lnTo>
                  <a:lnTo>
                    <a:pt x="306069" y="522960"/>
                  </a:lnTo>
                  <a:lnTo>
                    <a:pt x="296369" y="559917"/>
                  </a:lnTo>
                  <a:lnTo>
                    <a:pt x="278205" y="617720"/>
                  </a:lnTo>
                  <a:lnTo>
                    <a:pt x="260801" y="656044"/>
                  </a:lnTo>
                  <a:lnTo>
                    <a:pt x="225704" y="700227"/>
                  </a:lnTo>
                  <a:lnTo>
                    <a:pt x="188547" y="726647"/>
                  </a:lnTo>
                  <a:lnTo>
                    <a:pt x="151942" y="735457"/>
                  </a:lnTo>
                  <a:lnTo>
                    <a:pt x="267012" y="735457"/>
                  </a:lnTo>
                  <a:lnTo>
                    <a:pt x="333603" y="677100"/>
                  </a:lnTo>
                  <a:lnTo>
                    <a:pt x="364911" y="636542"/>
                  </a:lnTo>
                  <a:lnTo>
                    <a:pt x="389262" y="594132"/>
                  </a:lnTo>
                  <a:lnTo>
                    <a:pt x="406656" y="549871"/>
                  </a:lnTo>
                  <a:lnTo>
                    <a:pt x="416982" y="504253"/>
                  </a:lnTo>
                  <a:lnTo>
                    <a:pt x="420573" y="455802"/>
                  </a:lnTo>
                  <a:lnTo>
                    <a:pt x="417480" y="418924"/>
                  </a:lnTo>
                  <a:lnTo>
                    <a:pt x="409290" y="385346"/>
                  </a:lnTo>
                  <a:lnTo>
                    <a:pt x="396007" y="355068"/>
                  </a:lnTo>
                  <a:lnTo>
                    <a:pt x="377634" y="328091"/>
                  </a:lnTo>
                  <a:lnTo>
                    <a:pt x="367545" y="318185"/>
                  </a:lnTo>
                  <a:close/>
                </a:path>
                <a:path w="421004" h="776604">
                  <a:moveTo>
                    <a:pt x="267538" y="277444"/>
                  </a:moveTo>
                  <a:lnTo>
                    <a:pt x="211113" y="288455"/>
                  </a:lnTo>
                  <a:lnTo>
                    <a:pt x="156337" y="321487"/>
                  </a:lnTo>
                  <a:lnTo>
                    <a:pt x="151942" y="325894"/>
                  </a:lnTo>
                  <a:lnTo>
                    <a:pt x="149732" y="326986"/>
                  </a:lnTo>
                  <a:lnTo>
                    <a:pt x="220192" y="326986"/>
                  </a:lnTo>
                  <a:lnTo>
                    <a:pt x="230037" y="323136"/>
                  </a:lnTo>
                  <a:lnTo>
                    <a:pt x="239741" y="320386"/>
                  </a:lnTo>
                  <a:lnTo>
                    <a:pt x="249306" y="318735"/>
                  </a:lnTo>
                  <a:lnTo>
                    <a:pt x="258737" y="318185"/>
                  </a:lnTo>
                  <a:lnTo>
                    <a:pt x="367545" y="318185"/>
                  </a:lnTo>
                  <a:lnTo>
                    <a:pt x="355065" y="305931"/>
                  </a:lnTo>
                  <a:lnTo>
                    <a:pt x="329191" y="290104"/>
                  </a:lnTo>
                  <a:lnTo>
                    <a:pt x="300015" y="280609"/>
                  </a:lnTo>
                  <a:lnTo>
                    <a:pt x="267538" y="2774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>
              <a:extLst>
                <a:ext uri="{FF2B5EF4-FFF2-40B4-BE49-F238E27FC236}">
                  <a16:creationId xmlns:a16="http://schemas.microsoft.com/office/drawing/2014/main" id="{85A7F225-FDF9-2629-F697-7B3A656CC8AD}"/>
                </a:ext>
              </a:extLst>
            </p:cNvPr>
            <p:cNvSpPr/>
            <p:nvPr/>
          </p:nvSpPr>
          <p:spPr>
            <a:xfrm>
              <a:off x="5153223" y="5831766"/>
              <a:ext cx="421005" cy="776605"/>
            </a:xfrm>
            <a:custGeom>
              <a:avLst/>
              <a:gdLst/>
              <a:ahLst/>
              <a:cxnLst/>
              <a:rect l="l" t="t" r="r" b="b"/>
              <a:pathLst>
                <a:path w="421004" h="776604">
                  <a:moveTo>
                    <a:pt x="36332" y="51746"/>
                  </a:moveTo>
                  <a:lnTo>
                    <a:pt x="48076" y="12110"/>
                  </a:lnTo>
                  <a:lnTo>
                    <a:pt x="53947" y="12110"/>
                  </a:lnTo>
                  <a:lnTo>
                    <a:pt x="59315" y="11766"/>
                  </a:lnTo>
                  <a:lnTo>
                    <a:pt x="98950" y="9014"/>
                  </a:lnTo>
                  <a:lnTo>
                    <a:pt x="167555" y="4128"/>
                  </a:lnTo>
                  <a:lnTo>
                    <a:pt x="207741" y="825"/>
                  </a:lnTo>
                  <a:lnTo>
                    <a:pt x="213590" y="0"/>
                  </a:lnTo>
                  <a:lnTo>
                    <a:pt x="222397" y="0"/>
                  </a:lnTo>
                  <a:lnTo>
                    <a:pt x="226801" y="3302"/>
                  </a:lnTo>
                  <a:lnTo>
                    <a:pt x="226801" y="9908"/>
                  </a:lnTo>
                  <a:lnTo>
                    <a:pt x="224462" y="23464"/>
                  </a:lnTo>
                  <a:lnTo>
                    <a:pt x="217443" y="54223"/>
                  </a:lnTo>
                  <a:lnTo>
                    <a:pt x="205745" y="102184"/>
                  </a:lnTo>
                  <a:lnTo>
                    <a:pt x="189368" y="167348"/>
                  </a:lnTo>
                  <a:lnTo>
                    <a:pt x="184895" y="186203"/>
                  </a:lnTo>
                  <a:lnTo>
                    <a:pt x="175537" y="224737"/>
                  </a:lnTo>
                  <a:lnTo>
                    <a:pt x="165903" y="262996"/>
                  </a:lnTo>
                  <a:lnTo>
                    <a:pt x="154137" y="303870"/>
                  </a:lnTo>
                  <a:lnTo>
                    <a:pt x="149733" y="324788"/>
                  </a:lnTo>
                  <a:lnTo>
                    <a:pt x="149733" y="326990"/>
                  </a:lnTo>
                  <a:lnTo>
                    <a:pt x="151935" y="325889"/>
                  </a:lnTo>
                  <a:lnTo>
                    <a:pt x="156339" y="321486"/>
                  </a:lnTo>
                  <a:lnTo>
                    <a:pt x="183519" y="302218"/>
                  </a:lnTo>
                  <a:lnTo>
                    <a:pt x="211112" y="288456"/>
                  </a:lnTo>
                  <a:lnTo>
                    <a:pt x="239118" y="280199"/>
                  </a:lnTo>
                  <a:lnTo>
                    <a:pt x="267538" y="277446"/>
                  </a:lnTo>
                  <a:lnTo>
                    <a:pt x="300016" y="280612"/>
                  </a:lnTo>
                  <a:lnTo>
                    <a:pt x="355065" y="305934"/>
                  </a:lnTo>
                  <a:lnTo>
                    <a:pt x="396008" y="355065"/>
                  </a:lnTo>
                  <a:lnTo>
                    <a:pt x="417477" y="418922"/>
                  </a:lnTo>
                  <a:lnTo>
                    <a:pt x="420574" y="455805"/>
                  </a:lnTo>
                  <a:lnTo>
                    <a:pt x="417095" y="503764"/>
                  </a:lnTo>
                  <a:lnTo>
                    <a:pt x="406657" y="549873"/>
                  </a:lnTo>
                  <a:lnTo>
                    <a:pt x="389262" y="594132"/>
                  </a:lnTo>
                  <a:lnTo>
                    <a:pt x="364908" y="636542"/>
                  </a:lnTo>
                  <a:lnTo>
                    <a:pt x="333596" y="677102"/>
                  </a:lnTo>
                  <a:lnTo>
                    <a:pt x="289282" y="720453"/>
                  </a:lnTo>
                  <a:lnTo>
                    <a:pt x="243316" y="751418"/>
                  </a:lnTo>
                  <a:lnTo>
                    <a:pt x="195699" y="769997"/>
                  </a:lnTo>
                  <a:lnTo>
                    <a:pt x="146430" y="776190"/>
                  </a:lnTo>
                  <a:lnTo>
                    <a:pt x="119525" y="773575"/>
                  </a:lnTo>
                  <a:lnTo>
                    <a:pt x="69430" y="752657"/>
                  </a:lnTo>
                  <a:lnTo>
                    <a:pt x="26423" y="710200"/>
                  </a:lnTo>
                  <a:lnTo>
                    <a:pt x="3302" y="642490"/>
                  </a:lnTo>
                  <a:lnTo>
                    <a:pt x="0" y="598932"/>
                  </a:lnTo>
                  <a:lnTo>
                    <a:pt x="0" y="589024"/>
                  </a:lnTo>
                  <a:lnTo>
                    <a:pt x="4954" y="544434"/>
                  </a:lnTo>
                  <a:lnTo>
                    <a:pt x="15482" y="496335"/>
                  </a:lnTo>
                  <a:lnTo>
                    <a:pt x="26698" y="450575"/>
                  </a:lnTo>
                  <a:lnTo>
                    <a:pt x="42456" y="387888"/>
                  </a:lnTo>
                  <a:lnTo>
                    <a:pt x="62755" y="308274"/>
                  </a:lnTo>
                  <a:lnTo>
                    <a:pt x="82573" y="229664"/>
                  </a:lnTo>
                  <a:lnTo>
                    <a:pt x="97987" y="167349"/>
                  </a:lnTo>
                  <a:lnTo>
                    <a:pt x="108996" y="121328"/>
                  </a:lnTo>
                  <a:lnTo>
                    <a:pt x="115602" y="91601"/>
                  </a:lnTo>
                  <a:lnTo>
                    <a:pt x="117804" y="78169"/>
                  </a:lnTo>
                  <a:lnTo>
                    <a:pt x="115189" y="72251"/>
                  </a:lnTo>
                  <a:lnTo>
                    <a:pt x="107345" y="67710"/>
                  </a:lnTo>
                  <a:lnTo>
                    <a:pt x="94271" y="64544"/>
                  </a:lnTo>
                  <a:lnTo>
                    <a:pt x="75967" y="62755"/>
                  </a:lnTo>
                  <a:lnTo>
                    <a:pt x="72298" y="62755"/>
                  </a:lnTo>
                  <a:lnTo>
                    <a:pt x="69361" y="62755"/>
                  </a:lnTo>
                  <a:lnTo>
                    <a:pt x="45140" y="62755"/>
                  </a:lnTo>
                  <a:lnTo>
                    <a:pt x="42571" y="61654"/>
                  </a:lnTo>
                  <a:lnTo>
                    <a:pt x="39635" y="59452"/>
                  </a:lnTo>
                  <a:lnTo>
                    <a:pt x="36699" y="57250"/>
                  </a:lnTo>
                  <a:lnTo>
                    <a:pt x="35598" y="54682"/>
                  </a:lnTo>
                  <a:lnTo>
                    <a:pt x="36332" y="51746"/>
                  </a:lnTo>
                  <a:close/>
                </a:path>
                <a:path w="421004" h="776604">
                  <a:moveTo>
                    <a:pt x="325889" y="406261"/>
                  </a:moveTo>
                  <a:lnTo>
                    <a:pt x="325889" y="399655"/>
                  </a:lnTo>
                  <a:lnTo>
                    <a:pt x="321692" y="364011"/>
                  </a:lnTo>
                  <a:lnTo>
                    <a:pt x="309100" y="338551"/>
                  </a:lnTo>
                  <a:lnTo>
                    <a:pt x="288112" y="323275"/>
                  </a:lnTo>
                  <a:lnTo>
                    <a:pt x="258730" y="318183"/>
                  </a:lnTo>
                  <a:lnTo>
                    <a:pt x="249303" y="318733"/>
                  </a:lnTo>
                  <a:lnTo>
                    <a:pt x="210493" y="331738"/>
                  </a:lnTo>
                  <a:lnTo>
                    <a:pt x="175881" y="357130"/>
                  </a:lnTo>
                  <a:lnTo>
                    <a:pt x="144228" y="388645"/>
                  </a:lnTo>
                  <a:lnTo>
                    <a:pt x="135420" y="400756"/>
                  </a:lnTo>
                  <a:lnTo>
                    <a:pt x="128814" y="409564"/>
                  </a:lnTo>
                  <a:lnTo>
                    <a:pt x="105694" y="504248"/>
                  </a:lnTo>
                  <a:lnTo>
                    <a:pt x="95096" y="548150"/>
                  </a:lnTo>
                  <a:lnTo>
                    <a:pt x="82986" y="615309"/>
                  </a:lnTo>
                  <a:lnTo>
                    <a:pt x="81472" y="638568"/>
                  </a:lnTo>
                  <a:lnTo>
                    <a:pt x="83123" y="663340"/>
                  </a:lnTo>
                  <a:lnTo>
                    <a:pt x="96335" y="702975"/>
                  </a:lnTo>
                  <a:lnTo>
                    <a:pt x="127713" y="731050"/>
                  </a:lnTo>
                  <a:lnTo>
                    <a:pt x="151935" y="735454"/>
                  </a:lnTo>
                  <a:lnTo>
                    <a:pt x="170170" y="733252"/>
                  </a:lnTo>
                  <a:lnTo>
                    <a:pt x="207052" y="715636"/>
                  </a:lnTo>
                  <a:lnTo>
                    <a:pt x="238775" y="686873"/>
                  </a:lnTo>
                  <a:lnTo>
                    <a:pt x="269739" y="638568"/>
                  </a:lnTo>
                  <a:lnTo>
                    <a:pt x="287080" y="591501"/>
                  </a:lnTo>
                  <a:lnTo>
                    <a:pt x="306072" y="522965"/>
                  </a:lnTo>
                  <a:lnTo>
                    <a:pt x="320935" y="454154"/>
                  </a:lnTo>
                  <a:lnTo>
                    <a:pt x="324651" y="427593"/>
                  </a:lnTo>
                  <a:lnTo>
                    <a:pt x="325889" y="40626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>
            <a:extLst>
              <a:ext uri="{FF2B5EF4-FFF2-40B4-BE49-F238E27FC236}">
                <a16:creationId xmlns:a16="http://schemas.microsoft.com/office/drawing/2014/main" id="{09F99D9D-5036-7DF4-DF03-B90253D1273A}"/>
              </a:ext>
            </a:extLst>
          </p:cNvPr>
          <p:cNvSpPr txBox="1"/>
          <p:nvPr/>
        </p:nvSpPr>
        <p:spPr>
          <a:xfrm>
            <a:off x="5573521" y="2065020"/>
            <a:ext cx="56013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-844" dirty="0">
                <a:solidFill>
                  <a:srgbClr val="FFFFFF"/>
                </a:solidFill>
                <a:latin typeface="Malgun Gothic"/>
                <a:cs typeface="Malgun Gothic"/>
              </a:rPr>
              <a:t>의</a:t>
            </a:r>
            <a:r>
              <a:rPr sz="6500" spc="-11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500" spc="-844" dirty="0">
                <a:solidFill>
                  <a:srgbClr val="FFFFFF"/>
                </a:solidFill>
                <a:latin typeface="Malgun Gothic"/>
                <a:cs typeface="Malgun Gothic"/>
              </a:rPr>
              <a:t>값을</a:t>
            </a:r>
            <a:r>
              <a:rPr sz="6500" spc="-11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500" spc="-590" dirty="0">
                <a:solidFill>
                  <a:srgbClr val="FFFFFF"/>
                </a:solidFill>
                <a:latin typeface="Malgun Gothic"/>
                <a:cs typeface="Malgun Gothic"/>
              </a:rPr>
              <a:t>구하시오.</a:t>
            </a:r>
            <a:endParaRPr sz="6500">
              <a:latin typeface="Malgun Gothic"/>
              <a:cs typeface="Malgun Gothic"/>
            </a:endParaRPr>
          </a:p>
        </p:txBody>
      </p:sp>
      <p:sp>
        <p:nvSpPr>
          <p:cNvPr id="65" name="object 2">
            <a:extLst>
              <a:ext uri="{FF2B5EF4-FFF2-40B4-BE49-F238E27FC236}">
                <a16:creationId xmlns:a16="http://schemas.microsoft.com/office/drawing/2014/main" id="{45B7F567-9E50-C20E-9187-F6A07F6061EC}"/>
              </a:ext>
            </a:extLst>
          </p:cNvPr>
          <p:cNvSpPr txBox="1"/>
          <p:nvPr/>
        </p:nvSpPr>
        <p:spPr>
          <a:xfrm>
            <a:off x="4471141" y="2958693"/>
            <a:ext cx="119697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650" dirty="0">
                <a:solidFill>
                  <a:srgbClr val="FFFF00"/>
                </a:solidFill>
                <a:latin typeface="Gungsuh"/>
                <a:ea typeface="Bagel Fat One" pitchFamily="2" charset="-127"/>
                <a:cs typeface="Gungsuh"/>
              </a:rPr>
              <a:t>좌변</a:t>
            </a:r>
            <a:endParaRPr sz="5200" dirty="0">
              <a:solidFill>
                <a:srgbClr val="FFFF00"/>
              </a:solidFill>
              <a:latin typeface="Gungsuh"/>
              <a:ea typeface="Bagel Fat One" pitchFamily="2" charset="-127"/>
              <a:cs typeface="Gungsuh"/>
            </a:endParaRPr>
          </a:p>
        </p:txBody>
      </p:sp>
      <p:grpSp>
        <p:nvGrpSpPr>
          <p:cNvPr id="229" name="그룹 228">
            <a:extLst>
              <a:ext uri="{FF2B5EF4-FFF2-40B4-BE49-F238E27FC236}">
                <a16:creationId xmlns:a16="http://schemas.microsoft.com/office/drawing/2014/main" id="{D63C7A5C-478D-C1B2-24E1-B293C2B837F6}"/>
              </a:ext>
            </a:extLst>
          </p:cNvPr>
          <p:cNvGrpSpPr/>
          <p:nvPr/>
        </p:nvGrpSpPr>
        <p:grpSpPr>
          <a:xfrm>
            <a:off x="1351659" y="3665307"/>
            <a:ext cx="7432590" cy="848360"/>
            <a:chOff x="892428" y="922968"/>
            <a:chExt cx="7432590" cy="848360"/>
          </a:xfrm>
        </p:grpSpPr>
        <p:grpSp>
          <p:nvGrpSpPr>
            <p:cNvPr id="230" name="object 2">
              <a:extLst>
                <a:ext uri="{FF2B5EF4-FFF2-40B4-BE49-F238E27FC236}">
                  <a16:creationId xmlns:a16="http://schemas.microsoft.com/office/drawing/2014/main" id="{B58B5A17-6281-5E95-C829-02AA714186AA}"/>
                </a:ext>
              </a:extLst>
            </p:cNvPr>
            <p:cNvGrpSpPr/>
            <p:nvPr/>
          </p:nvGrpSpPr>
          <p:grpSpPr>
            <a:xfrm>
              <a:off x="892428" y="922968"/>
              <a:ext cx="203835" cy="848360"/>
              <a:chOff x="892428" y="922968"/>
              <a:chExt cx="203835" cy="848360"/>
            </a:xfrm>
          </p:grpSpPr>
          <p:sp>
            <p:nvSpPr>
              <p:cNvPr id="271" name="object 3">
                <a:extLst>
                  <a:ext uri="{FF2B5EF4-FFF2-40B4-BE49-F238E27FC236}">
                    <a16:creationId xmlns:a16="http://schemas.microsoft.com/office/drawing/2014/main" id="{4384096E-8E12-F158-2A2A-F312082C230C}"/>
                  </a:ext>
                </a:extLst>
              </p:cNvPr>
              <p:cNvSpPr/>
              <p:nvPr/>
            </p:nvSpPr>
            <p:spPr>
              <a:xfrm>
                <a:off x="892851" y="923391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5" h="847089">
                    <a:moveTo>
                      <a:pt x="198494" y="0"/>
                    </a:moveTo>
                    <a:lnTo>
                      <a:pt x="176188" y="0"/>
                    </a:lnTo>
                    <a:lnTo>
                      <a:pt x="162423" y="10795"/>
                    </a:lnTo>
                    <a:lnTo>
                      <a:pt x="157923" y="14762"/>
                    </a:lnTo>
                    <a:lnTo>
                      <a:pt x="151676" y="21487"/>
                    </a:lnTo>
                    <a:lnTo>
                      <a:pt x="127059" y="46583"/>
                    </a:lnTo>
                    <a:lnTo>
                      <a:pt x="98153" y="80252"/>
                    </a:lnTo>
                    <a:lnTo>
                      <a:pt x="59295" y="147383"/>
                    </a:lnTo>
                    <a:lnTo>
                      <a:pt x="41294" y="184227"/>
                    </a:lnTo>
                    <a:lnTo>
                      <a:pt x="27953" y="221919"/>
                    </a:lnTo>
                    <a:lnTo>
                      <a:pt x="17577" y="263639"/>
                    </a:lnTo>
                    <a:lnTo>
                      <a:pt x="8470" y="312559"/>
                    </a:lnTo>
                    <a:lnTo>
                      <a:pt x="2118" y="366558"/>
                    </a:lnTo>
                    <a:lnTo>
                      <a:pt x="0" y="423519"/>
                    </a:lnTo>
                    <a:lnTo>
                      <a:pt x="1456" y="469600"/>
                    </a:lnTo>
                    <a:lnTo>
                      <a:pt x="5827" y="515003"/>
                    </a:lnTo>
                    <a:lnTo>
                      <a:pt x="13112" y="559726"/>
                    </a:lnTo>
                    <a:lnTo>
                      <a:pt x="23311" y="603772"/>
                    </a:lnTo>
                    <a:lnTo>
                      <a:pt x="36423" y="647141"/>
                    </a:lnTo>
                    <a:lnTo>
                      <a:pt x="57335" y="698706"/>
                    </a:lnTo>
                    <a:lnTo>
                      <a:pt x="83647" y="745826"/>
                    </a:lnTo>
                    <a:lnTo>
                      <a:pt x="115359" y="788498"/>
                    </a:lnTo>
                    <a:lnTo>
                      <a:pt x="152471" y="826719"/>
                    </a:lnTo>
                    <a:lnTo>
                      <a:pt x="176188" y="847051"/>
                    </a:lnTo>
                    <a:lnTo>
                      <a:pt x="198211" y="847051"/>
                    </a:lnTo>
                    <a:lnTo>
                      <a:pt x="202446" y="844511"/>
                    </a:lnTo>
                    <a:lnTo>
                      <a:pt x="202446" y="838860"/>
                    </a:lnTo>
                    <a:lnTo>
                      <a:pt x="188047" y="821639"/>
                    </a:lnTo>
                    <a:lnTo>
                      <a:pt x="171953" y="801944"/>
                    </a:lnTo>
                    <a:lnTo>
                      <a:pt x="141935" y="761711"/>
                    </a:lnTo>
                    <a:lnTo>
                      <a:pt x="121182" y="725288"/>
                    </a:lnTo>
                    <a:lnTo>
                      <a:pt x="101171" y="679706"/>
                    </a:lnTo>
                    <a:lnTo>
                      <a:pt x="83806" y="620833"/>
                    </a:lnTo>
                    <a:lnTo>
                      <a:pt x="69935" y="548674"/>
                    </a:lnTo>
                    <a:lnTo>
                      <a:pt x="65435" y="509076"/>
                    </a:lnTo>
                    <a:lnTo>
                      <a:pt x="62736" y="467358"/>
                    </a:lnTo>
                    <a:lnTo>
                      <a:pt x="61836" y="423519"/>
                    </a:lnTo>
                    <a:lnTo>
                      <a:pt x="62736" y="379633"/>
                    </a:lnTo>
                    <a:lnTo>
                      <a:pt x="65435" y="337758"/>
                    </a:lnTo>
                    <a:lnTo>
                      <a:pt x="69935" y="297894"/>
                    </a:lnTo>
                    <a:lnTo>
                      <a:pt x="76235" y="260045"/>
                    </a:lnTo>
                    <a:lnTo>
                      <a:pt x="92329" y="193970"/>
                    </a:lnTo>
                    <a:lnTo>
                      <a:pt x="111812" y="143154"/>
                    </a:lnTo>
                    <a:lnTo>
                      <a:pt x="132776" y="103339"/>
                    </a:lnTo>
                    <a:lnTo>
                      <a:pt x="153318" y="70307"/>
                    </a:lnTo>
                    <a:lnTo>
                      <a:pt x="180476" y="33933"/>
                    </a:lnTo>
                    <a:lnTo>
                      <a:pt x="197647" y="15240"/>
                    </a:lnTo>
                    <a:lnTo>
                      <a:pt x="202446" y="9309"/>
                    </a:lnTo>
                    <a:lnTo>
                      <a:pt x="202446" y="2540"/>
                    </a:lnTo>
                    <a:lnTo>
                      <a:pt x="19849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2" name="object 4">
                <a:extLst>
                  <a:ext uri="{FF2B5EF4-FFF2-40B4-BE49-F238E27FC236}">
                    <a16:creationId xmlns:a16="http://schemas.microsoft.com/office/drawing/2014/main" id="{2C19A275-9AB0-DF2A-049B-933682AF811E}"/>
                  </a:ext>
                </a:extLst>
              </p:cNvPr>
              <p:cNvSpPr/>
              <p:nvPr/>
            </p:nvSpPr>
            <p:spPr>
              <a:xfrm>
                <a:off x="892852" y="923391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5" h="847089">
                    <a:moveTo>
                      <a:pt x="0" y="423527"/>
                    </a:moveTo>
                    <a:lnTo>
                      <a:pt x="2117" y="366563"/>
                    </a:lnTo>
                    <a:lnTo>
                      <a:pt x="8470" y="312563"/>
                    </a:lnTo>
                    <a:lnTo>
                      <a:pt x="17576" y="263646"/>
                    </a:lnTo>
                    <a:lnTo>
                      <a:pt x="27952" y="221928"/>
                    </a:lnTo>
                    <a:lnTo>
                      <a:pt x="41294" y="184234"/>
                    </a:lnTo>
                    <a:lnTo>
                      <a:pt x="59293" y="147387"/>
                    </a:lnTo>
                    <a:lnTo>
                      <a:pt x="85023" y="101805"/>
                    </a:lnTo>
                    <a:lnTo>
                      <a:pt x="106305" y="69458"/>
                    </a:lnTo>
                    <a:lnTo>
                      <a:pt x="137699" y="35893"/>
                    </a:lnTo>
                    <a:lnTo>
                      <a:pt x="145905" y="27529"/>
                    </a:lnTo>
                    <a:lnTo>
                      <a:pt x="151676" y="21493"/>
                    </a:lnTo>
                    <a:lnTo>
                      <a:pt x="155011" y="17788"/>
                    </a:lnTo>
                    <a:lnTo>
                      <a:pt x="157922" y="14770"/>
                    </a:lnTo>
                    <a:lnTo>
                      <a:pt x="162422" y="10799"/>
                    </a:lnTo>
                    <a:lnTo>
                      <a:pt x="168511" y="5876"/>
                    </a:lnTo>
                    <a:lnTo>
                      <a:pt x="176187" y="0"/>
                    </a:lnTo>
                    <a:lnTo>
                      <a:pt x="187199" y="0"/>
                    </a:lnTo>
                    <a:lnTo>
                      <a:pt x="190587" y="0"/>
                    </a:lnTo>
                    <a:lnTo>
                      <a:pt x="198493" y="0"/>
                    </a:lnTo>
                    <a:lnTo>
                      <a:pt x="202446" y="2541"/>
                    </a:lnTo>
                    <a:lnTo>
                      <a:pt x="202446" y="7623"/>
                    </a:lnTo>
                    <a:lnTo>
                      <a:pt x="202446" y="9317"/>
                    </a:lnTo>
                    <a:lnTo>
                      <a:pt x="197646" y="15247"/>
                    </a:lnTo>
                    <a:lnTo>
                      <a:pt x="188046" y="25411"/>
                    </a:lnTo>
                    <a:lnTo>
                      <a:pt x="180475" y="33935"/>
                    </a:lnTo>
                    <a:lnTo>
                      <a:pt x="153317" y="70305"/>
                    </a:lnTo>
                    <a:lnTo>
                      <a:pt x="132776" y="103340"/>
                    </a:lnTo>
                    <a:lnTo>
                      <a:pt x="111811" y="143152"/>
                    </a:lnTo>
                    <a:lnTo>
                      <a:pt x="92328" y="193975"/>
                    </a:lnTo>
                    <a:lnTo>
                      <a:pt x="76235" y="260046"/>
                    </a:lnTo>
                    <a:lnTo>
                      <a:pt x="69935" y="297898"/>
                    </a:lnTo>
                    <a:lnTo>
                      <a:pt x="65435" y="337763"/>
                    </a:lnTo>
                    <a:lnTo>
                      <a:pt x="62735" y="379639"/>
                    </a:lnTo>
                    <a:lnTo>
                      <a:pt x="61835" y="423527"/>
                    </a:lnTo>
                    <a:lnTo>
                      <a:pt x="62735" y="467363"/>
                    </a:lnTo>
                    <a:lnTo>
                      <a:pt x="65435" y="509080"/>
                    </a:lnTo>
                    <a:lnTo>
                      <a:pt x="69935" y="548680"/>
                    </a:lnTo>
                    <a:lnTo>
                      <a:pt x="83805" y="620838"/>
                    </a:lnTo>
                    <a:lnTo>
                      <a:pt x="101170" y="679709"/>
                    </a:lnTo>
                    <a:lnTo>
                      <a:pt x="121181" y="725291"/>
                    </a:lnTo>
                    <a:lnTo>
                      <a:pt x="141934" y="761714"/>
                    </a:lnTo>
                    <a:lnTo>
                      <a:pt x="171952" y="801950"/>
                    </a:lnTo>
                    <a:lnTo>
                      <a:pt x="197646" y="832937"/>
                    </a:lnTo>
                    <a:lnTo>
                      <a:pt x="202446" y="838867"/>
                    </a:lnTo>
                    <a:lnTo>
                      <a:pt x="202446" y="839432"/>
                    </a:lnTo>
                    <a:lnTo>
                      <a:pt x="202446" y="844514"/>
                    </a:lnTo>
                    <a:lnTo>
                      <a:pt x="198211" y="847055"/>
                    </a:lnTo>
                    <a:lnTo>
                      <a:pt x="189740" y="847055"/>
                    </a:lnTo>
                    <a:lnTo>
                      <a:pt x="187199" y="847055"/>
                    </a:lnTo>
                    <a:lnTo>
                      <a:pt x="176187" y="847055"/>
                    </a:lnTo>
                    <a:lnTo>
                      <a:pt x="152470" y="826726"/>
                    </a:lnTo>
                    <a:lnTo>
                      <a:pt x="115358" y="788502"/>
                    </a:lnTo>
                    <a:lnTo>
                      <a:pt x="83646" y="745832"/>
                    </a:lnTo>
                    <a:lnTo>
                      <a:pt x="57335" y="698715"/>
                    </a:lnTo>
                    <a:lnTo>
                      <a:pt x="36423" y="647150"/>
                    </a:lnTo>
                    <a:lnTo>
                      <a:pt x="23310" y="603781"/>
                    </a:lnTo>
                    <a:lnTo>
                      <a:pt x="13112" y="559734"/>
                    </a:lnTo>
                    <a:lnTo>
                      <a:pt x="5827" y="515009"/>
                    </a:lnTo>
                    <a:lnTo>
                      <a:pt x="1456" y="469607"/>
                    </a:lnTo>
                    <a:lnTo>
                      <a:pt x="0" y="423527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31" name="object 5">
              <a:extLst>
                <a:ext uri="{FF2B5EF4-FFF2-40B4-BE49-F238E27FC236}">
                  <a16:creationId xmlns:a16="http://schemas.microsoft.com/office/drawing/2014/main" id="{B3B7E8D7-B747-6CE3-0C6C-BF9EE5B9EF63}"/>
                </a:ext>
              </a:extLst>
            </p:cNvPr>
            <p:cNvGrpSpPr/>
            <p:nvPr/>
          </p:nvGrpSpPr>
          <p:grpSpPr>
            <a:xfrm>
              <a:off x="1184663" y="994121"/>
              <a:ext cx="339090" cy="565150"/>
              <a:chOff x="1184663" y="994121"/>
              <a:chExt cx="339090" cy="565150"/>
            </a:xfrm>
          </p:grpSpPr>
          <p:sp>
            <p:nvSpPr>
              <p:cNvPr id="269" name="object 6">
                <a:extLst>
                  <a:ext uri="{FF2B5EF4-FFF2-40B4-BE49-F238E27FC236}">
                    <a16:creationId xmlns:a16="http://schemas.microsoft.com/office/drawing/2014/main" id="{31AB7530-6AB6-6364-A636-96414DACA12E}"/>
                  </a:ext>
                </a:extLst>
              </p:cNvPr>
              <p:cNvSpPr/>
              <p:nvPr/>
            </p:nvSpPr>
            <p:spPr>
              <a:xfrm>
                <a:off x="1185086" y="994537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5" h="564515">
                    <a:moveTo>
                      <a:pt x="156706" y="0"/>
                    </a:moveTo>
                    <a:lnTo>
                      <a:pt x="95293" y="11012"/>
                    </a:lnTo>
                    <a:lnTo>
                      <a:pt x="44894" y="44056"/>
                    </a:lnTo>
                    <a:lnTo>
                      <a:pt x="11223" y="92121"/>
                    </a:lnTo>
                    <a:lnTo>
                      <a:pt x="0" y="148234"/>
                    </a:lnTo>
                    <a:lnTo>
                      <a:pt x="847" y="158823"/>
                    </a:lnTo>
                    <a:lnTo>
                      <a:pt x="20911" y="192178"/>
                    </a:lnTo>
                    <a:lnTo>
                      <a:pt x="49977" y="200761"/>
                    </a:lnTo>
                    <a:lnTo>
                      <a:pt x="61570" y="199487"/>
                    </a:lnTo>
                    <a:lnTo>
                      <a:pt x="94027" y="177884"/>
                    </a:lnTo>
                    <a:lnTo>
                      <a:pt x="100644" y="137334"/>
                    </a:lnTo>
                    <a:lnTo>
                      <a:pt x="77556" y="105781"/>
                    </a:lnTo>
                    <a:lnTo>
                      <a:pt x="51388" y="99110"/>
                    </a:lnTo>
                    <a:lnTo>
                      <a:pt x="49977" y="98831"/>
                    </a:lnTo>
                    <a:lnTo>
                      <a:pt x="49977" y="96570"/>
                    </a:lnTo>
                    <a:lnTo>
                      <a:pt x="52800" y="91198"/>
                    </a:lnTo>
                    <a:lnTo>
                      <a:pt x="78302" y="61362"/>
                    </a:lnTo>
                    <a:lnTo>
                      <a:pt x="123673" y="40714"/>
                    </a:lnTo>
                    <a:lnTo>
                      <a:pt x="137224" y="39814"/>
                    </a:lnTo>
                    <a:lnTo>
                      <a:pt x="162370" y="42250"/>
                    </a:lnTo>
                    <a:lnTo>
                      <a:pt x="203456" y="61733"/>
                    </a:lnTo>
                    <a:lnTo>
                      <a:pt x="231988" y="99158"/>
                    </a:lnTo>
                    <a:lnTo>
                      <a:pt x="246384" y="145325"/>
                    </a:lnTo>
                    <a:lnTo>
                      <a:pt x="248184" y="171107"/>
                    </a:lnTo>
                    <a:lnTo>
                      <a:pt x="248027" y="178891"/>
                    </a:lnTo>
                    <a:lnTo>
                      <a:pt x="239713" y="224472"/>
                    </a:lnTo>
                    <a:lnTo>
                      <a:pt x="225052" y="258196"/>
                    </a:lnTo>
                    <a:lnTo>
                      <a:pt x="212983" y="281971"/>
                    </a:lnTo>
                    <a:lnTo>
                      <a:pt x="174703" y="333956"/>
                    </a:lnTo>
                    <a:lnTo>
                      <a:pt x="134841" y="380492"/>
                    </a:lnTo>
                    <a:lnTo>
                      <a:pt x="83859" y="436027"/>
                    </a:lnTo>
                    <a:lnTo>
                      <a:pt x="30493" y="495528"/>
                    </a:lnTo>
                    <a:lnTo>
                      <a:pt x="8576" y="520787"/>
                    </a:lnTo>
                    <a:lnTo>
                      <a:pt x="1694" y="529691"/>
                    </a:lnTo>
                    <a:lnTo>
                      <a:pt x="0" y="533933"/>
                    </a:lnTo>
                    <a:lnTo>
                      <a:pt x="0" y="564146"/>
                    </a:lnTo>
                    <a:lnTo>
                      <a:pt x="314262" y="564146"/>
                    </a:lnTo>
                    <a:lnTo>
                      <a:pt x="314262" y="561606"/>
                    </a:lnTo>
                    <a:lnTo>
                      <a:pt x="316006" y="555463"/>
                    </a:lnTo>
                    <a:lnTo>
                      <a:pt x="318703" y="540424"/>
                    </a:lnTo>
                    <a:lnTo>
                      <a:pt x="322354" y="516492"/>
                    </a:lnTo>
                    <a:lnTo>
                      <a:pt x="334801" y="427126"/>
                    </a:lnTo>
                    <a:lnTo>
                      <a:pt x="337973" y="406590"/>
                    </a:lnTo>
                    <a:lnTo>
                      <a:pt x="337973" y="404050"/>
                    </a:lnTo>
                    <a:lnTo>
                      <a:pt x="304090" y="404050"/>
                    </a:lnTo>
                    <a:lnTo>
                      <a:pt x="304090" y="406590"/>
                    </a:lnTo>
                    <a:lnTo>
                      <a:pt x="297419" y="438934"/>
                    </a:lnTo>
                    <a:lnTo>
                      <a:pt x="287255" y="476629"/>
                    </a:lnTo>
                    <a:lnTo>
                      <a:pt x="244163" y="485155"/>
                    </a:lnTo>
                    <a:lnTo>
                      <a:pt x="201016" y="485953"/>
                    </a:lnTo>
                    <a:lnTo>
                      <a:pt x="142304" y="486219"/>
                    </a:lnTo>
                    <a:lnTo>
                      <a:pt x="77929" y="485368"/>
                    </a:lnTo>
                    <a:lnTo>
                      <a:pt x="153527" y="413683"/>
                    </a:lnTo>
                    <a:lnTo>
                      <a:pt x="176186" y="392612"/>
                    </a:lnTo>
                    <a:lnTo>
                      <a:pt x="195881" y="374720"/>
                    </a:lnTo>
                    <a:lnTo>
                      <a:pt x="233364" y="341793"/>
                    </a:lnTo>
                    <a:lnTo>
                      <a:pt x="251577" y="325272"/>
                    </a:lnTo>
                    <a:lnTo>
                      <a:pt x="280379" y="297319"/>
                    </a:lnTo>
                    <a:lnTo>
                      <a:pt x="312140" y="255712"/>
                    </a:lnTo>
                    <a:lnTo>
                      <a:pt x="333741" y="205833"/>
                    </a:lnTo>
                    <a:lnTo>
                      <a:pt x="337973" y="170256"/>
                    </a:lnTo>
                    <a:lnTo>
                      <a:pt x="334375" y="134311"/>
                    </a:lnTo>
                    <a:lnTo>
                      <a:pt x="308116" y="72899"/>
                    </a:lnTo>
                    <a:lnTo>
                      <a:pt x="258037" y="26681"/>
                    </a:lnTo>
                    <a:lnTo>
                      <a:pt x="193658" y="2964"/>
                    </a:lnTo>
                    <a:lnTo>
                      <a:pt x="15670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0" name="object 7">
                <a:extLst>
                  <a:ext uri="{FF2B5EF4-FFF2-40B4-BE49-F238E27FC236}">
                    <a16:creationId xmlns:a16="http://schemas.microsoft.com/office/drawing/2014/main" id="{01A3B1F9-379E-ACA0-0D2F-DBF9106259F0}"/>
                  </a:ext>
                </a:extLst>
              </p:cNvPr>
              <p:cNvSpPr/>
              <p:nvPr/>
            </p:nvSpPr>
            <p:spPr>
              <a:xfrm>
                <a:off x="1185087" y="994544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5" h="564515">
                    <a:moveTo>
                      <a:pt x="49976" y="200752"/>
                    </a:moveTo>
                    <a:lnTo>
                      <a:pt x="13552" y="185505"/>
                    </a:lnTo>
                    <a:lnTo>
                      <a:pt x="0" y="148234"/>
                    </a:lnTo>
                    <a:lnTo>
                      <a:pt x="2805" y="119170"/>
                    </a:lnTo>
                    <a:lnTo>
                      <a:pt x="25252" y="67076"/>
                    </a:lnTo>
                    <a:lnTo>
                      <a:pt x="68717" y="24776"/>
                    </a:lnTo>
                    <a:lnTo>
                      <a:pt x="124622" y="2752"/>
                    </a:lnTo>
                    <a:lnTo>
                      <a:pt x="156705" y="0"/>
                    </a:lnTo>
                    <a:lnTo>
                      <a:pt x="193658" y="2964"/>
                    </a:lnTo>
                    <a:lnTo>
                      <a:pt x="258034" y="26682"/>
                    </a:lnTo>
                    <a:lnTo>
                      <a:pt x="308116" y="72899"/>
                    </a:lnTo>
                    <a:lnTo>
                      <a:pt x="334375" y="134311"/>
                    </a:lnTo>
                    <a:lnTo>
                      <a:pt x="337975" y="170258"/>
                    </a:lnTo>
                    <a:lnTo>
                      <a:pt x="336916" y="188258"/>
                    </a:lnTo>
                    <a:lnTo>
                      <a:pt x="321034" y="239716"/>
                    </a:lnTo>
                    <a:lnTo>
                      <a:pt x="291810" y="284504"/>
                    </a:lnTo>
                    <a:lnTo>
                      <a:pt x="251575" y="325269"/>
                    </a:lnTo>
                    <a:lnTo>
                      <a:pt x="212610" y="359998"/>
                    </a:lnTo>
                    <a:lnTo>
                      <a:pt x="195881" y="374716"/>
                    </a:lnTo>
                    <a:lnTo>
                      <a:pt x="176187" y="392610"/>
                    </a:lnTo>
                    <a:lnTo>
                      <a:pt x="153528" y="413680"/>
                    </a:lnTo>
                    <a:lnTo>
                      <a:pt x="127905" y="437927"/>
                    </a:lnTo>
                    <a:lnTo>
                      <a:pt x="77929" y="485362"/>
                    </a:lnTo>
                    <a:lnTo>
                      <a:pt x="142305" y="486209"/>
                    </a:lnTo>
                    <a:lnTo>
                      <a:pt x="201016" y="485945"/>
                    </a:lnTo>
                    <a:lnTo>
                      <a:pt x="244163" y="485151"/>
                    </a:lnTo>
                    <a:lnTo>
                      <a:pt x="283763" y="481974"/>
                    </a:lnTo>
                    <a:lnTo>
                      <a:pt x="297422" y="438933"/>
                    </a:lnTo>
                    <a:lnTo>
                      <a:pt x="304092" y="406586"/>
                    </a:lnTo>
                    <a:lnTo>
                      <a:pt x="304092" y="404045"/>
                    </a:lnTo>
                    <a:lnTo>
                      <a:pt x="337975" y="404045"/>
                    </a:lnTo>
                    <a:lnTo>
                      <a:pt x="337975" y="406586"/>
                    </a:lnTo>
                    <a:lnTo>
                      <a:pt x="336969" y="412357"/>
                    </a:lnTo>
                    <a:lnTo>
                      <a:pt x="334798" y="427127"/>
                    </a:lnTo>
                    <a:lnTo>
                      <a:pt x="331463" y="450898"/>
                    </a:lnTo>
                    <a:lnTo>
                      <a:pt x="326963" y="483668"/>
                    </a:lnTo>
                    <a:lnTo>
                      <a:pt x="322357" y="516492"/>
                    </a:lnTo>
                    <a:lnTo>
                      <a:pt x="318704" y="540421"/>
                    </a:lnTo>
                    <a:lnTo>
                      <a:pt x="316004" y="555456"/>
                    </a:lnTo>
                    <a:lnTo>
                      <a:pt x="314257" y="561597"/>
                    </a:lnTo>
                    <a:lnTo>
                      <a:pt x="314257" y="564139"/>
                    </a:lnTo>
                    <a:lnTo>
                      <a:pt x="0" y="564139"/>
                    </a:lnTo>
                    <a:lnTo>
                      <a:pt x="0" y="548045"/>
                    </a:lnTo>
                    <a:lnTo>
                      <a:pt x="0" y="537880"/>
                    </a:lnTo>
                    <a:lnTo>
                      <a:pt x="0" y="533927"/>
                    </a:lnTo>
                    <a:lnTo>
                      <a:pt x="1694" y="529692"/>
                    </a:lnTo>
                    <a:lnTo>
                      <a:pt x="30494" y="495527"/>
                    </a:lnTo>
                    <a:lnTo>
                      <a:pt x="42352" y="482398"/>
                    </a:lnTo>
                    <a:lnTo>
                      <a:pt x="53364" y="470116"/>
                    </a:lnTo>
                    <a:lnTo>
                      <a:pt x="63529" y="458680"/>
                    </a:lnTo>
                    <a:lnTo>
                      <a:pt x="72846" y="448092"/>
                    </a:lnTo>
                    <a:lnTo>
                      <a:pt x="77505" y="442957"/>
                    </a:lnTo>
                    <a:lnTo>
                      <a:pt x="83858" y="436021"/>
                    </a:lnTo>
                    <a:lnTo>
                      <a:pt x="91905" y="427286"/>
                    </a:lnTo>
                    <a:lnTo>
                      <a:pt x="101646" y="416751"/>
                    </a:lnTo>
                    <a:lnTo>
                      <a:pt x="111387" y="406216"/>
                    </a:lnTo>
                    <a:lnTo>
                      <a:pt x="140399" y="374186"/>
                    </a:lnTo>
                    <a:lnTo>
                      <a:pt x="169411" y="340516"/>
                    </a:lnTo>
                    <a:lnTo>
                      <a:pt x="182487" y="323575"/>
                    </a:lnTo>
                    <a:lnTo>
                      <a:pt x="186987" y="317646"/>
                    </a:lnTo>
                    <a:lnTo>
                      <a:pt x="192228" y="310869"/>
                    </a:lnTo>
                    <a:lnTo>
                      <a:pt x="198211" y="303245"/>
                    </a:lnTo>
                    <a:lnTo>
                      <a:pt x="204087" y="295516"/>
                    </a:lnTo>
                    <a:lnTo>
                      <a:pt x="209010" y="288422"/>
                    </a:lnTo>
                    <a:lnTo>
                      <a:pt x="212981" y="281963"/>
                    </a:lnTo>
                    <a:lnTo>
                      <a:pt x="215999" y="276140"/>
                    </a:lnTo>
                    <a:lnTo>
                      <a:pt x="218699" y="270475"/>
                    </a:lnTo>
                    <a:lnTo>
                      <a:pt x="221716" y="264493"/>
                    </a:lnTo>
                    <a:lnTo>
                      <a:pt x="225052" y="258193"/>
                    </a:lnTo>
                    <a:lnTo>
                      <a:pt x="228705" y="251575"/>
                    </a:lnTo>
                    <a:lnTo>
                      <a:pt x="232252" y="244799"/>
                    </a:lnTo>
                    <a:lnTo>
                      <a:pt x="244322" y="205093"/>
                    </a:lnTo>
                    <a:lnTo>
                      <a:pt x="248187" y="171105"/>
                    </a:lnTo>
                    <a:lnTo>
                      <a:pt x="246387" y="145323"/>
                    </a:lnTo>
                    <a:lnTo>
                      <a:pt x="231987" y="99158"/>
                    </a:lnTo>
                    <a:lnTo>
                      <a:pt x="203452" y="61729"/>
                    </a:lnTo>
                    <a:lnTo>
                      <a:pt x="162369" y="42246"/>
                    </a:lnTo>
                    <a:lnTo>
                      <a:pt x="137223" y="39811"/>
                    </a:lnTo>
                    <a:lnTo>
                      <a:pt x="123670" y="40711"/>
                    </a:lnTo>
                    <a:lnTo>
                      <a:pt x="78299" y="61358"/>
                    </a:lnTo>
                    <a:lnTo>
                      <a:pt x="52799" y="91199"/>
                    </a:lnTo>
                    <a:lnTo>
                      <a:pt x="49976" y="96564"/>
                    </a:lnTo>
                    <a:lnTo>
                      <a:pt x="49976" y="98258"/>
                    </a:lnTo>
                    <a:lnTo>
                      <a:pt x="49976" y="98823"/>
                    </a:lnTo>
                    <a:lnTo>
                      <a:pt x="51388" y="99105"/>
                    </a:lnTo>
                    <a:lnTo>
                      <a:pt x="54211" y="99105"/>
                    </a:lnTo>
                    <a:lnTo>
                      <a:pt x="61887" y="99846"/>
                    </a:lnTo>
                    <a:lnTo>
                      <a:pt x="97623" y="126634"/>
                    </a:lnTo>
                    <a:lnTo>
                      <a:pt x="101646" y="149928"/>
                    </a:lnTo>
                    <a:lnTo>
                      <a:pt x="100799" y="160093"/>
                    </a:lnTo>
                    <a:lnTo>
                      <a:pt x="71787" y="196516"/>
                    </a:lnTo>
                    <a:lnTo>
                      <a:pt x="61570" y="199481"/>
                    </a:lnTo>
                    <a:lnTo>
                      <a:pt x="49976" y="20075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32" name="object 8">
              <a:extLst>
                <a:ext uri="{FF2B5EF4-FFF2-40B4-BE49-F238E27FC236}">
                  <a16:creationId xmlns:a16="http://schemas.microsoft.com/office/drawing/2014/main" id="{26BBD1D9-3C5C-B444-2BD1-D9FA5229EB3B}"/>
                </a:ext>
              </a:extLst>
            </p:cNvPr>
            <p:cNvGrpSpPr/>
            <p:nvPr/>
          </p:nvGrpSpPr>
          <p:grpSpPr>
            <a:xfrm>
              <a:off x="1594633" y="1184708"/>
              <a:ext cx="401955" cy="382905"/>
              <a:chOff x="1594633" y="1184708"/>
              <a:chExt cx="401955" cy="382905"/>
            </a:xfrm>
          </p:grpSpPr>
          <p:sp>
            <p:nvSpPr>
              <p:cNvPr id="267" name="object 9">
                <a:extLst>
                  <a:ext uri="{FF2B5EF4-FFF2-40B4-BE49-F238E27FC236}">
                    <a16:creationId xmlns:a16="http://schemas.microsoft.com/office/drawing/2014/main" id="{8DAC7394-B158-7B77-F1E7-CEF5B12BCA3D}"/>
                  </a:ext>
                </a:extLst>
              </p:cNvPr>
              <p:cNvSpPr/>
              <p:nvPr/>
            </p:nvSpPr>
            <p:spPr>
              <a:xfrm>
                <a:off x="1595056" y="1185125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5" h="382269">
                    <a:moveTo>
                      <a:pt x="209232" y="0"/>
                    </a:moveTo>
                    <a:lnTo>
                      <a:pt x="169998" y="5191"/>
                    </a:lnTo>
                    <a:lnTo>
                      <a:pt x="132780" y="19908"/>
                    </a:lnTo>
                    <a:lnTo>
                      <a:pt x="97573" y="44153"/>
                    </a:lnTo>
                    <a:lnTo>
                      <a:pt x="64376" y="77927"/>
                    </a:lnTo>
                    <a:lnTo>
                      <a:pt x="36213" y="117001"/>
                    </a:lnTo>
                    <a:lnTo>
                      <a:pt x="16095" y="157130"/>
                    </a:lnTo>
                    <a:lnTo>
                      <a:pt x="4024" y="198317"/>
                    </a:lnTo>
                    <a:lnTo>
                      <a:pt x="0" y="240563"/>
                    </a:lnTo>
                    <a:lnTo>
                      <a:pt x="2083" y="272753"/>
                    </a:lnTo>
                    <a:lnTo>
                      <a:pt x="2128" y="273441"/>
                    </a:lnTo>
                    <a:lnTo>
                      <a:pt x="20016" y="328713"/>
                    </a:lnTo>
                    <a:lnTo>
                      <a:pt x="54058" y="362965"/>
                    </a:lnTo>
                    <a:lnTo>
                      <a:pt x="95139" y="379909"/>
                    </a:lnTo>
                    <a:lnTo>
                      <a:pt x="117741" y="382028"/>
                    </a:lnTo>
                    <a:lnTo>
                      <a:pt x="143475" y="379064"/>
                    </a:lnTo>
                    <a:lnTo>
                      <a:pt x="168995" y="370170"/>
                    </a:lnTo>
                    <a:lnTo>
                      <a:pt x="194301" y="355346"/>
                    </a:lnTo>
                    <a:lnTo>
                      <a:pt x="198924" y="351523"/>
                    </a:lnTo>
                    <a:lnTo>
                      <a:pt x="123672" y="351523"/>
                    </a:lnTo>
                    <a:lnTo>
                      <a:pt x="113459" y="350256"/>
                    </a:lnTo>
                    <a:lnTo>
                      <a:pt x="80581" y="327601"/>
                    </a:lnTo>
                    <a:lnTo>
                      <a:pt x="72020" y="283977"/>
                    </a:lnTo>
                    <a:lnTo>
                      <a:pt x="72008" y="283768"/>
                    </a:lnTo>
                    <a:lnTo>
                      <a:pt x="72567" y="281508"/>
                    </a:lnTo>
                    <a:lnTo>
                      <a:pt x="72847" y="278117"/>
                    </a:lnTo>
                    <a:lnTo>
                      <a:pt x="72847" y="264286"/>
                    </a:lnTo>
                    <a:lnTo>
                      <a:pt x="78831" y="228601"/>
                    </a:lnTo>
                    <a:lnTo>
                      <a:pt x="96196" y="159139"/>
                    </a:lnTo>
                    <a:lnTo>
                      <a:pt x="115944" y="105192"/>
                    </a:lnTo>
                    <a:lnTo>
                      <a:pt x="137122" y="70888"/>
                    </a:lnTo>
                    <a:lnTo>
                      <a:pt x="177676" y="37057"/>
                    </a:lnTo>
                    <a:lnTo>
                      <a:pt x="206692" y="30492"/>
                    </a:lnTo>
                    <a:lnTo>
                      <a:pt x="275057" y="30492"/>
                    </a:lnTo>
                    <a:lnTo>
                      <a:pt x="268305" y="23343"/>
                    </a:lnTo>
                    <a:lnTo>
                      <a:pt x="249883" y="10374"/>
                    </a:lnTo>
                    <a:lnTo>
                      <a:pt x="230192" y="2593"/>
                    </a:lnTo>
                    <a:lnTo>
                      <a:pt x="209232" y="0"/>
                    </a:lnTo>
                    <a:close/>
                  </a:path>
                  <a:path w="400685" h="382269">
                    <a:moveTo>
                      <a:pt x="289805" y="329793"/>
                    </a:moveTo>
                    <a:lnTo>
                      <a:pt x="225602" y="329793"/>
                    </a:lnTo>
                    <a:lnTo>
                      <a:pt x="226174" y="330352"/>
                    </a:lnTo>
                    <a:lnTo>
                      <a:pt x="231254" y="343052"/>
                    </a:lnTo>
                    <a:lnTo>
                      <a:pt x="266986" y="374876"/>
                    </a:lnTo>
                    <a:lnTo>
                      <a:pt x="304939" y="382028"/>
                    </a:lnTo>
                    <a:lnTo>
                      <a:pt x="313982" y="382028"/>
                    </a:lnTo>
                    <a:lnTo>
                      <a:pt x="352386" y="362546"/>
                    </a:lnTo>
                    <a:lnTo>
                      <a:pt x="361576" y="351523"/>
                    </a:lnTo>
                    <a:lnTo>
                      <a:pt x="312572" y="351523"/>
                    </a:lnTo>
                    <a:lnTo>
                      <a:pt x="304660" y="350964"/>
                    </a:lnTo>
                    <a:lnTo>
                      <a:pt x="289884" y="330352"/>
                    </a:lnTo>
                    <a:lnTo>
                      <a:pt x="289805" y="329793"/>
                    </a:lnTo>
                    <a:close/>
                  </a:path>
                  <a:path w="400685" h="382269">
                    <a:moveTo>
                      <a:pt x="275057" y="30492"/>
                    </a:moveTo>
                    <a:lnTo>
                      <a:pt x="206692" y="30492"/>
                    </a:lnTo>
                    <a:lnTo>
                      <a:pt x="218020" y="31871"/>
                    </a:lnTo>
                    <a:lnTo>
                      <a:pt x="228288" y="35153"/>
                    </a:lnTo>
                    <a:lnTo>
                      <a:pt x="258144" y="62895"/>
                    </a:lnTo>
                    <a:lnTo>
                      <a:pt x="269367" y="92328"/>
                    </a:lnTo>
                    <a:lnTo>
                      <a:pt x="269367" y="95719"/>
                    </a:lnTo>
                    <a:lnTo>
                      <a:pt x="256665" y="151144"/>
                    </a:lnTo>
                    <a:lnTo>
                      <a:pt x="247345" y="189737"/>
                    </a:lnTo>
                    <a:lnTo>
                      <a:pt x="237972" y="228121"/>
                    </a:lnTo>
                    <a:lnTo>
                      <a:pt x="226537" y="273441"/>
                    </a:lnTo>
                    <a:lnTo>
                      <a:pt x="201285" y="310390"/>
                    </a:lnTo>
                    <a:lnTo>
                      <a:pt x="171476" y="335803"/>
                    </a:lnTo>
                    <a:lnTo>
                      <a:pt x="123672" y="351523"/>
                    </a:lnTo>
                    <a:lnTo>
                      <a:pt x="198924" y="351523"/>
                    </a:lnTo>
                    <a:lnTo>
                      <a:pt x="219392" y="334594"/>
                    </a:lnTo>
                    <a:lnTo>
                      <a:pt x="222783" y="331203"/>
                    </a:lnTo>
                    <a:lnTo>
                      <a:pt x="224472" y="330073"/>
                    </a:lnTo>
                    <a:lnTo>
                      <a:pt x="225602" y="329793"/>
                    </a:lnTo>
                    <a:lnTo>
                      <a:pt x="289805" y="329793"/>
                    </a:lnTo>
                    <a:lnTo>
                      <a:pt x="289220" y="325642"/>
                    </a:lnTo>
                    <a:lnTo>
                      <a:pt x="297321" y="272753"/>
                    </a:lnTo>
                    <a:lnTo>
                      <a:pt x="307274" y="230827"/>
                    </a:lnTo>
                    <a:lnTo>
                      <a:pt x="334754" y="120179"/>
                    </a:lnTo>
                    <a:lnTo>
                      <a:pt x="344549" y="79201"/>
                    </a:lnTo>
                    <a:lnTo>
                      <a:pt x="350427" y="52413"/>
                    </a:lnTo>
                    <a:lnTo>
                      <a:pt x="352124" y="41503"/>
                    </a:lnTo>
                    <a:lnTo>
                      <a:pt x="285457" y="41503"/>
                    </a:lnTo>
                    <a:lnTo>
                      <a:pt x="275057" y="30492"/>
                    </a:lnTo>
                    <a:close/>
                  </a:path>
                  <a:path w="400685" h="382269">
                    <a:moveTo>
                      <a:pt x="395300" y="243954"/>
                    </a:moveTo>
                    <a:lnTo>
                      <a:pt x="376656" y="243954"/>
                    </a:lnTo>
                    <a:lnTo>
                      <a:pt x="373837" y="244233"/>
                    </a:lnTo>
                    <a:lnTo>
                      <a:pt x="372706" y="244805"/>
                    </a:lnTo>
                    <a:lnTo>
                      <a:pt x="370446" y="245363"/>
                    </a:lnTo>
                    <a:lnTo>
                      <a:pt x="367626" y="251294"/>
                    </a:lnTo>
                    <a:lnTo>
                      <a:pt x="364236" y="262585"/>
                    </a:lnTo>
                    <a:lnTo>
                      <a:pt x="355713" y="291812"/>
                    </a:lnTo>
                    <a:lnTo>
                      <a:pt x="347084" y="315107"/>
                    </a:lnTo>
                    <a:lnTo>
                      <a:pt x="323303" y="348424"/>
                    </a:lnTo>
                    <a:lnTo>
                      <a:pt x="312572" y="351523"/>
                    </a:lnTo>
                    <a:lnTo>
                      <a:pt x="361576" y="351523"/>
                    </a:lnTo>
                    <a:lnTo>
                      <a:pt x="366356" y="344755"/>
                    </a:lnTo>
                    <a:lnTo>
                      <a:pt x="372905" y="333532"/>
                    </a:lnTo>
                    <a:lnTo>
                      <a:pt x="373028" y="333320"/>
                    </a:lnTo>
                    <a:lnTo>
                      <a:pt x="390074" y="294776"/>
                    </a:lnTo>
                    <a:lnTo>
                      <a:pt x="400659" y="254965"/>
                    </a:lnTo>
                    <a:lnTo>
                      <a:pt x="400659" y="246494"/>
                    </a:lnTo>
                    <a:lnTo>
                      <a:pt x="395300" y="243954"/>
                    </a:lnTo>
                    <a:close/>
                  </a:path>
                  <a:path w="400685" h="382269">
                    <a:moveTo>
                      <a:pt x="331762" y="16090"/>
                    </a:moveTo>
                    <a:lnTo>
                      <a:pt x="324421" y="16090"/>
                    </a:lnTo>
                    <a:lnTo>
                      <a:pt x="312463" y="17679"/>
                    </a:lnTo>
                    <a:lnTo>
                      <a:pt x="301982" y="22444"/>
                    </a:lnTo>
                    <a:lnTo>
                      <a:pt x="296371" y="27393"/>
                    </a:lnTo>
                    <a:lnTo>
                      <a:pt x="292907" y="30492"/>
                    </a:lnTo>
                    <a:lnTo>
                      <a:pt x="285457" y="41503"/>
                    </a:lnTo>
                    <a:lnTo>
                      <a:pt x="352124" y="41503"/>
                    </a:lnTo>
                    <a:lnTo>
                      <a:pt x="352305" y="40340"/>
                    </a:lnTo>
                    <a:lnTo>
                      <a:pt x="352386" y="33032"/>
                    </a:lnTo>
                    <a:lnTo>
                      <a:pt x="349554" y="27393"/>
                    </a:lnTo>
                    <a:lnTo>
                      <a:pt x="338264" y="18351"/>
                    </a:lnTo>
                    <a:lnTo>
                      <a:pt x="331762" y="160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8" name="object 10">
                <a:extLst>
                  <a:ext uri="{FF2B5EF4-FFF2-40B4-BE49-F238E27FC236}">
                    <a16:creationId xmlns:a16="http://schemas.microsoft.com/office/drawing/2014/main" id="{A809F59D-A600-4AF3-E5F8-21A7741F8E03}"/>
                  </a:ext>
                </a:extLst>
              </p:cNvPr>
              <p:cNvSpPr/>
              <p:nvPr/>
            </p:nvSpPr>
            <p:spPr>
              <a:xfrm>
                <a:off x="1595056" y="1185132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5" h="382269">
                    <a:moveTo>
                      <a:pt x="0" y="240563"/>
                    </a:moveTo>
                    <a:lnTo>
                      <a:pt x="4023" y="198317"/>
                    </a:lnTo>
                    <a:lnTo>
                      <a:pt x="16094" y="157129"/>
                    </a:lnTo>
                    <a:lnTo>
                      <a:pt x="36211" y="116999"/>
                    </a:lnTo>
                    <a:lnTo>
                      <a:pt x="64376" y="77929"/>
                    </a:lnTo>
                    <a:lnTo>
                      <a:pt x="97570" y="44152"/>
                    </a:lnTo>
                    <a:lnTo>
                      <a:pt x="132776" y="19905"/>
                    </a:lnTo>
                    <a:lnTo>
                      <a:pt x="169993" y="5188"/>
                    </a:lnTo>
                    <a:lnTo>
                      <a:pt x="209222" y="0"/>
                    </a:lnTo>
                    <a:lnTo>
                      <a:pt x="230187" y="2594"/>
                    </a:lnTo>
                    <a:lnTo>
                      <a:pt x="249881" y="10376"/>
                    </a:lnTo>
                    <a:lnTo>
                      <a:pt x="268304" y="23346"/>
                    </a:lnTo>
                    <a:lnTo>
                      <a:pt x="285457" y="41505"/>
                    </a:lnTo>
                    <a:lnTo>
                      <a:pt x="292975" y="30388"/>
                    </a:lnTo>
                    <a:lnTo>
                      <a:pt x="301975" y="22446"/>
                    </a:lnTo>
                    <a:lnTo>
                      <a:pt x="312457" y="17682"/>
                    </a:lnTo>
                    <a:lnTo>
                      <a:pt x="324422" y="16094"/>
                    </a:lnTo>
                    <a:lnTo>
                      <a:pt x="331763" y="16094"/>
                    </a:lnTo>
                    <a:lnTo>
                      <a:pt x="338257" y="18353"/>
                    </a:lnTo>
                    <a:lnTo>
                      <a:pt x="343904" y="22870"/>
                    </a:lnTo>
                    <a:lnTo>
                      <a:pt x="349551" y="27387"/>
                    </a:lnTo>
                    <a:lnTo>
                      <a:pt x="352375" y="33035"/>
                    </a:lnTo>
                    <a:lnTo>
                      <a:pt x="352375" y="39811"/>
                    </a:lnTo>
                    <a:lnTo>
                      <a:pt x="350416" y="52411"/>
                    </a:lnTo>
                    <a:lnTo>
                      <a:pt x="344540" y="79199"/>
                    </a:lnTo>
                    <a:lnTo>
                      <a:pt x="334745" y="120176"/>
                    </a:lnTo>
                    <a:lnTo>
                      <a:pt x="321034" y="175340"/>
                    </a:lnTo>
                    <a:lnTo>
                      <a:pt x="307269" y="230822"/>
                    </a:lnTo>
                    <a:lnTo>
                      <a:pt x="297316" y="272751"/>
                    </a:lnTo>
                    <a:lnTo>
                      <a:pt x="291175" y="301128"/>
                    </a:lnTo>
                    <a:lnTo>
                      <a:pt x="288845" y="315951"/>
                    </a:lnTo>
                    <a:lnTo>
                      <a:pt x="289216" y="325639"/>
                    </a:lnTo>
                    <a:lnTo>
                      <a:pt x="312563" y="351528"/>
                    </a:lnTo>
                    <a:lnTo>
                      <a:pt x="317645" y="350963"/>
                    </a:lnTo>
                    <a:lnTo>
                      <a:pt x="347081" y="315104"/>
                    </a:lnTo>
                    <a:lnTo>
                      <a:pt x="364233" y="262587"/>
                    </a:lnTo>
                    <a:lnTo>
                      <a:pt x="367622" y="251293"/>
                    </a:lnTo>
                    <a:lnTo>
                      <a:pt x="370445" y="245364"/>
                    </a:lnTo>
                    <a:lnTo>
                      <a:pt x="372704" y="244799"/>
                    </a:lnTo>
                    <a:lnTo>
                      <a:pt x="373833" y="244234"/>
                    </a:lnTo>
                    <a:lnTo>
                      <a:pt x="376657" y="243952"/>
                    </a:lnTo>
                    <a:lnTo>
                      <a:pt x="381175" y="243952"/>
                    </a:lnTo>
                    <a:lnTo>
                      <a:pt x="384563" y="243952"/>
                    </a:lnTo>
                    <a:lnTo>
                      <a:pt x="395292" y="243952"/>
                    </a:lnTo>
                    <a:lnTo>
                      <a:pt x="400657" y="246493"/>
                    </a:lnTo>
                    <a:lnTo>
                      <a:pt x="400657" y="251575"/>
                    </a:lnTo>
                    <a:lnTo>
                      <a:pt x="400657" y="254963"/>
                    </a:lnTo>
                    <a:lnTo>
                      <a:pt x="390069" y="294775"/>
                    </a:lnTo>
                    <a:lnTo>
                      <a:pt x="373022" y="333316"/>
                    </a:lnTo>
                    <a:lnTo>
                      <a:pt x="346551" y="367780"/>
                    </a:lnTo>
                    <a:lnTo>
                      <a:pt x="313975" y="382022"/>
                    </a:lnTo>
                    <a:lnTo>
                      <a:pt x="304940" y="382022"/>
                    </a:lnTo>
                    <a:lnTo>
                      <a:pt x="266981" y="374875"/>
                    </a:lnTo>
                    <a:lnTo>
                      <a:pt x="235058" y="349781"/>
                    </a:lnTo>
                    <a:lnTo>
                      <a:pt x="226163" y="330351"/>
                    </a:lnTo>
                    <a:lnTo>
                      <a:pt x="225598" y="329786"/>
                    </a:lnTo>
                    <a:lnTo>
                      <a:pt x="224469" y="330069"/>
                    </a:lnTo>
                    <a:lnTo>
                      <a:pt x="222775" y="331198"/>
                    </a:lnTo>
                    <a:lnTo>
                      <a:pt x="221646" y="332328"/>
                    </a:lnTo>
                    <a:lnTo>
                      <a:pt x="220516" y="333457"/>
                    </a:lnTo>
                    <a:lnTo>
                      <a:pt x="168987" y="370163"/>
                    </a:lnTo>
                    <a:lnTo>
                      <a:pt x="117740" y="382022"/>
                    </a:lnTo>
                    <a:lnTo>
                      <a:pt x="95134" y="379904"/>
                    </a:lnTo>
                    <a:lnTo>
                      <a:pt x="54052" y="362963"/>
                    </a:lnTo>
                    <a:lnTo>
                      <a:pt x="20011" y="328710"/>
                    </a:lnTo>
                    <a:lnTo>
                      <a:pt x="2223" y="274922"/>
                    </a:lnTo>
                    <a:lnTo>
                      <a:pt x="0" y="240563"/>
                    </a:lnTo>
                    <a:close/>
                  </a:path>
                  <a:path w="400685" h="382269">
                    <a:moveTo>
                      <a:pt x="269363" y="95717"/>
                    </a:moveTo>
                    <a:lnTo>
                      <a:pt x="269363" y="92329"/>
                    </a:lnTo>
                    <a:lnTo>
                      <a:pt x="267951" y="86117"/>
                    </a:lnTo>
                    <a:lnTo>
                      <a:pt x="245646" y="47435"/>
                    </a:lnTo>
                    <a:lnTo>
                      <a:pt x="206681" y="30494"/>
                    </a:lnTo>
                    <a:lnTo>
                      <a:pt x="192017" y="32135"/>
                    </a:lnTo>
                    <a:lnTo>
                      <a:pt x="149928" y="56752"/>
                    </a:lnTo>
                    <a:lnTo>
                      <a:pt x="125787" y="87035"/>
                    </a:lnTo>
                    <a:lnTo>
                      <a:pt x="107576" y="125364"/>
                    </a:lnTo>
                    <a:lnTo>
                      <a:pt x="86611" y="193552"/>
                    </a:lnTo>
                    <a:lnTo>
                      <a:pt x="72846" y="264281"/>
                    </a:lnTo>
                    <a:lnTo>
                      <a:pt x="72846" y="265975"/>
                    </a:lnTo>
                    <a:lnTo>
                      <a:pt x="72846" y="269081"/>
                    </a:lnTo>
                    <a:lnTo>
                      <a:pt x="72846" y="273598"/>
                    </a:lnTo>
                    <a:lnTo>
                      <a:pt x="72846" y="278116"/>
                    </a:lnTo>
                    <a:lnTo>
                      <a:pt x="72564" y="281504"/>
                    </a:lnTo>
                    <a:lnTo>
                      <a:pt x="80576" y="327598"/>
                    </a:lnTo>
                    <a:lnTo>
                      <a:pt x="113452" y="350257"/>
                    </a:lnTo>
                    <a:lnTo>
                      <a:pt x="123670" y="351528"/>
                    </a:lnTo>
                    <a:lnTo>
                      <a:pt x="139711" y="349781"/>
                    </a:lnTo>
                    <a:lnTo>
                      <a:pt x="187199" y="323575"/>
                    </a:lnTo>
                    <a:lnTo>
                      <a:pt x="219916" y="288793"/>
                    </a:lnTo>
                    <a:lnTo>
                      <a:pt x="237969" y="228122"/>
                    </a:lnTo>
                    <a:lnTo>
                      <a:pt x="247340" y="189740"/>
                    </a:lnTo>
                    <a:lnTo>
                      <a:pt x="256657" y="151146"/>
                    </a:lnTo>
                    <a:lnTo>
                      <a:pt x="267669" y="104134"/>
                    </a:lnTo>
                    <a:lnTo>
                      <a:pt x="269363" y="95717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33" name="object 11">
              <a:extLst>
                <a:ext uri="{FF2B5EF4-FFF2-40B4-BE49-F238E27FC236}">
                  <a16:creationId xmlns:a16="http://schemas.microsoft.com/office/drawing/2014/main" id="{42353537-223E-008B-1524-EABD1F8C39F6}"/>
                </a:ext>
              </a:extLst>
            </p:cNvPr>
            <p:cNvGrpSpPr/>
            <p:nvPr/>
          </p:nvGrpSpPr>
          <p:grpSpPr>
            <a:xfrm>
              <a:off x="2250258" y="1064426"/>
              <a:ext cx="565150" cy="564515"/>
              <a:chOff x="2250258" y="1064426"/>
              <a:chExt cx="565150" cy="564515"/>
            </a:xfrm>
          </p:grpSpPr>
          <p:sp>
            <p:nvSpPr>
              <p:cNvPr id="265" name="object 12">
                <a:extLst>
                  <a:ext uri="{FF2B5EF4-FFF2-40B4-BE49-F238E27FC236}">
                    <a16:creationId xmlns:a16="http://schemas.microsoft.com/office/drawing/2014/main" id="{5521C85E-3F04-9413-4E19-E90325FC7DD6}"/>
                  </a:ext>
                </a:extLst>
              </p:cNvPr>
              <p:cNvSpPr/>
              <p:nvPr/>
            </p:nvSpPr>
            <p:spPr>
              <a:xfrm>
                <a:off x="2250681" y="1064844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3880">
                    <a:moveTo>
                      <a:pt x="299008" y="299008"/>
                    </a:moveTo>
                    <a:lnTo>
                      <a:pt x="265125" y="299008"/>
                    </a:lnTo>
                    <a:lnTo>
                      <a:pt x="265125" y="551433"/>
                    </a:lnTo>
                    <a:lnTo>
                      <a:pt x="268516" y="559346"/>
                    </a:lnTo>
                    <a:lnTo>
                      <a:pt x="273596" y="563295"/>
                    </a:lnTo>
                    <a:lnTo>
                      <a:pt x="289407" y="563295"/>
                    </a:lnTo>
                    <a:lnTo>
                      <a:pt x="294500" y="559346"/>
                    </a:lnTo>
                    <a:lnTo>
                      <a:pt x="299008" y="551433"/>
                    </a:lnTo>
                    <a:lnTo>
                      <a:pt x="299008" y="299008"/>
                    </a:lnTo>
                    <a:close/>
                  </a:path>
                  <a:path w="564514" h="563880">
                    <a:moveTo>
                      <a:pt x="551434" y="265125"/>
                    </a:moveTo>
                    <a:lnTo>
                      <a:pt x="11861" y="265125"/>
                    </a:lnTo>
                    <a:lnTo>
                      <a:pt x="3949" y="269087"/>
                    </a:lnTo>
                    <a:lnTo>
                      <a:pt x="0" y="274726"/>
                    </a:lnTo>
                    <a:lnTo>
                      <a:pt x="0" y="289407"/>
                    </a:lnTo>
                    <a:lnTo>
                      <a:pt x="3949" y="295059"/>
                    </a:lnTo>
                    <a:lnTo>
                      <a:pt x="11861" y="299008"/>
                    </a:lnTo>
                    <a:lnTo>
                      <a:pt x="551434" y="299008"/>
                    </a:lnTo>
                    <a:lnTo>
                      <a:pt x="559904" y="294500"/>
                    </a:lnTo>
                    <a:lnTo>
                      <a:pt x="564146" y="288848"/>
                    </a:lnTo>
                    <a:lnTo>
                      <a:pt x="564146" y="275297"/>
                    </a:lnTo>
                    <a:lnTo>
                      <a:pt x="559904" y="269646"/>
                    </a:lnTo>
                    <a:lnTo>
                      <a:pt x="551434" y="265125"/>
                    </a:lnTo>
                    <a:close/>
                  </a:path>
                  <a:path w="564514" h="563880">
                    <a:moveTo>
                      <a:pt x="289407" y="0"/>
                    </a:moveTo>
                    <a:lnTo>
                      <a:pt x="276987" y="0"/>
                    </a:lnTo>
                    <a:lnTo>
                      <a:pt x="271627" y="3670"/>
                    </a:lnTo>
                    <a:lnTo>
                      <a:pt x="265976" y="11010"/>
                    </a:lnTo>
                    <a:lnTo>
                      <a:pt x="265125" y="138074"/>
                    </a:lnTo>
                    <a:lnTo>
                      <a:pt x="265125" y="265125"/>
                    </a:lnTo>
                    <a:lnTo>
                      <a:pt x="299008" y="265125"/>
                    </a:lnTo>
                    <a:lnTo>
                      <a:pt x="299008" y="12712"/>
                    </a:lnTo>
                    <a:lnTo>
                      <a:pt x="295059" y="4241"/>
                    </a:lnTo>
                    <a:lnTo>
                      <a:pt x="28940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6" name="object 13">
                <a:extLst>
                  <a:ext uri="{FF2B5EF4-FFF2-40B4-BE49-F238E27FC236}">
                    <a16:creationId xmlns:a16="http://schemas.microsoft.com/office/drawing/2014/main" id="{80E54EBD-BBAE-0572-FC70-8F7876D10F83}"/>
                  </a:ext>
                </a:extLst>
              </p:cNvPr>
              <p:cNvSpPr/>
              <p:nvPr/>
            </p:nvSpPr>
            <p:spPr>
              <a:xfrm>
                <a:off x="2250681" y="1064850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3880">
                    <a:moveTo>
                      <a:pt x="0" y="293081"/>
                    </a:moveTo>
                    <a:lnTo>
                      <a:pt x="0" y="289410"/>
                    </a:lnTo>
                    <a:lnTo>
                      <a:pt x="0" y="282069"/>
                    </a:lnTo>
                    <a:lnTo>
                      <a:pt x="0" y="274728"/>
                    </a:lnTo>
                    <a:lnTo>
                      <a:pt x="3952" y="269081"/>
                    </a:lnTo>
                    <a:lnTo>
                      <a:pt x="11858" y="265128"/>
                    </a:lnTo>
                    <a:lnTo>
                      <a:pt x="265128" y="265128"/>
                    </a:lnTo>
                    <a:lnTo>
                      <a:pt x="265128" y="138070"/>
                    </a:lnTo>
                    <a:lnTo>
                      <a:pt x="265975" y="11011"/>
                    </a:lnTo>
                    <a:lnTo>
                      <a:pt x="271622" y="3670"/>
                    </a:lnTo>
                    <a:lnTo>
                      <a:pt x="276987" y="0"/>
                    </a:lnTo>
                    <a:lnTo>
                      <a:pt x="282069" y="0"/>
                    </a:lnTo>
                    <a:lnTo>
                      <a:pt x="289410" y="0"/>
                    </a:lnTo>
                    <a:lnTo>
                      <a:pt x="295057" y="4235"/>
                    </a:lnTo>
                    <a:lnTo>
                      <a:pt x="299010" y="12705"/>
                    </a:lnTo>
                    <a:lnTo>
                      <a:pt x="299010" y="265128"/>
                    </a:lnTo>
                    <a:lnTo>
                      <a:pt x="551433" y="265128"/>
                    </a:lnTo>
                    <a:lnTo>
                      <a:pt x="559903" y="269645"/>
                    </a:lnTo>
                    <a:lnTo>
                      <a:pt x="564139" y="275293"/>
                    </a:lnTo>
                    <a:lnTo>
                      <a:pt x="564139" y="282069"/>
                    </a:lnTo>
                    <a:lnTo>
                      <a:pt x="564139" y="288845"/>
                    </a:lnTo>
                    <a:lnTo>
                      <a:pt x="559903" y="294493"/>
                    </a:lnTo>
                    <a:lnTo>
                      <a:pt x="551433" y="299010"/>
                    </a:lnTo>
                    <a:lnTo>
                      <a:pt x="299010" y="299010"/>
                    </a:lnTo>
                    <a:lnTo>
                      <a:pt x="299010" y="551433"/>
                    </a:lnTo>
                    <a:lnTo>
                      <a:pt x="294493" y="559339"/>
                    </a:lnTo>
                    <a:lnTo>
                      <a:pt x="289410" y="563292"/>
                    </a:lnTo>
                    <a:lnTo>
                      <a:pt x="283763" y="563292"/>
                    </a:lnTo>
                    <a:lnTo>
                      <a:pt x="282069" y="563292"/>
                    </a:lnTo>
                    <a:lnTo>
                      <a:pt x="280375" y="563292"/>
                    </a:lnTo>
                    <a:lnTo>
                      <a:pt x="273598" y="563292"/>
                    </a:lnTo>
                    <a:lnTo>
                      <a:pt x="268516" y="559339"/>
                    </a:lnTo>
                    <a:lnTo>
                      <a:pt x="265128" y="551433"/>
                    </a:lnTo>
                    <a:lnTo>
                      <a:pt x="265128" y="299010"/>
                    </a:lnTo>
                    <a:lnTo>
                      <a:pt x="11858" y="299010"/>
                    </a:lnTo>
                    <a:lnTo>
                      <a:pt x="3952" y="295057"/>
                    </a:lnTo>
                    <a:lnTo>
                      <a:pt x="0" y="289410"/>
                    </a:lnTo>
                    <a:lnTo>
                      <a:pt x="0" y="282069"/>
                    </a:lnTo>
                    <a:lnTo>
                      <a:pt x="0" y="29308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34" name="object 14">
              <a:extLst>
                <a:ext uri="{FF2B5EF4-FFF2-40B4-BE49-F238E27FC236}">
                  <a16:creationId xmlns:a16="http://schemas.microsoft.com/office/drawing/2014/main" id="{719AD592-7E13-1E79-C300-F83AD5CBE208}"/>
                </a:ext>
              </a:extLst>
            </p:cNvPr>
            <p:cNvGrpSpPr/>
            <p:nvPr/>
          </p:nvGrpSpPr>
          <p:grpSpPr>
            <a:xfrm>
              <a:off x="3121031" y="994121"/>
              <a:ext cx="292735" cy="565150"/>
              <a:chOff x="3121031" y="994121"/>
              <a:chExt cx="292735" cy="565150"/>
            </a:xfrm>
          </p:grpSpPr>
          <p:sp>
            <p:nvSpPr>
              <p:cNvPr id="263" name="object 15">
                <a:extLst>
                  <a:ext uri="{FF2B5EF4-FFF2-40B4-BE49-F238E27FC236}">
                    <a16:creationId xmlns:a16="http://schemas.microsoft.com/office/drawing/2014/main" id="{7CD23564-459A-A076-8E1C-1E829C557548}"/>
                  </a:ext>
                </a:extLst>
              </p:cNvPr>
              <p:cNvSpPr/>
              <p:nvPr/>
            </p:nvSpPr>
            <p:spPr>
              <a:xfrm>
                <a:off x="3121456" y="994537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5">
                    <a:moveTo>
                      <a:pt x="176187" y="0"/>
                    </a:moveTo>
                    <a:lnTo>
                      <a:pt x="165455" y="0"/>
                    </a:lnTo>
                    <a:lnTo>
                      <a:pt x="162064" y="850"/>
                    </a:lnTo>
                    <a:lnTo>
                      <a:pt x="160934" y="2540"/>
                    </a:lnTo>
                    <a:lnTo>
                      <a:pt x="155643" y="7199"/>
                    </a:lnTo>
                    <a:lnTo>
                      <a:pt x="118583" y="30919"/>
                    </a:lnTo>
                    <a:lnTo>
                      <a:pt x="72474" y="46427"/>
                    </a:lnTo>
                    <a:lnTo>
                      <a:pt x="16090" y="54216"/>
                    </a:lnTo>
                    <a:lnTo>
                      <a:pt x="0" y="54216"/>
                    </a:lnTo>
                    <a:lnTo>
                      <a:pt x="0" y="93179"/>
                    </a:lnTo>
                    <a:lnTo>
                      <a:pt x="16090" y="93179"/>
                    </a:lnTo>
                    <a:lnTo>
                      <a:pt x="29328" y="92172"/>
                    </a:lnTo>
                    <a:lnTo>
                      <a:pt x="75602" y="85132"/>
                    </a:lnTo>
                    <a:lnTo>
                      <a:pt x="110121" y="74549"/>
                    </a:lnTo>
                    <a:lnTo>
                      <a:pt x="110121" y="512470"/>
                    </a:lnTo>
                    <a:lnTo>
                      <a:pt x="109550" y="511911"/>
                    </a:lnTo>
                    <a:lnTo>
                      <a:pt x="107861" y="513041"/>
                    </a:lnTo>
                    <a:lnTo>
                      <a:pt x="102209" y="518680"/>
                    </a:lnTo>
                    <a:lnTo>
                      <a:pt x="100520" y="520090"/>
                    </a:lnTo>
                    <a:lnTo>
                      <a:pt x="99390" y="520090"/>
                    </a:lnTo>
                    <a:lnTo>
                      <a:pt x="89217" y="522922"/>
                    </a:lnTo>
                    <a:lnTo>
                      <a:pt x="84709" y="523760"/>
                    </a:lnTo>
                    <a:lnTo>
                      <a:pt x="74536" y="524891"/>
                    </a:lnTo>
                    <a:lnTo>
                      <a:pt x="67487" y="525183"/>
                    </a:lnTo>
                    <a:lnTo>
                      <a:pt x="4229" y="525183"/>
                    </a:lnTo>
                    <a:lnTo>
                      <a:pt x="4229" y="564146"/>
                    </a:lnTo>
                    <a:lnTo>
                      <a:pt x="14401" y="564146"/>
                    </a:lnTo>
                    <a:lnTo>
                      <a:pt x="29384" y="563031"/>
                    </a:lnTo>
                    <a:lnTo>
                      <a:pt x="56541" y="562238"/>
                    </a:lnTo>
                    <a:lnTo>
                      <a:pt x="95874" y="561764"/>
                    </a:lnTo>
                    <a:lnTo>
                      <a:pt x="147383" y="561606"/>
                    </a:lnTo>
                    <a:lnTo>
                      <a:pt x="199635" y="561764"/>
                    </a:lnTo>
                    <a:lnTo>
                      <a:pt x="239499" y="562238"/>
                    </a:lnTo>
                    <a:lnTo>
                      <a:pt x="266977" y="563031"/>
                    </a:lnTo>
                    <a:lnTo>
                      <a:pt x="282067" y="564146"/>
                    </a:lnTo>
                    <a:lnTo>
                      <a:pt x="291388" y="564146"/>
                    </a:lnTo>
                    <a:lnTo>
                      <a:pt x="291388" y="525183"/>
                    </a:lnTo>
                    <a:lnTo>
                      <a:pt x="269367" y="525183"/>
                    </a:lnTo>
                    <a:lnTo>
                      <a:pt x="238021" y="524756"/>
                    </a:lnTo>
                    <a:lnTo>
                      <a:pt x="199339" y="521220"/>
                    </a:lnTo>
                    <a:lnTo>
                      <a:pt x="185508" y="258356"/>
                    </a:lnTo>
                    <a:lnTo>
                      <a:pt x="185508" y="5080"/>
                    </a:lnTo>
                    <a:lnTo>
                      <a:pt x="180987" y="1701"/>
                    </a:lnTo>
                    <a:lnTo>
                      <a:pt x="17618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4" name="object 16">
                <a:extLst>
                  <a:ext uri="{FF2B5EF4-FFF2-40B4-BE49-F238E27FC236}">
                    <a16:creationId xmlns:a16="http://schemas.microsoft.com/office/drawing/2014/main" id="{F4F3DCA8-B203-BB27-5ADB-EB2FA9EC2F45}"/>
                  </a:ext>
                </a:extLst>
              </p:cNvPr>
              <p:cNvSpPr/>
              <p:nvPr/>
            </p:nvSpPr>
            <p:spPr>
              <a:xfrm>
                <a:off x="3121455" y="994544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5">
                    <a:moveTo>
                      <a:pt x="110117" y="74540"/>
                    </a:moveTo>
                    <a:lnTo>
                      <a:pt x="65223" y="87246"/>
                    </a:lnTo>
                    <a:lnTo>
                      <a:pt x="16094" y="93176"/>
                    </a:lnTo>
                    <a:lnTo>
                      <a:pt x="0" y="93176"/>
                    </a:lnTo>
                    <a:lnTo>
                      <a:pt x="0" y="54211"/>
                    </a:lnTo>
                    <a:lnTo>
                      <a:pt x="16094" y="54211"/>
                    </a:lnTo>
                    <a:lnTo>
                      <a:pt x="35629" y="52782"/>
                    </a:lnTo>
                    <a:lnTo>
                      <a:pt x="89787" y="41505"/>
                    </a:lnTo>
                    <a:lnTo>
                      <a:pt x="129175" y="25940"/>
                    </a:lnTo>
                    <a:lnTo>
                      <a:pt x="160940" y="2541"/>
                    </a:lnTo>
                    <a:lnTo>
                      <a:pt x="162069" y="847"/>
                    </a:lnTo>
                    <a:lnTo>
                      <a:pt x="165457" y="0"/>
                    </a:lnTo>
                    <a:lnTo>
                      <a:pt x="171105" y="0"/>
                    </a:lnTo>
                    <a:lnTo>
                      <a:pt x="176187" y="0"/>
                    </a:lnTo>
                    <a:lnTo>
                      <a:pt x="180987" y="1694"/>
                    </a:lnTo>
                    <a:lnTo>
                      <a:pt x="185505" y="5082"/>
                    </a:lnTo>
                    <a:lnTo>
                      <a:pt x="185505" y="258351"/>
                    </a:lnTo>
                    <a:lnTo>
                      <a:pt x="186352" y="512468"/>
                    </a:lnTo>
                    <a:lnTo>
                      <a:pt x="190305" y="516421"/>
                    </a:lnTo>
                    <a:lnTo>
                      <a:pt x="193693" y="518962"/>
                    </a:lnTo>
                    <a:lnTo>
                      <a:pt x="196516" y="520092"/>
                    </a:lnTo>
                    <a:lnTo>
                      <a:pt x="199340" y="521221"/>
                    </a:lnTo>
                    <a:lnTo>
                      <a:pt x="238022" y="524750"/>
                    </a:lnTo>
                    <a:lnTo>
                      <a:pt x="269363" y="525174"/>
                    </a:lnTo>
                    <a:lnTo>
                      <a:pt x="291387" y="525174"/>
                    </a:lnTo>
                    <a:lnTo>
                      <a:pt x="291387" y="564139"/>
                    </a:lnTo>
                    <a:lnTo>
                      <a:pt x="282069" y="564139"/>
                    </a:lnTo>
                    <a:lnTo>
                      <a:pt x="266981" y="563027"/>
                    </a:lnTo>
                    <a:lnTo>
                      <a:pt x="239505" y="562233"/>
                    </a:lnTo>
                    <a:lnTo>
                      <a:pt x="199640" y="561756"/>
                    </a:lnTo>
                    <a:lnTo>
                      <a:pt x="147387" y="561597"/>
                    </a:lnTo>
                    <a:lnTo>
                      <a:pt x="95875" y="561756"/>
                    </a:lnTo>
                    <a:lnTo>
                      <a:pt x="56540" y="562233"/>
                    </a:lnTo>
                    <a:lnTo>
                      <a:pt x="29382" y="563027"/>
                    </a:lnTo>
                    <a:lnTo>
                      <a:pt x="14399" y="564139"/>
                    </a:lnTo>
                    <a:lnTo>
                      <a:pt x="4235" y="564139"/>
                    </a:lnTo>
                    <a:lnTo>
                      <a:pt x="4235" y="525174"/>
                    </a:lnTo>
                    <a:lnTo>
                      <a:pt x="26258" y="525174"/>
                    </a:lnTo>
                    <a:lnTo>
                      <a:pt x="35258" y="525174"/>
                    </a:lnTo>
                    <a:lnTo>
                      <a:pt x="43623" y="525174"/>
                    </a:lnTo>
                    <a:lnTo>
                      <a:pt x="51352" y="525174"/>
                    </a:lnTo>
                    <a:lnTo>
                      <a:pt x="58446" y="525174"/>
                    </a:lnTo>
                    <a:lnTo>
                      <a:pt x="67482" y="525174"/>
                    </a:lnTo>
                    <a:lnTo>
                      <a:pt x="74540" y="524892"/>
                    </a:lnTo>
                    <a:lnTo>
                      <a:pt x="79623" y="524327"/>
                    </a:lnTo>
                    <a:lnTo>
                      <a:pt x="84705" y="523762"/>
                    </a:lnTo>
                    <a:lnTo>
                      <a:pt x="89222" y="522915"/>
                    </a:lnTo>
                    <a:lnTo>
                      <a:pt x="93176" y="521786"/>
                    </a:lnTo>
                    <a:lnTo>
                      <a:pt x="97129" y="520656"/>
                    </a:lnTo>
                    <a:lnTo>
                      <a:pt x="99387" y="520092"/>
                    </a:lnTo>
                    <a:lnTo>
                      <a:pt x="99952" y="520092"/>
                    </a:lnTo>
                    <a:lnTo>
                      <a:pt x="100517" y="520092"/>
                    </a:lnTo>
                    <a:lnTo>
                      <a:pt x="102211" y="518680"/>
                    </a:lnTo>
                    <a:lnTo>
                      <a:pt x="105034" y="515856"/>
                    </a:lnTo>
                    <a:lnTo>
                      <a:pt x="107858" y="513033"/>
                    </a:lnTo>
                    <a:lnTo>
                      <a:pt x="109552" y="511903"/>
                    </a:lnTo>
                    <a:lnTo>
                      <a:pt x="110117" y="512468"/>
                    </a:lnTo>
                    <a:lnTo>
                      <a:pt x="110117" y="7454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35" name="object 17">
              <a:extLst>
                <a:ext uri="{FF2B5EF4-FFF2-40B4-BE49-F238E27FC236}">
                  <a16:creationId xmlns:a16="http://schemas.microsoft.com/office/drawing/2014/main" id="{BA24449E-B37C-48CD-403D-4C5C0F206161}"/>
                </a:ext>
              </a:extLst>
            </p:cNvPr>
            <p:cNvGrpSpPr/>
            <p:nvPr/>
          </p:nvGrpSpPr>
          <p:grpSpPr>
            <a:xfrm>
              <a:off x="3520846" y="922968"/>
              <a:ext cx="203835" cy="848360"/>
              <a:chOff x="3520846" y="922968"/>
              <a:chExt cx="203835" cy="848360"/>
            </a:xfrm>
          </p:grpSpPr>
          <p:sp>
            <p:nvSpPr>
              <p:cNvPr id="261" name="object 18">
                <a:extLst>
                  <a:ext uri="{FF2B5EF4-FFF2-40B4-BE49-F238E27FC236}">
                    <a16:creationId xmlns:a16="http://schemas.microsoft.com/office/drawing/2014/main" id="{1F2F4ACD-B81B-4DE0-FC5D-5DF98C3BE493}"/>
                  </a:ext>
                </a:extLst>
              </p:cNvPr>
              <p:cNvSpPr/>
              <p:nvPr/>
            </p:nvSpPr>
            <p:spPr>
              <a:xfrm>
                <a:off x="3521265" y="923391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4" h="847089">
                    <a:moveTo>
                      <a:pt x="26263" y="0"/>
                    </a:moveTo>
                    <a:lnTo>
                      <a:pt x="7620" y="0"/>
                    </a:lnTo>
                    <a:lnTo>
                      <a:pt x="4241" y="838"/>
                    </a:lnTo>
                    <a:lnTo>
                      <a:pt x="1409" y="2540"/>
                    </a:lnTo>
                    <a:lnTo>
                      <a:pt x="0" y="5638"/>
                    </a:lnTo>
                    <a:lnTo>
                      <a:pt x="0" y="10160"/>
                    </a:lnTo>
                    <a:lnTo>
                      <a:pt x="9321" y="21170"/>
                    </a:lnTo>
                    <a:lnTo>
                      <a:pt x="36877" y="53077"/>
                    </a:lnTo>
                    <a:lnTo>
                      <a:pt x="61190" y="88182"/>
                    </a:lnTo>
                    <a:lnTo>
                      <a:pt x="82262" y="126488"/>
                    </a:lnTo>
                    <a:lnTo>
                      <a:pt x="100091" y="167993"/>
                    </a:lnTo>
                    <a:lnTo>
                      <a:pt x="114680" y="212698"/>
                    </a:lnTo>
                    <a:lnTo>
                      <a:pt x="126026" y="260603"/>
                    </a:lnTo>
                    <a:lnTo>
                      <a:pt x="134130" y="311708"/>
                    </a:lnTo>
                    <a:lnTo>
                      <a:pt x="138993" y="366013"/>
                    </a:lnTo>
                    <a:lnTo>
                      <a:pt x="140614" y="423519"/>
                    </a:lnTo>
                    <a:lnTo>
                      <a:pt x="138993" y="481025"/>
                    </a:lnTo>
                    <a:lnTo>
                      <a:pt x="134130" y="535332"/>
                    </a:lnTo>
                    <a:lnTo>
                      <a:pt x="126026" y="586438"/>
                    </a:lnTo>
                    <a:lnTo>
                      <a:pt x="114680" y="634346"/>
                    </a:lnTo>
                    <a:lnTo>
                      <a:pt x="100091" y="679053"/>
                    </a:lnTo>
                    <a:lnTo>
                      <a:pt x="82262" y="720560"/>
                    </a:lnTo>
                    <a:lnTo>
                      <a:pt x="61190" y="758867"/>
                    </a:lnTo>
                    <a:lnTo>
                      <a:pt x="36877" y="793974"/>
                    </a:lnTo>
                    <a:lnTo>
                      <a:pt x="0" y="836891"/>
                    </a:lnTo>
                    <a:lnTo>
                      <a:pt x="571" y="840270"/>
                    </a:lnTo>
                    <a:lnTo>
                      <a:pt x="1409" y="842822"/>
                    </a:lnTo>
                    <a:lnTo>
                      <a:pt x="3670" y="846201"/>
                    </a:lnTo>
                    <a:lnTo>
                      <a:pt x="5080" y="847051"/>
                    </a:lnTo>
                    <a:lnTo>
                      <a:pt x="26263" y="847051"/>
                    </a:lnTo>
                    <a:lnTo>
                      <a:pt x="29641" y="843661"/>
                    </a:lnTo>
                    <a:lnTo>
                      <a:pt x="39814" y="835761"/>
                    </a:lnTo>
                    <a:lnTo>
                      <a:pt x="76238" y="799617"/>
                    </a:lnTo>
                    <a:lnTo>
                      <a:pt x="104345" y="766420"/>
                    </a:lnTo>
                    <a:lnTo>
                      <a:pt x="124942" y="732488"/>
                    </a:lnTo>
                    <a:lnTo>
                      <a:pt x="152736" y="681029"/>
                    </a:lnTo>
                    <a:lnTo>
                      <a:pt x="168409" y="643757"/>
                    </a:lnTo>
                    <a:lnTo>
                      <a:pt x="179844" y="605481"/>
                    </a:lnTo>
                    <a:lnTo>
                      <a:pt x="189583" y="560166"/>
                    </a:lnTo>
                    <a:lnTo>
                      <a:pt x="197682" y="507540"/>
                    </a:lnTo>
                    <a:lnTo>
                      <a:pt x="201920" y="452056"/>
                    </a:lnTo>
                    <a:lnTo>
                      <a:pt x="202450" y="423519"/>
                    </a:lnTo>
                    <a:lnTo>
                      <a:pt x="200993" y="377443"/>
                    </a:lnTo>
                    <a:lnTo>
                      <a:pt x="196622" y="332041"/>
                    </a:lnTo>
                    <a:lnTo>
                      <a:pt x="189338" y="287316"/>
                    </a:lnTo>
                    <a:lnTo>
                      <a:pt x="179139" y="243267"/>
                    </a:lnTo>
                    <a:lnTo>
                      <a:pt x="166027" y="199898"/>
                    </a:lnTo>
                    <a:lnTo>
                      <a:pt x="145114" y="148334"/>
                    </a:lnTo>
                    <a:lnTo>
                      <a:pt x="118802" y="101217"/>
                    </a:lnTo>
                    <a:lnTo>
                      <a:pt x="87088" y="58546"/>
                    </a:lnTo>
                    <a:lnTo>
                      <a:pt x="49974" y="20320"/>
                    </a:lnTo>
                    <a:lnTo>
                      <a:pt x="2626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2" name="object 19">
                <a:extLst>
                  <a:ext uri="{FF2B5EF4-FFF2-40B4-BE49-F238E27FC236}">
                    <a16:creationId xmlns:a16="http://schemas.microsoft.com/office/drawing/2014/main" id="{E1B0BA34-1A03-0550-F3BC-6BC29A0CB111}"/>
                  </a:ext>
                </a:extLst>
              </p:cNvPr>
              <p:cNvSpPr/>
              <p:nvPr/>
            </p:nvSpPr>
            <p:spPr>
              <a:xfrm>
                <a:off x="3521269" y="923391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4" h="847089">
                    <a:moveTo>
                      <a:pt x="4235" y="847"/>
                    </a:moveTo>
                    <a:lnTo>
                      <a:pt x="7623" y="0"/>
                    </a:lnTo>
                    <a:lnTo>
                      <a:pt x="10446" y="0"/>
                    </a:lnTo>
                    <a:lnTo>
                      <a:pt x="13270" y="0"/>
                    </a:lnTo>
                    <a:lnTo>
                      <a:pt x="16094" y="0"/>
                    </a:lnTo>
                    <a:lnTo>
                      <a:pt x="26258" y="0"/>
                    </a:lnTo>
                    <a:lnTo>
                      <a:pt x="49976" y="20329"/>
                    </a:lnTo>
                    <a:lnTo>
                      <a:pt x="87087" y="58552"/>
                    </a:lnTo>
                    <a:lnTo>
                      <a:pt x="118799" y="101223"/>
                    </a:lnTo>
                    <a:lnTo>
                      <a:pt x="145111" y="148340"/>
                    </a:lnTo>
                    <a:lnTo>
                      <a:pt x="166022" y="199905"/>
                    </a:lnTo>
                    <a:lnTo>
                      <a:pt x="179135" y="243274"/>
                    </a:lnTo>
                    <a:lnTo>
                      <a:pt x="189334" y="287321"/>
                    </a:lnTo>
                    <a:lnTo>
                      <a:pt x="196618" y="332046"/>
                    </a:lnTo>
                    <a:lnTo>
                      <a:pt x="200989" y="377448"/>
                    </a:lnTo>
                    <a:lnTo>
                      <a:pt x="202446" y="423527"/>
                    </a:lnTo>
                    <a:lnTo>
                      <a:pt x="201916" y="452062"/>
                    </a:lnTo>
                    <a:lnTo>
                      <a:pt x="197681" y="507545"/>
                    </a:lnTo>
                    <a:lnTo>
                      <a:pt x="189581" y="560168"/>
                    </a:lnTo>
                    <a:lnTo>
                      <a:pt x="179840" y="605486"/>
                    </a:lnTo>
                    <a:lnTo>
                      <a:pt x="168405" y="643762"/>
                    </a:lnTo>
                    <a:lnTo>
                      <a:pt x="152734" y="681032"/>
                    </a:lnTo>
                    <a:lnTo>
                      <a:pt x="133517" y="717191"/>
                    </a:lnTo>
                    <a:lnTo>
                      <a:pt x="110964" y="756420"/>
                    </a:lnTo>
                    <a:lnTo>
                      <a:pt x="86982" y="788026"/>
                    </a:lnTo>
                    <a:lnTo>
                      <a:pt x="58023" y="818467"/>
                    </a:lnTo>
                    <a:lnTo>
                      <a:pt x="29646" y="843667"/>
                    </a:lnTo>
                    <a:lnTo>
                      <a:pt x="27952" y="845361"/>
                    </a:lnTo>
                    <a:lnTo>
                      <a:pt x="26823" y="846490"/>
                    </a:lnTo>
                    <a:lnTo>
                      <a:pt x="26258" y="847055"/>
                    </a:lnTo>
                    <a:lnTo>
                      <a:pt x="16094" y="847055"/>
                    </a:lnTo>
                    <a:lnTo>
                      <a:pt x="11576" y="847055"/>
                    </a:lnTo>
                    <a:lnTo>
                      <a:pt x="8470" y="847055"/>
                    </a:lnTo>
                    <a:lnTo>
                      <a:pt x="6776" y="847055"/>
                    </a:lnTo>
                    <a:lnTo>
                      <a:pt x="5082" y="847055"/>
                    </a:lnTo>
                    <a:lnTo>
                      <a:pt x="3670" y="846208"/>
                    </a:lnTo>
                    <a:lnTo>
                      <a:pt x="2541" y="844514"/>
                    </a:lnTo>
                    <a:lnTo>
                      <a:pt x="1411" y="842820"/>
                    </a:lnTo>
                    <a:lnTo>
                      <a:pt x="564" y="840279"/>
                    </a:lnTo>
                    <a:lnTo>
                      <a:pt x="0" y="836891"/>
                    </a:lnTo>
                    <a:lnTo>
                      <a:pt x="564" y="836326"/>
                    </a:lnTo>
                    <a:lnTo>
                      <a:pt x="3670" y="832655"/>
                    </a:lnTo>
                    <a:lnTo>
                      <a:pt x="9317" y="825879"/>
                    </a:lnTo>
                    <a:lnTo>
                      <a:pt x="36872" y="793973"/>
                    </a:lnTo>
                    <a:lnTo>
                      <a:pt x="61186" y="758867"/>
                    </a:lnTo>
                    <a:lnTo>
                      <a:pt x="82258" y="720562"/>
                    </a:lnTo>
                    <a:lnTo>
                      <a:pt x="100088" y="679056"/>
                    </a:lnTo>
                    <a:lnTo>
                      <a:pt x="114676" y="634350"/>
                    </a:lnTo>
                    <a:lnTo>
                      <a:pt x="126023" y="586444"/>
                    </a:lnTo>
                    <a:lnTo>
                      <a:pt x="134127" y="535339"/>
                    </a:lnTo>
                    <a:lnTo>
                      <a:pt x="138990" y="481033"/>
                    </a:lnTo>
                    <a:lnTo>
                      <a:pt x="140611" y="423527"/>
                    </a:lnTo>
                    <a:lnTo>
                      <a:pt x="138990" y="366022"/>
                    </a:lnTo>
                    <a:lnTo>
                      <a:pt x="134127" y="311716"/>
                    </a:lnTo>
                    <a:lnTo>
                      <a:pt x="126023" y="260610"/>
                    </a:lnTo>
                    <a:lnTo>
                      <a:pt x="114676" y="212705"/>
                    </a:lnTo>
                    <a:lnTo>
                      <a:pt x="100088" y="167999"/>
                    </a:lnTo>
                    <a:lnTo>
                      <a:pt x="82258" y="126493"/>
                    </a:lnTo>
                    <a:lnTo>
                      <a:pt x="61186" y="88187"/>
                    </a:lnTo>
                    <a:lnTo>
                      <a:pt x="36872" y="53082"/>
                    </a:lnTo>
                    <a:lnTo>
                      <a:pt x="9317" y="21176"/>
                    </a:lnTo>
                    <a:lnTo>
                      <a:pt x="3670" y="14399"/>
                    </a:lnTo>
                    <a:lnTo>
                      <a:pt x="564" y="10729"/>
                    </a:lnTo>
                    <a:lnTo>
                      <a:pt x="0" y="10164"/>
                    </a:lnTo>
                    <a:lnTo>
                      <a:pt x="0" y="5647"/>
                    </a:lnTo>
                    <a:lnTo>
                      <a:pt x="1411" y="2541"/>
                    </a:lnTo>
                    <a:lnTo>
                      <a:pt x="4235" y="847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36" name="object 20">
              <a:extLst>
                <a:ext uri="{FF2B5EF4-FFF2-40B4-BE49-F238E27FC236}">
                  <a16:creationId xmlns:a16="http://schemas.microsoft.com/office/drawing/2014/main" id="{9EE5BDF8-76FB-A871-C6C9-28929FDAFB4B}"/>
                </a:ext>
              </a:extLst>
            </p:cNvPr>
            <p:cNvGrpSpPr/>
            <p:nvPr/>
          </p:nvGrpSpPr>
          <p:grpSpPr>
            <a:xfrm>
              <a:off x="4040082" y="1064426"/>
              <a:ext cx="565150" cy="564515"/>
              <a:chOff x="4040082" y="1064426"/>
              <a:chExt cx="565150" cy="564515"/>
            </a:xfrm>
          </p:grpSpPr>
          <p:sp>
            <p:nvSpPr>
              <p:cNvPr id="259" name="object 21">
                <a:extLst>
                  <a:ext uri="{FF2B5EF4-FFF2-40B4-BE49-F238E27FC236}">
                    <a16:creationId xmlns:a16="http://schemas.microsoft.com/office/drawing/2014/main" id="{39BD0FB1-34CA-4F68-D274-14A3E5F051CB}"/>
                  </a:ext>
                </a:extLst>
              </p:cNvPr>
              <p:cNvSpPr/>
              <p:nvPr/>
            </p:nvSpPr>
            <p:spPr>
              <a:xfrm>
                <a:off x="4040517" y="1064844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3880">
                    <a:moveTo>
                      <a:pt x="299008" y="299008"/>
                    </a:moveTo>
                    <a:lnTo>
                      <a:pt x="265125" y="299008"/>
                    </a:lnTo>
                    <a:lnTo>
                      <a:pt x="265125" y="551433"/>
                    </a:lnTo>
                    <a:lnTo>
                      <a:pt x="268516" y="559346"/>
                    </a:lnTo>
                    <a:lnTo>
                      <a:pt x="273596" y="563295"/>
                    </a:lnTo>
                    <a:lnTo>
                      <a:pt x="289407" y="563295"/>
                    </a:lnTo>
                    <a:lnTo>
                      <a:pt x="294487" y="559346"/>
                    </a:lnTo>
                    <a:lnTo>
                      <a:pt x="299008" y="551433"/>
                    </a:lnTo>
                    <a:lnTo>
                      <a:pt x="299008" y="299008"/>
                    </a:lnTo>
                    <a:close/>
                  </a:path>
                  <a:path w="564514" h="563880">
                    <a:moveTo>
                      <a:pt x="551421" y="265125"/>
                    </a:moveTo>
                    <a:lnTo>
                      <a:pt x="11849" y="265125"/>
                    </a:lnTo>
                    <a:lnTo>
                      <a:pt x="3949" y="269087"/>
                    </a:lnTo>
                    <a:lnTo>
                      <a:pt x="0" y="274726"/>
                    </a:lnTo>
                    <a:lnTo>
                      <a:pt x="0" y="289407"/>
                    </a:lnTo>
                    <a:lnTo>
                      <a:pt x="3949" y="295059"/>
                    </a:lnTo>
                    <a:lnTo>
                      <a:pt x="11849" y="299008"/>
                    </a:lnTo>
                    <a:lnTo>
                      <a:pt x="551421" y="299008"/>
                    </a:lnTo>
                    <a:lnTo>
                      <a:pt x="559892" y="294500"/>
                    </a:lnTo>
                    <a:lnTo>
                      <a:pt x="564134" y="288848"/>
                    </a:lnTo>
                    <a:lnTo>
                      <a:pt x="564134" y="275297"/>
                    </a:lnTo>
                    <a:lnTo>
                      <a:pt x="559892" y="269646"/>
                    </a:lnTo>
                    <a:lnTo>
                      <a:pt x="551421" y="265125"/>
                    </a:lnTo>
                    <a:close/>
                  </a:path>
                  <a:path w="564514" h="563880">
                    <a:moveTo>
                      <a:pt x="289407" y="0"/>
                    </a:moveTo>
                    <a:lnTo>
                      <a:pt x="276987" y="0"/>
                    </a:lnTo>
                    <a:lnTo>
                      <a:pt x="271614" y="3670"/>
                    </a:lnTo>
                    <a:lnTo>
                      <a:pt x="265963" y="11010"/>
                    </a:lnTo>
                    <a:lnTo>
                      <a:pt x="265125" y="138074"/>
                    </a:lnTo>
                    <a:lnTo>
                      <a:pt x="265125" y="265125"/>
                    </a:lnTo>
                    <a:lnTo>
                      <a:pt x="299008" y="265125"/>
                    </a:lnTo>
                    <a:lnTo>
                      <a:pt x="299008" y="12712"/>
                    </a:lnTo>
                    <a:lnTo>
                      <a:pt x="295046" y="4241"/>
                    </a:lnTo>
                    <a:lnTo>
                      <a:pt x="28940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0" name="object 22">
                <a:extLst>
                  <a:ext uri="{FF2B5EF4-FFF2-40B4-BE49-F238E27FC236}">
                    <a16:creationId xmlns:a16="http://schemas.microsoft.com/office/drawing/2014/main" id="{87E2D19A-D011-A7D1-E8F2-DB237FED5914}"/>
                  </a:ext>
                </a:extLst>
              </p:cNvPr>
              <p:cNvSpPr/>
              <p:nvPr/>
            </p:nvSpPr>
            <p:spPr>
              <a:xfrm>
                <a:off x="4040505" y="1064850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3880">
                    <a:moveTo>
                      <a:pt x="0" y="293081"/>
                    </a:moveTo>
                    <a:lnTo>
                      <a:pt x="0" y="289410"/>
                    </a:lnTo>
                    <a:lnTo>
                      <a:pt x="0" y="282069"/>
                    </a:lnTo>
                    <a:lnTo>
                      <a:pt x="0" y="274728"/>
                    </a:lnTo>
                    <a:lnTo>
                      <a:pt x="3952" y="269081"/>
                    </a:lnTo>
                    <a:lnTo>
                      <a:pt x="11858" y="265128"/>
                    </a:lnTo>
                    <a:lnTo>
                      <a:pt x="265128" y="265128"/>
                    </a:lnTo>
                    <a:lnTo>
                      <a:pt x="265128" y="138070"/>
                    </a:lnTo>
                    <a:lnTo>
                      <a:pt x="265975" y="11011"/>
                    </a:lnTo>
                    <a:lnTo>
                      <a:pt x="271622" y="3670"/>
                    </a:lnTo>
                    <a:lnTo>
                      <a:pt x="276987" y="0"/>
                    </a:lnTo>
                    <a:lnTo>
                      <a:pt x="282069" y="0"/>
                    </a:lnTo>
                    <a:lnTo>
                      <a:pt x="289410" y="0"/>
                    </a:lnTo>
                    <a:lnTo>
                      <a:pt x="295057" y="4235"/>
                    </a:lnTo>
                    <a:lnTo>
                      <a:pt x="299010" y="12705"/>
                    </a:lnTo>
                    <a:lnTo>
                      <a:pt x="299010" y="265128"/>
                    </a:lnTo>
                    <a:lnTo>
                      <a:pt x="551433" y="265128"/>
                    </a:lnTo>
                    <a:lnTo>
                      <a:pt x="559903" y="269645"/>
                    </a:lnTo>
                    <a:lnTo>
                      <a:pt x="564139" y="275293"/>
                    </a:lnTo>
                    <a:lnTo>
                      <a:pt x="564139" y="282069"/>
                    </a:lnTo>
                    <a:lnTo>
                      <a:pt x="564139" y="288845"/>
                    </a:lnTo>
                    <a:lnTo>
                      <a:pt x="559903" y="294493"/>
                    </a:lnTo>
                    <a:lnTo>
                      <a:pt x="551433" y="299010"/>
                    </a:lnTo>
                    <a:lnTo>
                      <a:pt x="299010" y="299010"/>
                    </a:lnTo>
                    <a:lnTo>
                      <a:pt x="299010" y="551433"/>
                    </a:lnTo>
                    <a:lnTo>
                      <a:pt x="294493" y="559339"/>
                    </a:lnTo>
                    <a:lnTo>
                      <a:pt x="289410" y="563292"/>
                    </a:lnTo>
                    <a:lnTo>
                      <a:pt x="283763" y="563292"/>
                    </a:lnTo>
                    <a:lnTo>
                      <a:pt x="282069" y="563292"/>
                    </a:lnTo>
                    <a:lnTo>
                      <a:pt x="280375" y="563292"/>
                    </a:lnTo>
                    <a:lnTo>
                      <a:pt x="273598" y="563292"/>
                    </a:lnTo>
                    <a:lnTo>
                      <a:pt x="268516" y="559339"/>
                    </a:lnTo>
                    <a:lnTo>
                      <a:pt x="265128" y="551433"/>
                    </a:lnTo>
                    <a:lnTo>
                      <a:pt x="265128" y="299010"/>
                    </a:lnTo>
                    <a:lnTo>
                      <a:pt x="11858" y="299010"/>
                    </a:lnTo>
                    <a:lnTo>
                      <a:pt x="3952" y="295057"/>
                    </a:lnTo>
                    <a:lnTo>
                      <a:pt x="0" y="289410"/>
                    </a:lnTo>
                    <a:lnTo>
                      <a:pt x="0" y="282069"/>
                    </a:lnTo>
                    <a:lnTo>
                      <a:pt x="0" y="29308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37" name="object 23">
              <a:extLst>
                <a:ext uri="{FF2B5EF4-FFF2-40B4-BE49-F238E27FC236}">
                  <a16:creationId xmlns:a16="http://schemas.microsoft.com/office/drawing/2014/main" id="{D4A2D93B-B718-C941-07CD-86BB3A4F8627}"/>
                </a:ext>
              </a:extLst>
            </p:cNvPr>
            <p:cNvGrpSpPr/>
            <p:nvPr/>
          </p:nvGrpSpPr>
          <p:grpSpPr>
            <a:xfrm>
              <a:off x="4920185" y="922968"/>
              <a:ext cx="203835" cy="848360"/>
              <a:chOff x="4920185" y="922968"/>
              <a:chExt cx="203835" cy="848360"/>
            </a:xfrm>
          </p:grpSpPr>
          <p:sp>
            <p:nvSpPr>
              <p:cNvPr id="257" name="object 24">
                <a:extLst>
                  <a:ext uri="{FF2B5EF4-FFF2-40B4-BE49-F238E27FC236}">
                    <a16:creationId xmlns:a16="http://schemas.microsoft.com/office/drawing/2014/main" id="{D21D27EC-8ABF-C033-06EB-14B42D4C6787}"/>
                  </a:ext>
                </a:extLst>
              </p:cNvPr>
              <p:cNvSpPr/>
              <p:nvPr/>
            </p:nvSpPr>
            <p:spPr>
              <a:xfrm>
                <a:off x="4920602" y="923391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4" h="847089">
                    <a:moveTo>
                      <a:pt x="198488" y="0"/>
                    </a:moveTo>
                    <a:lnTo>
                      <a:pt x="176187" y="0"/>
                    </a:lnTo>
                    <a:lnTo>
                      <a:pt x="162425" y="10795"/>
                    </a:lnTo>
                    <a:lnTo>
                      <a:pt x="157925" y="14762"/>
                    </a:lnTo>
                    <a:lnTo>
                      <a:pt x="151677" y="21487"/>
                    </a:lnTo>
                    <a:lnTo>
                      <a:pt x="127063" y="46583"/>
                    </a:lnTo>
                    <a:lnTo>
                      <a:pt x="98152" y="80252"/>
                    </a:lnTo>
                    <a:lnTo>
                      <a:pt x="59296" y="147383"/>
                    </a:lnTo>
                    <a:lnTo>
                      <a:pt x="41295" y="184227"/>
                    </a:lnTo>
                    <a:lnTo>
                      <a:pt x="27952" y="221919"/>
                    </a:lnTo>
                    <a:lnTo>
                      <a:pt x="17578" y="263639"/>
                    </a:lnTo>
                    <a:lnTo>
                      <a:pt x="8470" y="312559"/>
                    </a:lnTo>
                    <a:lnTo>
                      <a:pt x="2116" y="366558"/>
                    </a:lnTo>
                    <a:lnTo>
                      <a:pt x="0" y="423519"/>
                    </a:lnTo>
                    <a:lnTo>
                      <a:pt x="1456" y="469600"/>
                    </a:lnTo>
                    <a:lnTo>
                      <a:pt x="5827" y="515003"/>
                    </a:lnTo>
                    <a:lnTo>
                      <a:pt x="13112" y="559726"/>
                    </a:lnTo>
                    <a:lnTo>
                      <a:pt x="23311" y="603772"/>
                    </a:lnTo>
                    <a:lnTo>
                      <a:pt x="36423" y="647141"/>
                    </a:lnTo>
                    <a:lnTo>
                      <a:pt x="57335" y="698706"/>
                    </a:lnTo>
                    <a:lnTo>
                      <a:pt x="83648" y="745826"/>
                    </a:lnTo>
                    <a:lnTo>
                      <a:pt x="115362" y="788498"/>
                    </a:lnTo>
                    <a:lnTo>
                      <a:pt x="152476" y="826719"/>
                    </a:lnTo>
                    <a:lnTo>
                      <a:pt x="176187" y="847051"/>
                    </a:lnTo>
                    <a:lnTo>
                      <a:pt x="198208" y="847051"/>
                    </a:lnTo>
                    <a:lnTo>
                      <a:pt x="202450" y="844511"/>
                    </a:lnTo>
                    <a:lnTo>
                      <a:pt x="202450" y="838860"/>
                    </a:lnTo>
                    <a:lnTo>
                      <a:pt x="188048" y="821639"/>
                    </a:lnTo>
                    <a:lnTo>
                      <a:pt x="171953" y="801944"/>
                    </a:lnTo>
                    <a:lnTo>
                      <a:pt x="141938" y="761711"/>
                    </a:lnTo>
                    <a:lnTo>
                      <a:pt x="121183" y="725288"/>
                    </a:lnTo>
                    <a:lnTo>
                      <a:pt x="101168" y="679706"/>
                    </a:lnTo>
                    <a:lnTo>
                      <a:pt x="83808" y="620833"/>
                    </a:lnTo>
                    <a:lnTo>
                      <a:pt x="69937" y="548674"/>
                    </a:lnTo>
                    <a:lnTo>
                      <a:pt x="65436" y="509076"/>
                    </a:lnTo>
                    <a:lnTo>
                      <a:pt x="62736" y="467358"/>
                    </a:lnTo>
                    <a:lnTo>
                      <a:pt x="61836" y="423519"/>
                    </a:lnTo>
                    <a:lnTo>
                      <a:pt x="62736" y="379633"/>
                    </a:lnTo>
                    <a:lnTo>
                      <a:pt x="65436" y="337758"/>
                    </a:lnTo>
                    <a:lnTo>
                      <a:pt x="69937" y="297894"/>
                    </a:lnTo>
                    <a:lnTo>
                      <a:pt x="76238" y="260045"/>
                    </a:lnTo>
                    <a:lnTo>
                      <a:pt x="92328" y="193970"/>
                    </a:lnTo>
                    <a:lnTo>
                      <a:pt x="111810" y="143154"/>
                    </a:lnTo>
                    <a:lnTo>
                      <a:pt x="132776" y="103339"/>
                    </a:lnTo>
                    <a:lnTo>
                      <a:pt x="153314" y="70307"/>
                    </a:lnTo>
                    <a:lnTo>
                      <a:pt x="180476" y="33933"/>
                    </a:lnTo>
                    <a:lnTo>
                      <a:pt x="197650" y="15240"/>
                    </a:lnTo>
                    <a:lnTo>
                      <a:pt x="202450" y="9309"/>
                    </a:lnTo>
                    <a:lnTo>
                      <a:pt x="202450" y="2540"/>
                    </a:lnTo>
                    <a:lnTo>
                      <a:pt x="19848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8" name="object 25">
                <a:extLst>
                  <a:ext uri="{FF2B5EF4-FFF2-40B4-BE49-F238E27FC236}">
                    <a16:creationId xmlns:a16="http://schemas.microsoft.com/office/drawing/2014/main" id="{7AA5ACBE-A78D-E172-A2A5-82BA3096C0D8}"/>
                  </a:ext>
                </a:extLst>
              </p:cNvPr>
              <p:cNvSpPr/>
              <p:nvPr/>
            </p:nvSpPr>
            <p:spPr>
              <a:xfrm>
                <a:off x="4920609" y="923391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4" h="847089">
                    <a:moveTo>
                      <a:pt x="0" y="423527"/>
                    </a:moveTo>
                    <a:lnTo>
                      <a:pt x="2117" y="366563"/>
                    </a:lnTo>
                    <a:lnTo>
                      <a:pt x="8470" y="312563"/>
                    </a:lnTo>
                    <a:lnTo>
                      <a:pt x="17576" y="263646"/>
                    </a:lnTo>
                    <a:lnTo>
                      <a:pt x="27952" y="221928"/>
                    </a:lnTo>
                    <a:lnTo>
                      <a:pt x="41294" y="184234"/>
                    </a:lnTo>
                    <a:lnTo>
                      <a:pt x="59293" y="147387"/>
                    </a:lnTo>
                    <a:lnTo>
                      <a:pt x="85023" y="101805"/>
                    </a:lnTo>
                    <a:lnTo>
                      <a:pt x="106305" y="69458"/>
                    </a:lnTo>
                    <a:lnTo>
                      <a:pt x="137699" y="35893"/>
                    </a:lnTo>
                    <a:lnTo>
                      <a:pt x="145905" y="27529"/>
                    </a:lnTo>
                    <a:lnTo>
                      <a:pt x="151676" y="21493"/>
                    </a:lnTo>
                    <a:lnTo>
                      <a:pt x="155011" y="17788"/>
                    </a:lnTo>
                    <a:lnTo>
                      <a:pt x="157922" y="14770"/>
                    </a:lnTo>
                    <a:lnTo>
                      <a:pt x="162422" y="10799"/>
                    </a:lnTo>
                    <a:lnTo>
                      <a:pt x="168511" y="5876"/>
                    </a:lnTo>
                    <a:lnTo>
                      <a:pt x="176187" y="0"/>
                    </a:lnTo>
                    <a:lnTo>
                      <a:pt x="187199" y="0"/>
                    </a:lnTo>
                    <a:lnTo>
                      <a:pt x="190587" y="0"/>
                    </a:lnTo>
                    <a:lnTo>
                      <a:pt x="198493" y="0"/>
                    </a:lnTo>
                    <a:lnTo>
                      <a:pt x="202446" y="2541"/>
                    </a:lnTo>
                    <a:lnTo>
                      <a:pt x="202446" y="7623"/>
                    </a:lnTo>
                    <a:lnTo>
                      <a:pt x="202446" y="9317"/>
                    </a:lnTo>
                    <a:lnTo>
                      <a:pt x="197646" y="15247"/>
                    </a:lnTo>
                    <a:lnTo>
                      <a:pt x="188046" y="25411"/>
                    </a:lnTo>
                    <a:lnTo>
                      <a:pt x="180475" y="33935"/>
                    </a:lnTo>
                    <a:lnTo>
                      <a:pt x="153317" y="70305"/>
                    </a:lnTo>
                    <a:lnTo>
                      <a:pt x="132776" y="103340"/>
                    </a:lnTo>
                    <a:lnTo>
                      <a:pt x="111811" y="143152"/>
                    </a:lnTo>
                    <a:lnTo>
                      <a:pt x="92328" y="193975"/>
                    </a:lnTo>
                    <a:lnTo>
                      <a:pt x="76235" y="260046"/>
                    </a:lnTo>
                    <a:lnTo>
                      <a:pt x="69935" y="297898"/>
                    </a:lnTo>
                    <a:lnTo>
                      <a:pt x="65435" y="337763"/>
                    </a:lnTo>
                    <a:lnTo>
                      <a:pt x="62735" y="379639"/>
                    </a:lnTo>
                    <a:lnTo>
                      <a:pt x="61835" y="423527"/>
                    </a:lnTo>
                    <a:lnTo>
                      <a:pt x="62735" y="467363"/>
                    </a:lnTo>
                    <a:lnTo>
                      <a:pt x="65435" y="509080"/>
                    </a:lnTo>
                    <a:lnTo>
                      <a:pt x="69935" y="548680"/>
                    </a:lnTo>
                    <a:lnTo>
                      <a:pt x="83805" y="620838"/>
                    </a:lnTo>
                    <a:lnTo>
                      <a:pt x="101170" y="679709"/>
                    </a:lnTo>
                    <a:lnTo>
                      <a:pt x="121181" y="725291"/>
                    </a:lnTo>
                    <a:lnTo>
                      <a:pt x="141934" y="761714"/>
                    </a:lnTo>
                    <a:lnTo>
                      <a:pt x="171952" y="801950"/>
                    </a:lnTo>
                    <a:lnTo>
                      <a:pt x="197646" y="832937"/>
                    </a:lnTo>
                    <a:lnTo>
                      <a:pt x="202446" y="838867"/>
                    </a:lnTo>
                    <a:lnTo>
                      <a:pt x="202446" y="839432"/>
                    </a:lnTo>
                    <a:lnTo>
                      <a:pt x="202446" y="844514"/>
                    </a:lnTo>
                    <a:lnTo>
                      <a:pt x="198211" y="847055"/>
                    </a:lnTo>
                    <a:lnTo>
                      <a:pt x="189740" y="847055"/>
                    </a:lnTo>
                    <a:lnTo>
                      <a:pt x="187199" y="847055"/>
                    </a:lnTo>
                    <a:lnTo>
                      <a:pt x="176187" y="847055"/>
                    </a:lnTo>
                    <a:lnTo>
                      <a:pt x="152470" y="826726"/>
                    </a:lnTo>
                    <a:lnTo>
                      <a:pt x="115358" y="788502"/>
                    </a:lnTo>
                    <a:lnTo>
                      <a:pt x="83646" y="745832"/>
                    </a:lnTo>
                    <a:lnTo>
                      <a:pt x="57335" y="698715"/>
                    </a:lnTo>
                    <a:lnTo>
                      <a:pt x="36423" y="647150"/>
                    </a:lnTo>
                    <a:lnTo>
                      <a:pt x="23310" y="603781"/>
                    </a:lnTo>
                    <a:lnTo>
                      <a:pt x="13112" y="559734"/>
                    </a:lnTo>
                    <a:lnTo>
                      <a:pt x="5827" y="515009"/>
                    </a:lnTo>
                    <a:lnTo>
                      <a:pt x="1456" y="469607"/>
                    </a:lnTo>
                    <a:lnTo>
                      <a:pt x="0" y="423527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38" name="object 26">
              <a:extLst>
                <a:ext uri="{FF2B5EF4-FFF2-40B4-BE49-F238E27FC236}">
                  <a16:creationId xmlns:a16="http://schemas.microsoft.com/office/drawing/2014/main" id="{DCD17BE1-C563-A450-7088-2E9F54E2E9C1}"/>
                </a:ext>
              </a:extLst>
            </p:cNvPr>
            <p:cNvGrpSpPr/>
            <p:nvPr/>
          </p:nvGrpSpPr>
          <p:grpSpPr>
            <a:xfrm>
              <a:off x="5241216" y="1329555"/>
              <a:ext cx="518159" cy="34925"/>
              <a:chOff x="5241216" y="1329555"/>
              <a:chExt cx="518159" cy="34925"/>
            </a:xfrm>
          </p:grpSpPr>
          <p:sp>
            <p:nvSpPr>
              <p:cNvPr id="255" name="object 27">
                <a:extLst>
                  <a:ext uri="{FF2B5EF4-FFF2-40B4-BE49-F238E27FC236}">
                    <a16:creationId xmlns:a16="http://schemas.microsoft.com/office/drawing/2014/main" id="{52C3BA5A-F1E2-A5ED-9BD6-BC25EF12926F}"/>
                  </a:ext>
                </a:extLst>
              </p:cNvPr>
              <p:cNvSpPr/>
              <p:nvPr/>
            </p:nvSpPr>
            <p:spPr>
              <a:xfrm>
                <a:off x="5241632" y="1329969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90">
                    <a:moveTo>
                      <a:pt x="503999" y="0"/>
                    </a:moveTo>
                    <a:lnTo>
                      <a:pt x="11861" y="0"/>
                    </a:lnTo>
                    <a:lnTo>
                      <a:pt x="3962" y="3962"/>
                    </a:lnTo>
                    <a:lnTo>
                      <a:pt x="0" y="9601"/>
                    </a:lnTo>
                    <a:lnTo>
                      <a:pt x="0" y="24282"/>
                    </a:lnTo>
                    <a:lnTo>
                      <a:pt x="3962" y="29933"/>
                    </a:lnTo>
                    <a:lnTo>
                      <a:pt x="11861" y="33883"/>
                    </a:lnTo>
                    <a:lnTo>
                      <a:pt x="503999" y="33883"/>
                    </a:lnTo>
                    <a:lnTo>
                      <a:pt x="512470" y="29375"/>
                    </a:lnTo>
                    <a:lnTo>
                      <a:pt x="516712" y="23723"/>
                    </a:lnTo>
                    <a:lnTo>
                      <a:pt x="516712" y="10172"/>
                    </a:lnTo>
                    <a:lnTo>
                      <a:pt x="512470" y="4521"/>
                    </a:lnTo>
                    <a:lnTo>
                      <a:pt x="50399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6" name="object 28">
                <a:extLst>
                  <a:ext uri="{FF2B5EF4-FFF2-40B4-BE49-F238E27FC236}">
                    <a16:creationId xmlns:a16="http://schemas.microsoft.com/office/drawing/2014/main" id="{DA5D347A-86F9-B0AA-4F72-D138B5807343}"/>
                  </a:ext>
                </a:extLst>
              </p:cNvPr>
              <p:cNvSpPr/>
              <p:nvPr/>
            </p:nvSpPr>
            <p:spPr>
              <a:xfrm>
                <a:off x="5241640" y="1329978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90">
                    <a:moveTo>
                      <a:pt x="0" y="27952"/>
                    </a:moveTo>
                    <a:lnTo>
                      <a:pt x="0" y="24282"/>
                    </a:lnTo>
                    <a:lnTo>
                      <a:pt x="0" y="16941"/>
                    </a:lnTo>
                    <a:lnTo>
                      <a:pt x="0" y="9599"/>
                    </a:lnTo>
                    <a:lnTo>
                      <a:pt x="3952" y="3953"/>
                    </a:lnTo>
                    <a:lnTo>
                      <a:pt x="11858" y="0"/>
                    </a:lnTo>
                    <a:lnTo>
                      <a:pt x="503998" y="0"/>
                    </a:lnTo>
                    <a:lnTo>
                      <a:pt x="512468" y="4517"/>
                    </a:lnTo>
                    <a:lnTo>
                      <a:pt x="516703" y="10164"/>
                    </a:lnTo>
                    <a:lnTo>
                      <a:pt x="516703" y="16941"/>
                    </a:lnTo>
                    <a:lnTo>
                      <a:pt x="516703" y="23717"/>
                    </a:lnTo>
                    <a:lnTo>
                      <a:pt x="512468" y="29364"/>
                    </a:lnTo>
                    <a:lnTo>
                      <a:pt x="503998" y="33882"/>
                    </a:lnTo>
                    <a:lnTo>
                      <a:pt x="11858" y="33882"/>
                    </a:lnTo>
                    <a:lnTo>
                      <a:pt x="3952" y="29929"/>
                    </a:lnTo>
                    <a:lnTo>
                      <a:pt x="0" y="24282"/>
                    </a:lnTo>
                    <a:lnTo>
                      <a:pt x="0" y="16941"/>
                    </a:lnTo>
                    <a:lnTo>
                      <a:pt x="0" y="2795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39" name="object 29">
              <a:extLst>
                <a:ext uri="{FF2B5EF4-FFF2-40B4-BE49-F238E27FC236}">
                  <a16:creationId xmlns:a16="http://schemas.microsoft.com/office/drawing/2014/main" id="{315B8A01-3027-2528-1F4E-9834CDE21A03}"/>
                </a:ext>
              </a:extLst>
            </p:cNvPr>
            <p:cNvGrpSpPr/>
            <p:nvPr/>
          </p:nvGrpSpPr>
          <p:grpSpPr>
            <a:xfrm>
              <a:off x="5857870" y="1184708"/>
              <a:ext cx="401955" cy="382905"/>
              <a:chOff x="5857870" y="1184708"/>
              <a:chExt cx="401955" cy="382905"/>
            </a:xfrm>
          </p:grpSpPr>
          <p:sp>
            <p:nvSpPr>
              <p:cNvPr id="253" name="object 30">
                <a:extLst>
                  <a:ext uri="{FF2B5EF4-FFF2-40B4-BE49-F238E27FC236}">
                    <a16:creationId xmlns:a16="http://schemas.microsoft.com/office/drawing/2014/main" id="{A3046706-124E-4C89-63AF-A6A799177758}"/>
                  </a:ext>
                </a:extLst>
              </p:cNvPr>
              <p:cNvSpPr/>
              <p:nvPr/>
            </p:nvSpPr>
            <p:spPr>
              <a:xfrm>
                <a:off x="5858294" y="1185125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5" h="382269">
                    <a:moveTo>
                      <a:pt x="209219" y="0"/>
                    </a:moveTo>
                    <a:lnTo>
                      <a:pt x="169991" y="5191"/>
                    </a:lnTo>
                    <a:lnTo>
                      <a:pt x="132773" y="19908"/>
                    </a:lnTo>
                    <a:lnTo>
                      <a:pt x="97568" y="44153"/>
                    </a:lnTo>
                    <a:lnTo>
                      <a:pt x="64376" y="77927"/>
                    </a:lnTo>
                    <a:lnTo>
                      <a:pt x="36213" y="117001"/>
                    </a:lnTo>
                    <a:lnTo>
                      <a:pt x="16095" y="157130"/>
                    </a:lnTo>
                    <a:lnTo>
                      <a:pt x="4024" y="198317"/>
                    </a:lnTo>
                    <a:lnTo>
                      <a:pt x="0" y="240563"/>
                    </a:lnTo>
                    <a:lnTo>
                      <a:pt x="2083" y="272753"/>
                    </a:lnTo>
                    <a:lnTo>
                      <a:pt x="2127" y="273441"/>
                    </a:lnTo>
                    <a:lnTo>
                      <a:pt x="20011" y="328713"/>
                    </a:lnTo>
                    <a:lnTo>
                      <a:pt x="54051" y="362965"/>
                    </a:lnTo>
                    <a:lnTo>
                      <a:pt x="95133" y="379909"/>
                    </a:lnTo>
                    <a:lnTo>
                      <a:pt x="117741" y="382028"/>
                    </a:lnTo>
                    <a:lnTo>
                      <a:pt x="143468" y="379064"/>
                    </a:lnTo>
                    <a:lnTo>
                      <a:pt x="168986" y="370170"/>
                    </a:lnTo>
                    <a:lnTo>
                      <a:pt x="194294" y="355346"/>
                    </a:lnTo>
                    <a:lnTo>
                      <a:pt x="198918" y="351523"/>
                    </a:lnTo>
                    <a:lnTo>
                      <a:pt x="123672" y="351523"/>
                    </a:lnTo>
                    <a:lnTo>
                      <a:pt x="113452" y="350256"/>
                    </a:lnTo>
                    <a:lnTo>
                      <a:pt x="80579" y="327601"/>
                    </a:lnTo>
                    <a:lnTo>
                      <a:pt x="72007" y="283977"/>
                    </a:lnTo>
                    <a:lnTo>
                      <a:pt x="71996" y="283768"/>
                    </a:lnTo>
                    <a:lnTo>
                      <a:pt x="72567" y="281508"/>
                    </a:lnTo>
                    <a:lnTo>
                      <a:pt x="72847" y="278117"/>
                    </a:lnTo>
                    <a:lnTo>
                      <a:pt x="72847" y="264286"/>
                    </a:lnTo>
                    <a:lnTo>
                      <a:pt x="78831" y="228601"/>
                    </a:lnTo>
                    <a:lnTo>
                      <a:pt x="96196" y="159139"/>
                    </a:lnTo>
                    <a:lnTo>
                      <a:pt x="115944" y="105192"/>
                    </a:lnTo>
                    <a:lnTo>
                      <a:pt x="137117" y="70888"/>
                    </a:lnTo>
                    <a:lnTo>
                      <a:pt x="177668" y="37057"/>
                    </a:lnTo>
                    <a:lnTo>
                      <a:pt x="206679" y="30492"/>
                    </a:lnTo>
                    <a:lnTo>
                      <a:pt x="275057" y="30492"/>
                    </a:lnTo>
                    <a:lnTo>
                      <a:pt x="268305" y="23343"/>
                    </a:lnTo>
                    <a:lnTo>
                      <a:pt x="249882" y="10374"/>
                    </a:lnTo>
                    <a:lnTo>
                      <a:pt x="230186" y="2593"/>
                    </a:lnTo>
                    <a:lnTo>
                      <a:pt x="209219" y="0"/>
                    </a:lnTo>
                    <a:close/>
                  </a:path>
                  <a:path w="400685" h="382269">
                    <a:moveTo>
                      <a:pt x="289802" y="329793"/>
                    </a:moveTo>
                    <a:lnTo>
                      <a:pt x="225602" y="329793"/>
                    </a:lnTo>
                    <a:lnTo>
                      <a:pt x="226161" y="330352"/>
                    </a:lnTo>
                    <a:lnTo>
                      <a:pt x="231241" y="343052"/>
                    </a:lnTo>
                    <a:lnTo>
                      <a:pt x="266979" y="374876"/>
                    </a:lnTo>
                    <a:lnTo>
                      <a:pt x="304939" y="382028"/>
                    </a:lnTo>
                    <a:lnTo>
                      <a:pt x="313969" y="382028"/>
                    </a:lnTo>
                    <a:lnTo>
                      <a:pt x="352374" y="362546"/>
                    </a:lnTo>
                    <a:lnTo>
                      <a:pt x="361569" y="351523"/>
                    </a:lnTo>
                    <a:lnTo>
                      <a:pt x="312559" y="351523"/>
                    </a:lnTo>
                    <a:lnTo>
                      <a:pt x="304660" y="350964"/>
                    </a:lnTo>
                    <a:lnTo>
                      <a:pt x="290000" y="331203"/>
                    </a:lnTo>
                    <a:lnTo>
                      <a:pt x="289880" y="330352"/>
                    </a:lnTo>
                    <a:lnTo>
                      <a:pt x="289802" y="329793"/>
                    </a:lnTo>
                    <a:close/>
                  </a:path>
                  <a:path w="400685" h="382269">
                    <a:moveTo>
                      <a:pt x="275057" y="30492"/>
                    </a:moveTo>
                    <a:lnTo>
                      <a:pt x="206679" y="30492"/>
                    </a:lnTo>
                    <a:lnTo>
                      <a:pt x="218009" y="31871"/>
                    </a:lnTo>
                    <a:lnTo>
                      <a:pt x="228280" y="35153"/>
                    </a:lnTo>
                    <a:lnTo>
                      <a:pt x="258141" y="62895"/>
                    </a:lnTo>
                    <a:lnTo>
                      <a:pt x="269366" y="92328"/>
                    </a:lnTo>
                    <a:lnTo>
                      <a:pt x="269366" y="95719"/>
                    </a:lnTo>
                    <a:lnTo>
                      <a:pt x="256658" y="151144"/>
                    </a:lnTo>
                    <a:lnTo>
                      <a:pt x="247345" y="189737"/>
                    </a:lnTo>
                    <a:lnTo>
                      <a:pt x="237972" y="228121"/>
                    </a:lnTo>
                    <a:lnTo>
                      <a:pt x="226537" y="273441"/>
                    </a:lnTo>
                    <a:lnTo>
                      <a:pt x="201280" y="310390"/>
                    </a:lnTo>
                    <a:lnTo>
                      <a:pt x="171475" y="335803"/>
                    </a:lnTo>
                    <a:lnTo>
                      <a:pt x="123672" y="351523"/>
                    </a:lnTo>
                    <a:lnTo>
                      <a:pt x="198918" y="351523"/>
                    </a:lnTo>
                    <a:lnTo>
                      <a:pt x="219392" y="334594"/>
                    </a:lnTo>
                    <a:lnTo>
                      <a:pt x="222770" y="331203"/>
                    </a:lnTo>
                    <a:lnTo>
                      <a:pt x="224472" y="330073"/>
                    </a:lnTo>
                    <a:lnTo>
                      <a:pt x="225602" y="329793"/>
                    </a:lnTo>
                    <a:lnTo>
                      <a:pt x="289802" y="329793"/>
                    </a:lnTo>
                    <a:lnTo>
                      <a:pt x="289218" y="325642"/>
                    </a:lnTo>
                    <a:lnTo>
                      <a:pt x="297314" y="272753"/>
                    </a:lnTo>
                    <a:lnTo>
                      <a:pt x="307267" y="230827"/>
                    </a:lnTo>
                    <a:lnTo>
                      <a:pt x="334741" y="120179"/>
                    </a:lnTo>
                    <a:lnTo>
                      <a:pt x="344536" y="79201"/>
                    </a:lnTo>
                    <a:lnTo>
                      <a:pt x="350414" y="52413"/>
                    </a:lnTo>
                    <a:lnTo>
                      <a:pt x="352111" y="41503"/>
                    </a:lnTo>
                    <a:lnTo>
                      <a:pt x="285457" y="41503"/>
                    </a:lnTo>
                    <a:lnTo>
                      <a:pt x="275057" y="30492"/>
                    </a:lnTo>
                    <a:close/>
                  </a:path>
                  <a:path w="400685" h="382269">
                    <a:moveTo>
                      <a:pt x="395287" y="243954"/>
                    </a:moveTo>
                    <a:lnTo>
                      <a:pt x="376656" y="243954"/>
                    </a:lnTo>
                    <a:lnTo>
                      <a:pt x="373837" y="244233"/>
                    </a:lnTo>
                    <a:lnTo>
                      <a:pt x="372706" y="244805"/>
                    </a:lnTo>
                    <a:lnTo>
                      <a:pt x="370446" y="245363"/>
                    </a:lnTo>
                    <a:lnTo>
                      <a:pt x="367626" y="251294"/>
                    </a:lnTo>
                    <a:lnTo>
                      <a:pt x="364236" y="262585"/>
                    </a:lnTo>
                    <a:lnTo>
                      <a:pt x="355713" y="291812"/>
                    </a:lnTo>
                    <a:lnTo>
                      <a:pt x="347083" y="315107"/>
                    </a:lnTo>
                    <a:lnTo>
                      <a:pt x="323291" y="348424"/>
                    </a:lnTo>
                    <a:lnTo>
                      <a:pt x="312559" y="351523"/>
                    </a:lnTo>
                    <a:lnTo>
                      <a:pt x="361569" y="351523"/>
                    </a:lnTo>
                    <a:lnTo>
                      <a:pt x="385300" y="306847"/>
                    </a:lnTo>
                    <a:lnTo>
                      <a:pt x="399249" y="262585"/>
                    </a:lnTo>
                    <a:lnTo>
                      <a:pt x="400659" y="254965"/>
                    </a:lnTo>
                    <a:lnTo>
                      <a:pt x="400659" y="246494"/>
                    </a:lnTo>
                    <a:lnTo>
                      <a:pt x="395287" y="243954"/>
                    </a:lnTo>
                    <a:close/>
                  </a:path>
                  <a:path w="400685" h="382269">
                    <a:moveTo>
                      <a:pt x="331762" y="16090"/>
                    </a:moveTo>
                    <a:lnTo>
                      <a:pt x="324421" y="16090"/>
                    </a:lnTo>
                    <a:lnTo>
                      <a:pt x="312455" y="17679"/>
                    </a:lnTo>
                    <a:lnTo>
                      <a:pt x="301972" y="22444"/>
                    </a:lnTo>
                    <a:lnTo>
                      <a:pt x="296363" y="27393"/>
                    </a:lnTo>
                    <a:lnTo>
                      <a:pt x="292900" y="30492"/>
                    </a:lnTo>
                    <a:lnTo>
                      <a:pt x="285457" y="41503"/>
                    </a:lnTo>
                    <a:lnTo>
                      <a:pt x="352111" y="41503"/>
                    </a:lnTo>
                    <a:lnTo>
                      <a:pt x="352292" y="40340"/>
                    </a:lnTo>
                    <a:lnTo>
                      <a:pt x="352374" y="33032"/>
                    </a:lnTo>
                    <a:lnTo>
                      <a:pt x="349554" y="27393"/>
                    </a:lnTo>
                    <a:lnTo>
                      <a:pt x="338251" y="18351"/>
                    </a:lnTo>
                    <a:lnTo>
                      <a:pt x="331762" y="160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4" name="object 31">
                <a:extLst>
                  <a:ext uri="{FF2B5EF4-FFF2-40B4-BE49-F238E27FC236}">
                    <a16:creationId xmlns:a16="http://schemas.microsoft.com/office/drawing/2014/main" id="{C58B610C-C7EE-DB45-93DA-E6BD1BD5A0CB}"/>
                  </a:ext>
                </a:extLst>
              </p:cNvPr>
              <p:cNvSpPr/>
              <p:nvPr/>
            </p:nvSpPr>
            <p:spPr>
              <a:xfrm>
                <a:off x="5858294" y="1185132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5" h="382269">
                    <a:moveTo>
                      <a:pt x="0" y="240563"/>
                    </a:moveTo>
                    <a:lnTo>
                      <a:pt x="4023" y="198317"/>
                    </a:lnTo>
                    <a:lnTo>
                      <a:pt x="16094" y="157129"/>
                    </a:lnTo>
                    <a:lnTo>
                      <a:pt x="36211" y="116999"/>
                    </a:lnTo>
                    <a:lnTo>
                      <a:pt x="64376" y="77929"/>
                    </a:lnTo>
                    <a:lnTo>
                      <a:pt x="97570" y="44152"/>
                    </a:lnTo>
                    <a:lnTo>
                      <a:pt x="132776" y="19905"/>
                    </a:lnTo>
                    <a:lnTo>
                      <a:pt x="169993" y="5188"/>
                    </a:lnTo>
                    <a:lnTo>
                      <a:pt x="209222" y="0"/>
                    </a:lnTo>
                    <a:lnTo>
                      <a:pt x="230187" y="2594"/>
                    </a:lnTo>
                    <a:lnTo>
                      <a:pt x="249881" y="10376"/>
                    </a:lnTo>
                    <a:lnTo>
                      <a:pt x="268304" y="23346"/>
                    </a:lnTo>
                    <a:lnTo>
                      <a:pt x="285457" y="41505"/>
                    </a:lnTo>
                    <a:lnTo>
                      <a:pt x="292975" y="30388"/>
                    </a:lnTo>
                    <a:lnTo>
                      <a:pt x="301975" y="22446"/>
                    </a:lnTo>
                    <a:lnTo>
                      <a:pt x="312457" y="17682"/>
                    </a:lnTo>
                    <a:lnTo>
                      <a:pt x="324422" y="16094"/>
                    </a:lnTo>
                    <a:lnTo>
                      <a:pt x="331763" y="16094"/>
                    </a:lnTo>
                    <a:lnTo>
                      <a:pt x="338257" y="18353"/>
                    </a:lnTo>
                    <a:lnTo>
                      <a:pt x="343904" y="22870"/>
                    </a:lnTo>
                    <a:lnTo>
                      <a:pt x="349551" y="27387"/>
                    </a:lnTo>
                    <a:lnTo>
                      <a:pt x="352375" y="33035"/>
                    </a:lnTo>
                    <a:lnTo>
                      <a:pt x="352375" y="39811"/>
                    </a:lnTo>
                    <a:lnTo>
                      <a:pt x="350416" y="52411"/>
                    </a:lnTo>
                    <a:lnTo>
                      <a:pt x="344540" y="79199"/>
                    </a:lnTo>
                    <a:lnTo>
                      <a:pt x="334745" y="120176"/>
                    </a:lnTo>
                    <a:lnTo>
                      <a:pt x="321034" y="175340"/>
                    </a:lnTo>
                    <a:lnTo>
                      <a:pt x="307269" y="230822"/>
                    </a:lnTo>
                    <a:lnTo>
                      <a:pt x="297316" y="272751"/>
                    </a:lnTo>
                    <a:lnTo>
                      <a:pt x="291175" y="301128"/>
                    </a:lnTo>
                    <a:lnTo>
                      <a:pt x="288845" y="315951"/>
                    </a:lnTo>
                    <a:lnTo>
                      <a:pt x="289216" y="325639"/>
                    </a:lnTo>
                    <a:lnTo>
                      <a:pt x="312563" y="351528"/>
                    </a:lnTo>
                    <a:lnTo>
                      <a:pt x="317645" y="350963"/>
                    </a:lnTo>
                    <a:lnTo>
                      <a:pt x="347081" y="315104"/>
                    </a:lnTo>
                    <a:lnTo>
                      <a:pt x="364233" y="262587"/>
                    </a:lnTo>
                    <a:lnTo>
                      <a:pt x="367622" y="251293"/>
                    </a:lnTo>
                    <a:lnTo>
                      <a:pt x="370445" y="245364"/>
                    </a:lnTo>
                    <a:lnTo>
                      <a:pt x="372704" y="244799"/>
                    </a:lnTo>
                    <a:lnTo>
                      <a:pt x="373833" y="244234"/>
                    </a:lnTo>
                    <a:lnTo>
                      <a:pt x="376657" y="243952"/>
                    </a:lnTo>
                    <a:lnTo>
                      <a:pt x="381175" y="243952"/>
                    </a:lnTo>
                    <a:lnTo>
                      <a:pt x="384563" y="243952"/>
                    </a:lnTo>
                    <a:lnTo>
                      <a:pt x="395292" y="243952"/>
                    </a:lnTo>
                    <a:lnTo>
                      <a:pt x="400657" y="246493"/>
                    </a:lnTo>
                    <a:lnTo>
                      <a:pt x="400657" y="251575"/>
                    </a:lnTo>
                    <a:lnTo>
                      <a:pt x="400657" y="254963"/>
                    </a:lnTo>
                    <a:lnTo>
                      <a:pt x="390069" y="294775"/>
                    </a:lnTo>
                    <a:lnTo>
                      <a:pt x="373022" y="333316"/>
                    </a:lnTo>
                    <a:lnTo>
                      <a:pt x="346551" y="367780"/>
                    </a:lnTo>
                    <a:lnTo>
                      <a:pt x="313975" y="382022"/>
                    </a:lnTo>
                    <a:lnTo>
                      <a:pt x="304940" y="382022"/>
                    </a:lnTo>
                    <a:lnTo>
                      <a:pt x="266981" y="374875"/>
                    </a:lnTo>
                    <a:lnTo>
                      <a:pt x="235058" y="349781"/>
                    </a:lnTo>
                    <a:lnTo>
                      <a:pt x="226163" y="330351"/>
                    </a:lnTo>
                    <a:lnTo>
                      <a:pt x="225598" y="329786"/>
                    </a:lnTo>
                    <a:lnTo>
                      <a:pt x="224469" y="330069"/>
                    </a:lnTo>
                    <a:lnTo>
                      <a:pt x="222775" y="331198"/>
                    </a:lnTo>
                    <a:lnTo>
                      <a:pt x="221646" y="332328"/>
                    </a:lnTo>
                    <a:lnTo>
                      <a:pt x="220516" y="333457"/>
                    </a:lnTo>
                    <a:lnTo>
                      <a:pt x="168987" y="370163"/>
                    </a:lnTo>
                    <a:lnTo>
                      <a:pt x="117740" y="382022"/>
                    </a:lnTo>
                    <a:lnTo>
                      <a:pt x="95134" y="379904"/>
                    </a:lnTo>
                    <a:lnTo>
                      <a:pt x="54052" y="362963"/>
                    </a:lnTo>
                    <a:lnTo>
                      <a:pt x="20011" y="328710"/>
                    </a:lnTo>
                    <a:lnTo>
                      <a:pt x="2223" y="274922"/>
                    </a:lnTo>
                    <a:lnTo>
                      <a:pt x="0" y="240563"/>
                    </a:lnTo>
                    <a:close/>
                  </a:path>
                  <a:path w="400685" h="382269">
                    <a:moveTo>
                      <a:pt x="269363" y="95717"/>
                    </a:moveTo>
                    <a:lnTo>
                      <a:pt x="269363" y="92329"/>
                    </a:lnTo>
                    <a:lnTo>
                      <a:pt x="267951" y="86117"/>
                    </a:lnTo>
                    <a:lnTo>
                      <a:pt x="245646" y="47435"/>
                    </a:lnTo>
                    <a:lnTo>
                      <a:pt x="206681" y="30494"/>
                    </a:lnTo>
                    <a:lnTo>
                      <a:pt x="192017" y="32135"/>
                    </a:lnTo>
                    <a:lnTo>
                      <a:pt x="149928" y="56752"/>
                    </a:lnTo>
                    <a:lnTo>
                      <a:pt x="125787" y="87035"/>
                    </a:lnTo>
                    <a:lnTo>
                      <a:pt x="107576" y="125364"/>
                    </a:lnTo>
                    <a:lnTo>
                      <a:pt x="86611" y="193552"/>
                    </a:lnTo>
                    <a:lnTo>
                      <a:pt x="72846" y="264281"/>
                    </a:lnTo>
                    <a:lnTo>
                      <a:pt x="72846" y="265975"/>
                    </a:lnTo>
                    <a:lnTo>
                      <a:pt x="72846" y="269081"/>
                    </a:lnTo>
                    <a:lnTo>
                      <a:pt x="72846" y="273598"/>
                    </a:lnTo>
                    <a:lnTo>
                      <a:pt x="72846" y="278116"/>
                    </a:lnTo>
                    <a:lnTo>
                      <a:pt x="72564" y="281504"/>
                    </a:lnTo>
                    <a:lnTo>
                      <a:pt x="80576" y="327598"/>
                    </a:lnTo>
                    <a:lnTo>
                      <a:pt x="113452" y="350257"/>
                    </a:lnTo>
                    <a:lnTo>
                      <a:pt x="123670" y="351528"/>
                    </a:lnTo>
                    <a:lnTo>
                      <a:pt x="139711" y="349781"/>
                    </a:lnTo>
                    <a:lnTo>
                      <a:pt x="187199" y="323575"/>
                    </a:lnTo>
                    <a:lnTo>
                      <a:pt x="219916" y="288793"/>
                    </a:lnTo>
                    <a:lnTo>
                      <a:pt x="237969" y="228122"/>
                    </a:lnTo>
                    <a:lnTo>
                      <a:pt x="247340" y="189740"/>
                    </a:lnTo>
                    <a:lnTo>
                      <a:pt x="256657" y="151146"/>
                    </a:lnTo>
                    <a:lnTo>
                      <a:pt x="267669" y="104134"/>
                    </a:lnTo>
                    <a:lnTo>
                      <a:pt x="269363" y="95717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40" name="object 32">
              <a:extLst>
                <a:ext uri="{FF2B5EF4-FFF2-40B4-BE49-F238E27FC236}">
                  <a16:creationId xmlns:a16="http://schemas.microsoft.com/office/drawing/2014/main" id="{9A73A99D-A09C-938E-04F3-09AAB7081F7F}"/>
                </a:ext>
              </a:extLst>
            </p:cNvPr>
            <p:cNvGrpSpPr/>
            <p:nvPr/>
          </p:nvGrpSpPr>
          <p:grpSpPr>
            <a:xfrm>
              <a:off x="6514334" y="1064426"/>
              <a:ext cx="565150" cy="564515"/>
              <a:chOff x="6514334" y="1064426"/>
              <a:chExt cx="565150" cy="564515"/>
            </a:xfrm>
          </p:grpSpPr>
          <p:sp>
            <p:nvSpPr>
              <p:cNvPr id="251" name="object 33">
                <a:extLst>
                  <a:ext uri="{FF2B5EF4-FFF2-40B4-BE49-F238E27FC236}">
                    <a16:creationId xmlns:a16="http://schemas.microsoft.com/office/drawing/2014/main" id="{46D7BF62-9494-BFCF-A9B9-F35B5DDBB425}"/>
                  </a:ext>
                </a:extLst>
              </p:cNvPr>
              <p:cNvSpPr/>
              <p:nvPr/>
            </p:nvSpPr>
            <p:spPr>
              <a:xfrm>
                <a:off x="6514757" y="1064844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563880">
                    <a:moveTo>
                      <a:pt x="299021" y="299008"/>
                    </a:moveTo>
                    <a:lnTo>
                      <a:pt x="265137" y="299008"/>
                    </a:lnTo>
                    <a:lnTo>
                      <a:pt x="265137" y="551433"/>
                    </a:lnTo>
                    <a:lnTo>
                      <a:pt x="268516" y="559346"/>
                    </a:lnTo>
                    <a:lnTo>
                      <a:pt x="273608" y="563295"/>
                    </a:lnTo>
                    <a:lnTo>
                      <a:pt x="289420" y="563295"/>
                    </a:lnTo>
                    <a:lnTo>
                      <a:pt x="294500" y="559346"/>
                    </a:lnTo>
                    <a:lnTo>
                      <a:pt x="299021" y="551433"/>
                    </a:lnTo>
                    <a:lnTo>
                      <a:pt x="299021" y="299008"/>
                    </a:lnTo>
                    <a:close/>
                  </a:path>
                  <a:path w="564515" h="563880">
                    <a:moveTo>
                      <a:pt x="551434" y="265125"/>
                    </a:moveTo>
                    <a:lnTo>
                      <a:pt x="11861" y="265125"/>
                    </a:lnTo>
                    <a:lnTo>
                      <a:pt x="3962" y="269087"/>
                    </a:lnTo>
                    <a:lnTo>
                      <a:pt x="0" y="274726"/>
                    </a:lnTo>
                    <a:lnTo>
                      <a:pt x="0" y="289407"/>
                    </a:lnTo>
                    <a:lnTo>
                      <a:pt x="3962" y="295059"/>
                    </a:lnTo>
                    <a:lnTo>
                      <a:pt x="11861" y="299008"/>
                    </a:lnTo>
                    <a:lnTo>
                      <a:pt x="551434" y="299008"/>
                    </a:lnTo>
                    <a:lnTo>
                      <a:pt x="559904" y="294500"/>
                    </a:lnTo>
                    <a:lnTo>
                      <a:pt x="564146" y="288848"/>
                    </a:lnTo>
                    <a:lnTo>
                      <a:pt x="564146" y="275297"/>
                    </a:lnTo>
                    <a:lnTo>
                      <a:pt x="559904" y="269646"/>
                    </a:lnTo>
                    <a:lnTo>
                      <a:pt x="551434" y="265125"/>
                    </a:lnTo>
                    <a:close/>
                  </a:path>
                  <a:path w="564515" h="563880">
                    <a:moveTo>
                      <a:pt x="289420" y="0"/>
                    </a:moveTo>
                    <a:lnTo>
                      <a:pt x="276999" y="0"/>
                    </a:lnTo>
                    <a:lnTo>
                      <a:pt x="271627" y="3670"/>
                    </a:lnTo>
                    <a:lnTo>
                      <a:pt x="265976" y="11010"/>
                    </a:lnTo>
                    <a:lnTo>
                      <a:pt x="265137" y="138074"/>
                    </a:lnTo>
                    <a:lnTo>
                      <a:pt x="265137" y="265125"/>
                    </a:lnTo>
                    <a:lnTo>
                      <a:pt x="299021" y="265125"/>
                    </a:lnTo>
                    <a:lnTo>
                      <a:pt x="299021" y="12712"/>
                    </a:lnTo>
                    <a:lnTo>
                      <a:pt x="295059" y="4241"/>
                    </a:lnTo>
                    <a:lnTo>
                      <a:pt x="28942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2" name="object 34">
                <a:extLst>
                  <a:ext uri="{FF2B5EF4-FFF2-40B4-BE49-F238E27FC236}">
                    <a16:creationId xmlns:a16="http://schemas.microsoft.com/office/drawing/2014/main" id="{DED839B2-7225-0490-3FEF-D41E879F4B4F}"/>
                  </a:ext>
                </a:extLst>
              </p:cNvPr>
              <p:cNvSpPr/>
              <p:nvPr/>
            </p:nvSpPr>
            <p:spPr>
              <a:xfrm>
                <a:off x="6514757" y="1064850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563880">
                    <a:moveTo>
                      <a:pt x="0" y="293081"/>
                    </a:moveTo>
                    <a:lnTo>
                      <a:pt x="0" y="289410"/>
                    </a:lnTo>
                    <a:lnTo>
                      <a:pt x="0" y="282069"/>
                    </a:lnTo>
                    <a:lnTo>
                      <a:pt x="0" y="274728"/>
                    </a:lnTo>
                    <a:lnTo>
                      <a:pt x="3952" y="269081"/>
                    </a:lnTo>
                    <a:lnTo>
                      <a:pt x="11858" y="265128"/>
                    </a:lnTo>
                    <a:lnTo>
                      <a:pt x="265128" y="265128"/>
                    </a:lnTo>
                    <a:lnTo>
                      <a:pt x="265128" y="138070"/>
                    </a:lnTo>
                    <a:lnTo>
                      <a:pt x="265975" y="11011"/>
                    </a:lnTo>
                    <a:lnTo>
                      <a:pt x="271622" y="3670"/>
                    </a:lnTo>
                    <a:lnTo>
                      <a:pt x="276987" y="0"/>
                    </a:lnTo>
                    <a:lnTo>
                      <a:pt x="282069" y="0"/>
                    </a:lnTo>
                    <a:lnTo>
                      <a:pt x="289410" y="0"/>
                    </a:lnTo>
                    <a:lnTo>
                      <a:pt x="295057" y="4235"/>
                    </a:lnTo>
                    <a:lnTo>
                      <a:pt x="299010" y="12705"/>
                    </a:lnTo>
                    <a:lnTo>
                      <a:pt x="299010" y="265128"/>
                    </a:lnTo>
                    <a:lnTo>
                      <a:pt x="551433" y="265128"/>
                    </a:lnTo>
                    <a:lnTo>
                      <a:pt x="559903" y="269645"/>
                    </a:lnTo>
                    <a:lnTo>
                      <a:pt x="564139" y="275293"/>
                    </a:lnTo>
                    <a:lnTo>
                      <a:pt x="564139" y="282069"/>
                    </a:lnTo>
                    <a:lnTo>
                      <a:pt x="564139" y="288845"/>
                    </a:lnTo>
                    <a:lnTo>
                      <a:pt x="559903" y="294493"/>
                    </a:lnTo>
                    <a:lnTo>
                      <a:pt x="551433" y="299010"/>
                    </a:lnTo>
                    <a:lnTo>
                      <a:pt x="299010" y="299010"/>
                    </a:lnTo>
                    <a:lnTo>
                      <a:pt x="299010" y="551433"/>
                    </a:lnTo>
                    <a:lnTo>
                      <a:pt x="294493" y="559339"/>
                    </a:lnTo>
                    <a:lnTo>
                      <a:pt x="289410" y="563292"/>
                    </a:lnTo>
                    <a:lnTo>
                      <a:pt x="283763" y="563292"/>
                    </a:lnTo>
                    <a:lnTo>
                      <a:pt x="282069" y="563292"/>
                    </a:lnTo>
                    <a:lnTo>
                      <a:pt x="280375" y="563292"/>
                    </a:lnTo>
                    <a:lnTo>
                      <a:pt x="273598" y="563292"/>
                    </a:lnTo>
                    <a:lnTo>
                      <a:pt x="268516" y="559339"/>
                    </a:lnTo>
                    <a:lnTo>
                      <a:pt x="265128" y="551433"/>
                    </a:lnTo>
                    <a:lnTo>
                      <a:pt x="265128" y="299010"/>
                    </a:lnTo>
                    <a:lnTo>
                      <a:pt x="11858" y="299010"/>
                    </a:lnTo>
                    <a:lnTo>
                      <a:pt x="3952" y="295057"/>
                    </a:lnTo>
                    <a:lnTo>
                      <a:pt x="0" y="289410"/>
                    </a:lnTo>
                    <a:lnTo>
                      <a:pt x="0" y="282069"/>
                    </a:lnTo>
                    <a:lnTo>
                      <a:pt x="0" y="29308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41" name="object 35">
              <a:extLst>
                <a:ext uri="{FF2B5EF4-FFF2-40B4-BE49-F238E27FC236}">
                  <a16:creationId xmlns:a16="http://schemas.microsoft.com/office/drawing/2014/main" id="{D30E2821-5C67-8FFD-AE31-CAD15409AE25}"/>
                </a:ext>
              </a:extLst>
            </p:cNvPr>
            <p:cNvGrpSpPr/>
            <p:nvPr/>
          </p:nvGrpSpPr>
          <p:grpSpPr>
            <a:xfrm>
              <a:off x="7356316" y="994121"/>
              <a:ext cx="339090" cy="565150"/>
              <a:chOff x="7356316" y="994121"/>
              <a:chExt cx="339090" cy="565150"/>
            </a:xfrm>
          </p:grpSpPr>
          <p:sp>
            <p:nvSpPr>
              <p:cNvPr id="249" name="object 36">
                <a:extLst>
                  <a:ext uri="{FF2B5EF4-FFF2-40B4-BE49-F238E27FC236}">
                    <a16:creationId xmlns:a16="http://schemas.microsoft.com/office/drawing/2014/main" id="{0E4138ED-1062-9D30-15F9-60D456E44A37}"/>
                  </a:ext>
                </a:extLst>
              </p:cNvPr>
              <p:cNvSpPr/>
              <p:nvPr/>
            </p:nvSpPr>
            <p:spPr>
              <a:xfrm>
                <a:off x="7356741" y="994537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5">
                    <a:moveTo>
                      <a:pt x="156705" y="0"/>
                    </a:moveTo>
                    <a:lnTo>
                      <a:pt x="95288" y="11012"/>
                    </a:lnTo>
                    <a:lnTo>
                      <a:pt x="44881" y="44056"/>
                    </a:lnTo>
                    <a:lnTo>
                      <a:pt x="11220" y="92121"/>
                    </a:lnTo>
                    <a:lnTo>
                      <a:pt x="0" y="148234"/>
                    </a:lnTo>
                    <a:lnTo>
                      <a:pt x="845" y="158823"/>
                    </a:lnTo>
                    <a:lnTo>
                      <a:pt x="20906" y="192178"/>
                    </a:lnTo>
                    <a:lnTo>
                      <a:pt x="49974" y="200761"/>
                    </a:lnTo>
                    <a:lnTo>
                      <a:pt x="61566" y="199487"/>
                    </a:lnTo>
                    <a:lnTo>
                      <a:pt x="94019" y="177884"/>
                    </a:lnTo>
                    <a:lnTo>
                      <a:pt x="100633" y="137334"/>
                    </a:lnTo>
                    <a:lnTo>
                      <a:pt x="77552" y="105781"/>
                    </a:lnTo>
                    <a:lnTo>
                      <a:pt x="51384" y="99110"/>
                    </a:lnTo>
                    <a:lnTo>
                      <a:pt x="49974" y="98831"/>
                    </a:lnTo>
                    <a:lnTo>
                      <a:pt x="49974" y="96570"/>
                    </a:lnTo>
                    <a:lnTo>
                      <a:pt x="52793" y="91198"/>
                    </a:lnTo>
                    <a:lnTo>
                      <a:pt x="78290" y="61362"/>
                    </a:lnTo>
                    <a:lnTo>
                      <a:pt x="123666" y="40714"/>
                    </a:lnTo>
                    <a:lnTo>
                      <a:pt x="137223" y="39814"/>
                    </a:lnTo>
                    <a:lnTo>
                      <a:pt x="162367" y="42250"/>
                    </a:lnTo>
                    <a:lnTo>
                      <a:pt x="203444" y="61733"/>
                    </a:lnTo>
                    <a:lnTo>
                      <a:pt x="231981" y="99158"/>
                    </a:lnTo>
                    <a:lnTo>
                      <a:pt x="246383" y="145325"/>
                    </a:lnTo>
                    <a:lnTo>
                      <a:pt x="248183" y="171107"/>
                    </a:lnTo>
                    <a:lnTo>
                      <a:pt x="248024" y="178891"/>
                    </a:lnTo>
                    <a:lnTo>
                      <a:pt x="239712" y="224472"/>
                    </a:lnTo>
                    <a:lnTo>
                      <a:pt x="225048" y="258196"/>
                    </a:lnTo>
                    <a:lnTo>
                      <a:pt x="212976" y="281971"/>
                    </a:lnTo>
                    <a:lnTo>
                      <a:pt x="174700" y="333956"/>
                    </a:lnTo>
                    <a:lnTo>
                      <a:pt x="134834" y="380492"/>
                    </a:lnTo>
                    <a:lnTo>
                      <a:pt x="83856" y="436027"/>
                    </a:lnTo>
                    <a:lnTo>
                      <a:pt x="30492" y="495528"/>
                    </a:lnTo>
                    <a:lnTo>
                      <a:pt x="8573" y="520787"/>
                    </a:lnTo>
                    <a:lnTo>
                      <a:pt x="1689" y="529691"/>
                    </a:lnTo>
                    <a:lnTo>
                      <a:pt x="0" y="533933"/>
                    </a:lnTo>
                    <a:lnTo>
                      <a:pt x="0" y="564146"/>
                    </a:lnTo>
                    <a:lnTo>
                      <a:pt x="314248" y="564146"/>
                    </a:lnTo>
                    <a:lnTo>
                      <a:pt x="314248" y="561606"/>
                    </a:lnTo>
                    <a:lnTo>
                      <a:pt x="315999" y="555463"/>
                    </a:lnTo>
                    <a:lnTo>
                      <a:pt x="318700" y="540424"/>
                    </a:lnTo>
                    <a:lnTo>
                      <a:pt x="322353" y="516492"/>
                    </a:lnTo>
                    <a:lnTo>
                      <a:pt x="334791" y="427126"/>
                    </a:lnTo>
                    <a:lnTo>
                      <a:pt x="337972" y="406590"/>
                    </a:lnTo>
                    <a:lnTo>
                      <a:pt x="337972" y="404050"/>
                    </a:lnTo>
                    <a:lnTo>
                      <a:pt x="304088" y="404050"/>
                    </a:lnTo>
                    <a:lnTo>
                      <a:pt x="304088" y="406590"/>
                    </a:lnTo>
                    <a:lnTo>
                      <a:pt x="297416" y="438934"/>
                    </a:lnTo>
                    <a:lnTo>
                      <a:pt x="287249" y="476629"/>
                    </a:lnTo>
                    <a:lnTo>
                      <a:pt x="244157" y="485155"/>
                    </a:lnTo>
                    <a:lnTo>
                      <a:pt x="201013" y="485953"/>
                    </a:lnTo>
                    <a:lnTo>
                      <a:pt x="142303" y="486219"/>
                    </a:lnTo>
                    <a:lnTo>
                      <a:pt x="77927" y="485368"/>
                    </a:lnTo>
                    <a:lnTo>
                      <a:pt x="153526" y="413683"/>
                    </a:lnTo>
                    <a:lnTo>
                      <a:pt x="176185" y="392612"/>
                    </a:lnTo>
                    <a:lnTo>
                      <a:pt x="195879" y="374720"/>
                    </a:lnTo>
                    <a:lnTo>
                      <a:pt x="233361" y="341793"/>
                    </a:lnTo>
                    <a:lnTo>
                      <a:pt x="251569" y="325272"/>
                    </a:lnTo>
                    <a:lnTo>
                      <a:pt x="280365" y="297319"/>
                    </a:lnTo>
                    <a:lnTo>
                      <a:pt x="312137" y="255712"/>
                    </a:lnTo>
                    <a:lnTo>
                      <a:pt x="333735" y="205833"/>
                    </a:lnTo>
                    <a:lnTo>
                      <a:pt x="337972" y="170256"/>
                    </a:lnTo>
                    <a:lnTo>
                      <a:pt x="334369" y="134311"/>
                    </a:lnTo>
                    <a:lnTo>
                      <a:pt x="308113" y="72899"/>
                    </a:lnTo>
                    <a:lnTo>
                      <a:pt x="258030" y="26681"/>
                    </a:lnTo>
                    <a:lnTo>
                      <a:pt x="193655" y="2964"/>
                    </a:lnTo>
                    <a:lnTo>
                      <a:pt x="15670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0" name="object 37">
                <a:extLst>
                  <a:ext uri="{FF2B5EF4-FFF2-40B4-BE49-F238E27FC236}">
                    <a16:creationId xmlns:a16="http://schemas.microsoft.com/office/drawing/2014/main" id="{B36F03DB-997B-7C4B-DCA7-0827D42A0549}"/>
                  </a:ext>
                </a:extLst>
              </p:cNvPr>
              <p:cNvSpPr/>
              <p:nvPr/>
            </p:nvSpPr>
            <p:spPr>
              <a:xfrm>
                <a:off x="7356739" y="994544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5">
                    <a:moveTo>
                      <a:pt x="49976" y="200752"/>
                    </a:moveTo>
                    <a:lnTo>
                      <a:pt x="13552" y="185505"/>
                    </a:lnTo>
                    <a:lnTo>
                      <a:pt x="0" y="148234"/>
                    </a:lnTo>
                    <a:lnTo>
                      <a:pt x="2805" y="119170"/>
                    </a:lnTo>
                    <a:lnTo>
                      <a:pt x="25252" y="67076"/>
                    </a:lnTo>
                    <a:lnTo>
                      <a:pt x="68717" y="24776"/>
                    </a:lnTo>
                    <a:lnTo>
                      <a:pt x="124622" y="2752"/>
                    </a:lnTo>
                    <a:lnTo>
                      <a:pt x="156705" y="0"/>
                    </a:lnTo>
                    <a:lnTo>
                      <a:pt x="193658" y="2964"/>
                    </a:lnTo>
                    <a:lnTo>
                      <a:pt x="258034" y="26682"/>
                    </a:lnTo>
                    <a:lnTo>
                      <a:pt x="308116" y="72899"/>
                    </a:lnTo>
                    <a:lnTo>
                      <a:pt x="334375" y="134311"/>
                    </a:lnTo>
                    <a:lnTo>
                      <a:pt x="337975" y="170258"/>
                    </a:lnTo>
                    <a:lnTo>
                      <a:pt x="336916" y="188258"/>
                    </a:lnTo>
                    <a:lnTo>
                      <a:pt x="321034" y="239716"/>
                    </a:lnTo>
                    <a:lnTo>
                      <a:pt x="291810" y="284504"/>
                    </a:lnTo>
                    <a:lnTo>
                      <a:pt x="251575" y="325269"/>
                    </a:lnTo>
                    <a:lnTo>
                      <a:pt x="212610" y="359998"/>
                    </a:lnTo>
                    <a:lnTo>
                      <a:pt x="195881" y="374716"/>
                    </a:lnTo>
                    <a:lnTo>
                      <a:pt x="176187" y="392610"/>
                    </a:lnTo>
                    <a:lnTo>
                      <a:pt x="153528" y="413680"/>
                    </a:lnTo>
                    <a:lnTo>
                      <a:pt x="127905" y="437927"/>
                    </a:lnTo>
                    <a:lnTo>
                      <a:pt x="77929" y="485362"/>
                    </a:lnTo>
                    <a:lnTo>
                      <a:pt x="142305" y="486209"/>
                    </a:lnTo>
                    <a:lnTo>
                      <a:pt x="201016" y="485945"/>
                    </a:lnTo>
                    <a:lnTo>
                      <a:pt x="244163" y="485151"/>
                    </a:lnTo>
                    <a:lnTo>
                      <a:pt x="283763" y="481974"/>
                    </a:lnTo>
                    <a:lnTo>
                      <a:pt x="297422" y="438933"/>
                    </a:lnTo>
                    <a:lnTo>
                      <a:pt x="304092" y="406586"/>
                    </a:lnTo>
                    <a:lnTo>
                      <a:pt x="304092" y="404045"/>
                    </a:lnTo>
                    <a:lnTo>
                      <a:pt x="337975" y="404045"/>
                    </a:lnTo>
                    <a:lnTo>
                      <a:pt x="337975" y="406586"/>
                    </a:lnTo>
                    <a:lnTo>
                      <a:pt x="336969" y="412357"/>
                    </a:lnTo>
                    <a:lnTo>
                      <a:pt x="334798" y="427127"/>
                    </a:lnTo>
                    <a:lnTo>
                      <a:pt x="331463" y="450898"/>
                    </a:lnTo>
                    <a:lnTo>
                      <a:pt x="326963" y="483668"/>
                    </a:lnTo>
                    <a:lnTo>
                      <a:pt x="322357" y="516492"/>
                    </a:lnTo>
                    <a:lnTo>
                      <a:pt x="318704" y="540421"/>
                    </a:lnTo>
                    <a:lnTo>
                      <a:pt x="316004" y="555456"/>
                    </a:lnTo>
                    <a:lnTo>
                      <a:pt x="314257" y="561597"/>
                    </a:lnTo>
                    <a:lnTo>
                      <a:pt x="314257" y="564139"/>
                    </a:lnTo>
                    <a:lnTo>
                      <a:pt x="0" y="564139"/>
                    </a:lnTo>
                    <a:lnTo>
                      <a:pt x="0" y="548045"/>
                    </a:lnTo>
                    <a:lnTo>
                      <a:pt x="0" y="537880"/>
                    </a:lnTo>
                    <a:lnTo>
                      <a:pt x="0" y="533927"/>
                    </a:lnTo>
                    <a:lnTo>
                      <a:pt x="1694" y="529692"/>
                    </a:lnTo>
                    <a:lnTo>
                      <a:pt x="30494" y="495527"/>
                    </a:lnTo>
                    <a:lnTo>
                      <a:pt x="42352" y="482398"/>
                    </a:lnTo>
                    <a:lnTo>
                      <a:pt x="53364" y="470116"/>
                    </a:lnTo>
                    <a:lnTo>
                      <a:pt x="63529" y="458680"/>
                    </a:lnTo>
                    <a:lnTo>
                      <a:pt x="72846" y="448092"/>
                    </a:lnTo>
                    <a:lnTo>
                      <a:pt x="77505" y="442957"/>
                    </a:lnTo>
                    <a:lnTo>
                      <a:pt x="83858" y="436021"/>
                    </a:lnTo>
                    <a:lnTo>
                      <a:pt x="91905" y="427286"/>
                    </a:lnTo>
                    <a:lnTo>
                      <a:pt x="101646" y="416751"/>
                    </a:lnTo>
                    <a:lnTo>
                      <a:pt x="111387" y="406216"/>
                    </a:lnTo>
                    <a:lnTo>
                      <a:pt x="140399" y="374186"/>
                    </a:lnTo>
                    <a:lnTo>
                      <a:pt x="169411" y="340516"/>
                    </a:lnTo>
                    <a:lnTo>
                      <a:pt x="182487" y="323575"/>
                    </a:lnTo>
                    <a:lnTo>
                      <a:pt x="186987" y="317646"/>
                    </a:lnTo>
                    <a:lnTo>
                      <a:pt x="192228" y="310869"/>
                    </a:lnTo>
                    <a:lnTo>
                      <a:pt x="198211" y="303245"/>
                    </a:lnTo>
                    <a:lnTo>
                      <a:pt x="204087" y="295516"/>
                    </a:lnTo>
                    <a:lnTo>
                      <a:pt x="209010" y="288422"/>
                    </a:lnTo>
                    <a:lnTo>
                      <a:pt x="212981" y="281963"/>
                    </a:lnTo>
                    <a:lnTo>
                      <a:pt x="215999" y="276140"/>
                    </a:lnTo>
                    <a:lnTo>
                      <a:pt x="218699" y="270475"/>
                    </a:lnTo>
                    <a:lnTo>
                      <a:pt x="221716" y="264493"/>
                    </a:lnTo>
                    <a:lnTo>
                      <a:pt x="225052" y="258193"/>
                    </a:lnTo>
                    <a:lnTo>
                      <a:pt x="228705" y="251575"/>
                    </a:lnTo>
                    <a:lnTo>
                      <a:pt x="232252" y="244799"/>
                    </a:lnTo>
                    <a:lnTo>
                      <a:pt x="244322" y="205093"/>
                    </a:lnTo>
                    <a:lnTo>
                      <a:pt x="248187" y="171105"/>
                    </a:lnTo>
                    <a:lnTo>
                      <a:pt x="246387" y="145323"/>
                    </a:lnTo>
                    <a:lnTo>
                      <a:pt x="231987" y="99158"/>
                    </a:lnTo>
                    <a:lnTo>
                      <a:pt x="203452" y="61729"/>
                    </a:lnTo>
                    <a:lnTo>
                      <a:pt x="162369" y="42246"/>
                    </a:lnTo>
                    <a:lnTo>
                      <a:pt x="137223" y="39811"/>
                    </a:lnTo>
                    <a:lnTo>
                      <a:pt x="123670" y="40711"/>
                    </a:lnTo>
                    <a:lnTo>
                      <a:pt x="78299" y="61358"/>
                    </a:lnTo>
                    <a:lnTo>
                      <a:pt x="52799" y="91199"/>
                    </a:lnTo>
                    <a:lnTo>
                      <a:pt x="49976" y="96564"/>
                    </a:lnTo>
                    <a:lnTo>
                      <a:pt x="49976" y="98258"/>
                    </a:lnTo>
                    <a:lnTo>
                      <a:pt x="49976" y="98823"/>
                    </a:lnTo>
                    <a:lnTo>
                      <a:pt x="51388" y="99105"/>
                    </a:lnTo>
                    <a:lnTo>
                      <a:pt x="54211" y="99105"/>
                    </a:lnTo>
                    <a:lnTo>
                      <a:pt x="61887" y="99846"/>
                    </a:lnTo>
                    <a:lnTo>
                      <a:pt x="97623" y="126634"/>
                    </a:lnTo>
                    <a:lnTo>
                      <a:pt x="101646" y="149928"/>
                    </a:lnTo>
                    <a:lnTo>
                      <a:pt x="100799" y="160093"/>
                    </a:lnTo>
                    <a:lnTo>
                      <a:pt x="71787" y="196516"/>
                    </a:lnTo>
                    <a:lnTo>
                      <a:pt x="61570" y="199481"/>
                    </a:lnTo>
                    <a:lnTo>
                      <a:pt x="49976" y="20075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42" name="object 38">
              <a:extLst>
                <a:ext uri="{FF2B5EF4-FFF2-40B4-BE49-F238E27FC236}">
                  <a16:creationId xmlns:a16="http://schemas.microsoft.com/office/drawing/2014/main" id="{E7D66D1C-B3D3-99A2-3637-05A8E8C3A619}"/>
                </a:ext>
              </a:extLst>
            </p:cNvPr>
            <p:cNvGrpSpPr/>
            <p:nvPr/>
          </p:nvGrpSpPr>
          <p:grpSpPr>
            <a:xfrm>
              <a:off x="7784922" y="922968"/>
              <a:ext cx="203835" cy="848360"/>
              <a:chOff x="7784922" y="922968"/>
              <a:chExt cx="203835" cy="848360"/>
            </a:xfrm>
          </p:grpSpPr>
          <p:sp>
            <p:nvSpPr>
              <p:cNvPr id="247" name="object 39">
                <a:extLst>
                  <a:ext uri="{FF2B5EF4-FFF2-40B4-BE49-F238E27FC236}">
                    <a16:creationId xmlns:a16="http://schemas.microsoft.com/office/drawing/2014/main" id="{DC82315D-D996-4B08-EEF6-EBC54ABA441A}"/>
                  </a:ext>
                </a:extLst>
              </p:cNvPr>
              <p:cNvSpPr/>
              <p:nvPr/>
            </p:nvSpPr>
            <p:spPr>
              <a:xfrm>
                <a:off x="7785341" y="923391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5" h="847089">
                    <a:moveTo>
                      <a:pt x="26263" y="0"/>
                    </a:moveTo>
                    <a:lnTo>
                      <a:pt x="7632" y="0"/>
                    </a:lnTo>
                    <a:lnTo>
                      <a:pt x="4241" y="838"/>
                    </a:lnTo>
                    <a:lnTo>
                      <a:pt x="1422" y="2540"/>
                    </a:lnTo>
                    <a:lnTo>
                      <a:pt x="0" y="5638"/>
                    </a:lnTo>
                    <a:lnTo>
                      <a:pt x="0" y="10160"/>
                    </a:lnTo>
                    <a:lnTo>
                      <a:pt x="9321" y="21170"/>
                    </a:lnTo>
                    <a:lnTo>
                      <a:pt x="36877" y="53077"/>
                    </a:lnTo>
                    <a:lnTo>
                      <a:pt x="61190" y="88182"/>
                    </a:lnTo>
                    <a:lnTo>
                      <a:pt x="82262" y="126488"/>
                    </a:lnTo>
                    <a:lnTo>
                      <a:pt x="100091" y="167993"/>
                    </a:lnTo>
                    <a:lnTo>
                      <a:pt x="114680" y="212698"/>
                    </a:lnTo>
                    <a:lnTo>
                      <a:pt x="126026" y="260603"/>
                    </a:lnTo>
                    <a:lnTo>
                      <a:pt x="134130" y="311708"/>
                    </a:lnTo>
                    <a:lnTo>
                      <a:pt x="138993" y="366013"/>
                    </a:lnTo>
                    <a:lnTo>
                      <a:pt x="140614" y="423519"/>
                    </a:lnTo>
                    <a:lnTo>
                      <a:pt x="138993" y="481025"/>
                    </a:lnTo>
                    <a:lnTo>
                      <a:pt x="134130" y="535332"/>
                    </a:lnTo>
                    <a:lnTo>
                      <a:pt x="126026" y="586438"/>
                    </a:lnTo>
                    <a:lnTo>
                      <a:pt x="114680" y="634346"/>
                    </a:lnTo>
                    <a:lnTo>
                      <a:pt x="100091" y="679053"/>
                    </a:lnTo>
                    <a:lnTo>
                      <a:pt x="82262" y="720560"/>
                    </a:lnTo>
                    <a:lnTo>
                      <a:pt x="61190" y="758867"/>
                    </a:lnTo>
                    <a:lnTo>
                      <a:pt x="36877" y="793974"/>
                    </a:lnTo>
                    <a:lnTo>
                      <a:pt x="0" y="836891"/>
                    </a:lnTo>
                    <a:lnTo>
                      <a:pt x="571" y="840270"/>
                    </a:lnTo>
                    <a:lnTo>
                      <a:pt x="1422" y="842822"/>
                    </a:lnTo>
                    <a:lnTo>
                      <a:pt x="3670" y="846201"/>
                    </a:lnTo>
                    <a:lnTo>
                      <a:pt x="5092" y="847051"/>
                    </a:lnTo>
                    <a:lnTo>
                      <a:pt x="26263" y="847051"/>
                    </a:lnTo>
                    <a:lnTo>
                      <a:pt x="29654" y="843661"/>
                    </a:lnTo>
                    <a:lnTo>
                      <a:pt x="39814" y="835761"/>
                    </a:lnTo>
                    <a:lnTo>
                      <a:pt x="76238" y="799617"/>
                    </a:lnTo>
                    <a:lnTo>
                      <a:pt x="104352" y="766420"/>
                    </a:lnTo>
                    <a:lnTo>
                      <a:pt x="124944" y="732488"/>
                    </a:lnTo>
                    <a:lnTo>
                      <a:pt x="152736" y="681029"/>
                    </a:lnTo>
                    <a:lnTo>
                      <a:pt x="168409" y="643757"/>
                    </a:lnTo>
                    <a:lnTo>
                      <a:pt x="179844" y="605481"/>
                    </a:lnTo>
                    <a:lnTo>
                      <a:pt x="189583" y="560166"/>
                    </a:lnTo>
                    <a:lnTo>
                      <a:pt x="197687" y="507540"/>
                    </a:lnTo>
                    <a:lnTo>
                      <a:pt x="201921" y="452056"/>
                    </a:lnTo>
                    <a:lnTo>
                      <a:pt x="202450" y="423519"/>
                    </a:lnTo>
                    <a:lnTo>
                      <a:pt x="200993" y="377443"/>
                    </a:lnTo>
                    <a:lnTo>
                      <a:pt x="196622" y="332041"/>
                    </a:lnTo>
                    <a:lnTo>
                      <a:pt x="189338" y="287316"/>
                    </a:lnTo>
                    <a:lnTo>
                      <a:pt x="179139" y="243267"/>
                    </a:lnTo>
                    <a:lnTo>
                      <a:pt x="166027" y="199898"/>
                    </a:lnTo>
                    <a:lnTo>
                      <a:pt x="145115" y="148334"/>
                    </a:lnTo>
                    <a:lnTo>
                      <a:pt x="118803" y="101217"/>
                    </a:lnTo>
                    <a:lnTo>
                      <a:pt x="87094" y="58546"/>
                    </a:lnTo>
                    <a:lnTo>
                      <a:pt x="49987" y="20320"/>
                    </a:lnTo>
                    <a:lnTo>
                      <a:pt x="2626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8" name="object 40">
                <a:extLst>
                  <a:ext uri="{FF2B5EF4-FFF2-40B4-BE49-F238E27FC236}">
                    <a16:creationId xmlns:a16="http://schemas.microsoft.com/office/drawing/2014/main" id="{0CC9968A-8CAF-05CA-CC1C-9BDAF67A6208}"/>
                  </a:ext>
                </a:extLst>
              </p:cNvPr>
              <p:cNvSpPr/>
              <p:nvPr/>
            </p:nvSpPr>
            <p:spPr>
              <a:xfrm>
                <a:off x="7785346" y="923391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5" h="847089">
                    <a:moveTo>
                      <a:pt x="4235" y="847"/>
                    </a:moveTo>
                    <a:lnTo>
                      <a:pt x="7623" y="0"/>
                    </a:lnTo>
                    <a:lnTo>
                      <a:pt x="10446" y="0"/>
                    </a:lnTo>
                    <a:lnTo>
                      <a:pt x="13270" y="0"/>
                    </a:lnTo>
                    <a:lnTo>
                      <a:pt x="16094" y="0"/>
                    </a:lnTo>
                    <a:lnTo>
                      <a:pt x="26258" y="0"/>
                    </a:lnTo>
                    <a:lnTo>
                      <a:pt x="49976" y="20329"/>
                    </a:lnTo>
                    <a:lnTo>
                      <a:pt x="87087" y="58552"/>
                    </a:lnTo>
                    <a:lnTo>
                      <a:pt x="118799" y="101223"/>
                    </a:lnTo>
                    <a:lnTo>
                      <a:pt x="145111" y="148340"/>
                    </a:lnTo>
                    <a:lnTo>
                      <a:pt x="166022" y="199905"/>
                    </a:lnTo>
                    <a:lnTo>
                      <a:pt x="179135" y="243274"/>
                    </a:lnTo>
                    <a:lnTo>
                      <a:pt x="189334" y="287321"/>
                    </a:lnTo>
                    <a:lnTo>
                      <a:pt x="196618" y="332046"/>
                    </a:lnTo>
                    <a:lnTo>
                      <a:pt x="200989" y="377448"/>
                    </a:lnTo>
                    <a:lnTo>
                      <a:pt x="202446" y="423527"/>
                    </a:lnTo>
                    <a:lnTo>
                      <a:pt x="201916" y="452062"/>
                    </a:lnTo>
                    <a:lnTo>
                      <a:pt x="197681" y="507545"/>
                    </a:lnTo>
                    <a:lnTo>
                      <a:pt x="189581" y="560168"/>
                    </a:lnTo>
                    <a:lnTo>
                      <a:pt x="179840" y="605486"/>
                    </a:lnTo>
                    <a:lnTo>
                      <a:pt x="168405" y="643762"/>
                    </a:lnTo>
                    <a:lnTo>
                      <a:pt x="152734" y="681032"/>
                    </a:lnTo>
                    <a:lnTo>
                      <a:pt x="133517" y="717191"/>
                    </a:lnTo>
                    <a:lnTo>
                      <a:pt x="110964" y="756420"/>
                    </a:lnTo>
                    <a:lnTo>
                      <a:pt x="86982" y="788026"/>
                    </a:lnTo>
                    <a:lnTo>
                      <a:pt x="58023" y="818467"/>
                    </a:lnTo>
                    <a:lnTo>
                      <a:pt x="29646" y="843667"/>
                    </a:lnTo>
                    <a:lnTo>
                      <a:pt x="27952" y="845361"/>
                    </a:lnTo>
                    <a:lnTo>
                      <a:pt x="26823" y="846490"/>
                    </a:lnTo>
                    <a:lnTo>
                      <a:pt x="26258" y="847055"/>
                    </a:lnTo>
                    <a:lnTo>
                      <a:pt x="16094" y="847055"/>
                    </a:lnTo>
                    <a:lnTo>
                      <a:pt x="11576" y="847055"/>
                    </a:lnTo>
                    <a:lnTo>
                      <a:pt x="8470" y="847055"/>
                    </a:lnTo>
                    <a:lnTo>
                      <a:pt x="6776" y="847055"/>
                    </a:lnTo>
                    <a:lnTo>
                      <a:pt x="5082" y="847055"/>
                    </a:lnTo>
                    <a:lnTo>
                      <a:pt x="3670" y="846208"/>
                    </a:lnTo>
                    <a:lnTo>
                      <a:pt x="2541" y="844514"/>
                    </a:lnTo>
                    <a:lnTo>
                      <a:pt x="1411" y="842820"/>
                    </a:lnTo>
                    <a:lnTo>
                      <a:pt x="564" y="840279"/>
                    </a:lnTo>
                    <a:lnTo>
                      <a:pt x="0" y="836891"/>
                    </a:lnTo>
                    <a:lnTo>
                      <a:pt x="564" y="836326"/>
                    </a:lnTo>
                    <a:lnTo>
                      <a:pt x="3670" y="832655"/>
                    </a:lnTo>
                    <a:lnTo>
                      <a:pt x="9317" y="825879"/>
                    </a:lnTo>
                    <a:lnTo>
                      <a:pt x="36872" y="793973"/>
                    </a:lnTo>
                    <a:lnTo>
                      <a:pt x="61186" y="758867"/>
                    </a:lnTo>
                    <a:lnTo>
                      <a:pt x="82258" y="720562"/>
                    </a:lnTo>
                    <a:lnTo>
                      <a:pt x="100088" y="679056"/>
                    </a:lnTo>
                    <a:lnTo>
                      <a:pt x="114676" y="634350"/>
                    </a:lnTo>
                    <a:lnTo>
                      <a:pt x="126023" y="586444"/>
                    </a:lnTo>
                    <a:lnTo>
                      <a:pt x="134127" y="535339"/>
                    </a:lnTo>
                    <a:lnTo>
                      <a:pt x="138990" y="481033"/>
                    </a:lnTo>
                    <a:lnTo>
                      <a:pt x="140611" y="423527"/>
                    </a:lnTo>
                    <a:lnTo>
                      <a:pt x="138990" y="366022"/>
                    </a:lnTo>
                    <a:lnTo>
                      <a:pt x="134127" y="311716"/>
                    </a:lnTo>
                    <a:lnTo>
                      <a:pt x="126023" y="260610"/>
                    </a:lnTo>
                    <a:lnTo>
                      <a:pt x="114676" y="212705"/>
                    </a:lnTo>
                    <a:lnTo>
                      <a:pt x="100088" y="167999"/>
                    </a:lnTo>
                    <a:lnTo>
                      <a:pt x="82258" y="126493"/>
                    </a:lnTo>
                    <a:lnTo>
                      <a:pt x="61186" y="88187"/>
                    </a:lnTo>
                    <a:lnTo>
                      <a:pt x="36872" y="53082"/>
                    </a:lnTo>
                    <a:lnTo>
                      <a:pt x="9317" y="21176"/>
                    </a:lnTo>
                    <a:lnTo>
                      <a:pt x="3670" y="14399"/>
                    </a:lnTo>
                    <a:lnTo>
                      <a:pt x="564" y="10729"/>
                    </a:lnTo>
                    <a:lnTo>
                      <a:pt x="0" y="10164"/>
                    </a:lnTo>
                    <a:lnTo>
                      <a:pt x="0" y="5647"/>
                    </a:lnTo>
                    <a:lnTo>
                      <a:pt x="1411" y="2541"/>
                    </a:lnTo>
                    <a:lnTo>
                      <a:pt x="4235" y="847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43" name="object 41">
              <a:extLst>
                <a:ext uri="{FF2B5EF4-FFF2-40B4-BE49-F238E27FC236}">
                  <a16:creationId xmlns:a16="http://schemas.microsoft.com/office/drawing/2014/main" id="{BCEFA56A-E960-0C00-E91B-0DAD47C8F121}"/>
                </a:ext>
              </a:extLst>
            </p:cNvPr>
            <p:cNvGrpSpPr/>
            <p:nvPr/>
          </p:nvGrpSpPr>
          <p:grpSpPr>
            <a:xfrm>
              <a:off x="8085623" y="998356"/>
              <a:ext cx="239395" cy="570230"/>
              <a:chOff x="8085623" y="998356"/>
              <a:chExt cx="239395" cy="570230"/>
            </a:xfrm>
          </p:grpSpPr>
          <p:sp>
            <p:nvSpPr>
              <p:cNvPr id="244" name="object 42">
                <a:extLst>
                  <a:ext uri="{FF2B5EF4-FFF2-40B4-BE49-F238E27FC236}">
                    <a16:creationId xmlns:a16="http://schemas.microsoft.com/office/drawing/2014/main" id="{EB8307AA-A556-1883-EFFE-268E2979C318}"/>
                  </a:ext>
                </a:extLst>
              </p:cNvPr>
              <p:cNvSpPr/>
              <p:nvPr/>
            </p:nvSpPr>
            <p:spPr>
              <a:xfrm>
                <a:off x="8086051" y="998778"/>
                <a:ext cx="238125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569594">
                    <a:moveTo>
                      <a:pt x="191439" y="0"/>
                    </a:moveTo>
                    <a:lnTo>
                      <a:pt x="154165" y="16090"/>
                    </a:lnTo>
                    <a:lnTo>
                      <a:pt x="138074" y="51663"/>
                    </a:lnTo>
                    <a:lnTo>
                      <a:pt x="139129" y="60719"/>
                    </a:lnTo>
                    <a:lnTo>
                      <a:pt x="165176" y="88087"/>
                    </a:lnTo>
                    <a:lnTo>
                      <a:pt x="173647" y="88087"/>
                    </a:lnTo>
                    <a:lnTo>
                      <a:pt x="210921" y="71145"/>
                    </a:lnTo>
                    <a:lnTo>
                      <a:pt x="227863" y="35572"/>
                    </a:lnTo>
                    <a:lnTo>
                      <a:pt x="226853" y="28269"/>
                    </a:lnTo>
                    <a:lnTo>
                      <a:pt x="198743" y="635"/>
                    </a:lnTo>
                    <a:lnTo>
                      <a:pt x="191439" y="0"/>
                    </a:lnTo>
                    <a:close/>
                  </a:path>
                  <a:path w="238125" h="569594">
                    <a:moveTo>
                      <a:pt x="182007" y="217690"/>
                    </a:moveTo>
                    <a:lnTo>
                      <a:pt x="123951" y="217690"/>
                    </a:lnTo>
                    <a:lnTo>
                      <a:pt x="128752" y="224472"/>
                    </a:lnTo>
                    <a:lnTo>
                      <a:pt x="128752" y="238023"/>
                    </a:lnTo>
                    <a:lnTo>
                      <a:pt x="128107" y="245643"/>
                    </a:lnTo>
                    <a:lnTo>
                      <a:pt x="128066" y="246124"/>
                    </a:lnTo>
                    <a:lnTo>
                      <a:pt x="126849" y="254330"/>
                    </a:lnTo>
                    <a:lnTo>
                      <a:pt x="111035" y="304939"/>
                    </a:lnTo>
                    <a:lnTo>
                      <a:pt x="85547" y="373545"/>
                    </a:lnTo>
                    <a:lnTo>
                      <a:pt x="71204" y="411028"/>
                    </a:lnTo>
                    <a:lnTo>
                      <a:pt x="60353" y="439618"/>
                    </a:lnTo>
                    <a:lnTo>
                      <a:pt x="52993" y="459314"/>
                    </a:lnTo>
                    <a:lnTo>
                      <a:pt x="49123" y="470115"/>
                    </a:lnTo>
                    <a:lnTo>
                      <a:pt x="47273" y="476574"/>
                    </a:lnTo>
                    <a:lnTo>
                      <a:pt x="45983" y="483080"/>
                    </a:lnTo>
                    <a:lnTo>
                      <a:pt x="45951" y="483242"/>
                    </a:lnTo>
                    <a:lnTo>
                      <a:pt x="45219" y="489597"/>
                    </a:lnTo>
                    <a:lnTo>
                      <a:pt x="45158" y="490123"/>
                    </a:lnTo>
                    <a:lnTo>
                      <a:pt x="45020" y="493826"/>
                    </a:lnTo>
                    <a:lnTo>
                      <a:pt x="45006" y="498277"/>
                    </a:lnTo>
                    <a:lnTo>
                      <a:pt x="46692" y="514265"/>
                    </a:lnTo>
                    <a:lnTo>
                      <a:pt x="68618" y="551433"/>
                    </a:lnTo>
                    <a:lnTo>
                      <a:pt x="105303" y="568102"/>
                    </a:lnTo>
                    <a:lnTo>
                      <a:pt x="118592" y="569214"/>
                    </a:lnTo>
                    <a:lnTo>
                      <a:pt x="131732" y="568102"/>
                    </a:lnTo>
                    <a:lnTo>
                      <a:pt x="132153" y="568102"/>
                    </a:lnTo>
                    <a:lnTo>
                      <a:pt x="171107" y="550583"/>
                    </a:lnTo>
                    <a:lnTo>
                      <a:pt x="185760" y="537870"/>
                    </a:lnTo>
                    <a:lnTo>
                      <a:pt x="122821" y="537870"/>
                    </a:lnTo>
                    <a:lnTo>
                      <a:pt x="116520" y="536548"/>
                    </a:lnTo>
                    <a:lnTo>
                      <a:pt x="112020" y="532580"/>
                    </a:lnTo>
                    <a:lnTo>
                      <a:pt x="109320" y="525965"/>
                    </a:lnTo>
                    <a:lnTo>
                      <a:pt x="108419" y="516699"/>
                    </a:lnTo>
                    <a:lnTo>
                      <a:pt x="108684" y="511827"/>
                    </a:lnTo>
                    <a:lnTo>
                      <a:pt x="109478" y="505687"/>
                    </a:lnTo>
                    <a:lnTo>
                      <a:pt x="110804" y="498277"/>
                    </a:lnTo>
                    <a:lnTo>
                      <a:pt x="112549" y="490123"/>
                    </a:lnTo>
                    <a:lnTo>
                      <a:pt x="112661" y="489597"/>
                    </a:lnTo>
                    <a:lnTo>
                      <a:pt x="128328" y="445762"/>
                    </a:lnTo>
                    <a:lnTo>
                      <a:pt x="148234" y="393877"/>
                    </a:lnTo>
                    <a:lnTo>
                      <a:pt x="158609" y="367352"/>
                    </a:lnTo>
                    <a:lnTo>
                      <a:pt x="167714" y="343688"/>
                    </a:lnTo>
                    <a:lnTo>
                      <a:pt x="182042" y="305146"/>
                    </a:lnTo>
                    <a:lnTo>
                      <a:pt x="193237" y="265870"/>
                    </a:lnTo>
                    <a:lnTo>
                      <a:pt x="193979" y="257505"/>
                    </a:lnTo>
                    <a:lnTo>
                      <a:pt x="192229" y="241834"/>
                    </a:lnTo>
                    <a:lnTo>
                      <a:pt x="187834" y="227857"/>
                    </a:lnTo>
                    <a:lnTo>
                      <a:pt x="182007" y="217690"/>
                    </a:lnTo>
                    <a:close/>
                  </a:path>
                  <a:path w="238125" h="569594">
                    <a:moveTo>
                      <a:pt x="232371" y="430301"/>
                    </a:moveTo>
                    <a:lnTo>
                      <a:pt x="212610" y="430301"/>
                    </a:lnTo>
                    <a:lnTo>
                      <a:pt x="207810" y="430860"/>
                    </a:lnTo>
                    <a:lnTo>
                      <a:pt x="205549" y="433120"/>
                    </a:lnTo>
                    <a:lnTo>
                      <a:pt x="204139" y="437083"/>
                    </a:lnTo>
                    <a:lnTo>
                      <a:pt x="202450" y="443852"/>
                    </a:lnTo>
                    <a:lnTo>
                      <a:pt x="197633" y="458091"/>
                    </a:lnTo>
                    <a:lnTo>
                      <a:pt x="181267" y="493826"/>
                    </a:lnTo>
                    <a:lnTo>
                      <a:pt x="151053" y="529691"/>
                    </a:lnTo>
                    <a:lnTo>
                      <a:pt x="127901" y="537870"/>
                    </a:lnTo>
                    <a:lnTo>
                      <a:pt x="185760" y="537870"/>
                    </a:lnTo>
                    <a:lnTo>
                      <a:pt x="215628" y="496634"/>
                    </a:lnTo>
                    <a:lnTo>
                      <a:pt x="233737" y="456086"/>
                    </a:lnTo>
                    <a:lnTo>
                      <a:pt x="238023" y="433120"/>
                    </a:lnTo>
                    <a:lnTo>
                      <a:pt x="232371" y="430301"/>
                    </a:lnTo>
                    <a:close/>
                  </a:path>
                  <a:path w="238125" h="569594">
                    <a:moveTo>
                      <a:pt x="116039" y="185496"/>
                    </a:moveTo>
                    <a:lnTo>
                      <a:pt x="77611" y="195667"/>
                    </a:lnTo>
                    <a:lnTo>
                      <a:pt x="43621" y="224680"/>
                    </a:lnTo>
                    <a:lnTo>
                      <a:pt x="21916" y="258926"/>
                    </a:lnTo>
                    <a:lnTo>
                      <a:pt x="4286" y="299486"/>
                    </a:lnTo>
                    <a:lnTo>
                      <a:pt x="0" y="316801"/>
                    </a:lnTo>
                    <a:lnTo>
                      <a:pt x="0" y="318490"/>
                    </a:lnTo>
                    <a:lnTo>
                      <a:pt x="1689" y="321030"/>
                    </a:lnTo>
                    <a:lnTo>
                      <a:pt x="5079" y="324421"/>
                    </a:lnTo>
                    <a:lnTo>
                      <a:pt x="27673" y="324421"/>
                    </a:lnTo>
                    <a:lnTo>
                      <a:pt x="28511" y="324142"/>
                    </a:lnTo>
                    <a:lnTo>
                      <a:pt x="30772" y="323011"/>
                    </a:lnTo>
                    <a:lnTo>
                      <a:pt x="31343" y="322440"/>
                    </a:lnTo>
                    <a:lnTo>
                      <a:pt x="31436" y="321030"/>
                    </a:lnTo>
                    <a:lnTo>
                      <a:pt x="31623" y="320471"/>
                    </a:lnTo>
                    <a:lnTo>
                      <a:pt x="32753" y="318211"/>
                    </a:lnTo>
                    <a:lnTo>
                      <a:pt x="33312" y="317360"/>
                    </a:lnTo>
                    <a:lnTo>
                      <a:pt x="33883" y="316801"/>
                    </a:lnTo>
                    <a:lnTo>
                      <a:pt x="40024" y="296151"/>
                    </a:lnTo>
                    <a:lnTo>
                      <a:pt x="56116" y="260571"/>
                    </a:lnTo>
                    <a:lnTo>
                      <a:pt x="88306" y="224680"/>
                    </a:lnTo>
                    <a:lnTo>
                      <a:pt x="112661" y="217690"/>
                    </a:lnTo>
                    <a:lnTo>
                      <a:pt x="182007" y="217690"/>
                    </a:lnTo>
                    <a:lnTo>
                      <a:pt x="180794" y="215574"/>
                    </a:lnTo>
                    <a:lnTo>
                      <a:pt x="171107" y="204990"/>
                    </a:lnTo>
                    <a:lnTo>
                      <a:pt x="159407" y="196463"/>
                    </a:lnTo>
                    <a:lnTo>
                      <a:pt x="146330" y="190371"/>
                    </a:lnTo>
                    <a:lnTo>
                      <a:pt x="131875" y="186715"/>
                    </a:lnTo>
                    <a:lnTo>
                      <a:pt x="116039" y="18549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245" name="object 43">
                <a:extLst>
                  <a:ext uri="{FF2B5EF4-FFF2-40B4-BE49-F238E27FC236}">
                    <a16:creationId xmlns:a16="http://schemas.microsoft.com/office/drawing/2014/main" id="{B195CFBB-0DA9-2153-A47A-F93086BDE6A6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223693" y="998356"/>
                <a:ext cx="90634" cy="88940"/>
              </a:xfrm>
              <a:prstGeom prst="rect">
                <a:avLst/>
              </a:prstGeom>
            </p:spPr>
          </p:pic>
          <p:sp>
            <p:nvSpPr>
              <p:cNvPr id="246" name="object 44">
                <a:extLst>
                  <a:ext uri="{FF2B5EF4-FFF2-40B4-BE49-F238E27FC236}">
                    <a16:creationId xmlns:a16="http://schemas.microsoft.com/office/drawing/2014/main" id="{856A9FE7-098E-C3C8-FF53-591C490605DA}"/>
                  </a:ext>
                </a:extLst>
              </p:cNvPr>
              <p:cNvSpPr/>
              <p:nvPr/>
            </p:nvSpPr>
            <p:spPr>
              <a:xfrm>
                <a:off x="8086047" y="1184285"/>
                <a:ext cx="238125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384175">
                    <a:moveTo>
                      <a:pt x="0" y="131293"/>
                    </a:moveTo>
                    <a:lnTo>
                      <a:pt x="11752" y="95029"/>
                    </a:lnTo>
                    <a:lnTo>
                      <a:pt x="35046" y="50240"/>
                    </a:lnTo>
                    <a:lnTo>
                      <a:pt x="65223" y="18635"/>
                    </a:lnTo>
                    <a:lnTo>
                      <a:pt x="103022" y="846"/>
                    </a:lnTo>
                    <a:lnTo>
                      <a:pt x="116046" y="0"/>
                    </a:lnTo>
                    <a:lnTo>
                      <a:pt x="131876" y="1217"/>
                    </a:lnTo>
                    <a:lnTo>
                      <a:pt x="171105" y="19482"/>
                    </a:lnTo>
                    <a:lnTo>
                      <a:pt x="192228" y="56329"/>
                    </a:lnTo>
                    <a:lnTo>
                      <a:pt x="193975" y="71999"/>
                    </a:lnTo>
                    <a:lnTo>
                      <a:pt x="193234" y="80364"/>
                    </a:lnTo>
                    <a:lnTo>
                      <a:pt x="182116" y="119434"/>
                    </a:lnTo>
                    <a:lnTo>
                      <a:pt x="167717" y="158187"/>
                    </a:lnTo>
                    <a:lnTo>
                      <a:pt x="148234" y="208375"/>
                    </a:lnTo>
                    <a:lnTo>
                      <a:pt x="137752" y="235322"/>
                    </a:lnTo>
                    <a:lnTo>
                      <a:pt x="119964" y="283181"/>
                    </a:lnTo>
                    <a:lnTo>
                      <a:pt x="109482" y="320187"/>
                    </a:lnTo>
                    <a:lnTo>
                      <a:pt x="108423" y="331198"/>
                    </a:lnTo>
                    <a:lnTo>
                      <a:pt x="109323" y="340463"/>
                    </a:lnTo>
                    <a:lnTo>
                      <a:pt x="112023" y="347081"/>
                    </a:lnTo>
                    <a:lnTo>
                      <a:pt x="116523" y="351051"/>
                    </a:lnTo>
                    <a:lnTo>
                      <a:pt x="122823" y="352375"/>
                    </a:lnTo>
                    <a:lnTo>
                      <a:pt x="127905" y="352375"/>
                    </a:lnTo>
                    <a:lnTo>
                      <a:pt x="133269" y="351528"/>
                    </a:lnTo>
                    <a:lnTo>
                      <a:pt x="138917" y="349834"/>
                    </a:lnTo>
                    <a:lnTo>
                      <a:pt x="144564" y="348139"/>
                    </a:lnTo>
                    <a:lnTo>
                      <a:pt x="175393" y="317804"/>
                    </a:lnTo>
                    <a:lnTo>
                      <a:pt x="197628" y="272592"/>
                    </a:lnTo>
                    <a:lnTo>
                      <a:pt x="204140" y="251575"/>
                    </a:lnTo>
                    <a:lnTo>
                      <a:pt x="205552" y="247622"/>
                    </a:lnTo>
                    <a:lnTo>
                      <a:pt x="206681" y="246493"/>
                    </a:lnTo>
                    <a:lnTo>
                      <a:pt x="207810" y="245364"/>
                    </a:lnTo>
                    <a:lnTo>
                      <a:pt x="212610" y="244799"/>
                    </a:lnTo>
                    <a:lnTo>
                      <a:pt x="221081" y="244799"/>
                    </a:lnTo>
                    <a:lnTo>
                      <a:pt x="232375" y="244799"/>
                    </a:lnTo>
                    <a:lnTo>
                      <a:pt x="238022" y="247622"/>
                    </a:lnTo>
                    <a:lnTo>
                      <a:pt x="238022" y="253269"/>
                    </a:lnTo>
                    <a:lnTo>
                      <a:pt x="237546" y="257451"/>
                    </a:lnTo>
                    <a:lnTo>
                      <a:pt x="221293" y="300069"/>
                    </a:lnTo>
                    <a:lnTo>
                      <a:pt x="201757" y="334269"/>
                    </a:lnTo>
                    <a:lnTo>
                      <a:pt x="171105" y="365081"/>
                    </a:lnTo>
                    <a:lnTo>
                      <a:pt x="132352" y="382551"/>
                    </a:lnTo>
                    <a:lnTo>
                      <a:pt x="118587" y="383716"/>
                    </a:lnTo>
                    <a:lnTo>
                      <a:pt x="105299" y="382604"/>
                    </a:lnTo>
                    <a:lnTo>
                      <a:pt x="68611" y="365928"/>
                    </a:lnTo>
                    <a:lnTo>
                      <a:pt x="46693" y="328763"/>
                    </a:lnTo>
                    <a:lnTo>
                      <a:pt x="44893" y="311716"/>
                    </a:lnTo>
                    <a:lnTo>
                      <a:pt x="45158" y="304622"/>
                    </a:lnTo>
                    <a:lnTo>
                      <a:pt x="60352" y="254116"/>
                    </a:lnTo>
                    <a:lnTo>
                      <a:pt x="85552" y="188046"/>
                    </a:lnTo>
                    <a:lnTo>
                      <a:pt x="99952" y="149558"/>
                    </a:lnTo>
                    <a:lnTo>
                      <a:pt x="118587" y="98311"/>
                    </a:lnTo>
                    <a:lnTo>
                      <a:pt x="128064" y="60617"/>
                    </a:lnTo>
                    <a:lnTo>
                      <a:pt x="128752" y="52517"/>
                    </a:lnTo>
                    <a:lnTo>
                      <a:pt x="128752" y="38964"/>
                    </a:lnTo>
                    <a:lnTo>
                      <a:pt x="123952" y="32188"/>
                    </a:lnTo>
                    <a:lnTo>
                      <a:pt x="114352" y="32188"/>
                    </a:lnTo>
                    <a:lnTo>
                      <a:pt x="112658" y="32188"/>
                    </a:lnTo>
                    <a:lnTo>
                      <a:pt x="76923" y="47911"/>
                    </a:lnTo>
                    <a:lnTo>
                      <a:pt x="47435" y="91905"/>
                    </a:lnTo>
                    <a:lnTo>
                      <a:pt x="33882" y="131293"/>
                    </a:lnTo>
                    <a:lnTo>
                      <a:pt x="33317" y="131858"/>
                    </a:lnTo>
                    <a:lnTo>
                      <a:pt x="32752" y="132705"/>
                    </a:lnTo>
                    <a:lnTo>
                      <a:pt x="32188" y="133834"/>
                    </a:lnTo>
                    <a:lnTo>
                      <a:pt x="31623" y="134963"/>
                    </a:lnTo>
                    <a:lnTo>
                      <a:pt x="31341" y="135810"/>
                    </a:lnTo>
                    <a:lnTo>
                      <a:pt x="31341" y="136375"/>
                    </a:lnTo>
                    <a:lnTo>
                      <a:pt x="31341" y="136940"/>
                    </a:lnTo>
                    <a:lnTo>
                      <a:pt x="30776" y="137505"/>
                    </a:lnTo>
                    <a:lnTo>
                      <a:pt x="29646" y="138070"/>
                    </a:lnTo>
                    <a:lnTo>
                      <a:pt x="28517" y="138635"/>
                    </a:lnTo>
                    <a:lnTo>
                      <a:pt x="27670" y="138917"/>
                    </a:lnTo>
                    <a:lnTo>
                      <a:pt x="27105" y="138917"/>
                    </a:lnTo>
                    <a:lnTo>
                      <a:pt x="26541" y="138917"/>
                    </a:lnTo>
                    <a:lnTo>
                      <a:pt x="5082" y="138917"/>
                    </a:lnTo>
                    <a:lnTo>
                      <a:pt x="1694" y="135528"/>
                    </a:lnTo>
                    <a:lnTo>
                      <a:pt x="0" y="132987"/>
                    </a:lnTo>
                    <a:lnTo>
                      <a:pt x="0" y="131293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F14E4B96-583C-C76E-2C1C-3A69EBAE6D56}"/>
              </a:ext>
            </a:extLst>
          </p:cNvPr>
          <p:cNvGrpSpPr/>
          <p:nvPr/>
        </p:nvGrpSpPr>
        <p:grpSpPr>
          <a:xfrm>
            <a:off x="9103063" y="3712742"/>
            <a:ext cx="3586444" cy="658538"/>
            <a:chOff x="8643832" y="970403"/>
            <a:chExt cx="3586444" cy="658538"/>
          </a:xfrm>
        </p:grpSpPr>
        <p:grpSp>
          <p:nvGrpSpPr>
            <p:cNvPr id="274" name="object 45">
              <a:extLst>
                <a:ext uri="{FF2B5EF4-FFF2-40B4-BE49-F238E27FC236}">
                  <a16:creationId xmlns:a16="http://schemas.microsoft.com/office/drawing/2014/main" id="{B27620D6-46DE-A1B6-D312-45F5A66CAE69}"/>
                </a:ext>
              </a:extLst>
            </p:cNvPr>
            <p:cNvGrpSpPr/>
            <p:nvPr/>
          </p:nvGrpSpPr>
          <p:grpSpPr>
            <a:xfrm>
              <a:off x="8643832" y="1247390"/>
              <a:ext cx="565150" cy="199390"/>
              <a:chOff x="8643832" y="1247390"/>
              <a:chExt cx="565150" cy="199390"/>
            </a:xfrm>
          </p:grpSpPr>
          <p:sp>
            <p:nvSpPr>
              <p:cNvPr id="285" name="object 46">
                <a:extLst>
                  <a:ext uri="{FF2B5EF4-FFF2-40B4-BE49-F238E27FC236}">
                    <a16:creationId xmlns:a16="http://schemas.microsoft.com/office/drawing/2014/main" id="{B204EE83-54D8-C20F-F9A1-C1EAAA45705B}"/>
                  </a:ext>
                </a:extLst>
              </p:cNvPr>
              <p:cNvSpPr/>
              <p:nvPr/>
            </p:nvSpPr>
            <p:spPr>
              <a:xfrm>
                <a:off x="8644254" y="1247813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198755">
                    <a:moveTo>
                      <a:pt x="551434" y="0"/>
                    </a:moveTo>
                    <a:lnTo>
                      <a:pt x="11861" y="0"/>
                    </a:lnTo>
                    <a:lnTo>
                      <a:pt x="3962" y="3949"/>
                    </a:lnTo>
                    <a:lnTo>
                      <a:pt x="0" y="9601"/>
                    </a:lnTo>
                    <a:lnTo>
                      <a:pt x="0" y="25412"/>
                    </a:lnTo>
                    <a:lnTo>
                      <a:pt x="4521" y="31051"/>
                    </a:lnTo>
                    <a:lnTo>
                      <a:pt x="13563" y="33883"/>
                    </a:lnTo>
                    <a:lnTo>
                      <a:pt x="282917" y="33883"/>
                    </a:lnTo>
                    <a:lnTo>
                      <a:pt x="552284" y="33032"/>
                    </a:lnTo>
                    <a:lnTo>
                      <a:pt x="560197" y="28511"/>
                    </a:lnTo>
                    <a:lnTo>
                      <a:pt x="564146" y="23152"/>
                    </a:lnTo>
                    <a:lnTo>
                      <a:pt x="564146" y="10159"/>
                    </a:lnTo>
                    <a:lnTo>
                      <a:pt x="559904" y="4508"/>
                    </a:lnTo>
                    <a:lnTo>
                      <a:pt x="551434" y="0"/>
                    </a:lnTo>
                    <a:close/>
                  </a:path>
                  <a:path w="564515" h="198755">
                    <a:moveTo>
                      <a:pt x="552284" y="164325"/>
                    </a:moveTo>
                    <a:lnTo>
                      <a:pt x="13563" y="164325"/>
                    </a:lnTo>
                    <a:lnTo>
                      <a:pt x="4521" y="167144"/>
                    </a:lnTo>
                    <a:lnTo>
                      <a:pt x="0" y="172796"/>
                    </a:lnTo>
                    <a:lnTo>
                      <a:pt x="0" y="188607"/>
                    </a:lnTo>
                    <a:lnTo>
                      <a:pt x="3962" y="194259"/>
                    </a:lnTo>
                    <a:lnTo>
                      <a:pt x="11861" y="198208"/>
                    </a:lnTo>
                    <a:lnTo>
                      <a:pt x="551434" y="198208"/>
                    </a:lnTo>
                    <a:lnTo>
                      <a:pt x="559904" y="194259"/>
                    </a:lnTo>
                    <a:lnTo>
                      <a:pt x="564146" y="188607"/>
                    </a:lnTo>
                    <a:lnTo>
                      <a:pt x="564146" y="175615"/>
                    </a:lnTo>
                    <a:lnTo>
                      <a:pt x="560197" y="169976"/>
                    </a:lnTo>
                    <a:lnTo>
                      <a:pt x="552284" y="16432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6" name="object 47">
                <a:extLst>
                  <a:ext uri="{FF2B5EF4-FFF2-40B4-BE49-F238E27FC236}">
                    <a16:creationId xmlns:a16="http://schemas.microsoft.com/office/drawing/2014/main" id="{59F625AD-DBBB-AAD2-85D2-772373198F17}"/>
                  </a:ext>
                </a:extLst>
              </p:cNvPr>
              <p:cNvSpPr/>
              <p:nvPr/>
            </p:nvSpPr>
            <p:spPr>
              <a:xfrm>
                <a:off x="8644255" y="1247814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198755">
                    <a:moveTo>
                      <a:pt x="0" y="16941"/>
                    </a:moveTo>
                    <a:lnTo>
                      <a:pt x="0" y="9599"/>
                    </a:lnTo>
                    <a:lnTo>
                      <a:pt x="3952" y="3953"/>
                    </a:lnTo>
                    <a:lnTo>
                      <a:pt x="11858" y="0"/>
                    </a:lnTo>
                    <a:lnTo>
                      <a:pt x="551433" y="0"/>
                    </a:lnTo>
                    <a:lnTo>
                      <a:pt x="559903" y="4517"/>
                    </a:lnTo>
                    <a:lnTo>
                      <a:pt x="564139" y="10164"/>
                    </a:lnTo>
                    <a:lnTo>
                      <a:pt x="564139" y="16941"/>
                    </a:lnTo>
                    <a:lnTo>
                      <a:pt x="564139" y="23152"/>
                    </a:lnTo>
                    <a:lnTo>
                      <a:pt x="560185" y="28517"/>
                    </a:lnTo>
                    <a:lnTo>
                      <a:pt x="552280" y="33035"/>
                    </a:lnTo>
                    <a:lnTo>
                      <a:pt x="282916" y="33882"/>
                    </a:lnTo>
                    <a:lnTo>
                      <a:pt x="13552" y="33882"/>
                    </a:lnTo>
                    <a:lnTo>
                      <a:pt x="4517" y="31058"/>
                    </a:lnTo>
                    <a:lnTo>
                      <a:pt x="0" y="25411"/>
                    </a:lnTo>
                    <a:lnTo>
                      <a:pt x="0" y="16941"/>
                    </a:lnTo>
                    <a:close/>
                  </a:path>
                  <a:path w="564515" h="198755">
                    <a:moveTo>
                      <a:pt x="0" y="181269"/>
                    </a:moveTo>
                    <a:lnTo>
                      <a:pt x="0" y="172799"/>
                    </a:lnTo>
                    <a:lnTo>
                      <a:pt x="4517" y="167152"/>
                    </a:lnTo>
                    <a:lnTo>
                      <a:pt x="13552" y="164328"/>
                    </a:lnTo>
                    <a:lnTo>
                      <a:pt x="552280" y="164328"/>
                    </a:lnTo>
                    <a:lnTo>
                      <a:pt x="560185" y="169976"/>
                    </a:lnTo>
                    <a:lnTo>
                      <a:pt x="564139" y="175622"/>
                    </a:lnTo>
                    <a:lnTo>
                      <a:pt x="564139" y="181269"/>
                    </a:lnTo>
                    <a:lnTo>
                      <a:pt x="564139" y="188611"/>
                    </a:lnTo>
                    <a:lnTo>
                      <a:pt x="559903" y="194257"/>
                    </a:lnTo>
                    <a:lnTo>
                      <a:pt x="551433" y="198211"/>
                    </a:lnTo>
                    <a:lnTo>
                      <a:pt x="11858" y="198211"/>
                    </a:lnTo>
                    <a:lnTo>
                      <a:pt x="3952" y="194257"/>
                    </a:lnTo>
                    <a:lnTo>
                      <a:pt x="0" y="188611"/>
                    </a:lnTo>
                    <a:lnTo>
                      <a:pt x="0" y="181269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75" name="object 48">
              <a:extLst>
                <a:ext uri="{FF2B5EF4-FFF2-40B4-BE49-F238E27FC236}">
                  <a16:creationId xmlns:a16="http://schemas.microsoft.com/office/drawing/2014/main" id="{B2DB04F5-62D0-ACE6-3326-156DD9BA516B}"/>
                </a:ext>
              </a:extLst>
            </p:cNvPr>
            <p:cNvGrpSpPr/>
            <p:nvPr/>
          </p:nvGrpSpPr>
          <p:grpSpPr>
            <a:xfrm>
              <a:off x="9562048" y="1329555"/>
              <a:ext cx="518159" cy="34925"/>
              <a:chOff x="9562048" y="1329555"/>
              <a:chExt cx="518159" cy="34925"/>
            </a:xfrm>
          </p:grpSpPr>
          <p:sp>
            <p:nvSpPr>
              <p:cNvPr id="283" name="object 49">
                <a:extLst>
                  <a:ext uri="{FF2B5EF4-FFF2-40B4-BE49-F238E27FC236}">
                    <a16:creationId xmlns:a16="http://schemas.microsoft.com/office/drawing/2014/main" id="{7B4132E1-6D62-B5A3-F48B-1732D067070D}"/>
                  </a:ext>
                </a:extLst>
              </p:cNvPr>
              <p:cNvSpPr/>
              <p:nvPr/>
            </p:nvSpPr>
            <p:spPr>
              <a:xfrm>
                <a:off x="9562465" y="1329969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90" h="34290">
                    <a:moveTo>
                      <a:pt x="503999" y="0"/>
                    </a:moveTo>
                    <a:lnTo>
                      <a:pt x="11861" y="0"/>
                    </a:lnTo>
                    <a:lnTo>
                      <a:pt x="3962" y="3962"/>
                    </a:lnTo>
                    <a:lnTo>
                      <a:pt x="0" y="9601"/>
                    </a:lnTo>
                    <a:lnTo>
                      <a:pt x="0" y="24282"/>
                    </a:lnTo>
                    <a:lnTo>
                      <a:pt x="3962" y="29933"/>
                    </a:lnTo>
                    <a:lnTo>
                      <a:pt x="11861" y="33883"/>
                    </a:lnTo>
                    <a:lnTo>
                      <a:pt x="503999" y="33883"/>
                    </a:lnTo>
                    <a:lnTo>
                      <a:pt x="512470" y="29375"/>
                    </a:lnTo>
                    <a:lnTo>
                      <a:pt x="516712" y="23723"/>
                    </a:lnTo>
                    <a:lnTo>
                      <a:pt x="516712" y="10172"/>
                    </a:lnTo>
                    <a:lnTo>
                      <a:pt x="512470" y="4521"/>
                    </a:lnTo>
                    <a:lnTo>
                      <a:pt x="50399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4" name="object 50">
                <a:extLst>
                  <a:ext uri="{FF2B5EF4-FFF2-40B4-BE49-F238E27FC236}">
                    <a16:creationId xmlns:a16="http://schemas.microsoft.com/office/drawing/2014/main" id="{8330CA99-7C30-702D-176B-FA7CE7180FD4}"/>
                  </a:ext>
                </a:extLst>
              </p:cNvPr>
              <p:cNvSpPr/>
              <p:nvPr/>
            </p:nvSpPr>
            <p:spPr>
              <a:xfrm>
                <a:off x="9562472" y="1329978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90" h="34290">
                    <a:moveTo>
                      <a:pt x="0" y="27952"/>
                    </a:moveTo>
                    <a:lnTo>
                      <a:pt x="0" y="24282"/>
                    </a:lnTo>
                    <a:lnTo>
                      <a:pt x="0" y="16941"/>
                    </a:lnTo>
                    <a:lnTo>
                      <a:pt x="0" y="9599"/>
                    </a:lnTo>
                    <a:lnTo>
                      <a:pt x="3952" y="3953"/>
                    </a:lnTo>
                    <a:lnTo>
                      <a:pt x="11858" y="0"/>
                    </a:lnTo>
                    <a:lnTo>
                      <a:pt x="503998" y="0"/>
                    </a:lnTo>
                    <a:lnTo>
                      <a:pt x="512468" y="4517"/>
                    </a:lnTo>
                    <a:lnTo>
                      <a:pt x="516703" y="10164"/>
                    </a:lnTo>
                    <a:lnTo>
                      <a:pt x="516703" y="16941"/>
                    </a:lnTo>
                    <a:lnTo>
                      <a:pt x="516703" y="23717"/>
                    </a:lnTo>
                    <a:lnTo>
                      <a:pt x="512468" y="29364"/>
                    </a:lnTo>
                    <a:lnTo>
                      <a:pt x="503998" y="33882"/>
                    </a:lnTo>
                    <a:lnTo>
                      <a:pt x="11858" y="33882"/>
                    </a:lnTo>
                    <a:lnTo>
                      <a:pt x="3952" y="29929"/>
                    </a:lnTo>
                    <a:lnTo>
                      <a:pt x="0" y="24282"/>
                    </a:lnTo>
                    <a:lnTo>
                      <a:pt x="0" y="16941"/>
                    </a:lnTo>
                    <a:lnTo>
                      <a:pt x="0" y="2795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76" name="object 51">
              <a:extLst>
                <a:ext uri="{FF2B5EF4-FFF2-40B4-BE49-F238E27FC236}">
                  <a16:creationId xmlns:a16="http://schemas.microsoft.com/office/drawing/2014/main" id="{C7AFFC3E-9FFA-26A8-E3FC-652CBA10CF68}"/>
                </a:ext>
              </a:extLst>
            </p:cNvPr>
            <p:cNvGrpSpPr/>
            <p:nvPr/>
          </p:nvGrpSpPr>
          <p:grpSpPr>
            <a:xfrm>
              <a:off x="10192251" y="994121"/>
              <a:ext cx="339090" cy="584200"/>
              <a:chOff x="10192251" y="994121"/>
              <a:chExt cx="339090" cy="584200"/>
            </a:xfrm>
          </p:grpSpPr>
          <p:sp>
            <p:nvSpPr>
              <p:cNvPr id="281" name="object 52">
                <a:extLst>
                  <a:ext uri="{FF2B5EF4-FFF2-40B4-BE49-F238E27FC236}">
                    <a16:creationId xmlns:a16="http://schemas.microsoft.com/office/drawing/2014/main" id="{506BBDB2-D38C-A109-A63A-7B767F56BF3D}"/>
                  </a:ext>
                </a:extLst>
              </p:cNvPr>
              <p:cNvSpPr/>
              <p:nvPr/>
            </p:nvSpPr>
            <p:spPr>
              <a:xfrm>
                <a:off x="10192676" y="994537"/>
                <a:ext cx="338455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82930">
                    <a:moveTo>
                      <a:pt x="302679" y="0"/>
                    </a:moveTo>
                    <a:lnTo>
                      <a:pt x="295338" y="0"/>
                    </a:lnTo>
                    <a:lnTo>
                      <a:pt x="291668" y="1130"/>
                    </a:lnTo>
                    <a:lnTo>
                      <a:pt x="287159" y="3390"/>
                    </a:lnTo>
                    <a:lnTo>
                      <a:pt x="259308" y="13768"/>
                    </a:lnTo>
                    <a:lnTo>
                      <a:pt x="230825" y="21182"/>
                    </a:lnTo>
                    <a:lnTo>
                      <a:pt x="201709" y="25631"/>
                    </a:lnTo>
                    <a:lnTo>
                      <a:pt x="171958" y="27114"/>
                    </a:lnTo>
                    <a:lnTo>
                      <a:pt x="155279" y="26690"/>
                    </a:lnTo>
                    <a:lnTo>
                      <a:pt x="108432" y="20332"/>
                    </a:lnTo>
                    <a:lnTo>
                      <a:pt x="71099" y="10170"/>
                    </a:lnTo>
                    <a:lnTo>
                      <a:pt x="44615" y="0"/>
                    </a:lnTo>
                    <a:lnTo>
                      <a:pt x="42913" y="0"/>
                    </a:lnTo>
                    <a:lnTo>
                      <a:pt x="36423" y="44056"/>
                    </a:lnTo>
                    <a:lnTo>
                      <a:pt x="36530" y="216900"/>
                    </a:lnTo>
                    <a:lnTo>
                      <a:pt x="36850" y="262804"/>
                    </a:lnTo>
                    <a:lnTo>
                      <a:pt x="38125" y="301561"/>
                    </a:lnTo>
                    <a:lnTo>
                      <a:pt x="44615" y="306641"/>
                    </a:lnTo>
                    <a:lnTo>
                      <a:pt x="54216" y="306641"/>
                    </a:lnTo>
                    <a:lnTo>
                      <a:pt x="65227" y="305511"/>
                    </a:lnTo>
                    <a:lnTo>
                      <a:pt x="68618" y="304380"/>
                    </a:lnTo>
                    <a:lnTo>
                      <a:pt x="70586" y="302120"/>
                    </a:lnTo>
                    <a:lnTo>
                      <a:pt x="72847" y="298170"/>
                    </a:lnTo>
                    <a:lnTo>
                      <a:pt x="91802" y="272967"/>
                    </a:lnTo>
                    <a:lnTo>
                      <a:pt x="114779" y="254965"/>
                    </a:lnTo>
                    <a:lnTo>
                      <a:pt x="141780" y="244163"/>
                    </a:lnTo>
                    <a:lnTo>
                      <a:pt x="172808" y="240563"/>
                    </a:lnTo>
                    <a:lnTo>
                      <a:pt x="177888" y="240563"/>
                    </a:lnTo>
                    <a:lnTo>
                      <a:pt x="215682" y="256288"/>
                    </a:lnTo>
                    <a:lnTo>
                      <a:pt x="244168" y="313199"/>
                    </a:lnTo>
                    <a:lnTo>
                      <a:pt x="249885" y="386257"/>
                    </a:lnTo>
                    <a:lnTo>
                      <a:pt x="248878" y="423209"/>
                    </a:lnTo>
                    <a:lnTo>
                      <a:pt x="240830" y="477420"/>
                    </a:lnTo>
                    <a:lnTo>
                      <a:pt x="218228" y="516913"/>
                    </a:lnTo>
                    <a:lnTo>
                      <a:pt x="175028" y="542326"/>
                    </a:lnTo>
                    <a:lnTo>
                      <a:pt x="147396" y="545503"/>
                    </a:lnTo>
                    <a:lnTo>
                      <a:pt x="116791" y="541321"/>
                    </a:lnTo>
                    <a:lnTo>
                      <a:pt x="89366" y="528775"/>
                    </a:lnTo>
                    <a:lnTo>
                      <a:pt x="65118" y="507864"/>
                    </a:lnTo>
                    <a:lnTo>
                      <a:pt x="44043" y="478586"/>
                    </a:lnTo>
                    <a:lnTo>
                      <a:pt x="49974" y="478586"/>
                    </a:lnTo>
                    <a:lnTo>
                      <a:pt x="59347" y="477741"/>
                    </a:lnTo>
                    <a:lnTo>
                      <a:pt x="93181" y="449789"/>
                    </a:lnTo>
                    <a:lnTo>
                      <a:pt x="88946" y="404786"/>
                    </a:lnTo>
                    <a:lnTo>
                      <a:pt x="48285" y="382866"/>
                    </a:lnTo>
                    <a:lnTo>
                      <a:pt x="9321" y="401510"/>
                    </a:lnTo>
                    <a:lnTo>
                      <a:pt x="0" y="433692"/>
                    </a:lnTo>
                    <a:lnTo>
                      <a:pt x="2595" y="461753"/>
                    </a:lnTo>
                    <a:lnTo>
                      <a:pt x="23349" y="513421"/>
                    </a:lnTo>
                    <a:lnTo>
                      <a:pt x="63951" y="557044"/>
                    </a:lnTo>
                    <a:lnTo>
                      <a:pt x="119011" y="579917"/>
                    </a:lnTo>
                    <a:lnTo>
                      <a:pt x="151625" y="582777"/>
                    </a:lnTo>
                    <a:lnTo>
                      <a:pt x="189108" y="578967"/>
                    </a:lnTo>
                    <a:lnTo>
                      <a:pt x="255179" y="551012"/>
                    </a:lnTo>
                    <a:lnTo>
                      <a:pt x="307486" y="497914"/>
                    </a:lnTo>
                    <a:lnTo>
                      <a:pt x="334585" y="431415"/>
                    </a:lnTo>
                    <a:lnTo>
                      <a:pt x="337972" y="393877"/>
                    </a:lnTo>
                    <a:lnTo>
                      <a:pt x="335007" y="357456"/>
                    </a:lnTo>
                    <a:lnTo>
                      <a:pt x="311290" y="292234"/>
                    </a:lnTo>
                    <a:lnTo>
                      <a:pt x="265496" y="239349"/>
                    </a:lnTo>
                    <a:lnTo>
                      <a:pt x="207475" y="211822"/>
                    </a:lnTo>
                    <a:lnTo>
                      <a:pt x="174498" y="208381"/>
                    </a:lnTo>
                    <a:lnTo>
                      <a:pt x="163539" y="208805"/>
                    </a:lnTo>
                    <a:lnTo>
                      <a:pt x="121448" y="218541"/>
                    </a:lnTo>
                    <a:lnTo>
                      <a:pt x="75387" y="247345"/>
                    </a:lnTo>
                    <a:lnTo>
                      <a:pt x="75387" y="101650"/>
                    </a:lnTo>
                    <a:lnTo>
                      <a:pt x="94766" y="105566"/>
                    </a:lnTo>
                    <a:lnTo>
                      <a:pt x="106308" y="107157"/>
                    </a:lnTo>
                    <a:lnTo>
                      <a:pt x="118483" y="108113"/>
                    </a:lnTo>
                    <a:lnTo>
                      <a:pt x="131292" y="108432"/>
                    </a:lnTo>
                    <a:lnTo>
                      <a:pt x="181215" y="103296"/>
                    </a:lnTo>
                    <a:lnTo>
                      <a:pt x="226798" y="87888"/>
                    </a:lnTo>
                    <a:lnTo>
                      <a:pt x="268040" y="62210"/>
                    </a:lnTo>
                    <a:lnTo>
                      <a:pt x="304939" y="26263"/>
                    </a:lnTo>
                    <a:lnTo>
                      <a:pt x="304939" y="5080"/>
                    </a:lnTo>
                    <a:lnTo>
                      <a:pt x="30267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2" name="object 53">
                <a:extLst>
                  <a:ext uri="{FF2B5EF4-FFF2-40B4-BE49-F238E27FC236}">
                    <a16:creationId xmlns:a16="http://schemas.microsoft.com/office/drawing/2014/main" id="{2C49DB7F-209D-CFDB-7E25-BEDAC570A128}"/>
                  </a:ext>
                </a:extLst>
              </p:cNvPr>
              <p:cNvSpPr/>
              <p:nvPr/>
            </p:nvSpPr>
            <p:spPr>
              <a:xfrm>
                <a:off x="10192675" y="994544"/>
                <a:ext cx="338455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82930">
                    <a:moveTo>
                      <a:pt x="96564" y="431151"/>
                    </a:moveTo>
                    <a:lnTo>
                      <a:pt x="75864" y="470963"/>
                    </a:lnTo>
                    <a:lnTo>
                      <a:pt x="49976" y="478586"/>
                    </a:lnTo>
                    <a:lnTo>
                      <a:pt x="44046" y="478586"/>
                    </a:lnTo>
                    <a:lnTo>
                      <a:pt x="65117" y="507862"/>
                    </a:lnTo>
                    <a:lnTo>
                      <a:pt x="89364" y="528774"/>
                    </a:lnTo>
                    <a:lnTo>
                      <a:pt x="116787" y="541321"/>
                    </a:lnTo>
                    <a:lnTo>
                      <a:pt x="147387" y="545503"/>
                    </a:lnTo>
                    <a:lnTo>
                      <a:pt x="175023" y="542327"/>
                    </a:lnTo>
                    <a:lnTo>
                      <a:pt x="218222" y="516915"/>
                    </a:lnTo>
                    <a:lnTo>
                      <a:pt x="240828" y="477421"/>
                    </a:lnTo>
                    <a:lnTo>
                      <a:pt x="248875" y="423210"/>
                    </a:lnTo>
                    <a:lnTo>
                      <a:pt x="249881" y="386257"/>
                    </a:lnTo>
                    <a:lnTo>
                      <a:pt x="248452" y="346180"/>
                    </a:lnTo>
                    <a:lnTo>
                      <a:pt x="237016" y="287310"/>
                    </a:lnTo>
                    <a:lnTo>
                      <a:pt x="203716" y="247552"/>
                    </a:lnTo>
                    <a:lnTo>
                      <a:pt x="177881" y="240563"/>
                    </a:lnTo>
                    <a:lnTo>
                      <a:pt x="172799" y="240563"/>
                    </a:lnTo>
                    <a:lnTo>
                      <a:pt x="114776" y="254963"/>
                    </a:lnTo>
                    <a:lnTo>
                      <a:pt x="72846" y="298163"/>
                    </a:lnTo>
                    <a:lnTo>
                      <a:pt x="70587" y="302116"/>
                    </a:lnTo>
                    <a:lnTo>
                      <a:pt x="68611" y="304375"/>
                    </a:lnTo>
                    <a:lnTo>
                      <a:pt x="66917" y="304940"/>
                    </a:lnTo>
                    <a:lnTo>
                      <a:pt x="65223" y="305505"/>
                    </a:lnTo>
                    <a:lnTo>
                      <a:pt x="60988" y="306069"/>
                    </a:lnTo>
                    <a:lnTo>
                      <a:pt x="54211" y="306634"/>
                    </a:lnTo>
                    <a:lnTo>
                      <a:pt x="44611" y="306634"/>
                    </a:lnTo>
                    <a:lnTo>
                      <a:pt x="36846" y="262798"/>
                    </a:lnTo>
                    <a:lnTo>
                      <a:pt x="36529" y="216899"/>
                    </a:lnTo>
                    <a:lnTo>
                      <a:pt x="36423" y="153317"/>
                    </a:lnTo>
                    <a:lnTo>
                      <a:pt x="36423" y="44046"/>
                    </a:lnTo>
                    <a:lnTo>
                      <a:pt x="38805" y="4341"/>
                    </a:lnTo>
                    <a:lnTo>
                      <a:pt x="42917" y="0"/>
                    </a:lnTo>
                    <a:lnTo>
                      <a:pt x="44046" y="0"/>
                    </a:lnTo>
                    <a:lnTo>
                      <a:pt x="44611" y="0"/>
                    </a:lnTo>
                    <a:lnTo>
                      <a:pt x="50541" y="2259"/>
                    </a:lnTo>
                    <a:lnTo>
                      <a:pt x="61835" y="6776"/>
                    </a:lnTo>
                    <a:lnTo>
                      <a:pt x="71099" y="10164"/>
                    </a:lnTo>
                    <a:lnTo>
                      <a:pt x="108423" y="20329"/>
                    </a:lnTo>
                    <a:lnTo>
                      <a:pt x="155275" y="26682"/>
                    </a:lnTo>
                    <a:lnTo>
                      <a:pt x="171952" y="27105"/>
                    </a:lnTo>
                    <a:lnTo>
                      <a:pt x="201705" y="25623"/>
                    </a:lnTo>
                    <a:lnTo>
                      <a:pt x="230822" y="21176"/>
                    </a:lnTo>
                    <a:lnTo>
                      <a:pt x="259305" y="13764"/>
                    </a:lnTo>
                    <a:lnTo>
                      <a:pt x="287151" y="3388"/>
                    </a:lnTo>
                    <a:lnTo>
                      <a:pt x="291669" y="1129"/>
                    </a:lnTo>
                    <a:lnTo>
                      <a:pt x="295340" y="0"/>
                    </a:lnTo>
                    <a:lnTo>
                      <a:pt x="298163" y="0"/>
                    </a:lnTo>
                    <a:lnTo>
                      <a:pt x="302680" y="0"/>
                    </a:lnTo>
                    <a:lnTo>
                      <a:pt x="304940" y="5082"/>
                    </a:lnTo>
                    <a:lnTo>
                      <a:pt x="304940" y="15247"/>
                    </a:lnTo>
                    <a:lnTo>
                      <a:pt x="304940" y="26258"/>
                    </a:lnTo>
                    <a:lnTo>
                      <a:pt x="268040" y="62205"/>
                    </a:lnTo>
                    <a:lnTo>
                      <a:pt x="226799" y="87882"/>
                    </a:lnTo>
                    <a:lnTo>
                      <a:pt x="181216" y="103287"/>
                    </a:lnTo>
                    <a:lnTo>
                      <a:pt x="131293" y="108423"/>
                    </a:lnTo>
                    <a:lnTo>
                      <a:pt x="118481" y="108105"/>
                    </a:lnTo>
                    <a:lnTo>
                      <a:pt x="106305" y="107152"/>
                    </a:lnTo>
                    <a:lnTo>
                      <a:pt x="94764" y="105564"/>
                    </a:lnTo>
                    <a:lnTo>
                      <a:pt x="83858" y="103340"/>
                    </a:lnTo>
                    <a:lnTo>
                      <a:pt x="75387" y="101646"/>
                    </a:lnTo>
                    <a:lnTo>
                      <a:pt x="75387" y="247340"/>
                    </a:lnTo>
                    <a:lnTo>
                      <a:pt x="83011" y="241728"/>
                    </a:lnTo>
                    <a:lnTo>
                      <a:pt x="89788" y="236752"/>
                    </a:lnTo>
                    <a:lnTo>
                      <a:pt x="131293" y="215152"/>
                    </a:lnTo>
                    <a:lnTo>
                      <a:pt x="174493" y="208375"/>
                    </a:lnTo>
                    <a:lnTo>
                      <a:pt x="207475" y="211816"/>
                    </a:lnTo>
                    <a:lnTo>
                      <a:pt x="265499" y="239346"/>
                    </a:lnTo>
                    <a:lnTo>
                      <a:pt x="311292" y="292234"/>
                    </a:lnTo>
                    <a:lnTo>
                      <a:pt x="335010" y="357457"/>
                    </a:lnTo>
                    <a:lnTo>
                      <a:pt x="337975" y="393880"/>
                    </a:lnTo>
                    <a:lnTo>
                      <a:pt x="334587" y="431415"/>
                    </a:lnTo>
                    <a:lnTo>
                      <a:pt x="307481" y="497909"/>
                    </a:lnTo>
                    <a:lnTo>
                      <a:pt x="255175" y="551009"/>
                    </a:lnTo>
                    <a:lnTo>
                      <a:pt x="189105" y="578962"/>
                    </a:lnTo>
                    <a:lnTo>
                      <a:pt x="151622" y="582774"/>
                    </a:lnTo>
                    <a:lnTo>
                      <a:pt x="119011" y="579915"/>
                    </a:lnTo>
                    <a:lnTo>
                      <a:pt x="63952" y="557045"/>
                    </a:lnTo>
                    <a:lnTo>
                      <a:pt x="23346" y="513421"/>
                    </a:lnTo>
                    <a:lnTo>
                      <a:pt x="2594" y="461751"/>
                    </a:lnTo>
                    <a:lnTo>
                      <a:pt x="0" y="433692"/>
                    </a:lnTo>
                    <a:lnTo>
                      <a:pt x="582" y="424057"/>
                    </a:lnTo>
                    <a:lnTo>
                      <a:pt x="22023" y="388516"/>
                    </a:lnTo>
                    <a:lnTo>
                      <a:pt x="28799" y="386257"/>
                    </a:lnTo>
                    <a:lnTo>
                      <a:pt x="35576" y="383998"/>
                    </a:lnTo>
                    <a:lnTo>
                      <a:pt x="42070" y="382869"/>
                    </a:lnTo>
                    <a:lnTo>
                      <a:pt x="48282" y="382869"/>
                    </a:lnTo>
                    <a:lnTo>
                      <a:pt x="88940" y="404786"/>
                    </a:lnTo>
                    <a:lnTo>
                      <a:pt x="95717" y="421727"/>
                    </a:lnTo>
                    <a:lnTo>
                      <a:pt x="96564" y="43115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77" name="object 54">
              <a:extLst>
                <a:ext uri="{FF2B5EF4-FFF2-40B4-BE49-F238E27FC236}">
                  <a16:creationId xmlns:a16="http://schemas.microsoft.com/office/drawing/2014/main" id="{6A7615AD-55AE-8557-5009-AC4F8B853FD7}"/>
                </a:ext>
              </a:extLst>
            </p:cNvPr>
            <p:cNvGrpSpPr/>
            <p:nvPr/>
          </p:nvGrpSpPr>
          <p:grpSpPr>
            <a:xfrm>
              <a:off x="10809753" y="1064426"/>
              <a:ext cx="565150" cy="564515"/>
              <a:chOff x="10809753" y="1064426"/>
              <a:chExt cx="565150" cy="564515"/>
            </a:xfrm>
          </p:grpSpPr>
          <p:sp>
            <p:nvSpPr>
              <p:cNvPr id="279" name="object 55">
                <a:extLst>
                  <a:ext uri="{FF2B5EF4-FFF2-40B4-BE49-F238E27FC236}">
                    <a16:creationId xmlns:a16="http://schemas.microsoft.com/office/drawing/2014/main" id="{1A9B1C6F-D2F0-D8C0-6852-F2216D9F39D4}"/>
                  </a:ext>
                </a:extLst>
              </p:cNvPr>
              <p:cNvSpPr/>
              <p:nvPr/>
            </p:nvSpPr>
            <p:spPr>
              <a:xfrm>
                <a:off x="10810188" y="1064844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563880">
                    <a:moveTo>
                      <a:pt x="299008" y="299008"/>
                    </a:moveTo>
                    <a:lnTo>
                      <a:pt x="265125" y="299008"/>
                    </a:lnTo>
                    <a:lnTo>
                      <a:pt x="265125" y="551433"/>
                    </a:lnTo>
                    <a:lnTo>
                      <a:pt x="268516" y="559346"/>
                    </a:lnTo>
                    <a:lnTo>
                      <a:pt x="273596" y="563295"/>
                    </a:lnTo>
                    <a:lnTo>
                      <a:pt x="289407" y="563295"/>
                    </a:lnTo>
                    <a:lnTo>
                      <a:pt x="294487" y="559346"/>
                    </a:lnTo>
                    <a:lnTo>
                      <a:pt x="299008" y="551433"/>
                    </a:lnTo>
                    <a:lnTo>
                      <a:pt x="299008" y="299008"/>
                    </a:lnTo>
                    <a:close/>
                  </a:path>
                  <a:path w="564515" h="563880">
                    <a:moveTo>
                      <a:pt x="551421" y="265125"/>
                    </a:moveTo>
                    <a:lnTo>
                      <a:pt x="11849" y="265125"/>
                    </a:lnTo>
                    <a:lnTo>
                      <a:pt x="3949" y="269087"/>
                    </a:lnTo>
                    <a:lnTo>
                      <a:pt x="0" y="274726"/>
                    </a:lnTo>
                    <a:lnTo>
                      <a:pt x="0" y="289407"/>
                    </a:lnTo>
                    <a:lnTo>
                      <a:pt x="3949" y="295059"/>
                    </a:lnTo>
                    <a:lnTo>
                      <a:pt x="11849" y="299008"/>
                    </a:lnTo>
                    <a:lnTo>
                      <a:pt x="551421" y="299008"/>
                    </a:lnTo>
                    <a:lnTo>
                      <a:pt x="559904" y="294500"/>
                    </a:lnTo>
                    <a:lnTo>
                      <a:pt x="564133" y="288848"/>
                    </a:lnTo>
                    <a:lnTo>
                      <a:pt x="564133" y="275297"/>
                    </a:lnTo>
                    <a:lnTo>
                      <a:pt x="559904" y="269646"/>
                    </a:lnTo>
                    <a:lnTo>
                      <a:pt x="551421" y="265125"/>
                    </a:lnTo>
                    <a:close/>
                  </a:path>
                  <a:path w="564515" h="563880">
                    <a:moveTo>
                      <a:pt x="289407" y="0"/>
                    </a:moveTo>
                    <a:lnTo>
                      <a:pt x="276986" y="0"/>
                    </a:lnTo>
                    <a:lnTo>
                      <a:pt x="271614" y="3670"/>
                    </a:lnTo>
                    <a:lnTo>
                      <a:pt x="265963" y="11010"/>
                    </a:lnTo>
                    <a:lnTo>
                      <a:pt x="265125" y="138074"/>
                    </a:lnTo>
                    <a:lnTo>
                      <a:pt x="265125" y="265125"/>
                    </a:lnTo>
                    <a:lnTo>
                      <a:pt x="299008" y="265125"/>
                    </a:lnTo>
                    <a:lnTo>
                      <a:pt x="299008" y="12712"/>
                    </a:lnTo>
                    <a:lnTo>
                      <a:pt x="295046" y="4241"/>
                    </a:lnTo>
                    <a:lnTo>
                      <a:pt x="28940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0" name="object 56">
                <a:extLst>
                  <a:ext uri="{FF2B5EF4-FFF2-40B4-BE49-F238E27FC236}">
                    <a16:creationId xmlns:a16="http://schemas.microsoft.com/office/drawing/2014/main" id="{8B64AAC3-922F-54E0-D6FF-C848C46246EE}"/>
                  </a:ext>
                </a:extLst>
              </p:cNvPr>
              <p:cNvSpPr/>
              <p:nvPr/>
            </p:nvSpPr>
            <p:spPr>
              <a:xfrm>
                <a:off x="10810176" y="1064850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563880">
                    <a:moveTo>
                      <a:pt x="0" y="293081"/>
                    </a:moveTo>
                    <a:lnTo>
                      <a:pt x="0" y="289410"/>
                    </a:lnTo>
                    <a:lnTo>
                      <a:pt x="0" y="282069"/>
                    </a:lnTo>
                    <a:lnTo>
                      <a:pt x="0" y="274728"/>
                    </a:lnTo>
                    <a:lnTo>
                      <a:pt x="3952" y="269081"/>
                    </a:lnTo>
                    <a:lnTo>
                      <a:pt x="11858" y="265128"/>
                    </a:lnTo>
                    <a:lnTo>
                      <a:pt x="265128" y="265128"/>
                    </a:lnTo>
                    <a:lnTo>
                      <a:pt x="265128" y="138070"/>
                    </a:lnTo>
                    <a:lnTo>
                      <a:pt x="265975" y="11011"/>
                    </a:lnTo>
                    <a:lnTo>
                      <a:pt x="271622" y="3670"/>
                    </a:lnTo>
                    <a:lnTo>
                      <a:pt x="276987" y="0"/>
                    </a:lnTo>
                    <a:lnTo>
                      <a:pt x="282069" y="0"/>
                    </a:lnTo>
                    <a:lnTo>
                      <a:pt x="289410" y="0"/>
                    </a:lnTo>
                    <a:lnTo>
                      <a:pt x="295057" y="4235"/>
                    </a:lnTo>
                    <a:lnTo>
                      <a:pt x="299010" y="12705"/>
                    </a:lnTo>
                    <a:lnTo>
                      <a:pt x="299010" y="265128"/>
                    </a:lnTo>
                    <a:lnTo>
                      <a:pt x="551433" y="265128"/>
                    </a:lnTo>
                    <a:lnTo>
                      <a:pt x="559903" y="269645"/>
                    </a:lnTo>
                    <a:lnTo>
                      <a:pt x="564139" y="275293"/>
                    </a:lnTo>
                    <a:lnTo>
                      <a:pt x="564139" y="282069"/>
                    </a:lnTo>
                    <a:lnTo>
                      <a:pt x="564139" y="288845"/>
                    </a:lnTo>
                    <a:lnTo>
                      <a:pt x="559903" y="294493"/>
                    </a:lnTo>
                    <a:lnTo>
                      <a:pt x="551433" y="299010"/>
                    </a:lnTo>
                    <a:lnTo>
                      <a:pt x="299010" y="299010"/>
                    </a:lnTo>
                    <a:lnTo>
                      <a:pt x="299010" y="551433"/>
                    </a:lnTo>
                    <a:lnTo>
                      <a:pt x="294493" y="559339"/>
                    </a:lnTo>
                    <a:lnTo>
                      <a:pt x="289410" y="563292"/>
                    </a:lnTo>
                    <a:lnTo>
                      <a:pt x="283763" y="563292"/>
                    </a:lnTo>
                    <a:lnTo>
                      <a:pt x="282069" y="563292"/>
                    </a:lnTo>
                    <a:lnTo>
                      <a:pt x="280375" y="563292"/>
                    </a:lnTo>
                    <a:lnTo>
                      <a:pt x="273598" y="563292"/>
                    </a:lnTo>
                    <a:lnTo>
                      <a:pt x="268516" y="559339"/>
                    </a:lnTo>
                    <a:lnTo>
                      <a:pt x="265128" y="551433"/>
                    </a:lnTo>
                    <a:lnTo>
                      <a:pt x="265128" y="299010"/>
                    </a:lnTo>
                    <a:lnTo>
                      <a:pt x="11858" y="299010"/>
                    </a:lnTo>
                    <a:lnTo>
                      <a:pt x="3952" y="295057"/>
                    </a:lnTo>
                    <a:lnTo>
                      <a:pt x="0" y="289410"/>
                    </a:lnTo>
                    <a:lnTo>
                      <a:pt x="0" y="282069"/>
                    </a:lnTo>
                    <a:lnTo>
                      <a:pt x="0" y="29308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278" name="object 57">
              <a:extLst>
                <a:ext uri="{FF2B5EF4-FFF2-40B4-BE49-F238E27FC236}">
                  <a16:creationId xmlns:a16="http://schemas.microsoft.com/office/drawing/2014/main" id="{DBEA0921-97D8-5113-AB06-F70CFD50427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44116" y="970403"/>
              <a:ext cx="586160" cy="598021"/>
            </a:xfrm>
            <a:prstGeom prst="rect">
              <a:avLst/>
            </a:prstGeom>
          </p:spPr>
        </p:pic>
      </p:grp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84B1381D-DB3D-14E2-FF21-BE818424EBDB}"/>
              </a:ext>
            </a:extLst>
          </p:cNvPr>
          <p:cNvGrpSpPr/>
          <p:nvPr/>
        </p:nvGrpSpPr>
        <p:grpSpPr>
          <a:xfrm>
            <a:off x="2348768" y="5169075"/>
            <a:ext cx="5716003" cy="730226"/>
            <a:chOff x="833282" y="2426736"/>
            <a:chExt cx="5716003" cy="730226"/>
          </a:xfrm>
        </p:grpSpPr>
        <p:grpSp>
          <p:nvGrpSpPr>
            <p:cNvPr id="288" name="object 58">
              <a:extLst>
                <a:ext uri="{FF2B5EF4-FFF2-40B4-BE49-F238E27FC236}">
                  <a16:creationId xmlns:a16="http://schemas.microsoft.com/office/drawing/2014/main" id="{23BDAF96-FB05-15BF-E2A2-CEC696E59483}"/>
                </a:ext>
              </a:extLst>
            </p:cNvPr>
            <p:cNvGrpSpPr/>
            <p:nvPr/>
          </p:nvGrpSpPr>
          <p:grpSpPr>
            <a:xfrm>
              <a:off x="833282" y="2591903"/>
              <a:ext cx="525145" cy="469265"/>
              <a:chOff x="833282" y="2591903"/>
              <a:chExt cx="525145" cy="469265"/>
            </a:xfrm>
          </p:grpSpPr>
          <p:sp>
            <p:nvSpPr>
              <p:cNvPr id="313" name="object 59">
                <a:extLst>
                  <a:ext uri="{FF2B5EF4-FFF2-40B4-BE49-F238E27FC236}">
                    <a16:creationId xmlns:a16="http://schemas.microsoft.com/office/drawing/2014/main" id="{316A90A4-48D0-373D-0F72-B710C2AE62FB}"/>
                  </a:ext>
                </a:extLst>
              </p:cNvPr>
              <p:cNvSpPr/>
              <p:nvPr/>
            </p:nvSpPr>
            <p:spPr>
              <a:xfrm>
                <a:off x="833705" y="2592323"/>
                <a:ext cx="524510" cy="468630"/>
              </a:xfrm>
              <a:custGeom>
                <a:avLst/>
                <a:gdLst/>
                <a:ahLst/>
                <a:cxnLst/>
                <a:rect l="l" t="t" r="r" b="b"/>
                <a:pathLst>
                  <a:path w="524510" h="468630">
                    <a:moveTo>
                      <a:pt x="262573" y="0"/>
                    </a:moveTo>
                    <a:lnTo>
                      <a:pt x="226151" y="14401"/>
                    </a:lnTo>
                    <a:lnTo>
                      <a:pt x="210905" y="50825"/>
                    </a:lnTo>
                    <a:lnTo>
                      <a:pt x="211805" y="61360"/>
                    </a:lnTo>
                    <a:lnTo>
                      <a:pt x="232980" y="93542"/>
                    </a:lnTo>
                    <a:lnTo>
                      <a:pt x="261726" y="101638"/>
                    </a:lnTo>
                    <a:lnTo>
                      <a:pt x="271943" y="100738"/>
                    </a:lnTo>
                    <a:lnTo>
                      <a:pt x="304764" y="79571"/>
                    </a:lnTo>
                    <a:lnTo>
                      <a:pt x="312547" y="50825"/>
                    </a:lnTo>
                    <a:lnTo>
                      <a:pt x="311276" y="40290"/>
                    </a:lnTo>
                    <a:lnTo>
                      <a:pt x="289730" y="8101"/>
                    </a:lnTo>
                    <a:lnTo>
                      <a:pt x="262573" y="0"/>
                    </a:lnTo>
                    <a:close/>
                  </a:path>
                  <a:path w="524510" h="468630">
                    <a:moveTo>
                      <a:pt x="50820" y="366763"/>
                    </a:moveTo>
                    <a:lnTo>
                      <a:pt x="14399" y="381152"/>
                    </a:lnTo>
                    <a:lnTo>
                      <a:pt x="0" y="417575"/>
                    </a:lnTo>
                    <a:lnTo>
                      <a:pt x="1138" y="427422"/>
                    </a:lnTo>
                    <a:lnTo>
                      <a:pt x="21704" y="460300"/>
                    </a:lnTo>
                    <a:lnTo>
                      <a:pt x="49973" y="468401"/>
                    </a:lnTo>
                    <a:lnTo>
                      <a:pt x="60577" y="467501"/>
                    </a:lnTo>
                    <a:lnTo>
                      <a:pt x="61013" y="467501"/>
                    </a:lnTo>
                    <a:lnTo>
                      <a:pt x="93171" y="445209"/>
                    </a:lnTo>
                    <a:lnTo>
                      <a:pt x="100794" y="417575"/>
                    </a:lnTo>
                    <a:lnTo>
                      <a:pt x="99577" y="407041"/>
                    </a:lnTo>
                    <a:lnTo>
                      <a:pt x="79090" y="374853"/>
                    </a:lnTo>
                    <a:lnTo>
                      <a:pt x="61302" y="367661"/>
                    </a:lnTo>
                    <a:lnTo>
                      <a:pt x="50820" y="366763"/>
                    </a:lnTo>
                    <a:close/>
                  </a:path>
                  <a:path w="524510" h="468630">
                    <a:moveTo>
                      <a:pt x="474331" y="366763"/>
                    </a:moveTo>
                    <a:lnTo>
                      <a:pt x="437907" y="381152"/>
                    </a:lnTo>
                    <a:lnTo>
                      <a:pt x="423505" y="417575"/>
                    </a:lnTo>
                    <a:lnTo>
                      <a:pt x="424600" y="427053"/>
                    </a:lnTo>
                    <a:lnTo>
                      <a:pt x="424722" y="428110"/>
                    </a:lnTo>
                    <a:lnTo>
                      <a:pt x="445210" y="460300"/>
                    </a:lnTo>
                    <a:lnTo>
                      <a:pt x="473480" y="468401"/>
                    </a:lnTo>
                    <a:lnTo>
                      <a:pt x="484702" y="467074"/>
                    </a:lnTo>
                    <a:lnTo>
                      <a:pt x="516676" y="444418"/>
                    </a:lnTo>
                    <a:lnTo>
                      <a:pt x="524305" y="417575"/>
                    </a:lnTo>
                    <a:lnTo>
                      <a:pt x="523031" y="407041"/>
                    </a:lnTo>
                    <a:lnTo>
                      <a:pt x="501482" y="374853"/>
                    </a:lnTo>
                    <a:lnTo>
                      <a:pt x="484122" y="367661"/>
                    </a:lnTo>
                    <a:lnTo>
                      <a:pt x="474331" y="36676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14" name="object 60">
                <a:extLst>
                  <a:ext uri="{FF2B5EF4-FFF2-40B4-BE49-F238E27FC236}">
                    <a16:creationId xmlns:a16="http://schemas.microsoft.com/office/drawing/2014/main" id="{B8853ADC-5410-5FA8-8EAD-27412BFEB84E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44188" y="2591903"/>
                <a:ext cx="102488" cy="102488"/>
              </a:xfrm>
              <a:prstGeom prst="rect">
                <a:avLst/>
              </a:prstGeom>
            </p:spPr>
          </p:pic>
          <p:pic>
            <p:nvPicPr>
              <p:cNvPr id="315" name="object 61">
                <a:extLst>
                  <a:ext uri="{FF2B5EF4-FFF2-40B4-BE49-F238E27FC236}">
                    <a16:creationId xmlns:a16="http://schemas.microsoft.com/office/drawing/2014/main" id="{3AC6783D-913F-8CAD-86AC-E5894553C2E3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833282" y="2958659"/>
                <a:ext cx="101641" cy="102488"/>
              </a:xfrm>
              <a:prstGeom prst="rect">
                <a:avLst/>
              </a:prstGeom>
            </p:spPr>
          </p:pic>
          <p:pic>
            <p:nvPicPr>
              <p:cNvPr id="316" name="object 62">
                <a:extLst>
                  <a:ext uri="{FF2B5EF4-FFF2-40B4-BE49-F238E27FC236}">
                    <a16:creationId xmlns:a16="http://schemas.microsoft.com/office/drawing/2014/main" id="{2EC5A178-1EBD-F122-A423-6CABEDD952A1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256787" y="2958659"/>
                <a:ext cx="101641" cy="102488"/>
              </a:xfrm>
              <a:prstGeom prst="rect">
                <a:avLst/>
              </a:prstGeom>
            </p:spPr>
          </p:pic>
        </p:grpSp>
        <p:grpSp>
          <p:nvGrpSpPr>
            <p:cNvPr id="289" name="object 63">
              <a:extLst>
                <a:ext uri="{FF2B5EF4-FFF2-40B4-BE49-F238E27FC236}">
                  <a16:creationId xmlns:a16="http://schemas.microsoft.com/office/drawing/2014/main" id="{181BA861-9FEA-8DF6-6502-E610497BDCD3}"/>
                </a:ext>
              </a:extLst>
            </p:cNvPr>
            <p:cNvGrpSpPr/>
            <p:nvPr/>
          </p:nvGrpSpPr>
          <p:grpSpPr>
            <a:xfrm>
              <a:off x="1867475" y="2426736"/>
              <a:ext cx="339090" cy="565150"/>
              <a:chOff x="1867475" y="2426736"/>
              <a:chExt cx="339090" cy="565150"/>
            </a:xfrm>
          </p:grpSpPr>
          <p:sp>
            <p:nvSpPr>
              <p:cNvPr id="311" name="object 64">
                <a:extLst>
                  <a:ext uri="{FF2B5EF4-FFF2-40B4-BE49-F238E27FC236}">
                    <a16:creationId xmlns:a16="http://schemas.microsoft.com/office/drawing/2014/main" id="{2B4C6A55-815A-2E29-136A-079BBA75A0BC}"/>
                  </a:ext>
                </a:extLst>
              </p:cNvPr>
              <p:cNvSpPr/>
              <p:nvPr/>
            </p:nvSpPr>
            <p:spPr>
              <a:xfrm>
                <a:off x="1867903" y="2427160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5" h="564514">
                    <a:moveTo>
                      <a:pt x="156692" y="0"/>
                    </a:moveTo>
                    <a:lnTo>
                      <a:pt x="95288" y="11010"/>
                    </a:lnTo>
                    <a:lnTo>
                      <a:pt x="44894" y="44043"/>
                    </a:lnTo>
                    <a:lnTo>
                      <a:pt x="11222" y="92108"/>
                    </a:lnTo>
                    <a:lnTo>
                      <a:pt x="0" y="148221"/>
                    </a:lnTo>
                    <a:lnTo>
                      <a:pt x="847" y="158808"/>
                    </a:lnTo>
                    <a:lnTo>
                      <a:pt x="20911" y="192163"/>
                    </a:lnTo>
                    <a:lnTo>
                      <a:pt x="49974" y="200736"/>
                    </a:lnTo>
                    <a:lnTo>
                      <a:pt x="61566" y="199469"/>
                    </a:lnTo>
                    <a:lnTo>
                      <a:pt x="94019" y="177871"/>
                    </a:lnTo>
                    <a:lnTo>
                      <a:pt x="100633" y="137322"/>
                    </a:lnTo>
                    <a:lnTo>
                      <a:pt x="77552" y="105768"/>
                    </a:lnTo>
                    <a:lnTo>
                      <a:pt x="51384" y="99098"/>
                    </a:lnTo>
                    <a:lnTo>
                      <a:pt x="49974" y="98818"/>
                    </a:lnTo>
                    <a:lnTo>
                      <a:pt x="49974" y="96558"/>
                    </a:lnTo>
                    <a:lnTo>
                      <a:pt x="52793" y="91185"/>
                    </a:lnTo>
                    <a:lnTo>
                      <a:pt x="78297" y="61351"/>
                    </a:lnTo>
                    <a:lnTo>
                      <a:pt x="123666" y="40712"/>
                    </a:lnTo>
                    <a:lnTo>
                      <a:pt x="137223" y="39814"/>
                    </a:lnTo>
                    <a:lnTo>
                      <a:pt x="162367" y="42248"/>
                    </a:lnTo>
                    <a:lnTo>
                      <a:pt x="203444" y="61722"/>
                    </a:lnTo>
                    <a:lnTo>
                      <a:pt x="231974" y="99151"/>
                    </a:lnTo>
                    <a:lnTo>
                      <a:pt x="246370" y="145314"/>
                    </a:lnTo>
                    <a:lnTo>
                      <a:pt x="248170" y="171094"/>
                    </a:lnTo>
                    <a:lnTo>
                      <a:pt x="248013" y="178876"/>
                    </a:lnTo>
                    <a:lnTo>
                      <a:pt x="239699" y="224459"/>
                    </a:lnTo>
                    <a:lnTo>
                      <a:pt x="225038" y="258176"/>
                    </a:lnTo>
                    <a:lnTo>
                      <a:pt x="212969" y="281945"/>
                    </a:lnTo>
                    <a:lnTo>
                      <a:pt x="174700" y="333931"/>
                    </a:lnTo>
                    <a:lnTo>
                      <a:pt x="134834" y="380467"/>
                    </a:lnTo>
                    <a:lnTo>
                      <a:pt x="83856" y="435997"/>
                    </a:lnTo>
                    <a:lnTo>
                      <a:pt x="30492" y="495503"/>
                    </a:lnTo>
                    <a:lnTo>
                      <a:pt x="8575" y="520749"/>
                    </a:lnTo>
                    <a:lnTo>
                      <a:pt x="1689" y="529666"/>
                    </a:lnTo>
                    <a:lnTo>
                      <a:pt x="0" y="533895"/>
                    </a:lnTo>
                    <a:lnTo>
                      <a:pt x="0" y="564108"/>
                    </a:lnTo>
                    <a:lnTo>
                      <a:pt x="314248" y="564108"/>
                    </a:lnTo>
                    <a:lnTo>
                      <a:pt x="314248" y="561568"/>
                    </a:lnTo>
                    <a:lnTo>
                      <a:pt x="315992" y="555427"/>
                    </a:lnTo>
                    <a:lnTo>
                      <a:pt x="318689" y="540392"/>
                    </a:lnTo>
                    <a:lnTo>
                      <a:pt x="322340" y="516464"/>
                    </a:lnTo>
                    <a:lnTo>
                      <a:pt x="334778" y="427100"/>
                    </a:lnTo>
                    <a:lnTo>
                      <a:pt x="337959" y="406565"/>
                    </a:lnTo>
                    <a:lnTo>
                      <a:pt x="337959" y="404025"/>
                    </a:lnTo>
                    <a:lnTo>
                      <a:pt x="304076" y="404025"/>
                    </a:lnTo>
                    <a:lnTo>
                      <a:pt x="304076" y="406565"/>
                    </a:lnTo>
                    <a:lnTo>
                      <a:pt x="297406" y="438909"/>
                    </a:lnTo>
                    <a:lnTo>
                      <a:pt x="287247" y="476604"/>
                    </a:lnTo>
                    <a:lnTo>
                      <a:pt x="244152" y="485124"/>
                    </a:lnTo>
                    <a:lnTo>
                      <a:pt x="201008" y="485917"/>
                    </a:lnTo>
                    <a:lnTo>
                      <a:pt x="142303" y="486181"/>
                    </a:lnTo>
                    <a:lnTo>
                      <a:pt x="77927" y="485330"/>
                    </a:lnTo>
                    <a:lnTo>
                      <a:pt x="153520" y="413657"/>
                    </a:lnTo>
                    <a:lnTo>
                      <a:pt x="176179" y="392587"/>
                    </a:lnTo>
                    <a:lnTo>
                      <a:pt x="195872" y="374695"/>
                    </a:lnTo>
                    <a:lnTo>
                      <a:pt x="233350" y="341769"/>
                    </a:lnTo>
                    <a:lnTo>
                      <a:pt x="251563" y="325251"/>
                    </a:lnTo>
                    <a:lnTo>
                      <a:pt x="280365" y="297294"/>
                    </a:lnTo>
                    <a:lnTo>
                      <a:pt x="312126" y="255687"/>
                    </a:lnTo>
                    <a:lnTo>
                      <a:pt x="333722" y="205819"/>
                    </a:lnTo>
                    <a:lnTo>
                      <a:pt x="337959" y="170243"/>
                    </a:lnTo>
                    <a:lnTo>
                      <a:pt x="334356" y="134300"/>
                    </a:lnTo>
                    <a:lnTo>
                      <a:pt x="308100" y="72897"/>
                    </a:lnTo>
                    <a:lnTo>
                      <a:pt x="258023" y="26681"/>
                    </a:lnTo>
                    <a:lnTo>
                      <a:pt x="193644" y="2964"/>
                    </a:lnTo>
                    <a:lnTo>
                      <a:pt x="15669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2" name="object 65">
                <a:extLst>
                  <a:ext uri="{FF2B5EF4-FFF2-40B4-BE49-F238E27FC236}">
                    <a16:creationId xmlns:a16="http://schemas.microsoft.com/office/drawing/2014/main" id="{FB69E7FA-5578-8A1B-43BF-B1E5314C7D32}"/>
                  </a:ext>
                </a:extLst>
              </p:cNvPr>
              <p:cNvSpPr/>
              <p:nvPr/>
            </p:nvSpPr>
            <p:spPr>
              <a:xfrm>
                <a:off x="1867899" y="2427160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5" h="564514">
                    <a:moveTo>
                      <a:pt x="49973" y="200741"/>
                    </a:moveTo>
                    <a:lnTo>
                      <a:pt x="13552" y="185495"/>
                    </a:lnTo>
                    <a:lnTo>
                      <a:pt x="0" y="148226"/>
                    </a:lnTo>
                    <a:lnTo>
                      <a:pt x="2805" y="119163"/>
                    </a:lnTo>
                    <a:lnTo>
                      <a:pt x="25251" y="67072"/>
                    </a:lnTo>
                    <a:lnTo>
                      <a:pt x="68713" y="24774"/>
                    </a:lnTo>
                    <a:lnTo>
                      <a:pt x="124616" y="2752"/>
                    </a:lnTo>
                    <a:lnTo>
                      <a:pt x="156696" y="0"/>
                    </a:lnTo>
                    <a:lnTo>
                      <a:pt x="193647" y="2964"/>
                    </a:lnTo>
                    <a:lnTo>
                      <a:pt x="258020" y="26680"/>
                    </a:lnTo>
                    <a:lnTo>
                      <a:pt x="308099" y="72895"/>
                    </a:lnTo>
                    <a:lnTo>
                      <a:pt x="334357" y="134304"/>
                    </a:lnTo>
                    <a:lnTo>
                      <a:pt x="337956" y="170249"/>
                    </a:lnTo>
                    <a:lnTo>
                      <a:pt x="336898" y="188248"/>
                    </a:lnTo>
                    <a:lnTo>
                      <a:pt x="321016" y="239703"/>
                    </a:lnTo>
                    <a:lnTo>
                      <a:pt x="291795" y="284489"/>
                    </a:lnTo>
                    <a:lnTo>
                      <a:pt x="251561" y="325251"/>
                    </a:lnTo>
                    <a:lnTo>
                      <a:pt x="212599" y="359979"/>
                    </a:lnTo>
                    <a:lnTo>
                      <a:pt x="195871" y="374696"/>
                    </a:lnTo>
                    <a:lnTo>
                      <a:pt x="176178" y="392589"/>
                    </a:lnTo>
                    <a:lnTo>
                      <a:pt x="153520" y="413658"/>
                    </a:lnTo>
                    <a:lnTo>
                      <a:pt x="127898" y="437904"/>
                    </a:lnTo>
                    <a:lnTo>
                      <a:pt x="77924" y="485336"/>
                    </a:lnTo>
                    <a:lnTo>
                      <a:pt x="142297" y="486183"/>
                    </a:lnTo>
                    <a:lnTo>
                      <a:pt x="201006" y="485919"/>
                    </a:lnTo>
                    <a:lnTo>
                      <a:pt x="244150" y="485124"/>
                    </a:lnTo>
                    <a:lnTo>
                      <a:pt x="283748" y="481948"/>
                    </a:lnTo>
                    <a:lnTo>
                      <a:pt x="297406" y="438909"/>
                    </a:lnTo>
                    <a:lnTo>
                      <a:pt x="304076" y="406564"/>
                    </a:lnTo>
                    <a:lnTo>
                      <a:pt x="304076" y="404023"/>
                    </a:lnTo>
                    <a:lnTo>
                      <a:pt x="337956" y="404023"/>
                    </a:lnTo>
                    <a:lnTo>
                      <a:pt x="337956" y="406564"/>
                    </a:lnTo>
                    <a:lnTo>
                      <a:pt x="336951" y="412335"/>
                    </a:lnTo>
                    <a:lnTo>
                      <a:pt x="334780" y="427104"/>
                    </a:lnTo>
                    <a:lnTo>
                      <a:pt x="331445" y="450873"/>
                    </a:lnTo>
                    <a:lnTo>
                      <a:pt x="326945" y="483642"/>
                    </a:lnTo>
                    <a:lnTo>
                      <a:pt x="322340" y="516464"/>
                    </a:lnTo>
                    <a:lnTo>
                      <a:pt x="318687" y="540392"/>
                    </a:lnTo>
                    <a:lnTo>
                      <a:pt x="315987" y="555426"/>
                    </a:lnTo>
                    <a:lnTo>
                      <a:pt x="314240" y="561567"/>
                    </a:lnTo>
                    <a:lnTo>
                      <a:pt x="314240" y="564108"/>
                    </a:lnTo>
                    <a:lnTo>
                      <a:pt x="0" y="564108"/>
                    </a:lnTo>
                    <a:lnTo>
                      <a:pt x="0" y="548015"/>
                    </a:lnTo>
                    <a:lnTo>
                      <a:pt x="0" y="537851"/>
                    </a:lnTo>
                    <a:lnTo>
                      <a:pt x="0" y="533898"/>
                    </a:lnTo>
                    <a:lnTo>
                      <a:pt x="1694" y="529663"/>
                    </a:lnTo>
                    <a:lnTo>
                      <a:pt x="30492" y="495500"/>
                    </a:lnTo>
                    <a:lnTo>
                      <a:pt x="42350" y="482372"/>
                    </a:lnTo>
                    <a:lnTo>
                      <a:pt x="53361" y="470090"/>
                    </a:lnTo>
                    <a:lnTo>
                      <a:pt x="63525" y="458655"/>
                    </a:lnTo>
                    <a:lnTo>
                      <a:pt x="72842" y="448068"/>
                    </a:lnTo>
                    <a:lnTo>
                      <a:pt x="77501" y="442933"/>
                    </a:lnTo>
                    <a:lnTo>
                      <a:pt x="83853" y="435998"/>
                    </a:lnTo>
                    <a:lnTo>
                      <a:pt x="91900" y="427263"/>
                    </a:lnTo>
                    <a:lnTo>
                      <a:pt x="101641" y="416728"/>
                    </a:lnTo>
                    <a:lnTo>
                      <a:pt x="111381" y="406194"/>
                    </a:lnTo>
                    <a:lnTo>
                      <a:pt x="140392" y="374166"/>
                    </a:lnTo>
                    <a:lnTo>
                      <a:pt x="169402" y="340498"/>
                    </a:lnTo>
                    <a:lnTo>
                      <a:pt x="182477" y="323557"/>
                    </a:lnTo>
                    <a:lnTo>
                      <a:pt x="186977" y="317628"/>
                    </a:lnTo>
                    <a:lnTo>
                      <a:pt x="192218" y="310852"/>
                    </a:lnTo>
                    <a:lnTo>
                      <a:pt x="198200" y="303229"/>
                    </a:lnTo>
                    <a:lnTo>
                      <a:pt x="204076" y="295500"/>
                    </a:lnTo>
                    <a:lnTo>
                      <a:pt x="208999" y="288406"/>
                    </a:lnTo>
                    <a:lnTo>
                      <a:pt x="212970" y="281948"/>
                    </a:lnTo>
                    <a:lnTo>
                      <a:pt x="215987" y="276125"/>
                    </a:lnTo>
                    <a:lnTo>
                      <a:pt x="218687" y="270460"/>
                    </a:lnTo>
                    <a:lnTo>
                      <a:pt x="221704" y="264478"/>
                    </a:lnTo>
                    <a:lnTo>
                      <a:pt x="225039" y="258179"/>
                    </a:lnTo>
                    <a:lnTo>
                      <a:pt x="228692" y="251561"/>
                    </a:lnTo>
                    <a:lnTo>
                      <a:pt x="232239" y="244785"/>
                    </a:lnTo>
                    <a:lnTo>
                      <a:pt x="244309" y="205082"/>
                    </a:lnTo>
                    <a:lnTo>
                      <a:pt x="248173" y="171096"/>
                    </a:lnTo>
                    <a:lnTo>
                      <a:pt x="246374" y="145315"/>
                    </a:lnTo>
                    <a:lnTo>
                      <a:pt x="231974" y="99153"/>
                    </a:lnTo>
                    <a:lnTo>
                      <a:pt x="203441" y="61725"/>
                    </a:lnTo>
                    <a:lnTo>
                      <a:pt x="162361" y="42244"/>
                    </a:lnTo>
                    <a:lnTo>
                      <a:pt x="137215" y="39809"/>
                    </a:lnTo>
                    <a:lnTo>
                      <a:pt x="123663" y="40709"/>
                    </a:lnTo>
                    <a:lnTo>
                      <a:pt x="78295" y="61355"/>
                    </a:lnTo>
                    <a:lnTo>
                      <a:pt x="52796" y="91195"/>
                    </a:lnTo>
                    <a:lnTo>
                      <a:pt x="49973" y="96559"/>
                    </a:lnTo>
                    <a:lnTo>
                      <a:pt x="49973" y="98253"/>
                    </a:lnTo>
                    <a:lnTo>
                      <a:pt x="49973" y="98818"/>
                    </a:lnTo>
                    <a:lnTo>
                      <a:pt x="51385" y="99100"/>
                    </a:lnTo>
                    <a:lnTo>
                      <a:pt x="54208" y="99100"/>
                    </a:lnTo>
                    <a:lnTo>
                      <a:pt x="61884" y="99841"/>
                    </a:lnTo>
                    <a:lnTo>
                      <a:pt x="97618" y="126627"/>
                    </a:lnTo>
                    <a:lnTo>
                      <a:pt x="101641" y="149920"/>
                    </a:lnTo>
                    <a:lnTo>
                      <a:pt x="100794" y="160085"/>
                    </a:lnTo>
                    <a:lnTo>
                      <a:pt x="71783" y="196506"/>
                    </a:lnTo>
                    <a:lnTo>
                      <a:pt x="61566" y="199470"/>
                    </a:lnTo>
                    <a:lnTo>
                      <a:pt x="49973" y="20074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90" name="object 66">
              <a:extLst>
                <a:ext uri="{FF2B5EF4-FFF2-40B4-BE49-F238E27FC236}">
                  <a16:creationId xmlns:a16="http://schemas.microsoft.com/office/drawing/2014/main" id="{68FA08D1-912C-C3F4-167F-2615D11D42CA}"/>
                </a:ext>
              </a:extLst>
            </p:cNvPr>
            <p:cNvGrpSpPr/>
            <p:nvPr/>
          </p:nvGrpSpPr>
          <p:grpSpPr>
            <a:xfrm>
              <a:off x="2276583" y="2617314"/>
              <a:ext cx="401955" cy="382905"/>
              <a:chOff x="2276583" y="2617314"/>
              <a:chExt cx="401955" cy="382905"/>
            </a:xfrm>
          </p:grpSpPr>
          <p:sp>
            <p:nvSpPr>
              <p:cNvPr id="309" name="object 67">
                <a:extLst>
                  <a:ext uri="{FF2B5EF4-FFF2-40B4-BE49-F238E27FC236}">
                    <a16:creationId xmlns:a16="http://schemas.microsoft.com/office/drawing/2014/main" id="{E843BE62-090D-36F4-1954-4CC0C60DB22A}"/>
                  </a:ext>
                </a:extLst>
              </p:cNvPr>
              <p:cNvSpPr/>
              <p:nvPr/>
            </p:nvSpPr>
            <p:spPr>
              <a:xfrm>
                <a:off x="2277008" y="2617736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5" h="382269">
                    <a:moveTo>
                      <a:pt x="209207" y="0"/>
                    </a:moveTo>
                    <a:lnTo>
                      <a:pt x="169985" y="5185"/>
                    </a:lnTo>
                    <a:lnTo>
                      <a:pt x="132772" y="19904"/>
                    </a:lnTo>
                    <a:lnTo>
                      <a:pt x="97568" y="44151"/>
                    </a:lnTo>
                    <a:lnTo>
                      <a:pt x="64376" y="77927"/>
                    </a:lnTo>
                    <a:lnTo>
                      <a:pt x="36213" y="116994"/>
                    </a:lnTo>
                    <a:lnTo>
                      <a:pt x="16095" y="157119"/>
                    </a:lnTo>
                    <a:lnTo>
                      <a:pt x="4024" y="198304"/>
                    </a:lnTo>
                    <a:lnTo>
                      <a:pt x="0" y="240550"/>
                    </a:lnTo>
                    <a:lnTo>
                      <a:pt x="2083" y="272740"/>
                    </a:lnTo>
                    <a:lnTo>
                      <a:pt x="2128" y="273428"/>
                    </a:lnTo>
                    <a:lnTo>
                      <a:pt x="2223" y="274906"/>
                    </a:lnTo>
                    <a:lnTo>
                      <a:pt x="20011" y="328693"/>
                    </a:lnTo>
                    <a:lnTo>
                      <a:pt x="54051" y="362945"/>
                    </a:lnTo>
                    <a:lnTo>
                      <a:pt x="95133" y="379886"/>
                    </a:lnTo>
                    <a:lnTo>
                      <a:pt x="117741" y="382003"/>
                    </a:lnTo>
                    <a:lnTo>
                      <a:pt x="143466" y="379038"/>
                    </a:lnTo>
                    <a:lnTo>
                      <a:pt x="168979" y="370144"/>
                    </a:lnTo>
                    <a:lnTo>
                      <a:pt x="194283" y="355321"/>
                    </a:lnTo>
                    <a:lnTo>
                      <a:pt x="198891" y="351510"/>
                    </a:lnTo>
                    <a:lnTo>
                      <a:pt x="123659" y="351510"/>
                    </a:lnTo>
                    <a:lnTo>
                      <a:pt x="113446" y="350236"/>
                    </a:lnTo>
                    <a:lnTo>
                      <a:pt x="80574" y="327575"/>
                    </a:lnTo>
                    <a:lnTo>
                      <a:pt x="72007" y="283958"/>
                    </a:lnTo>
                    <a:lnTo>
                      <a:pt x="71996" y="283743"/>
                    </a:lnTo>
                    <a:lnTo>
                      <a:pt x="72567" y="281495"/>
                    </a:lnTo>
                    <a:lnTo>
                      <a:pt x="72847" y="278104"/>
                    </a:lnTo>
                    <a:lnTo>
                      <a:pt x="72847" y="264261"/>
                    </a:lnTo>
                    <a:lnTo>
                      <a:pt x="78826" y="228583"/>
                    </a:lnTo>
                    <a:lnTo>
                      <a:pt x="96189" y="159132"/>
                    </a:lnTo>
                    <a:lnTo>
                      <a:pt x="115937" y="105192"/>
                    </a:lnTo>
                    <a:lnTo>
                      <a:pt x="137111" y="70883"/>
                    </a:lnTo>
                    <a:lnTo>
                      <a:pt x="177661" y="37055"/>
                    </a:lnTo>
                    <a:lnTo>
                      <a:pt x="206667" y="30492"/>
                    </a:lnTo>
                    <a:lnTo>
                      <a:pt x="275045" y="30492"/>
                    </a:lnTo>
                    <a:lnTo>
                      <a:pt x="268293" y="23343"/>
                    </a:lnTo>
                    <a:lnTo>
                      <a:pt x="249869" y="10374"/>
                    </a:lnTo>
                    <a:lnTo>
                      <a:pt x="230174" y="2593"/>
                    </a:lnTo>
                    <a:lnTo>
                      <a:pt x="209207" y="0"/>
                    </a:lnTo>
                    <a:close/>
                  </a:path>
                  <a:path w="400685" h="382269">
                    <a:moveTo>
                      <a:pt x="289789" y="329768"/>
                    </a:moveTo>
                    <a:lnTo>
                      <a:pt x="225590" y="329768"/>
                    </a:lnTo>
                    <a:lnTo>
                      <a:pt x="226148" y="330339"/>
                    </a:lnTo>
                    <a:lnTo>
                      <a:pt x="231228" y="343039"/>
                    </a:lnTo>
                    <a:lnTo>
                      <a:pt x="266966" y="374850"/>
                    </a:lnTo>
                    <a:lnTo>
                      <a:pt x="304926" y="382003"/>
                    </a:lnTo>
                    <a:lnTo>
                      <a:pt x="313956" y="382003"/>
                    </a:lnTo>
                    <a:lnTo>
                      <a:pt x="352361" y="362521"/>
                    </a:lnTo>
                    <a:lnTo>
                      <a:pt x="361547" y="351510"/>
                    </a:lnTo>
                    <a:lnTo>
                      <a:pt x="312546" y="351510"/>
                    </a:lnTo>
                    <a:lnTo>
                      <a:pt x="304647" y="350939"/>
                    </a:lnTo>
                    <a:lnTo>
                      <a:pt x="289869" y="330339"/>
                    </a:lnTo>
                    <a:lnTo>
                      <a:pt x="289789" y="329768"/>
                    </a:lnTo>
                    <a:close/>
                  </a:path>
                  <a:path w="400685" h="382269">
                    <a:moveTo>
                      <a:pt x="275045" y="30492"/>
                    </a:moveTo>
                    <a:lnTo>
                      <a:pt x="206667" y="30492"/>
                    </a:lnTo>
                    <a:lnTo>
                      <a:pt x="217996" y="31866"/>
                    </a:lnTo>
                    <a:lnTo>
                      <a:pt x="228268" y="35148"/>
                    </a:lnTo>
                    <a:lnTo>
                      <a:pt x="258129" y="62893"/>
                    </a:lnTo>
                    <a:lnTo>
                      <a:pt x="269354" y="92316"/>
                    </a:lnTo>
                    <a:lnTo>
                      <a:pt x="269354" y="95707"/>
                    </a:lnTo>
                    <a:lnTo>
                      <a:pt x="256645" y="151137"/>
                    </a:lnTo>
                    <a:lnTo>
                      <a:pt x="247332" y="189725"/>
                    </a:lnTo>
                    <a:lnTo>
                      <a:pt x="237959" y="228108"/>
                    </a:lnTo>
                    <a:lnTo>
                      <a:pt x="226524" y="273428"/>
                    </a:lnTo>
                    <a:lnTo>
                      <a:pt x="201278" y="310377"/>
                    </a:lnTo>
                    <a:lnTo>
                      <a:pt x="171469" y="335785"/>
                    </a:lnTo>
                    <a:lnTo>
                      <a:pt x="123659" y="351510"/>
                    </a:lnTo>
                    <a:lnTo>
                      <a:pt x="198891" y="351510"/>
                    </a:lnTo>
                    <a:lnTo>
                      <a:pt x="219379" y="334568"/>
                    </a:lnTo>
                    <a:lnTo>
                      <a:pt x="222770" y="331177"/>
                    </a:lnTo>
                    <a:lnTo>
                      <a:pt x="224459" y="330047"/>
                    </a:lnTo>
                    <a:lnTo>
                      <a:pt x="225590" y="329768"/>
                    </a:lnTo>
                    <a:lnTo>
                      <a:pt x="289789" y="329768"/>
                    </a:lnTo>
                    <a:lnTo>
                      <a:pt x="289205" y="325622"/>
                    </a:lnTo>
                    <a:lnTo>
                      <a:pt x="297302" y="272740"/>
                    </a:lnTo>
                    <a:lnTo>
                      <a:pt x="307254" y="230814"/>
                    </a:lnTo>
                    <a:lnTo>
                      <a:pt x="334728" y="120168"/>
                    </a:lnTo>
                    <a:lnTo>
                      <a:pt x="344524" y="79194"/>
                    </a:lnTo>
                    <a:lnTo>
                      <a:pt x="350401" y="52406"/>
                    </a:lnTo>
                    <a:lnTo>
                      <a:pt x="352096" y="41503"/>
                    </a:lnTo>
                    <a:lnTo>
                      <a:pt x="285445" y="41503"/>
                    </a:lnTo>
                    <a:lnTo>
                      <a:pt x="275045" y="30492"/>
                    </a:lnTo>
                    <a:close/>
                  </a:path>
                  <a:path w="400685" h="382269">
                    <a:moveTo>
                      <a:pt x="395274" y="243941"/>
                    </a:moveTo>
                    <a:lnTo>
                      <a:pt x="376643" y="243941"/>
                    </a:lnTo>
                    <a:lnTo>
                      <a:pt x="373811" y="244221"/>
                    </a:lnTo>
                    <a:lnTo>
                      <a:pt x="372681" y="244779"/>
                    </a:lnTo>
                    <a:lnTo>
                      <a:pt x="370420" y="245351"/>
                    </a:lnTo>
                    <a:lnTo>
                      <a:pt x="367601" y="251282"/>
                    </a:lnTo>
                    <a:lnTo>
                      <a:pt x="364210" y="262572"/>
                    </a:lnTo>
                    <a:lnTo>
                      <a:pt x="355690" y="291793"/>
                    </a:lnTo>
                    <a:lnTo>
                      <a:pt x="347064" y="315085"/>
                    </a:lnTo>
                    <a:lnTo>
                      <a:pt x="323278" y="348399"/>
                    </a:lnTo>
                    <a:lnTo>
                      <a:pt x="312546" y="351510"/>
                    </a:lnTo>
                    <a:lnTo>
                      <a:pt x="361547" y="351510"/>
                    </a:lnTo>
                    <a:lnTo>
                      <a:pt x="385285" y="306827"/>
                    </a:lnTo>
                    <a:lnTo>
                      <a:pt x="399224" y="262572"/>
                    </a:lnTo>
                    <a:lnTo>
                      <a:pt x="400634" y="254952"/>
                    </a:lnTo>
                    <a:lnTo>
                      <a:pt x="400634" y="246481"/>
                    </a:lnTo>
                    <a:lnTo>
                      <a:pt x="395274" y="243941"/>
                    </a:lnTo>
                    <a:close/>
                  </a:path>
                  <a:path w="400685" h="382269">
                    <a:moveTo>
                      <a:pt x="331749" y="16090"/>
                    </a:moveTo>
                    <a:lnTo>
                      <a:pt x="324408" y="16090"/>
                    </a:lnTo>
                    <a:lnTo>
                      <a:pt x="312443" y="17679"/>
                    </a:lnTo>
                    <a:lnTo>
                      <a:pt x="301959" y="22444"/>
                    </a:lnTo>
                    <a:lnTo>
                      <a:pt x="296364" y="27381"/>
                    </a:lnTo>
                    <a:lnTo>
                      <a:pt x="292887" y="30492"/>
                    </a:lnTo>
                    <a:lnTo>
                      <a:pt x="285445" y="41503"/>
                    </a:lnTo>
                    <a:lnTo>
                      <a:pt x="352096" y="41503"/>
                    </a:lnTo>
                    <a:lnTo>
                      <a:pt x="352278" y="40338"/>
                    </a:lnTo>
                    <a:lnTo>
                      <a:pt x="352361" y="33032"/>
                    </a:lnTo>
                    <a:lnTo>
                      <a:pt x="349529" y="27381"/>
                    </a:lnTo>
                    <a:lnTo>
                      <a:pt x="338239" y="18351"/>
                    </a:lnTo>
                    <a:lnTo>
                      <a:pt x="331749" y="160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0" name="object 68">
                <a:extLst>
                  <a:ext uri="{FF2B5EF4-FFF2-40B4-BE49-F238E27FC236}">
                    <a16:creationId xmlns:a16="http://schemas.microsoft.com/office/drawing/2014/main" id="{60193B61-B94A-D770-9969-FCB8112B5390}"/>
                  </a:ext>
                </a:extLst>
              </p:cNvPr>
              <p:cNvSpPr/>
              <p:nvPr/>
            </p:nvSpPr>
            <p:spPr>
              <a:xfrm>
                <a:off x="2277007" y="2617737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5" h="382269">
                    <a:moveTo>
                      <a:pt x="0" y="240550"/>
                    </a:moveTo>
                    <a:lnTo>
                      <a:pt x="4023" y="198306"/>
                    </a:lnTo>
                    <a:lnTo>
                      <a:pt x="16093" y="157120"/>
                    </a:lnTo>
                    <a:lnTo>
                      <a:pt x="36209" y="116993"/>
                    </a:lnTo>
                    <a:lnTo>
                      <a:pt x="64372" y="77924"/>
                    </a:lnTo>
                    <a:lnTo>
                      <a:pt x="97565" y="44150"/>
                    </a:lnTo>
                    <a:lnTo>
                      <a:pt x="132769" y="19904"/>
                    </a:lnTo>
                    <a:lnTo>
                      <a:pt x="169984" y="5188"/>
                    </a:lnTo>
                    <a:lnTo>
                      <a:pt x="209211" y="0"/>
                    </a:lnTo>
                    <a:lnTo>
                      <a:pt x="230174" y="2593"/>
                    </a:lnTo>
                    <a:lnTo>
                      <a:pt x="249867" y="10375"/>
                    </a:lnTo>
                    <a:lnTo>
                      <a:pt x="268290" y="23345"/>
                    </a:lnTo>
                    <a:lnTo>
                      <a:pt x="285442" y="41503"/>
                    </a:lnTo>
                    <a:lnTo>
                      <a:pt x="292959" y="30386"/>
                    </a:lnTo>
                    <a:lnTo>
                      <a:pt x="301959" y="22445"/>
                    </a:lnTo>
                    <a:lnTo>
                      <a:pt x="312440" y="17681"/>
                    </a:lnTo>
                    <a:lnTo>
                      <a:pt x="324404" y="16093"/>
                    </a:lnTo>
                    <a:lnTo>
                      <a:pt x="331745" y="16093"/>
                    </a:lnTo>
                    <a:lnTo>
                      <a:pt x="338239" y="18352"/>
                    </a:lnTo>
                    <a:lnTo>
                      <a:pt x="343886" y="22869"/>
                    </a:lnTo>
                    <a:lnTo>
                      <a:pt x="349533" y="27386"/>
                    </a:lnTo>
                    <a:lnTo>
                      <a:pt x="352356" y="33033"/>
                    </a:lnTo>
                    <a:lnTo>
                      <a:pt x="352356" y="39809"/>
                    </a:lnTo>
                    <a:lnTo>
                      <a:pt x="350397" y="52408"/>
                    </a:lnTo>
                    <a:lnTo>
                      <a:pt x="344521" y="79195"/>
                    </a:lnTo>
                    <a:lnTo>
                      <a:pt x="334727" y="120169"/>
                    </a:lnTo>
                    <a:lnTo>
                      <a:pt x="321016" y="175331"/>
                    </a:lnTo>
                    <a:lnTo>
                      <a:pt x="307252" y="230810"/>
                    </a:lnTo>
                    <a:lnTo>
                      <a:pt x="297300" y="272737"/>
                    </a:lnTo>
                    <a:lnTo>
                      <a:pt x="291159" y="301112"/>
                    </a:lnTo>
                    <a:lnTo>
                      <a:pt x="288830" y="315934"/>
                    </a:lnTo>
                    <a:lnTo>
                      <a:pt x="289200" y="325622"/>
                    </a:lnTo>
                    <a:lnTo>
                      <a:pt x="312546" y="351509"/>
                    </a:lnTo>
                    <a:lnTo>
                      <a:pt x="317628" y="350944"/>
                    </a:lnTo>
                    <a:lnTo>
                      <a:pt x="347062" y="315087"/>
                    </a:lnTo>
                    <a:lnTo>
                      <a:pt x="364214" y="262573"/>
                    </a:lnTo>
                    <a:lnTo>
                      <a:pt x="367602" y="251279"/>
                    </a:lnTo>
                    <a:lnTo>
                      <a:pt x="370425" y="245350"/>
                    </a:lnTo>
                    <a:lnTo>
                      <a:pt x="372684" y="244785"/>
                    </a:lnTo>
                    <a:lnTo>
                      <a:pt x="373813" y="244220"/>
                    </a:lnTo>
                    <a:lnTo>
                      <a:pt x="376637" y="243938"/>
                    </a:lnTo>
                    <a:lnTo>
                      <a:pt x="381154" y="243938"/>
                    </a:lnTo>
                    <a:lnTo>
                      <a:pt x="384542" y="243938"/>
                    </a:lnTo>
                    <a:lnTo>
                      <a:pt x="395271" y="243938"/>
                    </a:lnTo>
                    <a:lnTo>
                      <a:pt x="400635" y="246479"/>
                    </a:lnTo>
                    <a:lnTo>
                      <a:pt x="400635" y="251561"/>
                    </a:lnTo>
                    <a:lnTo>
                      <a:pt x="400635" y="254950"/>
                    </a:lnTo>
                    <a:lnTo>
                      <a:pt x="390048" y="294759"/>
                    </a:lnTo>
                    <a:lnTo>
                      <a:pt x="373001" y="333298"/>
                    </a:lnTo>
                    <a:lnTo>
                      <a:pt x="346532" y="367761"/>
                    </a:lnTo>
                    <a:lnTo>
                      <a:pt x="313958" y="382001"/>
                    </a:lnTo>
                    <a:lnTo>
                      <a:pt x="304923" y="382001"/>
                    </a:lnTo>
                    <a:lnTo>
                      <a:pt x="266966" y="374854"/>
                    </a:lnTo>
                    <a:lnTo>
                      <a:pt x="235045" y="349762"/>
                    </a:lnTo>
                    <a:lnTo>
                      <a:pt x="226151" y="330333"/>
                    </a:lnTo>
                    <a:lnTo>
                      <a:pt x="225586" y="329769"/>
                    </a:lnTo>
                    <a:lnTo>
                      <a:pt x="224457" y="330051"/>
                    </a:lnTo>
                    <a:lnTo>
                      <a:pt x="222763" y="331180"/>
                    </a:lnTo>
                    <a:lnTo>
                      <a:pt x="221634" y="332310"/>
                    </a:lnTo>
                    <a:lnTo>
                      <a:pt x="220504" y="333439"/>
                    </a:lnTo>
                    <a:lnTo>
                      <a:pt x="168978" y="370143"/>
                    </a:lnTo>
                    <a:lnTo>
                      <a:pt x="117734" y="382001"/>
                    </a:lnTo>
                    <a:lnTo>
                      <a:pt x="95129" y="379883"/>
                    </a:lnTo>
                    <a:lnTo>
                      <a:pt x="54049" y="362943"/>
                    </a:lnTo>
                    <a:lnTo>
                      <a:pt x="20010" y="328692"/>
                    </a:lnTo>
                    <a:lnTo>
                      <a:pt x="2223" y="274907"/>
                    </a:lnTo>
                    <a:lnTo>
                      <a:pt x="0" y="240550"/>
                    </a:lnTo>
                    <a:close/>
                  </a:path>
                  <a:path w="400685" h="382269">
                    <a:moveTo>
                      <a:pt x="269349" y="95712"/>
                    </a:moveTo>
                    <a:lnTo>
                      <a:pt x="269349" y="92324"/>
                    </a:lnTo>
                    <a:lnTo>
                      <a:pt x="267937" y="86112"/>
                    </a:lnTo>
                    <a:lnTo>
                      <a:pt x="245632" y="47432"/>
                    </a:lnTo>
                    <a:lnTo>
                      <a:pt x="206670" y="30492"/>
                    </a:lnTo>
                    <a:lnTo>
                      <a:pt x="192006" y="32133"/>
                    </a:lnTo>
                    <a:lnTo>
                      <a:pt x="149920" y="56749"/>
                    </a:lnTo>
                    <a:lnTo>
                      <a:pt x="125781" y="87030"/>
                    </a:lnTo>
                    <a:lnTo>
                      <a:pt x="107570" y="125357"/>
                    </a:lnTo>
                    <a:lnTo>
                      <a:pt x="86606" y="193541"/>
                    </a:lnTo>
                    <a:lnTo>
                      <a:pt x="72842" y="264267"/>
                    </a:lnTo>
                    <a:lnTo>
                      <a:pt x="72842" y="265961"/>
                    </a:lnTo>
                    <a:lnTo>
                      <a:pt x="72842" y="269067"/>
                    </a:lnTo>
                    <a:lnTo>
                      <a:pt x="72842" y="273584"/>
                    </a:lnTo>
                    <a:lnTo>
                      <a:pt x="72842" y="278101"/>
                    </a:lnTo>
                    <a:lnTo>
                      <a:pt x="72560" y="281489"/>
                    </a:lnTo>
                    <a:lnTo>
                      <a:pt x="80571" y="327581"/>
                    </a:lnTo>
                    <a:lnTo>
                      <a:pt x="113446" y="350238"/>
                    </a:lnTo>
                    <a:lnTo>
                      <a:pt x="123663" y="351509"/>
                    </a:lnTo>
                    <a:lnTo>
                      <a:pt x="139703" y="349762"/>
                    </a:lnTo>
                    <a:lnTo>
                      <a:pt x="187189" y="323557"/>
                    </a:lnTo>
                    <a:lnTo>
                      <a:pt x="219904" y="288777"/>
                    </a:lnTo>
                    <a:lnTo>
                      <a:pt x="237956" y="228110"/>
                    </a:lnTo>
                    <a:lnTo>
                      <a:pt x="247326" y="189730"/>
                    </a:lnTo>
                    <a:lnTo>
                      <a:pt x="256644" y="151138"/>
                    </a:lnTo>
                    <a:lnTo>
                      <a:pt x="267655" y="104129"/>
                    </a:lnTo>
                    <a:lnTo>
                      <a:pt x="269349" y="9571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91" name="object 69">
              <a:extLst>
                <a:ext uri="{FF2B5EF4-FFF2-40B4-BE49-F238E27FC236}">
                  <a16:creationId xmlns:a16="http://schemas.microsoft.com/office/drawing/2014/main" id="{38D186E2-2FDB-17F9-8149-E03E28F32E3F}"/>
                </a:ext>
              </a:extLst>
            </p:cNvPr>
            <p:cNvGrpSpPr/>
            <p:nvPr/>
          </p:nvGrpSpPr>
          <p:grpSpPr>
            <a:xfrm>
              <a:off x="2933020" y="2497038"/>
              <a:ext cx="565150" cy="564515"/>
              <a:chOff x="2933020" y="2497038"/>
              <a:chExt cx="565150" cy="564515"/>
            </a:xfrm>
          </p:grpSpPr>
          <p:sp>
            <p:nvSpPr>
              <p:cNvPr id="307" name="object 70">
                <a:extLst>
                  <a:ext uri="{FF2B5EF4-FFF2-40B4-BE49-F238E27FC236}">
                    <a16:creationId xmlns:a16="http://schemas.microsoft.com/office/drawing/2014/main" id="{2A297471-235F-F47F-2DF6-03A0316ED197}"/>
                  </a:ext>
                </a:extLst>
              </p:cNvPr>
              <p:cNvSpPr/>
              <p:nvPr/>
            </p:nvSpPr>
            <p:spPr>
              <a:xfrm>
                <a:off x="2933446" y="2497454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3880">
                    <a:moveTo>
                      <a:pt x="298996" y="298996"/>
                    </a:moveTo>
                    <a:lnTo>
                      <a:pt x="265112" y="298996"/>
                    </a:lnTo>
                    <a:lnTo>
                      <a:pt x="265112" y="551408"/>
                    </a:lnTo>
                    <a:lnTo>
                      <a:pt x="268503" y="559320"/>
                    </a:lnTo>
                    <a:lnTo>
                      <a:pt x="273583" y="563270"/>
                    </a:lnTo>
                    <a:lnTo>
                      <a:pt x="289394" y="563270"/>
                    </a:lnTo>
                    <a:lnTo>
                      <a:pt x="294474" y="559320"/>
                    </a:lnTo>
                    <a:lnTo>
                      <a:pt x="298996" y="551408"/>
                    </a:lnTo>
                    <a:lnTo>
                      <a:pt x="298996" y="298996"/>
                    </a:lnTo>
                    <a:close/>
                  </a:path>
                  <a:path w="564514" h="563880">
                    <a:moveTo>
                      <a:pt x="551395" y="265125"/>
                    </a:moveTo>
                    <a:lnTo>
                      <a:pt x="11849" y="265125"/>
                    </a:lnTo>
                    <a:lnTo>
                      <a:pt x="3949" y="269074"/>
                    </a:lnTo>
                    <a:lnTo>
                      <a:pt x="0" y="274713"/>
                    </a:lnTo>
                    <a:lnTo>
                      <a:pt x="0" y="289394"/>
                    </a:lnTo>
                    <a:lnTo>
                      <a:pt x="3949" y="295046"/>
                    </a:lnTo>
                    <a:lnTo>
                      <a:pt x="11849" y="298996"/>
                    </a:lnTo>
                    <a:lnTo>
                      <a:pt x="551395" y="298996"/>
                    </a:lnTo>
                    <a:lnTo>
                      <a:pt x="559866" y="294487"/>
                    </a:lnTo>
                    <a:lnTo>
                      <a:pt x="564108" y="288836"/>
                    </a:lnTo>
                    <a:lnTo>
                      <a:pt x="564108" y="275285"/>
                    </a:lnTo>
                    <a:lnTo>
                      <a:pt x="559866" y="269633"/>
                    </a:lnTo>
                    <a:lnTo>
                      <a:pt x="551395" y="265125"/>
                    </a:lnTo>
                    <a:close/>
                  </a:path>
                  <a:path w="564514" h="563880">
                    <a:moveTo>
                      <a:pt x="289394" y="0"/>
                    </a:moveTo>
                    <a:lnTo>
                      <a:pt x="276974" y="0"/>
                    </a:lnTo>
                    <a:lnTo>
                      <a:pt x="271602" y="3670"/>
                    </a:lnTo>
                    <a:lnTo>
                      <a:pt x="265963" y="11010"/>
                    </a:lnTo>
                    <a:lnTo>
                      <a:pt x="265112" y="138074"/>
                    </a:lnTo>
                    <a:lnTo>
                      <a:pt x="265112" y="265125"/>
                    </a:lnTo>
                    <a:lnTo>
                      <a:pt x="298996" y="265125"/>
                    </a:lnTo>
                    <a:lnTo>
                      <a:pt x="298996" y="12712"/>
                    </a:lnTo>
                    <a:lnTo>
                      <a:pt x="295033" y="4241"/>
                    </a:lnTo>
                    <a:lnTo>
                      <a:pt x="28939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8" name="object 71">
                <a:extLst>
                  <a:ext uri="{FF2B5EF4-FFF2-40B4-BE49-F238E27FC236}">
                    <a16:creationId xmlns:a16="http://schemas.microsoft.com/office/drawing/2014/main" id="{33DC8602-EF14-ED81-1A48-58ACC25CECD1}"/>
                  </a:ext>
                </a:extLst>
              </p:cNvPr>
              <p:cNvSpPr/>
              <p:nvPr/>
            </p:nvSpPr>
            <p:spPr>
              <a:xfrm>
                <a:off x="2933444" y="2497462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3880">
                    <a:moveTo>
                      <a:pt x="0" y="293065"/>
                    </a:moveTo>
                    <a:lnTo>
                      <a:pt x="0" y="289395"/>
                    </a:lnTo>
                    <a:lnTo>
                      <a:pt x="0" y="282054"/>
                    </a:lnTo>
                    <a:lnTo>
                      <a:pt x="0" y="274713"/>
                    </a:lnTo>
                    <a:lnTo>
                      <a:pt x="3952" y="269067"/>
                    </a:lnTo>
                    <a:lnTo>
                      <a:pt x="11858" y="265114"/>
                    </a:lnTo>
                    <a:lnTo>
                      <a:pt x="265114" y="265114"/>
                    </a:lnTo>
                    <a:lnTo>
                      <a:pt x="265114" y="138062"/>
                    </a:lnTo>
                    <a:lnTo>
                      <a:pt x="265961" y="11011"/>
                    </a:lnTo>
                    <a:lnTo>
                      <a:pt x="271608" y="3670"/>
                    </a:lnTo>
                    <a:lnTo>
                      <a:pt x="276972" y="0"/>
                    </a:lnTo>
                    <a:lnTo>
                      <a:pt x="282054" y="0"/>
                    </a:lnTo>
                    <a:lnTo>
                      <a:pt x="289395" y="0"/>
                    </a:lnTo>
                    <a:lnTo>
                      <a:pt x="295041" y="4235"/>
                    </a:lnTo>
                    <a:lnTo>
                      <a:pt x="298994" y="12705"/>
                    </a:lnTo>
                    <a:lnTo>
                      <a:pt x="298994" y="265114"/>
                    </a:lnTo>
                    <a:lnTo>
                      <a:pt x="551403" y="265114"/>
                    </a:lnTo>
                    <a:lnTo>
                      <a:pt x="559873" y="269631"/>
                    </a:lnTo>
                    <a:lnTo>
                      <a:pt x="564108" y="275278"/>
                    </a:lnTo>
                    <a:lnTo>
                      <a:pt x="564108" y="282054"/>
                    </a:lnTo>
                    <a:lnTo>
                      <a:pt x="564108" y="288830"/>
                    </a:lnTo>
                    <a:lnTo>
                      <a:pt x="559873" y="294477"/>
                    </a:lnTo>
                    <a:lnTo>
                      <a:pt x="551403" y="298994"/>
                    </a:lnTo>
                    <a:lnTo>
                      <a:pt x="298994" y="298994"/>
                    </a:lnTo>
                    <a:lnTo>
                      <a:pt x="298994" y="551403"/>
                    </a:lnTo>
                    <a:lnTo>
                      <a:pt x="294477" y="559308"/>
                    </a:lnTo>
                    <a:lnTo>
                      <a:pt x="289395" y="563261"/>
                    </a:lnTo>
                    <a:lnTo>
                      <a:pt x="283748" y="563261"/>
                    </a:lnTo>
                    <a:lnTo>
                      <a:pt x="282054" y="563261"/>
                    </a:lnTo>
                    <a:lnTo>
                      <a:pt x="280360" y="563261"/>
                    </a:lnTo>
                    <a:lnTo>
                      <a:pt x="273584" y="563261"/>
                    </a:lnTo>
                    <a:lnTo>
                      <a:pt x="268502" y="559308"/>
                    </a:lnTo>
                    <a:lnTo>
                      <a:pt x="265114" y="551403"/>
                    </a:lnTo>
                    <a:lnTo>
                      <a:pt x="265114" y="298994"/>
                    </a:lnTo>
                    <a:lnTo>
                      <a:pt x="11858" y="298994"/>
                    </a:lnTo>
                    <a:lnTo>
                      <a:pt x="3952" y="295041"/>
                    </a:lnTo>
                    <a:lnTo>
                      <a:pt x="0" y="289395"/>
                    </a:lnTo>
                    <a:lnTo>
                      <a:pt x="0" y="282054"/>
                    </a:lnTo>
                    <a:lnTo>
                      <a:pt x="0" y="293065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92" name="object 72">
              <a:extLst>
                <a:ext uri="{FF2B5EF4-FFF2-40B4-BE49-F238E27FC236}">
                  <a16:creationId xmlns:a16="http://schemas.microsoft.com/office/drawing/2014/main" id="{09627B89-C3D4-D3EA-0EEE-5EC792AFD225}"/>
                </a:ext>
              </a:extLst>
            </p:cNvPr>
            <p:cNvGrpSpPr/>
            <p:nvPr/>
          </p:nvGrpSpPr>
          <p:grpSpPr>
            <a:xfrm>
              <a:off x="3803741" y="2426736"/>
              <a:ext cx="292735" cy="565150"/>
              <a:chOff x="3803741" y="2426736"/>
              <a:chExt cx="292735" cy="565150"/>
            </a:xfrm>
          </p:grpSpPr>
          <p:sp>
            <p:nvSpPr>
              <p:cNvPr id="305" name="object 73">
                <a:extLst>
                  <a:ext uri="{FF2B5EF4-FFF2-40B4-BE49-F238E27FC236}">
                    <a16:creationId xmlns:a16="http://schemas.microsoft.com/office/drawing/2014/main" id="{A408D226-A7C2-FEEB-4E52-FDBFA39BC459}"/>
                  </a:ext>
                </a:extLst>
              </p:cNvPr>
              <p:cNvSpPr/>
              <p:nvPr/>
            </p:nvSpPr>
            <p:spPr>
              <a:xfrm>
                <a:off x="3804170" y="2427160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4">
                    <a:moveTo>
                      <a:pt x="176174" y="0"/>
                    </a:moveTo>
                    <a:lnTo>
                      <a:pt x="165442" y="0"/>
                    </a:lnTo>
                    <a:lnTo>
                      <a:pt x="162064" y="850"/>
                    </a:lnTo>
                    <a:lnTo>
                      <a:pt x="160934" y="2540"/>
                    </a:lnTo>
                    <a:lnTo>
                      <a:pt x="155638" y="7197"/>
                    </a:lnTo>
                    <a:lnTo>
                      <a:pt x="118579" y="30913"/>
                    </a:lnTo>
                    <a:lnTo>
                      <a:pt x="72469" y="46425"/>
                    </a:lnTo>
                    <a:lnTo>
                      <a:pt x="16090" y="54203"/>
                    </a:lnTo>
                    <a:lnTo>
                      <a:pt x="0" y="54203"/>
                    </a:lnTo>
                    <a:lnTo>
                      <a:pt x="0" y="93167"/>
                    </a:lnTo>
                    <a:lnTo>
                      <a:pt x="16090" y="93167"/>
                    </a:lnTo>
                    <a:lnTo>
                      <a:pt x="29326" y="92161"/>
                    </a:lnTo>
                    <a:lnTo>
                      <a:pt x="75589" y="85121"/>
                    </a:lnTo>
                    <a:lnTo>
                      <a:pt x="110109" y="74536"/>
                    </a:lnTo>
                    <a:lnTo>
                      <a:pt x="110109" y="512444"/>
                    </a:lnTo>
                    <a:lnTo>
                      <a:pt x="109550" y="511873"/>
                    </a:lnTo>
                    <a:lnTo>
                      <a:pt x="107848" y="513003"/>
                    </a:lnTo>
                    <a:lnTo>
                      <a:pt x="102209" y="518655"/>
                    </a:lnTo>
                    <a:lnTo>
                      <a:pt x="100507" y="520064"/>
                    </a:lnTo>
                    <a:lnTo>
                      <a:pt x="99377" y="520064"/>
                    </a:lnTo>
                    <a:lnTo>
                      <a:pt x="89217" y="522884"/>
                    </a:lnTo>
                    <a:lnTo>
                      <a:pt x="84696" y="523735"/>
                    </a:lnTo>
                    <a:lnTo>
                      <a:pt x="74536" y="524865"/>
                    </a:lnTo>
                    <a:lnTo>
                      <a:pt x="67475" y="525144"/>
                    </a:lnTo>
                    <a:lnTo>
                      <a:pt x="4229" y="525144"/>
                    </a:lnTo>
                    <a:lnTo>
                      <a:pt x="4229" y="564108"/>
                    </a:lnTo>
                    <a:lnTo>
                      <a:pt x="14401" y="564108"/>
                    </a:lnTo>
                    <a:lnTo>
                      <a:pt x="29379" y="562999"/>
                    </a:lnTo>
                    <a:lnTo>
                      <a:pt x="56537" y="562205"/>
                    </a:lnTo>
                    <a:lnTo>
                      <a:pt x="95872" y="561727"/>
                    </a:lnTo>
                    <a:lnTo>
                      <a:pt x="147383" y="561568"/>
                    </a:lnTo>
                    <a:lnTo>
                      <a:pt x="199627" y="561727"/>
                    </a:lnTo>
                    <a:lnTo>
                      <a:pt x="239488" y="562205"/>
                    </a:lnTo>
                    <a:lnTo>
                      <a:pt x="266964" y="562999"/>
                    </a:lnTo>
                    <a:lnTo>
                      <a:pt x="282054" y="564108"/>
                    </a:lnTo>
                    <a:lnTo>
                      <a:pt x="291363" y="564108"/>
                    </a:lnTo>
                    <a:lnTo>
                      <a:pt x="291363" y="525144"/>
                    </a:lnTo>
                    <a:lnTo>
                      <a:pt x="269341" y="525144"/>
                    </a:lnTo>
                    <a:lnTo>
                      <a:pt x="238007" y="524724"/>
                    </a:lnTo>
                    <a:lnTo>
                      <a:pt x="199326" y="521195"/>
                    </a:lnTo>
                    <a:lnTo>
                      <a:pt x="185496" y="258330"/>
                    </a:lnTo>
                    <a:lnTo>
                      <a:pt x="185496" y="5079"/>
                    </a:lnTo>
                    <a:lnTo>
                      <a:pt x="180975" y="1689"/>
                    </a:lnTo>
                    <a:lnTo>
                      <a:pt x="17617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6" name="object 74">
                <a:extLst>
                  <a:ext uri="{FF2B5EF4-FFF2-40B4-BE49-F238E27FC236}">
                    <a16:creationId xmlns:a16="http://schemas.microsoft.com/office/drawing/2014/main" id="{8B0FABBA-2E58-329B-2ADF-53C93F528381}"/>
                  </a:ext>
                </a:extLst>
              </p:cNvPr>
              <p:cNvSpPr/>
              <p:nvPr/>
            </p:nvSpPr>
            <p:spPr>
              <a:xfrm>
                <a:off x="3804165" y="2427160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4">
                    <a:moveTo>
                      <a:pt x="110111" y="74536"/>
                    </a:moveTo>
                    <a:lnTo>
                      <a:pt x="65219" y="87242"/>
                    </a:lnTo>
                    <a:lnTo>
                      <a:pt x="16093" y="93171"/>
                    </a:lnTo>
                    <a:lnTo>
                      <a:pt x="0" y="93171"/>
                    </a:lnTo>
                    <a:lnTo>
                      <a:pt x="0" y="54208"/>
                    </a:lnTo>
                    <a:lnTo>
                      <a:pt x="16093" y="54208"/>
                    </a:lnTo>
                    <a:lnTo>
                      <a:pt x="35627" y="52779"/>
                    </a:lnTo>
                    <a:lnTo>
                      <a:pt x="89783" y="41503"/>
                    </a:lnTo>
                    <a:lnTo>
                      <a:pt x="129168" y="25939"/>
                    </a:lnTo>
                    <a:lnTo>
                      <a:pt x="160931" y="2541"/>
                    </a:lnTo>
                    <a:lnTo>
                      <a:pt x="162060" y="847"/>
                    </a:lnTo>
                    <a:lnTo>
                      <a:pt x="165449" y="0"/>
                    </a:lnTo>
                    <a:lnTo>
                      <a:pt x="171096" y="0"/>
                    </a:lnTo>
                    <a:lnTo>
                      <a:pt x="176178" y="0"/>
                    </a:lnTo>
                    <a:lnTo>
                      <a:pt x="180978" y="1694"/>
                    </a:lnTo>
                    <a:lnTo>
                      <a:pt x="185495" y="5082"/>
                    </a:lnTo>
                    <a:lnTo>
                      <a:pt x="185495" y="258338"/>
                    </a:lnTo>
                    <a:lnTo>
                      <a:pt x="186342" y="512441"/>
                    </a:lnTo>
                    <a:lnTo>
                      <a:pt x="190295" y="516393"/>
                    </a:lnTo>
                    <a:lnTo>
                      <a:pt x="193683" y="518934"/>
                    </a:lnTo>
                    <a:lnTo>
                      <a:pt x="196506" y="520064"/>
                    </a:lnTo>
                    <a:lnTo>
                      <a:pt x="199329" y="521193"/>
                    </a:lnTo>
                    <a:lnTo>
                      <a:pt x="238009" y="524722"/>
                    </a:lnTo>
                    <a:lnTo>
                      <a:pt x="269349" y="525146"/>
                    </a:lnTo>
                    <a:lnTo>
                      <a:pt x="291371" y="525146"/>
                    </a:lnTo>
                    <a:lnTo>
                      <a:pt x="291371" y="564108"/>
                    </a:lnTo>
                    <a:lnTo>
                      <a:pt x="282054" y="564108"/>
                    </a:lnTo>
                    <a:lnTo>
                      <a:pt x="266966" y="562996"/>
                    </a:lnTo>
                    <a:lnTo>
                      <a:pt x="239492" y="562202"/>
                    </a:lnTo>
                    <a:lnTo>
                      <a:pt x="199629" y="561726"/>
                    </a:lnTo>
                    <a:lnTo>
                      <a:pt x="147379" y="561567"/>
                    </a:lnTo>
                    <a:lnTo>
                      <a:pt x="95870" y="561726"/>
                    </a:lnTo>
                    <a:lnTo>
                      <a:pt x="56537" y="562202"/>
                    </a:lnTo>
                    <a:lnTo>
                      <a:pt x="29380" y="562996"/>
                    </a:lnTo>
                    <a:lnTo>
                      <a:pt x="14399" y="564108"/>
                    </a:lnTo>
                    <a:lnTo>
                      <a:pt x="4235" y="564108"/>
                    </a:lnTo>
                    <a:lnTo>
                      <a:pt x="4235" y="525146"/>
                    </a:lnTo>
                    <a:lnTo>
                      <a:pt x="26257" y="525146"/>
                    </a:lnTo>
                    <a:lnTo>
                      <a:pt x="35256" y="525146"/>
                    </a:lnTo>
                    <a:lnTo>
                      <a:pt x="43621" y="525146"/>
                    </a:lnTo>
                    <a:lnTo>
                      <a:pt x="51349" y="525146"/>
                    </a:lnTo>
                    <a:lnTo>
                      <a:pt x="58443" y="525146"/>
                    </a:lnTo>
                    <a:lnTo>
                      <a:pt x="67478" y="525146"/>
                    </a:lnTo>
                    <a:lnTo>
                      <a:pt x="74536" y="524863"/>
                    </a:lnTo>
                    <a:lnTo>
                      <a:pt x="79618" y="524299"/>
                    </a:lnTo>
                    <a:lnTo>
                      <a:pt x="84701" y="523734"/>
                    </a:lnTo>
                    <a:lnTo>
                      <a:pt x="89218" y="522887"/>
                    </a:lnTo>
                    <a:lnTo>
                      <a:pt x="93171" y="521758"/>
                    </a:lnTo>
                    <a:lnTo>
                      <a:pt x="97124" y="520628"/>
                    </a:lnTo>
                    <a:lnTo>
                      <a:pt x="99382" y="520064"/>
                    </a:lnTo>
                    <a:lnTo>
                      <a:pt x="99947" y="520064"/>
                    </a:lnTo>
                    <a:lnTo>
                      <a:pt x="100512" y="520064"/>
                    </a:lnTo>
                    <a:lnTo>
                      <a:pt x="102206" y="518652"/>
                    </a:lnTo>
                    <a:lnTo>
                      <a:pt x="105029" y="515829"/>
                    </a:lnTo>
                    <a:lnTo>
                      <a:pt x="107852" y="513005"/>
                    </a:lnTo>
                    <a:lnTo>
                      <a:pt x="109546" y="511876"/>
                    </a:lnTo>
                    <a:lnTo>
                      <a:pt x="110111" y="512441"/>
                    </a:lnTo>
                    <a:lnTo>
                      <a:pt x="110111" y="74536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93" name="object 75">
              <a:extLst>
                <a:ext uri="{FF2B5EF4-FFF2-40B4-BE49-F238E27FC236}">
                  <a16:creationId xmlns:a16="http://schemas.microsoft.com/office/drawing/2014/main" id="{D46FEFAE-CFD8-8767-8B19-9A011A56D99F}"/>
                </a:ext>
              </a:extLst>
            </p:cNvPr>
            <p:cNvGrpSpPr/>
            <p:nvPr/>
          </p:nvGrpSpPr>
          <p:grpSpPr>
            <a:xfrm>
              <a:off x="4439850" y="2679993"/>
              <a:ext cx="565150" cy="199390"/>
              <a:chOff x="4439850" y="2679993"/>
              <a:chExt cx="565150" cy="199390"/>
            </a:xfrm>
          </p:grpSpPr>
          <p:sp>
            <p:nvSpPr>
              <p:cNvPr id="303" name="object 76">
                <a:extLst>
                  <a:ext uri="{FF2B5EF4-FFF2-40B4-BE49-F238E27FC236}">
                    <a16:creationId xmlns:a16="http://schemas.microsoft.com/office/drawing/2014/main" id="{9709EA2E-A09F-2F73-9AB6-3E313DADDFD1}"/>
                  </a:ext>
                </a:extLst>
              </p:cNvPr>
              <p:cNvSpPr/>
              <p:nvPr/>
            </p:nvSpPr>
            <p:spPr>
              <a:xfrm>
                <a:off x="4440275" y="2680411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5">
                    <a:moveTo>
                      <a:pt x="551395" y="0"/>
                    </a:moveTo>
                    <a:lnTo>
                      <a:pt x="11849" y="0"/>
                    </a:lnTo>
                    <a:lnTo>
                      <a:pt x="3949" y="3962"/>
                    </a:lnTo>
                    <a:lnTo>
                      <a:pt x="0" y="9601"/>
                    </a:lnTo>
                    <a:lnTo>
                      <a:pt x="0" y="25412"/>
                    </a:lnTo>
                    <a:lnTo>
                      <a:pt x="4508" y="31064"/>
                    </a:lnTo>
                    <a:lnTo>
                      <a:pt x="13550" y="33883"/>
                    </a:lnTo>
                    <a:lnTo>
                      <a:pt x="282892" y="33883"/>
                    </a:lnTo>
                    <a:lnTo>
                      <a:pt x="552246" y="33032"/>
                    </a:lnTo>
                    <a:lnTo>
                      <a:pt x="560158" y="28524"/>
                    </a:lnTo>
                    <a:lnTo>
                      <a:pt x="564108" y="23152"/>
                    </a:lnTo>
                    <a:lnTo>
                      <a:pt x="564108" y="10172"/>
                    </a:lnTo>
                    <a:lnTo>
                      <a:pt x="559866" y="4521"/>
                    </a:lnTo>
                    <a:lnTo>
                      <a:pt x="551395" y="0"/>
                    </a:lnTo>
                    <a:close/>
                  </a:path>
                  <a:path w="564514" h="198755">
                    <a:moveTo>
                      <a:pt x="552246" y="164325"/>
                    </a:moveTo>
                    <a:lnTo>
                      <a:pt x="13550" y="164325"/>
                    </a:lnTo>
                    <a:lnTo>
                      <a:pt x="4508" y="167144"/>
                    </a:lnTo>
                    <a:lnTo>
                      <a:pt x="0" y="172796"/>
                    </a:lnTo>
                    <a:lnTo>
                      <a:pt x="0" y="188607"/>
                    </a:lnTo>
                    <a:lnTo>
                      <a:pt x="3949" y="194246"/>
                    </a:lnTo>
                    <a:lnTo>
                      <a:pt x="11849" y="198208"/>
                    </a:lnTo>
                    <a:lnTo>
                      <a:pt x="551395" y="198208"/>
                    </a:lnTo>
                    <a:lnTo>
                      <a:pt x="559866" y="194246"/>
                    </a:lnTo>
                    <a:lnTo>
                      <a:pt x="564108" y="188607"/>
                    </a:lnTo>
                    <a:lnTo>
                      <a:pt x="564108" y="175615"/>
                    </a:lnTo>
                    <a:lnTo>
                      <a:pt x="560158" y="169964"/>
                    </a:lnTo>
                    <a:lnTo>
                      <a:pt x="552246" y="16432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4" name="object 77">
                <a:extLst>
                  <a:ext uri="{FF2B5EF4-FFF2-40B4-BE49-F238E27FC236}">
                    <a16:creationId xmlns:a16="http://schemas.microsoft.com/office/drawing/2014/main" id="{E820387C-DDF0-91DC-04CD-1DA58E2B388E}"/>
                  </a:ext>
                </a:extLst>
              </p:cNvPr>
              <p:cNvSpPr/>
              <p:nvPr/>
            </p:nvSpPr>
            <p:spPr>
              <a:xfrm>
                <a:off x="4440273" y="2680416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5">
                    <a:moveTo>
                      <a:pt x="0" y="16940"/>
                    </a:moveTo>
                    <a:lnTo>
                      <a:pt x="0" y="9599"/>
                    </a:lnTo>
                    <a:lnTo>
                      <a:pt x="3952" y="3952"/>
                    </a:lnTo>
                    <a:lnTo>
                      <a:pt x="11858" y="0"/>
                    </a:lnTo>
                    <a:lnTo>
                      <a:pt x="551403" y="0"/>
                    </a:lnTo>
                    <a:lnTo>
                      <a:pt x="559873" y="4517"/>
                    </a:lnTo>
                    <a:lnTo>
                      <a:pt x="564108" y="10164"/>
                    </a:lnTo>
                    <a:lnTo>
                      <a:pt x="564108" y="16940"/>
                    </a:lnTo>
                    <a:lnTo>
                      <a:pt x="564108" y="23151"/>
                    </a:lnTo>
                    <a:lnTo>
                      <a:pt x="560155" y="28516"/>
                    </a:lnTo>
                    <a:lnTo>
                      <a:pt x="552250" y="33033"/>
                    </a:lnTo>
                    <a:lnTo>
                      <a:pt x="282901" y="33880"/>
                    </a:lnTo>
                    <a:lnTo>
                      <a:pt x="13552" y="33880"/>
                    </a:lnTo>
                    <a:lnTo>
                      <a:pt x="4517" y="31057"/>
                    </a:lnTo>
                    <a:lnTo>
                      <a:pt x="0" y="25410"/>
                    </a:lnTo>
                    <a:lnTo>
                      <a:pt x="0" y="16940"/>
                    </a:lnTo>
                    <a:close/>
                  </a:path>
                  <a:path w="564514" h="198755">
                    <a:moveTo>
                      <a:pt x="0" y="181260"/>
                    </a:moveTo>
                    <a:lnTo>
                      <a:pt x="0" y="172790"/>
                    </a:lnTo>
                    <a:lnTo>
                      <a:pt x="4517" y="167143"/>
                    </a:lnTo>
                    <a:lnTo>
                      <a:pt x="13552" y="164319"/>
                    </a:lnTo>
                    <a:lnTo>
                      <a:pt x="552250" y="164319"/>
                    </a:lnTo>
                    <a:lnTo>
                      <a:pt x="560155" y="169966"/>
                    </a:lnTo>
                    <a:lnTo>
                      <a:pt x="564108" y="175613"/>
                    </a:lnTo>
                    <a:lnTo>
                      <a:pt x="564108" y="181260"/>
                    </a:lnTo>
                    <a:lnTo>
                      <a:pt x="564108" y="188601"/>
                    </a:lnTo>
                    <a:lnTo>
                      <a:pt x="559873" y="194247"/>
                    </a:lnTo>
                    <a:lnTo>
                      <a:pt x="551403" y="198200"/>
                    </a:lnTo>
                    <a:lnTo>
                      <a:pt x="11858" y="198200"/>
                    </a:lnTo>
                    <a:lnTo>
                      <a:pt x="3952" y="194247"/>
                    </a:lnTo>
                    <a:lnTo>
                      <a:pt x="0" y="188601"/>
                    </a:lnTo>
                    <a:lnTo>
                      <a:pt x="0" y="18126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94" name="object 78">
              <a:extLst>
                <a:ext uri="{FF2B5EF4-FFF2-40B4-BE49-F238E27FC236}">
                  <a16:creationId xmlns:a16="http://schemas.microsoft.com/office/drawing/2014/main" id="{853C9563-9E54-B3DE-1EE4-EEAEB2F1B738}"/>
                </a:ext>
              </a:extLst>
            </p:cNvPr>
            <p:cNvGrpSpPr/>
            <p:nvPr/>
          </p:nvGrpSpPr>
          <p:grpSpPr>
            <a:xfrm>
              <a:off x="5358002" y="2762152"/>
              <a:ext cx="517525" cy="34925"/>
              <a:chOff x="5358002" y="2762152"/>
              <a:chExt cx="517525" cy="34925"/>
            </a:xfrm>
          </p:grpSpPr>
          <p:sp>
            <p:nvSpPr>
              <p:cNvPr id="301" name="object 79">
                <a:extLst>
                  <a:ext uri="{FF2B5EF4-FFF2-40B4-BE49-F238E27FC236}">
                    <a16:creationId xmlns:a16="http://schemas.microsoft.com/office/drawing/2014/main" id="{C709670A-0529-C23F-2432-14A243437537}"/>
                  </a:ext>
                </a:extLst>
              </p:cNvPr>
              <p:cNvSpPr/>
              <p:nvPr/>
            </p:nvSpPr>
            <p:spPr>
              <a:xfrm>
                <a:off x="5358434" y="2762580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503961" y="0"/>
                    </a:moveTo>
                    <a:lnTo>
                      <a:pt x="11861" y="0"/>
                    </a:lnTo>
                    <a:lnTo>
                      <a:pt x="3949" y="3949"/>
                    </a:lnTo>
                    <a:lnTo>
                      <a:pt x="0" y="9588"/>
                    </a:lnTo>
                    <a:lnTo>
                      <a:pt x="0" y="24269"/>
                    </a:lnTo>
                    <a:lnTo>
                      <a:pt x="3949" y="29921"/>
                    </a:lnTo>
                    <a:lnTo>
                      <a:pt x="11861" y="33870"/>
                    </a:lnTo>
                    <a:lnTo>
                      <a:pt x="503961" y="33870"/>
                    </a:lnTo>
                    <a:lnTo>
                      <a:pt x="512432" y="29362"/>
                    </a:lnTo>
                    <a:lnTo>
                      <a:pt x="516674" y="23710"/>
                    </a:lnTo>
                    <a:lnTo>
                      <a:pt x="516674" y="10160"/>
                    </a:lnTo>
                    <a:lnTo>
                      <a:pt x="512432" y="4508"/>
                    </a:lnTo>
                    <a:lnTo>
                      <a:pt x="50396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2" name="object 80">
                <a:extLst>
                  <a:ext uri="{FF2B5EF4-FFF2-40B4-BE49-F238E27FC236}">
                    <a16:creationId xmlns:a16="http://schemas.microsoft.com/office/drawing/2014/main" id="{75311F59-276F-0B42-7B2B-555C72599091}"/>
                  </a:ext>
                </a:extLst>
              </p:cNvPr>
              <p:cNvSpPr/>
              <p:nvPr/>
            </p:nvSpPr>
            <p:spPr>
              <a:xfrm>
                <a:off x="5358425" y="2762576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0" y="27951"/>
                    </a:moveTo>
                    <a:lnTo>
                      <a:pt x="0" y="24281"/>
                    </a:lnTo>
                    <a:lnTo>
                      <a:pt x="0" y="16940"/>
                    </a:lnTo>
                    <a:lnTo>
                      <a:pt x="0" y="9599"/>
                    </a:lnTo>
                    <a:lnTo>
                      <a:pt x="3952" y="3952"/>
                    </a:lnTo>
                    <a:lnTo>
                      <a:pt x="11858" y="0"/>
                    </a:lnTo>
                    <a:lnTo>
                      <a:pt x="503970" y="0"/>
                    </a:lnTo>
                    <a:lnTo>
                      <a:pt x="512441" y="4517"/>
                    </a:lnTo>
                    <a:lnTo>
                      <a:pt x="516676" y="10164"/>
                    </a:lnTo>
                    <a:lnTo>
                      <a:pt x="516676" y="16940"/>
                    </a:lnTo>
                    <a:lnTo>
                      <a:pt x="516676" y="23716"/>
                    </a:lnTo>
                    <a:lnTo>
                      <a:pt x="512441" y="29363"/>
                    </a:lnTo>
                    <a:lnTo>
                      <a:pt x="503970" y="33880"/>
                    </a:lnTo>
                    <a:lnTo>
                      <a:pt x="11858" y="33880"/>
                    </a:lnTo>
                    <a:lnTo>
                      <a:pt x="3952" y="29927"/>
                    </a:lnTo>
                    <a:lnTo>
                      <a:pt x="0" y="24281"/>
                    </a:lnTo>
                    <a:lnTo>
                      <a:pt x="0" y="16940"/>
                    </a:lnTo>
                    <a:lnTo>
                      <a:pt x="0" y="2795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95" name="object 81">
              <a:extLst>
                <a:ext uri="{FF2B5EF4-FFF2-40B4-BE49-F238E27FC236}">
                  <a16:creationId xmlns:a16="http://schemas.microsoft.com/office/drawing/2014/main" id="{F3B0D706-8E56-DD87-9A09-DA2976EA482F}"/>
                </a:ext>
              </a:extLst>
            </p:cNvPr>
            <p:cNvGrpSpPr/>
            <p:nvPr/>
          </p:nvGrpSpPr>
          <p:grpSpPr>
            <a:xfrm>
              <a:off x="5989032" y="2426736"/>
              <a:ext cx="339090" cy="584200"/>
              <a:chOff x="5989032" y="2426736"/>
              <a:chExt cx="339090" cy="584200"/>
            </a:xfrm>
          </p:grpSpPr>
          <p:sp>
            <p:nvSpPr>
              <p:cNvPr id="299" name="object 82">
                <a:extLst>
                  <a:ext uri="{FF2B5EF4-FFF2-40B4-BE49-F238E27FC236}">
                    <a16:creationId xmlns:a16="http://schemas.microsoft.com/office/drawing/2014/main" id="{CDBEDAAA-EC1F-3051-C9CA-8212DD9287B2}"/>
                  </a:ext>
                </a:extLst>
              </p:cNvPr>
              <p:cNvSpPr/>
              <p:nvPr/>
            </p:nvSpPr>
            <p:spPr>
              <a:xfrm>
                <a:off x="5989459" y="2427160"/>
                <a:ext cx="338455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82930">
                    <a:moveTo>
                      <a:pt x="302653" y="0"/>
                    </a:moveTo>
                    <a:lnTo>
                      <a:pt x="295313" y="0"/>
                    </a:lnTo>
                    <a:lnTo>
                      <a:pt x="291642" y="1130"/>
                    </a:lnTo>
                    <a:lnTo>
                      <a:pt x="287134" y="3390"/>
                    </a:lnTo>
                    <a:lnTo>
                      <a:pt x="259288" y="13766"/>
                    </a:lnTo>
                    <a:lnTo>
                      <a:pt x="230805" y="21175"/>
                    </a:lnTo>
                    <a:lnTo>
                      <a:pt x="201686" y="25620"/>
                    </a:lnTo>
                    <a:lnTo>
                      <a:pt x="171932" y="27101"/>
                    </a:lnTo>
                    <a:lnTo>
                      <a:pt x="155259" y="26677"/>
                    </a:lnTo>
                    <a:lnTo>
                      <a:pt x="108407" y="20320"/>
                    </a:lnTo>
                    <a:lnTo>
                      <a:pt x="71086" y="10159"/>
                    </a:lnTo>
                    <a:lnTo>
                      <a:pt x="44602" y="0"/>
                    </a:lnTo>
                    <a:lnTo>
                      <a:pt x="42913" y="0"/>
                    </a:lnTo>
                    <a:lnTo>
                      <a:pt x="36410" y="44043"/>
                    </a:lnTo>
                    <a:lnTo>
                      <a:pt x="36517" y="216886"/>
                    </a:lnTo>
                    <a:lnTo>
                      <a:pt x="36837" y="262785"/>
                    </a:lnTo>
                    <a:lnTo>
                      <a:pt x="38112" y="301536"/>
                    </a:lnTo>
                    <a:lnTo>
                      <a:pt x="44602" y="306616"/>
                    </a:lnTo>
                    <a:lnTo>
                      <a:pt x="54203" y="306616"/>
                    </a:lnTo>
                    <a:lnTo>
                      <a:pt x="72834" y="298145"/>
                    </a:lnTo>
                    <a:lnTo>
                      <a:pt x="91789" y="272949"/>
                    </a:lnTo>
                    <a:lnTo>
                      <a:pt x="114765" y="254950"/>
                    </a:lnTo>
                    <a:lnTo>
                      <a:pt x="141762" y="244150"/>
                    </a:lnTo>
                    <a:lnTo>
                      <a:pt x="172783" y="240550"/>
                    </a:lnTo>
                    <a:lnTo>
                      <a:pt x="177863" y="240550"/>
                    </a:lnTo>
                    <a:lnTo>
                      <a:pt x="215659" y="256275"/>
                    </a:lnTo>
                    <a:lnTo>
                      <a:pt x="244143" y="313180"/>
                    </a:lnTo>
                    <a:lnTo>
                      <a:pt x="249859" y="386232"/>
                    </a:lnTo>
                    <a:lnTo>
                      <a:pt x="248854" y="423184"/>
                    </a:lnTo>
                    <a:lnTo>
                      <a:pt x="240810" y="477395"/>
                    </a:lnTo>
                    <a:lnTo>
                      <a:pt x="218204" y="516888"/>
                    </a:lnTo>
                    <a:lnTo>
                      <a:pt x="175007" y="542301"/>
                    </a:lnTo>
                    <a:lnTo>
                      <a:pt x="147370" y="545477"/>
                    </a:lnTo>
                    <a:lnTo>
                      <a:pt x="116774" y="541294"/>
                    </a:lnTo>
                    <a:lnTo>
                      <a:pt x="89354" y="528745"/>
                    </a:lnTo>
                    <a:lnTo>
                      <a:pt x="65110" y="507833"/>
                    </a:lnTo>
                    <a:lnTo>
                      <a:pt x="44043" y="478561"/>
                    </a:lnTo>
                    <a:lnTo>
                      <a:pt x="49974" y="478561"/>
                    </a:lnTo>
                    <a:lnTo>
                      <a:pt x="59339" y="477713"/>
                    </a:lnTo>
                    <a:lnTo>
                      <a:pt x="93167" y="449759"/>
                    </a:lnTo>
                    <a:lnTo>
                      <a:pt x="88928" y="404761"/>
                    </a:lnTo>
                    <a:lnTo>
                      <a:pt x="48272" y="382841"/>
                    </a:lnTo>
                    <a:lnTo>
                      <a:pt x="9309" y="401485"/>
                    </a:lnTo>
                    <a:lnTo>
                      <a:pt x="0" y="433666"/>
                    </a:lnTo>
                    <a:lnTo>
                      <a:pt x="2593" y="461727"/>
                    </a:lnTo>
                    <a:lnTo>
                      <a:pt x="23338" y="513396"/>
                    </a:lnTo>
                    <a:lnTo>
                      <a:pt x="63939" y="557016"/>
                    </a:lnTo>
                    <a:lnTo>
                      <a:pt x="118998" y="579881"/>
                    </a:lnTo>
                    <a:lnTo>
                      <a:pt x="151612" y="582739"/>
                    </a:lnTo>
                    <a:lnTo>
                      <a:pt x="189088" y="578929"/>
                    </a:lnTo>
                    <a:lnTo>
                      <a:pt x="255154" y="550974"/>
                    </a:lnTo>
                    <a:lnTo>
                      <a:pt x="307455" y="497877"/>
                    </a:lnTo>
                    <a:lnTo>
                      <a:pt x="334558" y="431388"/>
                    </a:lnTo>
                    <a:lnTo>
                      <a:pt x="337947" y="393852"/>
                    </a:lnTo>
                    <a:lnTo>
                      <a:pt x="334982" y="357433"/>
                    </a:lnTo>
                    <a:lnTo>
                      <a:pt x="311265" y="292220"/>
                    </a:lnTo>
                    <a:lnTo>
                      <a:pt x="265478" y="239337"/>
                    </a:lnTo>
                    <a:lnTo>
                      <a:pt x="207462" y="211809"/>
                    </a:lnTo>
                    <a:lnTo>
                      <a:pt x="174485" y="208368"/>
                    </a:lnTo>
                    <a:lnTo>
                      <a:pt x="163521" y="208790"/>
                    </a:lnTo>
                    <a:lnTo>
                      <a:pt x="121430" y="218526"/>
                    </a:lnTo>
                    <a:lnTo>
                      <a:pt x="75374" y="247319"/>
                    </a:lnTo>
                    <a:lnTo>
                      <a:pt x="75374" y="101638"/>
                    </a:lnTo>
                    <a:lnTo>
                      <a:pt x="94753" y="105558"/>
                    </a:lnTo>
                    <a:lnTo>
                      <a:pt x="106295" y="107146"/>
                    </a:lnTo>
                    <a:lnTo>
                      <a:pt x="118471" y="108101"/>
                    </a:lnTo>
                    <a:lnTo>
                      <a:pt x="131279" y="108419"/>
                    </a:lnTo>
                    <a:lnTo>
                      <a:pt x="181200" y="103283"/>
                    </a:lnTo>
                    <a:lnTo>
                      <a:pt x="226779" y="87876"/>
                    </a:lnTo>
                    <a:lnTo>
                      <a:pt x="268016" y="62198"/>
                    </a:lnTo>
                    <a:lnTo>
                      <a:pt x="304914" y="26250"/>
                    </a:lnTo>
                    <a:lnTo>
                      <a:pt x="304914" y="5079"/>
                    </a:lnTo>
                    <a:lnTo>
                      <a:pt x="30265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0" name="object 83">
                <a:extLst>
                  <a:ext uri="{FF2B5EF4-FFF2-40B4-BE49-F238E27FC236}">
                    <a16:creationId xmlns:a16="http://schemas.microsoft.com/office/drawing/2014/main" id="{CFB3C3DB-35A6-EBAB-DAD9-9E850FC5C313}"/>
                  </a:ext>
                </a:extLst>
              </p:cNvPr>
              <p:cNvSpPr/>
              <p:nvPr/>
            </p:nvSpPr>
            <p:spPr>
              <a:xfrm>
                <a:off x="5989455" y="2427160"/>
                <a:ext cx="338455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82930">
                    <a:moveTo>
                      <a:pt x="96559" y="431128"/>
                    </a:moveTo>
                    <a:lnTo>
                      <a:pt x="75860" y="470937"/>
                    </a:lnTo>
                    <a:lnTo>
                      <a:pt x="49973" y="478560"/>
                    </a:lnTo>
                    <a:lnTo>
                      <a:pt x="44044" y="478560"/>
                    </a:lnTo>
                    <a:lnTo>
                      <a:pt x="65113" y="507835"/>
                    </a:lnTo>
                    <a:lnTo>
                      <a:pt x="89359" y="528746"/>
                    </a:lnTo>
                    <a:lnTo>
                      <a:pt x="116781" y="541292"/>
                    </a:lnTo>
                    <a:lnTo>
                      <a:pt x="147379" y="545474"/>
                    </a:lnTo>
                    <a:lnTo>
                      <a:pt x="175013" y="542298"/>
                    </a:lnTo>
                    <a:lnTo>
                      <a:pt x="218211" y="516887"/>
                    </a:lnTo>
                    <a:lnTo>
                      <a:pt x="240815" y="477395"/>
                    </a:lnTo>
                    <a:lnTo>
                      <a:pt x="248862" y="423187"/>
                    </a:lnTo>
                    <a:lnTo>
                      <a:pt x="249867" y="386236"/>
                    </a:lnTo>
                    <a:lnTo>
                      <a:pt x="248438" y="346162"/>
                    </a:lnTo>
                    <a:lnTo>
                      <a:pt x="237003" y="287295"/>
                    </a:lnTo>
                    <a:lnTo>
                      <a:pt x="203705" y="247538"/>
                    </a:lnTo>
                    <a:lnTo>
                      <a:pt x="177872" y="240550"/>
                    </a:lnTo>
                    <a:lnTo>
                      <a:pt x="172790" y="240550"/>
                    </a:lnTo>
                    <a:lnTo>
                      <a:pt x="114769" y="254950"/>
                    </a:lnTo>
                    <a:lnTo>
                      <a:pt x="72842" y="298147"/>
                    </a:lnTo>
                    <a:lnTo>
                      <a:pt x="70583" y="302100"/>
                    </a:lnTo>
                    <a:lnTo>
                      <a:pt x="68607" y="304358"/>
                    </a:lnTo>
                    <a:lnTo>
                      <a:pt x="66913" y="304923"/>
                    </a:lnTo>
                    <a:lnTo>
                      <a:pt x="65219" y="305488"/>
                    </a:lnTo>
                    <a:lnTo>
                      <a:pt x="60984" y="306052"/>
                    </a:lnTo>
                    <a:lnTo>
                      <a:pt x="54208" y="306617"/>
                    </a:lnTo>
                    <a:lnTo>
                      <a:pt x="44609" y="306617"/>
                    </a:lnTo>
                    <a:lnTo>
                      <a:pt x="36844" y="262784"/>
                    </a:lnTo>
                    <a:lnTo>
                      <a:pt x="36527" y="216887"/>
                    </a:lnTo>
                    <a:lnTo>
                      <a:pt x="36421" y="153308"/>
                    </a:lnTo>
                    <a:lnTo>
                      <a:pt x="36421" y="44044"/>
                    </a:lnTo>
                    <a:lnTo>
                      <a:pt x="38803" y="4340"/>
                    </a:lnTo>
                    <a:lnTo>
                      <a:pt x="42915" y="0"/>
                    </a:lnTo>
                    <a:lnTo>
                      <a:pt x="44044" y="0"/>
                    </a:lnTo>
                    <a:lnTo>
                      <a:pt x="44609" y="0"/>
                    </a:lnTo>
                    <a:lnTo>
                      <a:pt x="50538" y="2258"/>
                    </a:lnTo>
                    <a:lnTo>
                      <a:pt x="61831" y="6776"/>
                    </a:lnTo>
                    <a:lnTo>
                      <a:pt x="71095" y="10164"/>
                    </a:lnTo>
                    <a:lnTo>
                      <a:pt x="108417" y="20328"/>
                    </a:lnTo>
                    <a:lnTo>
                      <a:pt x="155267" y="26680"/>
                    </a:lnTo>
                    <a:lnTo>
                      <a:pt x="171943" y="27104"/>
                    </a:lnTo>
                    <a:lnTo>
                      <a:pt x="201694" y="25622"/>
                    </a:lnTo>
                    <a:lnTo>
                      <a:pt x="230810" y="21175"/>
                    </a:lnTo>
                    <a:lnTo>
                      <a:pt x="259291" y="13764"/>
                    </a:lnTo>
                    <a:lnTo>
                      <a:pt x="287136" y="3388"/>
                    </a:lnTo>
                    <a:lnTo>
                      <a:pt x="291653" y="1129"/>
                    </a:lnTo>
                    <a:lnTo>
                      <a:pt x="295324" y="0"/>
                    </a:lnTo>
                    <a:lnTo>
                      <a:pt x="298147" y="0"/>
                    </a:lnTo>
                    <a:lnTo>
                      <a:pt x="302664" y="0"/>
                    </a:lnTo>
                    <a:lnTo>
                      <a:pt x="304923" y="5082"/>
                    </a:lnTo>
                    <a:lnTo>
                      <a:pt x="304923" y="15246"/>
                    </a:lnTo>
                    <a:lnTo>
                      <a:pt x="304923" y="26257"/>
                    </a:lnTo>
                    <a:lnTo>
                      <a:pt x="268025" y="62202"/>
                    </a:lnTo>
                    <a:lnTo>
                      <a:pt x="226786" y="87877"/>
                    </a:lnTo>
                    <a:lnTo>
                      <a:pt x="181207" y="103282"/>
                    </a:lnTo>
                    <a:lnTo>
                      <a:pt x="131286" y="108417"/>
                    </a:lnTo>
                    <a:lnTo>
                      <a:pt x="118475" y="108099"/>
                    </a:lnTo>
                    <a:lnTo>
                      <a:pt x="106299" y="107146"/>
                    </a:lnTo>
                    <a:lnTo>
                      <a:pt x="94759" y="105558"/>
                    </a:lnTo>
                    <a:lnTo>
                      <a:pt x="83853" y="103335"/>
                    </a:lnTo>
                    <a:lnTo>
                      <a:pt x="75383" y="101641"/>
                    </a:lnTo>
                    <a:lnTo>
                      <a:pt x="75383" y="247326"/>
                    </a:lnTo>
                    <a:lnTo>
                      <a:pt x="83007" y="241715"/>
                    </a:lnTo>
                    <a:lnTo>
                      <a:pt x="89783" y="236739"/>
                    </a:lnTo>
                    <a:lnTo>
                      <a:pt x="131286" y="215140"/>
                    </a:lnTo>
                    <a:lnTo>
                      <a:pt x="174484" y="208364"/>
                    </a:lnTo>
                    <a:lnTo>
                      <a:pt x="207464" y="211805"/>
                    </a:lnTo>
                    <a:lnTo>
                      <a:pt x="265484" y="239333"/>
                    </a:lnTo>
                    <a:lnTo>
                      <a:pt x="311276" y="292218"/>
                    </a:lnTo>
                    <a:lnTo>
                      <a:pt x="334992" y="357438"/>
                    </a:lnTo>
                    <a:lnTo>
                      <a:pt x="337956" y="393859"/>
                    </a:lnTo>
                    <a:lnTo>
                      <a:pt x="334568" y="431392"/>
                    </a:lnTo>
                    <a:lnTo>
                      <a:pt x="307464" y="497883"/>
                    </a:lnTo>
                    <a:lnTo>
                      <a:pt x="255161" y="550980"/>
                    </a:lnTo>
                    <a:lnTo>
                      <a:pt x="189094" y="578931"/>
                    </a:lnTo>
                    <a:lnTo>
                      <a:pt x="151614" y="582742"/>
                    </a:lnTo>
                    <a:lnTo>
                      <a:pt x="119004" y="579884"/>
                    </a:lnTo>
                    <a:lnTo>
                      <a:pt x="63949" y="557014"/>
                    </a:lnTo>
                    <a:lnTo>
                      <a:pt x="23345" y="513393"/>
                    </a:lnTo>
                    <a:lnTo>
                      <a:pt x="2593" y="461726"/>
                    </a:lnTo>
                    <a:lnTo>
                      <a:pt x="0" y="433669"/>
                    </a:lnTo>
                    <a:lnTo>
                      <a:pt x="582" y="424034"/>
                    </a:lnTo>
                    <a:lnTo>
                      <a:pt x="22022" y="388495"/>
                    </a:lnTo>
                    <a:lnTo>
                      <a:pt x="28798" y="386236"/>
                    </a:lnTo>
                    <a:lnTo>
                      <a:pt x="35574" y="383977"/>
                    </a:lnTo>
                    <a:lnTo>
                      <a:pt x="42068" y="382848"/>
                    </a:lnTo>
                    <a:lnTo>
                      <a:pt x="48279" y="382848"/>
                    </a:lnTo>
                    <a:lnTo>
                      <a:pt x="88936" y="404764"/>
                    </a:lnTo>
                    <a:lnTo>
                      <a:pt x="95712" y="421705"/>
                    </a:lnTo>
                    <a:lnTo>
                      <a:pt x="96559" y="431128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96" name="object 84">
              <a:extLst>
                <a:ext uri="{FF2B5EF4-FFF2-40B4-BE49-F238E27FC236}">
                  <a16:creationId xmlns:a16="http://schemas.microsoft.com/office/drawing/2014/main" id="{71BB2BFC-0BD8-90BB-9F01-670E7F0C858E}"/>
                </a:ext>
              </a:extLst>
            </p:cNvPr>
            <p:cNvGrpSpPr/>
            <p:nvPr/>
          </p:nvGrpSpPr>
          <p:grpSpPr>
            <a:xfrm>
              <a:off x="6436255" y="2888357"/>
              <a:ext cx="113030" cy="268605"/>
              <a:chOff x="6436255" y="2888357"/>
              <a:chExt cx="113030" cy="268605"/>
            </a:xfrm>
          </p:grpSpPr>
          <p:sp>
            <p:nvSpPr>
              <p:cNvPr id="297" name="object 85">
                <a:extLst>
                  <a:ext uri="{FF2B5EF4-FFF2-40B4-BE49-F238E27FC236}">
                    <a16:creationId xmlns:a16="http://schemas.microsoft.com/office/drawing/2014/main" id="{3E1B5938-54AC-AA19-4F18-7CB0A0801634}"/>
                  </a:ext>
                </a:extLst>
              </p:cNvPr>
              <p:cNvSpPr/>
              <p:nvPr/>
            </p:nvSpPr>
            <p:spPr>
              <a:xfrm>
                <a:off x="6436677" y="2888780"/>
                <a:ext cx="112395" cy="267970"/>
              </a:xfrm>
              <a:custGeom>
                <a:avLst/>
                <a:gdLst/>
                <a:ahLst/>
                <a:cxnLst/>
                <a:rect l="l" t="t" r="r" b="b"/>
                <a:pathLst>
                  <a:path w="112395" h="267969">
                    <a:moveTo>
                      <a:pt x="49974" y="0"/>
                    </a:moveTo>
                    <a:lnTo>
                      <a:pt x="13550" y="15239"/>
                    </a:lnTo>
                    <a:lnTo>
                      <a:pt x="0" y="51663"/>
                    </a:lnTo>
                    <a:lnTo>
                      <a:pt x="0" y="72847"/>
                    </a:lnTo>
                    <a:lnTo>
                      <a:pt x="31757" y="98888"/>
                    </a:lnTo>
                    <a:lnTo>
                      <a:pt x="52514" y="102488"/>
                    </a:lnTo>
                    <a:lnTo>
                      <a:pt x="55905" y="101917"/>
                    </a:lnTo>
                    <a:lnTo>
                      <a:pt x="59283" y="101638"/>
                    </a:lnTo>
                    <a:lnTo>
                      <a:pt x="66065" y="101638"/>
                    </a:lnTo>
                    <a:lnTo>
                      <a:pt x="68605" y="101079"/>
                    </a:lnTo>
                    <a:lnTo>
                      <a:pt x="73685" y="97967"/>
                    </a:lnTo>
                    <a:lnTo>
                      <a:pt x="79616" y="95707"/>
                    </a:lnTo>
                    <a:lnTo>
                      <a:pt x="80467" y="94868"/>
                    </a:lnTo>
                    <a:lnTo>
                      <a:pt x="80467" y="105028"/>
                    </a:lnTo>
                    <a:lnTo>
                      <a:pt x="71571" y="152834"/>
                    </a:lnTo>
                    <a:lnTo>
                      <a:pt x="56324" y="190998"/>
                    </a:lnTo>
                    <a:lnTo>
                      <a:pt x="28528" y="229223"/>
                    </a:lnTo>
                    <a:lnTo>
                      <a:pt x="17500" y="241401"/>
                    </a:lnTo>
                    <a:lnTo>
                      <a:pt x="14401" y="245910"/>
                    </a:lnTo>
                    <a:lnTo>
                      <a:pt x="14401" y="250431"/>
                    </a:lnTo>
                    <a:lnTo>
                      <a:pt x="16941" y="254101"/>
                    </a:lnTo>
                    <a:lnTo>
                      <a:pt x="27101" y="264261"/>
                    </a:lnTo>
                    <a:lnTo>
                      <a:pt x="30772" y="266801"/>
                    </a:lnTo>
                    <a:lnTo>
                      <a:pt x="33032" y="266801"/>
                    </a:lnTo>
                    <a:lnTo>
                      <a:pt x="34721" y="267373"/>
                    </a:lnTo>
                    <a:lnTo>
                      <a:pt x="64363" y="236308"/>
                    </a:lnTo>
                    <a:lnTo>
                      <a:pt x="86398" y="201587"/>
                    </a:lnTo>
                    <a:lnTo>
                      <a:pt x="104178" y="153314"/>
                    </a:lnTo>
                    <a:lnTo>
                      <a:pt x="111321" y="110428"/>
                    </a:lnTo>
                    <a:lnTo>
                      <a:pt x="111798" y="95707"/>
                    </a:lnTo>
                    <a:lnTo>
                      <a:pt x="110266" y="71039"/>
                    </a:lnTo>
                    <a:lnTo>
                      <a:pt x="100527" y="33772"/>
                    </a:lnTo>
                    <a:lnTo>
                      <a:pt x="72416" y="5294"/>
                    </a:lnTo>
                    <a:lnTo>
                      <a:pt x="61514" y="1323"/>
                    </a:lnTo>
                    <a:lnTo>
                      <a:pt x="4997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8" name="object 86">
                <a:extLst>
                  <a:ext uri="{FF2B5EF4-FFF2-40B4-BE49-F238E27FC236}">
                    <a16:creationId xmlns:a16="http://schemas.microsoft.com/office/drawing/2014/main" id="{0A8E1B9D-DA4E-17B4-732A-628283D7A8B2}"/>
                  </a:ext>
                </a:extLst>
              </p:cNvPr>
              <p:cNvSpPr/>
              <p:nvPr/>
            </p:nvSpPr>
            <p:spPr>
              <a:xfrm>
                <a:off x="6436678" y="2888780"/>
                <a:ext cx="112395" cy="267970"/>
              </a:xfrm>
              <a:custGeom>
                <a:avLst/>
                <a:gdLst/>
                <a:ahLst/>
                <a:cxnLst/>
                <a:rect l="l" t="t" r="r" b="b"/>
                <a:pathLst>
                  <a:path w="112395" h="267969">
                    <a:moveTo>
                      <a:pt x="0" y="72842"/>
                    </a:moveTo>
                    <a:lnTo>
                      <a:pt x="0" y="65784"/>
                    </a:lnTo>
                    <a:lnTo>
                      <a:pt x="0" y="51667"/>
                    </a:lnTo>
                    <a:lnTo>
                      <a:pt x="847" y="41450"/>
                    </a:lnTo>
                    <a:lnTo>
                      <a:pt x="20910" y="8575"/>
                    </a:lnTo>
                    <a:lnTo>
                      <a:pt x="49973" y="0"/>
                    </a:lnTo>
                    <a:lnTo>
                      <a:pt x="61514" y="1323"/>
                    </a:lnTo>
                    <a:lnTo>
                      <a:pt x="100529" y="33774"/>
                    </a:lnTo>
                    <a:lnTo>
                      <a:pt x="110270" y="71042"/>
                    </a:lnTo>
                    <a:lnTo>
                      <a:pt x="111805" y="95712"/>
                    </a:lnTo>
                    <a:lnTo>
                      <a:pt x="111328" y="110428"/>
                    </a:lnTo>
                    <a:lnTo>
                      <a:pt x="104182" y="153308"/>
                    </a:lnTo>
                    <a:lnTo>
                      <a:pt x="91318" y="190947"/>
                    </a:lnTo>
                    <a:lnTo>
                      <a:pt x="70195" y="228745"/>
                    </a:lnTo>
                    <a:lnTo>
                      <a:pt x="44044" y="259185"/>
                    </a:lnTo>
                    <a:lnTo>
                      <a:pt x="34727" y="267373"/>
                    </a:lnTo>
                    <a:lnTo>
                      <a:pt x="33033" y="266808"/>
                    </a:lnTo>
                    <a:lnTo>
                      <a:pt x="30774" y="266808"/>
                    </a:lnTo>
                    <a:lnTo>
                      <a:pt x="27104" y="264267"/>
                    </a:lnTo>
                    <a:lnTo>
                      <a:pt x="22022" y="259185"/>
                    </a:lnTo>
                    <a:lnTo>
                      <a:pt x="16940" y="254103"/>
                    </a:lnTo>
                    <a:lnTo>
                      <a:pt x="14399" y="250432"/>
                    </a:lnTo>
                    <a:lnTo>
                      <a:pt x="14399" y="248173"/>
                    </a:lnTo>
                    <a:lnTo>
                      <a:pt x="14399" y="245914"/>
                    </a:lnTo>
                    <a:lnTo>
                      <a:pt x="17504" y="241397"/>
                    </a:lnTo>
                    <a:lnTo>
                      <a:pt x="23716" y="234621"/>
                    </a:lnTo>
                    <a:lnTo>
                      <a:pt x="28533" y="229222"/>
                    </a:lnTo>
                    <a:lnTo>
                      <a:pt x="56326" y="191000"/>
                    </a:lnTo>
                    <a:lnTo>
                      <a:pt x="71572" y="152832"/>
                    </a:lnTo>
                    <a:lnTo>
                      <a:pt x="80465" y="105029"/>
                    </a:lnTo>
                    <a:lnTo>
                      <a:pt x="80465" y="94865"/>
                    </a:lnTo>
                    <a:lnTo>
                      <a:pt x="79618" y="95712"/>
                    </a:lnTo>
                    <a:lnTo>
                      <a:pt x="78489" y="96276"/>
                    </a:lnTo>
                    <a:lnTo>
                      <a:pt x="77077" y="96841"/>
                    </a:lnTo>
                    <a:lnTo>
                      <a:pt x="75383" y="97406"/>
                    </a:lnTo>
                    <a:lnTo>
                      <a:pt x="73689" y="97970"/>
                    </a:lnTo>
                    <a:lnTo>
                      <a:pt x="71995" y="98817"/>
                    </a:lnTo>
                    <a:lnTo>
                      <a:pt x="70301" y="99947"/>
                    </a:lnTo>
                    <a:lnTo>
                      <a:pt x="68607" y="101076"/>
                    </a:lnTo>
                    <a:lnTo>
                      <a:pt x="66066" y="101641"/>
                    </a:lnTo>
                    <a:lnTo>
                      <a:pt x="62678" y="101641"/>
                    </a:lnTo>
                    <a:lnTo>
                      <a:pt x="59290" y="101641"/>
                    </a:lnTo>
                    <a:lnTo>
                      <a:pt x="55902" y="101923"/>
                    </a:lnTo>
                    <a:lnTo>
                      <a:pt x="52514" y="102488"/>
                    </a:lnTo>
                    <a:lnTo>
                      <a:pt x="41609" y="101588"/>
                    </a:lnTo>
                    <a:lnTo>
                      <a:pt x="31762" y="98888"/>
                    </a:lnTo>
                    <a:lnTo>
                      <a:pt x="22975" y="94388"/>
                    </a:lnTo>
                    <a:lnTo>
                      <a:pt x="15246" y="88089"/>
                    </a:lnTo>
                    <a:lnTo>
                      <a:pt x="0" y="7284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317" name="그룹 316">
            <a:extLst>
              <a:ext uri="{FF2B5EF4-FFF2-40B4-BE49-F238E27FC236}">
                <a16:creationId xmlns:a16="http://schemas.microsoft.com/office/drawing/2014/main" id="{B0AA0E3B-C939-59F4-DD64-6F1549D848AA}"/>
              </a:ext>
            </a:extLst>
          </p:cNvPr>
          <p:cNvGrpSpPr/>
          <p:nvPr/>
        </p:nvGrpSpPr>
        <p:grpSpPr>
          <a:xfrm>
            <a:off x="8333734" y="5145359"/>
            <a:ext cx="3985266" cy="658533"/>
            <a:chOff x="6818248" y="2403020"/>
            <a:chExt cx="3985266" cy="658533"/>
          </a:xfrm>
        </p:grpSpPr>
        <p:grpSp>
          <p:nvGrpSpPr>
            <p:cNvPr id="318" name="object 87">
              <a:extLst>
                <a:ext uri="{FF2B5EF4-FFF2-40B4-BE49-F238E27FC236}">
                  <a16:creationId xmlns:a16="http://schemas.microsoft.com/office/drawing/2014/main" id="{CE0F7DAB-4ACB-D684-41F5-4039DCA0220F}"/>
                </a:ext>
              </a:extLst>
            </p:cNvPr>
            <p:cNvGrpSpPr/>
            <p:nvPr/>
          </p:nvGrpSpPr>
          <p:grpSpPr>
            <a:xfrm>
              <a:off x="6818248" y="2762152"/>
              <a:ext cx="517525" cy="34925"/>
              <a:chOff x="6818248" y="2762152"/>
              <a:chExt cx="517525" cy="34925"/>
            </a:xfrm>
          </p:grpSpPr>
          <p:sp>
            <p:nvSpPr>
              <p:cNvPr id="334" name="object 88">
                <a:extLst>
                  <a:ext uri="{FF2B5EF4-FFF2-40B4-BE49-F238E27FC236}">
                    <a16:creationId xmlns:a16="http://schemas.microsoft.com/office/drawing/2014/main" id="{9E8D765F-8101-E247-7249-E2482DC471D0}"/>
                  </a:ext>
                </a:extLst>
              </p:cNvPr>
              <p:cNvSpPr/>
              <p:nvPr/>
            </p:nvSpPr>
            <p:spPr>
              <a:xfrm>
                <a:off x="6818680" y="2762580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90" h="34289">
                    <a:moveTo>
                      <a:pt x="503961" y="0"/>
                    </a:moveTo>
                    <a:lnTo>
                      <a:pt x="11849" y="0"/>
                    </a:lnTo>
                    <a:lnTo>
                      <a:pt x="3949" y="3949"/>
                    </a:lnTo>
                    <a:lnTo>
                      <a:pt x="0" y="9588"/>
                    </a:lnTo>
                    <a:lnTo>
                      <a:pt x="0" y="24269"/>
                    </a:lnTo>
                    <a:lnTo>
                      <a:pt x="3949" y="29921"/>
                    </a:lnTo>
                    <a:lnTo>
                      <a:pt x="11849" y="33870"/>
                    </a:lnTo>
                    <a:lnTo>
                      <a:pt x="503961" y="33870"/>
                    </a:lnTo>
                    <a:lnTo>
                      <a:pt x="512432" y="29362"/>
                    </a:lnTo>
                    <a:lnTo>
                      <a:pt x="516674" y="23710"/>
                    </a:lnTo>
                    <a:lnTo>
                      <a:pt x="516674" y="10160"/>
                    </a:lnTo>
                    <a:lnTo>
                      <a:pt x="512432" y="4508"/>
                    </a:lnTo>
                    <a:lnTo>
                      <a:pt x="50396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5" name="object 89">
                <a:extLst>
                  <a:ext uri="{FF2B5EF4-FFF2-40B4-BE49-F238E27FC236}">
                    <a16:creationId xmlns:a16="http://schemas.microsoft.com/office/drawing/2014/main" id="{B3E7B7C5-1767-51BF-9BFE-CB2A977ADA49}"/>
                  </a:ext>
                </a:extLst>
              </p:cNvPr>
              <p:cNvSpPr/>
              <p:nvPr/>
            </p:nvSpPr>
            <p:spPr>
              <a:xfrm>
                <a:off x="6818671" y="2762576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90" h="34289">
                    <a:moveTo>
                      <a:pt x="0" y="27951"/>
                    </a:moveTo>
                    <a:lnTo>
                      <a:pt x="0" y="24281"/>
                    </a:lnTo>
                    <a:lnTo>
                      <a:pt x="0" y="16940"/>
                    </a:lnTo>
                    <a:lnTo>
                      <a:pt x="0" y="9599"/>
                    </a:lnTo>
                    <a:lnTo>
                      <a:pt x="3952" y="3952"/>
                    </a:lnTo>
                    <a:lnTo>
                      <a:pt x="11858" y="0"/>
                    </a:lnTo>
                    <a:lnTo>
                      <a:pt x="503970" y="0"/>
                    </a:lnTo>
                    <a:lnTo>
                      <a:pt x="512441" y="4517"/>
                    </a:lnTo>
                    <a:lnTo>
                      <a:pt x="516676" y="10164"/>
                    </a:lnTo>
                    <a:lnTo>
                      <a:pt x="516676" y="16940"/>
                    </a:lnTo>
                    <a:lnTo>
                      <a:pt x="516676" y="23716"/>
                    </a:lnTo>
                    <a:lnTo>
                      <a:pt x="512441" y="29363"/>
                    </a:lnTo>
                    <a:lnTo>
                      <a:pt x="503970" y="33880"/>
                    </a:lnTo>
                    <a:lnTo>
                      <a:pt x="11858" y="33880"/>
                    </a:lnTo>
                    <a:lnTo>
                      <a:pt x="3952" y="29927"/>
                    </a:lnTo>
                    <a:lnTo>
                      <a:pt x="0" y="24281"/>
                    </a:lnTo>
                    <a:lnTo>
                      <a:pt x="0" y="16940"/>
                    </a:lnTo>
                    <a:lnTo>
                      <a:pt x="0" y="2795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19" name="object 90">
              <a:extLst>
                <a:ext uri="{FF2B5EF4-FFF2-40B4-BE49-F238E27FC236}">
                  <a16:creationId xmlns:a16="http://schemas.microsoft.com/office/drawing/2014/main" id="{1C542F42-4DCB-5CBD-8B04-0E644E0DE42C}"/>
                </a:ext>
              </a:extLst>
            </p:cNvPr>
            <p:cNvGrpSpPr/>
            <p:nvPr/>
          </p:nvGrpSpPr>
          <p:grpSpPr>
            <a:xfrm>
              <a:off x="7434878" y="2617314"/>
              <a:ext cx="401955" cy="382905"/>
              <a:chOff x="7434878" y="2617314"/>
              <a:chExt cx="401955" cy="382905"/>
            </a:xfrm>
          </p:grpSpPr>
          <p:sp>
            <p:nvSpPr>
              <p:cNvPr id="332" name="object 91">
                <a:extLst>
                  <a:ext uri="{FF2B5EF4-FFF2-40B4-BE49-F238E27FC236}">
                    <a16:creationId xmlns:a16="http://schemas.microsoft.com/office/drawing/2014/main" id="{0CA06961-EDE9-56EC-BBC9-9A06343E21AD}"/>
                  </a:ext>
                </a:extLst>
              </p:cNvPr>
              <p:cNvSpPr/>
              <p:nvPr/>
            </p:nvSpPr>
            <p:spPr>
              <a:xfrm>
                <a:off x="7435303" y="2617736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4" h="382269">
                    <a:moveTo>
                      <a:pt x="209207" y="0"/>
                    </a:moveTo>
                    <a:lnTo>
                      <a:pt x="169978" y="5185"/>
                    </a:lnTo>
                    <a:lnTo>
                      <a:pt x="132761" y="19904"/>
                    </a:lnTo>
                    <a:lnTo>
                      <a:pt x="97555" y="44151"/>
                    </a:lnTo>
                    <a:lnTo>
                      <a:pt x="64363" y="77927"/>
                    </a:lnTo>
                    <a:lnTo>
                      <a:pt x="36202" y="116994"/>
                    </a:lnTo>
                    <a:lnTo>
                      <a:pt x="16089" y="157119"/>
                    </a:lnTo>
                    <a:lnTo>
                      <a:pt x="4022" y="198304"/>
                    </a:lnTo>
                    <a:lnTo>
                      <a:pt x="0" y="240550"/>
                    </a:lnTo>
                    <a:lnTo>
                      <a:pt x="2081" y="272740"/>
                    </a:lnTo>
                    <a:lnTo>
                      <a:pt x="2126" y="273428"/>
                    </a:lnTo>
                    <a:lnTo>
                      <a:pt x="20006" y="328693"/>
                    </a:lnTo>
                    <a:lnTo>
                      <a:pt x="54046" y="362945"/>
                    </a:lnTo>
                    <a:lnTo>
                      <a:pt x="95126" y="379886"/>
                    </a:lnTo>
                    <a:lnTo>
                      <a:pt x="117728" y="382003"/>
                    </a:lnTo>
                    <a:lnTo>
                      <a:pt x="143455" y="379038"/>
                    </a:lnTo>
                    <a:lnTo>
                      <a:pt x="168971" y="370144"/>
                    </a:lnTo>
                    <a:lnTo>
                      <a:pt x="194276" y="355321"/>
                    </a:lnTo>
                    <a:lnTo>
                      <a:pt x="198883" y="351510"/>
                    </a:lnTo>
                    <a:lnTo>
                      <a:pt x="123659" y="351510"/>
                    </a:lnTo>
                    <a:lnTo>
                      <a:pt x="113439" y="350236"/>
                    </a:lnTo>
                    <a:lnTo>
                      <a:pt x="80568" y="327575"/>
                    </a:lnTo>
                    <a:lnTo>
                      <a:pt x="72007" y="283958"/>
                    </a:lnTo>
                    <a:lnTo>
                      <a:pt x="71996" y="283743"/>
                    </a:lnTo>
                    <a:lnTo>
                      <a:pt x="72555" y="281495"/>
                    </a:lnTo>
                    <a:lnTo>
                      <a:pt x="72834" y="278104"/>
                    </a:lnTo>
                    <a:lnTo>
                      <a:pt x="72834" y="264261"/>
                    </a:lnTo>
                    <a:lnTo>
                      <a:pt x="78818" y="228583"/>
                    </a:lnTo>
                    <a:lnTo>
                      <a:pt x="96183" y="159132"/>
                    </a:lnTo>
                    <a:lnTo>
                      <a:pt x="115931" y="105192"/>
                    </a:lnTo>
                    <a:lnTo>
                      <a:pt x="137104" y="70883"/>
                    </a:lnTo>
                    <a:lnTo>
                      <a:pt x="177655" y="37055"/>
                    </a:lnTo>
                    <a:lnTo>
                      <a:pt x="206667" y="30492"/>
                    </a:lnTo>
                    <a:lnTo>
                      <a:pt x="275033" y="30492"/>
                    </a:lnTo>
                    <a:lnTo>
                      <a:pt x="268282" y="23343"/>
                    </a:lnTo>
                    <a:lnTo>
                      <a:pt x="249862" y="10374"/>
                    </a:lnTo>
                    <a:lnTo>
                      <a:pt x="230172" y="2593"/>
                    </a:lnTo>
                    <a:lnTo>
                      <a:pt x="209207" y="0"/>
                    </a:lnTo>
                    <a:close/>
                  </a:path>
                  <a:path w="400684" h="382269">
                    <a:moveTo>
                      <a:pt x="289779" y="329768"/>
                    </a:moveTo>
                    <a:lnTo>
                      <a:pt x="225577" y="329768"/>
                    </a:lnTo>
                    <a:lnTo>
                      <a:pt x="226148" y="330339"/>
                    </a:lnTo>
                    <a:lnTo>
                      <a:pt x="231228" y="343039"/>
                    </a:lnTo>
                    <a:lnTo>
                      <a:pt x="266961" y="374850"/>
                    </a:lnTo>
                    <a:lnTo>
                      <a:pt x="304914" y="382003"/>
                    </a:lnTo>
                    <a:lnTo>
                      <a:pt x="313956" y="382003"/>
                    </a:lnTo>
                    <a:lnTo>
                      <a:pt x="352348" y="362521"/>
                    </a:lnTo>
                    <a:lnTo>
                      <a:pt x="361535" y="351510"/>
                    </a:lnTo>
                    <a:lnTo>
                      <a:pt x="312547" y="351510"/>
                    </a:lnTo>
                    <a:lnTo>
                      <a:pt x="304634" y="350939"/>
                    </a:lnTo>
                    <a:lnTo>
                      <a:pt x="289860" y="330339"/>
                    </a:lnTo>
                    <a:lnTo>
                      <a:pt x="289779" y="329768"/>
                    </a:lnTo>
                    <a:close/>
                  </a:path>
                  <a:path w="400684" h="382269">
                    <a:moveTo>
                      <a:pt x="275033" y="30492"/>
                    </a:moveTo>
                    <a:lnTo>
                      <a:pt x="206667" y="30492"/>
                    </a:lnTo>
                    <a:lnTo>
                      <a:pt x="217995" y="31866"/>
                    </a:lnTo>
                    <a:lnTo>
                      <a:pt x="228263" y="35148"/>
                    </a:lnTo>
                    <a:lnTo>
                      <a:pt x="258119" y="62893"/>
                    </a:lnTo>
                    <a:lnTo>
                      <a:pt x="269341" y="92316"/>
                    </a:lnTo>
                    <a:lnTo>
                      <a:pt x="269341" y="95707"/>
                    </a:lnTo>
                    <a:lnTo>
                      <a:pt x="256640" y="151137"/>
                    </a:lnTo>
                    <a:lnTo>
                      <a:pt x="247319" y="189725"/>
                    </a:lnTo>
                    <a:lnTo>
                      <a:pt x="237952" y="228108"/>
                    </a:lnTo>
                    <a:lnTo>
                      <a:pt x="226513" y="273428"/>
                    </a:lnTo>
                    <a:lnTo>
                      <a:pt x="201265" y="310377"/>
                    </a:lnTo>
                    <a:lnTo>
                      <a:pt x="171464" y="335785"/>
                    </a:lnTo>
                    <a:lnTo>
                      <a:pt x="123659" y="351510"/>
                    </a:lnTo>
                    <a:lnTo>
                      <a:pt x="198883" y="351510"/>
                    </a:lnTo>
                    <a:lnTo>
                      <a:pt x="219367" y="334568"/>
                    </a:lnTo>
                    <a:lnTo>
                      <a:pt x="222757" y="331177"/>
                    </a:lnTo>
                    <a:lnTo>
                      <a:pt x="224447" y="330047"/>
                    </a:lnTo>
                    <a:lnTo>
                      <a:pt x="225577" y="329768"/>
                    </a:lnTo>
                    <a:lnTo>
                      <a:pt x="289779" y="329768"/>
                    </a:lnTo>
                    <a:lnTo>
                      <a:pt x="289194" y="325622"/>
                    </a:lnTo>
                    <a:lnTo>
                      <a:pt x="297300" y="272740"/>
                    </a:lnTo>
                    <a:lnTo>
                      <a:pt x="307254" y="230814"/>
                    </a:lnTo>
                    <a:lnTo>
                      <a:pt x="334726" y="120168"/>
                    </a:lnTo>
                    <a:lnTo>
                      <a:pt x="344517" y="79194"/>
                    </a:lnTo>
                    <a:lnTo>
                      <a:pt x="350391" y="52406"/>
                    </a:lnTo>
                    <a:lnTo>
                      <a:pt x="352084" y="41503"/>
                    </a:lnTo>
                    <a:lnTo>
                      <a:pt x="285432" y="41503"/>
                    </a:lnTo>
                    <a:lnTo>
                      <a:pt x="275033" y="30492"/>
                    </a:lnTo>
                    <a:close/>
                  </a:path>
                  <a:path w="400684" h="382269">
                    <a:moveTo>
                      <a:pt x="395262" y="243941"/>
                    </a:moveTo>
                    <a:lnTo>
                      <a:pt x="376631" y="243941"/>
                    </a:lnTo>
                    <a:lnTo>
                      <a:pt x="373811" y="244221"/>
                    </a:lnTo>
                    <a:lnTo>
                      <a:pt x="372681" y="244779"/>
                    </a:lnTo>
                    <a:lnTo>
                      <a:pt x="370420" y="245351"/>
                    </a:lnTo>
                    <a:lnTo>
                      <a:pt x="367601" y="251282"/>
                    </a:lnTo>
                    <a:lnTo>
                      <a:pt x="364210" y="262572"/>
                    </a:lnTo>
                    <a:lnTo>
                      <a:pt x="355688" y="291793"/>
                    </a:lnTo>
                    <a:lnTo>
                      <a:pt x="347057" y="315085"/>
                    </a:lnTo>
                    <a:lnTo>
                      <a:pt x="323265" y="348399"/>
                    </a:lnTo>
                    <a:lnTo>
                      <a:pt x="312547" y="351510"/>
                    </a:lnTo>
                    <a:lnTo>
                      <a:pt x="361535" y="351510"/>
                    </a:lnTo>
                    <a:lnTo>
                      <a:pt x="385274" y="306827"/>
                    </a:lnTo>
                    <a:lnTo>
                      <a:pt x="399224" y="262572"/>
                    </a:lnTo>
                    <a:lnTo>
                      <a:pt x="400634" y="254952"/>
                    </a:lnTo>
                    <a:lnTo>
                      <a:pt x="400634" y="246481"/>
                    </a:lnTo>
                    <a:lnTo>
                      <a:pt x="395262" y="243941"/>
                    </a:lnTo>
                    <a:close/>
                  </a:path>
                  <a:path w="400684" h="382269">
                    <a:moveTo>
                      <a:pt x="331736" y="16090"/>
                    </a:moveTo>
                    <a:lnTo>
                      <a:pt x="324396" y="16090"/>
                    </a:lnTo>
                    <a:lnTo>
                      <a:pt x="312432" y="17679"/>
                    </a:lnTo>
                    <a:lnTo>
                      <a:pt x="301952" y="22444"/>
                    </a:lnTo>
                    <a:lnTo>
                      <a:pt x="296357" y="27381"/>
                    </a:lnTo>
                    <a:lnTo>
                      <a:pt x="292880" y="30492"/>
                    </a:lnTo>
                    <a:lnTo>
                      <a:pt x="285432" y="41503"/>
                    </a:lnTo>
                    <a:lnTo>
                      <a:pt x="352084" y="41503"/>
                    </a:lnTo>
                    <a:lnTo>
                      <a:pt x="352265" y="40338"/>
                    </a:lnTo>
                    <a:lnTo>
                      <a:pt x="352348" y="33032"/>
                    </a:lnTo>
                    <a:lnTo>
                      <a:pt x="349529" y="27381"/>
                    </a:lnTo>
                    <a:lnTo>
                      <a:pt x="338239" y="18351"/>
                    </a:lnTo>
                    <a:lnTo>
                      <a:pt x="331736" y="160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3" name="object 92">
                <a:extLst>
                  <a:ext uri="{FF2B5EF4-FFF2-40B4-BE49-F238E27FC236}">
                    <a16:creationId xmlns:a16="http://schemas.microsoft.com/office/drawing/2014/main" id="{F6CDE897-32FA-073A-4F85-718F1C1B83C6}"/>
                  </a:ext>
                </a:extLst>
              </p:cNvPr>
              <p:cNvSpPr/>
              <p:nvPr/>
            </p:nvSpPr>
            <p:spPr>
              <a:xfrm>
                <a:off x="7435302" y="2617737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4" h="382269">
                    <a:moveTo>
                      <a:pt x="0" y="240550"/>
                    </a:moveTo>
                    <a:lnTo>
                      <a:pt x="4023" y="198306"/>
                    </a:lnTo>
                    <a:lnTo>
                      <a:pt x="16093" y="157120"/>
                    </a:lnTo>
                    <a:lnTo>
                      <a:pt x="36209" y="116993"/>
                    </a:lnTo>
                    <a:lnTo>
                      <a:pt x="64372" y="77924"/>
                    </a:lnTo>
                    <a:lnTo>
                      <a:pt x="97565" y="44150"/>
                    </a:lnTo>
                    <a:lnTo>
                      <a:pt x="132769" y="19904"/>
                    </a:lnTo>
                    <a:lnTo>
                      <a:pt x="169984" y="5188"/>
                    </a:lnTo>
                    <a:lnTo>
                      <a:pt x="209211" y="0"/>
                    </a:lnTo>
                    <a:lnTo>
                      <a:pt x="230174" y="2593"/>
                    </a:lnTo>
                    <a:lnTo>
                      <a:pt x="249867" y="10375"/>
                    </a:lnTo>
                    <a:lnTo>
                      <a:pt x="268290" y="23345"/>
                    </a:lnTo>
                    <a:lnTo>
                      <a:pt x="285442" y="41503"/>
                    </a:lnTo>
                    <a:lnTo>
                      <a:pt x="292959" y="30386"/>
                    </a:lnTo>
                    <a:lnTo>
                      <a:pt x="301959" y="22445"/>
                    </a:lnTo>
                    <a:lnTo>
                      <a:pt x="312440" y="17681"/>
                    </a:lnTo>
                    <a:lnTo>
                      <a:pt x="324404" y="16093"/>
                    </a:lnTo>
                    <a:lnTo>
                      <a:pt x="331745" y="16093"/>
                    </a:lnTo>
                    <a:lnTo>
                      <a:pt x="338239" y="18352"/>
                    </a:lnTo>
                    <a:lnTo>
                      <a:pt x="343886" y="22869"/>
                    </a:lnTo>
                    <a:lnTo>
                      <a:pt x="349533" y="27386"/>
                    </a:lnTo>
                    <a:lnTo>
                      <a:pt x="352356" y="33033"/>
                    </a:lnTo>
                    <a:lnTo>
                      <a:pt x="352356" y="39809"/>
                    </a:lnTo>
                    <a:lnTo>
                      <a:pt x="350397" y="52408"/>
                    </a:lnTo>
                    <a:lnTo>
                      <a:pt x="344521" y="79195"/>
                    </a:lnTo>
                    <a:lnTo>
                      <a:pt x="334727" y="120169"/>
                    </a:lnTo>
                    <a:lnTo>
                      <a:pt x="321016" y="175331"/>
                    </a:lnTo>
                    <a:lnTo>
                      <a:pt x="307252" y="230810"/>
                    </a:lnTo>
                    <a:lnTo>
                      <a:pt x="297300" y="272737"/>
                    </a:lnTo>
                    <a:lnTo>
                      <a:pt x="291159" y="301112"/>
                    </a:lnTo>
                    <a:lnTo>
                      <a:pt x="288830" y="315934"/>
                    </a:lnTo>
                    <a:lnTo>
                      <a:pt x="289200" y="325622"/>
                    </a:lnTo>
                    <a:lnTo>
                      <a:pt x="312546" y="351509"/>
                    </a:lnTo>
                    <a:lnTo>
                      <a:pt x="317628" y="350944"/>
                    </a:lnTo>
                    <a:lnTo>
                      <a:pt x="347062" y="315087"/>
                    </a:lnTo>
                    <a:lnTo>
                      <a:pt x="364214" y="262573"/>
                    </a:lnTo>
                    <a:lnTo>
                      <a:pt x="367602" y="251279"/>
                    </a:lnTo>
                    <a:lnTo>
                      <a:pt x="370425" y="245350"/>
                    </a:lnTo>
                    <a:lnTo>
                      <a:pt x="372684" y="244785"/>
                    </a:lnTo>
                    <a:lnTo>
                      <a:pt x="373813" y="244220"/>
                    </a:lnTo>
                    <a:lnTo>
                      <a:pt x="376637" y="243938"/>
                    </a:lnTo>
                    <a:lnTo>
                      <a:pt x="381154" y="243938"/>
                    </a:lnTo>
                    <a:lnTo>
                      <a:pt x="384542" y="243938"/>
                    </a:lnTo>
                    <a:lnTo>
                      <a:pt x="395271" y="243938"/>
                    </a:lnTo>
                    <a:lnTo>
                      <a:pt x="400635" y="246479"/>
                    </a:lnTo>
                    <a:lnTo>
                      <a:pt x="400635" y="251561"/>
                    </a:lnTo>
                    <a:lnTo>
                      <a:pt x="400635" y="254950"/>
                    </a:lnTo>
                    <a:lnTo>
                      <a:pt x="390048" y="294759"/>
                    </a:lnTo>
                    <a:lnTo>
                      <a:pt x="373001" y="333298"/>
                    </a:lnTo>
                    <a:lnTo>
                      <a:pt x="346532" y="367761"/>
                    </a:lnTo>
                    <a:lnTo>
                      <a:pt x="313958" y="382001"/>
                    </a:lnTo>
                    <a:lnTo>
                      <a:pt x="304923" y="382001"/>
                    </a:lnTo>
                    <a:lnTo>
                      <a:pt x="266966" y="374854"/>
                    </a:lnTo>
                    <a:lnTo>
                      <a:pt x="235045" y="349762"/>
                    </a:lnTo>
                    <a:lnTo>
                      <a:pt x="226151" y="330333"/>
                    </a:lnTo>
                    <a:lnTo>
                      <a:pt x="225586" y="329769"/>
                    </a:lnTo>
                    <a:lnTo>
                      <a:pt x="224457" y="330051"/>
                    </a:lnTo>
                    <a:lnTo>
                      <a:pt x="222763" y="331180"/>
                    </a:lnTo>
                    <a:lnTo>
                      <a:pt x="221634" y="332310"/>
                    </a:lnTo>
                    <a:lnTo>
                      <a:pt x="220504" y="333439"/>
                    </a:lnTo>
                    <a:lnTo>
                      <a:pt x="168978" y="370143"/>
                    </a:lnTo>
                    <a:lnTo>
                      <a:pt x="117734" y="382001"/>
                    </a:lnTo>
                    <a:lnTo>
                      <a:pt x="95129" y="379883"/>
                    </a:lnTo>
                    <a:lnTo>
                      <a:pt x="54049" y="362943"/>
                    </a:lnTo>
                    <a:lnTo>
                      <a:pt x="20010" y="328692"/>
                    </a:lnTo>
                    <a:lnTo>
                      <a:pt x="2223" y="274907"/>
                    </a:lnTo>
                    <a:lnTo>
                      <a:pt x="0" y="240550"/>
                    </a:lnTo>
                    <a:close/>
                  </a:path>
                  <a:path w="400684" h="382269">
                    <a:moveTo>
                      <a:pt x="269349" y="95712"/>
                    </a:moveTo>
                    <a:lnTo>
                      <a:pt x="269349" y="92324"/>
                    </a:lnTo>
                    <a:lnTo>
                      <a:pt x="267937" y="86112"/>
                    </a:lnTo>
                    <a:lnTo>
                      <a:pt x="245632" y="47432"/>
                    </a:lnTo>
                    <a:lnTo>
                      <a:pt x="206670" y="30492"/>
                    </a:lnTo>
                    <a:lnTo>
                      <a:pt x="192006" y="32133"/>
                    </a:lnTo>
                    <a:lnTo>
                      <a:pt x="149920" y="56749"/>
                    </a:lnTo>
                    <a:lnTo>
                      <a:pt x="125781" y="87030"/>
                    </a:lnTo>
                    <a:lnTo>
                      <a:pt x="107570" y="125357"/>
                    </a:lnTo>
                    <a:lnTo>
                      <a:pt x="86606" y="193541"/>
                    </a:lnTo>
                    <a:lnTo>
                      <a:pt x="72842" y="264267"/>
                    </a:lnTo>
                    <a:lnTo>
                      <a:pt x="72842" y="265961"/>
                    </a:lnTo>
                    <a:lnTo>
                      <a:pt x="72842" y="269067"/>
                    </a:lnTo>
                    <a:lnTo>
                      <a:pt x="72842" y="273584"/>
                    </a:lnTo>
                    <a:lnTo>
                      <a:pt x="72842" y="278101"/>
                    </a:lnTo>
                    <a:lnTo>
                      <a:pt x="72560" y="281489"/>
                    </a:lnTo>
                    <a:lnTo>
                      <a:pt x="80571" y="327581"/>
                    </a:lnTo>
                    <a:lnTo>
                      <a:pt x="113446" y="350238"/>
                    </a:lnTo>
                    <a:lnTo>
                      <a:pt x="123663" y="351509"/>
                    </a:lnTo>
                    <a:lnTo>
                      <a:pt x="139703" y="349762"/>
                    </a:lnTo>
                    <a:lnTo>
                      <a:pt x="187189" y="323557"/>
                    </a:lnTo>
                    <a:lnTo>
                      <a:pt x="219904" y="288777"/>
                    </a:lnTo>
                    <a:lnTo>
                      <a:pt x="237956" y="228110"/>
                    </a:lnTo>
                    <a:lnTo>
                      <a:pt x="247326" y="189730"/>
                    </a:lnTo>
                    <a:lnTo>
                      <a:pt x="256644" y="151138"/>
                    </a:lnTo>
                    <a:lnTo>
                      <a:pt x="267655" y="104129"/>
                    </a:lnTo>
                    <a:lnTo>
                      <a:pt x="269349" y="9571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20" name="object 93">
              <a:extLst>
                <a:ext uri="{FF2B5EF4-FFF2-40B4-BE49-F238E27FC236}">
                  <a16:creationId xmlns:a16="http://schemas.microsoft.com/office/drawing/2014/main" id="{BF1E0DBF-8C27-687C-F221-DA930DFC60BD}"/>
                </a:ext>
              </a:extLst>
            </p:cNvPr>
            <p:cNvGrpSpPr/>
            <p:nvPr/>
          </p:nvGrpSpPr>
          <p:grpSpPr>
            <a:xfrm>
              <a:off x="8091303" y="2497038"/>
              <a:ext cx="565150" cy="564515"/>
              <a:chOff x="8091303" y="2497038"/>
              <a:chExt cx="565150" cy="564515"/>
            </a:xfrm>
          </p:grpSpPr>
          <p:sp>
            <p:nvSpPr>
              <p:cNvPr id="330" name="object 94">
                <a:extLst>
                  <a:ext uri="{FF2B5EF4-FFF2-40B4-BE49-F238E27FC236}">
                    <a16:creationId xmlns:a16="http://schemas.microsoft.com/office/drawing/2014/main" id="{B139B1C8-22B0-755B-59D9-F01B0277C8A2}"/>
                  </a:ext>
                </a:extLst>
              </p:cNvPr>
              <p:cNvSpPr/>
              <p:nvPr/>
            </p:nvSpPr>
            <p:spPr>
              <a:xfrm>
                <a:off x="8091728" y="2497454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563880">
                    <a:moveTo>
                      <a:pt x="298996" y="298996"/>
                    </a:moveTo>
                    <a:lnTo>
                      <a:pt x="265112" y="298996"/>
                    </a:lnTo>
                    <a:lnTo>
                      <a:pt x="265112" y="551408"/>
                    </a:lnTo>
                    <a:lnTo>
                      <a:pt x="268503" y="559320"/>
                    </a:lnTo>
                    <a:lnTo>
                      <a:pt x="273583" y="563270"/>
                    </a:lnTo>
                    <a:lnTo>
                      <a:pt x="289394" y="563270"/>
                    </a:lnTo>
                    <a:lnTo>
                      <a:pt x="294474" y="559320"/>
                    </a:lnTo>
                    <a:lnTo>
                      <a:pt x="298996" y="551408"/>
                    </a:lnTo>
                    <a:lnTo>
                      <a:pt x="298996" y="298996"/>
                    </a:lnTo>
                    <a:close/>
                  </a:path>
                  <a:path w="564515" h="563880">
                    <a:moveTo>
                      <a:pt x="551408" y="265125"/>
                    </a:moveTo>
                    <a:lnTo>
                      <a:pt x="11861" y="265125"/>
                    </a:lnTo>
                    <a:lnTo>
                      <a:pt x="3949" y="269074"/>
                    </a:lnTo>
                    <a:lnTo>
                      <a:pt x="0" y="274713"/>
                    </a:lnTo>
                    <a:lnTo>
                      <a:pt x="0" y="289394"/>
                    </a:lnTo>
                    <a:lnTo>
                      <a:pt x="3949" y="295046"/>
                    </a:lnTo>
                    <a:lnTo>
                      <a:pt x="11861" y="298996"/>
                    </a:lnTo>
                    <a:lnTo>
                      <a:pt x="551408" y="298996"/>
                    </a:lnTo>
                    <a:lnTo>
                      <a:pt x="559879" y="294487"/>
                    </a:lnTo>
                    <a:lnTo>
                      <a:pt x="564108" y="288836"/>
                    </a:lnTo>
                    <a:lnTo>
                      <a:pt x="564108" y="275285"/>
                    </a:lnTo>
                    <a:lnTo>
                      <a:pt x="559879" y="269633"/>
                    </a:lnTo>
                    <a:lnTo>
                      <a:pt x="551408" y="265125"/>
                    </a:lnTo>
                    <a:close/>
                  </a:path>
                  <a:path w="564515" h="563880">
                    <a:moveTo>
                      <a:pt x="289394" y="0"/>
                    </a:moveTo>
                    <a:lnTo>
                      <a:pt x="276974" y="0"/>
                    </a:lnTo>
                    <a:lnTo>
                      <a:pt x="271614" y="3670"/>
                    </a:lnTo>
                    <a:lnTo>
                      <a:pt x="265963" y="11010"/>
                    </a:lnTo>
                    <a:lnTo>
                      <a:pt x="265112" y="138074"/>
                    </a:lnTo>
                    <a:lnTo>
                      <a:pt x="265112" y="265125"/>
                    </a:lnTo>
                    <a:lnTo>
                      <a:pt x="298996" y="265125"/>
                    </a:lnTo>
                    <a:lnTo>
                      <a:pt x="298996" y="12712"/>
                    </a:lnTo>
                    <a:lnTo>
                      <a:pt x="295046" y="4241"/>
                    </a:lnTo>
                    <a:lnTo>
                      <a:pt x="28939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1" name="object 95">
                <a:extLst>
                  <a:ext uri="{FF2B5EF4-FFF2-40B4-BE49-F238E27FC236}">
                    <a16:creationId xmlns:a16="http://schemas.microsoft.com/office/drawing/2014/main" id="{3BFF9725-7B0C-D532-3EEF-50880F5AC806}"/>
                  </a:ext>
                </a:extLst>
              </p:cNvPr>
              <p:cNvSpPr/>
              <p:nvPr/>
            </p:nvSpPr>
            <p:spPr>
              <a:xfrm>
                <a:off x="8091726" y="2497462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563880">
                    <a:moveTo>
                      <a:pt x="0" y="293065"/>
                    </a:moveTo>
                    <a:lnTo>
                      <a:pt x="0" y="289395"/>
                    </a:lnTo>
                    <a:lnTo>
                      <a:pt x="0" y="282054"/>
                    </a:lnTo>
                    <a:lnTo>
                      <a:pt x="0" y="274713"/>
                    </a:lnTo>
                    <a:lnTo>
                      <a:pt x="3952" y="269067"/>
                    </a:lnTo>
                    <a:lnTo>
                      <a:pt x="11858" y="265114"/>
                    </a:lnTo>
                    <a:lnTo>
                      <a:pt x="265114" y="265114"/>
                    </a:lnTo>
                    <a:lnTo>
                      <a:pt x="265114" y="138062"/>
                    </a:lnTo>
                    <a:lnTo>
                      <a:pt x="265961" y="11011"/>
                    </a:lnTo>
                    <a:lnTo>
                      <a:pt x="271608" y="3670"/>
                    </a:lnTo>
                    <a:lnTo>
                      <a:pt x="276972" y="0"/>
                    </a:lnTo>
                    <a:lnTo>
                      <a:pt x="282054" y="0"/>
                    </a:lnTo>
                    <a:lnTo>
                      <a:pt x="289395" y="0"/>
                    </a:lnTo>
                    <a:lnTo>
                      <a:pt x="295041" y="4235"/>
                    </a:lnTo>
                    <a:lnTo>
                      <a:pt x="298994" y="12705"/>
                    </a:lnTo>
                    <a:lnTo>
                      <a:pt x="298994" y="265114"/>
                    </a:lnTo>
                    <a:lnTo>
                      <a:pt x="551403" y="265114"/>
                    </a:lnTo>
                    <a:lnTo>
                      <a:pt x="559873" y="269631"/>
                    </a:lnTo>
                    <a:lnTo>
                      <a:pt x="564108" y="275278"/>
                    </a:lnTo>
                    <a:lnTo>
                      <a:pt x="564108" y="282054"/>
                    </a:lnTo>
                    <a:lnTo>
                      <a:pt x="564108" y="288830"/>
                    </a:lnTo>
                    <a:lnTo>
                      <a:pt x="559873" y="294477"/>
                    </a:lnTo>
                    <a:lnTo>
                      <a:pt x="551403" y="298994"/>
                    </a:lnTo>
                    <a:lnTo>
                      <a:pt x="298994" y="298994"/>
                    </a:lnTo>
                    <a:lnTo>
                      <a:pt x="298994" y="551403"/>
                    </a:lnTo>
                    <a:lnTo>
                      <a:pt x="294477" y="559308"/>
                    </a:lnTo>
                    <a:lnTo>
                      <a:pt x="289395" y="563261"/>
                    </a:lnTo>
                    <a:lnTo>
                      <a:pt x="283748" y="563261"/>
                    </a:lnTo>
                    <a:lnTo>
                      <a:pt x="282054" y="563261"/>
                    </a:lnTo>
                    <a:lnTo>
                      <a:pt x="280360" y="563261"/>
                    </a:lnTo>
                    <a:lnTo>
                      <a:pt x="273584" y="563261"/>
                    </a:lnTo>
                    <a:lnTo>
                      <a:pt x="268502" y="559308"/>
                    </a:lnTo>
                    <a:lnTo>
                      <a:pt x="265114" y="551403"/>
                    </a:lnTo>
                    <a:lnTo>
                      <a:pt x="265114" y="298994"/>
                    </a:lnTo>
                    <a:lnTo>
                      <a:pt x="11858" y="298994"/>
                    </a:lnTo>
                    <a:lnTo>
                      <a:pt x="3952" y="295041"/>
                    </a:lnTo>
                    <a:lnTo>
                      <a:pt x="0" y="289395"/>
                    </a:lnTo>
                    <a:lnTo>
                      <a:pt x="0" y="282054"/>
                    </a:lnTo>
                    <a:lnTo>
                      <a:pt x="0" y="293065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21" name="object 96">
              <a:extLst>
                <a:ext uri="{FF2B5EF4-FFF2-40B4-BE49-F238E27FC236}">
                  <a16:creationId xmlns:a16="http://schemas.microsoft.com/office/drawing/2014/main" id="{646CC4E7-1AA1-7CFB-A8E3-F9060227B71A}"/>
                </a:ext>
              </a:extLst>
            </p:cNvPr>
            <p:cNvGrpSpPr/>
            <p:nvPr/>
          </p:nvGrpSpPr>
          <p:grpSpPr>
            <a:xfrm>
              <a:off x="8933235" y="2426736"/>
              <a:ext cx="339090" cy="565150"/>
              <a:chOff x="8933235" y="2426736"/>
              <a:chExt cx="339090" cy="565150"/>
            </a:xfrm>
          </p:grpSpPr>
          <p:sp>
            <p:nvSpPr>
              <p:cNvPr id="328" name="object 97">
                <a:extLst>
                  <a:ext uri="{FF2B5EF4-FFF2-40B4-BE49-F238E27FC236}">
                    <a16:creationId xmlns:a16="http://schemas.microsoft.com/office/drawing/2014/main" id="{EDA540DC-6E42-C2E0-153B-C93A645A8B91}"/>
                  </a:ext>
                </a:extLst>
              </p:cNvPr>
              <p:cNvSpPr/>
              <p:nvPr/>
            </p:nvSpPr>
            <p:spPr>
              <a:xfrm>
                <a:off x="8933662" y="2427160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156692" y="0"/>
                    </a:moveTo>
                    <a:lnTo>
                      <a:pt x="95288" y="11010"/>
                    </a:lnTo>
                    <a:lnTo>
                      <a:pt x="44894" y="44043"/>
                    </a:lnTo>
                    <a:lnTo>
                      <a:pt x="11222" y="92108"/>
                    </a:lnTo>
                    <a:lnTo>
                      <a:pt x="0" y="148221"/>
                    </a:lnTo>
                    <a:lnTo>
                      <a:pt x="847" y="158808"/>
                    </a:lnTo>
                    <a:lnTo>
                      <a:pt x="20906" y="192163"/>
                    </a:lnTo>
                    <a:lnTo>
                      <a:pt x="49974" y="200736"/>
                    </a:lnTo>
                    <a:lnTo>
                      <a:pt x="61564" y="199469"/>
                    </a:lnTo>
                    <a:lnTo>
                      <a:pt x="94013" y="177871"/>
                    </a:lnTo>
                    <a:lnTo>
                      <a:pt x="100633" y="137322"/>
                    </a:lnTo>
                    <a:lnTo>
                      <a:pt x="77551" y="105768"/>
                    </a:lnTo>
                    <a:lnTo>
                      <a:pt x="51384" y="99098"/>
                    </a:lnTo>
                    <a:lnTo>
                      <a:pt x="49974" y="98818"/>
                    </a:lnTo>
                    <a:lnTo>
                      <a:pt x="49974" y="96558"/>
                    </a:lnTo>
                    <a:lnTo>
                      <a:pt x="52793" y="91185"/>
                    </a:lnTo>
                    <a:lnTo>
                      <a:pt x="78290" y="61351"/>
                    </a:lnTo>
                    <a:lnTo>
                      <a:pt x="123661" y="40712"/>
                    </a:lnTo>
                    <a:lnTo>
                      <a:pt x="137210" y="39814"/>
                    </a:lnTo>
                    <a:lnTo>
                      <a:pt x="162356" y="42248"/>
                    </a:lnTo>
                    <a:lnTo>
                      <a:pt x="203436" y="61722"/>
                    </a:lnTo>
                    <a:lnTo>
                      <a:pt x="231968" y="99151"/>
                    </a:lnTo>
                    <a:lnTo>
                      <a:pt x="246370" y="145314"/>
                    </a:lnTo>
                    <a:lnTo>
                      <a:pt x="248170" y="171094"/>
                    </a:lnTo>
                    <a:lnTo>
                      <a:pt x="248011" y="178876"/>
                    </a:lnTo>
                    <a:lnTo>
                      <a:pt x="239699" y="224459"/>
                    </a:lnTo>
                    <a:lnTo>
                      <a:pt x="225036" y="258176"/>
                    </a:lnTo>
                    <a:lnTo>
                      <a:pt x="212969" y="281945"/>
                    </a:lnTo>
                    <a:lnTo>
                      <a:pt x="174689" y="333931"/>
                    </a:lnTo>
                    <a:lnTo>
                      <a:pt x="134834" y="380467"/>
                    </a:lnTo>
                    <a:lnTo>
                      <a:pt x="83851" y="435997"/>
                    </a:lnTo>
                    <a:lnTo>
                      <a:pt x="30492" y="495503"/>
                    </a:lnTo>
                    <a:lnTo>
                      <a:pt x="8575" y="520749"/>
                    </a:lnTo>
                    <a:lnTo>
                      <a:pt x="1689" y="529666"/>
                    </a:lnTo>
                    <a:lnTo>
                      <a:pt x="0" y="533895"/>
                    </a:lnTo>
                    <a:lnTo>
                      <a:pt x="0" y="564108"/>
                    </a:lnTo>
                    <a:lnTo>
                      <a:pt x="314236" y="564108"/>
                    </a:lnTo>
                    <a:lnTo>
                      <a:pt x="314236" y="561568"/>
                    </a:lnTo>
                    <a:lnTo>
                      <a:pt x="315981" y="555427"/>
                    </a:lnTo>
                    <a:lnTo>
                      <a:pt x="318682" y="540392"/>
                    </a:lnTo>
                    <a:lnTo>
                      <a:pt x="322338" y="516464"/>
                    </a:lnTo>
                    <a:lnTo>
                      <a:pt x="334778" y="427100"/>
                    </a:lnTo>
                    <a:lnTo>
                      <a:pt x="337959" y="406565"/>
                    </a:lnTo>
                    <a:lnTo>
                      <a:pt x="337959" y="404025"/>
                    </a:lnTo>
                    <a:lnTo>
                      <a:pt x="304076" y="404025"/>
                    </a:lnTo>
                    <a:lnTo>
                      <a:pt x="304076" y="406565"/>
                    </a:lnTo>
                    <a:lnTo>
                      <a:pt x="297404" y="438909"/>
                    </a:lnTo>
                    <a:lnTo>
                      <a:pt x="287236" y="476604"/>
                    </a:lnTo>
                    <a:lnTo>
                      <a:pt x="244149" y="485124"/>
                    </a:lnTo>
                    <a:lnTo>
                      <a:pt x="201002" y="485917"/>
                    </a:lnTo>
                    <a:lnTo>
                      <a:pt x="142290" y="486181"/>
                    </a:lnTo>
                    <a:lnTo>
                      <a:pt x="77927" y="485330"/>
                    </a:lnTo>
                    <a:lnTo>
                      <a:pt x="153513" y="413657"/>
                    </a:lnTo>
                    <a:lnTo>
                      <a:pt x="176172" y="392587"/>
                    </a:lnTo>
                    <a:lnTo>
                      <a:pt x="195867" y="374695"/>
                    </a:lnTo>
                    <a:lnTo>
                      <a:pt x="233348" y="341769"/>
                    </a:lnTo>
                    <a:lnTo>
                      <a:pt x="251556" y="325251"/>
                    </a:lnTo>
                    <a:lnTo>
                      <a:pt x="280352" y="297294"/>
                    </a:lnTo>
                    <a:lnTo>
                      <a:pt x="312118" y="255687"/>
                    </a:lnTo>
                    <a:lnTo>
                      <a:pt x="333722" y="205819"/>
                    </a:lnTo>
                    <a:lnTo>
                      <a:pt x="337959" y="170243"/>
                    </a:lnTo>
                    <a:lnTo>
                      <a:pt x="334356" y="134300"/>
                    </a:lnTo>
                    <a:lnTo>
                      <a:pt x="308100" y="72897"/>
                    </a:lnTo>
                    <a:lnTo>
                      <a:pt x="258017" y="26681"/>
                    </a:lnTo>
                    <a:lnTo>
                      <a:pt x="193642" y="2964"/>
                    </a:lnTo>
                    <a:lnTo>
                      <a:pt x="15669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9" name="object 98">
                <a:extLst>
                  <a:ext uri="{FF2B5EF4-FFF2-40B4-BE49-F238E27FC236}">
                    <a16:creationId xmlns:a16="http://schemas.microsoft.com/office/drawing/2014/main" id="{FB9C199B-7C6C-D221-F0D5-9950F8E4DDA0}"/>
                  </a:ext>
                </a:extLst>
              </p:cNvPr>
              <p:cNvSpPr/>
              <p:nvPr/>
            </p:nvSpPr>
            <p:spPr>
              <a:xfrm>
                <a:off x="8933658" y="2427160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49973" y="200741"/>
                    </a:moveTo>
                    <a:lnTo>
                      <a:pt x="13552" y="185495"/>
                    </a:lnTo>
                    <a:lnTo>
                      <a:pt x="0" y="148226"/>
                    </a:lnTo>
                    <a:lnTo>
                      <a:pt x="2805" y="119163"/>
                    </a:lnTo>
                    <a:lnTo>
                      <a:pt x="25251" y="67072"/>
                    </a:lnTo>
                    <a:lnTo>
                      <a:pt x="68713" y="24774"/>
                    </a:lnTo>
                    <a:lnTo>
                      <a:pt x="124616" y="2752"/>
                    </a:lnTo>
                    <a:lnTo>
                      <a:pt x="156696" y="0"/>
                    </a:lnTo>
                    <a:lnTo>
                      <a:pt x="193647" y="2964"/>
                    </a:lnTo>
                    <a:lnTo>
                      <a:pt x="258020" y="26680"/>
                    </a:lnTo>
                    <a:lnTo>
                      <a:pt x="308099" y="72895"/>
                    </a:lnTo>
                    <a:lnTo>
                      <a:pt x="334357" y="134304"/>
                    </a:lnTo>
                    <a:lnTo>
                      <a:pt x="337956" y="170249"/>
                    </a:lnTo>
                    <a:lnTo>
                      <a:pt x="336898" y="188248"/>
                    </a:lnTo>
                    <a:lnTo>
                      <a:pt x="321016" y="239703"/>
                    </a:lnTo>
                    <a:lnTo>
                      <a:pt x="291795" y="284489"/>
                    </a:lnTo>
                    <a:lnTo>
                      <a:pt x="251561" y="325251"/>
                    </a:lnTo>
                    <a:lnTo>
                      <a:pt x="212599" y="359979"/>
                    </a:lnTo>
                    <a:lnTo>
                      <a:pt x="195871" y="374696"/>
                    </a:lnTo>
                    <a:lnTo>
                      <a:pt x="176178" y="392589"/>
                    </a:lnTo>
                    <a:lnTo>
                      <a:pt x="153520" y="413658"/>
                    </a:lnTo>
                    <a:lnTo>
                      <a:pt x="127898" y="437904"/>
                    </a:lnTo>
                    <a:lnTo>
                      <a:pt x="77924" y="485336"/>
                    </a:lnTo>
                    <a:lnTo>
                      <a:pt x="142297" y="486183"/>
                    </a:lnTo>
                    <a:lnTo>
                      <a:pt x="201006" y="485919"/>
                    </a:lnTo>
                    <a:lnTo>
                      <a:pt x="244150" y="485124"/>
                    </a:lnTo>
                    <a:lnTo>
                      <a:pt x="283748" y="481948"/>
                    </a:lnTo>
                    <a:lnTo>
                      <a:pt x="297406" y="438909"/>
                    </a:lnTo>
                    <a:lnTo>
                      <a:pt x="304076" y="406564"/>
                    </a:lnTo>
                    <a:lnTo>
                      <a:pt x="304076" y="404023"/>
                    </a:lnTo>
                    <a:lnTo>
                      <a:pt x="337956" y="404023"/>
                    </a:lnTo>
                    <a:lnTo>
                      <a:pt x="337956" y="406564"/>
                    </a:lnTo>
                    <a:lnTo>
                      <a:pt x="336951" y="412335"/>
                    </a:lnTo>
                    <a:lnTo>
                      <a:pt x="334780" y="427104"/>
                    </a:lnTo>
                    <a:lnTo>
                      <a:pt x="331445" y="450873"/>
                    </a:lnTo>
                    <a:lnTo>
                      <a:pt x="326945" y="483642"/>
                    </a:lnTo>
                    <a:lnTo>
                      <a:pt x="322340" y="516464"/>
                    </a:lnTo>
                    <a:lnTo>
                      <a:pt x="318687" y="540392"/>
                    </a:lnTo>
                    <a:lnTo>
                      <a:pt x="315987" y="555426"/>
                    </a:lnTo>
                    <a:lnTo>
                      <a:pt x="314240" y="561567"/>
                    </a:lnTo>
                    <a:lnTo>
                      <a:pt x="314240" y="564108"/>
                    </a:lnTo>
                    <a:lnTo>
                      <a:pt x="0" y="564108"/>
                    </a:lnTo>
                    <a:lnTo>
                      <a:pt x="0" y="548015"/>
                    </a:lnTo>
                    <a:lnTo>
                      <a:pt x="0" y="537851"/>
                    </a:lnTo>
                    <a:lnTo>
                      <a:pt x="0" y="533898"/>
                    </a:lnTo>
                    <a:lnTo>
                      <a:pt x="1694" y="529663"/>
                    </a:lnTo>
                    <a:lnTo>
                      <a:pt x="30492" y="495500"/>
                    </a:lnTo>
                    <a:lnTo>
                      <a:pt x="42350" y="482372"/>
                    </a:lnTo>
                    <a:lnTo>
                      <a:pt x="53361" y="470090"/>
                    </a:lnTo>
                    <a:lnTo>
                      <a:pt x="63525" y="458655"/>
                    </a:lnTo>
                    <a:lnTo>
                      <a:pt x="72842" y="448068"/>
                    </a:lnTo>
                    <a:lnTo>
                      <a:pt x="77501" y="442933"/>
                    </a:lnTo>
                    <a:lnTo>
                      <a:pt x="83853" y="435998"/>
                    </a:lnTo>
                    <a:lnTo>
                      <a:pt x="91900" y="427263"/>
                    </a:lnTo>
                    <a:lnTo>
                      <a:pt x="101641" y="416728"/>
                    </a:lnTo>
                    <a:lnTo>
                      <a:pt x="111381" y="406194"/>
                    </a:lnTo>
                    <a:lnTo>
                      <a:pt x="140392" y="374166"/>
                    </a:lnTo>
                    <a:lnTo>
                      <a:pt x="169402" y="340498"/>
                    </a:lnTo>
                    <a:lnTo>
                      <a:pt x="182477" y="323557"/>
                    </a:lnTo>
                    <a:lnTo>
                      <a:pt x="186977" y="317628"/>
                    </a:lnTo>
                    <a:lnTo>
                      <a:pt x="192218" y="310852"/>
                    </a:lnTo>
                    <a:lnTo>
                      <a:pt x="198200" y="303229"/>
                    </a:lnTo>
                    <a:lnTo>
                      <a:pt x="204076" y="295500"/>
                    </a:lnTo>
                    <a:lnTo>
                      <a:pt x="208999" y="288406"/>
                    </a:lnTo>
                    <a:lnTo>
                      <a:pt x="212970" y="281948"/>
                    </a:lnTo>
                    <a:lnTo>
                      <a:pt x="215987" y="276125"/>
                    </a:lnTo>
                    <a:lnTo>
                      <a:pt x="218687" y="270460"/>
                    </a:lnTo>
                    <a:lnTo>
                      <a:pt x="221704" y="264478"/>
                    </a:lnTo>
                    <a:lnTo>
                      <a:pt x="225039" y="258179"/>
                    </a:lnTo>
                    <a:lnTo>
                      <a:pt x="228692" y="251561"/>
                    </a:lnTo>
                    <a:lnTo>
                      <a:pt x="232239" y="244785"/>
                    </a:lnTo>
                    <a:lnTo>
                      <a:pt x="244309" y="205082"/>
                    </a:lnTo>
                    <a:lnTo>
                      <a:pt x="248173" y="171096"/>
                    </a:lnTo>
                    <a:lnTo>
                      <a:pt x="246374" y="145315"/>
                    </a:lnTo>
                    <a:lnTo>
                      <a:pt x="231974" y="99153"/>
                    </a:lnTo>
                    <a:lnTo>
                      <a:pt x="203441" y="61725"/>
                    </a:lnTo>
                    <a:lnTo>
                      <a:pt x="162361" y="42244"/>
                    </a:lnTo>
                    <a:lnTo>
                      <a:pt x="137215" y="39809"/>
                    </a:lnTo>
                    <a:lnTo>
                      <a:pt x="123663" y="40709"/>
                    </a:lnTo>
                    <a:lnTo>
                      <a:pt x="78295" y="61355"/>
                    </a:lnTo>
                    <a:lnTo>
                      <a:pt x="52796" y="91195"/>
                    </a:lnTo>
                    <a:lnTo>
                      <a:pt x="49973" y="96559"/>
                    </a:lnTo>
                    <a:lnTo>
                      <a:pt x="49973" y="98253"/>
                    </a:lnTo>
                    <a:lnTo>
                      <a:pt x="49973" y="98818"/>
                    </a:lnTo>
                    <a:lnTo>
                      <a:pt x="51385" y="99100"/>
                    </a:lnTo>
                    <a:lnTo>
                      <a:pt x="54208" y="99100"/>
                    </a:lnTo>
                    <a:lnTo>
                      <a:pt x="61884" y="99841"/>
                    </a:lnTo>
                    <a:lnTo>
                      <a:pt x="97618" y="126627"/>
                    </a:lnTo>
                    <a:lnTo>
                      <a:pt x="101641" y="149920"/>
                    </a:lnTo>
                    <a:lnTo>
                      <a:pt x="100794" y="160085"/>
                    </a:lnTo>
                    <a:lnTo>
                      <a:pt x="71783" y="196506"/>
                    </a:lnTo>
                    <a:lnTo>
                      <a:pt x="61566" y="199470"/>
                    </a:lnTo>
                    <a:lnTo>
                      <a:pt x="49973" y="20074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22" name="object 99">
              <a:extLst>
                <a:ext uri="{FF2B5EF4-FFF2-40B4-BE49-F238E27FC236}">
                  <a16:creationId xmlns:a16="http://schemas.microsoft.com/office/drawing/2014/main" id="{F7DEAC6A-4523-1FA6-03B5-32DF1080021C}"/>
                </a:ext>
              </a:extLst>
            </p:cNvPr>
            <p:cNvGrpSpPr/>
            <p:nvPr/>
          </p:nvGrpSpPr>
          <p:grpSpPr>
            <a:xfrm>
              <a:off x="9598132" y="2679993"/>
              <a:ext cx="565150" cy="199390"/>
              <a:chOff x="9598132" y="2679993"/>
              <a:chExt cx="565150" cy="199390"/>
            </a:xfrm>
          </p:grpSpPr>
          <p:sp>
            <p:nvSpPr>
              <p:cNvPr id="326" name="object 100">
                <a:extLst>
                  <a:ext uri="{FF2B5EF4-FFF2-40B4-BE49-F238E27FC236}">
                    <a16:creationId xmlns:a16="http://schemas.microsoft.com/office/drawing/2014/main" id="{96B803EA-3624-8A7A-9937-769D33C9C912}"/>
                  </a:ext>
                </a:extLst>
              </p:cNvPr>
              <p:cNvSpPr/>
              <p:nvPr/>
            </p:nvSpPr>
            <p:spPr>
              <a:xfrm>
                <a:off x="9598558" y="2680411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198755">
                    <a:moveTo>
                      <a:pt x="551408" y="0"/>
                    </a:moveTo>
                    <a:lnTo>
                      <a:pt x="11861" y="0"/>
                    </a:lnTo>
                    <a:lnTo>
                      <a:pt x="3962" y="3962"/>
                    </a:lnTo>
                    <a:lnTo>
                      <a:pt x="0" y="9601"/>
                    </a:lnTo>
                    <a:lnTo>
                      <a:pt x="0" y="25412"/>
                    </a:lnTo>
                    <a:lnTo>
                      <a:pt x="4521" y="31064"/>
                    </a:lnTo>
                    <a:lnTo>
                      <a:pt x="13550" y="33883"/>
                    </a:lnTo>
                    <a:lnTo>
                      <a:pt x="282905" y="33883"/>
                    </a:lnTo>
                    <a:lnTo>
                      <a:pt x="552259" y="33032"/>
                    </a:lnTo>
                    <a:lnTo>
                      <a:pt x="560158" y="28524"/>
                    </a:lnTo>
                    <a:lnTo>
                      <a:pt x="564108" y="23152"/>
                    </a:lnTo>
                    <a:lnTo>
                      <a:pt x="564108" y="10172"/>
                    </a:lnTo>
                    <a:lnTo>
                      <a:pt x="559879" y="4521"/>
                    </a:lnTo>
                    <a:lnTo>
                      <a:pt x="551408" y="0"/>
                    </a:lnTo>
                    <a:close/>
                  </a:path>
                  <a:path w="564515" h="198755">
                    <a:moveTo>
                      <a:pt x="552259" y="164325"/>
                    </a:moveTo>
                    <a:lnTo>
                      <a:pt x="13550" y="164325"/>
                    </a:lnTo>
                    <a:lnTo>
                      <a:pt x="4521" y="167144"/>
                    </a:lnTo>
                    <a:lnTo>
                      <a:pt x="0" y="172796"/>
                    </a:lnTo>
                    <a:lnTo>
                      <a:pt x="0" y="188607"/>
                    </a:lnTo>
                    <a:lnTo>
                      <a:pt x="3962" y="194246"/>
                    </a:lnTo>
                    <a:lnTo>
                      <a:pt x="11861" y="198208"/>
                    </a:lnTo>
                    <a:lnTo>
                      <a:pt x="551408" y="198208"/>
                    </a:lnTo>
                    <a:lnTo>
                      <a:pt x="559879" y="194246"/>
                    </a:lnTo>
                    <a:lnTo>
                      <a:pt x="564108" y="188607"/>
                    </a:lnTo>
                    <a:lnTo>
                      <a:pt x="564108" y="175615"/>
                    </a:lnTo>
                    <a:lnTo>
                      <a:pt x="560158" y="169964"/>
                    </a:lnTo>
                    <a:lnTo>
                      <a:pt x="552259" y="16432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7" name="object 101">
                <a:extLst>
                  <a:ext uri="{FF2B5EF4-FFF2-40B4-BE49-F238E27FC236}">
                    <a16:creationId xmlns:a16="http://schemas.microsoft.com/office/drawing/2014/main" id="{F5C314FE-A891-75B1-9596-52C2F873AB20}"/>
                  </a:ext>
                </a:extLst>
              </p:cNvPr>
              <p:cNvSpPr/>
              <p:nvPr/>
            </p:nvSpPr>
            <p:spPr>
              <a:xfrm>
                <a:off x="9598556" y="2680416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198755">
                    <a:moveTo>
                      <a:pt x="0" y="16940"/>
                    </a:moveTo>
                    <a:lnTo>
                      <a:pt x="0" y="9599"/>
                    </a:lnTo>
                    <a:lnTo>
                      <a:pt x="3952" y="3952"/>
                    </a:lnTo>
                    <a:lnTo>
                      <a:pt x="11858" y="0"/>
                    </a:lnTo>
                    <a:lnTo>
                      <a:pt x="551403" y="0"/>
                    </a:lnTo>
                    <a:lnTo>
                      <a:pt x="559873" y="4517"/>
                    </a:lnTo>
                    <a:lnTo>
                      <a:pt x="564108" y="10164"/>
                    </a:lnTo>
                    <a:lnTo>
                      <a:pt x="564108" y="16940"/>
                    </a:lnTo>
                    <a:lnTo>
                      <a:pt x="564108" y="23151"/>
                    </a:lnTo>
                    <a:lnTo>
                      <a:pt x="560155" y="28516"/>
                    </a:lnTo>
                    <a:lnTo>
                      <a:pt x="552250" y="33033"/>
                    </a:lnTo>
                    <a:lnTo>
                      <a:pt x="282901" y="33880"/>
                    </a:lnTo>
                    <a:lnTo>
                      <a:pt x="13552" y="33880"/>
                    </a:lnTo>
                    <a:lnTo>
                      <a:pt x="4517" y="31057"/>
                    </a:lnTo>
                    <a:lnTo>
                      <a:pt x="0" y="25410"/>
                    </a:lnTo>
                    <a:lnTo>
                      <a:pt x="0" y="16940"/>
                    </a:lnTo>
                    <a:close/>
                  </a:path>
                  <a:path w="564515" h="198755">
                    <a:moveTo>
                      <a:pt x="0" y="181260"/>
                    </a:moveTo>
                    <a:lnTo>
                      <a:pt x="0" y="172790"/>
                    </a:lnTo>
                    <a:lnTo>
                      <a:pt x="4517" y="167143"/>
                    </a:lnTo>
                    <a:lnTo>
                      <a:pt x="13552" y="164319"/>
                    </a:lnTo>
                    <a:lnTo>
                      <a:pt x="552250" y="164319"/>
                    </a:lnTo>
                    <a:lnTo>
                      <a:pt x="560155" y="169966"/>
                    </a:lnTo>
                    <a:lnTo>
                      <a:pt x="564108" y="175613"/>
                    </a:lnTo>
                    <a:lnTo>
                      <a:pt x="564108" y="181260"/>
                    </a:lnTo>
                    <a:lnTo>
                      <a:pt x="564108" y="188601"/>
                    </a:lnTo>
                    <a:lnTo>
                      <a:pt x="559873" y="194247"/>
                    </a:lnTo>
                    <a:lnTo>
                      <a:pt x="551403" y="198200"/>
                    </a:lnTo>
                    <a:lnTo>
                      <a:pt x="11858" y="198200"/>
                    </a:lnTo>
                    <a:lnTo>
                      <a:pt x="3952" y="194247"/>
                    </a:lnTo>
                    <a:lnTo>
                      <a:pt x="0" y="188601"/>
                    </a:lnTo>
                    <a:lnTo>
                      <a:pt x="0" y="18126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23" name="object 102">
              <a:extLst>
                <a:ext uri="{FF2B5EF4-FFF2-40B4-BE49-F238E27FC236}">
                  <a16:creationId xmlns:a16="http://schemas.microsoft.com/office/drawing/2014/main" id="{AC3E7AE5-8E46-D4B2-C92D-26BE44D355B0}"/>
                </a:ext>
              </a:extLst>
            </p:cNvPr>
            <p:cNvGrpSpPr/>
            <p:nvPr/>
          </p:nvGrpSpPr>
          <p:grpSpPr>
            <a:xfrm>
              <a:off x="10479029" y="2403020"/>
              <a:ext cx="324485" cy="598170"/>
              <a:chOff x="10479029" y="2403020"/>
              <a:chExt cx="324485" cy="598170"/>
            </a:xfrm>
          </p:grpSpPr>
          <p:sp>
            <p:nvSpPr>
              <p:cNvPr id="324" name="object 103">
                <a:extLst>
                  <a:ext uri="{FF2B5EF4-FFF2-40B4-BE49-F238E27FC236}">
                    <a16:creationId xmlns:a16="http://schemas.microsoft.com/office/drawing/2014/main" id="{E18F7548-479B-CCED-AC1B-A011A687AEBA}"/>
                  </a:ext>
                </a:extLst>
              </p:cNvPr>
              <p:cNvSpPr/>
              <p:nvPr/>
            </p:nvSpPr>
            <p:spPr>
              <a:xfrm>
                <a:off x="10479456" y="2403436"/>
                <a:ext cx="323850" cy="597535"/>
              </a:xfrm>
              <a:custGeom>
                <a:avLst/>
                <a:gdLst/>
                <a:ahLst/>
                <a:cxnLst/>
                <a:rect l="l" t="t" r="r" b="b"/>
                <a:pathLst>
                  <a:path w="323850" h="597535">
                    <a:moveTo>
                      <a:pt x="171094" y="0"/>
                    </a:moveTo>
                    <a:lnTo>
                      <a:pt x="164312" y="0"/>
                    </a:lnTo>
                    <a:lnTo>
                      <a:pt x="159812" y="638"/>
                    </a:lnTo>
                    <a:lnTo>
                      <a:pt x="148007" y="1698"/>
                    </a:lnTo>
                    <a:lnTo>
                      <a:pt x="41503" y="9321"/>
                    </a:lnTo>
                    <a:lnTo>
                      <a:pt x="36982" y="9321"/>
                    </a:lnTo>
                    <a:lnTo>
                      <a:pt x="33591" y="12992"/>
                    </a:lnTo>
                    <a:lnTo>
                      <a:pt x="29082" y="27673"/>
                    </a:lnTo>
                    <a:lnTo>
                      <a:pt x="27952" y="34163"/>
                    </a:lnTo>
                    <a:lnTo>
                      <a:pt x="27952" y="39814"/>
                    </a:lnTo>
                    <a:lnTo>
                      <a:pt x="27470" y="41722"/>
                    </a:lnTo>
                    <a:lnTo>
                      <a:pt x="27381" y="42075"/>
                    </a:lnTo>
                    <a:lnTo>
                      <a:pt x="28232" y="44043"/>
                    </a:lnTo>
                    <a:lnTo>
                      <a:pt x="32753" y="47434"/>
                    </a:lnTo>
                    <a:lnTo>
                      <a:pt x="34721" y="48285"/>
                    </a:lnTo>
                    <a:lnTo>
                      <a:pt x="58445" y="48285"/>
                    </a:lnTo>
                    <a:lnTo>
                      <a:pt x="72523" y="49661"/>
                    </a:lnTo>
                    <a:lnTo>
                      <a:pt x="82580" y="52096"/>
                    </a:lnTo>
                    <a:lnTo>
                      <a:pt x="88615" y="55591"/>
                    </a:lnTo>
                    <a:lnTo>
                      <a:pt x="90627" y="60147"/>
                    </a:lnTo>
                    <a:lnTo>
                      <a:pt x="87979" y="75020"/>
                    </a:lnTo>
                    <a:lnTo>
                      <a:pt x="80036" y="109483"/>
                    </a:lnTo>
                    <a:lnTo>
                      <a:pt x="66801" y="163535"/>
                    </a:lnTo>
                    <a:lnTo>
                      <a:pt x="48272" y="237172"/>
                    </a:lnTo>
                    <a:lnTo>
                      <a:pt x="32656" y="298420"/>
                    </a:lnTo>
                    <a:lnTo>
                      <a:pt x="20534" y="346644"/>
                    </a:lnTo>
                    <a:lnTo>
                      <a:pt x="6769" y="404025"/>
                    </a:lnTo>
                    <a:lnTo>
                      <a:pt x="423" y="443417"/>
                    </a:lnTo>
                    <a:lnTo>
                      <a:pt x="0" y="453161"/>
                    </a:lnTo>
                    <a:lnTo>
                      <a:pt x="0" y="460781"/>
                    </a:lnTo>
                    <a:lnTo>
                      <a:pt x="9313" y="522824"/>
                    </a:lnTo>
                    <a:lnTo>
                      <a:pt x="35576" y="564962"/>
                    </a:lnTo>
                    <a:lnTo>
                      <a:pt x="72205" y="589105"/>
                    </a:lnTo>
                    <a:lnTo>
                      <a:pt x="112649" y="597154"/>
                    </a:lnTo>
                    <a:lnTo>
                      <a:pt x="150551" y="592389"/>
                    </a:lnTo>
                    <a:lnTo>
                      <a:pt x="187183" y="578094"/>
                    </a:lnTo>
                    <a:lnTo>
                      <a:pt x="205417" y="565810"/>
                    </a:lnTo>
                    <a:lnTo>
                      <a:pt x="116878" y="565810"/>
                    </a:lnTo>
                    <a:lnTo>
                      <a:pt x="107138" y="564962"/>
                    </a:lnTo>
                    <a:lnTo>
                      <a:pt x="74113" y="540824"/>
                    </a:lnTo>
                    <a:lnTo>
                      <a:pt x="62674" y="491274"/>
                    </a:lnTo>
                    <a:lnTo>
                      <a:pt x="63718" y="475234"/>
                    </a:lnTo>
                    <a:lnTo>
                      <a:pt x="63838" y="473378"/>
                    </a:lnTo>
                    <a:lnTo>
                      <a:pt x="73154" y="421710"/>
                    </a:lnTo>
                    <a:lnTo>
                      <a:pt x="99098" y="315099"/>
                    </a:lnTo>
                    <a:lnTo>
                      <a:pt x="104178" y="308317"/>
                    </a:lnTo>
                    <a:lnTo>
                      <a:pt x="108127" y="302107"/>
                    </a:lnTo>
                    <a:lnTo>
                      <a:pt x="135311" y="274754"/>
                    </a:lnTo>
                    <a:lnTo>
                      <a:pt x="169392" y="251574"/>
                    </a:lnTo>
                    <a:lnTo>
                      <a:pt x="115189" y="251574"/>
                    </a:lnTo>
                    <a:lnTo>
                      <a:pt x="115189" y="249872"/>
                    </a:lnTo>
                    <a:lnTo>
                      <a:pt x="118579" y="233781"/>
                    </a:lnTo>
                    <a:lnTo>
                      <a:pt x="121280" y="225206"/>
                    </a:lnTo>
                    <a:lnTo>
                      <a:pt x="124296" y="214723"/>
                    </a:lnTo>
                    <a:lnTo>
                      <a:pt x="135037" y="172900"/>
                    </a:lnTo>
                    <a:lnTo>
                      <a:pt x="145681" y="128752"/>
                    </a:lnTo>
                    <a:lnTo>
                      <a:pt x="158283" y="78620"/>
                    </a:lnTo>
                    <a:lnTo>
                      <a:pt x="167198" y="42075"/>
                    </a:lnTo>
                    <a:lnTo>
                      <a:pt x="172685" y="18060"/>
                    </a:lnTo>
                    <a:lnTo>
                      <a:pt x="174485" y="7632"/>
                    </a:lnTo>
                    <a:lnTo>
                      <a:pt x="174485" y="2552"/>
                    </a:lnTo>
                    <a:lnTo>
                      <a:pt x="171094" y="0"/>
                    </a:lnTo>
                    <a:close/>
                  </a:path>
                  <a:path w="323850" h="597535">
                    <a:moveTo>
                      <a:pt x="282761" y="244792"/>
                    </a:moveTo>
                    <a:lnTo>
                      <a:pt x="199047" y="244792"/>
                    </a:lnTo>
                    <a:lnTo>
                      <a:pt x="221649" y="248709"/>
                    </a:lnTo>
                    <a:lnTo>
                      <a:pt x="237794" y="260461"/>
                    </a:lnTo>
                    <a:lnTo>
                      <a:pt x="247481" y="280046"/>
                    </a:lnTo>
                    <a:lnTo>
                      <a:pt x="250710" y="307467"/>
                    </a:lnTo>
                    <a:lnTo>
                      <a:pt x="250710" y="312547"/>
                    </a:lnTo>
                    <a:lnTo>
                      <a:pt x="242138" y="373856"/>
                    </a:lnTo>
                    <a:lnTo>
                      <a:pt x="228002" y="430762"/>
                    </a:lnTo>
                    <a:lnTo>
                      <a:pt x="214028" y="475234"/>
                    </a:lnTo>
                    <a:lnTo>
                      <a:pt x="192690" y="517105"/>
                    </a:lnTo>
                    <a:lnTo>
                      <a:pt x="159286" y="550562"/>
                    </a:lnTo>
                    <a:lnTo>
                      <a:pt x="116878" y="565810"/>
                    </a:lnTo>
                    <a:lnTo>
                      <a:pt x="205417" y="565810"/>
                    </a:lnTo>
                    <a:lnTo>
                      <a:pt x="256641" y="520915"/>
                    </a:lnTo>
                    <a:lnTo>
                      <a:pt x="285913" y="481686"/>
                    </a:lnTo>
                    <a:lnTo>
                      <a:pt x="306825" y="440237"/>
                    </a:lnTo>
                    <a:lnTo>
                      <a:pt x="319374" y="396566"/>
                    </a:lnTo>
                    <a:lnTo>
                      <a:pt x="323557" y="350672"/>
                    </a:lnTo>
                    <a:lnTo>
                      <a:pt x="321171" y="322292"/>
                    </a:lnTo>
                    <a:lnTo>
                      <a:pt x="314871" y="296456"/>
                    </a:lnTo>
                    <a:lnTo>
                      <a:pt x="304655" y="273162"/>
                    </a:lnTo>
                    <a:lnTo>
                      <a:pt x="290525" y="252412"/>
                    </a:lnTo>
                    <a:lnTo>
                      <a:pt x="282761" y="244792"/>
                    </a:lnTo>
                    <a:close/>
                  </a:path>
                  <a:path w="323850" h="597535">
                    <a:moveTo>
                      <a:pt x="205816" y="213448"/>
                    </a:moveTo>
                    <a:lnTo>
                      <a:pt x="162409" y="221922"/>
                    </a:lnTo>
                    <a:lnTo>
                      <a:pt x="120269" y="247332"/>
                    </a:lnTo>
                    <a:lnTo>
                      <a:pt x="116878" y="250723"/>
                    </a:lnTo>
                    <a:lnTo>
                      <a:pt x="115189" y="251574"/>
                    </a:lnTo>
                    <a:lnTo>
                      <a:pt x="169392" y="251574"/>
                    </a:lnTo>
                    <a:lnTo>
                      <a:pt x="176706" y="248709"/>
                    </a:lnTo>
                    <a:lnTo>
                      <a:pt x="184434" y="246487"/>
                    </a:lnTo>
                    <a:lnTo>
                      <a:pt x="191793" y="245216"/>
                    </a:lnTo>
                    <a:lnTo>
                      <a:pt x="199047" y="244792"/>
                    </a:lnTo>
                    <a:lnTo>
                      <a:pt x="282761" y="244792"/>
                    </a:lnTo>
                    <a:lnTo>
                      <a:pt x="273158" y="235367"/>
                    </a:lnTo>
                    <a:lnTo>
                      <a:pt x="253252" y="223191"/>
                    </a:lnTo>
                    <a:lnTo>
                      <a:pt x="230805" y="215884"/>
                    </a:lnTo>
                    <a:lnTo>
                      <a:pt x="205816" y="21344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5" name="object 104">
                <a:extLst>
                  <a:ext uri="{FF2B5EF4-FFF2-40B4-BE49-F238E27FC236}">
                    <a16:creationId xmlns:a16="http://schemas.microsoft.com/office/drawing/2014/main" id="{E413B540-299F-80EF-1FB9-59830F8623AC}"/>
                  </a:ext>
                </a:extLst>
              </p:cNvPr>
              <p:cNvSpPr/>
              <p:nvPr/>
            </p:nvSpPr>
            <p:spPr>
              <a:xfrm>
                <a:off x="10479452" y="2403444"/>
                <a:ext cx="323850" cy="597535"/>
              </a:xfrm>
              <a:custGeom>
                <a:avLst/>
                <a:gdLst/>
                <a:ahLst/>
                <a:cxnLst/>
                <a:rect l="l" t="t" r="r" b="b"/>
                <a:pathLst>
                  <a:path w="323850" h="597535">
                    <a:moveTo>
                      <a:pt x="27951" y="39809"/>
                    </a:moveTo>
                    <a:lnTo>
                      <a:pt x="27951" y="34162"/>
                    </a:lnTo>
                    <a:lnTo>
                      <a:pt x="29080" y="27669"/>
                    </a:lnTo>
                    <a:lnTo>
                      <a:pt x="31339" y="20328"/>
                    </a:lnTo>
                    <a:lnTo>
                      <a:pt x="33598" y="12987"/>
                    </a:lnTo>
                    <a:lnTo>
                      <a:pt x="36986" y="9317"/>
                    </a:lnTo>
                    <a:lnTo>
                      <a:pt x="41503" y="9317"/>
                    </a:lnTo>
                    <a:lnTo>
                      <a:pt x="45632" y="9052"/>
                    </a:lnTo>
                    <a:lnTo>
                      <a:pt x="102488" y="5082"/>
                    </a:lnTo>
                    <a:lnTo>
                      <a:pt x="148014" y="1694"/>
                    </a:lnTo>
                    <a:lnTo>
                      <a:pt x="164319" y="0"/>
                    </a:lnTo>
                    <a:lnTo>
                      <a:pt x="171096" y="0"/>
                    </a:lnTo>
                    <a:lnTo>
                      <a:pt x="174484" y="2541"/>
                    </a:lnTo>
                    <a:lnTo>
                      <a:pt x="174484" y="7623"/>
                    </a:lnTo>
                    <a:lnTo>
                      <a:pt x="172684" y="18051"/>
                    </a:lnTo>
                    <a:lnTo>
                      <a:pt x="167284" y="41715"/>
                    </a:lnTo>
                    <a:lnTo>
                      <a:pt x="158285" y="78613"/>
                    </a:lnTo>
                    <a:lnTo>
                      <a:pt x="145685" y="128745"/>
                    </a:lnTo>
                    <a:lnTo>
                      <a:pt x="142244" y="143250"/>
                    </a:lnTo>
                    <a:lnTo>
                      <a:pt x="131286" y="188036"/>
                    </a:lnTo>
                    <a:lnTo>
                      <a:pt x="121281" y="225198"/>
                    </a:lnTo>
                    <a:lnTo>
                      <a:pt x="118581" y="233774"/>
                    </a:lnTo>
                    <a:lnTo>
                      <a:pt x="115193" y="249867"/>
                    </a:lnTo>
                    <a:lnTo>
                      <a:pt x="115193" y="251561"/>
                    </a:lnTo>
                    <a:lnTo>
                      <a:pt x="116887" y="250714"/>
                    </a:lnTo>
                    <a:lnTo>
                      <a:pt x="120275" y="247326"/>
                    </a:lnTo>
                    <a:lnTo>
                      <a:pt x="141186" y="232504"/>
                    </a:lnTo>
                    <a:lnTo>
                      <a:pt x="162414" y="221916"/>
                    </a:lnTo>
                    <a:lnTo>
                      <a:pt x="183959" y="215564"/>
                    </a:lnTo>
                    <a:lnTo>
                      <a:pt x="205823" y="213446"/>
                    </a:lnTo>
                    <a:lnTo>
                      <a:pt x="230810" y="215881"/>
                    </a:lnTo>
                    <a:lnTo>
                      <a:pt x="273160" y="235362"/>
                    </a:lnTo>
                    <a:lnTo>
                      <a:pt x="304658" y="273160"/>
                    </a:lnTo>
                    <a:lnTo>
                      <a:pt x="321175" y="322287"/>
                    </a:lnTo>
                    <a:lnTo>
                      <a:pt x="323557" y="350662"/>
                    </a:lnTo>
                    <a:lnTo>
                      <a:pt x="319375" y="396559"/>
                    </a:lnTo>
                    <a:lnTo>
                      <a:pt x="306829" y="440233"/>
                    </a:lnTo>
                    <a:lnTo>
                      <a:pt x="285918" y="481683"/>
                    </a:lnTo>
                    <a:lnTo>
                      <a:pt x="256644" y="520911"/>
                    </a:lnTo>
                    <a:lnTo>
                      <a:pt x="222551" y="554262"/>
                    </a:lnTo>
                    <a:lnTo>
                      <a:pt x="187189" y="578084"/>
                    </a:lnTo>
                    <a:lnTo>
                      <a:pt x="150556" y="592377"/>
                    </a:lnTo>
                    <a:lnTo>
                      <a:pt x="112652" y="597142"/>
                    </a:lnTo>
                    <a:lnTo>
                      <a:pt x="91953" y="595130"/>
                    </a:lnTo>
                    <a:lnTo>
                      <a:pt x="53414" y="579037"/>
                    </a:lnTo>
                    <a:lnTo>
                      <a:pt x="20328" y="546374"/>
                    </a:lnTo>
                    <a:lnTo>
                      <a:pt x="2541" y="494283"/>
                    </a:lnTo>
                    <a:lnTo>
                      <a:pt x="0" y="460773"/>
                    </a:lnTo>
                    <a:lnTo>
                      <a:pt x="0" y="453150"/>
                    </a:lnTo>
                    <a:lnTo>
                      <a:pt x="6776" y="404023"/>
                    </a:lnTo>
                    <a:lnTo>
                      <a:pt x="20539" y="346638"/>
                    </a:lnTo>
                    <a:lnTo>
                      <a:pt x="32662" y="298412"/>
                    </a:lnTo>
                    <a:lnTo>
                      <a:pt x="48279" y="237162"/>
                    </a:lnTo>
                    <a:lnTo>
                      <a:pt x="66807" y="163525"/>
                    </a:lnTo>
                    <a:lnTo>
                      <a:pt x="80042" y="109476"/>
                    </a:lnTo>
                    <a:lnTo>
                      <a:pt x="87983" y="75013"/>
                    </a:lnTo>
                    <a:lnTo>
                      <a:pt x="90630" y="60137"/>
                    </a:lnTo>
                    <a:lnTo>
                      <a:pt x="88618" y="55584"/>
                    </a:lnTo>
                    <a:lnTo>
                      <a:pt x="82583" y="52091"/>
                    </a:lnTo>
                    <a:lnTo>
                      <a:pt x="72525" y="49655"/>
                    </a:lnTo>
                    <a:lnTo>
                      <a:pt x="58443" y="48279"/>
                    </a:lnTo>
                    <a:lnTo>
                      <a:pt x="55620" y="48279"/>
                    </a:lnTo>
                    <a:lnTo>
                      <a:pt x="53361" y="48279"/>
                    </a:lnTo>
                    <a:lnTo>
                      <a:pt x="34727" y="48279"/>
                    </a:lnTo>
                    <a:lnTo>
                      <a:pt x="32751" y="47432"/>
                    </a:lnTo>
                    <a:lnTo>
                      <a:pt x="30492" y="45738"/>
                    </a:lnTo>
                    <a:lnTo>
                      <a:pt x="28233" y="44044"/>
                    </a:lnTo>
                    <a:lnTo>
                      <a:pt x="27386" y="42068"/>
                    </a:lnTo>
                    <a:lnTo>
                      <a:pt x="27951" y="39809"/>
                    </a:lnTo>
                    <a:close/>
                  </a:path>
                  <a:path w="323850" h="597535">
                    <a:moveTo>
                      <a:pt x="250714" y="312546"/>
                    </a:moveTo>
                    <a:lnTo>
                      <a:pt x="250714" y="307464"/>
                    </a:lnTo>
                    <a:lnTo>
                      <a:pt x="247485" y="280042"/>
                    </a:lnTo>
                    <a:lnTo>
                      <a:pt x="237798" y="260455"/>
                    </a:lnTo>
                    <a:lnTo>
                      <a:pt x="221652" y="248703"/>
                    </a:lnTo>
                    <a:lnTo>
                      <a:pt x="199047" y="244785"/>
                    </a:lnTo>
                    <a:lnTo>
                      <a:pt x="191794" y="245209"/>
                    </a:lnTo>
                    <a:lnTo>
                      <a:pt x="154791" y="259396"/>
                    </a:lnTo>
                    <a:lnTo>
                      <a:pt x="124298" y="284913"/>
                    </a:lnTo>
                    <a:lnTo>
                      <a:pt x="104182" y="308311"/>
                    </a:lnTo>
                    <a:lnTo>
                      <a:pt x="99100" y="315087"/>
                    </a:lnTo>
                    <a:lnTo>
                      <a:pt x="81312" y="387930"/>
                    </a:lnTo>
                    <a:lnTo>
                      <a:pt x="67337" y="450185"/>
                    </a:lnTo>
                    <a:lnTo>
                      <a:pt x="62678" y="491265"/>
                    </a:lnTo>
                    <a:lnTo>
                      <a:pt x="63949" y="510323"/>
                    </a:lnTo>
                    <a:lnTo>
                      <a:pt x="83006" y="552250"/>
                    </a:lnTo>
                    <a:lnTo>
                      <a:pt x="116887" y="565802"/>
                    </a:lnTo>
                    <a:lnTo>
                      <a:pt x="130915" y="564108"/>
                    </a:lnTo>
                    <a:lnTo>
                      <a:pt x="173637" y="538698"/>
                    </a:lnTo>
                    <a:lnTo>
                      <a:pt x="200635" y="504712"/>
                    </a:lnTo>
                    <a:lnTo>
                      <a:pt x="220857" y="455056"/>
                    </a:lnTo>
                    <a:lnTo>
                      <a:pt x="235468" y="402329"/>
                    </a:lnTo>
                    <a:lnTo>
                      <a:pt x="246903" y="349391"/>
                    </a:lnTo>
                    <a:lnTo>
                      <a:pt x="249762" y="328957"/>
                    </a:lnTo>
                    <a:lnTo>
                      <a:pt x="250714" y="312546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336" name="object 105">
            <a:extLst>
              <a:ext uri="{FF2B5EF4-FFF2-40B4-BE49-F238E27FC236}">
                <a16:creationId xmlns:a16="http://schemas.microsoft.com/office/drawing/2014/main" id="{867A1B8C-A831-C26B-2337-991C7B553145}"/>
              </a:ext>
            </a:extLst>
          </p:cNvPr>
          <p:cNvSpPr txBox="1">
            <a:spLocks/>
          </p:cNvSpPr>
          <p:nvPr/>
        </p:nvSpPr>
        <p:spPr>
          <a:xfrm>
            <a:off x="9862561" y="6553200"/>
            <a:ext cx="236855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200" b="0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ko-KR" altLang="en-US" spc="-645" dirty="0">
                <a:solidFill>
                  <a:srgbClr val="FFFF00"/>
                </a:solidFill>
                <a:latin typeface="Gungsuh"/>
                <a:ea typeface="Bagel Fat One" pitchFamily="2" charset="-127"/>
                <a:cs typeface="Gungsuh"/>
              </a:rPr>
              <a:t>연립하면</a:t>
            </a:r>
          </a:p>
        </p:txBody>
      </p:sp>
      <p:grpSp>
        <p:nvGrpSpPr>
          <p:cNvPr id="337" name="그룹 336">
            <a:extLst>
              <a:ext uri="{FF2B5EF4-FFF2-40B4-BE49-F238E27FC236}">
                <a16:creationId xmlns:a16="http://schemas.microsoft.com/office/drawing/2014/main" id="{1AF08BD1-5AD2-01CF-4705-57695E96619B}"/>
              </a:ext>
            </a:extLst>
          </p:cNvPr>
          <p:cNvGrpSpPr/>
          <p:nvPr/>
        </p:nvGrpSpPr>
        <p:grpSpPr>
          <a:xfrm>
            <a:off x="4425974" y="6617138"/>
            <a:ext cx="4885837" cy="753942"/>
            <a:chOff x="827846" y="4714420"/>
            <a:chExt cx="4885837" cy="753942"/>
          </a:xfrm>
        </p:grpSpPr>
        <p:grpSp>
          <p:nvGrpSpPr>
            <p:cNvPr id="338" name="object 106">
              <a:extLst>
                <a:ext uri="{FF2B5EF4-FFF2-40B4-BE49-F238E27FC236}">
                  <a16:creationId xmlns:a16="http://schemas.microsoft.com/office/drawing/2014/main" id="{A0616B25-69F2-6A8A-D3B4-EB8672A2B884}"/>
                </a:ext>
              </a:extLst>
            </p:cNvPr>
            <p:cNvGrpSpPr/>
            <p:nvPr/>
          </p:nvGrpSpPr>
          <p:grpSpPr>
            <a:xfrm>
              <a:off x="827846" y="4928714"/>
              <a:ext cx="401955" cy="382905"/>
              <a:chOff x="827846" y="4928714"/>
              <a:chExt cx="401955" cy="382905"/>
            </a:xfrm>
          </p:grpSpPr>
          <p:sp>
            <p:nvSpPr>
              <p:cNvPr id="360" name="object 107">
                <a:extLst>
                  <a:ext uri="{FF2B5EF4-FFF2-40B4-BE49-F238E27FC236}">
                    <a16:creationId xmlns:a16="http://schemas.microsoft.com/office/drawing/2014/main" id="{99EF07D7-2655-27D7-4DBE-0AB9EC9C1320}"/>
                  </a:ext>
                </a:extLst>
              </p:cNvPr>
              <p:cNvSpPr/>
              <p:nvPr/>
            </p:nvSpPr>
            <p:spPr>
              <a:xfrm>
                <a:off x="828269" y="4929136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4" h="382270">
                    <a:moveTo>
                      <a:pt x="209210" y="0"/>
                    </a:moveTo>
                    <a:lnTo>
                      <a:pt x="169984" y="5185"/>
                    </a:lnTo>
                    <a:lnTo>
                      <a:pt x="132768" y="19904"/>
                    </a:lnTo>
                    <a:lnTo>
                      <a:pt x="97564" y="44151"/>
                    </a:lnTo>
                    <a:lnTo>
                      <a:pt x="64372" y="77927"/>
                    </a:lnTo>
                    <a:lnTo>
                      <a:pt x="36209" y="116994"/>
                    </a:lnTo>
                    <a:lnTo>
                      <a:pt x="16093" y="157119"/>
                    </a:lnTo>
                    <a:lnTo>
                      <a:pt x="4023" y="198304"/>
                    </a:lnTo>
                    <a:lnTo>
                      <a:pt x="0" y="240550"/>
                    </a:lnTo>
                    <a:lnTo>
                      <a:pt x="2083" y="272740"/>
                    </a:lnTo>
                    <a:lnTo>
                      <a:pt x="2127" y="273428"/>
                    </a:lnTo>
                    <a:lnTo>
                      <a:pt x="2223" y="274906"/>
                    </a:lnTo>
                    <a:lnTo>
                      <a:pt x="20010" y="328693"/>
                    </a:lnTo>
                    <a:lnTo>
                      <a:pt x="54049" y="362945"/>
                    </a:lnTo>
                    <a:lnTo>
                      <a:pt x="95129" y="379886"/>
                    </a:lnTo>
                    <a:lnTo>
                      <a:pt x="117734" y="382003"/>
                    </a:lnTo>
                    <a:lnTo>
                      <a:pt x="143462" y="379038"/>
                    </a:lnTo>
                    <a:lnTo>
                      <a:pt x="168978" y="370144"/>
                    </a:lnTo>
                    <a:lnTo>
                      <a:pt x="194283" y="355321"/>
                    </a:lnTo>
                    <a:lnTo>
                      <a:pt x="198890" y="351510"/>
                    </a:lnTo>
                    <a:lnTo>
                      <a:pt x="123663" y="351510"/>
                    </a:lnTo>
                    <a:lnTo>
                      <a:pt x="113446" y="350236"/>
                    </a:lnTo>
                    <a:lnTo>
                      <a:pt x="80572" y="327575"/>
                    </a:lnTo>
                    <a:lnTo>
                      <a:pt x="72007" y="283958"/>
                    </a:lnTo>
                    <a:lnTo>
                      <a:pt x="71996" y="283743"/>
                    </a:lnTo>
                    <a:lnTo>
                      <a:pt x="72560" y="281495"/>
                    </a:lnTo>
                    <a:lnTo>
                      <a:pt x="72843" y="278104"/>
                    </a:lnTo>
                    <a:lnTo>
                      <a:pt x="72843" y="264261"/>
                    </a:lnTo>
                    <a:lnTo>
                      <a:pt x="78825" y="228583"/>
                    </a:lnTo>
                    <a:lnTo>
                      <a:pt x="96188" y="159132"/>
                    </a:lnTo>
                    <a:lnTo>
                      <a:pt x="115934" y="105192"/>
                    </a:lnTo>
                    <a:lnTo>
                      <a:pt x="137109" y="70883"/>
                    </a:lnTo>
                    <a:lnTo>
                      <a:pt x="177660" y="37055"/>
                    </a:lnTo>
                    <a:lnTo>
                      <a:pt x="206670" y="30492"/>
                    </a:lnTo>
                    <a:lnTo>
                      <a:pt x="275042" y="30492"/>
                    </a:lnTo>
                    <a:lnTo>
                      <a:pt x="268290" y="23343"/>
                    </a:lnTo>
                    <a:lnTo>
                      <a:pt x="249867" y="10374"/>
                    </a:lnTo>
                    <a:lnTo>
                      <a:pt x="230174" y="2593"/>
                    </a:lnTo>
                    <a:lnTo>
                      <a:pt x="209210" y="0"/>
                    </a:lnTo>
                    <a:close/>
                  </a:path>
                  <a:path w="400684" h="382270">
                    <a:moveTo>
                      <a:pt x="289785" y="329768"/>
                    </a:moveTo>
                    <a:lnTo>
                      <a:pt x="225587" y="329768"/>
                    </a:lnTo>
                    <a:lnTo>
                      <a:pt x="226151" y="330339"/>
                    </a:lnTo>
                    <a:lnTo>
                      <a:pt x="231233" y="343039"/>
                    </a:lnTo>
                    <a:lnTo>
                      <a:pt x="266966" y="374850"/>
                    </a:lnTo>
                    <a:lnTo>
                      <a:pt x="304923" y="382003"/>
                    </a:lnTo>
                    <a:lnTo>
                      <a:pt x="313957" y="382003"/>
                    </a:lnTo>
                    <a:lnTo>
                      <a:pt x="352356" y="362521"/>
                    </a:lnTo>
                    <a:lnTo>
                      <a:pt x="361542" y="351510"/>
                    </a:lnTo>
                    <a:lnTo>
                      <a:pt x="312547" y="351510"/>
                    </a:lnTo>
                    <a:lnTo>
                      <a:pt x="304641" y="350939"/>
                    </a:lnTo>
                    <a:lnTo>
                      <a:pt x="289984" y="331177"/>
                    </a:lnTo>
                    <a:lnTo>
                      <a:pt x="289866" y="330339"/>
                    </a:lnTo>
                    <a:lnTo>
                      <a:pt x="289785" y="329768"/>
                    </a:lnTo>
                    <a:close/>
                  </a:path>
                  <a:path w="400684" h="382270">
                    <a:moveTo>
                      <a:pt x="275042" y="30492"/>
                    </a:moveTo>
                    <a:lnTo>
                      <a:pt x="206670" y="30492"/>
                    </a:lnTo>
                    <a:lnTo>
                      <a:pt x="217999" y="31866"/>
                    </a:lnTo>
                    <a:lnTo>
                      <a:pt x="228269" y="35148"/>
                    </a:lnTo>
                    <a:lnTo>
                      <a:pt x="258126" y="62893"/>
                    </a:lnTo>
                    <a:lnTo>
                      <a:pt x="269349" y="92316"/>
                    </a:lnTo>
                    <a:lnTo>
                      <a:pt x="269349" y="95707"/>
                    </a:lnTo>
                    <a:lnTo>
                      <a:pt x="256644" y="151137"/>
                    </a:lnTo>
                    <a:lnTo>
                      <a:pt x="247327" y="189725"/>
                    </a:lnTo>
                    <a:lnTo>
                      <a:pt x="237957" y="228108"/>
                    </a:lnTo>
                    <a:lnTo>
                      <a:pt x="226522" y="273428"/>
                    </a:lnTo>
                    <a:lnTo>
                      <a:pt x="201270" y="310377"/>
                    </a:lnTo>
                    <a:lnTo>
                      <a:pt x="171466" y="335785"/>
                    </a:lnTo>
                    <a:lnTo>
                      <a:pt x="123663" y="351510"/>
                    </a:lnTo>
                    <a:lnTo>
                      <a:pt x="198890" y="351510"/>
                    </a:lnTo>
                    <a:lnTo>
                      <a:pt x="219375" y="334568"/>
                    </a:lnTo>
                    <a:lnTo>
                      <a:pt x="222763" y="331177"/>
                    </a:lnTo>
                    <a:lnTo>
                      <a:pt x="224457" y="330047"/>
                    </a:lnTo>
                    <a:lnTo>
                      <a:pt x="225587" y="329768"/>
                    </a:lnTo>
                    <a:lnTo>
                      <a:pt x="289785" y="329768"/>
                    </a:lnTo>
                    <a:lnTo>
                      <a:pt x="289201" y="325622"/>
                    </a:lnTo>
                    <a:lnTo>
                      <a:pt x="297300" y="272740"/>
                    </a:lnTo>
                    <a:lnTo>
                      <a:pt x="307252" y="230814"/>
                    </a:lnTo>
                    <a:lnTo>
                      <a:pt x="334727" y="120169"/>
                    </a:lnTo>
                    <a:lnTo>
                      <a:pt x="344521" y="79195"/>
                    </a:lnTo>
                    <a:lnTo>
                      <a:pt x="350397" y="52411"/>
                    </a:lnTo>
                    <a:lnTo>
                      <a:pt x="352093" y="41503"/>
                    </a:lnTo>
                    <a:lnTo>
                      <a:pt x="285442" y="41503"/>
                    </a:lnTo>
                    <a:lnTo>
                      <a:pt x="275042" y="30492"/>
                    </a:lnTo>
                    <a:close/>
                  </a:path>
                  <a:path w="400684" h="382270">
                    <a:moveTo>
                      <a:pt x="395270" y="243941"/>
                    </a:moveTo>
                    <a:lnTo>
                      <a:pt x="376637" y="243941"/>
                    </a:lnTo>
                    <a:lnTo>
                      <a:pt x="373814" y="244221"/>
                    </a:lnTo>
                    <a:lnTo>
                      <a:pt x="372684" y="244779"/>
                    </a:lnTo>
                    <a:lnTo>
                      <a:pt x="370425" y="245351"/>
                    </a:lnTo>
                    <a:lnTo>
                      <a:pt x="367602" y="251282"/>
                    </a:lnTo>
                    <a:lnTo>
                      <a:pt x="364214" y="262572"/>
                    </a:lnTo>
                    <a:lnTo>
                      <a:pt x="355691" y="291793"/>
                    </a:lnTo>
                    <a:lnTo>
                      <a:pt x="347062" y="315085"/>
                    </a:lnTo>
                    <a:lnTo>
                      <a:pt x="323275" y="348399"/>
                    </a:lnTo>
                    <a:lnTo>
                      <a:pt x="312547" y="351510"/>
                    </a:lnTo>
                    <a:lnTo>
                      <a:pt x="361542" y="351510"/>
                    </a:lnTo>
                    <a:lnTo>
                      <a:pt x="385283" y="306827"/>
                    </a:lnTo>
                    <a:lnTo>
                      <a:pt x="399224" y="262572"/>
                    </a:lnTo>
                    <a:lnTo>
                      <a:pt x="400635" y="254952"/>
                    </a:lnTo>
                    <a:lnTo>
                      <a:pt x="400635" y="246481"/>
                    </a:lnTo>
                    <a:lnTo>
                      <a:pt x="395270" y="243941"/>
                    </a:lnTo>
                    <a:close/>
                  </a:path>
                  <a:path w="400684" h="382270">
                    <a:moveTo>
                      <a:pt x="331745" y="16090"/>
                    </a:moveTo>
                    <a:lnTo>
                      <a:pt x="324404" y="16090"/>
                    </a:lnTo>
                    <a:lnTo>
                      <a:pt x="312440" y="17679"/>
                    </a:lnTo>
                    <a:lnTo>
                      <a:pt x="301959" y="22444"/>
                    </a:lnTo>
                    <a:lnTo>
                      <a:pt x="296364" y="27381"/>
                    </a:lnTo>
                    <a:lnTo>
                      <a:pt x="292887" y="30492"/>
                    </a:lnTo>
                    <a:lnTo>
                      <a:pt x="285442" y="41503"/>
                    </a:lnTo>
                    <a:lnTo>
                      <a:pt x="352093" y="41503"/>
                    </a:lnTo>
                    <a:lnTo>
                      <a:pt x="352274" y="40338"/>
                    </a:lnTo>
                    <a:lnTo>
                      <a:pt x="352356" y="33032"/>
                    </a:lnTo>
                    <a:lnTo>
                      <a:pt x="349533" y="27381"/>
                    </a:lnTo>
                    <a:lnTo>
                      <a:pt x="338239" y="18351"/>
                    </a:lnTo>
                    <a:lnTo>
                      <a:pt x="331745" y="160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1" name="object 108">
                <a:extLst>
                  <a:ext uri="{FF2B5EF4-FFF2-40B4-BE49-F238E27FC236}">
                    <a16:creationId xmlns:a16="http://schemas.microsoft.com/office/drawing/2014/main" id="{FDA8B137-F680-E61D-4753-64E1F9EC5AB8}"/>
                  </a:ext>
                </a:extLst>
              </p:cNvPr>
              <p:cNvSpPr/>
              <p:nvPr/>
            </p:nvSpPr>
            <p:spPr>
              <a:xfrm>
                <a:off x="828269" y="4929137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4" h="382270">
                    <a:moveTo>
                      <a:pt x="0" y="240550"/>
                    </a:moveTo>
                    <a:lnTo>
                      <a:pt x="4023" y="198306"/>
                    </a:lnTo>
                    <a:lnTo>
                      <a:pt x="16093" y="157120"/>
                    </a:lnTo>
                    <a:lnTo>
                      <a:pt x="36209" y="116993"/>
                    </a:lnTo>
                    <a:lnTo>
                      <a:pt x="64372" y="77924"/>
                    </a:lnTo>
                    <a:lnTo>
                      <a:pt x="97565" y="44150"/>
                    </a:lnTo>
                    <a:lnTo>
                      <a:pt x="132769" y="19904"/>
                    </a:lnTo>
                    <a:lnTo>
                      <a:pt x="169984" y="5188"/>
                    </a:lnTo>
                    <a:lnTo>
                      <a:pt x="209211" y="0"/>
                    </a:lnTo>
                    <a:lnTo>
                      <a:pt x="230174" y="2593"/>
                    </a:lnTo>
                    <a:lnTo>
                      <a:pt x="249867" y="10375"/>
                    </a:lnTo>
                    <a:lnTo>
                      <a:pt x="268290" y="23345"/>
                    </a:lnTo>
                    <a:lnTo>
                      <a:pt x="285442" y="41503"/>
                    </a:lnTo>
                    <a:lnTo>
                      <a:pt x="292959" y="30386"/>
                    </a:lnTo>
                    <a:lnTo>
                      <a:pt x="301959" y="22445"/>
                    </a:lnTo>
                    <a:lnTo>
                      <a:pt x="312440" y="17681"/>
                    </a:lnTo>
                    <a:lnTo>
                      <a:pt x="324404" y="16093"/>
                    </a:lnTo>
                    <a:lnTo>
                      <a:pt x="331745" y="16093"/>
                    </a:lnTo>
                    <a:lnTo>
                      <a:pt x="338239" y="18352"/>
                    </a:lnTo>
                    <a:lnTo>
                      <a:pt x="343886" y="22869"/>
                    </a:lnTo>
                    <a:lnTo>
                      <a:pt x="349533" y="27386"/>
                    </a:lnTo>
                    <a:lnTo>
                      <a:pt x="352356" y="33033"/>
                    </a:lnTo>
                    <a:lnTo>
                      <a:pt x="352356" y="39809"/>
                    </a:lnTo>
                    <a:lnTo>
                      <a:pt x="350397" y="52408"/>
                    </a:lnTo>
                    <a:lnTo>
                      <a:pt x="344521" y="79195"/>
                    </a:lnTo>
                    <a:lnTo>
                      <a:pt x="334727" y="120169"/>
                    </a:lnTo>
                    <a:lnTo>
                      <a:pt x="321016" y="175331"/>
                    </a:lnTo>
                    <a:lnTo>
                      <a:pt x="307252" y="230810"/>
                    </a:lnTo>
                    <a:lnTo>
                      <a:pt x="297300" y="272737"/>
                    </a:lnTo>
                    <a:lnTo>
                      <a:pt x="291159" y="301112"/>
                    </a:lnTo>
                    <a:lnTo>
                      <a:pt x="288830" y="315934"/>
                    </a:lnTo>
                    <a:lnTo>
                      <a:pt x="289200" y="325622"/>
                    </a:lnTo>
                    <a:lnTo>
                      <a:pt x="312546" y="351509"/>
                    </a:lnTo>
                    <a:lnTo>
                      <a:pt x="317628" y="350944"/>
                    </a:lnTo>
                    <a:lnTo>
                      <a:pt x="347062" y="315087"/>
                    </a:lnTo>
                    <a:lnTo>
                      <a:pt x="364214" y="262573"/>
                    </a:lnTo>
                    <a:lnTo>
                      <a:pt x="367602" y="251279"/>
                    </a:lnTo>
                    <a:lnTo>
                      <a:pt x="370425" y="245350"/>
                    </a:lnTo>
                    <a:lnTo>
                      <a:pt x="372684" y="244785"/>
                    </a:lnTo>
                    <a:lnTo>
                      <a:pt x="373813" y="244220"/>
                    </a:lnTo>
                    <a:lnTo>
                      <a:pt x="376637" y="243938"/>
                    </a:lnTo>
                    <a:lnTo>
                      <a:pt x="381154" y="243938"/>
                    </a:lnTo>
                    <a:lnTo>
                      <a:pt x="384542" y="243938"/>
                    </a:lnTo>
                    <a:lnTo>
                      <a:pt x="395271" y="243938"/>
                    </a:lnTo>
                    <a:lnTo>
                      <a:pt x="400635" y="246479"/>
                    </a:lnTo>
                    <a:lnTo>
                      <a:pt x="400635" y="251561"/>
                    </a:lnTo>
                    <a:lnTo>
                      <a:pt x="400635" y="254950"/>
                    </a:lnTo>
                    <a:lnTo>
                      <a:pt x="390048" y="294759"/>
                    </a:lnTo>
                    <a:lnTo>
                      <a:pt x="373001" y="333298"/>
                    </a:lnTo>
                    <a:lnTo>
                      <a:pt x="346532" y="367761"/>
                    </a:lnTo>
                    <a:lnTo>
                      <a:pt x="313958" y="382001"/>
                    </a:lnTo>
                    <a:lnTo>
                      <a:pt x="304923" y="382001"/>
                    </a:lnTo>
                    <a:lnTo>
                      <a:pt x="266966" y="374854"/>
                    </a:lnTo>
                    <a:lnTo>
                      <a:pt x="235045" y="349762"/>
                    </a:lnTo>
                    <a:lnTo>
                      <a:pt x="226151" y="330333"/>
                    </a:lnTo>
                    <a:lnTo>
                      <a:pt x="225586" y="329769"/>
                    </a:lnTo>
                    <a:lnTo>
                      <a:pt x="224457" y="330051"/>
                    </a:lnTo>
                    <a:lnTo>
                      <a:pt x="222763" y="331180"/>
                    </a:lnTo>
                    <a:lnTo>
                      <a:pt x="221634" y="332310"/>
                    </a:lnTo>
                    <a:lnTo>
                      <a:pt x="220504" y="333439"/>
                    </a:lnTo>
                    <a:lnTo>
                      <a:pt x="168978" y="370143"/>
                    </a:lnTo>
                    <a:lnTo>
                      <a:pt x="117734" y="382001"/>
                    </a:lnTo>
                    <a:lnTo>
                      <a:pt x="95129" y="379883"/>
                    </a:lnTo>
                    <a:lnTo>
                      <a:pt x="54049" y="362943"/>
                    </a:lnTo>
                    <a:lnTo>
                      <a:pt x="20010" y="328692"/>
                    </a:lnTo>
                    <a:lnTo>
                      <a:pt x="2223" y="274907"/>
                    </a:lnTo>
                    <a:lnTo>
                      <a:pt x="0" y="240550"/>
                    </a:lnTo>
                    <a:close/>
                  </a:path>
                  <a:path w="400684" h="382270">
                    <a:moveTo>
                      <a:pt x="269349" y="95712"/>
                    </a:moveTo>
                    <a:lnTo>
                      <a:pt x="269349" y="92324"/>
                    </a:lnTo>
                    <a:lnTo>
                      <a:pt x="267937" y="86112"/>
                    </a:lnTo>
                    <a:lnTo>
                      <a:pt x="245632" y="47432"/>
                    </a:lnTo>
                    <a:lnTo>
                      <a:pt x="206670" y="30492"/>
                    </a:lnTo>
                    <a:lnTo>
                      <a:pt x="192006" y="32133"/>
                    </a:lnTo>
                    <a:lnTo>
                      <a:pt x="149920" y="56749"/>
                    </a:lnTo>
                    <a:lnTo>
                      <a:pt x="125781" y="87030"/>
                    </a:lnTo>
                    <a:lnTo>
                      <a:pt x="107570" y="125357"/>
                    </a:lnTo>
                    <a:lnTo>
                      <a:pt x="86606" y="193541"/>
                    </a:lnTo>
                    <a:lnTo>
                      <a:pt x="72842" y="264267"/>
                    </a:lnTo>
                    <a:lnTo>
                      <a:pt x="72842" y="265961"/>
                    </a:lnTo>
                    <a:lnTo>
                      <a:pt x="72842" y="269067"/>
                    </a:lnTo>
                    <a:lnTo>
                      <a:pt x="72842" y="273584"/>
                    </a:lnTo>
                    <a:lnTo>
                      <a:pt x="72842" y="278101"/>
                    </a:lnTo>
                    <a:lnTo>
                      <a:pt x="72560" y="281489"/>
                    </a:lnTo>
                    <a:lnTo>
                      <a:pt x="80571" y="327581"/>
                    </a:lnTo>
                    <a:lnTo>
                      <a:pt x="113446" y="350238"/>
                    </a:lnTo>
                    <a:lnTo>
                      <a:pt x="123663" y="351509"/>
                    </a:lnTo>
                    <a:lnTo>
                      <a:pt x="139703" y="349762"/>
                    </a:lnTo>
                    <a:lnTo>
                      <a:pt x="187189" y="323557"/>
                    </a:lnTo>
                    <a:lnTo>
                      <a:pt x="219904" y="288777"/>
                    </a:lnTo>
                    <a:lnTo>
                      <a:pt x="237956" y="228110"/>
                    </a:lnTo>
                    <a:lnTo>
                      <a:pt x="247326" y="189730"/>
                    </a:lnTo>
                    <a:lnTo>
                      <a:pt x="256644" y="151138"/>
                    </a:lnTo>
                    <a:lnTo>
                      <a:pt x="267655" y="104129"/>
                    </a:lnTo>
                    <a:lnTo>
                      <a:pt x="269349" y="9571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39" name="object 109">
              <a:extLst>
                <a:ext uri="{FF2B5EF4-FFF2-40B4-BE49-F238E27FC236}">
                  <a16:creationId xmlns:a16="http://schemas.microsoft.com/office/drawing/2014/main" id="{47B1B75E-B40E-2F3A-A8AE-74FEBFA1B059}"/>
                </a:ext>
              </a:extLst>
            </p:cNvPr>
            <p:cNvGrpSpPr/>
            <p:nvPr/>
          </p:nvGrpSpPr>
          <p:grpSpPr>
            <a:xfrm>
              <a:off x="1530864" y="4991393"/>
              <a:ext cx="565150" cy="199390"/>
              <a:chOff x="1530864" y="4991393"/>
              <a:chExt cx="565150" cy="199390"/>
            </a:xfrm>
          </p:grpSpPr>
          <p:sp>
            <p:nvSpPr>
              <p:cNvPr id="358" name="object 110">
                <a:extLst>
                  <a:ext uri="{FF2B5EF4-FFF2-40B4-BE49-F238E27FC236}">
                    <a16:creationId xmlns:a16="http://schemas.microsoft.com/office/drawing/2014/main" id="{3167C306-2B35-72E0-50A8-4B034CE8CBF9}"/>
                  </a:ext>
                </a:extLst>
              </p:cNvPr>
              <p:cNvSpPr/>
              <p:nvPr/>
            </p:nvSpPr>
            <p:spPr>
              <a:xfrm>
                <a:off x="1531289" y="4991811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4">
                    <a:moveTo>
                      <a:pt x="551395" y="0"/>
                    </a:moveTo>
                    <a:lnTo>
                      <a:pt x="11861" y="0"/>
                    </a:lnTo>
                    <a:lnTo>
                      <a:pt x="3949" y="3962"/>
                    </a:lnTo>
                    <a:lnTo>
                      <a:pt x="0" y="9601"/>
                    </a:lnTo>
                    <a:lnTo>
                      <a:pt x="0" y="25412"/>
                    </a:lnTo>
                    <a:lnTo>
                      <a:pt x="4521" y="31064"/>
                    </a:lnTo>
                    <a:lnTo>
                      <a:pt x="13550" y="33883"/>
                    </a:lnTo>
                    <a:lnTo>
                      <a:pt x="282905" y="33883"/>
                    </a:lnTo>
                    <a:lnTo>
                      <a:pt x="552246" y="33032"/>
                    </a:lnTo>
                    <a:lnTo>
                      <a:pt x="560158" y="28524"/>
                    </a:lnTo>
                    <a:lnTo>
                      <a:pt x="564108" y="23152"/>
                    </a:lnTo>
                    <a:lnTo>
                      <a:pt x="564108" y="10172"/>
                    </a:lnTo>
                    <a:lnTo>
                      <a:pt x="559866" y="4521"/>
                    </a:lnTo>
                    <a:lnTo>
                      <a:pt x="551395" y="0"/>
                    </a:lnTo>
                    <a:close/>
                  </a:path>
                  <a:path w="564514" h="198754">
                    <a:moveTo>
                      <a:pt x="552246" y="164325"/>
                    </a:moveTo>
                    <a:lnTo>
                      <a:pt x="13550" y="164325"/>
                    </a:lnTo>
                    <a:lnTo>
                      <a:pt x="4521" y="167144"/>
                    </a:lnTo>
                    <a:lnTo>
                      <a:pt x="0" y="172796"/>
                    </a:lnTo>
                    <a:lnTo>
                      <a:pt x="0" y="188607"/>
                    </a:lnTo>
                    <a:lnTo>
                      <a:pt x="3949" y="194246"/>
                    </a:lnTo>
                    <a:lnTo>
                      <a:pt x="11861" y="198208"/>
                    </a:lnTo>
                    <a:lnTo>
                      <a:pt x="551395" y="198208"/>
                    </a:lnTo>
                    <a:lnTo>
                      <a:pt x="559866" y="194246"/>
                    </a:lnTo>
                    <a:lnTo>
                      <a:pt x="564108" y="188607"/>
                    </a:lnTo>
                    <a:lnTo>
                      <a:pt x="564108" y="175615"/>
                    </a:lnTo>
                    <a:lnTo>
                      <a:pt x="560158" y="169976"/>
                    </a:lnTo>
                    <a:lnTo>
                      <a:pt x="552246" y="16432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9" name="object 111">
                <a:extLst>
                  <a:ext uri="{FF2B5EF4-FFF2-40B4-BE49-F238E27FC236}">
                    <a16:creationId xmlns:a16="http://schemas.microsoft.com/office/drawing/2014/main" id="{9BD03B4A-909F-9B1C-EDAF-F0BC302EC6C8}"/>
                  </a:ext>
                </a:extLst>
              </p:cNvPr>
              <p:cNvSpPr/>
              <p:nvPr/>
            </p:nvSpPr>
            <p:spPr>
              <a:xfrm>
                <a:off x="1531287" y="4991816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4">
                    <a:moveTo>
                      <a:pt x="0" y="16940"/>
                    </a:moveTo>
                    <a:lnTo>
                      <a:pt x="0" y="9599"/>
                    </a:lnTo>
                    <a:lnTo>
                      <a:pt x="3952" y="3952"/>
                    </a:lnTo>
                    <a:lnTo>
                      <a:pt x="11858" y="0"/>
                    </a:lnTo>
                    <a:lnTo>
                      <a:pt x="551403" y="0"/>
                    </a:lnTo>
                    <a:lnTo>
                      <a:pt x="559873" y="4517"/>
                    </a:lnTo>
                    <a:lnTo>
                      <a:pt x="564108" y="10164"/>
                    </a:lnTo>
                    <a:lnTo>
                      <a:pt x="564108" y="16940"/>
                    </a:lnTo>
                    <a:lnTo>
                      <a:pt x="564108" y="23151"/>
                    </a:lnTo>
                    <a:lnTo>
                      <a:pt x="560155" y="28516"/>
                    </a:lnTo>
                    <a:lnTo>
                      <a:pt x="552250" y="33033"/>
                    </a:lnTo>
                    <a:lnTo>
                      <a:pt x="282901" y="33880"/>
                    </a:lnTo>
                    <a:lnTo>
                      <a:pt x="13552" y="33880"/>
                    </a:lnTo>
                    <a:lnTo>
                      <a:pt x="4517" y="31057"/>
                    </a:lnTo>
                    <a:lnTo>
                      <a:pt x="0" y="25410"/>
                    </a:lnTo>
                    <a:lnTo>
                      <a:pt x="0" y="16940"/>
                    </a:lnTo>
                    <a:close/>
                  </a:path>
                  <a:path w="564514" h="198754">
                    <a:moveTo>
                      <a:pt x="0" y="181260"/>
                    </a:moveTo>
                    <a:lnTo>
                      <a:pt x="0" y="172790"/>
                    </a:lnTo>
                    <a:lnTo>
                      <a:pt x="4517" y="167143"/>
                    </a:lnTo>
                    <a:lnTo>
                      <a:pt x="13552" y="164319"/>
                    </a:lnTo>
                    <a:lnTo>
                      <a:pt x="552250" y="164319"/>
                    </a:lnTo>
                    <a:lnTo>
                      <a:pt x="560155" y="169966"/>
                    </a:lnTo>
                    <a:lnTo>
                      <a:pt x="564108" y="175613"/>
                    </a:lnTo>
                    <a:lnTo>
                      <a:pt x="564108" y="181260"/>
                    </a:lnTo>
                    <a:lnTo>
                      <a:pt x="564108" y="188601"/>
                    </a:lnTo>
                    <a:lnTo>
                      <a:pt x="559873" y="194247"/>
                    </a:lnTo>
                    <a:lnTo>
                      <a:pt x="551403" y="198200"/>
                    </a:lnTo>
                    <a:lnTo>
                      <a:pt x="11858" y="198200"/>
                    </a:lnTo>
                    <a:lnTo>
                      <a:pt x="3952" y="194247"/>
                    </a:lnTo>
                    <a:lnTo>
                      <a:pt x="0" y="188601"/>
                    </a:lnTo>
                    <a:lnTo>
                      <a:pt x="0" y="18126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40" name="object 112">
              <a:extLst>
                <a:ext uri="{FF2B5EF4-FFF2-40B4-BE49-F238E27FC236}">
                  <a16:creationId xmlns:a16="http://schemas.microsoft.com/office/drawing/2014/main" id="{ECAD0518-9AFC-787B-3E0C-24C36402A5BE}"/>
                </a:ext>
              </a:extLst>
            </p:cNvPr>
            <p:cNvGrpSpPr/>
            <p:nvPr/>
          </p:nvGrpSpPr>
          <p:grpSpPr>
            <a:xfrm>
              <a:off x="2449016" y="5073552"/>
              <a:ext cx="517525" cy="34925"/>
              <a:chOff x="2449016" y="5073552"/>
              <a:chExt cx="517525" cy="34925"/>
            </a:xfrm>
          </p:grpSpPr>
          <p:sp>
            <p:nvSpPr>
              <p:cNvPr id="356" name="object 113">
                <a:extLst>
                  <a:ext uri="{FF2B5EF4-FFF2-40B4-BE49-F238E27FC236}">
                    <a16:creationId xmlns:a16="http://schemas.microsoft.com/office/drawing/2014/main" id="{724FE400-7BAB-D02D-BDB7-6DE0E95D61C9}"/>
                  </a:ext>
                </a:extLst>
              </p:cNvPr>
              <p:cNvSpPr/>
              <p:nvPr/>
            </p:nvSpPr>
            <p:spPr>
              <a:xfrm>
                <a:off x="2449448" y="5073980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503974" y="0"/>
                    </a:moveTo>
                    <a:lnTo>
                      <a:pt x="11849" y="0"/>
                    </a:lnTo>
                    <a:lnTo>
                      <a:pt x="3949" y="3949"/>
                    </a:lnTo>
                    <a:lnTo>
                      <a:pt x="0" y="9588"/>
                    </a:lnTo>
                    <a:lnTo>
                      <a:pt x="0" y="24269"/>
                    </a:lnTo>
                    <a:lnTo>
                      <a:pt x="3949" y="29921"/>
                    </a:lnTo>
                    <a:lnTo>
                      <a:pt x="11849" y="33870"/>
                    </a:lnTo>
                    <a:lnTo>
                      <a:pt x="503974" y="33870"/>
                    </a:lnTo>
                    <a:lnTo>
                      <a:pt x="512432" y="29362"/>
                    </a:lnTo>
                    <a:lnTo>
                      <a:pt x="516674" y="23710"/>
                    </a:lnTo>
                    <a:lnTo>
                      <a:pt x="516674" y="10160"/>
                    </a:lnTo>
                    <a:lnTo>
                      <a:pt x="512432" y="4508"/>
                    </a:lnTo>
                    <a:lnTo>
                      <a:pt x="50397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7" name="object 114">
                <a:extLst>
                  <a:ext uri="{FF2B5EF4-FFF2-40B4-BE49-F238E27FC236}">
                    <a16:creationId xmlns:a16="http://schemas.microsoft.com/office/drawing/2014/main" id="{B7D0D8D1-E48D-945C-6562-FAF917912086}"/>
                  </a:ext>
                </a:extLst>
              </p:cNvPr>
              <p:cNvSpPr/>
              <p:nvPr/>
            </p:nvSpPr>
            <p:spPr>
              <a:xfrm>
                <a:off x="2449439" y="5073976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0" y="27951"/>
                    </a:moveTo>
                    <a:lnTo>
                      <a:pt x="0" y="24281"/>
                    </a:lnTo>
                    <a:lnTo>
                      <a:pt x="0" y="16940"/>
                    </a:lnTo>
                    <a:lnTo>
                      <a:pt x="0" y="9599"/>
                    </a:lnTo>
                    <a:lnTo>
                      <a:pt x="3952" y="3952"/>
                    </a:lnTo>
                    <a:lnTo>
                      <a:pt x="11858" y="0"/>
                    </a:lnTo>
                    <a:lnTo>
                      <a:pt x="503970" y="0"/>
                    </a:lnTo>
                    <a:lnTo>
                      <a:pt x="512441" y="4517"/>
                    </a:lnTo>
                    <a:lnTo>
                      <a:pt x="516676" y="10164"/>
                    </a:lnTo>
                    <a:lnTo>
                      <a:pt x="516676" y="16940"/>
                    </a:lnTo>
                    <a:lnTo>
                      <a:pt x="516676" y="23716"/>
                    </a:lnTo>
                    <a:lnTo>
                      <a:pt x="512441" y="29363"/>
                    </a:lnTo>
                    <a:lnTo>
                      <a:pt x="503970" y="33880"/>
                    </a:lnTo>
                    <a:lnTo>
                      <a:pt x="11858" y="33880"/>
                    </a:lnTo>
                    <a:lnTo>
                      <a:pt x="3952" y="29927"/>
                    </a:lnTo>
                    <a:lnTo>
                      <a:pt x="0" y="24281"/>
                    </a:lnTo>
                    <a:lnTo>
                      <a:pt x="0" y="16940"/>
                    </a:lnTo>
                    <a:lnTo>
                      <a:pt x="0" y="2795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41" name="object 115">
              <a:extLst>
                <a:ext uri="{FF2B5EF4-FFF2-40B4-BE49-F238E27FC236}">
                  <a16:creationId xmlns:a16="http://schemas.microsoft.com/office/drawing/2014/main" id="{1D1863EF-69E2-2164-FBB2-F8CD9B173B6F}"/>
                </a:ext>
              </a:extLst>
            </p:cNvPr>
            <p:cNvGrpSpPr/>
            <p:nvPr/>
          </p:nvGrpSpPr>
          <p:grpSpPr>
            <a:xfrm>
              <a:off x="3073270" y="4738983"/>
              <a:ext cx="352425" cy="582930"/>
              <a:chOff x="3073270" y="4738983"/>
              <a:chExt cx="352425" cy="582930"/>
            </a:xfrm>
          </p:grpSpPr>
          <p:sp>
            <p:nvSpPr>
              <p:cNvPr id="354" name="object 116">
                <a:extLst>
                  <a:ext uri="{FF2B5EF4-FFF2-40B4-BE49-F238E27FC236}">
                    <a16:creationId xmlns:a16="http://schemas.microsoft.com/office/drawing/2014/main" id="{8DC746AC-A750-7F67-6DCD-3BFC765493C0}"/>
                  </a:ext>
                </a:extLst>
              </p:cNvPr>
              <p:cNvSpPr/>
              <p:nvPr/>
            </p:nvSpPr>
            <p:spPr>
              <a:xfrm>
                <a:off x="3073692" y="4739463"/>
                <a:ext cx="351790" cy="582295"/>
              </a:xfrm>
              <a:custGeom>
                <a:avLst/>
                <a:gdLst/>
                <a:ahLst/>
                <a:cxnLst/>
                <a:rect l="l" t="t" r="r" b="b"/>
                <a:pathLst>
                  <a:path w="351789" h="582295">
                    <a:moveTo>
                      <a:pt x="53365" y="399730"/>
                    </a:moveTo>
                    <a:lnTo>
                      <a:pt x="15240" y="414970"/>
                    </a:lnTo>
                    <a:lnTo>
                      <a:pt x="0" y="453096"/>
                    </a:lnTo>
                    <a:lnTo>
                      <a:pt x="3046" y="479626"/>
                    </a:lnTo>
                    <a:lnTo>
                      <a:pt x="27630" y="525983"/>
                    </a:lnTo>
                    <a:lnTo>
                      <a:pt x="74853" y="561347"/>
                    </a:lnTo>
                    <a:lnTo>
                      <a:pt x="133298" y="579559"/>
                    </a:lnTo>
                    <a:lnTo>
                      <a:pt x="166014" y="581836"/>
                    </a:lnTo>
                    <a:lnTo>
                      <a:pt x="204500" y="578713"/>
                    </a:lnTo>
                    <a:lnTo>
                      <a:pt x="239491" y="569345"/>
                    </a:lnTo>
                    <a:lnTo>
                      <a:pt x="270990" y="553729"/>
                    </a:lnTo>
                    <a:lnTo>
                      <a:pt x="281641" y="545412"/>
                    </a:lnTo>
                    <a:lnTo>
                      <a:pt x="166014" y="545412"/>
                    </a:lnTo>
                    <a:lnTo>
                      <a:pt x="136262" y="543031"/>
                    </a:lnTo>
                    <a:lnTo>
                      <a:pt x="108842" y="535886"/>
                    </a:lnTo>
                    <a:lnTo>
                      <a:pt x="83750" y="523976"/>
                    </a:lnTo>
                    <a:lnTo>
                      <a:pt x="60985" y="507299"/>
                    </a:lnTo>
                    <a:lnTo>
                      <a:pt x="64376" y="506449"/>
                    </a:lnTo>
                    <a:lnTo>
                      <a:pt x="66065" y="505318"/>
                    </a:lnTo>
                    <a:lnTo>
                      <a:pt x="68325" y="504480"/>
                    </a:lnTo>
                    <a:lnTo>
                      <a:pt x="73977" y="503350"/>
                    </a:lnTo>
                    <a:lnTo>
                      <a:pt x="76796" y="502219"/>
                    </a:lnTo>
                    <a:lnTo>
                      <a:pt x="106646" y="465161"/>
                    </a:lnTo>
                    <a:lnTo>
                      <a:pt x="106718" y="464945"/>
                    </a:lnTo>
                    <a:lnTo>
                      <a:pt x="107568" y="459306"/>
                    </a:lnTo>
                    <a:lnTo>
                      <a:pt x="107568" y="453096"/>
                    </a:lnTo>
                    <a:lnTo>
                      <a:pt x="92329" y="414970"/>
                    </a:lnTo>
                    <a:lnTo>
                      <a:pt x="64693" y="400683"/>
                    </a:lnTo>
                    <a:lnTo>
                      <a:pt x="53365" y="399730"/>
                    </a:lnTo>
                    <a:close/>
                  </a:path>
                  <a:path w="351789" h="582295">
                    <a:moveTo>
                      <a:pt x="280015" y="32980"/>
                    </a:moveTo>
                    <a:lnTo>
                      <a:pt x="167703" y="32980"/>
                    </a:lnTo>
                    <a:lnTo>
                      <a:pt x="178135" y="33720"/>
                    </a:lnTo>
                    <a:lnTo>
                      <a:pt x="188248" y="35942"/>
                    </a:lnTo>
                    <a:lnTo>
                      <a:pt x="229749" y="70881"/>
                    </a:lnTo>
                    <a:lnTo>
                      <a:pt x="236996" y="109777"/>
                    </a:lnTo>
                    <a:lnTo>
                      <a:pt x="236949" y="122756"/>
                    </a:lnTo>
                    <a:lnTo>
                      <a:pt x="231233" y="173999"/>
                    </a:lnTo>
                    <a:lnTo>
                      <a:pt x="213448" y="213383"/>
                    </a:lnTo>
                    <a:lnTo>
                      <a:pt x="175017" y="245153"/>
                    </a:lnTo>
                    <a:lnTo>
                      <a:pt x="135948" y="252141"/>
                    </a:lnTo>
                    <a:lnTo>
                      <a:pt x="111810" y="253198"/>
                    </a:lnTo>
                    <a:lnTo>
                      <a:pt x="107289" y="253198"/>
                    </a:lnTo>
                    <a:lnTo>
                      <a:pt x="105029" y="258278"/>
                    </a:lnTo>
                    <a:lnTo>
                      <a:pt x="144843" y="284541"/>
                    </a:lnTo>
                    <a:lnTo>
                      <a:pt x="162681" y="285227"/>
                    </a:lnTo>
                    <a:lnTo>
                      <a:pt x="220224" y="307355"/>
                    </a:lnTo>
                    <a:lnTo>
                      <a:pt x="247324" y="361142"/>
                    </a:lnTo>
                    <a:lnTo>
                      <a:pt x="250710" y="398041"/>
                    </a:lnTo>
                    <a:lnTo>
                      <a:pt x="250710" y="414970"/>
                    </a:lnTo>
                    <a:lnTo>
                      <a:pt x="247136" y="464945"/>
                    </a:lnTo>
                    <a:lnTo>
                      <a:pt x="223032" y="520166"/>
                    </a:lnTo>
                    <a:lnTo>
                      <a:pt x="187876" y="542607"/>
                    </a:lnTo>
                    <a:lnTo>
                      <a:pt x="166014" y="545412"/>
                    </a:lnTo>
                    <a:lnTo>
                      <a:pt x="281641" y="545412"/>
                    </a:lnTo>
                    <a:lnTo>
                      <a:pt x="321972" y="505817"/>
                    </a:lnTo>
                    <a:lnTo>
                      <a:pt x="348229" y="447372"/>
                    </a:lnTo>
                    <a:lnTo>
                      <a:pt x="351510" y="414970"/>
                    </a:lnTo>
                    <a:lnTo>
                      <a:pt x="347169" y="379928"/>
                    </a:lnTo>
                    <a:lnTo>
                      <a:pt x="312441" y="320639"/>
                    </a:lnTo>
                    <a:lnTo>
                      <a:pt x="282054" y="296391"/>
                    </a:lnTo>
                    <a:lnTo>
                      <a:pt x="241980" y="275911"/>
                    </a:lnTo>
                    <a:lnTo>
                      <a:pt x="220218" y="269860"/>
                    </a:lnTo>
                    <a:lnTo>
                      <a:pt x="217678" y="269009"/>
                    </a:lnTo>
                    <a:lnTo>
                      <a:pt x="217678" y="268438"/>
                    </a:lnTo>
                    <a:lnTo>
                      <a:pt x="220218" y="266749"/>
                    </a:lnTo>
                    <a:lnTo>
                      <a:pt x="244254" y="256004"/>
                    </a:lnTo>
                    <a:lnTo>
                      <a:pt x="265537" y="242401"/>
                    </a:lnTo>
                    <a:lnTo>
                      <a:pt x="299846" y="206614"/>
                    </a:lnTo>
                    <a:lnTo>
                      <a:pt x="321438" y="164474"/>
                    </a:lnTo>
                    <a:lnTo>
                      <a:pt x="328637" y="121067"/>
                    </a:lnTo>
                    <a:lnTo>
                      <a:pt x="326296" y="101865"/>
                    </a:lnTo>
                    <a:lnTo>
                      <a:pt x="309260" y="63415"/>
                    </a:lnTo>
                    <a:lnTo>
                      <a:pt x="294754" y="45680"/>
                    </a:lnTo>
                    <a:lnTo>
                      <a:pt x="280015" y="32980"/>
                    </a:lnTo>
                    <a:close/>
                  </a:path>
                  <a:path w="351789" h="582295">
                    <a:moveTo>
                      <a:pt x="175224" y="0"/>
                    </a:moveTo>
                    <a:lnTo>
                      <a:pt x="161134" y="0"/>
                    </a:lnTo>
                    <a:lnTo>
                      <a:pt x="134035" y="2223"/>
                    </a:lnTo>
                    <a:lnTo>
                      <a:pt x="84911" y="20430"/>
                    </a:lnTo>
                    <a:lnTo>
                      <a:pt x="45739" y="55205"/>
                    </a:lnTo>
                    <a:lnTo>
                      <a:pt x="25413" y="96710"/>
                    </a:lnTo>
                    <a:lnTo>
                      <a:pt x="22966" y="118527"/>
                    </a:lnTo>
                    <a:lnTo>
                      <a:pt x="22872" y="119365"/>
                    </a:lnTo>
                    <a:lnTo>
                      <a:pt x="36423" y="156640"/>
                    </a:lnTo>
                    <a:lnTo>
                      <a:pt x="71996" y="171042"/>
                    </a:lnTo>
                    <a:lnTo>
                      <a:pt x="84223" y="169767"/>
                    </a:lnTo>
                    <a:lnTo>
                      <a:pt x="119006" y="140330"/>
                    </a:lnTo>
                    <a:lnTo>
                      <a:pt x="121970" y="122756"/>
                    </a:lnTo>
                    <a:lnTo>
                      <a:pt x="123101" y="115416"/>
                    </a:lnTo>
                    <a:lnTo>
                      <a:pt x="122250" y="109777"/>
                    </a:lnTo>
                    <a:lnTo>
                      <a:pt x="116611" y="101865"/>
                    </a:lnTo>
                    <a:lnTo>
                      <a:pt x="114350" y="97636"/>
                    </a:lnTo>
                    <a:lnTo>
                      <a:pt x="110959" y="88593"/>
                    </a:lnTo>
                    <a:lnTo>
                      <a:pt x="108140" y="85494"/>
                    </a:lnTo>
                    <a:lnTo>
                      <a:pt x="100228" y="82103"/>
                    </a:lnTo>
                    <a:lnTo>
                      <a:pt x="96837" y="80122"/>
                    </a:lnTo>
                    <a:lnTo>
                      <a:pt x="91198" y="75614"/>
                    </a:lnTo>
                    <a:lnTo>
                      <a:pt x="88366" y="74191"/>
                    </a:lnTo>
                    <a:lnTo>
                      <a:pt x="82727" y="73061"/>
                    </a:lnTo>
                    <a:lnTo>
                      <a:pt x="80467" y="72502"/>
                    </a:lnTo>
                    <a:lnTo>
                      <a:pt x="78778" y="71931"/>
                    </a:lnTo>
                    <a:lnTo>
                      <a:pt x="76225" y="71931"/>
                    </a:lnTo>
                    <a:lnTo>
                      <a:pt x="85547" y="61771"/>
                    </a:lnTo>
                    <a:lnTo>
                      <a:pt x="129432" y="38214"/>
                    </a:lnTo>
                    <a:lnTo>
                      <a:pt x="167703" y="32980"/>
                    </a:lnTo>
                    <a:lnTo>
                      <a:pt x="280015" y="32980"/>
                    </a:lnTo>
                    <a:lnTo>
                      <a:pt x="276385" y="29851"/>
                    </a:lnTo>
                    <a:lnTo>
                      <a:pt x="228531" y="7405"/>
                    </a:lnTo>
                    <a:lnTo>
                      <a:pt x="185920" y="157"/>
                    </a:lnTo>
                    <a:lnTo>
                      <a:pt x="17522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5" name="object 117">
                <a:extLst>
                  <a:ext uri="{FF2B5EF4-FFF2-40B4-BE49-F238E27FC236}">
                    <a16:creationId xmlns:a16="http://schemas.microsoft.com/office/drawing/2014/main" id="{825549A3-089E-FF1C-6A63-71B0D7EFBB8C}"/>
                  </a:ext>
                </a:extLst>
              </p:cNvPr>
              <p:cNvSpPr/>
              <p:nvPr/>
            </p:nvSpPr>
            <p:spPr>
              <a:xfrm>
                <a:off x="3073693" y="4739407"/>
                <a:ext cx="351790" cy="582295"/>
              </a:xfrm>
              <a:custGeom>
                <a:avLst/>
                <a:gdLst/>
                <a:ahLst/>
                <a:cxnLst/>
                <a:rect l="l" t="t" r="r" b="b"/>
                <a:pathLst>
                  <a:path w="351789" h="582295">
                    <a:moveTo>
                      <a:pt x="71995" y="171096"/>
                    </a:moveTo>
                    <a:lnTo>
                      <a:pt x="36421" y="156696"/>
                    </a:lnTo>
                    <a:lnTo>
                      <a:pt x="22869" y="119428"/>
                    </a:lnTo>
                    <a:lnTo>
                      <a:pt x="25410" y="96770"/>
                    </a:lnTo>
                    <a:lnTo>
                      <a:pt x="45738" y="55267"/>
                    </a:lnTo>
                    <a:lnTo>
                      <a:pt x="84912" y="20486"/>
                    </a:lnTo>
                    <a:lnTo>
                      <a:pt x="134039" y="2276"/>
                    </a:lnTo>
                    <a:lnTo>
                      <a:pt x="161778" y="0"/>
                    </a:lnTo>
                    <a:lnTo>
                      <a:pt x="175225" y="52"/>
                    </a:lnTo>
                    <a:lnTo>
                      <a:pt x="228533" y="7464"/>
                    </a:lnTo>
                    <a:lnTo>
                      <a:pt x="276389" y="29910"/>
                    </a:lnTo>
                    <a:lnTo>
                      <a:pt x="309264" y="63472"/>
                    </a:lnTo>
                    <a:lnTo>
                      <a:pt x="326204" y="101164"/>
                    </a:lnTo>
                    <a:lnTo>
                      <a:pt x="328639" y="121122"/>
                    </a:lnTo>
                    <a:lnTo>
                      <a:pt x="326840" y="142985"/>
                    </a:lnTo>
                    <a:lnTo>
                      <a:pt x="312440" y="185759"/>
                    </a:lnTo>
                    <a:lnTo>
                      <a:pt x="284065" y="225992"/>
                    </a:lnTo>
                    <a:lnTo>
                      <a:pt x="244256" y="256061"/>
                    </a:lnTo>
                    <a:lnTo>
                      <a:pt x="220222" y="266808"/>
                    </a:lnTo>
                    <a:lnTo>
                      <a:pt x="217681" y="268502"/>
                    </a:lnTo>
                    <a:lnTo>
                      <a:pt x="217681" y="269067"/>
                    </a:lnTo>
                    <a:lnTo>
                      <a:pt x="220222" y="269914"/>
                    </a:lnTo>
                    <a:lnTo>
                      <a:pt x="225304" y="271043"/>
                    </a:lnTo>
                    <a:lnTo>
                      <a:pt x="229698" y="272154"/>
                    </a:lnTo>
                    <a:lnTo>
                      <a:pt x="266384" y="286077"/>
                    </a:lnTo>
                    <a:lnTo>
                      <a:pt x="312440" y="320699"/>
                    </a:lnTo>
                    <a:lnTo>
                      <a:pt x="347168" y="379989"/>
                    </a:lnTo>
                    <a:lnTo>
                      <a:pt x="351509" y="415034"/>
                    </a:lnTo>
                    <a:lnTo>
                      <a:pt x="348226" y="447433"/>
                    </a:lnTo>
                    <a:lnTo>
                      <a:pt x="321969" y="505876"/>
                    </a:lnTo>
                    <a:lnTo>
                      <a:pt x="270990" y="553785"/>
                    </a:lnTo>
                    <a:lnTo>
                      <a:pt x="204499" y="578772"/>
                    </a:lnTo>
                    <a:lnTo>
                      <a:pt x="166013" y="581895"/>
                    </a:lnTo>
                    <a:lnTo>
                      <a:pt x="133298" y="579619"/>
                    </a:lnTo>
                    <a:lnTo>
                      <a:pt x="74854" y="561408"/>
                    </a:lnTo>
                    <a:lnTo>
                      <a:pt x="27633" y="526046"/>
                    </a:lnTo>
                    <a:lnTo>
                      <a:pt x="3070" y="479884"/>
                    </a:lnTo>
                    <a:lnTo>
                      <a:pt x="0" y="453150"/>
                    </a:lnTo>
                    <a:lnTo>
                      <a:pt x="952" y="441874"/>
                    </a:lnTo>
                    <a:lnTo>
                      <a:pt x="23345" y="408682"/>
                    </a:lnTo>
                    <a:lnTo>
                      <a:pt x="64690" y="400741"/>
                    </a:lnTo>
                    <a:lnTo>
                      <a:pt x="98994" y="423134"/>
                    </a:lnTo>
                    <a:lnTo>
                      <a:pt x="106723" y="465008"/>
                    </a:lnTo>
                    <a:lnTo>
                      <a:pt x="105029" y="470090"/>
                    </a:lnTo>
                    <a:lnTo>
                      <a:pt x="103335" y="475172"/>
                    </a:lnTo>
                    <a:lnTo>
                      <a:pt x="101359" y="479689"/>
                    </a:lnTo>
                    <a:lnTo>
                      <a:pt x="99100" y="483642"/>
                    </a:lnTo>
                    <a:lnTo>
                      <a:pt x="96841" y="487595"/>
                    </a:lnTo>
                    <a:lnTo>
                      <a:pt x="93736" y="490983"/>
                    </a:lnTo>
                    <a:lnTo>
                      <a:pt x="89783" y="493806"/>
                    </a:lnTo>
                    <a:lnTo>
                      <a:pt x="85830" y="496630"/>
                    </a:lnTo>
                    <a:lnTo>
                      <a:pt x="82442" y="498888"/>
                    </a:lnTo>
                    <a:lnTo>
                      <a:pt x="79618" y="500582"/>
                    </a:lnTo>
                    <a:lnTo>
                      <a:pt x="76795" y="502276"/>
                    </a:lnTo>
                    <a:lnTo>
                      <a:pt x="73971" y="503406"/>
                    </a:lnTo>
                    <a:lnTo>
                      <a:pt x="71148" y="503970"/>
                    </a:lnTo>
                    <a:lnTo>
                      <a:pt x="68325" y="504535"/>
                    </a:lnTo>
                    <a:lnTo>
                      <a:pt x="66066" y="505382"/>
                    </a:lnTo>
                    <a:lnTo>
                      <a:pt x="64372" y="506511"/>
                    </a:lnTo>
                    <a:lnTo>
                      <a:pt x="60984" y="507358"/>
                    </a:lnTo>
                    <a:lnTo>
                      <a:pt x="83748" y="524034"/>
                    </a:lnTo>
                    <a:lnTo>
                      <a:pt x="108840" y="535945"/>
                    </a:lnTo>
                    <a:lnTo>
                      <a:pt x="136262" y="543092"/>
                    </a:lnTo>
                    <a:lnTo>
                      <a:pt x="166013" y="545474"/>
                    </a:lnTo>
                    <a:lnTo>
                      <a:pt x="187877" y="542668"/>
                    </a:lnTo>
                    <a:lnTo>
                      <a:pt x="223028" y="520222"/>
                    </a:lnTo>
                    <a:lnTo>
                      <a:pt x="242615" y="484754"/>
                    </a:lnTo>
                    <a:lnTo>
                      <a:pt x="249814" y="441980"/>
                    </a:lnTo>
                    <a:lnTo>
                      <a:pt x="250714" y="415034"/>
                    </a:lnTo>
                    <a:lnTo>
                      <a:pt x="250714" y="398094"/>
                    </a:lnTo>
                    <a:lnTo>
                      <a:pt x="237162" y="330969"/>
                    </a:lnTo>
                    <a:lnTo>
                      <a:pt x="196506" y="290524"/>
                    </a:lnTo>
                    <a:lnTo>
                      <a:pt x="144838" y="284595"/>
                    </a:lnTo>
                    <a:lnTo>
                      <a:pt x="109264" y="283748"/>
                    </a:lnTo>
                    <a:lnTo>
                      <a:pt x="106723" y="282054"/>
                    </a:lnTo>
                    <a:lnTo>
                      <a:pt x="105594" y="280360"/>
                    </a:lnTo>
                    <a:lnTo>
                      <a:pt x="105029" y="275843"/>
                    </a:lnTo>
                    <a:lnTo>
                      <a:pt x="105029" y="268502"/>
                    </a:lnTo>
                    <a:lnTo>
                      <a:pt x="105029" y="258338"/>
                    </a:lnTo>
                    <a:lnTo>
                      <a:pt x="107288" y="253255"/>
                    </a:lnTo>
                    <a:lnTo>
                      <a:pt x="111805" y="253255"/>
                    </a:lnTo>
                    <a:lnTo>
                      <a:pt x="123769" y="252991"/>
                    </a:lnTo>
                    <a:lnTo>
                      <a:pt x="175013" y="245209"/>
                    </a:lnTo>
                    <a:lnTo>
                      <a:pt x="213446" y="213446"/>
                    </a:lnTo>
                    <a:lnTo>
                      <a:pt x="231233" y="174060"/>
                    </a:lnTo>
                    <a:lnTo>
                      <a:pt x="237162" y="118581"/>
                    </a:lnTo>
                    <a:lnTo>
                      <a:pt x="237162" y="111805"/>
                    </a:lnTo>
                    <a:lnTo>
                      <a:pt x="229751" y="70937"/>
                    </a:lnTo>
                    <a:lnTo>
                      <a:pt x="198041" y="39703"/>
                    </a:lnTo>
                    <a:lnTo>
                      <a:pt x="167707" y="33033"/>
                    </a:lnTo>
                    <a:lnTo>
                      <a:pt x="154420" y="33615"/>
                    </a:lnTo>
                    <a:lnTo>
                      <a:pt x="107146" y="47061"/>
                    </a:lnTo>
                    <a:lnTo>
                      <a:pt x="79336" y="68607"/>
                    </a:lnTo>
                    <a:lnTo>
                      <a:pt x="76230" y="71995"/>
                    </a:lnTo>
                    <a:lnTo>
                      <a:pt x="78771" y="71995"/>
                    </a:lnTo>
                    <a:lnTo>
                      <a:pt x="80465" y="72560"/>
                    </a:lnTo>
                    <a:lnTo>
                      <a:pt x="82724" y="73124"/>
                    </a:lnTo>
                    <a:lnTo>
                      <a:pt x="85548" y="73689"/>
                    </a:lnTo>
                    <a:lnTo>
                      <a:pt x="88371" y="74254"/>
                    </a:lnTo>
                    <a:lnTo>
                      <a:pt x="91195" y="75665"/>
                    </a:lnTo>
                    <a:lnTo>
                      <a:pt x="94018" y="77924"/>
                    </a:lnTo>
                    <a:lnTo>
                      <a:pt x="96841" y="80183"/>
                    </a:lnTo>
                    <a:lnTo>
                      <a:pt x="100229" y="82159"/>
                    </a:lnTo>
                    <a:lnTo>
                      <a:pt x="104182" y="83853"/>
                    </a:lnTo>
                    <a:lnTo>
                      <a:pt x="108135" y="85548"/>
                    </a:lnTo>
                    <a:lnTo>
                      <a:pt x="110958" y="88653"/>
                    </a:lnTo>
                    <a:lnTo>
                      <a:pt x="112652" y="93171"/>
                    </a:lnTo>
                    <a:lnTo>
                      <a:pt x="114346" y="97688"/>
                    </a:lnTo>
                    <a:lnTo>
                      <a:pt x="116605" y="101923"/>
                    </a:lnTo>
                    <a:lnTo>
                      <a:pt x="119428" y="105876"/>
                    </a:lnTo>
                    <a:lnTo>
                      <a:pt x="122251" y="109829"/>
                    </a:lnTo>
                    <a:lnTo>
                      <a:pt x="123098" y="115475"/>
                    </a:lnTo>
                    <a:lnTo>
                      <a:pt x="121969" y="122816"/>
                    </a:lnTo>
                    <a:lnTo>
                      <a:pt x="121228" y="131869"/>
                    </a:lnTo>
                    <a:lnTo>
                      <a:pt x="94653" y="166860"/>
                    </a:lnTo>
                    <a:lnTo>
                      <a:pt x="84224" y="169825"/>
                    </a:lnTo>
                    <a:lnTo>
                      <a:pt x="71995" y="171096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42" name="object 118">
              <a:extLst>
                <a:ext uri="{FF2B5EF4-FFF2-40B4-BE49-F238E27FC236}">
                  <a16:creationId xmlns:a16="http://schemas.microsoft.com/office/drawing/2014/main" id="{B096823C-8E1A-186F-10BA-961414AAB3FE}"/>
                </a:ext>
              </a:extLst>
            </p:cNvPr>
            <p:cNvGrpSpPr/>
            <p:nvPr/>
          </p:nvGrpSpPr>
          <p:grpSpPr>
            <a:xfrm>
              <a:off x="3527269" y="5199757"/>
              <a:ext cx="113030" cy="268605"/>
              <a:chOff x="3527269" y="5199757"/>
              <a:chExt cx="113030" cy="268605"/>
            </a:xfrm>
          </p:grpSpPr>
          <p:sp>
            <p:nvSpPr>
              <p:cNvPr id="352" name="object 119">
                <a:extLst>
                  <a:ext uri="{FF2B5EF4-FFF2-40B4-BE49-F238E27FC236}">
                    <a16:creationId xmlns:a16="http://schemas.microsoft.com/office/drawing/2014/main" id="{228026B3-C229-2169-61DF-9C82E8DCD9BF}"/>
                  </a:ext>
                </a:extLst>
              </p:cNvPr>
              <p:cNvSpPr/>
              <p:nvPr/>
            </p:nvSpPr>
            <p:spPr>
              <a:xfrm>
                <a:off x="3527691" y="5200180"/>
                <a:ext cx="112395" cy="267970"/>
              </a:xfrm>
              <a:custGeom>
                <a:avLst/>
                <a:gdLst/>
                <a:ahLst/>
                <a:cxnLst/>
                <a:rect l="l" t="t" r="r" b="b"/>
                <a:pathLst>
                  <a:path w="112395" h="267970">
                    <a:moveTo>
                      <a:pt x="49974" y="0"/>
                    </a:moveTo>
                    <a:lnTo>
                      <a:pt x="13550" y="15239"/>
                    </a:lnTo>
                    <a:lnTo>
                      <a:pt x="0" y="51663"/>
                    </a:lnTo>
                    <a:lnTo>
                      <a:pt x="0" y="72847"/>
                    </a:lnTo>
                    <a:lnTo>
                      <a:pt x="31757" y="98888"/>
                    </a:lnTo>
                    <a:lnTo>
                      <a:pt x="52514" y="102488"/>
                    </a:lnTo>
                    <a:lnTo>
                      <a:pt x="55905" y="101917"/>
                    </a:lnTo>
                    <a:lnTo>
                      <a:pt x="59283" y="101638"/>
                    </a:lnTo>
                    <a:lnTo>
                      <a:pt x="66065" y="101638"/>
                    </a:lnTo>
                    <a:lnTo>
                      <a:pt x="68605" y="101079"/>
                    </a:lnTo>
                    <a:lnTo>
                      <a:pt x="73685" y="97967"/>
                    </a:lnTo>
                    <a:lnTo>
                      <a:pt x="79616" y="95707"/>
                    </a:lnTo>
                    <a:lnTo>
                      <a:pt x="80467" y="94868"/>
                    </a:lnTo>
                    <a:lnTo>
                      <a:pt x="80467" y="105028"/>
                    </a:lnTo>
                    <a:lnTo>
                      <a:pt x="71571" y="152834"/>
                    </a:lnTo>
                    <a:lnTo>
                      <a:pt x="56324" y="190998"/>
                    </a:lnTo>
                    <a:lnTo>
                      <a:pt x="28528" y="229223"/>
                    </a:lnTo>
                    <a:lnTo>
                      <a:pt x="17500" y="241401"/>
                    </a:lnTo>
                    <a:lnTo>
                      <a:pt x="14401" y="245910"/>
                    </a:lnTo>
                    <a:lnTo>
                      <a:pt x="14401" y="250431"/>
                    </a:lnTo>
                    <a:lnTo>
                      <a:pt x="16941" y="254101"/>
                    </a:lnTo>
                    <a:lnTo>
                      <a:pt x="27101" y="264261"/>
                    </a:lnTo>
                    <a:lnTo>
                      <a:pt x="30772" y="266801"/>
                    </a:lnTo>
                    <a:lnTo>
                      <a:pt x="33032" y="266801"/>
                    </a:lnTo>
                    <a:lnTo>
                      <a:pt x="34721" y="267373"/>
                    </a:lnTo>
                    <a:lnTo>
                      <a:pt x="64376" y="236308"/>
                    </a:lnTo>
                    <a:lnTo>
                      <a:pt x="86398" y="201587"/>
                    </a:lnTo>
                    <a:lnTo>
                      <a:pt x="104178" y="153314"/>
                    </a:lnTo>
                    <a:lnTo>
                      <a:pt x="111321" y="110423"/>
                    </a:lnTo>
                    <a:lnTo>
                      <a:pt x="111798" y="95707"/>
                    </a:lnTo>
                    <a:lnTo>
                      <a:pt x="110266" y="71039"/>
                    </a:lnTo>
                    <a:lnTo>
                      <a:pt x="100532" y="33772"/>
                    </a:lnTo>
                    <a:lnTo>
                      <a:pt x="72418" y="5294"/>
                    </a:lnTo>
                    <a:lnTo>
                      <a:pt x="61514" y="1323"/>
                    </a:lnTo>
                    <a:lnTo>
                      <a:pt x="4997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3" name="object 120">
                <a:extLst>
                  <a:ext uri="{FF2B5EF4-FFF2-40B4-BE49-F238E27FC236}">
                    <a16:creationId xmlns:a16="http://schemas.microsoft.com/office/drawing/2014/main" id="{9CBAE003-8AE2-56BB-61D1-35AE04114C19}"/>
                  </a:ext>
                </a:extLst>
              </p:cNvPr>
              <p:cNvSpPr/>
              <p:nvPr/>
            </p:nvSpPr>
            <p:spPr>
              <a:xfrm>
                <a:off x="3527693" y="5200180"/>
                <a:ext cx="112395" cy="267970"/>
              </a:xfrm>
              <a:custGeom>
                <a:avLst/>
                <a:gdLst/>
                <a:ahLst/>
                <a:cxnLst/>
                <a:rect l="l" t="t" r="r" b="b"/>
                <a:pathLst>
                  <a:path w="112395" h="267970">
                    <a:moveTo>
                      <a:pt x="0" y="72842"/>
                    </a:moveTo>
                    <a:lnTo>
                      <a:pt x="0" y="65784"/>
                    </a:lnTo>
                    <a:lnTo>
                      <a:pt x="0" y="51667"/>
                    </a:lnTo>
                    <a:lnTo>
                      <a:pt x="847" y="41450"/>
                    </a:lnTo>
                    <a:lnTo>
                      <a:pt x="20910" y="8575"/>
                    </a:lnTo>
                    <a:lnTo>
                      <a:pt x="49973" y="0"/>
                    </a:lnTo>
                    <a:lnTo>
                      <a:pt x="61514" y="1323"/>
                    </a:lnTo>
                    <a:lnTo>
                      <a:pt x="100529" y="33774"/>
                    </a:lnTo>
                    <a:lnTo>
                      <a:pt x="110270" y="71042"/>
                    </a:lnTo>
                    <a:lnTo>
                      <a:pt x="111805" y="95712"/>
                    </a:lnTo>
                    <a:lnTo>
                      <a:pt x="111328" y="110428"/>
                    </a:lnTo>
                    <a:lnTo>
                      <a:pt x="104182" y="153308"/>
                    </a:lnTo>
                    <a:lnTo>
                      <a:pt x="91318" y="190947"/>
                    </a:lnTo>
                    <a:lnTo>
                      <a:pt x="70195" y="228745"/>
                    </a:lnTo>
                    <a:lnTo>
                      <a:pt x="44044" y="259185"/>
                    </a:lnTo>
                    <a:lnTo>
                      <a:pt x="34727" y="267373"/>
                    </a:lnTo>
                    <a:lnTo>
                      <a:pt x="33033" y="266808"/>
                    </a:lnTo>
                    <a:lnTo>
                      <a:pt x="30774" y="266808"/>
                    </a:lnTo>
                    <a:lnTo>
                      <a:pt x="27104" y="264267"/>
                    </a:lnTo>
                    <a:lnTo>
                      <a:pt x="22022" y="259185"/>
                    </a:lnTo>
                    <a:lnTo>
                      <a:pt x="16940" y="254103"/>
                    </a:lnTo>
                    <a:lnTo>
                      <a:pt x="14399" y="250432"/>
                    </a:lnTo>
                    <a:lnTo>
                      <a:pt x="14399" y="248173"/>
                    </a:lnTo>
                    <a:lnTo>
                      <a:pt x="14399" y="245914"/>
                    </a:lnTo>
                    <a:lnTo>
                      <a:pt x="17504" y="241397"/>
                    </a:lnTo>
                    <a:lnTo>
                      <a:pt x="23716" y="234621"/>
                    </a:lnTo>
                    <a:lnTo>
                      <a:pt x="28533" y="229222"/>
                    </a:lnTo>
                    <a:lnTo>
                      <a:pt x="56326" y="191000"/>
                    </a:lnTo>
                    <a:lnTo>
                      <a:pt x="71572" y="152832"/>
                    </a:lnTo>
                    <a:lnTo>
                      <a:pt x="80465" y="105029"/>
                    </a:lnTo>
                    <a:lnTo>
                      <a:pt x="80465" y="94865"/>
                    </a:lnTo>
                    <a:lnTo>
                      <a:pt x="79618" y="95712"/>
                    </a:lnTo>
                    <a:lnTo>
                      <a:pt x="78489" y="96276"/>
                    </a:lnTo>
                    <a:lnTo>
                      <a:pt x="77077" y="96841"/>
                    </a:lnTo>
                    <a:lnTo>
                      <a:pt x="75383" y="97406"/>
                    </a:lnTo>
                    <a:lnTo>
                      <a:pt x="73689" y="97970"/>
                    </a:lnTo>
                    <a:lnTo>
                      <a:pt x="71995" y="98817"/>
                    </a:lnTo>
                    <a:lnTo>
                      <a:pt x="70301" y="99947"/>
                    </a:lnTo>
                    <a:lnTo>
                      <a:pt x="68607" y="101076"/>
                    </a:lnTo>
                    <a:lnTo>
                      <a:pt x="66066" y="101641"/>
                    </a:lnTo>
                    <a:lnTo>
                      <a:pt x="62678" y="101641"/>
                    </a:lnTo>
                    <a:lnTo>
                      <a:pt x="59290" y="101641"/>
                    </a:lnTo>
                    <a:lnTo>
                      <a:pt x="55902" y="101923"/>
                    </a:lnTo>
                    <a:lnTo>
                      <a:pt x="52514" y="102488"/>
                    </a:lnTo>
                    <a:lnTo>
                      <a:pt x="41609" y="101588"/>
                    </a:lnTo>
                    <a:lnTo>
                      <a:pt x="31762" y="98888"/>
                    </a:lnTo>
                    <a:lnTo>
                      <a:pt x="22975" y="94388"/>
                    </a:lnTo>
                    <a:lnTo>
                      <a:pt x="15246" y="88089"/>
                    </a:lnTo>
                    <a:lnTo>
                      <a:pt x="0" y="7284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43" name="object 121">
              <a:extLst>
                <a:ext uri="{FF2B5EF4-FFF2-40B4-BE49-F238E27FC236}">
                  <a16:creationId xmlns:a16="http://schemas.microsoft.com/office/drawing/2014/main" id="{58C7F9B4-3F46-42EB-09E7-6F4C381E9D56}"/>
                </a:ext>
              </a:extLst>
            </p:cNvPr>
            <p:cNvGrpSpPr/>
            <p:nvPr/>
          </p:nvGrpSpPr>
          <p:grpSpPr>
            <a:xfrm>
              <a:off x="3871993" y="4714420"/>
              <a:ext cx="324485" cy="598170"/>
              <a:chOff x="3871993" y="4714420"/>
              <a:chExt cx="324485" cy="598170"/>
            </a:xfrm>
          </p:grpSpPr>
          <p:sp>
            <p:nvSpPr>
              <p:cNvPr id="350" name="object 122">
                <a:extLst>
                  <a:ext uri="{FF2B5EF4-FFF2-40B4-BE49-F238E27FC236}">
                    <a16:creationId xmlns:a16="http://schemas.microsoft.com/office/drawing/2014/main" id="{10E64599-3DE7-8A01-A024-65B8648F873C}"/>
                  </a:ext>
                </a:extLst>
              </p:cNvPr>
              <p:cNvSpPr/>
              <p:nvPr/>
            </p:nvSpPr>
            <p:spPr>
              <a:xfrm>
                <a:off x="3872420" y="4714837"/>
                <a:ext cx="323850" cy="597535"/>
              </a:xfrm>
              <a:custGeom>
                <a:avLst/>
                <a:gdLst/>
                <a:ahLst/>
                <a:cxnLst/>
                <a:rect l="l" t="t" r="r" b="b"/>
                <a:pathLst>
                  <a:path w="323850" h="597535">
                    <a:moveTo>
                      <a:pt x="171094" y="0"/>
                    </a:moveTo>
                    <a:lnTo>
                      <a:pt x="164325" y="0"/>
                    </a:lnTo>
                    <a:lnTo>
                      <a:pt x="159824" y="638"/>
                    </a:lnTo>
                    <a:lnTo>
                      <a:pt x="148018" y="1698"/>
                    </a:lnTo>
                    <a:lnTo>
                      <a:pt x="41503" y="9321"/>
                    </a:lnTo>
                    <a:lnTo>
                      <a:pt x="36982" y="9321"/>
                    </a:lnTo>
                    <a:lnTo>
                      <a:pt x="33604" y="12992"/>
                    </a:lnTo>
                    <a:lnTo>
                      <a:pt x="29082" y="27673"/>
                    </a:lnTo>
                    <a:lnTo>
                      <a:pt x="27952" y="34162"/>
                    </a:lnTo>
                    <a:lnTo>
                      <a:pt x="27952" y="39814"/>
                    </a:lnTo>
                    <a:lnTo>
                      <a:pt x="27481" y="41722"/>
                    </a:lnTo>
                    <a:lnTo>
                      <a:pt x="27393" y="42075"/>
                    </a:lnTo>
                    <a:lnTo>
                      <a:pt x="28232" y="44056"/>
                    </a:lnTo>
                    <a:lnTo>
                      <a:pt x="32753" y="47434"/>
                    </a:lnTo>
                    <a:lnTo>
                      <a:pt x="34734" y="48285"/>
                    </a:lnTo>
                    <a:lnTo>
                      <a:pt x="58445" y="48285"/>
                    </a:lnTo>
                    <a:lnTo>
                      <a:pt x="72528" y="49661"/>
                    </a:lnTo>
                    <a:lnTo>
                      <a:pt x="82584" y="52096"/>
                    </a:lnTo>
                    <a:lnTo>
                      <a:pt x="88617" y="55591"/>
                    </a:lnTo>
                    <a:lnTo>
                      <a:pt x="90627" y="60147"/>
                    </a:lnTo>
                    <a:lnTo>
                      <a:pt x="87981" y="75020"/>
                    </a:lnTo>
                    <a:lnTo>
                      <a:pt x="80043" y="109483"/>
                    </a:lnTo>
                    <a:lnTo>
                      <a:pt x="66811" y="163535"/>
                    </a:lnTo>
                    <a:lnTo>
                      <a:pt x="48285" y="237172"/>
                    </a:lnTo>
                    <a:lnTo>
                      <a:pt x="32667" y="298420"/>
                    </a:lnTo>
                    <a:lnTo>
                      <a:pt x="20542" y="346644"/>
                    </a:lnTo>
                    <a:lnTo>
                      <a:pt x="6781" y="404025"/>
                    </a:lnTo>
                    <a:lnTo>
                      <a:pt x="423" y="443417"/>
                    </a:lnTo>
                    <a:lnTo>
                      <a:pt x="0" y="453161"/>
                    </a:lnTo>
                    <a:lnTo>
                      <a:pt x="0" y="460781"/>
                    </a:lnTo>
                    <a:lnTo>
                      <a:pt x="9318" y="522824"/>
                    </a:lnTo>
                    <a:lnTo>
                      <a:pt x="35576" y="564962"/>
                    </a:lnTo>
                    <a:lnTo>
                      <a:pt x="72205" y="589105"/>
                    </a:lnTo>
                    <a:lnTo>
                      <a:pt x="112649" y="597153"/>
                    </a:lnTo>
                    <a:lnTo>
                      <a:pt x="150553" y="592389"/>
                    </a:lnTo>
                    <a:lnTo>
                      <a:pt x="187188" y="578094"/>
                    </a:lnTo>
                    <a:lnTo>
                      <a:pt x="205422" y="565810"/>
                    </a:lnTo>
                    <a:lnTo>
                      <a:pt x="116890" y="565810"/>
                    </a:lnTo>
                    <a:lnTo>
                      <a:pt x="107151" y="564962"/>
                    </a:lnTo>
                    <a:lnTo>
                      <a:pt x="74115" y="540824"/>
                    </a:lnTo>
                    <a:lnTo>
                      <a:pt x="62687" y="491274"/>
                    </a:lnTo>
                    <a:lnTo>
                      <a:pt x="63730" y="475234"/>
                    </a:lnTo>
                    <a:lnTo>
                      <a:pt x="63851" y="473378"/>
                    </a:lnTo>
                    <a:lnTo>
                      <a:pt x="73167" y="421710"/>
                    </a:lnTo>
                    <a:lnTo>
                      <a:pt x="99098" y="315099"/>
                    </a:lnTo>
                    <a:lnTo>
                      <a:pt x="104178" y="308317"/>
                    </a:lnTo>
                    <a:lnTo>
                      <a:pt x="108140" y="302107"/>
                    </a:lnTo>
                    <a:lnTo>
                      <a:pt x="135311" y="274754"/>
                    </a:lnTo>
                    <a:lnTo>
                      <a:pt x="169405" y="251574"/>
                    </a:lnTo>
                    <a:lnTo>
                      <a:pt x="115188" y="251574"/>
                    </a:lnTo>
                    <a:lnTo>
                      <a:pt x="115188" y="249872"/>
                    </a:lnTo>
                    <a:lnTo>
                      <a:pt x="118579" y="233781"/>
                    </a:lnTo>
                    <a:lnTo>
                      <a:pt x="121282" y="225206"/>
                    </a:lnTo>
                    <a:lnTo>
                      <a:pt x="124302" y="214723"/>
                    </a:lnTo>
                    <a:lnTo>
                      <a:pt x="135050" y="172900"/>
                    </a:lnTo>
                    <a:lnTo>
                      <a:pt x="145681" y="128752"/>
                    </a:lnTo>
                    <a:lnTo>
                      <a:pt x="158283" y="78620"/>
                    </a:lnTo>
                    <a:lnTo>
                      <a:pt x="167198" y="42075"/>
                    </a:lnTo>
                    <a:lnTo>
                      <a:pt x="172685" y="18060"/>
                    </a:lnTo>
                    <a:lnTo>
                      <a:pt x="174485" y="7632"/>
                    </a:lnTo>
                    <a:lnTo>
                      <a:pt x="174485" y="2552"/>
                    </a:lnTo>
                    <a:lnTo>
                      <a:pt x="171094" y="0"/>
                    </a:lnTo>
                    <a:close/>
                  </a:path>
                  <a:path w="323850" h="597535">
                    <a:moveTo>
                      <a:pt x="282763" y="244792"/>
                    </a:moveTo>
                    <a:lnTo>
                      <a:pt x="199047" y="244792"/>
                    </a:lnTo>
                    <a:lnTo>
                      <a:pt x="221649" y="248709"/>
                    </a:lnTo>
                    <a:lnTo>
                      <a:pt x="237794" y="260461"/>
                    </a:lnTo>
                    <a:lnTo>
                      <a:pt x="247481" y="280046"/>
                    </a:lnTo>
                    <a:lnTo>
                      <a:pt x="250710" y="307466"/>
                    </a:lnTo>
                    <a:lnTo>
                      <a:pt x="250710" y="312547"/>
                    </a:lnTo>
                    <a:lnTo>
                      <a:pt x="242138" y="373856"/>
                    </a:lnTo>
                    <a:lnTo>
                      <a:pt x="228008" y="430762"/>
                    </a:lnTo>
                    <a:lnTo>
                      <a:pt x="214030" y="475234"/>
                    </a:lnTo>
                    <a:lnTo>
                      <a:pt x="192695" y="517105"/>
                    </a:lnTo>
                    <a:lnTo>
                      <a:pt x="159292" y="550562"/>
                    </a:lnTo>
                    <a:lnTo>
                      <a:pt x="116890" y="565810"/>
                    </a:lnTo>
                    <a:lnTo>
                      <a:pt x="205422" y="565810"/>
                    </a:lnTo>
                    <a:lnTo>
                      <a:pt x="256641" y="520915"/>
                    </a:lnTo>
                    <a:lnTo>
                      <a:pt x="285919" y="481686"/>
                    </a:lnTo>
                    <a:lnTo>
                      <a:pt x="306830" y="440237"/>
                    </a:lnTo>
                    <a:lnTo>
                      <a:pt x="319376" y="396566"/>
                    </a:lnTo>
                    <a:lnTo>
                      <a:pt x="323557" y="350672"/>
                    </a:lnTo>
                    <a:lnTo>
                      <a:pt x="321179" y="322292"/>
                    </a:lnTo>
                    <a:lnTo>
                      <a:pt x="314880" y="296456"/>
                    </a:lnTo>
                    <a:lnTo>
                      <a:pt x="304662" y="273162"/>
                    </a:lnTo>
                    <a:lnTo>
                      <a:pt x="290525" y="252412"/>
                    </a:lnTo>
                    <a:lnTo>
                      <a:pt x="282763" y="244792"/>
                    </a:lnTo>
                    <a:close/>
                  </a:path>
                  <a:path w="323850" h="597535">
                    <a:moveTo>
                      <a:pt x="205828" y="213448"/>
                    </a:moveTo>
                    <a:lnTo>
                      <a:pt x="162417" y="221922"/>
                    </a:lnTo>
                    <a:lnTo>
                      <a:pt x="120281" y="247332"/>
                    </a:lnTo>
                    <a:lnTo>
                      <a:pt x="116890" y="250723"/>
                    </a:lnTo>
                    <a:lnTo>
                      <a:pt x="115188" y="251574"/>
                    </a:lnTo>
                    <a:lnTo>
                      <a:pt x="169405" y="251574"/>
                    </a:lnTo>
                    <a:lnTo>
                      <a:pt x="176711" y="248709"/>
                    </a:lnTo>
                    <a:lnTo>
                      <a:pt x="184435" y="246487"/>
                    </a:lnTo>
                    <a:lnTo>
                      <a:pt x="191793" y="245216"/>
                    </a:lnTo>
                    <a:lnTo>
                      <a:pt x="199047" y="244792"/>
                    </a:lnTo>
                    <a:lnTo>
                      <a:pt x="282763" y="244792"/>
                    </a:lnTo>
                    <a:lnTo>
                      <a:pt x="273164" y="235367"/>
                    </a:lnTo>
                    <a:lnTo>
                      <a:pt x="253258" y="223191"/>
                    </a:lnTo>
                    <a:lnTo>
                      <a:pt x="230812" y="215884"/>
                    </a:lnTo>
                    <a:lnTo>
                      <a:pt x="205828" y="21344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1" name="object 123">
                <a:extLst>
                  <a:ext uri="{FF2B5EF4-FFF2-40B4-BE49-F238E27FC236}">
                    <a16:creationId xmlns:a16="http://schemas.microsoft.com/office/drawing/2014/main" id="{5D87F5DD-27AC-A488-3A26-29E6A0F805DC}"/>
                  </a:ext>
                </a:extLst>
              </p:cNvPr>
              <p:cNvSpPr/>
              <p:nvPr/>
            </p:nvSpPr>
            <p:spPr>
              <a:xfrm>
                <a:off x="3872417" y="4714844"/>
                <a:ext cx="323850" cy="597535"/>
              </a:xfrm>
              <a:custGeom>
                <a:avLst/>
                <a:gdLst/>
                <a:ahLst/>
                <a:cxnLst/>
                <a:rect l="l" t="t" r="r" b="b"/>
                <a:pathLst>
                  <a:path w="323850" h="597535">
                    <a:moveTo>
                      <a:pt x="27951" y="39809"/>
                    </a:moveTo>
                    <a:lnTo>
                      <a:pt x="27951" y="34162"/>
                    </a:lnTo>
                    <a:lnTo>
                      <a:pt x="29080" y="27669"/>
                    </a:lnTo>
                    <a:lnTo>
                      <a:pt x="31339" y="20328"/>
                    </a:lnTo>
                    <a:lnTo>
                      <a:pt x="33598" y="12987"/>
                    </a:lnTo>
                    <a:lnTo>
                      <a:pt x="36986" y="9317"/>
                    </a:lnTo>
                    <a:lnTo>
                      <a:pt x="41503" y="9317"/>
                    </a:lnTo>
                    <a:lnTo>
                      <a:pt x="45632" y="9052"/>
                    </a:lnTo>
                    <a:lnTo>
                      <a:pt x="102488" y="5082"/>
                    </a:lnTo>
                    <a:lnTo>
                      <a:pt x="148014" y="1694"/>
                    </a:lnTo>
                    <a:lnTo>
                      <a:pt x="164319" y="0"/>
                    </a:lnTo>
                    <a:lnTo>
                      <a:pt x="171096" y="0"/>
                    </a:lnTo>
                    <a:lnTo>
                      <a:pt x="174484" y="2541"/>
                    </a:lnTo>
                    <a:lnTo>
                      <a:pt x="174484" y="7623"/>
                    </a:lnTo>
                    <a:lnTo>
                      <a:pt x="172684" y="18051"/>
                    </a:lnTo>
                    <a:lnTo>
                      <a:pt x="167284" y="41715"/>
                    </a:lnTo>
                    <a:lnTo>
                      <a:pt x="158285" y="78613"/>
                    </a:lnTo>
                    <a:lnTo>
                      <a:pt x="145685" y="128745"/>
                    </a:lnTo>
                    <a:lnTo>
                      <a:pt x="142244" y="143250"/>
                    </a:lnTo>
                    <a:lnTo>
                      <a:pt x="131286" y="188036"/>
                    </a:lnTo>
                    <a:lnTo>
                      <a:pt x="121281" y="225198"/>
                    </a:lnTo>
                    <a:lnTo>
                      <a:pt x="118581" y="233774"/>
                    </a:lnTo>
                    <a:lnTo>
                      <a:pt x="115193" y="249867"/>
                    </a:lnTo>
                    <a:lnTo>
                      <a:pt x="115193" y="251561"/>
                    </a:lnTo>
                    <a:lnTo>
                      <a:pt x="116887" y="250714"/>
                    </a:lnTo>
                    <a:lnTo>
                      <a:pt x="120275" y="247326"/>
                    </a:lnTo>
                    <a:lnTo>
                      <a:pt x="141186" y="232504"/>
                    </a:lnTo>
                    <a:lnTo>
                      <a:pt x="162414" y="221916"/>
                    </a:lnTo>
                    <a:lnTo>
                      <a:pt x="183959" y="215564"/>
                    </a:lnTo>
                    <a:lnTo>
                      <a:pt x="205823" y="213446"/>
                    </a:lnTo>
                    <a:lnTo>
                      <a:pt x="230810" y="215881"/>
                    </a:lnTo>
                    <a:lnTo>
                      <a:pt x="273160" y="235362"/>
                    </a:lnTo>
                    <a:lnTo>
                      <a:pt x="304658" y="273160"/>
                    </a:lnTo>
                    <a:lnTo>
                      <a:pt x="321175" y="322287"/>
                    </a:lnTo>
                    <a:lnTo>
                      <a:pt x="323557" y="350662"/>
                    </a:lnTo>
                    <a:lnTo>
                      <a:pt x="319375" y="396559"/>
                    </a:lnTo>
                    <a:lnTo>
                      <a:pt x="306829" y="440233"/>
                    </a:lnTo>
                    <a:lnTo>
                      <a:pt x="285918" y="481683"/>
                    </a:lnTo>
                    <a:lnTo>
                      <a:pt x="256644" y="520911"/>
                    </a:lnTo>
                    <a:lnTo>
                      <a:pt x="222551" y="554262"/>
                    </a:lnTo>
                    <a:lnTo>
                      <a:pt x="187189" y="578084"/>
                    </a:lnTo>
                    <a:lnTo>
                      <a:pt x="150556" y="592377"/>
                    </a:lnTo>
                    <a:lnTo>
                      <a:pt x="112652" y="597142"/>
                    </a:lnTo>
                    <a:lnTo>
                      <a:pt x="91953" y="595130"/>
                    </a:lnTo>
                    <a:lnTo>
                      <a:pt x="53414" y="579037"/>
                    </a:lnTo>
                    <a:lnTo>
                      <a:pt x="20328" y="546374"/>
                    </a:lnTo>
                    <a:lnTo>
                      <a:pt x="2541" y="494283"/>
                    </a:lnTo>
                    <a:lnTo>
                      <a:pt x="0" y="460773"/>
                    </a:lnTo>
                    <a:lnTo>
                      <a:pt x="0" y="453150"/>
                    </a:lnTo>
                    <a:lnTo>
                      <a:pt x="6776" y="404023"/>
                    </a:lnTo>
                    <a:lnTo>
                      <a:pt x="20539" y="346638"/>
                    </a:lnTo>
                    <a:lnTo>
                      <a:pt x="32662" y="298412"/>
                    </a:lnTo>
                    <a:lnTo>
                      <a:pt x="48279" y="237162"/>
                    </a:lnTo>
                    <a:lnTo>
                      <a:pt x="66807" y="163525"/>
                    </a:lnTo>
                    <a:lnTo>
                      <a:pt x="80042" y="109476"/>
                    </a:lnTo>
                    <a:lnTo>
                      <a:pt x="87983" y="75013"/>
                    </a:lnTo>
                    <a:lnTo>
                      <a:pt x="90630" y="60137"/>
                    </a:lnTo>
                    <a:lnTo>
                      <a:pt x="88618" y="55584"/>
                    </a:lnTo>
                    <a:lnTo>
                      <a:pt x="82583" y="52091"/>
                    </a:lnTo>
                    <a:lnTo>
                      <a:pt x="72525" y="49655"/>
                    </a:lnTo>
                    <a:lnTo>
                      <a:pt x="58443" y="48279"/>
                    </a:lnTo>
                    <a:lnTo>
                      <a:pt x="55620" y="48279"/>
                    </a:lnTo>
                    <a:lnTo>
                      <a:pt x="53361" y="48279"/>
                    </a:lnTo>
                    <a:lnTo>
                      <a:pt x="34727" y="48279"/>
                    </a:lnTo>
                    <a:lnTo>
                      <a:pt x="32751" y="47432"/>
                    </a:lnTo>
                    <a:lnTo>
                      <a:pt x="30492" y="45738"/>
                    </a:lnTo>
                    <a:lnTo>
                      <a:pt x="28233" y="44044"/>
                    </a:lnTo>
                    <a:lnTo>
                      <a:pt x="27386" y="42068"/>
                    </a:lnTo>
                    <a:lnTo>
                      <a:pt x="27951" y="39809"/>
                    </a:lnTo>
                    <a:close/>
                  </a:path>
                  <a:path w="323850" h="597535">
                    <a:moveTo>
                      <a:pt x="250714" y="312546"/>
                    </a:moveTo>
                    <a:lnTo>
                      <a:pt x="250714" y="307464"/>
                    </a:lnTo>
                    <a:lnTo>
                      <a:pt x="247485" y="280042"/>
                    </a:lnTo>
                    <a:lnTo>
                      <a:pt x="237798" y="260455"/>
                    </a:lnTo>
                    <a:lnTo>
                      <a:pt x="221652" y="248703"/>
                    </a:lnTo>
                    <a:lnTo>
                      <a:pt x="199047" y="244785"/>
                    </a:lnTo>
                    <a:lnTo>
                      <a:pt x="191794" y="245209"/>
                    </a:lnTo>
                    <a:lnTo>
                      <a:pt x="154791" y="259396"/>
                    </a:lnTo>
                    <a:lnTo>
                      <a:pt x="124298" y="284913"/>
                    </a:lnTo>
                    <a:lnTo>
                      <a:pt x="104182" y="308311"/>
                    </a:lnTo>
                    <a:lnTo>
                      <a:pt x="99100" y="315087"/>
                    </a:lnTo>
                    <a:lnTo>
                      <a:pt x="81312" y="387930"/>
                    </a:lnTo>
                    <a:lnTo>
                      <a:pt x="67337" y="450185"/>
                    </a:lnTo>
                    <a:lnTo>
                      <a:pt x="62678" y="491265"/>
                    </a:lnTo>
                    <a:lnTo>
                      <a:pt x="63949" y="510323"/>
                    </a:lnTo>
                    <a:lnTo>
                      <a:pt x="83006" y="552250"/>
                    </a:lnTo>
                    <a:lnTo>
                      <a:pt x="116887" y="565802"/>
                    </a:lnTo>
                    <a:lnTo>
                      <a:pt x="130915" y="564108"/>
                    </a:lnTo>
                    <a:lnTo>
                      <a:pt x="173637" y="538698"/>
                    </a:lnTo>
                    <a:lnTo>
                      <a:pt x="200635" y="504712"/>
                    </a:lnTo>
                    <a:lnTo>
                      <a:pt x="220857" y="455056"/>
                    </a:lnTo>
                    <a:lnTo>
                      <a:pt x="235468" y="402329"/>
                    </a:lnTo>
                    <a:lnTo>
                      <a:pt x="246903" y="349391"/>
                    </a:lnTo>
                    <a:lnTo>
                      <a:pt x="249762" y="328957"/>
                    </a:lnTo>
                    <a:lnTo>
                      <a:pt x="250714" y="312546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44" name="object 124">
              <a:extLst>
                <a:ext uri="{FF2B5EF4-FFF2-40B4-BE49-F238E27FC236}">
                  <a16:creationId xmlns:a16="http://schemas.microsoft.com/office/drawing/2014/main" id="{C038077B-0C3B-9355-E747-AB79B6B922BB}"/>
                </a:ext>
              </a:extLst>
            </p:cNvPr>
            <p:cNvGrpSpPr/>
            <p:nvPr/>
          </p:nvGrpSpPr>
          <p:grpSpPr>
            <a:xfrm>
              <a:off x="4485239" y="4991393"/>
              <a:ext cx="565150" cy="199390"/>
              <a:chOff x="4485239" y="4991393"/>
              <a:chExt cx="565150" cy="199390"/>
            </a:xfrm>
          </p:grpSpPr>
          <p:sp>
            <p:nvSpPr>
              <p:cNvPr id="348" name="object 125">
                <a:extLst>
                  <a:ext uri="{FF2B5EF4-FFF2-40B4-BE49-F238E27FC236}">
                    <a16:creationId xmlns:a16="http://schemas.microsoft.com/office/drawing/2014/main" id="{6CE3B793-FBF7-701D-371E-16F1DA3E50FC}"/>
                  </a:ext>
                </a:extLst>
              </p:cNvPr>
              <p:cNvSpPr/>
              <p:nvPr/>
            </p:nvSpPr>
            <p:spPr>
              <a:xfrm>
                <a:off x="4485652" y="4991811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4">
                    <a:moveTo>
                      <a:pt x="551408" y="0"/>
                    </a:moveTo>
                    <a:lnTo>
                      <a:pt x="11861" y="0"/>
                    </a:lnTo>
                    <a:lnTo>
                      <a:pt x="3962" y="3962"/>
                    </a:lnTo>
                    <a:lnTo>
                      <a:pt x="0" y="9601"/>
                    </a:lnTo>
                    <a:lnTo>
                      <a:pt x="0" y="25412"/>
                    </a:lnTo>
                    <a:lnTo>
                      <a:pt x="4521" y="31064"/>
                    </a:lnTo>
                    <a:lnTo>
                      <a:pt x="13550" y="33883"/>
                    </a:lnTo>
                    <a:lnTo>
                      <a:pt x="282905" y="33883"/>
                    </a:lnTo>
                    <a:lnTo>
                      <a:pt x="552259" y="33032"/>
                    </a:lnTo>
                    <a:lnTo>
                      <a:pt x="560158" y="28524"/>
                    </a:lnTo>
                    <a:lnTo>
                      <a:pt x="564108" y="23152"/>
                    </a:lnTo>
                    <a:lnTo>
                      <a:pt x="564108" y="10172"/>
                    </a:lnTo>
                    <a:lnTo>
                      <a:pt x="559879" y="4521"/>
                    </a:lnTo>
                    <a:lnTo>
                      <a:pt x="551408" y="0"/>
                    </a:lnTo>
                    <a:close/>
                  </a:path>
                  <a:path w="564514" h="198754">
                    <a:moveTo>
                      <a:pt x="552259" y="164325"/>
                    </a:moveTo>
                    <a:lnTo>
                      <a:pt x="13550" y="164325"/>
                    </a:lnTo>
                    <a:lnTo>
                      <a:pt x="4521" y="167144"/>
                    </a:lnTo>
                    <a:lnTo>
                      <a:pt x="0" y="172796"/>
                    </a:lnTo>
                    <a:lnTo>
                      <a:pt x="0" y="188607"/>
                    </a:lnTo>
                    <a:lnTo>
                      <a:pt x="3962" y="194246"/>
                    </a:lnTo>
                    <a:lnTo>
                      <a:pt x="11861" y="198208"/>
                    </a:lnTo>
                    <a:lnTo>
                      <a:pt x="551408" y="198208"/>
                    </a:lnTo>
                    <a:lnTo>
                      <a:pt x="559879" y="194246"/>
                    </a:lnTo>
                    <a:lnTo>
                      <a:pt x="564108" y="188607"/>
                    </a:lnTo>
                    <a:lnTo>
                      <a:pt x="564108" y="175615"/>
                    </a:lnTo>
                    <a:lnTo>
                      <a:pt x="560158" y="169976"/>
                    </a:lnTo>
                    <a:lnTo>
                      <a:pt x="552259" y="16432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9" name="object 126">
                <a:extLst>
                  <a:ext uri="{FF2B5EF4-FFF2-40B4-BE49-F238E27FC236}">
                    <a16:creationId xmlns:a16="http://schemas.microsoft.com/office/drawing/2014/main" id="{ED567049-A370-637C-A1F5-6B3D965414CD}"/>
                  </a:ext>
                </a:extLst>
              </p:cNvPr>
              <p:cNvSpPr/>
              <p:nvPr/>
            </p:nvSpPr>
            <p:spPr>
              <a:xfrm>
                <a:off x="4485663" y="4991816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4">
                    <a:moveTo>
                      <a:pt x="0" y="16940"/>
                    </a:moveTo>
                    <a:lnTo>
                      <a:pt x="0" y="9599"/>
                    </a:lnTo>
                    <a:lnTo>
                      <a:pt x="3952" y="3952"/>
                    </a:lnTo>
                    <a:lnTo>
                      <a:pt x="11858" y="0"/>
                    </a:lnTo>
                    <a:lnTo>
                      <a:pt x="551403" y="0"/>
                    </a:lnTo>
                    <a:lnTo>
                      <a:pt x="559873" y="4517"/>
                    </a:lnTo>
                    <a:lnTo>
                      <a:pt x="564108" y="10164"/>
                    </a:lnTo>
                    <a:lnTo>
                      <a:pt x="564108" y="16940"/>
                    </a:lnTo>
                    <a:lnTo>
                      <a:pt x="564108" y="23151"/>
                    </a:lnTo>
                    <a:lnTo>
                      <a:pt x="560155" y="28516"/>
                    </a:lnTo>
                    <a:lnTo>
                      <a:pt x="552250" y="33033"/>
                    </a:lnTo>
                    <a:lnTo>
                      <a:pt x="282901" y="33880"/>
                    </a:lnTo>
                    <a:lnTo>
                      <a:pt x="13552" y="33880"/>
                    </a:lnTo>
                    <a:lnTo>
                      <a:pt x="4517" y="31057"/>
                    </a:lnTo>
                    <a:lnTo>
                      <a:pt x="0" y="25410"/>
                    </a:lnTo>
                    <a:lnTo>
                      <a:pt x="0" y="16940"/>
                    </a:lnTo>
                    <a:close/>
                  </a:path>
                  <a:path w="564514" h="198754">
                    <a:moveTo>
                      <a:pt x="0" y="181260"/>
                    </a:moveTo>
                    <a:lnTo>
                      <a:pt x="0" y="172790"/>
                    </a:lnTo>
                    <a:lnTo>
                      <a:pt x="4517" y="167143"/>
                    </a:lnTo>
                    <a:lnTo>
                      <a:pt x="13552" y="164319"/>
                    </a:lnTo>
                    <a:lnTo>
                      <a:pt x="552250" y="164319"/>
                    </a:lnTo>
                    <a:lnTo>
                      <a:pt x="560155" y="169966"/>
                    </a:lnTo>
                    <a:lnTo>
                      <a:pt x="564108" y="175613"/>
                    </a:lnTo>
                    <a:lnTo>
                      <a:pt x="564108" y="181260"/>
                    </a:lnTo>
                    <a:lnTo>
                      <a:pt x="564108" y="188601"/>
                    </a:lnTo>
                    <a:lnTo>
                      <a:pt x="559873" y="194247"/>
                    </a:lnTo>
                    <a:lnTo>
                      <a:pt x="551403" y="198200"/>
                    </a:lnTo>
                    <a:lnTo>
                      <a:pt x="11858" y="198200"/>
                    </a:lnTo>
                    <a:lnTo>
                      <a:pt x="3952" y="194247"/>
                    </a:lnTo>
                    <a:lnTo>
                      <a:pt x="0" y="188601"/>
                    </a:lnTo>
                    <a:lnTo>
                      <a:pt x="0" y="18126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45" name="object 127">
              <a:extLst>
                <a:ext uri="{FF2B5EF4-FFF2-40B4-BE49-F238E27FC236}">
                  <a16:creationId xmlns:a16="http://schemas.microsoft.com/office/drawing/2014/main" id="{504DE4E0-E618-3799-0430-58F2A6D2DEAD}"/>
                </a:ext>
              </a:extLst>
            </p:cNvPr>
            <p:cNvGrpSpPr/>
            <p:nvPr/>
          </p:nvGrpSpPr>
          <p:grpSpPr>
            <a:xfrm>
              <a:off x="5374593" y="4738136"/>
              <a:ext cx="339090" cy="584200"/>
              <a:chOff x="5374593" y="4738136"/>
              <a:chExt cx="339090" cy="584200"/>
            </a:xfrm>
          </p:grpSpPr>
          <p:sp>
            <p:nvSpPr>
              <p:cNvPr id="346" name="object 128">
                <a:extLst>
                  <a:ext uri="{FF2B5EF4-FFF2-40B4-BE49-F238E27FC236}">
                    <a16:creationId xmlns:a16="http://schemas.microsoft.com/office/drawing/2014/main" id="{9E82B43B-292B-270F-B062-08C49154486B}"/>
                  </a:ext>
                </a:extLst>
              </p:cNvPr>
              <p:cNvSpPr/>
              <p:nvPr/>
            </p:nvSpPr>
            <p:spPr>
              <a:xfrm>
                <a:off x="5375021" y="4738560"/>
                <a:ext cx="338455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82929">
                    <a:moveTo>
                      <a:pt x="302666" y="0"/>
                    </a:moveTo>
                    <a:lnTo>
                      <a:pt x="295325" y="0"/>
                    </a:lnTo>
                    <a:lnTo>
                      <a:pt x="291655" y="1130"/>
                    </a:lnTo>
                    <a:lnTo>
                      <a:pt x="287134" y="3390"/>
                    </a:lnTo>
                    <a:lnTo>
                      <a:pt x="259288" y="13766"/>
                    </a:lnTo>
                    <a:lnTo>
                      <a:pt x="230806" y="21175"/>
                    </a:lnTo>
                    <a:lnTo>
                      <a:pt x="201691" y="25620"/>
                    </a:lnTo>
                    <a:lnTo>
                      <a:pt x="171945" y="27101"/>
                    </a:lnTo>
                    <a:lnTo>
                      <a:pt x="155266" y="26678"/>
                    </a:lnTo>
                    <a:lnTo>
                      <a:pt x="108419" y="20332"/>
                    </a:lnTo>
                    <a:lnTo>
                      <a:pt x="71092" y="10160"/>
                    </a:lnTo>
                    <a:lnTo>
                      <a:pt x="44602" y="0"/>
                    </a:lnTo>
                    <a:lnTo>
                      <a:pt x="42913" y="0"/>
                    </a:lnTo>
                    <a:lnTo>
                      <a:pt x="36423" y="44043"/>
                    </a:lnTo>
                    <a:lnTo>
                      <a:pt x="36528" y="216886"/>
                    </a:lnTo>
                    <a:lnTo>
                      <a:pt x="36844" y="262785"/>
                    </a:lnTo>
                    <a:lnTo>
                      <a:pt x="38112" y="301536"/>
                    </a:lnTo>
                    <a:lnTo>
                      <a:pt x="44602" y="306616"/>
                    </a:lnTo>
                    <a:lnTo>
                      <a:pt x="54203" y="306616"/>
                    </a:lnTo>
                    <a:lnTo>
                      <a:pt x="72834" y="298145"/>
                    </a:lnTo>
                    <a:lnTo>
                      <a:pt x="91789" y="272949"/>
                    </a:lnTo>
                    <a:lnTo>
                      <a:pt x="114765" y="254950"/>
                    </a:lnTo>
                    <a:lnTo>
                      <a:pt x="141762" y="244150"/>
                    </a:lnTo>
                    <a:lnTo>
                      <a:pt x="172783" y="240550"/>
                    </a:lnTo>
                    <a:lnTo>
                      <a:pt x="177863" y="240550"/>
                    </a:lnTo>
                    <a:lnTo>
                      <a:pt x="215670" y="256275"/>
                    </a:lnTo>
                    <a:lnTo>
                      <a:pt x="244144" y="313180"/>
                    </a:lnTo>
                    <a:lnTo>
                      <a:pt x="249859" y="386232"/>
                    </a:lnTo>
                    <a:lnTo>
                      <a:pt x="248854" y="423184"/>
                    </a:lnTo>
                    <a:lnTo>
                      <a:pt x="240810" y="477395"/>
                    </a:lnTo>
                    <a:lnTo>
                      <a:pt x="218204" y="516888"/>
                    </a:lnTo>
                    <a:lnTo>
                      <a:pt x="175007" y="542301"/>
                    </a:lnTo>
                    <a:lnTo>
                      <a:pt x="147370" y="545477"/>
                    </a:lnTo>
                    <a:lnTo>
                      <a:pt x="116774" y="541294"/>
                    </a:lnTo>
                    <a:lnTo>
                      <a:pt x="89354" y="528745"/>
                    </a:lnTo>
                    <a:lnTo>
                      <a:pt x="65110" y="507833"/>
                    </a:lnTo>
                    <a:lnTo>
                      <a:pt x="44043" y="478561"/>
                    </a:lnTo>
                    <a:lnTo>
                      <a:pt x="49974" y="478561"/>
                    </a:lnTo>
                    <a:lnTo>
                      <a:pt x="59339" y="477713"/>
                    </a:lnTo>
                    <a:lnTo>
                      <a:pt x="93168" y="449759"/>
                    </a:lnTo>
                    <a:lnTo>
                      <a:pt x="88933" y="404761"/>
                    </a:lnTo>
                    <a:lnTo>
                      <a:pt x="48272" y="382841"/>
                    </a:lnTo>
                    <a:lnTo>
                      <a:pt x="9309" y="401485"/>
                    </a:lnTo>
                    <a:lnTo>
                      <a:pt x="0" y="433666"/>
                    </a:lnTo>
                    <a:lnTo>
                      <a:pt x="2593" y="461727"/>
                    </a:lnTo>
                    <a:lnTo>
                      <a:pt x="23343" y="513396"/>
                    </a:lnTo>
                    <a:lnTo>
                      <a:pt x="63944" y="557016"/>
                    </a:lnTo>
                    <a:lnTo>
                      <a:pt x="118998" y="579881"/>
                    </a:lnTo>
                    <a:lnTo>
                      <a:pt x="151612" y="582739"/>
                    </a:lnTo>
                    <a:lnTo>
                      <a:pt x="189090" y="578929"/>
                    </a:lnTo>
                    <a:lnTo>
                      <a:pt x="255159" y="550974"/>
                    </a:lnTo>
                    <a:lnTo>
                      <a:pt x="307463" y="497877"/>
                    </a:lnTo>
                    <a:lnTo>
                      <a:pt x="334571" y="431388"/>
                    </a:lnTo>
                    <a:lnTo>
                      <a:pt x="337959" y="393852"/>
                    </a:lnTo>
                    <a:lnTo>
                      <a:pt x="334995" y="357433"/>
                    </a:lnTo>
                    <a:lnTo>
                      <a:pt x="311277" y="292220"/>
                    </a:lnTo>
                    <a:lnTo>
                      <a:pt x="265484" y="239337"/>
                    </a:lnTo>
                    <a:lnTo>
                      <a:pt x="207463" y="211809"/>
                    </a:lnTo>
                    <a:lnTo>
                      <a:pt x="174485" y="208368"/>
                    </a:lnTo>
                    <a:lnTo>
                      <a:pt x="163526" y="208790"/>
                    </a:lnTo>
                    <a:lnTo>
                      <a:pt x="121436" y="218526"/>
                    </a:lnTo>
                    <a:lnTo>
                      <a:pt x="75387" y="247319"/>
                    </a:lnTo>
                    <a:lnTo>
                      <a:pt x="75387" y="101638"/>
                    </a:lnTo>
                    <a:lnTo>
                      <a:pt x="94753" y="105558"/>
                    </a:lnTo>
                    <a:lnTo>
                      <a:pt x="106295" y="107146"/>
                    </a:lnTo>
                    <a:lnTo>
                      <a:pt x="118471" y="108101"/>
                    </a:lnTo>
                    <a:lnTo>
                      <a:pt x="131279" y="108419"/>
                    </a:lnTo>
                    <a:lnTo>
                      <a:pt x="181202" y="103283"/>
                    </a:lnTo>
                    <a:lnTo>
                      <a:pt x="226783" y="87876"/>
                    </a:lnTo>
                    <a:lnTo>
                      <a:pt x="268021" y="62198"/>
                    </a:lnTo>
                    <a:lnTo>
                      <a:pt x="304914" y="26250"/>
                    </a:lnTo>
                    <a:lnTo>
                      <a:pt x="304914" y="5079"/>
                    </a:lnTo>
                    <a:lnTo>
                      <a:pt x="30266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7" name="object 129">
                <a:extLst>
                  <a:ext uri="{FF2B5EF4-FFF2-40B4-BE49-F238E27FC236}">
                    <a16:creationId xmlns:a16="http://schemas.microsoft.com/office/drawing/2014/main" id="{4DF9AC74-7D5B-05B9-C33D-CFFED3DE0405}"/>
                  </a:ext>
                </a:extLst>
              </p:cNvPr>
              <p:cNvSpPr/>
              <p:nvPr/>
            </p:nvSpPr>
            <p:spPr>
              <a:xfrm>
                <a:off x="5375017" y="4738560"/>
                <a:ext cx="338455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82929">
                    <a:moveTo>
                      <a:pt x="96559" y="431128"/>
                    </a:moveTo>
                    <a:lnTo>
                      <a:pt x="75860" y="470937"/>
                    </a:lnTo>
                    <a:lnTo>
                      <a:pt x="49973" y="478560"/>
                    </a:lnTo>
                    <a:lnTo>
                      <a:pt x="44044" y="478560"/>
                    </a:lnTo>
                    <a:lnTo>
                      <a:pt x="65113" y="507835"/>
                    </a:lnTo>
                    <a:lnTo>
                      <a:pt x="89359" y="528746"/>
                    </a:lnTo>
                    <a:lnTo>
                      <a:pt x="116781" y="541292"/>
                    </a:lnTo>
                    <a:lnTo>
                      <a:pt x="147379" y="545474"/>
                    </a:lnTo>
                    <a:lnTo>
                      <a:pt x="175013" y="542298"/>
                    </a:lnTo>
                    <a:lnTo>
                      <a:pt x="218211" y="516887"/>
                    </a:lnTo>
                    <a:lnTo>
                      <a:pt x="240815" y="477395"/>
                    </a:lnTo>
                    <a:lnTo>
                      <a:pt x="248862" y="423187"/>
                    </a:lnTo>
                    <a:lnTo>
                      <a:pt x="249867" y="386236"/>
                    </a:lnTo>
                    <a:lnTo>
                      <a:pt x="248438" y="346162"/>
                    </a:lnTo>
                    <a:lnTo>
                      <a:pt x="237003" y="287295"/>
                    </a:lnTo>
                    <a:lnTo>
                      <a:pt x="203705" y="247538"/>
                    </a:lnTo>
                    <a:lnTo>
                      <a:pt x="177872" y="240550"/>
                    </a:lnTo>
                    <a:lnTo>
                      <a:pt x="172790" y="240550"/>
                    </a:lnTo>
                    <a:lnTo>
                      <a:pt x="114769" y="254950"/>
                    </a:lnTo>
                    <a:lnTo>
                      <a:pt x="72842" y="298147"/>
                    </a:lnTo>
                    <a:lnTo>
                      <a:pt x="70583" y="302100"/>
                    </a:lnTo>
                    <a:lnTo>
                      <a:pt x="68607" y="304358"/>
                    </a:lnTo>
                    <a:lnTo>
                      <a:pt x="66913" y="304923"/>
                    </a:lnTo>
                    <a:lnTo>
                      <a:pt x="65219" y="305488"/>
                    </a:lnTo>
                    <a:lnTo>
                      <a:pt x="60984" y="306052"/>
                    </a:lnTo>
                    <a:lnTo>
                      <a:pt x="54208" y="306617"/>
                    </a:lnTo>
                    <a:lnTo>
                      <a:pt x="44609" y="306617"/>
                    </a:lnTo>
                    <a:lnTo>
                      <a:pt x="36844" y="262784"/>
                    </a:lnTo>
                    <a:lnTo>
                      <a:pt x="36527" y="216887"/>
                    </a:lnTo>
                    <a:lnTo>
                      <a:pt x="36421" y="153308"/>
                    </a:lnTo>
                    <a:lnTo>
                      <a:pt x="36421" y="44044"/>
                    </a:lnTo>
                    <a:lnTo>
                      <a:pt x="38803" y="4340"/>
                    </a:lnTo>
                    <a:lnTo>
                      <a:pt x="42915" y="0"/>
                    </a:lnTo>
                    <a:lnTo>
                      <a:pt x="44044" y="0"/>
                    </a:lnTo>
                    <a:lnTo>
                      <a:pt x="44609" y="0"/>
                    </a:lnTo>
                    <a:lnTo>
                      <a:pt x="50538" y="2258"/>
                    </a:lnTo>
                    <a:lnTo>
                      <a:pt x="61831" y="6776"/>
                    </a:lnTo>
                    <a:lnTo>
                      <a:pt x="71095" y="10164"/>
                    </a:lnTo>
                    <a:lnTo>
                      <a:pt x="108417" y="20328"/>
                    </a:lnTo>
                    <a:lnTo>
                      <a:pt x="155267" y="26680"/>
                    </a:lnTo>
                    <a:lnTo>
                      <a:pt x="171943" y="27104"/>
                    </a:lnTo>
                    <a:lnTo>
                      <a:pt x="201694" y="25622"/>
                    </a:lnTo>
                    <a:lnTo>
                      <a:pt x="230810" y="21175"/>
                    </a:lnTo>
                    <a:lnTo>
                      <a:pt x="259291" y="13764"/>
                    </a:lnTo>
                    <a:lnTo>
                      <a:pt x="287136" y="3388"/>
                    </a:lnTo>
                    <a:lnTo>
                      <a:pt x="291653" y="1129"/>
                    </a:lnTo>
                    <a:lnTo>
                      <a:pt x="295324" y="0"/>
                    </a:lnTo>
                    <a:lnTo>
                      <a:pt x="298147" y="0"/>
                    </a:lnTo>
                    <a:lnTo>
                      <a:pt x="302664" y="0"/>
                    </a:lnTo>
                    <a:lnTo>
                      <a:pt x="304923" y="5082"/>
                    </a:lnTo>
                    <a:lnTo>
                      <a:pt x="304923" y="15246"/>
                    </a:lnTo>
                    <a:lnTo>
                      <a:pt x="304923" y="26257"/>
                    </a:lnTo>
                    <a:lnTo>
                      <a:pt x="268025" y="62202"/>
                    </a:lnTo>
                    <a:lnTo>
                      <a:pt x="226786" y="87877"/>
                    </a:lnTo>
                    <a:lnTo>
                      <a:pt x="181207" y="103282"/>
                    </a:lnTo>
                    <a:lnTo>
                      <a:pt x="131286" y="108417"/>
                    </a:lnTo>
                    <a:lnTo>
                      <a:pt x="118475" y="108099"/>
                    </a:lnTo>
                    <a:lnTo>
                      <a:pt x="106299" y="107146"/>
                    </a:lnTo>
                    <a:lnTo>
                      <a:pt x="94759" y="105558"/>
                    </a:lnTo>
                    <a:lnTo>
                      <a:pt x="83853" y="103335"/>
                    </a:lnTo>
                    <a:lnTo>
                      <a:pt x="75383" y="101641"/>
                    </a:lnTo>
                    <a:lnTo>
                      <a:pt x="75383" y="247326"/>
                    </a:lnTo>
                    <a:lnTo>
                      <a:pt x="83007" y="241715"/>
                    </a:lnTo>
                    <a:lnTo>
                      <a:pt x="89783" y="236739"/>
                    </a:lnTo>
                    <a:lnTo>
                      <a:pt x="131286" y="215140"/>
                    </a:lnTo>
                    <a:lnTo>
                      <a:pt x="174484" y="208364"/>
                    </a:lnTo>
                    <a:lnTo>
                      <a:pt x="207464" y="211805"/>
                    </a:lnTo>
                    <a:lnTo>
                      <a:pt x="265484" y="239333"/>
                    </a:lnTo>
                    <a:lnTo>
                      <a:pt x="311276" y="292218"/>
                    </a:lnTo>
                    <a:lnTo>
                      <a:pt x="334992" y="357438"/>
                    </a:lnTo>
                    <a:lnTo>
                      <a:pt x="337956" y="393859"/>
                    </a:lnTo>
                    <a:lnTo>
                      <a:pt x="334568" y="431392"/>
                    </a:lnTo>
                    <a:lnTo>
                      <a:pt x="307464" y="497883"/>
                    </a:lnTo>
                    <a:lnTo>
                      <a:pt x="255161" y="550980"/>
                    </a:lnTo>
                    <a:lnTo>
                      <a:pt x="189094" y="578931"/>
                    </a:lnTo>
                    <a:lnTo>
                      <a:pt x="151614" y="582742"/>
                    </a:lnTo>
                    <a:lnTo>
                      <a:pt x="119004" y="579884"/>
                    </a:lnTo>
                    <a:lnTo>
                      <a:pt x="63949" y="557014"/>
                    </a:lnTo>
                    <a:lnTo>
                      <a:pt x="23345" y="513393"/>
                    </a:lnTo>
                    <a:lnTo>
                      <a:pt x="2593" y="461726"/>
                    </a:lnTo>
                    <a:lnTo>
                      <a:pt x="0" y="433669"/>
                    </a:lnTo>
                    <a:lnTo>
                      <a:pt x="582" y="424034"/>
                    </a:lnTo>
                    <a:lnTo>
                      <a:pt x="22022" y="388495"/>
                    </a:lnTo>
                    <a:lnTo>
                      <a:pt x="28798" y="386236"/>
                    </a:lnTo>
                    <a:lnTo>
                      <a:pt x="35574" y="383977"/>
                    </a:lnTo>
                    <a:lnTo>
                      <a:pt x="42068" y="382848"/>
                    </a:lnTo>
                    <a:lnTo>
                      <a:pt x="48279" y="382848"/>
                    </a:lnTo>
                    <a:lnTo>
                      <a:pt x="88936" y="404764"/>
                    </a:lnTo>
                    <a:lnTo>
                      <a:pt x="95712" y="421705"/>
                    </a:lnTo>
                    <a:lnTo>
                      <a:pt x="96559" y="431128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7229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378269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-235" dirty="0"/>
              <a:t>문제6.</a:t>
            </a:r>
            <a:r>
              <a:rPr sz="6500" spc="-1120" dirty="0"/>
              <a:t> </a:t>
            </a:r>
            <a:r>
              <a:rPr sz="6500" spc="-869" dirty="0"/>
              <a:t>등식</a:t>
            </a:r>
            <a:endParaRPr sz="6500"/>
          </a:p>
        </p:txBody>
      </p:sp>
      <p:grpSp>
        <p:nvGrpSpPr>
          <p:cNvPr id="3" name="object 3"/>
          <p:cNvGrpSpPr/>
          <p:nvPr/>
        </p:nvGrpSpPr>
        <p:grpSpPr>
          <a:xfrm>
            <a:off x="966704" y="2548873"/>
            <a:ext cx="264795" cy="1102360"/>
            <a:chOff x="966704" y="4016993"/>
            <a:chExt cx="264795" cy="1102360"/>
          </a:xfrm>
        </p:grpSpPr>
        <p:sp>
          <p:nvSpPr>
            <p:cNvPr id="4" name="object 4"/>
            <p:cNvSpPr/>
            <p:nvPr/>
          </p:nvSpPr>
          <p:spPr>
            <a:xfrm>
              <a:off x="967253" y="4017543"/>
              <a:ext cx="263525" cy="1101725"/>
            </a:xfrm>
            <a:custGeom>
              <a:avLst/>
              <a:gdLst/>
              <a:ahLst/>
              <a:cxnLst/>
              <a:rect l="l" t="t" r="r" b="b"/>
              <a:pathLst>
                <a:path w="263525" h="1101725">
                  <a:moveTo>
                    <a:pt x="258053" y="0"/>
                  </a:moveTo>
                  <a:lnTo>
                    <a:pt x="229055" y="0"/>
                  </a:lnTo>
                  <a:lnTo>
                    <a:pt x="219075" y="7639"/>
                  </a:lnTo>
                  <a:lnTo>
                    <a:pt x="211160" y="14039"/>
                  </a:lnTo>
                  <a:lnTo>
                    <a:pt x="205310" y="19202"/>
                  </a:lnTo>
                  <a:lnTo>
                    <a:pt x="189686" y="35788"/>
                  </a:lnTo>
                  <a:lnTo>
                    <a:pt x="165183" y="60566"/>
                  </a:lnTo>
                  <a:lnTo>
                    <a:pt x="138204" y="90293"/>
                  </a:lnTo>
                  <a:lnTo>
                    <a:pt x="110536" y="132351"/>
                  </a:lnTo>
                  <a:lnTo>
                    <a:pt x="77086" y="191604"/>
                  </a:lnTo>
                  <a:lnTo>
                    <a:pt x="53685" y="239514"/>
                  </a:lnTo>
                  <a:lnTo>
                    <a:pt x="36341" y="288518"/>
                  </a:lnTo>
                  <a:lnTo>
                    <a:pt x="22850" y="342752"/>
                  </a:lnTo>
                  <a:lnTo>
                    <a:pt x="11012" y="406349"/>
                  </a:lnTo>
                  <a:lnTo>
                    <a:pt x="2753" y="476550"/>
                  </a:lnTo>
                  <a:lnTo>
                    <a:pt x="0" y="550608"/>
                  </a:lnTo>
                  <a:lnTo>
                    <a:pt x="1315" y="600593"/>
                  </a:lnTo>
                  <a:lnTo>
                    <a:pt x="5261" y="649965"/>
                  </a:lnTo>
                  <a:lnTo>
                    <a:pt x="11838" y="698725"/>
                  </a:lnTo>
                  <a:lnTo>
                    <a:pt x="21046" y="746873"/>
                  </a:lnTo>
                  <a:lnTo>
                    <a:pt x="32884" y="794410"/>
                  </a:lnTo>
                  <a:lnTo>
                    <a:pt x="47353" y="841336"/>
                  </a:lnTo>
                  <a:lnTo>
                    <a:pt x="64697" y="886668"/>
                  </a:lnTo>
                  <a:lnTo>
                    <a:pt x="85161" y="929431"/>
                  </a:lnTo>
                  <a:lnTo>
                    <a:pt x="108746" y="969625"/>
                  </a:lnTo>
                  <a:lnTo>
                    <a:pt x="135451" y="1007250"/>
                  </a:lnTo>
                  <a:lnTo>
                    <a:pt x="165276" y="1042304"/>
                  </a:lnTo>
                  <a:lnTo>
                    <a:pt x="198221" y="1074788"/>
                  </a:lnTo>
                  <a:lnTo>
                    <a:pt x="229055" y="1101217"/>
                  </a:lnTo>
                  <a:lnTo>
                    <a:pt x="257686" y="1101217"/>
                  </a:lnTo>
                  <a:lnTo>
                    <a:pt x="263193" y="1097914"/>
                  </a:lnTo>
                  <a:lnTo>
                    <a:pt x="263193" y="1091311"/>
                  </a:lnTo>
                  <a:lnTo>
                    <a:pt x="262023" y="1089451"/>
                  </a:lnTo>
                  <a:lnTo>
                    <a:pt x="258513" y="1084976"/>
                  </a:lnTo>
                  <a:lnTo>
                    <a:pt x="234561" y="1056278"/>
                  </a:lnTo>
                  <a:lnTo>
                    <a:pt x="223549" y="1042581"/>
                  </a:lnTo>
                  <a:lnTo>
                    <a:pt x="198221" y="1009815"/>
                  </a:lnTo>
                  <a:lnTo>
                    <a:pt x="170965" y="967973"/>
                  </a:lnTo>
                  <a:lnTo>
                    <a:pt x="144260" y="915111"/>
                  </a:lnTo>
                  <a:lnTo>
                    <a:pt x="119758" y="847666"/>
                  </a:lnTo>
                  <a:lnTo>
                    <a:pt x="108952" y="807124"/>
                  </a:lnTo>
                  <a:lnTo>
                    <a:pt x="99110" y="762038"/>
                  </a:lnTo>
                  <a:lnTo>
                    <a:pt x="90920" y="713312"/>
                  </a:lnTo>
                  <a:lnTo>
                    <a:pt x="85070" y="661833"/>
                  </a:lnTo>
                  <a:lnTo>
                    <a:pt x="81559" y="607599"/>
                  </a:lnTo>
                  <a:lnTo>
                    <a:pt x="80389" y="550608"/>
                  </a:lnTo>
                  <a:lnTo>
                    <a:pt x="81559" y="493554"/>
                  </a:lnTo>
                  <a:lnTo>
                    <a:pt x="85070" y="439112"/>
                  </a:lnTo>
                  <a:lnTo>
                    <a:pt x="90920" y="387284"/>
                  </a:lnTo>
                  <a:lnTo>
                    <a:pt x="99110" y="338074"/>
                  </a:lnTo>
                  <a:lnTo>
                    <a:pt x="109021" y="292649"/>
                  </a:lnTo>
                  <a:lnTo>
                    <a:pt x="120034" y="252179"/>
                  </a:lnTo>
                  <a:lnTo>
                    <a:pt x="145361" y="186105"/>
                  </a:lnTo>
                  <a:lnTo>
                    <a:pt x="172617" y="134348"/>
                  </a:lnTo>
                  <a:lnTo>
                    <a:pt x="199322" y="91401"/>
                  </a:lnTo>
                  <a:lnTo>
                    <a:pt x="223824" y="57540"/>
                  </a:lnTo>
                  <a:lnTo>
                    <a:pt x="252662" y="24157"/>
                  </a:lnTo>
                  <a:lnTo>
                    <a:pt x="258513" y="17345"/>
                  </a:lnTo>
                  <a:lnTo>
                    <a:pt x="262023" y="12594"/>
                  </a:lnTo>
                  <a:lnTo>
                    <a:pt x="263193" y="9906"/>
                  </a:lnTo>
                  <a:lnTo>
                    <a:pt x="263193" y="3301"/>
                  </a:lnTo>
                  <a:lnTo>
                    <a:pt x="2580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7254" y="4017544"/>
              <a:ext cx="263525" cy="1101725"/>
            </a:xfrm>
            <a:custGeom>
              <a:avLst/>
              <a:gdLst/>
              <a:ahLst/>
              <a:cxnLst/>
              <a:rect l="l" t="t" r="r" b="b"/>
              <a:pathLst>
                <a:path w="263525" h="1101725">
                  <a:moveTo>
                    <a:pt x="0" y="550612"/>
                  </a:moveTo>
                  <a:lnTo>
                    <a:pt x="2753" y="476554"/>
                  </a:lnTo>
                  <a:lnTo>
                    <a:pt x="11012" y="406351"/>
                  </a:lnTo>
                  <a:lnTo>
                    <a:pt x="22850" y="342756"/>
                  </a:lnTo>
                  <a:lnTo>
                    <a:pt x="36340" y="288520"/>
                  </a:lnTo>
                  <a:lnTo>
                    <a:pt x="53684" y="239516"/>
                  </a:lnTo>
                  <a:lnTo>
                    <a:pt x="77085" y="191613"/>
                  </a:lnTo>
                  <a:lnTo>
                    <a:pt x="100762" y="149491"/>
                  </a:lnTo>
                  <a:lnTo>
                    <a:pt x="127604" y="104341"/>
                  </a:lnTo>
                  <a:lnTo>
                    <a:pt x="165183" y="60567"/>
                  </a:lnTo>
                  <a:lnTo>
                    <a:pt x="179018" y="46664"/>
                  </a:lnTo>
                  <a:lnTo>
                    <a:pt x="189686" y="35789"/>
                  </a:lnTo>
                  <a:lnTo>
                    <a:pt x="197188" y="27943"/>
                  </a:lnTo>
                  <a:lnTo>
                    <a:pt x="201524" y="23125"/>
                  </a:lnTo>
                  <a:lnTo>
                    <a:pt x="205309" y="19202"/>
                  </a:lnTo>
                  <a:lnTo>
                    <a:pt x="211159" y="14040"/>
                  </a:lnTo>
                  <a:lnTo>
                    <a:pt x="219074" y="7639"/>
                  </a:lnTo>
                  <a:lnTo>
                    <a:pt x="229054" y="0"/>
                  </a:lnTo>
                  <a:lnTo>
                    <a:pt x="243370" y="0"/>
                  </a:lnTo>
                  <a:lnTo>
                    <a:pt x="247775" y="0"/>
                  </a:lnTo>
                  <a:lnTo>
                    <a:pt x="258053" y="0"/>
                  </a:lnTo>
                  <a:lnTo>
                    <a:pt x="263192" y="3303"/>
                  </a:lnTo>
                  <a:lnTo>
                    <a:pt x="263192" y="9911"/>
                  </a:lnTo>
                  <a:lnTo>
                    <a:pt x="262022" y="12595"/>
                  </a:lnTo>
                  <a:lnTo>
                    <a:pt x="258512" y="17344"/>
                  </a:lnTo>
                  <a:lnTo>
                    <a:pt x="252662" y="24158"/>
                  </a:lnTo>
                  <a:lnTo>
                    <a:pt x="244471" y="33036"/>
                  </a:lnTo>
                  <a:lnTo>
                    <a:pt x="234629" y="44117"/>
                  </a:lnTo>
                  <a:lnTo>
                    <a:pt x="199321" y="91401"/>
                  </a:lnTo>
                  <a:lnTo>
                    <a:pt x="172617" y="134349"/>
                  </a:lnTo>
                  <a:lnTo>
                    <a:pt x="145361" y="186106"/>
                  </a:lnTo>
                  <a:lnTo>
                    <a:pt x="120033" y="252180"/>
                  </a:lnTo>
                  <a:lnTo>
                    <a:pt x="109021" y="292650"/>
                  </a:lnTo>
                  <a:lnTo>
                    <a:pt x="99110" y="338075"/>
                  </a:lnTo>
                  <a:lnTo>
                    <a:pt x="90920" y="387286"/>
                  </a:lnTo>
                  <a:lnTo>
                    <a:pt x="85069" y="439113"/>
                  </a:lnTo>
                  <a:lnTo>
                    <a:pt x="81559" y="493554"/>
                  </a:lnTo>
                  <a:lnTo>
                    <a:pt x="80389" y="550612"/>
                  </a:lnTo>
                  <a:lnTo>
                    <a:pt x="81559" y="607600"/>
                  </a:lnTo>
                  <a:lnTo>
                    <a:pt x="85069" y="661836"/>
                  </a:lnTo>
                  <a:lnTo>
                    <a:pt x="90920" y="713318"/>
                  </a:lnTo>
                  <a:lnTo>
                    <a:pt x="99110" y="762047"/>
                  </a:lnTo>
                  <a:lnTo>
                    <a:pt x="108952" y="807128"/>
                  </a:lnTo>
                  <a:lnTo>
                    <a:pt x="119758" y="847667"/>
                  </a:lnTo>
                  <a:lnTo>
                    <a:pt x="144260" y="915117"/>
                  </a:lnTo>
                  <a:lnTo>
                    <a:pt x="170964" y="967976"/>
                  </a:lnTo>
                  <a:lnTo>
                    <a:pt x="198220" y="1009823"/>
                  </a:lnTo>
                  <a:lnTo>
                    <a:pt x="223548" y="1042584"/>
                  </a:lnTo>
                  <a:lnTo>
                    <a:pt x="252662" y="1077892"/>
                  </a:lnTo>
                  <a:lnTo>
                    <a:pt x="258512" y="1084981"/>
                  </a:lnTo>
                  <a:lnTo>
                    <a:pt x="262022" y="1089455"/>
                  </a:lnTo>
                  <a:lnTo>
                    <a:pt x="263192" y="1091313"/>
                  </a:lnTo>
                  <a:lnTo>
                    <a:pt x="263192" y="1097920"/>
                  </a:lnTo>
                  <a:lnTo>
                    <a:pt x="257686" y="1101224"/>
                  </a:lnTo>
                  <a:lnTo>
                    <a:pt x="246674" y="1101224"/>
                  </a:lnTo>
                  <a:lnTo>
                    <a:pt x="243370" y="1101224"/>
                  </a:lnTo>
                  <a:lnTo>
                    <a:pt x="229054" y="1101224"/>
                  </a:lnTo>
                  <a:lnTo>
                    <a:pt x="198220" y="1074795"/>
                  </a:lnTo>
                  <a:lnTo>
                    <a:pt x="165275" y="1042309"/>
                  </a:lnTo>
                  <a:lnTo>
                    <a:pt x="135450" y="1007253"/>
                  </a:lnTo>
                  <a:lnTo>
                    <a:pt x="108745" y="969628"/>
                  </a:lnTo>
                  <a:lnTo>
                    <a:pt x="85161" y="929433"/>
                  </a:lnTo>
                  <a:lnTo>
                    <a:pt x="64697" y="886669"/>
                  </a:lnTo>
                  <a:lnTo>
                    <a:pt x="47352" y="841335"/>
                  </a:lnTo>
                  <a:lnTo>
                    <a:pt x="32883" y="794411"/>
                  </a:lnTo>
                  <a:lnTo>
                    <a:pt x="21045" y="746874"/>
                  </a:lnTo>
                  <a:lnTo>
                    <a:pt x="11838" y="698726"/>
                  </a:lnTo>
                  <a:lnTo>
                    <a:pt x="5261" y="649967"/>
                  </a:lnTo>
                  <a:lnTo>
                    <a:pt x="1315" y="600595"/>
                  </a:lnTo>
                  <a:lnTo>
                    <a:pt x="0" y="55061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46621" y="2641376"/>
            <a:ext cx="440690" cy="758825"/>
            <a:chOff x="1346621" y="4109496"/>
            <a:chExt cx="440690" cy="758825"/>
          </a:xfrm>
        </p:grpSpPr>
        <p:sp>
          <p:nvSpPr>
            <p:cNvPr id="7" name="object 7"/>
            <p:cNvSpPr/>
            <p:nvPr/>
          </p:nvSpPr>
          <p:spPr>
            <a:xfrm>
              <a:off x="1347177" y="4110037"/>
              <a:ext cx="439420" cy="758190"/>
            </a:xfrm>
            <a:custGeom>
              <a:avLst/>
              <a:gdLst/>
              <a:ahLst/>
              <a:cxnLst/>
              <a:rect l="l" t="t" r="r" b="b"/>
              <a:pathLst>
                <a:path w="439419" h="758189">
                  <a:moveTo>
                    <a:pt x="393496" y="0"/>
                  </a:moveTo>
                  <a:lnTo>
                    <a:pt x="383959" y="0"/>
                  </a:lnTo>
                  <a:lnTo>
                    <a:pt x="379183" y="1473"/>
                  </a:lnTo>
                  <a:lnTo>
                    <a:pt x="373316" y="4406"/>
                  </a:lnTo>
                  <a:lnTo>
                    <a:pt x="337109" y="17899"/>
                  </a:lnTo>
                  <a:lnTo>
                    <a:pt x="300078" y="27535"/>
                  </a:lnTo>
                  <a:lnTo>
                    <a:pt x="262224" y="33315"/>
                  </a:lnTo>
                  <a:lnTo>
                    <a:pt x="223545" y="35242"/>
                  </a:lnTo>
                  <a:lnTo>
                    <a:pt x="201866" y="34692"/>
                  </a:lnTo>
                  <a:lnTo>
                    <a:pt x="160571" y="30291"/>
                  </a:lnTo>
                  <a:lnTo>
                    <a:pt x="122719" y="22033"/>
                  </a:lnTo>
                  <a:lnTo>
                    <a:pt x="80390" y="8813"/>
                  </a:lnTo>
                  <a:lnTo>
                    <a:pt x="58000" y="0"/>
                  </a:lnTo>
                  <a:lnTo>
                    <a:pt x="55791" y="0"/>
                  </a:lnTo>
                  <a:lnTo>
                    <a:pt x="47358" y="57264"/>
                  </a:lnTo>
                  <a:lnTo>
                    <a:pt x="47494" y="281986"/>
                  </a:lnTo>
                  <a:lnTo>
                    <a:pt x="47904" y="341658"/>
                  </a:lnTo>
                  <a:lnTo>
                    <a:pt x="49555" y="392036"/>
                  </a:lnTo>
                  <a:lnTo>
                    <a:pt x="58000" y="398652"/>
                  </a:lnTo>
                  <a:lnTo>
                    <a:pt x="70472" y="398652"/>
                  </a:lnTo>
                  <a:lnTo>
                    <a:pt x="94703" y="387642"/>
                  </a:lnTo>
                  <a:lnTo>
                    <a:pt x="119342" y="354878"/>
                  </a:lnTo>
                  <a:lnTo>
                    <a:pt x="149213" y="331474"/>
                  </a:lnTo>
                  <a:lnTo>
                    <a:pt x="184316" y="317431"/>
                  </a:lnTo>
                  <a:lnTo>
                    <a:pt x="224650" y="312750"/>
                  </a:lnTo>
                  <a:lnTo>
                    <a:pt x="231254" y="312750"/>
                  </a:lnTo>
                  <a:lnTo>
                    <a:pt x="280394" y="333195"/>
                  </a:lnTo>
                  <a:lnTo>
                    <a:pt x="308133" y="373529"/>
                  </a:lnTo>
                  <a:lnTo>
                    <a:pt x="323006" y="450063"/>
                  </a:lnTo>
                  <a:lnTo>
                    <a:pt x="324866" y="502170"/>
                  </a:lnTo>
                  <a:lnTo>
                    <a:pt x="323556" y="550207"/>
                  </a:lnTo>
                  <a:lnTo>
                    <a:pt x="319630" y="589711"/>
                  </a:lnTo>
                  <a:lnTo>
                    <a:pt x="303936" y="643115"/>
                  </a:lnTo>
                  <a:lnTo>
                    <a:pt x="258235" y="692675"/>
                  </a:lnTo>
                  <a:lnTo>
                    <a:pt x="191617" y="709193"/>
                  </a:lnTo>
                  <a:lnTo>
                    <a:pt x="151831" y="703756"/>
                  </a:lnTo>
                  <a:lnTo>
                    <a:pt x="116178" y="687446"/>
                  </a:lnTo>
                  <a:lnTo>
                    <a:pt x="84656" y="660260"/>
                  </a:lnTo>
                  <a:lnTo>
                    <a:pt x="57264" y="622198"/>
                  </a:lnTo>
                  <a:lnTo>
                    <a:pt x="64973" y="622198"/>
                  </a:lnTo>
                  <a:lnTo>
                    <a:pt x="77152" y="621096"/>
                  </a:lnTo>
                  <a:lnTo>
                    <a:pt x="115627" y="595222"/>
                  </a:lnTo>
                  <a:lnTo>
                    <a:pt x="124437" y="548278"/>
                  </a:lnTo>
                  <a:lnTo>
                    <a:pt x="98494" y="508291"/>
                  </a:lnTo>
                  <a:lnTo>
                    <a:pt x="56638" y="498038"/>
                  </a:lnTo>
                  <a:lnTo>
                    <a:pt x="18240" y="514965"/>
                  </a:lnTo>
                  <a:lnTo>
                    <a:pt x="757" y="551306"/>
                  </a:lnTo>
                  <a:lnTo>
                    <a:pt x="0" y="563829"/>
                  </a:lnTo>
                  <a:lnTo>
                    <a:pt x="3372" y="600307"/>
                  </a:lnTo>
                  <a:lnTo>
                    <a:pt x="30352" y="667483"/>
                  </a:lnTo>
                  <a:lnTo>
                    <a:pt x="53962" y="698182"/>
                  </a:lnTo>
                  <a:lnTo>
                    <a:pt x="83141" y="724200"/>
                  </a:lnTo>
                  <a:lnTo>
                    <a:pt x="116728" y="742781"/>
                  </a:lnTo>
                  <a:lnTo>
                    <a:pt x="154721" y="753928"/>
                  </a:lnTo>
                  <a:lnTo>
                    <a:pt x="197116" y="757643"/>
                  </a:lnTo>
                  <a:lnTo>
                    <a:pt x="245844" y="752693"/>
                  </a:lnTo>
                  <a:lnTo>
                    <a:pt x="290718" y="738928"/>
                  </a:lnTo>
                  <a:lnTo>
                    <a:pt x="331740" y="716351"/>
                  </a:lnTo>
                  <a:lnTo>
                    <a:pt x="368909" y="684961"/>
                  </a:lnTo>
                  <a:lnTo>
                    <a:pt x="399744" y="647316"/>
                  </a:lnTo>
                  <a:lnTo>
                    <a:pt x="421767" y="605953"/>
                  </a:lnTo>
                  <a:lnTo>
                    <a:pt x="434978" y="560873"/>
                  </a:lnTo>
                  <a:lnTo>
                    <a:pt x="439381" y="512076"/>
                  </a:lnTo>
                  <a:lnTo>
                    <a:pt x="435528" y="464722"/>
                  </a:lnTo>
                  <a:lnTo>
                    <a:pt x="423968" y="420673"/>
                  </a:lnTo>
                  <a:lnTo>
                    <a:pt x="404700" y="379926"/>
                  </a:lnTo>
                  <a:lnTo>
                    <a:pt x="377723" y="342480"/>
                  </a:lnTo>
                  <a:lnTo>
                    <a:pt x="345163" y="311167"/>
                  </a:lnTo>
                  <a:lnTo>
                    <a:pt x="309167" y="288799"/>
                  </a:lnTo>
                  <a:lnTo>
                    <a:pt x="269729" y="275377"/>
                  </a:lnTo>
                  <a:lnTo>
                    <a:pt x="226847" y="270903"/>
                  </a:lnTo>
                  <a:lnTo>
                    <a:pt x="212600" y="271455"/>
                  </a:lnTo>
                  <a:lnTo>
                    <a:pt x="170687" y="279717"/>
                  </a:lnTo>
                  <a:lnTo>
                    <a:pt x="131051" y="297332"/>
                  </a:lnTo>
                  <a:lnTo>
                    <a:pt x="98005" y="321563"/>
                  </a:lnTo>
                  <a:lnTo>
                    <a:pt x="98005" y="132156"/>
                  </a:lnTo>
                  <a:lnTo>
                    <a:pt x="123194" y="137244"/>
                  </a:lnTo>
                  <a:lnTo>
                    <a:pt x="138199" y="139307"/>
                  </a:lnTo>
                  <a:lnTo>
                    <a:pt x="154031" y="140545"/>
                  </a:lnTo>
                  <a:lnTo>
                    <a:pt x="170687" y="140957"/>
                  </a:lnTo>
                  <a:lnTo>
                    <a:pt x="223061" y="136685"/>
                  </a:lnTo>
                  <a:lnTo>
                    <a:pt x="271825" y="123869"/>
                  </a:lnTo>
                  <a:lnTo>
                    <a:pt x="316977" y="102508"/>
                  </a:lnTo>
                  <a:lnTo>
                    <a:pt x="358517" y="72602"/>
                  </a:lnTo>
                  <a:lnTo>
                    <a:pt x="396443" y="34150"/>
                  </a:lnTo>
                  <a:lnTo>
                    <a:pt x="396443" y="6616"/>
                  </a:lnTo>
                  <a:lnTo>
                    <a:pt x="393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47171" y="4110047"/>
              <a:ext cx="439420" cy="758190"/>
            </a:xfrm>
            <a:custGeom>
              <a:avLst/>
              <a:gdLst/>
              <a:ahLst/>
              <a:cxnLst/>
              <a:rect l="l" t="t" r="r" b="b"/>
              <a:pathLst>
                <a:path w="439419" h="758189">
                  <a:moveTo>
                    <a:pt x="125539" y="560523"/>
                  </a:moveTo>
                  <a:lnTo>
                    <a:pt x="107920" y="604572"/>
                  </a:lnTo>
                  <a:lnTo>
                    <a:pt x="64972" y="622191"/>
                  </a:lnTo>
                  <a:lnTo>
                    <a:pt x="57263" y="622191"/>
                  </a:lnTo>
                  <a:lnTo>
                    <a:pt x="84656" y="660253"/>
                  </a:lnTo>
                  <a:lnTo>
                    <a:pt x="116179" y="687439"/>
                  </a:lnTo>
                  <a:lnTo>
                    <a:pt x="151831" y="703751"/>
                  </a:lnTo>
                  <a:lnTo>
                    <a:pt x="191613" y="709188"/>
                  </a:lnTo>
                  <a:lnTo>
                    <a:pt x="227540" y="705059"/>
                  </a:lnTo>
                  <a:lnTo>
                    <a:pt x="283703" y="672022"/>
                  </a:lnTo>
                  <a:lnTo>
                    <a:pt x="313092" y="620677"/>
                  </a:lnTo>
                  <a:lnTo>
                    <a:pt x="323553" y="550199"/>
                  </a:lnTo>
                  <a:lnTo>
                    <a:pt x="324861" y="502158"/>
                  </a:lnTo>
                  <a:lnTo>
                    <a:pt x="323002" y="450056"/>
                  </a:lnTo>
                  <a:lnTo>
                    <a:pt x="317428" y="407177"/>
                  </a:lnTo>
                  <a:lnTo>
                    <a:pt x="295128" y="349088"/>
                  </a:lnTo>
                  <a:lnTo>
                    <a:pt x="264844" y="321832"/>
                  </a:lnTo>
                  <a:lnTo>
                    <a:pt x="231257" y="312747"/>
                  </a:lnTo>
                  <a:lnTo>
                    <a:pt x="224649" y="312747"/>
                  </a:lnTo>
                  <a:lnTo>
                    <a:pt x="184317" y="317428"/>
                  </a:lnTo>
                  <a:lnTo>
                    <a:pt x="119345" y="354869"/>
                  </a:lnTo>
                  <a:lnTo>
                    <a:pt x="94705" y="387631"/>
                  </a:lnTo>
                  <a:lnTo>
                    <a:pt x="91768" y="392770"/>
                  </a:lnTo>
                  <a:lnTo>
                    <a:pt x="89199" y="395706"/>
                  </a:lnTo>
                  <a:lnTo>
                    <a:pt x="86996" y="396440"/>
                  </a:lnTo>
                  <a:lnTo>
                    <a:pt x="84794" y="397175"/>
                  </a:lnTo>
                  <a:lnTo>
                    <a:pt x="79288" y="397908"/>
                  </a:lnTo>
                  <a:lnTo>
                    <a:pt x="70478" y="398643"/>
                  </a:lnTo>
                  <a:lnTo>
                    <a:pt x="57998" y="398643"/>
                  </a:lnTo>
                  <a:lnTo>
                    <a:pt x="47903" y="341654"/>
                  </a:lnTo>
                  <a:lnTo>
                    <a:pt x="47490" y="281982"/>
                  </a:lnTo>
                  <a:lnTo>
                    <a:pt x="47352" y="199321"/>
                  </a:lnTo>
                  <a:lnTo>
                    <a:pt x="47352" y="57263"/>
                  </a:lnTo>
                  <a:lnTo>
                    <a:pt x="48729" y="15967"/>
                  </a:lnTo>
                  <a:lnTo>
                    <a:pt x="55795" y="0"/>
                  </a:lnTo>
                  <a:lnTo>
                    <a:pt x="57263" y="0"/>
                  </a:lnTo>
                  <a:lnTo>
                    <a:pt x="57998" y="0"/>
                  </a:lnTo>
                  <a:lnTo>
                    <a:pt x="65706" y="2936"/>
                  </a:lnTo>
                  <a:lnTo>
                    <a:pt x="80389" y="8809"/>
                  </a:lnTo>
                  <a:lnTo>
                    <a:pt x="92433" y="13214"/>
                  </a:lnTo>
                  <a:lnTo>
                    <a:pt x="140956" y="26429"/>
                  </a:lnTo>
                  <a:lnTo>
                    <a:pt x="180875" y="33036"/>
                  </a:lnTo>
                  <a:lnTo>
                    <a:pt x="223548" y="35239"/>
                  </a:lnTo>
                  <a:lnTo>
                    <a:pt x="262229" y="33312"/>
                  </a:lnTo>
                  <a:lnTo>
                    <a:pt x="300083" y="27530"/>
                  </a:lnTo>
                  <a:lnTo>
                    <a:pt x="337112" y="17895"/>
                  </a:lnTo>
                  <a:lnTo>
                    <a:pt x="373315" y="4404"/>
                  </a:lnTo>
                  <a:lnTo>
                    <a:pt x="379187" y="1467"/>
                  </a:lnTo>
                  <a:lnTo>
                    <a:pt x="383960" y="0"/>
                  </a:lnTo>
                  <a:lnTo>
                    <a:pt x="387631" y="0"/>
                  </a:lnTo>
                  <a:lnTo>
                    <a:pt x="393503" y="0"/>
                  </a:lnTo>
                  <a:lnTo>
                    <a:pt x="396440" y="6607"/>
                  </a:lnTo>
                  <a:lnTo>
                    <a:pt x="396440" y="19822"/>
                  </a:lnTo>
                  <a:lnTo>
                    <a:pt x="396440" y="34137"/>
                  </a:lnTo>
                  <a:lnTo>
                    <a:pt x="358514" y="72592"/>
                  </a:lnTo>
                  <a:lnTo>
                    <a:pt x="316976" y="102502"/>
                  </a:lnTo>
                  <a:lnTo>
                    <a:pt x="271826" y="123865"/>
                  </a:lnTo>
                  <a:lnTo>
                    <a:pt x="223064" y="136684"/>
                  </a:lnTo>
                  <a:lnTo>
                    <a:pt x="170689" y="140956"/>
                  </a:lnTo>
                  <a:lnTo>
                    <a:pt x="154033" y="140543"/>
                  </a:lnTo>
                  <a:lnTo>
                    <a:pt x="138203" y="139304"/>
                  </a:lnTo>
                  <a:lnTo>
                    <a:pt x="123199" y="137240"/>
                  </a:lnTo>
                  <a:lnTo>
                    <a:pt x="109021" y="134349"/>
                  </a:lnTo>
                  <a:lnTo>
                    <a:pt x="98008" y="132146"/>
                  </a:lnTo>
                  <a:lnTo>
                    <a:pt x="98008" y="321557"/>
                  </a:lnTo>
                  <a:lnTo>
                    <a:pt x="107920" y="314262"/>
                  </a:lnTo>
                  <a:lnTo>
                    <a:pt x="116730" y="307792"/>
                  </a:lnTo>
                  <a:lnTo>
                    <a:pt x="157887" y="284115"/>
                  </a:lnTo>
                  <a:lnTo>
                    <a:pt x="198496" y="273103"/>
                  </a:lnTo>
                  <a:lnTo>
                    <a:pt x="226852" y="270901"/>
                  </a:lnTo>
                  <a:lnTo>
                    <a:pt x="269731" y="275375"/>
                  </a:lnTo>
                  <a:lnTo>
                    <a:pt x="309168" y="288796"/>
                  </a:lnTo>
                  <a:lnTo>
                    <a:pt x="345165" y="311164"/>
                  </a:lnTo>
                  <a:lnTo>
                    <a:pt x="377720" y="342480"/>
                  </a:lnTo>
                  <a:lnTo>
                    <a:pt x="404699" y="379922"/>
                  </a:lnTo>
                  <a:lnTo>
                    <a:pt x="423971" y="420667"/>
                  </a:lnTo>
                  <a:lnTo>
                    <a:pt x="435534" y="464716"/>
                  </a:lnTo>
                  <a:lnTo>
                    <a:pt x="439388" y="512069"/>
                  </a:lnTo>
                  <a:lnTo>
                    <a:pt x="434983" y="560867"/>
                  </a:lnTo>
                  <a:lnTo>
                    <a:pt x="421769" y="605948"/>
                  </a:lnTo>
                  <a:lnTo>
                    <a:pt x="399744" y="647313"/>
                  </a:lnTo>
                  <a:lnTo>
                    <a:pt x="368910" y="684961"/>
                  </a:lnTo>
                  <a:lnTo>
                    <a:pt x="331743" y="716346"/>
                  </a:lnTo>
                  <a:lnTo>
                    <a:pt x="290723" y="738921"/>
                  </a:lnTo>
                  <a:lnTo>
                    <a:pt x="245848" y="752687"/>
                  </a:lnTo>
                  <a:lnTo>
                    <a:pt x="197119" y="757642"/>
                  </a:lnTo>
                  <a:lnTo>
                    <a:pt x="154722" y="753925"/>
                  </a:lnTo>
                  <a:lnTo>
                    <a:pt x="116729" y="742776"/>
                  </a:lnTo>
                  <a:lnTo>
                    <a:pt x="83142" y="724192"/>
                  </a:lnTo>
                  <a:lnTo>
                    <a:pt x="53960" y="698176"/>
                  </a:lnTo>
                  <a:lnTo>
                    <a:pt x="30352" y="667479"/>
                  </a:lnTo>
                  <a:lnTo>
                    <a:pt x="3372" y="600304"/>
                  </a:lnTo>
                  <a:lnTo>
                    <a:pt x="0" y="563827"/>
                  </a:lnTo>
                  <a:lnTo>
                    <a:pt x="757" y="551300"/>
                  </a:lnTo>
                  <a:lnTo>
                    <a:pt x="18239" y="514960"/>
                  </a:lnTo>
                  <a:lnTo>
                    <a:pt x="56644" y="498028"/>
                  </a:lnTo>
                  <a:lnTo>
                    <a:pt x="98490" y="508284"/>
                  </a:lnTo>
                  <a:lnTo>
                    <a:pt x="124438" y="548272"/>
                  </a:lnTo>
                  <a:lnTo>
                    <a:pt x="125539" y="56052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149417" y="2732777"/>
            <a:ext cx="734695" cy="733425"/>
            <a:chOff x="2149417" y="4200897"/>
            <a:chExt cx="734695" cy="733425"/>
          </a:xfrm>
        </p:grpSpPr>
        <p:sp>
          <p:nvSpPr>
            <p:cNvPr id="10" name="object 10"/>
            <p:cNvSpPr/>
            <p:nvPr/>
          </p:nvSpPr>
          <p:spPr>
            <a:xfrm>
              <a:off x="2149970" y="4201439"/>
              <a:ext cx="733425" cy="732790"/>
            </a:xfrm>
            <a:custGeom>
              <a:avLst/>
              <a:gdLst/>
              <a:ahLst/>
              <a:cxnLst/>
              <a:rect l="l" t="t" r="r" b="b"/>
              <a:pathLst>
                <a:path w="733425" h="732789">
                  <a:moveTo>
                    <a:pt x="388734" y="388734"/>
                  </a:moveTo>
                  <a:lnTo>
                    <a:pt x="344678" y="388734"/>
                  </a:lnTo>
                  <a:lnTo>
                    <a:pt x="344678" y="716902"/>
                  </a:lnTo>
                  <a:lnTo>
                    <a:pt x="349084" y="727176"/>
                  </a:lnTo>
                  <a:lnTo>
                    <a:pt x="355688" y="732320"/>
                  </a:lnTo>
                  <a:lnTo>
                    <a:pt x="376250" y="732320"/>
                  </a:lnTo>
                  <a:lnTo>
                    <a:pt x="382854" y="727176"/>
                  </a:lnTo>
                  <a:lnTo>
                    <a:pt x="388734" y="716902"/>
                  </a:lnTo>
                  <a:lnTo>
                    <a:pt x="388734" y="388734"/>
                  </a:lnTo>
                  <a:close/>
                </a:path>
                <a:path w="733425" h="732789">
                  <a:moveTo>
                    <a:pt x="716889" y="344690"/>
                  </a:moveTo>
                  <a:lnTo>
                    <a:pt x="15417" y="344690"/>
                  </a:lnTo>
                  <a:lnTo>
                    <a:pt x="8674" y="348960"/>
                  </a:lnTo>
                  <a:lnTo>
                    <a:pt x="3856" y="354053"/>
                  </a:lnTo>
                  <a:lnTo>
                    <a:pt x="964" y="359971"/>
                  </a:lnTo>
                  <a:lnTo>
                    <a:pt x="0" y="366712"/>
                  </a:lnTo>
                  <a:lnTo>
                    <a:pt x="905" y="373046"/>
                  </a:lnTo>
                  <a:lnTo>
                    <a:pt x="964" y="373460"/>
                  </a:lnTo>
                  <a:lnTo>
                    <a:pt x="3856" y="379380"/>
                  </a:lnTo>
                  <a:lnTo>
                    <a:pt x="8674" y="384471"/>
                  </a:lnTo>
                  <a:lnTo>
                    <a:pt x="15417" y="388734"/>
                  </a:lnTo>
                  <a:lnTo>
                    <a:pt x="716889" y="388734"/>
                  </a:lnTo>
                  <a:lnTo>
                    <a:pt x="724121" y="384057"/>
                  </a:lnTo>
                  <a:lnTo>
                    <a:pt x="729284" y="378828"/>
                  </a:lnTo>
                  <a:lnTo>
                    <a:pt x="732380" y="373046"/>
                  </a:lnTo>
                  <a:lnTo>
                    <a:pt x="733412" y="366712"/>
                  </a:lnTo>
                  <a:lnTo>
                    <a:pt x="732380" y="360378"/>
                  </a:lnTo>
                  <a:lnTo>
                    <a:pt x="729284" y="354596"/>
                  </a:lnTo>
                  <a:lnTo>
                    <a:pt x="724121" y="349367"/>
                  </a:lnTo>
                  <a:lnTo>
                    <a:pt x="716889" y="344690"/>
                  </a:lnTo>
                  <a:close/>
                </a:path>
                <a:path w="733425" h="732789">
                  <a:moveTo>
                    <a:pt x="366699" y="0"/>
                  </a:moveTo>
                  <a:lnTo>
                    <a:pt x="360095" y="0"/>
                  </a:lnTo>
                  <a:lnTo>
                    <a:pt x="353123" y="4775"/>
                  </a:lnTo>
                  <a:lnTo>
                    <a:pt x="345782" y="14325"/>
                  </a:lnTo>
                  <a:lnTo>
                    <a:pt x="344678" y="179501"/>
                  </a:lnTo>
                  <a:lnTo>
                    <a:pt x="344678" y="344690"/>
                  </a:lnTo>
                  <a:lnTo>
                    <a:pt x="388734" y="344690"/>
                  </a:lnTo>
                  <a:lnTo>
                    <a:pt x="388734" y="16522"/>
                  </a:lnTo>
                  <a:lnTo>
                    <a:pt x="384464" y="9295"/>
                  </a:lnTo>
                  <a:lnTo>
                    <a:pt x="379369" y="4132"/>
                  </a:lnTo>
                  <a:lnTo>
                    <a:pt x="373448" y="1033"/>
                  </a:lnTo>
                  <a:lnTo>
                    <a:pt x="3666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49967" y="4201448"/>
              <a:ext cx="733425" cy="732790"/>
            </a:xfrm>
            <a:custGeom>
              <a:avLst/>
              <a:gdLst/>
              <a:ahLst/>
              <a:cxnLst/>
              <a:rect l="l" t="t" r="r" b="b"/>
              <a:pathLst>
                <a:path w="733425" h="732789">
                  <a:moveTo>
                    <a:pt x="0" y="381023"/>
                  </a:moveTo>
                  <a:lnTo>
                    <a:pt x="0" y="376252"/>
                  </a:lnTo>
                  <a:lnTo>
                    <a:pt x="0" y="366707"/>
                  </a:lnTo>
                  <a:lnTo>
                    <a:pt x="963" y="359962"/>
                  </a:lnTo>
                  <a:lnTo>
                    <a:pt x="3854" y="354043"/>
                  </a:lnTo>
                  <a:lnTo>
                    <a:pt x="8672" y="348950"/>
                  </a:lnTo>
                  <a:lnTo>
                    <a:pt x="15417" y="344683"/>
                  </a:lnTo>
                  <a:lnTo>
                    <a:pt x="344683" y="344683"/>
                  </a:lnTo>
                  <a:lnTo>
                    <a:pt x="344683" y="179499"/>
                  </a:lnTo>
                  <a:lnTo>
                    <a:pt x="345784" y="14315"/>
                  </a:lnTo>
                  <a:lnTo>
                    <a:pt x="353126" y="4771"/>
                  </a:lnTo>
                  <a:lnTo>
                    <a:pt x="360100" y="0"/>
                  </a:lnTo>
                  <a:lnTo>
                    <a:pt x="366707" y="0"/>
                  </a:lnTo>
                  <a:lnTo>
                    <a:pt x="373452" y="1032"/>
                  </a:lnTo>
                  <a:lnTo>
                    <a:pt x="379371" y="4129"/>
                  </a:lnTo>
                  <a:lnTo>
                    <a:pt x="384464" y="9291"/>
                  </a:lnTo>
                  <a:lnTo>
                    <a:pt x="388732" y="16518"/>
                  </a:lnTo>
                  <a:lnTo>
                    <a:pt x="388732" y="344683"/>
                  </a:lnTo>
                  <a:lnTo>
                    <a:pt x="716897" y="344683"/>
                  </a:lnTo>
                  <a:lnTo>
                    <a:pt x="724124" y="349363"/>
                  </a:lnTo>
                  <a:lnTo>
                    <a:pt x="729286" y="354594"/>
                  </a:lnTo>
                  <a:lnTo>
                    <a:pt x="732383" y="360375"/>
                  </a:lnTo>
                  <a:lnTo>
                    <a:pt x="733415" y="366707"/>
                  </a:lnTo>
                  <a:lnTo>
                    <a:pt x="732383" y="373039"/>
                  </a:lnTo>
                  <a:lnTo>
                    <a:pt x="729286" y="378821"/>
                  </a:lnTo>
                  <a:lnTo>
                    <a:pt x="724124" y="384052"/>
                  </a:lnTo>
                  <a:lnTo>
                    <a:pt x="716897" y="388732"/>
                  </a:lnTo>
                  <a:lnTo>
                    <a:pt x="388732" y="388732"/>
                  </a:lnTo>
                  <a:lnTo>
                    <a:pt x="388732" y="716897"/>
                  </a:lnTo>
                  <a:lnTo>
                    <a:pt x="382859" y="727175"/>
                  </a:lnTo>
                  <a:lnTo>
                    <a:pt x="376252" y="732314"/>
                  </a:lnTo>
                  <a:lnTo>
                    <a:pt x="368910" y="732314"/>
                  </a:lnTo>
                  <a:lnTo>
                    <a:pt x="366707" y="732314"/>
                  </a:lnTo>
                  <a:lnTo>
                    <a:pt x="364505" y="732314"/>
                  </a:lnTo>
                  <a:lnTo>
                    <a:pt x="355695" y="732314"/>
                  </a:lnTo>
                  <a:lnTo>
                    <a:pt x="349088" y="727175"/>
                  </a:lnTo>
                  <a:lnTo>
                    <a:pt x="344683" y="716897"/>
                  </a:lnTo>
                  <a:lnTo>
                    <a:pt x="344683" y="388732"/>
                  </a:lnTo>
                  <a:lnTo>
                    <a:pt x="15417" y="388732"/>
                  </a:lnTo>
                  <a:lnTo>
                    <a:pt x="8672" y="384464"/>
                  </a:lnTo>
                  <a:lnTo>
                    <a:pt x="3854" y="379371"/>
                  </a:lnTo>
                  <a:lnTo>
                    <a:pt x="963" y="373452"/>
                  </a:lnTo>
                  <a:lnTo>
                    <a:pt x="0" y="366707"/>
                  </a:lnTo>
                  <a:lnTo>
                    <a:pt x="0" y="38102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225318" y="2889151"/>
            <a:ext cx="522605" cy="497840"/>
            <a:chOff x="3225318" y="4357271"/>
            <a:chExt cx="522605" cy="497840"/>
          </a:xfrm>
        </p:grpSpPr>
        <p:sp>
          <p:nvSpPr>
            <p:cNvPr id="13" name="object 13"/>
            <p:cNvSpPr/>
            <p:nvPr/>
          </p:nvSpPr>
          <p:spPr>
            <a:xfrm>
              <a:off x="3225863" y="4357814"/>
              <a:ext cx="521334" cy="497205"/>
            </a:xfrm>
            <a:custGeom>
              <a:avLst/>
              <a:gdLst/>
              <a:ahLst/>
              <a:cxnLst/>
              <a:rect l="l" t="t" r="r" b="b"/>
              <a:pathLst>
                <a:path w="521335" h="497204">
                  <a:moveTo>
                    <a:pt x="272008" y="0"/>
                  </a:moveTo>
                  <a:lnTo>
                    <a:pt x="221004" y="6746"/>
                  </a:lnTo>
                  <a:lnTo>
                    <a:pt x="172610" y="25885"/>
                  </a:lnTo>
                  <a:lnTo>
                    <a:pt x="126845" y="57405"/>
                  </a:lnTo>
                  <a:lnTo>
                    <a:pt x="83693" y="101320"/>
                  </a:lnTo>
                  <a:lnTo>
                    <a:pt x="53565" y="141843"/>
                  </a:lnTo>
                  <a:lnTo>
                    <a:pt x="30131" y="183249"/>
                  </a:lnTo>
                  <a:lnTo>
                    <a:pt x="13392" y="225536"/>
                  </a:lnTo>
                  <a:lnTo>
                    <a:pt x="3348" y="268703"/>
                  </a:lnTo>
                  <a:lnTo>
                    <a:pt x="0" y="312750"/>
                  </a:lnTo>
                  <a:lnTo>
                    <a:pt x="2708" y="354596"/>
                  </a:lnTo>
                  <a:lnTo>
                    <a:pt x="2766" y="355494"/>
                  </a:lnTo>
                  <a:lnTo>
                    <a:pt x="11563" y="395616"/>
                  </a:lnTo>
                  <a:lnTo>
                    <a:pt x="46253" y="452602"/>
                  </a:lnTo>
                  <a:lnTo>
                    <a:pt x="96081" y="485646"/>
                  </a:lnTo>
                  <a:lnTo>
                    <a:pt x="153073" y="496658"/>
                  </a:lnTo>
                  <a:lnTo>
                    <a:pt x="186522" y="492803"/>
                  </a:lnTo>
                  <a:lnTo>
                    <a:pt x="219697" y="481239"/>
                  </a:lnTo>
                  <a:lnTo>
                    <a:pt x="252596" y="461967"/>
                  </a:lnTo>
                  <a:lnTo>
                    <a:pt x="258590" y="457009"/>
                  </a:lnTo>
                  <a:lnTo>
                    <a:pt x="160782" y="457009"/>
                  </a:lnTo>
                  <a:lnTo>
                    <a:pt x="147499" y="455356"/>
                  </a:lnTo>
                  <a:lnTo>
                    <a:pt x="113423" y="437184"/>
                  </a:lnTo>
                  <a:lnTo>
                    <a:pt x="94839" y="391764"/>
                  </a:lnTo>
                  <a:lnTo>
                    <a:pt x="93614" y="369194"/>
                  </a:lnTo>
                  <a:lnTo>
                    <a:pt x="93599" y="368909"/>
                  </a:lnTo>
                  <a:lnTo>
                    <a:pt x="94335" y="365975"/>
                  </a:lnTo>
                  <a:lnTo>
                    <a:pt x="94703" y="361569"/>
                  </a:lnTo>
                  <a:lnTo>
                    <a:pt x="94703" y="343585"/>
                  </a:lnTo>
                  <a:lnTo>
                    <a:pt x="102483" y="297194"/>
                  </a:lnTo>
                  <a:lnTo>
                    <a:pt x="112601" y="251631"/>
                  </a:lnTo>
                  <a:lnTo>
                    <a:pt x="125057" y="206897"/>
                  </a:lnTo>
                  <a:lnTo>
                    <a:pt x="139852" y="162991"/>
                  </a:lnTo>
                  <a:lnTo>
                    <a:pt x="163533" y="113155"/>
                  </a:lnTo>
                  <a:lnTo>
                    <a:pt x="194919" y="73787"/>
                  </a:lnTo>
                  <a:lnTo>
                    <a:pt x="230984" y="48183"/>
                  </a:lnTo>
                  <a:lnTo>
                    <a:pt x="268706" y="39649"/>
                  </a:lnTo>
                  <a:lnTo>
                    <a:pt x="357595" y="39649"/>
                  </a:lnTo>
                  <a:lnTo>
                    <a:pt x="348816" y="30357"/>
                  </a:lnTo>
                  <a:lnTo>
                    <a:pt x="324864" y="13493"/>
                  </a:lnTo>
                  <a:lnTo>
                    <a:pt x="299262" y="3373"/>
                  </a:lnTo>
                  <a:lnTo>
                    <a:pt x="272008" y="0"/>
                  </a:lnTo>
                  <a:close/>
                </a:path>
                <a:path w="521335" h="497204">
                  <a:moveTo>
                    <a:pt x="376758" y="428751"/>
                  </a:moveTo>
                  <a:lnTo>
                    <a:pt x="293293" y="428751"/>
                  </a:lnTo>
                  <a:lnTo>
                    <a:pt x="294030" y="429488"/>
                  </a:lnTo>
                  <a:lnTo>
                    <a:pt x="300634" y="445998"/>
                  </a:lnTo>
                  <a:lnTo>
                    <a:pt x="333667" y="480136"/>
                  </a:lnTo>
                  <a:lnTo>
                    <a:pt x="378476" y="495625"/>
                  </a:lnTo>
                  <a:lnTo>
                    <a:pt x="396443" y="496658"/>
                  </a:lnTo>
                  <a:lnTo>
                    <a:pt x="404701" y="496520"/>
                  </a:lnTo>
                  <a:lnTo>
                    <a:pt x="442140" y="484268"/>
                  </a:lnTo>
                  <a:lnTo>
                    <a:pt x="470064" y="457009"/>
                  </a:lnTo>
                  <a:lnTo>
                    <a:pt x="406349" y="457009"/>
                  </a:lnTo>
                  <a:lnTo>
                    <a:pt x="396074" y="456272"/>
                  </a:lnTo>
                  <a:lnTo>
                    <a:pt x="376862" y="429488"/>
                  </a:lnTo>
                  <a:lnTo>
                    <a:pt x="376758" y="428751"/>
                  </a:lnTo>
                  <a:close/>
                </a:path>
                <a:path w="521335" h="497204">
                  <a:moveTo>
                    <a:pt x="357595" y="39649"/>
                  </a:moveTo>
                  <a:lnTo>
                    <a:pt x="268706" y="39649"/>
                  </a:lnTo>
                  <a:lnTo>
                    <a:pt x="283431" y="41440"/>
                  </a:lnTo>
                  <a:lnTo>
                    <a:pt x="296783" y="45707"/>
                  </a:lnTo>
                  <a:lnTo>
                    <a:pt x="328372" y="71930"/>
                  </a:lnTo>
                  <a:lnTo>
                    <a:pt x="348361" y="111963"/>
                  </a:lnTo>
                  <a:lnTo>
                    <a:pt x="350189" y="120040"/>
                  </a:lnTo>
                  <a:lnTo>
                    <a:pt x="350189" y="124447"/>
                  </a:lnTo>
                  <a:lnTo>
                    <a:pt x="333675" y="196504"/>
                  </a:lnTo>
                  <a:lnTo>
                    <a:pt x="321563" y="246684"/>
                  </a:lnTo>
                  <a:lnTo>
                    <a:pt x="309376" y="296581"/>
                  </a:lnTo>
                  <a:lnTo>
                    <a:pt x="294507" y="355494"/>
                  </a:lnTo>
                  <a:lnTo>
                    <a:pt x="261679" y="403534"/>
                  </a:lnTo>
                  <a:lnTo>
                    <a:pt x="222927" y="436569"/>
                  </a:lnTo>
                  <a:lnTo>
                    <a:pt x="181611" y="454740"/>
                  </a:lnTo>
                  <a:lnTo>
                    <a:pt x="160782" y="457009"/>
                  </a:lnTo>
                  <a:lnTo>
                    <a:pt x="258590" y="457009"/>
                  </a:lnTo>
                  <a:lnTo>
                    <a:pt x="285216" y="434987"/>
                  </a:lnTo>
                  <a:lnTo>
                    <a:pt x="289623" y="430580"/>
                  </a:lnTo>
                  <a:lnTo>
                    <a:pt x="291820" y="429120"/>
                  </a:lnTo>
                  <a:lnTo>
                    <a:pt x="293293" y="428751"/>
                  </a:lnTo>
                  <a:lnTo>
                    <a:pt x="376758" y="428751"/>
                  </a:lnTo>
                  <a:lnTo>
                    <a:pt x="375996" y="423355"/>
                  </a:lnTo>
                  <a:lnTo>
                    <a:pt x="386530" y="354596"/>
                  </a:lnTo>
                  <a:lnTo>
                    <a:pt x="399470" y="300085"/>
                  </a:lnTo>
                  <a:lnTo>
                    <a:pt x="435188" y="156238"/>
                  </a:lnTo>
                  <a:lnTo>
                    <a:pt x="447924" y="102968"/>
                  </a:lnTo>
                  <a:lnTo>
                    <a:pt x="455566" y="68143"/>
                  </a:lnTo>
                  <a:lnTo>
                    <a:pt x="457772" y="53962"/>
                  </a:lnTo>
                  <a:lnTo>
                    <a:pt x="371119" y="53962"/>
                  </a:lnTo>
                  <a:lnTo>
                    <a:pt x="357595" y="39649"/>
                  </a:lnTo>
                  <a:close/>
                </a:path>
                <a:path w="521335" h="497204">
                  <a:moveTo>
                    <a:pt x="513905" y="317157"/>
                  </a:moveTo>
                  <a:lnTo>
                    <a:pt x="489673" y="317157"/>
                  </a:lnTo>
                  <a:lnTo>
                    <a:pt x="486003" y="317525"/>
                  </a:lnTo>
                  <a:lnTo>
                    <a:pt x="484543" y="318262"/>
                  </a:lnTo>
                  <a:lnTo>
                    <a:pt x="482202" y="320119"/>
                  </a:lnTo>
                  <a:lnTo>
                    <a:pt x="479585" y="324591"/>
                  </a:lnTo>
                  <a:lnTo>
                    <a:pt x="476807" y="331401"/>
                  </a:lnTo>
                  <a:lnTo>
                    <a:pt x="476693" y="331679"/>
                  </a:lnTo>
                  <a:lnTo>
                    <a:pt x="473532" y="341388"/>
                  </a:lnTo>
                  <a:lnTo>
                    <a:pt x="462445" y="379378"/>
                  </a:lnTo>
                  <a:lnTo>
                    <a:pt x="451224" y="409662"/>
                  </a:lnTo>
                  <a:lnTo>
                    <a:pt x="428383" y="447103"/>
                  </a:lnTo>
                  <a:lnTo>
                    <a:pt x="406349" y="457009"/>
                  </a:lnTo>
                  <a:lnTo>
                    <a:pt x="470064" y="457009"/>
                  </a:lnTo>
                  <a:lnTo>
                    <a:pt x="493344" y="416267"/>
                  </a:lnTo>
                  <a:lnTo>
                    <a:pt x="511937" y="369194"/>
                  </a:lnTo>
                  <a:lnTo>
                    <a:pt x="520489" y="331679"/>
                  </a:lnTo>
                  <a:lnTo>
                    <a:pt x="520877" y="327063"/>
                  </a:lnTo>
                  <a:lnTo>
                    <a:pt x="520877" y="320459"/>
                  </a:lnTo>
                  <a:lnTo>
                    <a:pt x="513905" y="317157"/>
                  </a:lnTo>
                  <a:close/>
                </a:path>
                <a:path w="521335" h="497204">
                  <a:moveTo>
                    <a:pt x="421766" y="20929"/>
                  </a:moveTo>
                  <a:lnTo>
                    <a:pt x="406213" y="22994"/>
                  </a:lnTo>
                  <a:lnTo>
                    <a:pt x="392585" y="29187"/>
                  </a:lnTo>
                  <a:lnTo>
                    <a:pt x="380886" y="39510"/>
                  </a:lnTo>
                  <a:lnTo>
                    <a:pt x="371119" y="53962"/>
                  </a:lnTo>
                  <a:lnTo>
                    <a:pt x="457772" y="53962"/>
                  </a:lnTo>
                  <a:lnTo>
                    <a:pt x="458007" y="52450"/>
                  </a:lnTo>
                  <a:lnTo>
                    <a:pt x="458114" y="42951"/>
                  </a:lnTo>
                  <a:lnTo>
                    <a:pt x="454444" y="35610"/>
                  </a:lnTo>
                  <a:lnTo>
                    <a:pt x="421766" y="209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25869" y="4357822"/>
              <a:ext cx="521334" cy="497205"/>
            </a:xfrm>
            <a:custGeom>
              <a:avLst/>
              <a:gdLst/>
              <a:ahLst/>
              <a:cxnLst/>
              <a:rect l="l" t="t" r="r" b="b"/>
              <a:pathLst>
                <a:path w="521335" h="497204">
                  <a:moveTo>
                    <a:pt x="0" y="312747"/>
                  </a:moveTo>
                  <a:lnTo>
                    <a:pt x="3347" y="268698"/>
                  </a:lnTo>
                  <a:lnTo>
                    <a:pt x="13390" y="225531"/>
                  </a:lnTo>
                  <a:lnTo>
                    <a:pt x="30129" y="183244"/>
                  </a:lnTo>
                  <a:lnTo>
                    <a:pt x="53563" y="141837"/>
                  </a:lnTo>
                  <a:lnTo>
                    <a:pt x="83693" y="101312"/>
                  </a:lnTo>
                  <a:lnTo>
                    <a:pt x="126847" y="57401"/>
                  </a:lnTo>
                  <a:lnTo>
                    <a:pt x="172617" y="25878"/>
                  </a:lnTo>
                  <a:lnTo>
                    <a:pt x="221002" y="6745"/>
                  </a:lnTo>
                  <a:lnTo>
                    <a:pt x="272002" y="0"/>
                  </a:lnTo>
                  <a:lnTo>
                    <a:pt x="299257" y="3372"/>
                  </a:lnTo>
                  <a:lnTo>
                    <a:pt x="324861" y="13489"/>
                  </a:lnTo>
                  <a:lnTo>
                    <a:pt x="348812" y="30352"/>
                  </a:lnTo>
                  <a:lnTo>
                    <a:pt x="371112" y="53960"/>
                  </a:lnTo>
                  <a:lnTo>
                    <a:pt x="380886" y="39506"/>
                  </a:lnTo>
                  <a:lnTo>
                    <a:pt x="392586" y="29182"/>
                  </a:lnTo>
                  <a:lnTo>
                    <a:pt x="406214" y="22988"/>
                  </a:lnTo>
                  <a:lnTo>
                    <a:pt x="421769" y="20923"/>
                  </a:lnTo>
                  <a:lnTo>
                    <a:pt x="428720" y="21473"/>
                  </a:lnTo>
                  <a:lnTo>
                    <a:pt x="458109" y="42947"/>
                  </a:lnTo>
                  <a:lnTo>
                    <a:pt x="458109" y="51757"/>
                  </a:lnTo>
                  <a:lnTo>
                    <a:pt x="455562" y="68138"/>
                  </a:lnTo>
                  <a:lnTo>
                    <a:pt x="447923" y="102964"/>
                  </a:lnTo>
                  <a:lnTo>
                    <a:pt x="435190" y="156236"/>
                  </a:lnTo>
                  <a:lnTo>
                    <a:pt x="417364" y="227953"/>
                  </a:lnTo>
                  <a:lnTo>
                    <a:pt x="399469" y="300083"/>
                  </a:lnTo>
                  <a:lnTo>
                    <a:pt x="386529" y="354594"/>
                  </a:lnTo>
                  <a:lnTo>
                    <a:pt x="378546" y="391485"/>
                  </a:lnTo>
                  <a:lnTo>
                    <a:pt x="375517" y="410756"/>
                  </a:lnTo>
                  <a:lnTo>
                    <a:pt x="375999" y="423352"/>
                  </a:lnTo>
                  <a:lnTo>
                    <a:pt x="396074" y="456274"/>
                  </a:lnTo>
                  <a:lnTo>
                    <a:pt x="406351" y="457008"/>
                  </a:lnTo>
                  <a:lnTo>
                    <a:pt x="412959" y="456274"/>
                  </a:lnTo>
                  <a:lnTo>
                    <a:pt x="451226" y="409655"/>
                  </a:lnTo>
                  <a:lnTo>
                    <a:pt x="473526" y="341379"/>
                  </a:lnTo>
                  <a:lnTo>
                    <a:pt x="476692" y="331675"/>
                  </a:lnTo>
                  <a:lnTo>
                    <a:pt x="489678" y="317152"/>
                  </a:lnTo>
                  <a:lnTo>
                    <a:pt x="495551" y="317152"/>
                  </a:lnTo>
                  <a:lnTo>
                    <a:pt x="499955" y="317152"/>
                  </a:lnTo>
                  <a:lnTo>
                    <a:pt x="513905" y="317152"/>
                  </a:lnTo>
                  <a:lnTo>
                    <a:pt x="520879" y="320456"/>
                  </a:lnTo>
                  <a:lnTo>
                    <a:pt x="520879" y="327063"/>
                  </a:lnTo>
                  <a:lnTo>
                    <a:pt x="520535" y="331399"/>
                  </a:lnTo>
                  <a:lnTo>
                    <a:pt x="511931" y="369185"/>
                  </a:lnTo>
                  <a:lnTo>
                    <a:pt x="493348" y="416262"/>
                  </a:lnTo>
                  <a:lnTo>
                    <a:pt x="467332" y="460862"/>
                  </a:lnTo>
                  <a:lnTo>
                    <a:pt x="432919" y="489700"/>
                  </a:lnTo>
                  <a:lnTo>
                    <a:pt x="396440" y="496652"/>
                  </a:lnTo>
                  <a:lnTo>
                    <a:pt x="378476" y="495619"/>
                  </a:lnTo>
                  <a:lnTo>
                    <a:pt x="333671" y="480133"/>
                  </a:lnTo>
                  <a:lnTo>
                    <a:pt x="300634" y="445995"/>
                  </a:lnTo>
                  <a:lnTo>
                    <a:pt x="294026" y="429477"/>
                  </a:lnTo>
                  <a:lnTo>
                    <a:pt x="293292" y="428743"/>
                  </a:lnTo>
                  <a:lnTo>
                    <a:pt x="291824" y="429110"/>
                  </a:lnTo>
                  <a:lnTo>
                    <a:pt x="289622" y="430578"/>
                  </a:lnTo>
                  <a:lnTo>
                    <a:pt x="288154" y="432047"/>
                  </a:lnTo>
                  <a:lnTo>
                    <a:pt x="286685" y="433515"/>
                  </a:lnTo>
                  <a:lnTo>
                    <a:pt x="252593" y="461963"/>
                  </a:lnTo>
                  <a:lnTo>
                    <a:pt x="219694" y="481235"/>
                  </a:lnTo>
                  <a:lnTo>
                    <a:pt x="153070" y="496652"/>
                  </a:lnTo>
                  <a:lnTo>
                    <a:pt x="123681" y="493899"/>
                  </a:lnTo>
                  <a:lnTo>
                    <a:pt x="70271" y="471874"/>
                  </a:lnTo>
                  <a:lnTo>
                    <a:pt x="26016" y="427343"/>
                  </a:lnTo>
                  <a:lnTo>
                    <a:pt x="2890" y="357416"/>
                  </a:lnTo>
                  <a:lnTo>
                    <a:pt x="0" y="312747"/>
                  </a:lnTo>
                  <a:close/>
                </a:path>
                <a:path w="521335" h="497204">
                  <a:moveTo>
                    <a:pt x="350189" y="124438"/>
                  </a:moveTo>
                  <a:lnTo>
                    <a:pt x="350189" y="120033"/>
                  </a:lnTo>
                  <a:lnTo>
                    <a:pt x="348353" y="111958"/>
                  </a:lnTo>
                  <a:lnTo>
                    <a:pt x="328371" y="71923"/>
                  </a:lnTo>
                  <a:lnTo>
                    <a:pt x="296780" y="45700"/>
                  </a:lnTo>
                  <a:lnTo>
                    <a:pt x="268698" y="39644"/>
                  </a:lnTo>
                  <a:lnTo>
                    <a:pt x="249633" y="41777"/>
                  </a:lnTo>
                  <a:lnTo>
                    <a:pt x="212742" y="58846"/>
                  </a:lnTo>
                  <a:lnTo>
                    <a:pt x="178260" y="92158"/>
                  </a:lnTo>
                  <a:lnTo>
                    <a:pt x="150730" y="136758"/>
                  </a:lnTo>
                  <a:lnTo>
                    <a:pt x="125057" y="206892"/>
                  </a:lnTo>
                  <a:lnTo>
                    <a:pt x="112600" y="251629"/>
                  </a:lnTo>
                  <a:lnTo>
                    <a:pt x="102482" y="297192"/>
                  </a:lnTo>
                  <a:lnTo>
                    <a:pt x="94705" y="343582"/>
                  </a:lnTo>
                  <a:lnTo>
                    <a:pt x="94705" y="345784"/>
                  </a:lnTo>
                  <a:lnTo>
                    <a:pt x="94705" y="349822"/>
                  </a:lnTo>
                  <a:lnTo>
                    <a:pt x="94705" y="355695"/>
                  </a:lnTo>
                  <a:lnTo>
                    <a:pt x="94705" y="361568"/>
                  </a:lnTo>
                  <a:lnTo>
                    <a:pt x="94338" y="365973"/>
                  </a:lnTo>
                  <a:lnTo>
                    <a:pt x="98559" y="410756"/>
                  </a:lnTo>
                  <a:lnTo>
                    <a:pt x="123818" y="445445"/>
                  </a:lnTo>
                  <a:lnTo>
                    <a:pt x="160778" y="457008"/>
                  </a:lnTo>
                  <a:lnTo>
                    <a:pt x="181633" y="454736"/>
                  </a:lnTo>
                  <a:lnTo>
                    <a:pt x="222928" y="436566"/>
                  </a:lnTo>
                  <a:lnTo>
                    <a:pt x="261678" y="403530"/>
                  </a:lnTo>
                  <a:lnTo>
                    <a:pt x="291824" y="364505"/>
                  </a:lnTo>
                  <a:lnTo>
                    <a:pt x="309375" y="296573"/>
                  </a:lnTo>
                  <a:lnTo>
                    <a:pt x="321557" y="246674"/>
                  </a:lnTo>
                  <a:lnTo>
                    <a:pt x="333671" y="196499"/>
                  </a:lnTo>
                  <a:lnTo>
                    <a:pt x="342480" y="159401"/>
                  </a:lnTo>
                  <a:lnTo>
                    <a:pt x="347986" y="135381"/>
                  </a:lnTo>
                  <a:lnTo>
                    <a:pt x="350189" y="124438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795745" y="2646882"/>
            <a:ext cx="311150" cy="741680"/>
            <a:chOff x="3795745" y="4115002"/>
            <a:chExt cx="311150" cy="741680"/>
          </a:xfrm>
        </p:grpSpPr>
        <p:sp>
          <p:nvSpPr>
            <p:cNvPr id="16" name="object 16"/>
            <p:cNvSpPr/>
            <p:nvPr/>
          </p:nvSpPr>
          <p:spPr>
            <a:xfrm>
              <a:off x="3796296" y="4115549"/>
              <a:ext cx="309880" cy="740410"/>
            </a:xfrm>
            <a:custGeom>
              <a:avLst/>
              <a:gdLst/>
              <a:ahLst/>
              <a:cxnLst/>
              <a:rect l="l" t="t" r="r" b="b"/>
              <a:pathLst>
                <a:path w="309879" h="740410">
                  <a:moveTo>
                    <a:pt x="248881" y="0"/>
                  </a:moveTo>
                  <a:lnTo>
                    <a:pt x="211298" y="12185"/>
                  </a:lnTo>
                  <a:lnTo>
                    <a:pt x="184731" y="42397"/>
                  </a:lnTo>
                  <a:lnTo>
                    <a:pt x="179501" y="67170"/>
                  </a:lnTo>
                  <a:lnTo>
                    <a:pt x="180878" y="78943"/>
                  </a:lnTo>
                  <a:lnTo>
                    <a:pt x="209784" y="111775"/>
                  </a:lnTo>
                  <a:lnTo>
                    <a:pt x="225755" y="114528"/>
                  </a:lnTo>
                  <a:lnTo>
                    <a:pt x="238692" y="112737"/>
                  </a:lnTo>
                  <a:lnTo>
                    <a:pt x="274205" y="92506"/>
                  </a:lnTo>
                  <a:lnTo>
                    <a:pt x="294851" y="58638"/>
                  </a:lnTo>
                  <a:lnTo>
                    <a:pt x="296227" y="46253"/>
                  </a:lnTo>
                  <a:lnTo>
                    <a:pt x="294925" y="36752"/>
                  </a:lnTo>
                  <a:lnTo>
                    <a:pt x="267046" y="3305"/>
                  </a:lnTo>
                  <a:lnTo>
                    <a:pt x="248881" y="0"/>
                  </a:lnTo>
                  <a:close/>
                </a:path>
                <a:path w="309879" h="740410">
                  <a:moveTo>
                    <a:pt x="236626" y="283019"/>
                  </a:moveTo>
                  <a:lnTo>
                    <a:pt x="148666" y="283019"/>
                  </a:lnTo>
                  <a:lnTo>
                    <a:pt x="156857" y="284670"/>
                  </a:lnTo>
                  <a:lnTo>
                    <a:pt x="162707" y="289623"/>
                  </a:lnTo>
                  <a:lnTo>
                    <a:pt x="166216" y="297882"/>
                  </a:lnTo>
                  <a:lnTo>
                    <a:pt x="167386" y="309448"/>
                  </a:lnTo>
                  <a:lnTo>
                    <a:pt x="166543" y="319354"/>
                  </a:lnTo>
                  <a:lnTo>
                    <a:pt x="154171" y="368979"/>
                  </a:lnTo>
                  <a:lnTo>
                    <a:pt x="129948" y="435602"/>
                  </a:lnTo>
                  <a:lnTo>
                    <a:pt x="111226" y="485635"/>
                  </a:lnTo>
                  <a:lnTo>
                    <a:pt x="92571" y="534365"/>
                  </a:lnTo>
                  <a:lnTo>
                    <a:pt x="78460" y="571531"/>
                  </a:lnTo>
                  <a:lnTo>
                    <a:pt x="63868" y="611174"/>
                  </a:lnTo>
                  <a:lnTo>
                    <a:pt x="58369" y="646417"/>
                  </a:lnTo>
                  <a:lnTo>
                    <a:pt x="60710" y="668581"/>
                  </a:lnTo>
                  <a:lnTo>
                    <a:pt x="76126" y="703824"/>
                  </a:lnTo>
                  <a:lnTo>
                    <a:pt x="120315" y="734247"/>
                  </a:lnTo>
                  <a:lnTo>
                    <a:pt x="154177" y="740028"/>
                  </a:lnTo>
                  <a:lnTo>
                    <a:pt x="171252" y="738583"/>
                  </a:lnTo>
                  <a:lnTo>
                    <a:pt x="171804" y="738583"/>
                  </a:lnTo>
                  <a:lnTo>
                    <a:pt x="222453" y="715797"/>
                  </a:lnTo>
                  <a:lnTo>
                    <a:pt x="241497" y="699274"/>
                  </a:lnTo>
                  <a:lnTo>
                    <a:pt x="159677" y="699274"/>
                  </a:lnTo>
                  <a:lnTo>
                    <a:pt x="151485" y="697555"/>
                  </a:lnTo>
                  <a:lnTo>
                    <a:pt x="145635" y="692396"/>
                  </a:lnTo>
                  <a:lnTo>
                    <a:pt x="142126" y="683795"/>
                  </a:lnTo>
                  <a:lnTo>
                    <a:pt x="140957" y="671753"/>
                  </a:lnTo>
                  <a:lnTo>
                    <a:pt x="141302" y="665416"/>
                  </a:lnTo>
                  <a:lnTo>
                    <a:pt x="155967" y="609324"/>
                  </a:lnTo>
                  <a:lnTo>
                    <a:pt x="179094" y="547101"/>
                  </a:lnTo>
                  <a:lnTo>
                    <a:pt x="206206" y="477583"/>
                  </a:lnTo>
                  <a:lnTo>
                    <a:pt x="218044" y="446819"/>
                  </a:lnTo>
                  <a:lnTo>
                    <a:pt x="236665" y="396717"/>
                  </a:lnTo>
                  <a:lnTo>
                    <a:pt x="248327" y="359549"/>
                  </a:lnTo>
                  <a:lnTo>
                    <a:pt x="252183" y="334771"/>
                  </a:lnTo>
                  <a:lnTo>
                    <a:pt x="249911" y="314402"/>
                  </a:lnTo>
                  <a:lnTo>
                    <a:pt x="244200" y="296233"/>
                  </a:lnTo>
                  <a:lnTo>
                    <a:pt x="236626" y="283019"/>
                  </a:lnTo>
                  <a:close/>
                </a:path>
                <a:path w="309879" h="740410">
                  <a:moveTo>
                    <a:pt x="302107" y="559422"/>
                  </a:moveTo>
                  <a:lnTo>
                    <a:pt x="276415" y="559422"/>
                  </a:lnTo>
                  <a:lnTo>
                    <a:pt x="270167" y="560158"/>
                  </a:lnTo>
                  <a:lnTo>
                    <a:pt x="267233" y="563092"/>
                  </a:lnTo>
                  <a:lnTo>
                    <a:pt x="265391" y="568236"/>
                  </a:lnTo>
                  <a:lnTo>
                    <a:pt x="263194" y="577037"/>
                  </a:lnTo>
                  <a:lnTo>
                    <a:pt x="256931" y="595556"/>
                  </a:lnTo>
                  <a:lnTo>
                    <a:pt x="235661" y="642010"/>
                  </a:lnTo>
                  <a:lnTo>
                    <a:pt x="213160" y="673603"/>
                  </a:lnTo>
                  <a:lnTo>
                    <a:pt x="180606" y="695972"/>
                  </a:lnTo>
                  <a:lnTo>
                    <a:pt x="166281" y="699274"/>
                  </a:lnTo>
                  <a:lnTo>
                    <a:pt x="241497" y="699274"/>
                  </a:lnTo>
                  <a:lnTo>
                    <a:pt x="272008" y="660730"/>
                  </a:lnTo>
                  <a:lnTo>
                    <a:pt x="294095" y="617581"/>
                  </a:lnTo>
                  <a:lnTo>
                    <a:pt x="308828" y="575868"/>
                  </a:lnTo>
                  <a:lnTo>
                    <a:pt x="309448" y="563092"/>
                  </a:lnTo>
                  <a:lnTo>
                    <a:pt x="302107" y="559422"/>
                  </a:lnTo>
                  <a:close/>
                </a:path>
                <a:path w="309879" h="740410">
                  <a:moveTo>
                    <a:pt x="150875" y="241172"/>
                  </a:moveTo>
                  <a:lnTo>
                    <a:pt x="100900" y="254383"/>
                  </a:lnTo>
                  <a:lnTo>
                    <a:pt x="69790" y="278403"/>
                  </a:lnTo>
                  <a:lnTo>
                    <a:pt x="36347" y="321563"/>
                  </a:lnTo>
                  <a:lnTo>
                    <a:pt x="15285" y="364712"/>
                  </a:lnTo>
                  <a:lnTo>
                    <a:pt x="619" y="406419"/>
                  </a:lnTo>
                  <a:lnTo>
                    <a:pt x="0" y="411860"/>
                  </a:lnTo>
                  <a:lnTo>
                    <a:pt x="0" y="414058"/>
                  </a:lnTo>
                  <a:lnTo>
                    <a:pt x="2209" y="417360"/>
                  </a:lnTo>
                  <a:lnTo>
                    <a:pt x="6603" y="421766"/>
                  </a:lnTo>
                  <a:lnTo>
                    <a:pt x="35979" y="421766"/>
                  </a:lnTo>
                  <a:lnTo>
                    <a:pt x="37071" y="421398"/>
                  </a:lnTo>
                  <a:lnTo>
                    <a:pt x="40017" y="419938"/>
                  </a:lnTo>
                  <a:lnTo>
                    <a:pt x="40754" y="419201"/>
                  </a:lnTo>
                  <a:lnTo>
                    <a:pt x="40874" y="417360"/>
                  </a:lnTo>
                  <a:lnTo>
                    <a:pt x="41109" y="416636"/>
                  </a:lnTo>
                  <a:lnTo>
                    <a:pt x="42583" y="413689"/>
                  </a:lnTo>
                  <a:lnTo>
                    <a:pt x="43319" y="412597"/>
                  </a:lnTo>
                  <a:lnTo>
                    <a:pt x="44056" y="411860"/>
                  </a:lnTo>
                  <a:lnTo>
                    <a:pt x="52036" y="385019"/>
                  </a:lnTo>
                  <a:lnTo>
                    <a:pt x="72958" y="338766"/>
                  </a:lnTo>
                  <a:lnTo>
                    <a:pt x="100009" y="303454"/>
                  </a:lnTo>
                  <a:lnTo>
                    <a:pt x="146469" y="283019"/>
                  </a:lnTo>
                  <a:lnTo>
                    <a:pt x="236626" y="283019"/>
                  </a:lnTo>
                  <a:lnTo>
                    <a:pt x="235047" y="280265"/>
                  </a:lnTo>
                  <a:lnTo>
                    <a:pt x="222453" y="266496"/>
                  </a:lnTo>
                  <a:lnTo>
                    <a:pt x="207241" y="255414"/>
                  </a:lnTo>
                  <a:lnTo>
                    <a:pt x="190241" y="247500"/>
                  </a:lnTo>
                  <a:lnTo>
                    <a:pt x="171452" y="242754"/>
                  </a:lnTo>
                  <a:lnTo>
                    <a:pt x="150875" y="241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5244" y="4115002"/>
              <a:ext cx="117831" cy="11562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796295" y="4356721"/>
              <a:ext cx="309880" cy="499109"/>
            </a:xfrm>
            <a:custGeom>
              <a:avLst/>
              <a:gdLst/>
              <a:ahLst/>
              <a:cxnLst/>
              <a:rect l="l" t="t" r="r" b="b"/>
              <a:pathLst>
                <a:path w="309879" h="499110">
                  <a:moveTo>
                    <a:pt x="0" y="170689"/>
                  </a:moveTo>
                  <a:lnTo>
                    <a:pt x="15279" y="123543"/>
                  </a:lnTo>
                  <a:lnTo>
                    <a:pt x="36340" y="80389"/>
                  </a:lnTo>
                  <a:lnTo>
                    <a:pt x="69790" y="37234"/>
                  </a:lnTo>
                  <a:lnTo>
                    <a:pt x="100899" y="13214"/>
                  </a:lnTo>
                  <a:lnTo>
                    <a:pt x="150867" y="0"/>
                  </a:lnTo>
                  <a:lnTo>
                    <a:pt x="171446" y="1583"/>
                  </a:lnTo>
                  <a:lnTo>
                    <a:pt x="222447" y="25328"/>
                  </a:lnTo>
                  <a:lnTo>
                    <a:pt x="249908" y="73231"/>
                  </a:lnTo>
                  <a:lnTo>
                    <a:pt x="252180" y="93604"/>
                  </a:lnTo>
                  <a:lnTo>
                    <a:pt x="251216" y="104478"/>
                  </a:lnTo>
                  <a:lnTo>
                    <a:pt x="236763" y="155272"/>
                  </a:lnTo>
                  <a:lnTo>
                    <a:pt x="218042" y="205653"/>
                  </a:lnTo>
                  <a:lnTo>
                    <a:pt x="192714" y="270901"/>
                  </a:lnTo>
                  <a:lnTo>
                    <a:pt x="179086" y="305934"/>
                  </a:lnTo>
                  <a:lnTo>
                    <a:pt x="155961" y="368153"/>
                  </a:lnTo>
                  <a:lnTo>
                    <a:pt x="144054" y="406627"/>
                  </a:lnTo>
                  <a:lnTo>
                    <a:pt x="140956" y="430578"/>
                  </a:lnTo>
                  <a:lnTo>
                    <a:pt x="142126" y="442623"/>
                  </a:lnTo>
                  <a:lnTo>
                    <a:pt x="145637" y="451226"/>
                  </a:lnTo>
                  <a:lnTo>
                    <a:pt x="151487" y="456388"/>
                  </a:lnTo>
                  <a:lnTo>
                    <a:pt x="159677" y="458109"/>
                  </a:lnTo>
                  <a:lnTo>
                    <a:pt x="166284" y="458109"/>
                  </a:lnTo>
                  <a:lnTo>
                    <a:pt x="205929" y="439388"/>
                  </a:lnTo>
                  <a:lnTo>
                    <a:pt x="235662" y="400845"/>
                  </a:lnTo>
                  <a:lnTo>
                    <a:pt x="256929" y="354387"/>
                  </a:lnTo>
                  <a:lnTo>
                    <a:pt x="265395" y="327063"/>
                  </a:lnTo>
                  <a:lnTo>
                    <a:pt x="267230" y="321924"/>
                  </a:lnTo>
                  <a:lnTo>
                    <a:pt x="268698" y="320456"/>
                  </a:lnTo>
                  <a:lnTo>
                    <a:pt x="270166" y="318988"/>
                  </a:lnTo>
                  <a:lnTo>
                    <a:pt x="276407" y="318253"/>
                  </a:lnTo>
                  <a:lnTo>
                    <a:pt x="287419" y="318253"/>
                  </a:lnTo>
                  <a:lnTo>
                    <a:pt x="302102" y="318253"/>
                  </a:lnTo>
                  <a:lnTo>
                    <a:pt x="309444" y="321924"/>
                  </a:lnTo>
                  <a:lnTo>
                    <a:pt x="309444" y="329266"/>
                  </a:lnTo>
                  <a:lnTo>
                    <a:pt x="308824" y="334703"/>
                  </a:lnTo>
                  <a:lnTo>
                    <a:pt x="294095" y="376412"/>
                  </a:lnTo>
                  <a:lnTo>
                    <a:pt x="272002" y="419566"/>
                  </a:lnTo>
                  <a:lnTo>
                    <a:pt x="237520" y="462101"/>
                  </a:lnTo>
                  <a:lnTo>
                    <a:pt x="206204" y="485227"/>
                  </a:lnTo>
                  <a:lnTo>
                    <a:pt x="154171" y="498854"/>
                  </a:lnTo>
                  <a:lnTo>
                    <a:pt x="136896" y="497409"/>
                  </a:lnTo>
                  <a:lnTo>
                    <a:pt x="89199" y="475729"/>
                  </a:lnTo>
                  <a:lnTo>
                    <a:pt x="60705" y="427412"/>
                  </a:lnTo>
                  <a:lnTo>
                    <a:pt x="58364" y="405250"/>
                  </a:lnTo>
                  <a:lnTo>
                    <a:pt x="58709" y="396027"/>
                  </a:lnTo>
                  <a:lnTo>
                    <a:pt x="68895" y="355970"/>
                  </a:lnTo>
                  <a:lnTo>
                    <a:pt x="92571" y="293201"/>
                  </a:lnTo>
                  <a:lnTo>
                    <a:pt x="111223" y="244471"/>
                  </a:lnTo>
                  <a:lnTo>
                    <a:pt x="129944" y="194435"/>
                  </a:lnTo>
                  <a:lnTo>
                    <a:pt x="144260" y="155547"/>
                  </a:lnTo>
                  <a:lnTo>
                    <a:pt x="159677" y="111223"/>
                  </a:lnTo>
                  <a:lnTo>
                    <a:pt x="167386" y="68275"/>
                  </a:lnTo>
                  <a:lnTo>
                    <a:pt x="166216" y="56713"/>
                  </a:lnTo>
                  <a:lnTo>
                    <a:pt x="162705" y="48453"/>
                  </a:lnTo>
                  <a:lnTo>
                    <a:pt x="156855" y="43498"/>
                  </a:lnTo>
                  <a:lnTo>
                    <a:pt x="148665" y="41846"/>
                  </a:lnTo>
                  <a:lnTo>
                    <a:pt x="146462" y="41846"/>
                  </a:lnTo>
                  <a:lnTo>
                    <a:pt x="100005" y="62288"/>
                  </a:lnTo>
                  <a:lnTo>
                    <a:pt x="72956" y="97596"/>
                  </a:lnTo>
                  <a:lnTo>
                    <a:pt x="52032" y="143847"/>
                  </a:lnTo>
                  <a:lnTo>
                    <a:pt x="44048" y="170689"/>
                  </a:lnTo>
                  <a:lnTo>
                    <a:pt x="43314" y="171424"/>
                  </a:lnTo>
                  <a:lnTo>
                    <a:pt x="42580" y="172525"/>
                  </a:lnTo>
                  <a:lnTo>
                    <a:pt x="41846" y="173993"/>
                  </a:lnTo>
                  <a:lnTo>
                    <a:pt x="41112" y="175461"/>
                  </a:lnTo>
                  <a:lnTo>
                    <a:pt x="40745" y="176562"/>
                  </a:lnTo>
                  <a:lnTo>
                    <a:pt x="40745" y="177297"/>
                  </a:lnTo>
                  <a:lnTo>
                    <a:pt x="40745" y="178031"/>
                  </a:lnTo>
                  <a:lnTo>
                    <a:pt x="40011" y="178765"/>
                  </a:lnTo>
                  <a:lnTo>
                    <a:pt x="38542" y="179499"/>
                  </a:lnTo>
                  <a:lnTo>
                    <a:pt x="37074" y="180234"/>
                  </a:lnTo>
                  <a:lnTo>
                    <a:pt x="35973" y="180600"/>
                  </a:lnTo>
                  <a:lnTo>
                    <a:pt x="35239" y="180600"/>
                  </a:lnTo>
                  <a:lnTo>
                    <a:pt x="34505" y="180600"/>
                  </a:lnTo>
                  <a:lnTo>
                    <a:pt x="6607" y="180600"/>
                  </a:lnTo>
                  <a:lnTo>
                    <a:pt x="2202" y="176195"/>
                  </a:lnTo>
                  <a:lnTo>
                    <a:pt x="0" y="172892"/>
                  </a:lnTo>
                  <a:lnTo>
                    <a:pt x="0" y="17068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213107" y="2548873"/>
            <a:ext cx="264795" cy="1102360"/>
            <a:chOff x="4213107" y="4016993"/>
            <a:chExt cx="264795" cy="1102360"/>
          </a:xfrm>
        </p:grpSpPr>
        <p:sp>
          <p:nvSpPr>
            <p:cNvPr id="20" name="object 20"/>
            <p:cNvSpPr/>
            <p:nvPr/>
          </p:nvSpPr>
          <p:spPr>
            <a:xfrm>
              <a:off x="4213656" y="4017543"/>
              <a:ext cx="263525" cy="1101725"/>
            </a:xfrm>
            <a:custGeom>
              <a:avLst/>
              <a:gdLst/>
              <a:ahLst/>
              <a:cxnLst/>
              <a:rect l="l" t="t" r="r" b="b"/>
              <a:pathLst>
                <a:path w="263525" h="1101725">
                  <a:moveTo>
                    <a:pt x="34150" y="0"/>
                  </a:moveTo>
                  <a:lnTo>
                    <a:pt x="9918" y="0"/>
                  </a:lnTo>
                  <a:lnTo>
                    <a:pt x="5511" y="1104"/>
                  </a:lnTo>
                  <a:lnTo>
                    <a:pt x="1841" y="3301"/>
                  </a:lnTo>
                  <a:lnTo>
                    <a:pt x="0" y="7340"/>
                  </a:lnTo>
                  <a:lnTo>
                    <a:pt x="0" y="13208"/>
                  </a:lnTo>
                  <a:lnTo>
                    <a:pt x="12115" y="27533"/>
                  </a:lnTo>
                  <a:lnTo>
                    <a:pt x="41739" y="61162"/>
                  </a:lnTo>
                  <a:lnTo>
                    <a:pt x="68541" y="97575"/>
                  </a:lnTo>
                  <a:lnTo>
                    <a:pt x="92522" y="136773"/>
                  </a:lnTo>
                  <a:lnTo>
                    <a:pt x="113682" y="178755"/>
                  </a:lnTo>
                  <a:lnTo>
                    <a:pt x="132020" y="223523"/>
                  </a:lnTo>
                  <a:lnTo>
                    <a:pt x="147537" y="271075"/>
                  </a:lnTo>
                  <a:lnTo>
                    <a:pt x="160233" y="321412"/>
                  </a:lnTo>
                  <a:lnTo>
                    <a:pt x="170107" y="374534"/>
                  </a:lnTo>
                  <a:lnTo>
                    <a:pt x="177161" y="430441"/>
                  </a:lnTo>
                  <a:lnTo>
                    <a:pt x="181393" y="489132"/>
                  </a:lnTo>
                  <a:lnTo>
                    <a:pt x="182803" y="550608"/>
                  </a:lnTo>
                  <a:lnTo>
                    <a:pt x="181393" y="612087"/>
                  </a:lnTo>
                  <a:lnTo>
                    <a:pt x="177161" y="670781"/>
                  </a:lnTo>
                  <a:lnTo>
                    <a:pt x="170107" y="726690"/>
                  </a:lnTo>
                  <a:lnTo>
                    <a:pt x="160233" y="779813"/>
                  </a:lnTo>
                  <a:lnTo>
                    <a:pt x="147537" y="830151"/>
                  </a:lnTo>
                  <a:lnTo>
                    <a:pt x="132020" y="877705"/>
                  </a:lnTo>
                  <a:lnTo>
                    <a:pt x="113682" y="922473"/>
                  </a:lnTo>
                  <a:lnTo>
                    <a:pt x="92522" y="964456"/>
                  </a:lnTo>
                  <a:lnTo>
                    <a:pt x="68541" y="1003654"/>
                  </a:lnTo>
                  <a:lnTo>
                    <a:pt x="41739" y="1040067"/>
                  </a:lnTo>
                  <a:lnTo>
                    <a:pt x="12115" y="1073696"/>
                  </a:lnTo>
                  <a:lnTo>
                    <a:pt x="0" y="1088009"/>
                  </a:lnTo>
                  <a:lnTo>
                    <a:pt x="736" y="1092415"/>
                  </a:lnTo>
                  <a:lnTo>
                    <a:pt x="1841" y="1095717"/>
                  </a:lnTo>
                  <a:lnTo>
                    <a:pt x="4775" y="1100124"/>
                  </a:lnTo>
                  <a:lnTo>
                    <a:pt x="6616" y="1101217"/>
                  </a:lnTo>
                  <a:lnTo>
                    <a:pt x="34150" y="1101217"/>
                  </a:lnTo>
                  <a:lnTo>
                    <a:pt x="38544" y="1096822"/>
                  </a:lnTo>
                  <a:lnTo>
                    <a:pt x="54794" y="1083876"/>
                  </a:lnTo>
                  <a:lnTo>
                    <a:pt x="99110" y="1039558"/>
                  </a:lnTo>
                  <a:lnTo>
                    <a:pt x="125268" y="1010096"/>
                  </a:lnTo>
                  <a:lnTo>
                    <a:pt x="152666" y="969280"/>
                  </a:lnTo>
                  <a:lnTo>
                    <a:pt x="186118" y="909612"/>
                  </a:lnTo>
                  <a:lnTo>
                    <a:pt x="209513" y="861155"/>
                  </a:lnTo>
                  <a:lnTo>
                    <a:pt x="226860" y="812698"/>
                  </a:lnTo>
                  <a:lnTo>
                    <a:pt x="240345" y="759017"/>
                  </a:lnTo>
                  <a:lnTo>
                    <a:pt x="252183" y="694867"/>
                  </a:lnTo>
                  <a:lnTo>
                    <a:pt x="260442" y="624114"/>
                  </a:lnTo>
                  <a:lnTo>
                    <a:pt x="263194" y="550608"/>
                  </a:lnTo>
                  <a:lnTo>
                    <a:pt x="261879" y="500627"/>
                  </a:lnTo>
                  <a:lnTo>
                    <a:pt x="257933" y="451257"/>
                  </a:lnTo>
                  <a:lnTo>
                    <a:pt x="251356" y="402497"/>
                  </a:lnTo>
                  <a:lnTo>
                    <a:pt x="242150" y="354350"/>
                  </a:lnTo>
                  <a:lnTo>
                    <a:pt x="230314" y="306814"/>
                  </a:lnTo>
                  <a:lnTo>
                    <a:pt x="215849" y="259892"/>
                  </a:lnTo>
                  <a:lnTo>
                    <a:pt x="198503" y="214555"/>
                  </a:lnTo>
                  <a:lnTo>
                    <a:pt x="178037" y="171789"/>
                  </a:lnTo>
                  <a:lnTo>
                    <a:pt x="154451" y="131592"/>
                  </a:lnTo>
                  <a:lnTo>
                    <a:pt x="127745" y="93966"/>
                  </a:lnTo>
                  <a:lnTo>
                    <a:pt x="97919" y="58912"/>
                  </a:lnTo>
                  <a:lnTo>
                    <a:pt x="64973" y="26428"/>
                  </a:lnTo>
                  <a:lnTo>
                    <a:pt x="341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13657" y="4017544"/>
              <a:ext cx="263525" cy="1101725"/>
            </a:xfrm>
            <a:custGeom>
              <a:avLst/>
              <a:gdLst/>
              <a:ahLst/>
              <a:cxnLst/>
              <a:rect l="l" t="t" r="r" b="b"/>
              <a:pathLst>
                <a:path w="263525" h="1101725">
                  <a:moveTo>
                    <a:pt x="5506" y="1101"/>
                  </a:moveTo>
                  <a:lnTo>
                    <a:pt x="9911" y="0"/>
                  </a:lnTo>
                  <a:lnTo>
                    <a:pt x="13581" y="0"/>
                  </a:lnTo>
                  <a:lnTo>
                    <a:pt x="17252" y="0"/>
                  </a:lnTo>
                  <a:lnTo>
                    <a:pt x="20923" y="0"/>
                  </a:lnTo>
                  <a:lnTo>
                    <a:pt x="34137" y="0"/>
                  </a:lnTo>
                  <a:lnTo>
                    <a:pt x="64972" y="26429"/>
                  </a:lnTo>
                  <a:lnTo>
                    <a:pt x="97917" y="58915"/>
                  </a:lnTo>
                  <a:lnTo>
                    <a:pt x="127742" y="93971"/>
                  </a:lnTo>
                  <a:lnTo>
                    <a:pt x="154446" y="131596"/>
                  </a:lnTo>
                  <a:lnTo>
                    <a:pt x="178031" y="171790"/>
                  </a:lnTo>
                  <a:lnTo>
                    <a:pt x="198495" y="214555"/>
                  </a:lnTo>
                  <a:lnTo>
                    <a:pt x="215840" y="259889"/>
                  </a:lnTo>
                  <a:lnTo>
                    <a:pt x="230309" y="306813"/>
                  </a:lnTo>
                  <a:lnTo>
                    <a:pt x="242147" y="354349"/>
                  </a:lnTo>
                  <a:lnTo>
                    <a:pt x="251354" y="402497"/>
                  </a:lnTo>
                  <a:lnTo>
                    <a:pt x="257931" y="451257"/>
                  </a:lnTo>
                  <a:lnTo>
                    <a:pt x="261877" y="500629"/>
                  </a:lnTo>
                  <a:lnTo>
                    <a:pt x="263192" y="550612"/>
                  </a:lnTo>
                  <a:lnTo>
                    <a:pt x="262504" y="587709"/>
                  </a:lnTo>
                  <a:lnTo>
                    <a:pt x="256998" y="659839"/>
                  </a:lnTo>
                  <a:lnTo>
                    <a:pt x="246467" y="728253"/>
                  </a:lnTo>
                  <a:lnTo>
                    <a:pt x="233803" y="787169"/>
                  </a:lnTo>
                  <a:lnTo>
                    <a:pt x="218937" y="836930"/>
                  </a:lnTo>
                  <a:lnTo>
                    <a:pt x="198564" y="885384"/>
                  </a:lnTo>
                  <a:lnTo>
                    <a:pt x="173580" y="932393"/>
                  </a:lnTo>
                  <a:lnTo>
                    <a:pt x="152657" y="969284"/>
                  </a:lnTo>
                  <a:lnTo>
                    <a:pt x="125264" y="1010098"/>
                  </a:lnTo>
                  <a:lnTo>
                    <a:pt x="99110" y="1039556"/>
                  </a:lnTo>
                  <a:lnTo>
                    <a:pt x="68138" y="1071560"/>
                  </a:lnTo>
                  <a:lnTo>
                    <a:pt x="38542" y="1096819"/>
                  </a:lnTo>
                  <a:lnTo>
                    <a:pt x="36340" y="1099022"/>
                  </a:lnTo>
                  <a:lnTo>
                    <a:pt x="34872" y="1100490"/>
                  </a:lnTo>
                  <a:lnTo>
                    <a:pt x="34137" y="1101224"/>
                  </a:lnTo>
                  <a:lnTo>
                    <a:pt x="20923" y="1101224"/>
                  </a:lnTo>
                  <a:lnTo>
                    <a:pt x="15050" y="1101224"/>
                  </a:lnTo>
                  <a:lnTo>
                    <a:pt x="11012" y="1101224"/>
                  </a:lnTo>
                  <a:lnTo>
                    <a:pt x="8809" y="1101224"/>
                  </a:lnTo>
                  <a:lnTo>
                    <a:pt x="6607" y="1101224"/>
                  </a:lnTo>
                  <a:lnTo>
                    <a:pt x="4771" y="1100123"/>
                  </a:lnTo>
                  <a:lnTo>
                    <a:pt x="3303" y="1097920"/>
                  </a:lnTo>
                  <a:lnTo>
                    <a:pt x="1835" y="1095718"/>
                  </a:lnTo>
                  <a:lnTo>
                    <a:pt x="734" y="1092414"/>
                  </a:lnTo>
                  <a:lnTo>
                    <a:pt x="0" y="1088009"/>
                  </a:lnTo>
                  <a:lnTo>
                    <a:pt x="734" y="1087275"/>
                  </a:lnTo>
                  <a:lnTo>
                    <a:pt x="4771" y="1082503"/>
                  </a:lnTo>
                  <a:lnTo>
                    <a:pt x="12113" y="1073694"/>
                  </a:lnTo>
                  <a:lnTo>
                    <a:pt x="41737" y="1040065"/>
                  </a:lnTo>
                  <a:lnTo>
                    <a:pt x="68539" y="1003652"/>
                  </a:lnTo>
                  <a:lnTo>
                    <a:pt x="92520" y="964454"/>
                  </a:lnTo>
                  <a:lnTo>
                    <a:pt x="113680" y="922471"/>
                  </a:lnTo>
                  <a:lnTo>
                    <a:pt x="132019" y="877703"/>
                  </a:lnTo>
                  <a:lnTo>
                    <a:pt x="147536" y="830150"/>
                  </a:lnTo>
                  <a:lnTo>
                    <a:pt x="160232" y="779812"/>
                  </a:lnTo>
                  <a:lnTo>
                    <a:pt x="170107" y="726689"/>
                  </a:lnTo>
                  <a:lnTo>
                    <a:pt x="177160" y="670782"/>
                  </a:lnTo>
                  <a:lnTo>
                    <a:pt x="181392" y="612089"/>
                  </a:lnTo>
                  <a:lnTo>
                    <a:pt x="182803" y="550612"/>
                  </a:lnTo>
                  <a:lnTo>
                    <a:pt x="181392" y="489134"/>
                  </a:lnTo>
                  <a:lnTo>
                    <a:pt x="177160" y="430442"/>
                  </a:lnTo>
                  <a:lnTo>
                    <a:pt x="170107" y="374534"/>
                  </a:lnTo>
                  <a:lnTo>
                    <a:pt x="160232" y="321412"/>
                  </a:lnTo>
                  <a:lnTo>
                    <a:pt x="147536" y="271074"/>
                  </a:lnTo>
                  <a:lnTo>
                    <a:pt x="132019" y="223521"/>
                  </a:lnTo>
                  <a:lnTo>
                    <a:pt x="113680" y="178753"/>
                  </a:lnTo>
                  <a:lnTo>
                    <a:pt x="92520" y="136770"/>
                  </a:lnTo>
                  <a:lnTo>
                    <a:pt x="68539" y="97572"/>
                  </a:lnTo>
                  <a:lnTo>
                    <a:pt x="41737" y="61158"/>
                  </a:lnTo>
                  <a:lnTo>
                    <a:pt x="12113" y="27530"/>
                  </a:lnTo>
                  <a:lnTo>
                    <a:pt x="4771" y="18720"/>
                  </a:lnTo>
                  <a:lnTo>
                    <a:pt x="734" y="13949"/>
                  </a:lnTo>
                  <a:lnTo>
                    <a:pt x="0" y="13214"/>
                  </a:lnTo>
                  <a:lnTo>
                    <a:pt x="0" y="7341"/>
                  </a:lnTo>
                  <a:lnTo>
                    <a:pt x="1835" y="3303"/>
                  </a:lnTo>
                  <a:lnTo>
                    <a:pt x="5506" y="110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4685543" y="2548873"/>
            <a:ext cx="264795" cy="1102360"/>
            <a:chOff x="4685543" y="4016993"/>
            <a:chExt cx="264795" cy="1102360"/>
          </a:xfrm>
        </p:grpSpPr>
        <p:sp>
          <p:nvSpPr>
            <p:cNvPr id="23" name="object 23"/>
            <p:cNvSpPr/>
            <p:nvPr/>
          </p:nvSpPr>
          <p:spPr>
            <a:xfrm>
              <a:off x="4686083" y="4017543"/>
              <a:ext cx="263525" cy="1101725"/>
            </a:xfrm>
            <a:custGeom>
              <a:avLst/>
              <a:gdLst/>
              <a:ahLst/>
              <a:cxnLst/>
              <a:rect l="l" t="t" r="r" b="b"/>
              <a:pathLst>
                <a:path w="263525" h="1101725">
                  <a:moveTo>
                    <a:pt x="258051" y="0"/>
                  </a:moveTo>
                  <a:lnTo>
                    <a:pt x="229057" y="0"/>
                  </a:lnTo>
                  <a:lnTo>
                    <a:pt x="219077" y="7639"/>
                  </a:lnTo>
                  <a:lnTo>
                    <a:pt x="211161" y="14039"/>
                  </a:lnTo>
                  <a:lnTo>
                    <a:pt x="205309" y="19202"/>
                  </a:lnTo>
                  <a:lnTo>
                    <a:pt x="189685" y="35788"/>
                  </a:lnTo>
                  <a:lnTo>
                    <a:pt x="165188" y="60566"/>
                  </a:lnTo>
                  <a:lnTo>
                    <a:pt x="138204" y="90293"/>
                  </a:lnTo>
                  <a:lnTo>
                    <a:pt x="110539" y="132351"/>
                  </a:lnTo>
                  <a:lnTo>
                    <a:pt x="77088" y="191604"/>
                  </a:lnTo>
                  <a:lnTo>
                    <a:pt x="53689" y="239514"/>
                  </a:lnTo>
                  <a:lnTo>
                    <a:pt x="36347" y="288518"/>
                  </a:lnTo>
                  <a:lnTo>
                    <a:pt x="22850" y="342752"/>
                  </a:lnTo>
                  <a:lnTo>
                    <a:pt x="11010" y="406349"/>
                  </a:lnTo>
                  <a:lnTo>
                    <a:pt x="2752" y="476550"/>
                  </a:lnTo>
                  <a:lnTo>
                    <a:pt x="0" y="550608"/>
                  </a:lnTo>
                  <a:lnTo>
                    <a:pt x="1315" y="600593"/>
                  </a:lnTo>
                  <a:lnTo>
                    <a:pt x="5262" y="649965"/>
                  </a:lnTo>
                  <a:lnTo>
                    <a:pt x="11839" y="698725"/>
                  </a:lnTo>
                  <a:lnTo>
                    <a:pt x="21048" y="746873"/>
                  </a:lnTo>
                  <a:lnTo>
                    <a:pt x="32887" y="794410"/>
                  </a:lnTo>
                  <a:lnTo>
                    <a:pt x="47358" y="841336"/>
                  </a:lnTo>
                  <a:lnTo>
                    <a:pt x="64703" y="886668"/>
                  </a:lnTo>
                  <a:lnTo>
                    <a:pt x="85167" y="929431"/>
                  </a:lnTo>
                  <a:lnTo>
                    <a:pt x="108750" y="969625"/>
                  </a:lnTo>
                  <a:lnTo>
                    <a:pt x="135453" y="1007250"/>
                  </a:lnTo>
                  <a:lnTo>
                    <a:pt x="165276" y="1042304"/>
                  </a:lnTo>
                  <a:lnTo>
                    <a:pt x="198221" y="1074788"/>
                  </a:lnTo>
                  <a:lnTo>
                    <a:pt x="229057" y="1101217"/>
                  </a:lnTo>
                  <a:lnTo>
                    <a:pt x="257695" y="1101217"/>
                  </a:lnTo>
                  <a:lnTo>
                    <a:pt x="263194" y="1097914"/>
                  </a:lnTo>
                  <a:lnTo>
                    <a:pt x="263194" y="1091311"/>
                  </a:lnTo>
                  <a:lnTo>
                    <a:pt x="262025" y="1089451"/>
                  </a:lnTo>
                  <a:lnTo>
                    <a:pt x="258516" y="1084976"/>
                  </a:lnTo>
                  <a:lnTo>
                    <a:pt x="234561" y="1056278"/>
                  </a:lnTo>
                  <a:lnTo>
                    <a:pt x="223548" y="1042581"/>
                  </a:lnTo>
                  <a:lnTo>
                    <a:pt x="198221" y="1009815"/>
                  </a:lnTo>
                  <a:lnTo>
                    <a:pt x="170968" y="967973"/>
                  </a:lnTo>
                  <a:lnTo>
                    <a:pt x="144259" y="915111"/>
                  </a:lnTo>
                  <a:lnTo>
                    <a:pt x="119761" y="847666"/>
                  </a:lnTo>
                  <a:lnTo>
                    <a:pt x="108954" y="807124"/>
                  </a:lnTo>
                  <a:lnTo>
                    <a:pt x="99110" y="762038"/>
                  </a:lnTo>
                  <a:lnTo>
                    <a:pt x="90924" y="713312"/>
                  </a:lnTo>
                  <a:lnTo>
                    <a:pt x="85074" y="661833"/>
                  </a:lnTo>
                  <a:lnTo>
                    <a:pt x="81562" y="607599"/>
                  </a:lnTo>
                  <a:lnTo>
                    <a:pt x="80390" y="550608"/>
                  </a:lnTo>
                  <a:lnTo>
                    <a:pt x="81562" y="493554"/>
                  </a:lnTo>
                  <a:lnTo>
                    <a:pt x="85074" y="439112"/>
                  </a:lnTo>
                  <a:lnTo>
                    <a:pt x="90924" y="387284"/>
                  </a:lnTo>
                  <a:lnTo>
                    <a:pt x="99110" y="338074"/>
                  </a:lnTo>
                  <a:lnTo>
                    <a:pt x="109023" y="292649"/>
                  </a:lnTo>
                  <a:lnTo>
                    <a:pt x="120037" y="252179"/>
                  </a:lnTo>
                  <a:lnTo>
                    <a:pt x="145364" y="186105"/>
                  </a:lnTo>
                  <a:lnTo>
                    <a:pt x="172621" y="134348"/>
                  </a:lnTo>
                  <a:lnTo>
                    <a:pt x="199326" y="91401"/>
                  </a:lnTo>
                  <a:lnTo>
                    <a:pt x="223824" y="57540"/>
                  </a:lnTo>
                  <a:lnTo>
                    <a:pt x="252666" y="24157"/>
                  </a:lnTo>
                  <a:lnTo>
                    <a:pt x="258516" y="17345"/>
                  </a:lnTo>
                  <a:lnTo>
                    <a:pt x="262025" y="12594"/>
                  </a:lnTo>
                  <a:lnTo>
                    <a:pt x="263194" y="9906"/>
                  </a:lnTo>
                  <a:lnTo>
                    <a:pt x="263194" y="3301"/>
                  </a:lnTo>
                  <a:lnTo>
                    <a:pt x="2580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86094" y="4017544"/>
              <a:ext cx="263525" cy="1101725"/>
            </a:xfrm>
            <a:custGeom>
              <a:avLst/>
              <a:gdLst/>
              <a:ahLst/>
              <a:cxnLst/>
              <a:rect l="l" t="t" r="r" b="b"/>
              <a:pathLst>
                <a:path w="263525" h="1101725">
                  <a:moveTo>
                    <a:pt x="0" y="550612"/>
                  </a:moveTo>
                  <a:lnTo>
                    <a:pt x="2753" y="476554"/>
                  </a:lnTo>
                  <a:lnTo>
                    <a:pt x="11012" y="406351"/>
                  </a:lnTo>
                  <a:lnTo>
                    <a:pt x="22850" y="342756"/>
                  </a:lnTo>
                  <a:lnTo>
                    <a:pt x="36340" y="288520"/>
                  </a:lnTo>
                  <a:lnTo>
                    <a:pt x="53684" y="239516"/>
                  </a:lnTo>
                  <a:lnTo>
                    <a:pt x="77085" y="191613"/>
                  </a:lnTo>
                  <a:lnTo>
                    <a:pt x="100762" y="149491"/>
                  </a:lnTo>
                  <a:lnTo>
                    <a:pt x="127604" y="104341"/>
                  </a:lnTo>
                  <a:lnTo>
                    <a:pt x="165183" y="60567"/>
                  </a:lnTo>
                  <a:lnTo>
                    <a:pt x="179018" y="46664"/>
                  </a:lnTo>
                  <a:lnTo>
                    <a:pt x="189686" y="35789"/>
                  </a:lnTo>
                  <a:lnTo>
                    <a:pt x="197188" y="27943"/>
                  </a:lnTo>
                  <a:lnTo>
                    <a:pt x="201524" y="23125"/>
                  </a:lnTo>
                  <a:lnTo>
                    <a:pt x="205309" y="19202"/>
                  </a:lnTo>
                  <a:lnTo>
                    <a:pt x="211159" y="14040"/>
                  </a:lnTo>
                  <a:lnTo>
                    <a:pt x="219074" y="7639"/>
                  </a:lnTo>
                  <a:lnTo>
                    <a:pt x="229054" y="0"/>
                  </a:lnTo>
                  <a:lnTo>
                    <a:pt x="243370" y="0"/>
                  </a:lnTo>
                  <a:lnTo>
                    <a:pt x="247775" y="0"/>
                  </a:lnTo>
                  <a:lnTo>
                    <a:pt x="258053" y="0"/>
                  </a:lnTo>
                  <a:lnTo>
                    <a:pt x="263192" y="3303"/>
                  </a:lnTo>
                  <a:lnTo>
                    <a:pt x="263192" y="9911"/>
                  </a:lnTo>
                  <a:lnTo>
                    <a:pt x="262022" y="12595"/>
                  </a:lnTo>
                  <a:lnTo>
                    <a:pt x="258512" y="17344"/>
                  </a:lnTo>
                  <a:lnTo>
                    <a:pt x="252662" y="24158"/>
                  </a:lnTo>
                  <a:lnTo>
                    <a:pt x="244471" y="33036"/>
                  </a:lnTo>
                  <a:lnTo>
                    <a:pt x="234629" y="44117"/>
                  </a:lnTo>
                  <a:lnTo>
                    <a:pt x="199321" y="91401"/>
                  </a:lnTo>
                  <a:lnTo>
                    <a:pt x="172617" y="134349"/>
                  </a:lnTo>
                  <a:lnTo>
                    <a:pt x="145361" y="186106"/>
                  </a:lnTo>
                  <a:lnTo>
                    <a:pt x="120033" y="252180"/>
                  </a:lnTo>
                  <a:lnTo>
                    <a:pt x="109021" y="292650"/>
                  </a:lnTo>
                  <a:lnTo>
                    <a:pt x="99110" y="338075"/>
                  </a:lnTo>
                  <a:lnTo>
                    <a:pt x="90920" y="387286"/>
                  </a:lnTo>
                  <a:lnTo>
                    <a:pt x="85069" y="439113"/>
                  </a:lnTo>
                  <a:lnTo>
                    <a:pt x="81559" y="493554"/>
                  </a:lnTo>
                  <a:lnTo>
                    <a:pt x="80389" y="550612"/>
                  </a:lnTo>
                  <a:lnTo>
                    <a:pt x="81559" y="607600"/>
                  </a:lnTo>
                  <a:lnTo>
                    <a:pt x="85069" y="661836"/>
                  </a:lnTo>
                  <a:lnTo>
                    <a:pt x="90920" y="713318"/>
                  </a:lnTo>
                  <a:lnTo>
                    <a:pt x="99110" y="762047"/>
                  </a:lnTo>
                  <a:lnTo>
                    <a:pt x="108952" y="807128"/>
                  </a:lnTo>
                  <a:lnTo>
                    <a:pt x="119758" y="847667"/>
                  </a:lnTo>
                  <a:lnTo>
                    <a:pt x="144260" y="915117"/>
                  </a:lnTo>
                  <a:lnTo>
                    <a:pt x="170964" y="967976"/>
                  </a:lnTo>
                  <a:lnTo>
                    <a:pt x="198220" y="1009823"/>
                  </a:lnTo>
                  <a:lnTo>
                    <a:pt x="223548" y="1042584"/>
                  </a:lnTo>
                  <a:lnTo>
                    <a:pt x="252662" y="1077892"/>
                  </a:lnTo>
                  <a:lnTo>
                    <a:pt x="258512" y="1084981"/>
                  </a:lnTo>
                  <a:lnTo>
                    <a:pt x="262022" y="1089455"/>
                  </a:lnTo>
                  <a:lnTo>
                    <a:pt x="263192" y="1091313"/>
                  </a:lnTo>
                  <a:lnTo>
                    <a:pt x="263192" y="1097920"/>
                  </a:lnTo>
                  <a:lnTo>
                    <a:pt x="257686" y="1101224"/>
                  </a:lnTo>
                  <a:lnTo>
                    <a:pt x="246674" y="1101224"/>
                  </a:lnTo>
                  <a:lnTo>
                    <a:pt x="243370" y="1101224"/>
                  </a:lnTo>
                  <a:lnTo>
                    <a:pt x="229054" y="1101224"/>
                  </a:lnTo>
                  <a:lnTo>
                    <a:pt x="198220" y="1074795"/>
                  </a:lnTo>
                  <a:lnTo>
                    <a:pt x="165275" y="1042309"/>
                  </a:lnTo>
                  <a:lnTo>
                    <a:pt x="135450" y="1007253"/>
                  </a:lnTo>
                  <a:lnTo>
                    <a:pt x="108745" y="969628"/>
                  </a:lnTo>
                  <a:lnTo>
                    <a:pt x="85161" y="929433"/>
                  </a:lnTo>
                  <a:lnTo>
                    <a:pt x="64697" y="886669"/>
                  </a:lnTo>
                  <a:lnTo>
                    <a:pt x="47352" y="841335"/>
                  </a:lnTo>
                  <a:lnTo>
                    <a:pt x="32883" y="794411"/>
                  </a:lnTo>
                  <a:lnTo>
                    <a:pt x="21045" y="746874"/>
                  </a:lnTo>
                  <a:lnTo>
                    <a:pt x="11838" y="698726"/>
                  </a:lnTo>
                  <a:lnTo>
                    <a:pt x="5261" y="649967"/>
                  </a:lnTo>
                  <a:lnTo>
                    <a:pt x="1315" y="600595"/>
                  </a:lnTo>
                  <a:lnTo>
                    <a:pt x="0" y="55061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5056651" y="2642477"/>
            <a:ext cx="458470" cy="758190"/>
            <a:chOff x="5056651" y="4110597"/>
            <a:chExt cx="458470" cy="758190"/>
          </a:xfrm>
        </p:grpSpPr>
        <p:sp>
          <p:nvSpPr>
            <p:cNvPr id="26" name="object 26"/>
            <p:cNvSpPr/>
            <p:nvPr/>
          </p:nvSpPr>
          <p:spPr>
            <a:xfrm>
              <a:off x="5057203" y="4111211"/>
              <a:ext cx="457200" cy="756920"/>
            </a:xfrm>
            <a:custGeom>
              <a:avLst/>
              <a:gdLst/>
              <a:ahLst/>
              <a:cxnLst/>
              <a:rect l="l" t="t" r="r" b="b"/>
              <a:pathLst>
                <a:path w="457200" h="756920">
                  <a:moveTo>
                    <a:pt x="69380" y="519716"/>
                  </a:moveTo>
                  <a:lnTo>
                    <a:pt x="30352" y="531273"/>
                  </a:lnTo>
                  <a:lnTo>
                    <a:pt x="4954" y="561282"/>
                  </a:lnTo>
                  <a:lnTo>
                    <a:pt x="0" y="589083"/>
                  </a:lnTo>
                  <a:lnTo>
                    <a:pt x="3961" y="623589"/>
                  </a:lnTo>
                  <a:lnTo>
                    <a:pt x="35924" y="683863"/>
                  </a:lnTo>
                  <a:lnTo>
                    <a:pt x="97318" y="729841"/>
                  </a:lnTo>
                  <a:lnTo>
                    <a:pt x="133794" y="744636"/>
                  </a:lnTo>
                  <a:lnTo>
                    <a:pt x="173299" y="753512"/>
                  </a:lnTo>
                  <a:lnTo>
                    <a:pt x="215836" y="756469"/>
                  </a:lnTo>
                  <a:lnTo>
                    <a:pt x="265876" y="752409"/>
                  </a:lnTo>
                  <a:lnTo>
                    <a:pt x="311372" y="740228"/>
                  </a:lnTo>
                  <a:lnTo>
                    <a:pt x="352324" y="719924"/>
                  </a:lnTo>
                  <a:lnTo>
                    <a:pt x="366157" y="709124"/>
                  </a:lnTo>
                  <a:lnTo>
                    <a:pt x="215836" y="709124"/>
                  </a:lnTo>
                  <a:lnTo>
                    <a:pt x="177155" y="706026"/>
                  </a:lnTo>
                  <a:lnTo>
                    <a:pt x="141503" y="696733"/>
                  </a:lnTo>
                  <a:lnTo>
                    <a:pt x="108880" y="681247"/>
                  </a:lnTo>
                  <a:lnTo>
                    <a:pt x="79286" y="659568"/>
                  </a:lnTo>
                  <a:lnTo>
                    <a:pt x="83693" y="658464"/>
                  </a:lnTo>
                  <a:lnTo>
                    <a:pt x="85890" y="657003"/>
                  </a:lnTo>
                  <a:lnTo>
                    <a:pt x="88823" y="655898"/>
                  </a:lnTo>
                  <a:lnTo>
                    <a:pt x="96164" y="654425"/>
                  </a:lnTo>
                  <a:lnTo>
                    <a:pt x="99847" y="652964"/>
                  </a:lnTo>
                  <a:lnTo>
                    <a:pt x="131775" y="623589"/>
                  </a:lnTo>
                  <a:lnTo>
                    <a:pt x="139852" y="597161"/>
                  </a:lnTo>
                  <a:lnTo>
                    <a:pt x="139852" y="589083"/>
                  </a:lnTo>
                  <a:lnTo>
                    <a:pt x="128702" y="550062"/>
                  </a:lnTo>
                  <a:lnTo>
                    <a:pt x="97456" y="524669"/>
                  </a:lnTo>
                  <a:lnTo>
                    <a:pt x="84105" y="520954"/>
                  </a:lnTo>
                  <a:lnTo>
                    <a:pt x="69380" y="519716"/>
                  </a:lnTo>
                  <a:close/>
                </a:path>
                <a:path w="457200" h="756920">
                  <a:moveTo>
                    <a:pt x="364054" y="42882"/>
                  </a:moveTo>
                  <a:lnTo>
                    <a:pt x="218033" y="42882"/>
                  </a:lnTo>
                  <a:lnTo>
                    <a:pt x="231597" y="43846"/>
                  </a:lnTo>
                  <a:lnTo>
                    <a:pt x="244744" y="46738"/>
                  </a:lnTo>
                  <a:lnTo>
                    <a:pt x="286660" y="72823"/>
                  </a:lnTo>
                  <a:lnTo>
                    <a:pt x="305933" y="116319"/>
                  </a:lnTo>
                  <a:lnTo>
                    <a:pt x="308343" y="145295"/>
                  </a:lnTo>
                  <a:lnTo>
                    <a:pt x="308288" y="155201"/>
                  </a:lnTo>
                  <a:lnTo>
                    <a:pt x="300635" y="226232"/>
                  </a:lnTo>
                  <a:lnTo>
                    <a:pt x="277507" y="277438"/>
                  </a:lnTo>
                  <a:lnTo>
                    <a:pt x="245017" y="309375"/>
                  </a:lnTo>
                  <a:lnTo>
                    <a:pt x="209232" y="323692"/>
                  </a:lnTo>
                  <a:lnTo>
                    <a:pt x="160915" y="328858"/>
                  </a:lnTo>
                  <a:lnTo>
                    <a:pt x="145364" y="329203"/>
                  </a:lnTo>
                  <a:lnTo>
                    <a:pt x="139484" y="329203"/>
                  </a:lnTo>
                  <a:lnTo>
                    <a:pt x="136550" y="335807"/>
                  </a:lnTo>
                  <a:lnTo>
                    <a:pt x="188302" y="369945"/>
                  </a:lnTo>
                  <a:lnTo>
                    <a:pt x="211498" y="370840"/>
                  </a:lnTo>
                  <a:lnTo>
                    <a:pt x="255485" y="377654"/>
                  </a:lnTo>
                  <a:lnTo>
                    <a:pt x="308338" y="430240"/>
                  </a:lnTo>
                  <a:lnTo>
                    <a:pt x="321553" y="469539"/>
                  </a:lnTo>
                  <a:lnTo>
                    <a:pt x="325958" y="517506"/>
                  </a:lnTo>
                  <a:lnTo>
                    <a:pt x="325958" y="539528"/>
                  </a:lnTo>
                  <a:lnTo>
                    <a:pt x="321311" y="604501"/>
                  </a:lnTo>
                  <a:lnTo>
                    <a:pt x="307238" y="650755"/>
                  </a:lnTo>
                  <a:lnTo>
                    <a:pt x="268966" y="694532"/>
                  </a:lnTo>
                  <a:lnTo>
                    <a:pt x="215836" y="709124"/>
                  </a:lnTo>
                  <a:lnTo>
                    <a:pt x="366157" y="709124"/>
                  </a:lnTo>
                  <a:lnTo>
                    <a:pt x="418604" y="657637"/>
                  </a:lnTo>
                  <a:lnTo>
                    <a:pt x="439940" y="621022"/>
                  </a:lnTo>
                  <a:lnTo>
                    <a:pt x="452742" y="581652"/>
                  </a:lnTo>
                  <a:lnTo>
                    <a:pt x="457009" y="539528"/>
                  </a:lnTo>
                  <a:lnTo>
                    <a:pt x="451365" y="493967"/>
                  </a:lnTo>
                  <a:lnTo>
                    <a:pt x="434433" y="453087"/>
                  </a:lnTo>
                  <a:lnTo>
                    <a:pt x="406212" y="416886"/>
                  </a:lnTo>
                  <a:lnTo>
                    <a:pt x="366699" y="385363"/>
                  </a:lnTo>
                  <a:lnTo>
                    <a:pt x="324853" y="362236"/>
                  </a:lnTo>
                  <a:lnTo>
                    <a:pt x="286321" y="350857"/>
                  </a:lnTo>
                  <a:lnTo>
                    <a:pt x="283006" y="349752"/>
                  </a:lnTo>
                  <a:lnTo>
                    <a:pt x="283006" y="349015"/>
                  </a:lnTo>
                  <a:lnTo>
                    <a:pt x="286321" y="346818"/>
                  </a:lnTo>
                  <a:lnTo>
                    <a:pt x="317565" y="332845"/>
                  </a:lnTo>
                  <a:lnTo>
                    <a:pt x="345232" y="315157"/>
                  </a:lnTo>
                  <a:lnTo>
                    <a:pt x="389826" y="268637"/>
                  </a:lnTo>
                  <a:lnTo>
                    <a:pt x="417909" y="213848"/>
                  </a:lnTo>
                  <a:lnTo>
                    <a:pt x="427266" y="157410"/>
                  </a:lnTo>
                  <a:lnTo>
                    <a:pt x="424225" y="132442"/>
                  </a:lnTo>
                  <a:lnTo>
                    <a:pt x="424106" y="131462"/>
                  </a:lnTo>
                  <a:lnTo>
                    <a:pt x="415803" y="106750"/>
                  </a:lnTo>
                  <a:lnTo>
                    <a:pt x="415712" y="106479"/>
                  </a:lnTo>
                  <a:lnTo>
                    <a:pt x="402084" y="82460"/>
                  </a:lnTo>
                  <a:lnTo>
                    <a:pt x="383222" y="59405"/>
                  </a:lnTo>
                  <a:lnTo>
                    <a:pt x="364054" y="42882"/>
                  </a:lnTo>
                  <a:close/>
                </a:path>
                <a:path w="457200" h="756920">
                  <a:moveTo>
                    <a:pt x="227810" y="0"/>
                  </a:moveTo>
                  <a:lnTo>
                    <a:pt x="209483" y="0"/>
                  </a:lnTo>
                  <a:lnTo>
                    <a:pt x="174265" y="2890"/>
                  </a:lnTo>
                  <a:lnTo>
                    <a:pt x="110396" y="26569"/>
                  </a:lnTo>
                  <a:lnTo>
                    <a:pt x="59461" y="71787"/>
                  </a:lnTo>
                  <a:lnTo>
                    <a:pt x="33033" y="125745"/>
                  </a:lnTo>
                  <a:lnTo>
                    <a:pt x="29730" y="155201"/>
                  </a:lnTo>
                  <a:lnTo>
                    <a:pt x="31245" y="169381"/>
                  </a:lnTo>
                  <a:lnTo>
                    <a:pt x="56435" y="211850"/>
                  </a:lnTo>
                  <a:lnTo>
                    <a:pt x="93599" y="222384"/>
                  </a:lnTo>
                  <a:lnTo>
                    <a:pt x="109498" y="220731"/>
                  </a:lnTo>
                  <a:lnTo>
                    <a:pt x="143154" y="202559"/>
                  </a:lnTo>
                  <a:lnTo>
                    <a:pt x="158572" y="159608"/>
                  </a:lnTo>
                  <a:lnTo>
                    <a:pt x="160045" y="150070"/>
                  </a:lnTo>
                  <a:lnTo>
                    <a:pt x="158940" y="142729"/>
                  </a:lnTo>
                  <a:lnTo>
                    <a:pt x="151599" y="132442"/>
                  </a:lnTo>
                  <a:lnTo>
                    <a:pt x="148666" y="126943"/>
                  </a:lnTo>
                  <a:lnTo>
                    <a:pt x="144259" y="115196"/>
                  </a:lnTo>
                  <a:lnTo>
                    <a:pt x="140588" y="111157"/>
                  </a:lnTo>
                  <a:lnTo>
                    <a:pt x="130314" y="106750"/>
                  </a:lnTo>
                  <a:lnTo>
                    <a:pt x="125907" y="104185"/>
                  </a:lnTo>
                  <a:lnTo>
                    <a:pt x="118567" y="98305"/>
                  </a:lnTo>
                  <a:lnTo>
                    <a:pt x="114896" y="96476"/>
                  </a:lnTo>
                  <a:lnTo>
                    <a:pt x="107556" y="95003"/>
                  </a:lnTo>
                  <a:lnTo>
                    <a:pt x="104609" y="94266"/>
                  </a:lnTo>
                  <a:lnTo>
                    <a:pt x="102412" y="93542"/>
                  </a:lnTo>
                  <a:lnTo>
                    <a:pt x="99110" y="93542"/>
                  </a:lnTo>
                  <a:lnTo>
                    <a:pt x="111226" y="80321"/>
                  </a:lnTo>
                  <a:lnTo>
                    <a:pt x="153073" y="54998"/>
                  </a:lnTo>
                  <a:lnTo>
                    <a:pt x="200762" y="43639"/>
                  </a:lnTo>
                  <a:lnTo>
                    <a:pt x="218033" y="42882"/>
                  </a:lnTo>
                  <a:lnTo>
                    <a:pt x="364054" y="42882"/>
                  </a:lnTo>
                  <a:lnTo>
                    <a:pt x="359343" y="38820"/>
                  </a:lnTo>
                  <a:lnTo>
                    <a:pt x="297126" y="9639"/>
                  </a:lnTo>
                  <a:lnTo>
                    <a:pt x="258787" y="1035"/>
                  </a:lnTo>
                  <a:lnTo>
                    <a:pt x="241714" y="207"/>
                  </a:lnTo>
                  <a:lnTo>
                    <a:pt x="2278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57201" y="4111148"/>
              <a:ext cx="457200" cy="756920"/>
            </a:xfrm>
            <a:custGeom>
              <a:avLst/>
              <a:gdLst/>
              <a:ahLst/>
              <a:cxnLst/>
              <a:rect l="l" t="t" r="r" b="b"/>
              <a:pathLst>
                <a:path w="457200" h="756920">
                  <a:moveTo>
                    <a:pt x="93604" y="222447"/>
                  </a:moveTo>
                  <a:lnTo>
                    <a:pt x="56437" y="211916"/>
                  </a:lnTo>
                  <a:lnTo>
                    <a:pt x="31247" y="169450"/>
                  </a:lnTo>
                  <a:lnTo>
                    <a:pt x="29733" y="155272"/>
                  </a:lnTo>
                  <a:lnTo>
                    <a:pt x="33036" y="125814"/>
                  </a:lnTo>
                  <a:lnTo>
                    <a:pt x="59466" y="71855"/>
                  </a:lnTo>
                  <a:lnTo>
                    <a:pt x="110397" y="26635"/>
                  </a:lnTo>
                  <a:lnTo>
                    <a:pt x="174268" y="2959"/>
                  </a:lnTo>
                  <a:lnTo>
                    <a:pt x="210333" y="0"/>
                  </a:lnTo>
                  <a:lnTo>
                    <a:pt x="227815" y="68"/>
                  </a:lnTo>
                  <a:lnTo>
                    <a:pt x="297124" y="9704"/>
                  </a:lnTo>
                  <a:lnTo>
                    <a:pt x="359343" y="38887"/>
                  </a:lnTo>
                  <a:lnTo>
                    <a:pt x="402084" y="82522"/>
                  </a:lnTo>
                  <a:lnTo>
                    <a:pt x="424108" y="131527"/>
                  </a:lnTo>
                  <a:lnTo>
                    <a:pt x="427275" y="157475"/>
                  </a:lnTo>
                  <a:lnTo>
                    <a:pt x="424935" y="185900"/>
                  </a:lnTo>
                  <a:lnTo>
                    <a:pt x="406214" y="241512"/>
                  </a:lnTo>
                  <a:lnTo>
                    <a:pt x="369323" y="293820"/>
                  </a:lnTo>
                  <a:lnTo>
                    <a:pt x="317565" y="332913"/>
                  </a:lnTo>
                  <a:lnTo>
                    <a:pt x="286318" y="346885"/>
                  </a:lnTo>
                  <a:lnTo>
                    <a:pt x="283014" y="349088"/>
                  </a:lnTo>
                  <a:lnTo>
                    <a:pt x="283014" y="349822"/>
                  </a:lnTo>
                  <a:lnTo>
                    <a:pt x="286318" y="350923"/>
                  </a:lnTo>
                  <a:lnTo>
                    <a:pt x="292925" y="352391"/>
                  </a:lnTo>
                  <a:lnTo>
                    <a:pt x="298638" y="353837"/>
                  </a:lnTo>
                  <a:lnTo>
                    <a:pt x="335735" y="366639"/>
                  </a:lnTo>
                  <a:lnTo>
                    <a:pt x="406214" y="416951"/>
                  </a:lnTo>
                  <a:lnTo>
                    <a:pt x="434433" y="453153"/>
                  </a:lnTo>
                  <a:lnTo>
                    <a:pt x="451364" y="494036"/>
                  </a:lnTo>
                  <a:lnTo>
                    <a:pt x="457008" y="539600"/>
                  </a:lnTo>
                  <a:lnTo>
                    <a:pt x="452740" y="581722"/>
                  </a:lnTo>
                  <a:lnTo>
                    <a:pt x="439939" y="621090"/>
                  </a:lnTo>
                  <a:lnTo>
                    <a:pt x="418602" y="657706"/>
                  </a:lnTo>
                  <a:lnTo>
                    <a:pt x="388732" y="691569"/>
                  </a:lnTo>
                  <a:lnTo>
                    <a:pt x="352323" y="719994"/>
                  </a:lnTo>
                  <a:lnTo>
                    <a:pt x="311371" y="740298"/>
                  </a:lnTo>
                  <a:lnTo>
                    <a:pt x="265876" y="752480"/>
                  </a:lnTo>
                  <a:lnTo>
                    <a:pt x="215840" y="756541"/>
                  </a:lnTo>
                  <a:lnTo>
                    <a:pt x="173305" y="753581"/>
                  </a:lnTo>
                  <a:lnTo>
                    <a:pt x="133799" y="744703"/>
                  </a:lnTo>
                  <a:lnTo>
                    <a:pt x="97320" y="729905"/>
                  </a:lnTo>
                  <a:lnTo>
                    <a:pt x="63871" y="709188"/>
                  </a:lnTo>
                  <a:lnTo>
                    <a:pt x="15967" y="655503"/>
                  </a:lnTo>
                  <a:lnTo>
                    <a:pt x="0" y="589155"/>
                  </a:lnTo>
                  <a:lnTo>
                    <a:pt x="1238" y="574494"/>
                  </a:lnTo>
                  <a:lnTo>
                    <a:pt x="19822" y="539600"/>
                  </a:lnTo>
                  <a:lnTo>
                    <a:pt x="55130" y="521430"/>
                  </a:lnTo>
                  <a:lnTo>
                    <a:pt x="97458" y="524733"/>
                  </a:lnTo>
                  <a:lnTo>
                    <a:pt x="128705" y="550130"/>
                  </a:lnTo>
                  <a:lnTo>
                    <a:pt x="139855" y="589155"/>
                  </a:lnTo>
                  <a:lnTo>
                    <a:pt x="136551" y="611179"/>
                  </a:lnTo>
                  <a:lnTo>
                    <a:pt x="134349" y="617787"/>
                  </a:lnTo>
                  <a:lnTo>
                    <a:pt x="131780" y="623660"/>
                  </a:lnTo>
                  <a:lnTo>
                    <a:pt x="128843" y="628799"/>
                  </a:lnTo>
                  <a:lnTo>
                    <a:pt x="125906" y="633938"/>
                  </a:lnTo>
                  <a:lnTo>
                    <a:pt x="121869" y="638343"/>
                  </a:lnTo>
                  <a:lnTo>
                    <a:pt x="116729" y="642013"/>
                  </a:lnTo>
                  <a:lnTo>
                    <a:pt x="111590" y="645684"/>
                  </a:lnTo>
                  <a:lnTo>
                    <a:pt x="107185" y="648621"/>
                  </a:lnTo>
                  <a:lnTo>
                    <a:pt x="103515" y="650823"/>
                  </a:lnTo>
                  <a:lnTo>
                    <a:pt x="99844" y="653026"/>
                  </a:lnTo>
                  <a:lnTo>
                    <a:pt x="96173" y="654494"/>
                  </a:lnTo>
                  <a:lnTo>
                    <a:pt x="92502" y="655228"/>
                  </a:lnTo>
                  <a:lnTo>
                    <a:pt x="88832" y="655962"/>
                  </a:lnTo>
                  <a:lnTo>
                    <a:pt x="85895" y="657064"/>
                  </a:lnTo>
                  <a:lnTo>
                    <a:pt x="83693" y="658532"/>
                  </a:lnTo>
                  <a:lnTo>
                    <a:pt x="79288" y="659633"/>
                  </a:lnTo>
                  <a:lnTo>
                    <a:pt x="108883" y="681313"/>
                  </a:lnTo>
                  <a:lnTo>
                    <a:pt x="141507" y="696799"/>
                  </a:lnTo>
                  <a:lnTo>
                    <a:pt x="177159" y="706091"/>
                  </a:lnTo>
                  <a:lnTo>
                    <a:pt x="215840" y="709188"/>
                  </a:lnTo>
                  <a:lnTo>
                    <a:pt x="244265" y="705540"/>
                  </a:lnTo>
                  <a:lnTo>
                    <a:pt x="289966" y="676358"/>
                  </a:lnTo>
                  <a:lnTo>
                    <a:pt x="315431" y="630244"/>
                  </a:lnTo>
                  <a:lnTo>
                    <a:pt x="324792" y="574632"/>
                  </a:lnTo>
                  <a:lnTo>
                    <a:pt x="325962" y="539600"/>
                  </a:lnTo>
                  <a:lnTo>
                    <a:pt x="325962" y="517575"/>
                  </a:lnTo>
                  <a:lnTo>
                    <a:pt x="321557" y="469603"/>
                  </a:lnTo>
                  <a:lnTo>
                    <a:pt x="308343" y="430303"/>
                  </a:lnTo>
                  <a:lnTo>
                    <a:pt x="255484" y="377720"/>
                  </a:lnTo>
                  <a:lnTo>
                    <a:pt x="211504" y="370906"/>
                  </a:lnTo>
                  <a:lnTo>
                    <a:pt x="142057" y="368910"/>
                  </a:lnTo>
                  <a:lnTo>
                    <a:pt x="138754" y="366707"/>
                  </a:lnTo>
                  <a:lnTo>
                    <a:pt x="137286" y="364505"/>
                  </a:lnTo>
                  <a:lnTo>
                    <a:pt x="136551" y="358632"/>
                  </a:lnTo>
                  <a:lnTo>
                    <a:pt x="136551" y="349088"/>
                  </a:lnTo>
                  <a:lnTo>
                    <a:pt x="136551" y="335873"/>
                  </a:lnTo>
                  <a:lnTo>
                    <a:pt x="139488" y="329266"/>
                  </a:lnTo>
                  <a:lnTo>
                    <a:pt x="145361" y="329266"/>
                  </a:lnTo>
                  <a:lnTo>
                    <a:pt x="160916" y="328921"/>
                  </a:lnTo>
                  <a:lnTo>
                    <a:pt x="209232" y="323760"/>
                  </a:lnTo>
                  <a:lnTo>
                    <a:pt x="245022" y="309444"/>
                  </a:lnTo>
                  <a:lnTo>
                    <a:pt x="277508" y="277508"/>
                  </a:lnTo>
                  <a:lnTo>
                    <a:pt x="300634" y="226301"/>
                  </a:lnTo>
                  <a:lnTo>
                    <a:pt x="308342" y="154171"/>
                  </a:lnTo>
                  <a:lnTo>
                    <a:pt x="308342" y="145361"/>
                  </a:lnTo>
                  <a:lnTo>
                    <a:pt x="298707" y="92227"/>
                  </a:lnTo>
                  <a:lnTo>
                    <a:pt x="269800" y="58364"/>
                  </a:lnTo>
                  <a:lnTo>
                    <a:pt x="231601" y="43911"/>
                  </a:lnTo>
                  <a:lnTo>
                    <a:pt x="218042" y="42947"/>
                  </a:lnTo>
                  <a:lnTo>
                    <a:pt x="200767" y="43704"/>
                  </a:lnTo>
                  <a:lnTo>
                    <a:pt x="153070" y="55061"/>
                  </a:lnTo>
                  <a:lnTo>
                    <a:pt x="118381" y="73850"/>
                  </a:lnTo>
                  <a:lnTo>
                    <a:pt x="103148" y="89199"/>
                  </a:lnTo>
                  <a:lnTo>
                    <a:pt x="99110" y="93604"/>
                  </a:lnTo>
                  <a:lnTo>
                    <a:pt x="102413" y="93604"/>
                  </a:lnTo>
                  <a:lnTo>
                    <a:pt x="104616" y="94338"/>
                  </a:lnTo>
                  <a:lnTo>
                    <a:pt x="107553" y="95072"/>
                  </a:lnTo>
                  <a:lnTo>
                    <a:pt x="111223" y="95806"/>
                  </a:lnTo>
                  <a:lnTo>
                    <a:pt x="114894" y="96541"/>
                  </a:lnTo>
                  <a:lnTo>
                    <a:pt x="118565" y="98375"/>
                  </a:lnTo>
                  <a:lnTo>
                    <a:pt x="122235" y="101312"/>
                  </a:lnTo>
                  <a:lnTo>
                    <a:pt x="125906" y="104249"/>
                  </a:lnTo>
                  <a:lnTo>
                    <a:pt x="130311" y="106818"/>
                  </a:lnTo>
                  <a:lnTo>
                    <a:pt x="135450" y="109021"/>
                  </a:lnTo>
                  <a:lnTo>
                    <a:pt x="140590" y="111223"/>
                  </a:lnTo>
                  <a:lnTo>
                    <a:pt x="144260" y="115261"/>
                  </a:lnTo>
                  <a:lnTo>
                    <a:pt x="146462" y="121134"/>
                  </a:lnTo>
                  <a:lnTo>
                    <a:pt x="148665" y="127007"/>
                  </a:lnTo>
                  <a:lnTo>
                    <a:pt x="151602" y="132513"/>
                  </a:lnTo>
                  <a:lnTo>
                    <a:pt x="155272" y="137653"/>
                  </a:lnTo>
                  <a:lnTo>
                    <a:pt x="158943" y="142792"/>
                  </a:lnTo>
                  <a:lnTo>
                    <a:pt x="160044" y="150133"/>
                  </a:lnTo>
                  <a:lnTo>
                    <a:pt x="158576" y="159677"/>
                  </a:lnTo>
                  <a:lnTo>
                    <a:pt x="157612" y="171447"/>
                  </a:lnTo>
                  <a:lnTo>
                    <a:pt x="154721" y="182528"/>
                  </a:lnTo>
                  <a:lnTo>
                    <a:pt x="123062" y="216940"/>
                  </a:lnTo>
                  <a:lnTo>
                    <a:pt x="109503" y="220795"/>
                  </a:lnTo>
                  <a:lnTo>
                    <a:pt x="93604" y="22244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5868256" y="2732777"/>
            <a:ext cx="734695" cy="733425"/>
            <a:chOff x="5868256" y="4200897"/>
            <a:chExt cx="734695" cy="733425"/>
          </a:xfrm>
        </p:grpSpPr>
        <p:sp>
          <p:nvSpPr>
            <p:cNvPr id="29" name="object 29"/>
            <p:cNvSpPr/>
            <p:nvPr/>
          </p:nvSpPr>
          <p:spPr>
            <a:xfrm>
              <a:off x="5868797" y="4201439"/>
              <a:ext cx="733425" cy="732790"/>
            </a:xfrm>
            <a:custGeom>
              <a:avLst/>
              <a:gdLst/>
              <a:ahLst/>
              <a:cxnLst/>
              <a:rect l="l" t="t" r="r" b="b"/>
              <a:pathLst>
                <a:path w="733425" h="732789">
                  <a:moveTo>
                    <a:pt x="388734" y="388734"/>
                  </a:moveTo>
                  <a:lnTo>
                    <a:pt x="344690" y="388734"/>
                  </a:lnTo>
                  <a:lnTo>
                    <a:pt x="344690" y="716902"/>
                  </a:lnTo>
                  <a:lnTo>
                    <a:pt x="349097" y="727176"/>
                  </a:lnTo>
                  <a:lnTo>
                    <a:pt x="355701" y="732320"/>
                  </a:lnTo>
                  <a:lnTo>
                    <a:pt x="376262" y="732320"/>
                  </a:lnTo>
                  <a:lnTo>
                    <a:pt x="382866" y="727176"/>
                  </a:lnTo>
                  <a:lnTo>
                    <a:pt x="388734" y="716902"/>
                  </a:lnTo>
                  <a:lnTo>
                    <a:pt x="388734" y="388734"/>
                  </a:lnTo>
                  <a:close/>
                </a:path>
                <a:path w="733425" h="732789">
                  <a:moveTo>
                    <a:pt x="716902" y="344690"/>
                  </a:moveTo>
                  <a:lnTo>
                    <a:pt x="15417" y="344690"/>
                  </a:lnTo>
                  <a:lnTo>
                    <a:pt x="8674" y="348960"/>
                  </a:lnTo>
                  <a:lnTo>
                    <a:pt x="3856" y="354053"/>
                  </a:lnTo>
                  <a:lnTo>
                    <a:pt x="964" y="359971"/>
                  </a:lnTo>
                  <a:lnTo>
                    <a:pt x="0" y="366712"/>
                  </a:lnTo>
                  <a:lnTo>
                    <a:pt x="905" y="373046"/>
                  </a:lnTo>
                  <a:lnTo>
                    <a:pt x="964" y="373460"/>
                  </a:lnTo>
                  <a:lnTo>
                    <a:pt x="3856" y="379380"/>
                  </a:lnTo>
                  <a:lnTo>
                    <a:pt x="8674" y="384471"/>
                  </a:lnTo>
                  <a:lnTo>
                    <a:pt x="15417" y="388734"/>
                  </a:lnTo>
                  <a:lnTo>
                    <a:pt x="716902" y="388734"/>
                  </a:lnTo>
                  <a:lnTo>
                    <a:pt x="724129" y="384057"/>
                  </a:lnTo>
                  <a:lnTo>
                    <a:pt x="729292" y="378828"/>
                  </a:lnTo>
                  <a:lnTo>
                    <a:pt x="732391" y="373046"/>
                  </a:lnTo>
                  <a:lnTo>
                    <a:pt x="733425" y="366712"/>
                  </a:lnTo>
                  <a:lnTo>
                    <a:pt x="732391" y="360378"/>
                  </a:lnTo>
                  <a:lnTo>
                    <a:pt x="729292" y="354596"/>
                  </a:lnTo>
                  <a:lnTo>
                    <a:pt x="724129" y="349367"/>
                  </a:lnTo>
                  <a:lnTo>
                    <a:pt x="716902" y="344690"/>
                  </a:lnTo>
                  <a:close/>
                </a:path>
                <a:path w="733425" h="732789">
                  <a:moveTo>
                    <a:pt x="366712" y="0"/>
                  </a:moveTo>
                  <a:lnTo>
                    <a:pt x="360108" y="0"/>
                  </a:lnTo>
                  <a:lnTo>
                    <a:pt x="353136" y="4775"/>
                  </a:lnTo>
                  <a:lnTo>
                    <a:pt x="345795" y="14325"/>
                  </a:lnTo>
                  <a:lnTo>
                    <a:pt x="344690" y="179501"/>
                  </a:lnTo>
                  <a:lnTo>
                    <a:pt x="344690" y="344690"/>
                  </a:lnTo>
                  <a:lnTo>
                    <a:pt x="388734" y="344690"/>
                  </a:lnTo>
                  <a:lnTo>
                    <a:pt x="388734" y="16522"/>
                  </a:lnTo>
                  <a:lnTo>
                    <a:pt x="384471" y="9295"/>
                  </a:lnTo>
                  <a:lnTo>
                    <a:pt x="379380" y="4132"/>
                  </a:lnTo>
                  <a:lnTo>
                    <a:pt x="373460" y="1033"/>
                  </a:lnTo>
                  <a:lnTo>
                    <a:pt x="366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68807" y="4201448"/>
              <a:ext cx="733425" cy="732790"/>
            </a:xfrm>
            <a:custGeom>
              <a:avLst/>
              <a:gdLst/>
              <a:ahLst/>
              <a:cxnLst/>
              <a:rect l="l" t="t" r="r" b="b"/>
              <a:pathLst>
                <a:path w="733425" h="732789">
                  <a:moveTo>
                    <a:pt x="0" y="381023"/>
                  </a:moveTo>
                  <a:lnTo>
                    <a:pt x="0" y="376252"/>
                  </a:lnTo>
                  <a:lnTo>
                    <a:pt x="0" y="366707"/>
                  </a:lnTo>
                  <a:lnTo>
                    <a:pt x="963" y="359962"/>
                  </a:lnTo>
                  <a:lnTo>
                    <a:pt x="3854" y="354043"/>
                  </a:lnTo>
                  <a:lnTo>
                    <a:pt x="8672" y="348950"/>
                  </a:lnTo>
                  <a:lnTo>
                    <a:pt x="15417" y="344683"/>
                  </a:lnTo>
                  <a:lnTo>
                    <a:pt x="344683" y="344683"/>
                  </a:lnTo>
                  <a:lnTo>
                    <a:pt x="344683" y="179499"/>
                  </a:lnTo>
                  <a:lnTo>
                    <a:pt x="345784" y="14315"/>
                  </a:lnTo>
                  <a:lnTo>
                    <a:pt x="353126" y="4771"/>
                  </a:lnTo>
                  <a:lnTo>
                    <a:pt x="360100" y="0"/>
                  </a:lnTo>
                  <a:lnTo>
                    <a:pt x="366707" y="0"/>
                  </a:lnTo>
                  <a:lnTo>
                    <a:pt x="373452" y="1032"/>
                  </a:lnTo>
                  <a:lnTo>
                    <a:pt x="379371" y="4129"/>
                  </a:lnTo>
                  <a:lnTo>
                    <a:pt x="384464" y="9291"/>
                  </a:lnTo>
                  <a:lnTo>
                    <a:pt x="388732" y="16518"/>
                  </a:lnTo>
                  <a:lnTo>
                    <a:pt x="388732" y="344683"/>
                  </a:lnTo>
                  <a:lnTo>
                    <a:pt x="716897" y="344683"/>
                  </a:lnTo>
                  <a:lnTo>
                    <a:pt x="724124" y="349363"/>
                  </a:lnTo>
                  <a:lnTo>
                    <a:pt x="729286" y="354594"/>
                  </a:lnTo>
                  <a:lnTo>
                    <a:pt x="732383" y="360375"/>
                  </a:lnTo>
                  <a:lnTo>
                    <a:pt x="733415" y="366707"/>
                  </a:lnTo>
                  <a:lnTo>
                    <a:pt x="732383" y="373039"/>
                  </a:lnTo>
                  <a:lnTo>
                    <a:pt x="729286" y="378821"/>
                  </a:lnTo>
                  <a:lnTo>
                    <a:pt x="724124" y="384052"/>
                  </a:lnTo>
                  <a:lnTo>
                    <a:pt x="716897" y="388732"/>
                  </a:lnTo>
                  <a:lnTo>
                    <a:pt x="388732" y="388732"/>
                  </a:lnTo>
                  <a:lnTo>
                    <a:pt x="388732" y="716897"/>
                  </a:lnTo>
                  <a:lnTo>
                    <a:pt x="382859" y="727175"/>
                  </a:lnTo>
                  <a:lnTo>
                    <a:pt x="376252" y="732314"/>
                  </a:lnTo>
                  <a:lnTo>
                    <a:pt x="368910" y="732314"/>
                  </a:lnTo>
                  <a:lnTo>
                    <a:pt x="366707" y="732314"/>
                  </a:lnTo>
                  <a:lnTo>
                    <a:pt x="364505" y="732314"/>
                  </a:lnTo>
                  <a:lnTo>
                    <a:pt x="355695" y="732314"/>
                  </a:lnTo>
                  <a:lnTo>
                    <a:pt x="349088" y="727175"/>
                  </a:lnTo>
                  <a:lnTo>
                    <a:pt x="344683" y="716897"/>
                  </a:lnTo>
                  <a:lnTo>
                    <a:pt x="344683" y="388732"/>
                  </a:lnTo>
                  <a:lnTo>
                    <a:pt x="15417" y="388732"/>
                  </a:lnTo>
                  <a:lnTo>
                    <a:pt x="8672" y="384464"/>
                  </a:lnTo>
                  <a:lnTo>
                    <a:pt x="3854" y="379371"/>
                  </a:lnTo>
                  <a:lnTo>
                    <a:pt x="963" y="373452"/>
                  </a:lnTo>
                  <a:lnTo>
                    <a:pt x="0" y="366707"/>
                  </a:lnTo>
                  <a:lnTo>
                    <a:pt x="0" y="38102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6932035" y="2646882"/>
            <a:ext cx="311150" cy="741680"/>
            <a:chOff x="6932035" y="4115002"/>
            <a:chExt cx="311150" cy="741680"/>
          </a:xfrm>
        </p:grpSpPr>
        <p:sp>
          <p:nvSpPr>
            <p:cNvPr id="32" name="object 32"/>
            <p:cNvSpPr/>
            <p:nvPr/>
          </p:nvSpPr>
          <p:spPr>
            <a:xfrm>
              <a:off x="6932587" y="4115549"/>
              <a:ext cx="309880" cy="740410"/>
            </a:xfrm>
            <a:custGeom>
              <a:avLst/>
              <a:gdLst/>
              <a:ahLst/>
              <a:cxnLst/>
              <a:rect l="l" t="t" r="r" b="b"/>
              <a:pathLst>
                <a:path w="309879" h="740410">
                  <a:moveTo>
                    <a:pt x="248869" y="0"/>
                  </a:moveTo>
                  <a:lnTo>
                    <a:pt x="211296" y="12185"/>
                  </a:lnTo>
                  <a:lnTo>
                    <a:pt x="184731" y="42397"/>
                  </a:lnTo>
                  <a:lnTo>
                    <a:pt x="179501" y="67170"/>
                  </a:lnTo>
                  <a:lnTo>
                    <a:pt x="180878" y="78943"/>
                  </a:lnTo>
                  <a:lnTo>
                    <a:pt x="209784" y="111775"/>
                  </a:lnTo>
                  <a:lnTo>
                    <a:pt x="225755" y="114528"/>
                  </a:lnTo>
                  <a:lnTo>
                    <a:pt x="238692" y="112737"/>
                  </a:lnTo>
                  <a:lnTo>
                    <a:pt x="274205" y="92506"/>
                  </a:lnTo>
                  <a:lnTo>
                    <a:pt x="294851" y="58638"/>
                  </a:lnTo>
                  <a:lnTo>
                    <a:pt x="296227" y="46253"/>
                  </a:lnTo>
                  <a:lnTo>
                    <a:pt x="294918" y="36752"/>
                  </a:lnTo>
                  <a:lnTo>
                    <a:pt x="267044" y="3305"/>
                  </a:lnTo>
                  <a:lnTo>
                    <a:pt x="248869" y="0"/>
                  </a:lnTo>
                  <a:close/>
                </a:path>
                <a:path w="309879" h="740410">
                  <a:moveTo>
                    <a:pt x="236621" y="283019"/>
                  </a:moveTo>
                  <a:lnTo>
                    <a:pt x="148666" y="283019"/>
                  </a:lnTo>
                  <a:lnTo>
                    <a:pt x="156857" y="284670"/>
                  </a:lnTo>
                  <a:lnTo>
                    <a:pt x="162707" y="289623"/>
                  </a:lnTo>
                  <a:lnTo>
                    <a:pt x="166216" y="297882"/>
                  </a:lnTo>
                  <a:lnTo>
                    <a:pt x="167385" y="309448"/>
                  </a:lnTo>
                  <a:lnTo>
                    <a:pt x="166543" y="319354"/>
                  </a:lnTo>
                  <a:lnTo>
                    <a:pt x="166490" y="319975"/>
                  </a:lnTo>
                  <a:lnTo>
                    <a:pt x="154169" y="368979"/>
                  </a:lnTo>
                  <a:lnTo>
                    <a:pt x="129943" y="435602"/>
                  </a:lnTo>
                  <a:lnTo>
                    <a:pt x="111226" y="485635"/>
                  </a:lnTo>
                  <a:lnTo>
                    <a:pt x="92571" y="534365"/>
                  </a:lnTo>
                  <a:lnTo>
                    <a:pt x="78460" y="571531"/>
                  </a:lnTo>
                  <a:lnTo>
                    <a:pt x="63868" y="611174"/>
                  </a:lnTo>
                  <a:lnTo>
                    <a:pt x="58790" y="636511"/>
                  </a:lnTo>
                  <a:lnTo>
                    <a:pt x="58712" y="637192"/>
                  </a:lnTo>
                  <a:lnTo>
                    <a:pt x="58397" y="645661"/>
                  </a:lnTo>
                  <a:lnTo>
                    <a:pt x="58369" y="646417"/>
                  </a:lnTo>
                  <a:lnTo>
                    <a:pt x="60704" y="668581"/>
                  </a:lnTo>
                  <a:lnTo>
                    <a:pt x="76119" y="703824"/>
                  </a:lnTo>
                  <a:lnTo>
                    <a:pt x="120307" y="734247"/>
                  </a:lnTo>
                  <a:lnTo>
                    <a:pt x="154165" y="740028"/>
                  </a:lnTo>
                  <a:lnTo>
                    <a:pt x="171246" y="738583"/>
                  </a:lnTo>
                  <a:lnTo>
                    <a:pt x="171799" y="738583"/>
                  </a:lnTo>
                  <a:lnTo>
                    <a:pt x="222453" y="715797"/>
                  </a:lnTo>
                  <a:lnTo>
                    <a:pt x="241494" y="699274"/>
                  </a:lnTo>
                  <a:lnTo>
                    <a:pt x="159677" y="699274"/>
                  </a:lnTo>
                  <a:lnTo>
                    <a:pt x="151485" y="697555"/>
                  </a:lnTo>
                  <a:lnTo>
                    <a:pt x="145635" y="692396"/>
                  </a:lnTo>
                  <a:lnTo>
                    <a:pt x="142126" y="683795"/>
                  </a:lnTo>
                  <a:lnTo>
                    <a:pt x="140957" y="671753"/>
                  </a:lnTo>
                  <a:lnTo>
                    <a:pt x="141300" y="665416"/>
                  </a:lnTo>
                  <a:lnTo>
                    <a:pt x="155955" y="609324"/>
                  </a:lnTo>
                  <a:lnTo>
                    <a:pt x="179081" y="547101"/>
                  </a:lnTo>
                  <a:lnTo>
                    <a:pt x="206199" y="477583"/>
                  </a:lnTo>
                  <a:lnTo>
                    <a:pt x="218038" y="446819"/>
                  </a:lnTo>
                  <a:lnTo>
                    <a:pt x="236665" y="396717"/>
                  </a:lnTo>
                  <a:lnTo>
                    <a:pt x="248327" y="359549"/>
                  </a:lnTo>
                  <a:lnTo>
                    <a:pt x="252183" y="334771"/>
                  </a:lnTo>
                  <a:lnTo>
                    <a:pt x="249910" y="314402"/>
                  </a:lnTo>
                  <a:lnTo>
                    <a:pt x="244195" y="296233"/>
                  </a:lnTo>
                  <a:lnTo>
                    <a:pt x="236621" y="283019"/>
                  </a:lnTo>
                  <a:close/>
                </a:path>
                <a:path w="309879" h="740410">
                  <a:moveTo>
                    <a:pt x="302094" y="559422"/>
                  </a:moveTo>
                  <a:lnTo>
                    <a:pt x="276402" y="559422"/>
                  </a:lnTo>
                  <a:lnTo>
                    <a:pt x="270167" y="560158"/>
                  </a:lnTo>
                  <a:lnTo>
                    <a:pt x="267233" y="563092"/>
                  </a:lnTo>
                  <a:lnTo>
                    <a:pt x="265391" y="568236"/>
                  </a:lnTo>
                  <a:lnTo>
                    <a:pt x="263194" y="577037"/>
                  </a:lnTo>
                  <a:lnTo>
                    <a:pt x="256929" y="595556"/>
                  </a:lnTo>
                  <a:lnTo>
                    <a:pt x="235661" y="642010"/>
                  </a:lnTo>
                  <a:lnTo>
                    <a:pt x="213154" y="673603"/>
                  </a:lnTo>
                  <a:lnTo>
                    <a:pt x="180606" y="695972"/>
                  </a:lnTo>
                  <a:lnTo>
                    <a:pt x="166281" y="699274"/>
                  </a:lnTo>
                  <a:lnTo>
                    <a:pt x="241494" y="699274"/>
                  </a:lnTo>
                  <a:lnTo>
                    <a:pt x="271995" y="660730"/>
                  </a:lnTo>
                  <a:lnTo>
                    <a:pt x="294093" y="617581"/>
                  </a:lnTo>
                  <a:lnTo>
                    <a:pt x="308828" y="575868"/>
                  </a:lnTo>
                  <a:lnTo>
                    <a:pt x="309448" y="563092"/>
                  </a:lnTo>
                  <a:lnTo>
                    <a:pt x="302094" y="559422"/>
                  </a:lnTo>
                  <a:close/>
                </a:path>
                <a:path w="309879" h="740410">
                  <a:moveTo>
                    <a:pt x="150863" y="241172"/>
                  </a:moveTo>
                  <a:lnTo>
                    <a:pt x="100899" y="254383"/>
                  </a:lnTo>
                  <a:lnTo>
                    <a:pt x="69788" y="278403"/>
                  </a:lnTo>
                  <a:lnTo>
                    <a:pt x="36334" y="321563"/>
                  </a:lnTo>
                  <a:lnTo>
                    <a:pt x="15278" y="364712"/>
                  </a:lnTo>
                  <a:lnTo>
                    <a:pt x="619" y="406419"/>
                  </a:lnTo>
                  <a:lnTo>
                    <a:pt x="0" y="411860"/>
                  </a:lnTo>
                  <a:lnTo>
                    <a:pt x="0" y="414058"/>
                  </a:lnTo>
                  <a:lnTo>
                    <a:pt x="2197" y="417360"/>
                  </a:lnTo>
                  <a:lnTo>
                    <a:pt x="6603" y="421766"/>
                  </a:lnTo>
                  <a:lnTo>
                    <a:pt x="35979" y="421766"/>
                  </a:lnTo>
                  <a:lnTo>
                    <a:pt x="37071" y="421398"/>
                  </a:lnTo>
                  <a:lnTo>
                    <a:pt x="40004" y="419938"/>
                  </a:lnTo>
                  <a:lnTo>
                    <a:pt x="40741" y="419201"/>
                  </a:lnTo>
                  <a:lnTo>
                    <a:pt x="40865" y="417360"/>
                  </a:lnTo>
                  <a:lnTo>
                    <a:pt x="41109" y="416636"/>
                  </a:lnTo>
                  <a:lnTo>
                    <a:pt x="42583" y="413689"/>
                  </a:lnTo>
                  <a:lnTo>
                    <a:pt x="43319" y="412597"/>
                  </a:lnTo>
                  <a:lnTo>
                    <a:pt x="44043" y="411860"/>
                  </a:lnTo>
                  <a:lnTo>
                    <a:pt x="52030" y="385019"/>
                  </a:lnTo>
                  <a:lnTo>
                    <a:pt x="72952" y="338766"/>
                  </a:lnTo>
                  <a:lnTo>
                    <a:pt x="100004" y="303454"/>
                  </a:lnTo>
                  <a:lnTo>
                    <a:pt x="146456" y="283019"/>
                  </a:lnTo>
                  <a:lnTo>
                    <a:pt x="236621" y="283019"/>
                  </a:lnTo>
                  <a:lnTo>
                    <a:pt x="235042" y="280265"/>
                  </a:lnTo>
                  <a:lnTo>
                    <a:pt x="222453" y="266496"/>
                  </a:lnTo>
                  <a:lnTo>
                    <a:pt x="207236" y="255414"/>
                  </a:lnTo>
                  <a:lnTo>
                    <a:pt x="190234" y="247500"/>
                  </a:lnTo>
                  <a:lnTo>
                    <a:pt x="171445" y="242754"/>
                  </a:lnTo>
                  <a:lnTo>
                    <a:pt x="150863" y="241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1535" y="4115002"/>
              <a:ext cx="117831" cy="11562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932586" y="4356721"/>
              <a:ext cx="309880" cy="499109"/>
            </a:xfrm>
            <a:custGeom>
              <a:avLst/>
              <a:gdLst/>
              <a:ahLst/>
              <a:cxnLst/>
              <a:rect l="l" t="t" r="r" b="b"/>
              <a:pathLst>
                <a:path w="309879" h="499110">
                  <a:moveTo>
                    <a:pt x="0" y="170689"/>
                  </a:moveTo>
                  <a:lnTo>
                    <a:pt x="15279" y="123543"/>
                  </a:lnTo>
                  <a:lnTo>
                    <a:pt x="36340" y="80389"/>
                  </a:lnTo>
                  <a:lnTo>
                    <a:pt x="69790" y="37234"/>
                  </a:lnTo>
                  <a:lnTo>
                    <a:pt x="100899" y="13214"/>
                  </a:lnTo>
                  <a:lnTo>
                    <a:pt x="150867" y="0"/>
                  </a:lnTo>
                  <a:lnTo>
                    <a:pt x="171446" y="1583"/>
                  </a:lnTo>
                  <a:lnTo>
                    <a:pt x="222447" y="25328"/>
                  </a:lnTo>
                  <a:lnTo>
                    <a:pt x="249908" y="73231"/>
                  </a:lnTo>
                  <a:lnTo>
                    <a:pt x="252180" y="93604"/>
                  </a:lnTo>
                  <a:lnTo>
                    <a:pt x="251216" y="104478"/>
                  </a:lnTo>
                  <a:lnTo>
                    <a:pt x="236763" y="155272"/>
                  </a:lnTo>
                  <a:lnTo>
                    <a:pt x="218042" y="205653"/>
                  </a:lnTo>
                  <a:lnTo>
                    <a:pt x="192714" y="270901"/>
                  </a:lnTo>
                  <a:lnTo>
                    <a:pt x="179086" y="305934"/>
                  </a:lnTo>
                  <a:lnTo>
                    <a:pt x="155961" y="368153"/>
                  </a:lnTo>
                  <a:lnTo>
                    <a:pt x="144054" y="406627"/>
                  </a:lnTo>
                  <a:lnTo>
                    <a:pt x="140956" y="430578"/>
                  </a:lnTo>
                  <a:lnTo>
                    <a:pt x="142126" y="442623"/>
                  </a:lnTo>
                  <a:lnTo>
                    <a:pt x="145637" y="451226"/>
                  </a:lnTo>
                  <a:lnTo>
                    <a:pt x="151487" y="456388"/>
                  </a:lnTo>
                  <a:lnTo>
                    <a:pt x="159677" y="458109"/>
                  </a:lnTo>
                  <a:lnTo>
                    <a:pt x="166284" y="458109"/>
                  </a:lnTo>
                  <a:lnTo>
                    <a:pt x="205929" y="439388"/>
                  </a:lnTo>
                  <a:lnTo>
                    <a:pt x="235662" y="400845"/>
                  </a:lnTo>
                  <a:lnTo>
                    <a:pt x="256929" y="354387"/>
                  </a:lnTo>
                  <a:lnTo>
                    <a:pt x="265395" y="327063"/>
                  </a:lnTo>
                  <a:lnTo>
                    <a:pt x="267230" y="321924"/>
                  </a:lnTo>
                  <a:lnTo>
                    <a:pt x="268698" y="320456"/>
                  </a:lnTo>
                  <a:lnTo>
                    <a:pt x="270166" y="318988"/>
                  </a:lnTo>
                  <a:lnTo>
                    <a:pt x="276407" y="318253"/>
                  </a:lnTo>
                  <a:lnTo>
                    <a:pt x="287419" y="318253"/>
                  </a:lnTo>
                  <a:lnTo>
                    <a:pt x="302102" y="318253"/>
                  </a:lnTo>
                  <a:lnTo>
                    <a:pt x="309444" y="321924"/>
                  </a:lnTo>
                  <a:lnTo>
                    <a:pt x="309444" y="329266"/>
                  </a:lnTo>
                  <a:lnTo>
                    <a:pt x="308824" y="334703"/>
                  </a:lnTo>
                  <a:lnTo>
                    <a:pt x="294095" y="376412"/>
                  </a:lnTo>
                  <a:lnTo>
                    <a:pt x="272002" y="419566"/>
                  </a:lnTo>
                  <a:lnTo>
                    <a:pt x="237520" y="462101"/>
                  </a:lnTo>
                  <a:lnTo>
                    <a:pt x="206204" y="485227"/>
                  </a:lnTo>
                  <a:lnTo>
                    <a:pt x="154171" y="498854"/>
                  </a:lnTo>
                  <a:lnTo>
                    <a:pt x="136896" y="497409"/>
                  </a:lnTo>
                  <a:lnTo>
                    <a:pt x="89199" y="475729"/>
                  </a:lnTo>
                  <a:lnTo>
                    <a:pt x="60705" y="427412"/>
                  </a:lnTo>
                  <a:lnTo>
                    <a:pt x="58364" y="405250"/>
                  </a:lnTo>
                  <a:lnTo>
                    <a:pt x="58709" y="396027"/>
                  </a:lnTo>
                  <a:lnTo>
                    <a:pt x="68895" y="355970"/>
                  </a:lnTo>
                  <a:lnTo>
                    <a:pt x="92571" y="293201"/>
                  </a:lnTo>
                  <a:lnTo>
                    <a:pt x="111223" y="244471"/>
                  </a:lnTo>
                  <a:lnTo>
                    <a:pt x="129944" y="194435"/>
                  </a:lnTo>
                  <a:lnTo>
                    <a:pt x="144260" y="155547"/>
                  </a:lnTo>
                  <a:lnTo>
                    <a:pt x="159677" y="111223"/>
                  </a:lnTo>
                  <a:lnTo>
                    <a:pt x="167386" y="68275"/>
                  </a:lnTo>
                  <a:lnTo>
                    <a:pt x="166216" y="56713"/>
                  </a:lnTo>
                  <a:lnTo>
                    <a:pt x="162705" y="48453"/>
                  </a:lnTo>
                  <a:lnTo>
                    <a:pt x="156855" y="43498"/>
                  </a:lnTo>
                  <a:lnTo>
                    <a:pt x="148665" y="41846"/>
                  </a:lnTo>
                  <a:lnTo>
                    <a:pt x="146462" y="41846"/>
                  </a:lnTo>
                  <a:lnTo>
                    <a:pt x="100005" y="62288"/>
                  </a:lnTo>
                  <a:lnTo>
                    <a:pt x="72956" y="97596"/>
                  </a:lnTo>
                  <a:lnTo>
                    <a:pt x="52032" y="143847"/>
                  </a:lnTo>
                  <a:lnTo>
                    <a:pt x="44048" y="170689"/>
                  </a:lnTo>
                  <a:lnTo>
                    <a:pt x="43314" y="171424"/>
                  </a:lnTo>
                  <a:lnTo>
                    <a:pt x="42580" y="172525"/>
                  </a:lnTo>
                  <a:lnTo>
                    <a:pt x="41846" y="173993"/>
                  </a:lnTo>
                  <a:lnTo>
                    <a:pt x="41112" y="175461"/>
                  </a:lnTo>
                  <a:lnTo>
                    <a:pt x="40745" y="176562"/>
                  </a:lnTo>
                  <a:lnTo>
                    <a:pt x="40745" y="177297"/>
                  </a:lnTo>
                  <a:lnTo>
                    <a:pt x="40745" y="178031"/>
                  </a:lnTo>
                  <a:lnTo>
                    <a:pt x="40011" y="178765"/>
                  </a:lnTo>
                  <a:lnTo>
                    <a:pt x="38542" y="179499"/>
                  </a:lnTo>
                  <a:lnTo>
                    <a:pt x="37074" y="180234"/>
                  </a:lnTo>
                  <a:lnTo>
                    <a:pt x="35973" y="180600"/>
                  </a:lnTo>
                  <a:lnTo>
                    <a:pt x="35239" y="180600"/>
                  </a:lnTo>
                  <a:lnTo>
                    <a:pt x="34505" y="180600"/>
                  </a:lnTo>
                  <a:lnTo>
                    <a:pt x="6607" y="180600"/>
                  </a:lnTo>
                  <a:lnTo>
                    <a:pt x="2202" y="176195"/>
                  </a:lnTo>
                  <a:lnTo>
                    <a:pt x="0" y="172892"/>
                  </a:lnTo>
                  <a:lnTo>
                    <a:pt x="0" y="17068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7349397" y="2548873"/>
            <a:ext cx="264795" cy="1102360"/>
            <a:chOff x="7349397" y="4016993"/>
            <a:chExt cx="264795" cy="1102360"/>
          </a:xfrm>
        </p:grpSpPr>
        <p:sp>
          <p:nvSpPr>
            <p:cNvPr id="36" name="object 36"/>
            <p:cNvSpPr/>
            <p:nvPr/>
          </p:nvSpPr>
          <p:spPr>
            <a:xfrm>
              <a:off x="7349947" y="4017543"/>
              <a:ext cx="263525" cy="1101725"/>
            </a:xfrm>
            <a:custGeom>
              <a:avLst/>
              <a:gdLst/>
              <a:ahLst/>
              <a:cxnLst/>
              <a:rect l="l" t="t" r="r" b="b"/>
              <a:pathLst>
                <a:path w="263525" h="1101725">
                  <a:moveTo>
                    <a:pt x="34137" y="0"/>
                  </a:moveTo>
                  <a:lnTo>
                    <a:pt x="9918" y="0"/>
                  </a:lnTo>
                  <a:lnTo>
                    <a:pt x="5511" y="1104"/>
                  </a:lnTo>
                  <a:lnTo>
                    <a:pt x="1841" y="3301"/>
                  </a:lnTo>
                  <a:lnTo>
                    <a:pt x="0" y="7340"/>
                  </a:lnTo>
                  <a:lnTo>
                    <a:pt x="0" y="13208"/>
                  </a:lnTo>
                  <a:lnTo>
                    <a:pt x="12115" y="27533"/>
                  </a:lnTo>
                  <a:lnTo>
                    <a:pt x="41739" y="61162"/>
                  </a:lnTo>
                  <a:lnTo>
                    <a:pt x="68541" y="97575"/>
                  </a:lnTo>
                  <a:lnTo>
                    <a:pt x="92522" y="136773"/>
                  </a:lnTo>
                  <a:lnTo>
                    <a:pt x="113682" y="178755"/>
                  </a:lnTo>
                  <a:lnTo>
                    <a:pt x="132020" y="223523"/>
                  </a:lnTo>
                  <a:lnTo>
                    <a:pt x="147537" y="271075"/>
                  </a:lnTo>
                  <a:lnTo>
                    <a:pt x="160233" y="321412"/>
                  </a:lnTo>
                  <a:lnTo>
                    <a:pt x="170107" y="374534"/>
                  </a:lnTo>
                  <a:lnTo>
                    <a:pt x="177161" y="430441"/>
                  </a:lnTo>
                  <a:lnTo>
                    <a:pt x="181393" y="489132"/>
                  </a:lnTo>
                  <a:lnTo>
                    <a:pt x="182803" y="550608"/>
                  </a:lnTo>
                  <a:lnTo>
                    <a:pt x="181393" y="612087"/>
                  </a:lnTo>
                  <a:lnTo>
                    <a:pt x="177161" y="670781"/>
                  </a:lnTo>
                  <a:lnTo>
                    <a:pt x="170107" y="726690"/>
                  </a:lnTo>
                  <a:lnTo>
                    <a:pt x="160233" y="779813"/>
                  </a:lnTo>
                  <a:lnTo>
                    <a:pt x="147537" y="830151"/>
                  </a:lnTo>
                  <a:lnTo>
                    <a:pt x="132020" y="877705"/>
                  </a:lnTo>
                  <a:lnTo>
                    <a:pt x="113682" y="922473"/>
                  </a:lnTo>
                  <a:lnTo>
                    <a:pt x="92522" y="964456"/>
                  </a:lnTo>
                  <a:lnTo>
                    <a:pt x="68541" y="1003654"/>
                  </a:lnTo>
                  <a:lnTo>
                    <a:pt x="41739" y="1040067"/>
                  </a:lnTo>
                  <a:lnTo>
                    <a:pt x="12115" y="1073696"/>
                  </a:lnTo>
                  <a:lnTo>
                    <a:pt x="0" y="1088009"/>
                  </a:lnTo>
                  <a:lnTo>
                    <a:pt x="736" y="1092415"/>
                  </a:lnTo>
                  <a:lnTo>
                    <a:pt x="1841" y="1095717"/>
                  </a:lnTo>
                  <a:lnTo>
                    <a:pt x="4775" y="1100124"/>
                  </a:lnTo>
                  <a:lnTo>
                    <a:pt x="6603" y="1101217"/>
                  </a:lnTo>
                  <a:lnTo>
                    <a:pt x="34137" y="1101217"/>
                  </a:lnTo>
                  <a:lnTo>
                    <a:pt x="38544" y="1096822"/>
                  </a:lnTo>
                  <a:lnTo>
                    <a:pt x="54787" y="1083876"/>
                  </a:lnTo>
                  <a:lnTo>
                    <a:pt x="99110" y="1039558"/>
                  </a:lnTo>
                  <a:lnTo>
                    <a:pt x="125266" y="1010096"/>
                  </a:lnTo>
                  <a:lnTo>
                    <a:pt x="152660" y="969280"/>
                  </a:lnTo>
                  <a:lnTo>
                    <a:pt x="186105" y="909612"/>
                  </a:lnTo>
                  <a:lnTo>
                    <a:pt x="209511" y="861155"/>
                  </a:lnTo>
                  <a:lnTo>
                    <a:pt x="226860" y="812698"/>
                  </a:lnTo>
                  <a:lnTo>
                    <a:pt x="240345" y="759017"/>
                  </a:lnTo>
                  <a:lnTo>
                    <a:pt x="252183" y="694867"/>
                  </a:lnTo>
                  <a:lnTo>
                    <a:pt x="260442" y="624114"/>
                  </a:lnTo>
                  <a:lnTo>
                    <a:pt x="263194" y="550608"/>
                  </a:lnTo>
                  <a:lnTo>
                    <a:pt x="261879" y="500627"/>
                  </a:lnTo>
                  <a:lnTo>
                    <a:pt x="257932" y="451257"/>
                  </a:lnTo>
                  <a:lnTo>
                    <a:pt x="251355" y="402497"/>
                  </a:lnTo>
                  <a:lnTo>
                    <a:pt x="242146" y="354350"/>
                  </a:lnTo>
                  <a:lnTo>
                    <a:pt x="230307" y="306814"/>
                  </a:lnTo>
                  <a:lnTo>
                    <a:pt x="215836" y="259892"/>
                  </a:lnTo>
                  <a:lnTo>
                    <a:pt x="198495" y="214555"/>
                  </a:lnTo>
                  <a:lnTo>
                    <a:pt x="178033" y="171789"/>
                  </a:lnTo>
                  <a:lnTo>
                    <a:pt x="154449" y="131592"/>
                  </a:lnTo>
                  <a:lnTo>
                    <a:pt x="127744" y="93966"/>
                  </a:lnTo>
                  <a:lnTo>
                    <a:pt x="97919" y="58912"/>
                  </a:lnTo>
                  <a:lnTo>
                    <a:pt x="64973" y="26428"/>
                  </a:lnTo>
                  <a:lnTo>
                    <a:pt x="341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349948" y="4017544"/>
              <a:ext cx="263525" cy="1101725"/>
            </a:xfrm>
            <a:custGeom>
              <a:avLst/>
              <a:gdLst/>
              <a:ahLst/>
              <a:cxnLst/>
              <a:rect l="l" t="t" r="r" b="b"/>
              <a:pathLst>
                <a:path w="263525" h="1101725">
                  <a:moveTo>
                    <a:pt x="5506" y="1101"/>
                  </a:moveTo>
                  <a:lnTo>
                    <a:pt x="9911" y="0"/>
                  </a:lnTo>
                  <a:lnTo>
                    <a:pt x="13581" y="0"/>
                  </a:lnTo>
                  <a:lnTo>
                    <a:pt x="17252" y="0"/>
                  </a:lnTo>
                  <a:lnTo>
                    <a:pt x="20923" y="0"/>
                  </a:lnTo>
                  <a:lnTo>
                    <a:pt x="34137" y="0"/>
                  </a:lnTo>
                  <a:lnTo>
                    <a:pt x="64972" y="26429"/>
                  </a:lnTo>
                  <a:lnTo>
                    <a:pt x="97917" y="58915"/>
                  </a:lnTo>
                  <a:lnTo>
                    <a:pt x="127742" y="93971"/>
                  </a:lnTo>
                  <a:lnTo>
                    <a:pt x="154446" y="131596"/>
                  </a:lnTo>
                  <a:lnTo>
                    <a:pt x="178031" y="171790"/>
                  </a:lnTo>
                  <a:lnTo>
                    <a:pt x="198495" y="214555"/>
                  </a:lnTo>
                  <a:lnTo>
                    <a:pt x="215840" y="259889"/>
                  </a:lnTo>
                  <a:lnTo>
                    <a:pt x="230309" y="306813"/>
                  </a:lnTo>
                  <a:lnTo>
                    <a:pt x="242147" y="354349"/>
                  </a:lnTo>
                  <a:lnTo>
                    <a:pt x="251354" y="402497"/>
                  </a:lnTo>
                  <a:lnTo>
                    <a:pt x="257931" y="451257"/>
                  </a:lnTo>
                  <a:lnTo>
                    <a:pt x="261877" y="500629"/>
                  </a:lnTo>
                  <a:lnTo>
                    <a:pt x="263192" y="550612"/>
                  </a:lnTo>
                  <a:lnTo>
                    <a:pt x="262504" y="587709"/>
                  </a:lnTo>
                  <a:lnTo>
                    <a:pt x="256998" y="659839"/>
                  </a:lnTo>
                  <a:lnTo>
                    <a:pt x="246467" y="728253"/>
                  </a:lnTo>
                  <a:lnTo>
                    <a:pt x="233803" y="787169"/>
                  </a:lnTo>
                  <a:lnTo>
                    <a:pt x="218937" y="836930"/>
                  </a:lnTo>
                  <a:lnTo>
                    <a:pt x="198564" y="885384"/>
                  </a:lnTo>
                  <a:lnTo>
                    <a:pt x="173580" y="932393"/>
                  </a:lnTo>
                  <a:lnTo>
                    <a:pt x="152657" y="969284"/>
                  </a:lnTo>
                  <a:lnTo>
                    <a:pt x="125264" y="1010098"/>
                  </a:lnTo>
                  <a:lnTo>
                    <a:pt x="99110" y="1039556"/>
                  </a:lnTo>
                  <a:lnTo>
                    <a:pt x="68138" y="1071560"/>
                  </a:lnTo>
                  <a:lnTo>
                    <a:pt x="38542" y="1096819"/>
                  </a:lnTo>
                  <a:lnTo>
                    <a:pt x="36340" y="1099022"/>
                  </a:lnTo>
                  <a:lnTo>
                    <a:pt x="34872" y="1100490"/>
                  </a:lnTo>
                  <a:lnTo>
                    <a:pt x="34137" y="1101224"/>
                  </a:lnTo>
                  <a:lnTo>
                    <a:pt x="20923" y="1101224"/>
                  </a:lnTo>
                  <a:lnTo>
                    <a:pt x="15050" y="1101224"/>
                  </a:lnTo>
                  <a:lnTo>
                    <a:pt x="11012" y="1101224"/>
                  </a:lnTo>
                  <a:lnTo>
                    <a:pt x="8809" y="1101224"/>
                  </a:lnTo>
                  <a:lnTo>
                    <a:pt x="6607" y="1101224"/>
                  </a:lnTo>
                  <a:lnTo>
                    <a:pt x="4771" y="1100123"/>
                  </a:lnTo>
                  <a:lnTo>
                    <a:pt x="3303" y="1097920"/>
                  </a:lnTo>
                  <a:lnTo>
                    <a:pt x="1835" y="1095718"/>
                  </a:lnTo>
                  <a:lnTo>
                    <a:pt x="734" y="1092414"/>
                  </a:lnTo>
                  <a:lnTo>
                    <a:pt x="0" y="1088009"/>
                  </a:lnTo>
                  <a:lnTo>
                    <a:pt x="734" y="1087275"/>
                  </a:lnTo>
                  <a:lnTo>
                    <a:pt x="4771" y="1082503"/>
                  </a:lnTo>
                  <a:lnTo>
                    <a:pt x="12113" y="1073694"/>
                  </a:lnTo>
                  <a:lnTo>
                    <a:pt x="41737" y="1040065"/>
                  </a:lnTo>
                  <a:lnTo>
                    <a:pt x="68539" y="1003652"/>
                  </a:lnTo>
                  <a:lnTo>
                    <a:pt x="92520" y="964454"/>
                  </a:lnTo>
                  <a:lnTo>
                    <a:pt x="113680" y="922471"/>
                  </a:lnTo>
                  <a:lnTo>
                    <a:pt x="132019" y="877703"/>
                  </a:lnTo>
                  <a:lnTo>
                    <a:pt x="147536" y="830150"/>
                  </a:lnTo>
                  <a:lnTo>
                    <a:pt x="160232" y="779812"/>
                  </a:lnTo>
                  <a:lnTo>
                    <a:pt x="170107" y="726689"/>
                  </a:lnTo>
                  <a:lnTo>
                    <a:pt x="177160" y="670782"/>
                  </a:lnTo>
                  <a:lnTo>
                    <a:pt x="181392" y="612089"/>
                  </a:lnTo>
                  <a:lnTo>
                    <a:pt x="182803" y="550612"/>
                  </a:lnTo>
                  <a:lnTo>
                    <a:pt x="181392" y="489134"/>
                  </a:lnTo>
                  <a:lnTo>
                    <a:pt x="177160" y="430442"/>
                  </a:lnTo>
                  <a:lnTo>
                    <a:pt x="170107" y="374534"/>
                  </a:lnTo>
                  <a:lnTo>
                    <a:pt x="160232" y="321412"/>
                  </a:lnTo>
                  <a:lnTo>
                    <a:pt x="147536" y="271074"/>
                  </a:lnTo>
                  <a:lnTo>
                    <a:pt x="132019" y="223521"/>
                  </a:lnTo>
                  <a:lnTo>
                    <a:pt x="113680" y="178753"/>
                  </a:lnTo>
                  <a:lnTo>
                    <a:pt x="92520" y="136770"/>
                  </a:lnTo>
                  <a:lnTo>
                    <a:pt x="68539" y="97572"/>
                  </a:lnTo>
                  <a:lnTo>
                    <a:pt x="41737" y="61158"/>
                  </a:lnTo>
                  <a:lnTo>
                    <a:pt x="12113" y="27530"/>
                  </a:lnTo>
                  <a:lnTo>
                    <a:pt x="4771" y="18720"/>
                  </a:lnTo>
                  <a:lnTo>
                    <a:pt x="734" y="13949"/>
                  </a:lnTo>
                  <a:lnTo>
                    <a:pt x="0" y="13214"/>
                  </a:lnTo>
                  <a:lnTo>
                    <a:pt x="0" y="7341"/>
                  </a:lnTo>
                  <a:lnTo>
                    <a:pt x="1835" y="3303"/>
                  </a:lnTo>
                  <a:lnTo>
                    <a:pt x="5506" y="110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8086121" y="2970642"/>
            <a:ext cx="734695" cy="259079"/>
            <a:chOff x="8086121" y="4438762"/>
            <a:chExt cx="734695" cy="259079"/>
          </a:xfrm>
        </p:grpSpPr>
        <p:sp>
          <p:nvSpPr>
            <p:cNvPr id="39" name="object 39"/>
            <p:cNvSpPr/>
            <p:nvPr/>
          </p:nvSpPr>
          <p:spPr>
            <a:xfrm>
              <a:off x="8086674" y="4439310"/>
              <a:ext cx="733425" cy="257810"/>
            </a:xfrm>
            <a:custGeom>
              <a:avLst/>
              <a:gdLst/>
              <a:ahLst/>
              <a:cxnLst/>
              <a:rect l="l" t="t" r="r" b="b"/>
              <a:pathLst>
                <a:path w="733425" h="257810">
                  <a:moveTo>
                    <a:pt x="716889" y="0"/>
                  </a:moveTo>
                  <a:lnTo>
                    <a:pt x="15417" y="0"/>
                  </a:lnTo>
                  <a:lnTo>
                    <a:pt x="8668" y="4269"/>
                  </a:lnTo>
                  <a:lnTo>
                    <a:pt x="3851" y="9363"/>
                  </a:lnTo>
                  <a:lnTo>
                    <a:pt x="962" y="15280"/>
                  </a:lnTo>
                  <a:lnTo>
                    <a:pt x="0" y="22021"/>
                  </a:lnTo>
                  <a:lnTo>
                    <a:pt x="1100" y="29591"/>
                  </a:lnTo>
                  <a:lnTo>
                    <a:pt x="4402" y="35785"/>
                  </a:lnTo>
                  <a:lnTo>
                    <a:pt x="9906" y="40602"/>
                  </a:lnTo>
                  <a:lnTo>
                    <a:pt x="17614" y="44043"/>
                  </a:lnTo>
                  <a:lnTo>
                    <a:pt x="367804" y="44043"/>
                  </a:lnTo>
                  <a:lnTo>
                    <a:pt x="717994" y="42951"/>
                  </a:lnTo>
                  <a:lnTo>
                    <a:pt x="733412" y="22021"/>
                  </a:lnTo>
                  <a:lnTo>
                    <a:pt x="732379" y="15687"/>
                  </a:lnTo>
                  <a:lnTo>
                    <a:pt x="729280" y="9905"/>
                  </a:lnTo>
                  <a:lnTo>
                    <a:pt x="724116" y="4676"/>
                  </a:lnTo>
                  <a:lnTo>
                    <a:pt x="716889" y="0"/>
                  </a:lnTo>
                  <a:close/>
                </a:path>
                <a:path w="733425" h="257810">
                  <a:moveTo>
                    <a:pt x="717994" y="213639"/>
                  </a:moveTo>
                  <a:lnTo>
                    <a:pt x="17614" y="213639"/>
                  </a:lnTo>
                  <a:lnTo>
                    <a:pt x="9906" y="217080"/>
                  </a:lnTo>
                  <a:lnTo>
                    <a:pt x="4402" y="221897"/>
                  </a:lnTo>
                  <a:lnTo>
                    <a:pt x="1100" y="228091"/>
                  </a:lnTo>
                  <a:lnTo>
                    <a:pt x="0" y="235661"/>
                  </a:lnTo>
                  <a:lnTo>
                    <a:pt x="962" y="242402"/>
                  </a:lnTo>
                  <a:lnTo>
                    <a:pt x="3851" y="248319"/>
                  </a:lnTo>
                  <a:lnTo>
                    <a:pt x="8668" y="253413"/>
                  </a:lnTo>
                  <a:lnTo>
                    <a:pt x="15417" y="257682"/>
                  </a:lnTo>
                  <a:lnTo>
                    <a:pt x="716889" y="257682"/>
                  </a:lnTo>
                  <a:lnTo>
                    <a:pt x="724116" y="253413"/>
                  </a:lnTo>
                  <a:lnTo>
                    <a:pt x="729280" y="248319"/>
                  </a:lnTo>
                  <a:lnTo>
                    <a:pt x="732379" y="242402"/>
                  </a:lnTo>
                  <a:lnTo>
                    <a:pt x="733412" y="235661"/>
                  </a:lnTo>
                  <a:lnTo>
                    <a:pt x="732448" y="230155"/>
                  </a:lnTo>
                  <a:lnTo>
                    <a:pt x="729556" y="224650"/>
                  </a:lnTo>
                  <a:lnTo>
                    <a:pt x="724738" y="219144"/>
                  </a:lnTo>
                  <a:lnTo>
                    <a:pt x="717994" y="21363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086671" y="4439313"/>
              <a:ext cx="733425" cy="257810"/>
            </a:xfrm>
            <a:custGeom>
              <a:avLst/>
              <a:gdLst/>
              <a:ahLst/>
              <a:cxnLst/>
              <a:rect l="l" t="t" r="r" b="b"/>
              <a:pathLst>
                <a:path w="733425" h="257810">
                  <a:moveTo>
                    <a:pt x="0" y="22024"/>
                  </a:moveTo>
                  <a:lnTo>
                    <a:pt x="963" y="15279"/>
                  </a:lnTo>
                  <a:lnTo>
                    <a:pt x="3854" y="9360"/>
                  </a:lnTo>
                  <a:lnTo>
                    <a:pt x="8672" y="4267"/>
                  </a:lnTo>
                  <a:lnTo>
                    <a:pt x="15417" y="0"/>
                  </a:lnTo>
                  <a:lnTo>
                    <a:pt x="716897" y="0"/>
                  </a:lnTo>
                  <a:lnTo>
                    <a:pt x="724124" y="4680"/>
                  </a:lnTo>
                  <a:lnTo>
                    <a:pt x="729286" y="9910"/>
                  </a:lnTo>
                  <a:lnTo>
                    <a:pt x="732383" y="15692"/>
                  </a:lnTo>
                  <a:lnTo>
                    <a:pt x="733415" y="22024"/>
                  </a:lnTo>
                  <a:lnTo>
                    <a:pt x="732451" y="27874"/>
                  </a:lnTo>
                  <a:lnTo>
                    <a:pt x="729561" y="33312"/>
                  </a:lnTo>
                  <a:lnTo>
                    <a:pt x="724743" y="38336"/>
                  </a:lnTo>
                  <a:lnTo>
                    <a:pt x="717998" y="42947"/>
                  </a:lnTo>
                  <a:lnTo>
                    <a:pt x="367809" y="44048"/>
                  </a:lnTo>
                  <a:lnTo>
                    <a:pt x="17619" y="44048"/>
                  </a:lnTo>
                  <a:lnTo>
                    <a:pt x="9911" y="40607"/>
                  </a:lnTo>
                  <a:lnTo>
                    <a:pt x="4404" y="35789"/>
                  </a:lnTo>
                  <a:lnTo>
                    <a:pt x="1101" y="29595"/>
                  </a:lnTo>
                  <a:lnTo>
                    <a:pt x="0" y="22024"/>
                  </a:lnTo>
                  <a:close/>
                </a:path>
                <a:path w="733425" h="257810">
                  <a:moveTo>
                    <a:pt x="0" y="235662"/>
                  </a:moveTo>
                  <a:lnTo>
                    <a:pt x="1101" y="228091"/>
                  </a:lnTo>
                  <a:lnTo>
                    <a:pt x="4404" y="221896"/>
                  </a:lnTo>
                  <a:lnTo>
                    <a:pt x="9911" y="217078"/>
                  </a:lnTo>
                  <a:lnTo>
                    <a:pt x="17619" y="213637"/>
                  </a:lnTo>
                  <a:lnTo>
                    <a:pt x="717998" y="213637"/>
                  </a:lnTo>
                  <a:lnTo>
                    <a:pt x="724743" y="219143"/>
                  </a:lnTo>
                  <a:lnTo>
                    <a:pt x="729561" y="224649"/>
                  </a:lnTo>
                  <a:lnTo>
                    <a:pt x="732451" y="230155"/>
                  </a:lnTo>
                  <a:lnTo>
                    <a:pt x="733415" y="235662"/>
                  </a:lnTo>
                  <a:lnTo>
                    <a:pt x="732383" y="242407"/>
                  </a:lnTo>
                  <a:lnTo>
                    <a:pt x="729286" y="248326"/>
                  </a:lnTo>
                  <a:lnTo>
                    <a:pt x="724124" y="253419"/>
                  </a:lnTo>
                  <a:lnTo>
                    <a:pt x="716897" y="257686"/>
                  </a:lnTo>
                  <a:lnTo>
                    <a:pt x="15417" y="257686"/>
                  </a:lnTo>
                  <a:lnTo>
                    <a:pt x="8672" y="253419"/>
                  </a:lnTo>
                  <a:lnTo>
                    <a:pt x="3854" y="248326"/>
                  </a:lnTo>
                  <a:lnTo>
                    <a:pt x="963" y="242407"/>
                  </a:lnTo>
                  <a:lnTo>
                    <a:pt x="0" y="23566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9278742" y="2641376"/>
            <a:ext cx="380365" cy="734695"/>
            <a:chOff x="9278742" y="4109496"/>
            <a:chExt cx="380365" cy="734695"/>
          </a:xfrm>
        </p:grpSpPr>
        <p:sp>
          <p:nvSpPr>
            <p:cNvPr id="42" name="object 42"/>
            <p:cNvSpPr/>
            <p:nvPr/>
          </p:nvSpPr>
          <p:spPr>
            <a:xfrm>
              <a:off x="9279293" y="4110037"/>
              <a:ext cx="379095" cy="733425"/>
            </a:xfrm>
            <a:custGeom>
              <a:avLst/>
              <a:gdLst/>
              <a:ahLst/>
              <a:cxnLst/>
              <a:rect l="l" t="t" r="r" b="b"/>
              <a:pathLst>
                <a:path w="379095" h="733425">
                  <a:moveTo>
                    <a:pt x="229057" y="0"/>
                  </a:moveTo>
                  <a:lnTo>
                    <a:pt x="215112" y="0"/>
                  </a:lnTo>
                  <a:lnTo>
                    <a:pt x="210705" y="1104"/>
                  </a:lnTo>
                  <a:lnTo>
                    <a:pt x="209232" y="3314"/>
                  </a:lnTo>
                  <a:lnTo>
                    <a:pt x="202348" y="9370"/>
                  </a:lnTo>
                  <a:lnTo>
                    <a:pt x="167935" y="33729"/>
                  </a:lnTo>
                  <a:lnTo>
                    <a:pt x="116725" y="53962"/>
                  </a:lnTo>
                  <a:lnTo>
                    <a:pt x="70756" y="65252"/>
                  </a:lnTo>
                  <a:lnTo>
                    <a:pt x="20929" y="70485"/>
                  </a:lnTo>
                  <a:lnTo>
                    <a:pt x="0" y="70485"/>
                  </a:lnTo>
                  <a:lnTo>
                    <a:pt x="0" y="121145"/>
                  </a:lnTo>
                  <a:lnTo>
                    <a:pt x="20929" y="121145"/>
                  </a:lnTo>
                  <a:lnTo>
                    <a:pt x="38131" y="119835"/>
                  </a:lnTo>
                  <a:lnTo>
                    <a:pt x="84797" y="113436"/>
                  </a:lnTo>
                  <a:lnTo>
                    <a:pt x="128841" y="102425"/>
                  </a:lnTo>
                  <a:lnTo>
                    <a:pt x="143154" y="96913"/>
                  </a:lnTo>
                  <a:lnTo>
                    <a:pt x="143154" y="666241"/>
                  </a:lnTo>
                  <a:lnTo>
                    <a:pt x="142430" y="665518"/>
                  </a:lnTo>
                  <a:lnTo>
                    <a:pt x="140220" y="666978"/>
                  </a:lnTo>
                  <a:lnTo>
                    <a:pt x="132880" y="674319"/>
                  </a:lnTo>
                  <a:lnTo>
                    <a:pt x="130682" y="676160"/>
                  </a:lnTo>
                  <a:lnTo>
                    <a:pt x="129209" y="676160"/>
                  </a:lnTo>
                  <a:lnTo>
                    <a:pt x="116001" y="679830"/>
                  </a:lnTo>
                  <a:lnTo>
                    <a:pt x="110121" y="680935"/>
                  </a:lnTo>
                  <a:lnTo>
                    <a:pt x="98081" y="682143"/>
                  </a:lnTo>
                  <a:lnTo>
                    <a:pt x="84313" y="682695"/>
                  </a:lnTo>
                  <a:lnTo>
                    <a:pt x="5511" y="682764"/>
                  </a:lnTo>
                  <a:lnTo>
                    <a:pt x="5511" y="733425"/>
                  </a:lnTo>
                  <a:lnTo>
                    <a:pt x="18719" y="733425"/>
                  </a:lnTo>
                  <a:lnTo>
                    <a:pt x="38198" y="731976"/>
                  </a:lnTo>
                  <a:lnTo>
                    <a:pt x="73507" y="730945"/>
                  </a:lnTo>
                  <a:lnTo>
                    <a:pt x="124647" y="730328"/>
                  </a:lnTo>
                  <a:lnTo>
                    <a:pt x="191617" y="730123"/>
                  </a:lnTo>
                  <a:lnTo>
                    <a:pt x="259547" y="730328"/>
                  </a:lnTo>
                  <a:lnTo>
                    <a:pt x="311373" y="730945"/>
                  </a:lnTo>
                  <a:lnTo>
                    <a:pt x="347095" y="731976"/>
                  </a:lnTo>
                  <a:lnTo>
                    <a:pt x="366712" y="733425"/>
                  </a:lnTo>
                  <a:lnTo>
                    <a:pt x="378828" y="733425"/>
                  </a:lnTo>
                  <a:lnTo>
                    <a:pt x="378828" y="682764"/>
                  </a:lnTo>
                  <a:lnTo>
                    <a:pt x="328163" y="682626"/>
                  </a:lnTo>
                  <a:lnTo>
                    <a:pt x="309441" y="682213"/>
                  </a:lnTo>
                  <a:lnTo>
                    <a:pt x="264847" y="678359"/>
                  </a:lnTo>
                  <a:lnTo>
                    <a:pt x="241173" y="335876"/>
                  </a:lnTo>
                  <a:lnTo>
                    <a:pt x="241173" y="6616"/>
                  </a:lnTo>
                  <a:lnTo>
                    <a:pt x="235292" y="2209"/>
                  </a:lnTo>
                  <a:lnTo>
                    <a:pt x="2290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279292" y="4110047"/>
              <a:ext cx="379095" cy="733425"/>
            </a:xfrm>
            <a:custGeom>
              <a:avLst/>
              <a:gdLst/>
              <a:ahLst/>
              <a:cxnLst/>
              <a:rect l="l" t="t" r="r" b="b"/>
              <a:pathLst>
                <a:path w="379095" h="733425">
                  <a:moveTo>
                    <a:pt x="143159" y="96907"/>
                  </a:moveTo>
                  <a:lnTo>
                    <a:pt x="98284" y="110673"/>
                  </a:lnTo>
                  <a:lnTo>
                    <a:pt x="54510" y="118106"/>
                  </a:lnTo>
                  <a:lnTo>
                    <a:pt x="20923" y="121134"/>
                  </a:lnTo>
                  <a:lnTo>
                    <a:pt x="0" y="121134"/>
                  </a:lnTo>
                  <a:lnTo>
                    <a:pt x="0" y="70478"/>
                  </a:lnTo>
                  <a:lnTo>
                    <a:pt x="20923" y="70478"/>
                  </a:lnTo>
                  <a:lnTo>
                    <a:pt x="46320" y="68620"/>
                  </a:lnTo>
                  <a:lnTo>
                    <a:pt x="94223" y="60361"/>
                  </a:lnTo>
                  <a:lnTo>
                    <a:pt x="137102" y="46939"/>
                  </a:lnTo>
                  <a:lnTo>
                    <a:pt x="178398" y="27530"/>
                  </a:lnTo>
                  <a:lnTo>
                    <a:pt x="209232" y="3303"/>
                  </a:lnTo>
                  <a:lnTo>
                    <a:pt x="210700" y="1101"/>
                  </a:lnTo>
                  <a:lnTo>
                    <a:pt x="215105" y="0"/>
                  </a:lnTo>
                  <a:lnTo>
                    <a:pt x="222447" y="0"/>
                  </a:lnTo>
                  <a:lnTo>
                    <a:pt x="229054" y="0"/>
                  </a:lnTo>
                  <a:lnTo>
                    <a:pt x="235295" y="2202"/>
                  </a:lnTo>
                  <a:lnTo>
                    <a:pt x="241168" y="6607"/>
                  </a:lnTo>
                  <a:lnTo>
                    <a:pt x="241168" y="335873"/>
                  </a:lnTo>
                  <a:lnTo>
                    <a:pt x="242269" y="666240"/>
                  </a:lnTo>
                  <a:lnTo>
                    <a:pt x="281913" y="680556"/>
                  </a:lnTo>
                  <a:lnTo>
                    <a:pt x="328164" y="682621"/>
                  </a:lnTo>
                  <a:lnTo>
                    <a:pt x="350189" y="682759"/>
                  </a:lnTo>
                  <a:lnTo>
                    <a:pt x="378821" y="682759"/>
                  </a:lnTo>
                  <a:lnTo>
                    <a:pt x="378821" y="733415"/>
                  </a:lnTo>
                  <a:lnTo>
                    <a:pt x="366707" y="733415"/>
                  </a:lnTo>
                  <a:lnTo>
                    <a:pt x="347092" y="731970"/>
                  </a:lnTo>
                  <a:lnTo>
                    <a:pt x="311371" y="730937"/>
                  </a:lnTo>
                  <a:lnTo>
                    <a:pt x="259544" y="730318"/>
                  </a:lnTo>
                  <a:lnTo>
                    <a:pt x="191613" y="730111"/>
                  </a:lnTo>
                  <a:lnTo>
                    <a:pt x="124644" y="730318"/>
                  </a:lnTo>
                  <a:lnTo>
                    <a:pt x="73506" y="730937"/>
                  </a:lnTo>
                  <a:lnTo>
                    <a:pt x="38198" y="731970"/>
                  </a:lnTo>
                  <a:lnTo>
                    <a:pt x="18720" y="733415"/>
                  </a:lnTo>
                  <a:lnTo>
                    <a:pt x="5506" y="733415"/>
                  </a:lnTo>
                  <a:lnTo>
                    <a:pt x="5506" y="682759"/>
                  </a:lnTo>
                  <a:lnTo>
                    <a:pt x="34137" y="682759"/>
                  </a:lnTo>
                  <a:lnTo>
                    <a:pt x="45838" y="682759"/>
                  </a:lnTo>
                  <a:lnTo>
                    <a:pt x="56713" y="682759"/>
                  </a:lnTo>
                  <a:lnTo>
                    <a:pt x="66761" y="682759"/>
                  </a:lnTo>
                  <a:lnTo>
                    <a:pt x="75984" y="682759"/>
                  </a:lnTo>
                  <a:lnTo>
                    <a:pt x="84312" y="682690"/>
                  </a:lnTo>
                  <a:lnTo>
                    <a:pt x="121134" y="678354"/>
                  </a:lnTo>
                  <a:lnTo>
                    <a:pt x="126274" y="676886"/>
                  </a:lnTo>
                  <a:lnTo>
                    <a:pt x="129209" y="676151"/>
                  </a:lnTo>
                  <a:lnTo>
                    <a:pt x="129944" y="676151"/>
                  </a:lnTo>
                  <a:lnTo>
                    <a:pt x="130679" y="676151"/>
                  </a:lnTo>
                  <a:lnTo>
                    <a:pt x="132881" y="674316"/>
                  </a:lnTo>
                  <a:lnTo>
                    <a:pt x="136551" y="670645"/>
                  </a:lnTo>
                  <a:lnTo>
                    <a:pt x="140222" y="666975"/>
                  </a:lnTo>
                  <a:lnTo>
                    <a:pt x="142424" y="665506"/>
                  </a:lnTo>
                  <a:lnTo>
                    <a:pt x="143159" y="666240"/>
                  </a:lnTo>
                  <a:lnTo>
                    <a:pt x="143159" y="9690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9829350" y="2641376"/>
            <a:ext cx="380365" cy="734695"/>
            <a:chOff x="9829350" y="4109496"/>
            <a:chExt cx="380365" cy="734695"/>
          </a:xfrm>
        </p:grpSpPr>
        <p:sp>
          <p:nvSpPr>
            <p:cNvPr id="45" name="object 45"/>
            <p:cNvSpPr/>
            <p:nvPr/>
          </p:nvSpPr>
          <p:spPr>
            <a:xfrm>
              <a:off x="9829913" y="4110037"/>
              <a:ext cx="379095" cy="733425"/>
            </a:xfrm>
            <a:custGeom>
              <a:avLst/>
              <a:gdLst/>
              <a:ahLst/>
              <a:cxnLst/>
              <a:rect l="l" t="t" r="r" b="b"/>
              <a:pathLst>
                <a:path w="379095" h="733425">
                  <a:moveTo>
                    <a:pt x="229044" y="0"/>
                  </a:moveTo>
                  <a:lnTo>
                    <a:pt x="215099" y="0"/>
                  </a:lnTo>
                  <a:lnTo>
                    <a:pt x="210693" y="1104"/>
                  </a:lnTo>
                  <a:lnTo>
                    <a:pt x="209232" y="3314"/>
                  </a:lnTo>
                  <a:lnTo>
                    <a:pt x="202346" y="9370"/>
                  </a:lnTo>
                  <a:lnTo>
                    <a:pt x="167933" y="33729"/>
                  </a:lnTo>
                  <a:lnTo>
                    <a:pt x="116725" y="53962"/>
                  </a:lnTo>
                  <a:lnTo>
                    <a:pt x="70745" y="65252"/>
                  </a:lnTo>
                  <a:lnTo>
                    <a:pt x="20916" y="70485"/>
                  </a:lnTo>
                  <a:lnTo>
                    <a:pt x="0" y="70485"/>
                  </a:lnTo>
                  <a:lnTo>
                    <a:pt x="0" y="121145"/>
                  </a:lnTo>
                  <a:lnTo>
                    <a:pt x="20916" y="121145"/>
                  </a:lnTo>
                  <a:lnTo>
                    <a:pt x="38124" y="119835"/>
                  </a:lnTo>
                  <a:lnTo>
                    <a:pt x="84785" y="113436"/>
                  </a:lnTo>
                  <a:lnTo>
                    <a:pt x="128841" y="102425"/>
                  </a:lnTo>
                  <a:lnTo>
                    <a:pt x="143154" y="96913"/>
                  </a:lnTo>
                  <a:lnTo>
                    <a:pt x="143154" y="666241"/>
                  </a:lnTo>
                  <a:lnTo>
                    <a:pt x="142417" y="665518"/>
                  </a:lnTo>
                  <a:lnTo>
                    <a:pt x="140220" y="666978"/>
                  </a:lnTo>
                  <a:lnTo>
                    <a:pt x="132867" y="674319"/>
                  </a:lnTo>
                  <a:lnTo>
                    <a:pt x="130670" y="676160"/>
                  </a:lnTo>
                  <a:lnTo>
                    <a:pt x="129197" y="676160"/>
                  </a:lnTo>
                  <a:lnTo>
                    <a:pt x="115989" y="679830"/>
                  </a:lnTo>
                  <a:lnTo>
                    <a:pt x="110121" y="680935"/>
                  </a:lnTo>
                  <a:lnTo>
                    <a:pt x="98068" y="682143"/>
                  </a:lnTo>
                  <a:lnTo>
                    <a:pt x="84300" y="682695"/>
                  </a:lnTo>
                  <a:lnTo>
                    <a:pt x="5499" y="682764"/>
                  </a:lnTo>
                  <a:lnTo>
                    <a:pt x="5499" y="733425"/>
                  </a:lnTo>
                  <a:lnTo>
                    <a:pt x="18707" y="733425"/>
                  </a:lnTo>
                  <a:lnTo>
                    <a:pt x="38185" y="731976"/>
                  </a:lnTo>
                  <a:lnTo>
                    <a:pt x="73494" y="730945"/>
                  </a:lnTo>
                  <a:lnTo>
                    <a:pt x="124634" y="730328"/>
                  </a:lnTo>
                  <a:lnTo>
                    <a:pt x="191604" y="730123"/>
                  </a:lnTo>
                  <a:lnTo>
                    <a:pt x="259539" y="730328"/>
                  </a:lnTo>
                  <a:lnTo>
                    <a:pt x="311365" y="730945"/>
                  </a:lnTo>
                  <a:lnTo>
                    <a:pt x="347085" y="731976"/>
                  </a:lnTo>
                  <a:lnTo>
                    <a:pt x="366699" y="733425"/>
                  </a:lnTo>
                  <a:lnTo>
                    <a:pt x="378815" y="733425"/>
                  </a:lnTo>
                  <a:lnTo>
                    <a:pt x="378815" y="682764"/>
                  </a:lnTo>
                  <a:lnTo>
                    <a:pt x="328157" y="682626"/>
                  </a:lnTo>
                  <a:lnTo>
                    <a:pt x="309438" y="682213"/>
                  </a:lnTo>
                  <a:lnTo>
                    <a:pt x="264834" y="678359"/>
                  </a:lnTo>
                  <a:lnTo>
                    <a:pt x="241160" y="335876"/>
                  </a:lnTo>
                  <a:lnTo>
                    <a:pt x="241160" y="6616"/>
                  </a:lnTo>
                  <a:lnTo>
                    <a:pt x="235292" y="2209"/>
                  </a:lnTo>
                  <a:lnTo>
                    <a:pt x="229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829901" y="4110047"/>
              <a:ext cx="379095" cy="733425"/>
            </a:xfrm>
            <a:custGeom>
              <a:avLst/>
              <a:gdLst/>
              <a:ahLst/>
              <a:cxnLst/>
              <a:rect l="l" t="t" r="r" b="b"/>
              <a:pathLst>
                <a:path w="379095" h="733425">
                  <a:moveTo>
                    <a:pt x="143159" y="96907"/>
                  </a:moveTo>
                  <a:lnTo>
                    <a:pt x="98284" y="110673"/>
                  </a:lnTo>
                  <a:lnTo>
                    <a:pt x="54510" y="118106"/>
                  </a:lnTo>
                  <a:lnTo>
                    <a:pt x="20923" y="121134"/>
                  </a:lnTo>
                  <a:lnTo>
                    <a:pt x="0" y="121134"/>
                  </a:lnTo>
                  <a:lnTo>
                    <a:pt x="0" y="70478"/>
                  </a:lnTo>
                  <a:lnTo>
                    <a:pt x="20923" y="70478"/>
                  </a:lnTo>
                  <a:lnTo>
                    <a:pt x="46320" y="68620"/>
                  </a:lnTo>
                  <a:lnTo>
                    <a:pt x="94223" y="60361"/>
                  </a:lnTo>
                  <a:lnTo>
                    <a:pt x="137102" y="46939"/>
                  </a:lnTo>
                  <a:lnTo>
                    <a:pt x="178398" y="27530"/>
                  </a:lnTo>
                  <a:lnTo>
                    <a:pt x="209232" y="3303"/>
                  </a:lnTo>
                  <a:lnTo>
                    <a:pt x="210700" y="1101"/>
                  </a:lnTo>
                  <a:lnTo>
                    <a:pt x="215105" y="0"/>
                  </a:lnTo>
                  <a:lnTo>
                    <a:pt x="222447" y="0"/>
                  </a:lnTo>
                  <a:lnTo>
                    <a:pt x="229054" y="0"/>
                  </a:lnTo>
                  <a:lnTo>
                    <a:pt x="235295" y="2202"/>
                  </a:lnTo>
                  <a:lnTo>
                    <a:pt x="241168" y="6607"/>
                  </a:lnTo>
                  <a:lnTo>
                    <a:pt x="241168" y="335873"/>
                  </a:lnTo>
                  <a:lnTo>
                    <a:pt x="242269" y="666240"/>
                  </a:lnTo>
                  <a:lnTo>
                    <a:pt x="281913" y="680556"/>
                  </a:lnTo>
                  <a:lnTo>
                    <a:pt x="328164" y="682621"/>
                  </a:lnTo>
                  <a:lnTo>
                    <a:pt x="350189" y="682759"/>
                  </a:lnTo>
                  <a:lnTo>
                    <a:pt x="378821" y="682759"/>
                  </a:lnTo>
                  <a:lnTo>
                    <a:pt x="378821" y="733415"/>
                  </a:lnTo>
                  <a:lnTo>
                    <a:pt x="366707" y="733415"/>
                  </a:lnTo>
                  <a:lnTo>
                    <a:pt x="347092" y="731970"/>
                  </a:lnTo>
                  <a:lnTo>
                    <a:pt x="311371" y="730937"/>
                  </a:lnTo>
                  <a:lnTo>
                    <a:pt x="259544" y="730318"/>
                  </a:lnTo>
                  <a:lnTo>
                    <a:pt x="191613" y="730111"/>
                  </a:lnTo>
                  <a:lnTo>
                    <a:pt x="124644" y="730318"/>
                  </a:lnTo>
                  <a:lnTo>
                    <a:pt x="73506" y="730937"/>
                  </a:lnTo>
                  <a:lnTo>
                    <a:pt x="38198" y="731970"/>
                  </a:lnTo>
                  <a:lnTo>
                    <a:pt x="18720" y="733415"/>
                  </a:lnTo>
                  <a:lnTo>
                    <a:pt x="5506" y="733415"/>
                  </a:lnTo>
                  <a:lnTo>
                    <a:pt x="5506" y="682759"/>
                  </a:lnTo>
                  <a:lnTo>
                    <a:pt x="34137" y="682759"/>
                  </a:lnTo>
                  <a:lnTo>
                    <a:pt x="45838" y="682759"/>
                  </a:lnTo>
                  <a:lnTo>
                    <a:pt x="56713" y="682759"/>
                  </a:lnTo>
                  <a:lnTo>
                    <a:pt x="66761" y="682759"/>
                  </a:lnTo>
                  <a:lnTo>
                    <a:pt x="75984" y="682759"/>
                  </a:lnTo>
                  <a:lnTo>
                    <a:pt x="84312" y="682690"/>
                  </a:lnTo>
                  <a:lnTo>
                    <a:pt x="121134" y="678354"/>
                  </a:lnTo>
                  <a:lnTo>
                    <a:pt x="126274" y="676886"/>
                  </a:lnTo>
                  <a:lnTo>
                    <a:pt x="129209" y="676151"/>
                  </a:lnTo>
                  <a:lnTo>
                    <a:pt x="129944" y="676151"/>
                  </a:lnTo>
                  <a:lnTo>
                    <a:pt x="130679" y="676151"/>
                  </a:lnTo>
                  <a:lnTo>
                    <a:pt x="132881" y="674316"/>
                  </a:lnTo>
                  <a:lnTo>
                    <a:pt x="136551" y="670645"/>
                  </a:lnTo>
                  <a:lnTo>
                    <a:pt x="140222" y="666975"/>
                  </a:lnTo>
                  <a:lnTo>
                    <a:pt x="142424" y="665506"/>
                  </a:lnTo>
                  <a:lnTo>
                    <a:pt x="143159" y="666240"/>
                  </a:lnTo>
                  <a:lnTo>
                    <a:pt x="143159" y="9690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10595805" y="2732777"/>
            <a:ext cx="734695" cy="733425"/>
            <a:chOff x="10595805" y="4200897"/>
            <a:chExt cx="734695" cy="733425"/>
          </a:xfrm>
        </p:grpSpPr>
        <p:sp>
          <p:nvSpPr>
            <p:cNvPr id="48" name="object 48"/>
            <p:cNvSpPr/>
            <p:nvPr/>
          </p:nvSpPr>
          <p:spPr>
            <a:xfrm>
              <a:off x="10596359" y="4201439"/>
              <a:ext cx="733425" cy="732790"/>
            </a:xfrm>
            <a:custGeom>
              <a:avLst/>
              <a:gdLst/>
              <a:ahLst/>
              <a:cxnLst/>
              <a:rect l="l" t="t" r="r" b="b"/>
              <a:pathLst>
                <a:path w="733425" h="732789">
                  <a:moveTo>
                    <a:pt x="388734" y="388734"/>
                  </a:moveTo>
                  <a:lnTo>
                    <a:pt x="344677" y="388734"/>
                  </a:lnTo>
                  <a:lnTo>
                    <a:pt x="344677" y="716902"/>
                  </a:lnTo>
                  <a:lnTo>
                    <a:pt x="349084" y="727176"/>
                  </a:lnTo>
                  <a:lnTo>
                    <a:pt x="355688" y="732320"/>
                  </a:lnTo>
                  <a:lnTo>
                    <a:pt x="376250" y="732320"/>
                  </a:lnTo>
                  <a:lnTo>
                    <a:pt x="382854" y="727176"/>
                  </a:lnTo>
                  <a:lnTo>
                    <a:pt x="388734" y="716902"/>
                  </a:lnTo>
                  <a:lnTo>
                    <a:pt x="388734" y="388734"/>
                  </a:lnTo>
                  <a:close/>
                </a:path>
                <a:path w="733425" h="732789">
                  <a:moveTo>
                    <a:pt x="716902" y="344690"/>
                  </a:moveTo>
                  <a:lnTo>
                    <a:pt x="15417" y="344690"/>
                  </a:lnTo>
                  <a:lnTo>
                    <a:pt x="8674" y="348960"/>
                  </a:lnTo>
                  <a:lnTo>
                    <a:pt x="3856" y="354053"/>
                  </a:lnTo>
                  <a:lnTo>
                    <a:pt x="964" y="359971"/>
                  </a:lnTo>
                  <a:lnTo>
                    <a:pt x="0" y="366712"/>
                  </a:lnTo>
                  <a:lnTo>
                    <a:pt x="905" y="373046"/>
                  </a:lnTo>
                  <a:lnTo>
                    <a:pt x="964" y="373460"/>
                  </a:lnTo>
                  <a:lnTo>
                    <a:pt x="3856" y="379380"/>
                  </a:lnTo>
                  <a:lnTo>
                    <a:pt x="8674" y="384471"/>
                  </a:lnTo>
                  <a:lnTo>
                    <a:pt x="15417" y="388734"/>
                  </a:lnTo>
                  <a:lnTo>
                    <a:pt x="716902" y="388734"/>
                  </a:lnTo>
                  <a:lnTo>
                    <a:pt x="724127" y="384057"/>
                  </a:lnTo>
                  <a:lnTo>
                    <a:pt x="729286" y="378828"/>
                  </a:lnTo>
                  <a:lnTo>
                    <a:pt x="732381" y="373046"/>
                  </a:lnTo>
                  <a:lnTo>
                    <a:pt x="733412" y="366712"/>
                  </a:lnTo>
                  <a:lnTo>
                    <a:pt x="732381" y="360378"/>
                  </a:lnTo>
                  <a:lnTo>
                    <a:pt x="729286" y="354596"/>
                  </a:lnTo>
                  <a:lnTo>
                    <a:pt x="724127" y="349367"/>
                  </a:lnTo>
                  <a:lnTo>
                    <a:pt x="716902" y="344690"/>
                  </a:lnTo>
                  <a:close/>
                </a:path>
                <a:path w="733425" h="732789">
                  <a:moveTo>
                    <a:pt x="366712" y="0"/>
                  </a:moveTo>
                  <a:lnTo>
                    <a:pt x="360095" y="0"/>
                  </a:lnTo>
                  <a:lnTo>
                    <a:pt x="353123" y="4775"/>
                  </a:lnTo>
                  <a:lnTo>
                    <a:pt x="345782" y="14325"/>
                  </a:lnTo>
                  <a:lnTo>
                    <a:pt x="344677" y="179501"/>
                  </a:lnTo>
                  <a:lnTo>
                    <a:pt x="344677" y="344690"/>
                  </a:lnTo>
                  <a:lnTo>
                    <a:pt x="388734" y="344690"/>
                  </a:lnTo>
                  <a:lnTo>
                    <a:pt x="388734" y="16522"/>
                  </a:lnTo>
                  <a:lnTo>
                    <a:pt x="384464" y="9295"/>
                  </a:lnTo>
                  <a:lnTo>
                    <a:pt x="379371" y="4132"/>
                  </a:lnTo>
                  <a:lnTo>
                    <a:pt x="373453" y="1033"/>
                  </a:lnTo>
                  <a:lnTo>
                    <a:pt x="3667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596356" y="4201448"/>
              <a:ext cx="733425" cy="732790"/>
            </a:xfrm>
            <a:custGeom>
              <a:avLst/>
              <a:gdLst/>
              <a:ahLst/>
              <a:cxnLst/>
              <a:rect l="l" t="t" r="r" b="b"/>
              <a:pathLst>
                <a:path w="733425" h="732789">
                  <a:moveTo>
                    <a:pt x="0" y="381023"/>
                  </a:moveTo>
                  <a:lnTo>
                    <a:pt x="0" y="376252"/>
                  </a:lnTo>
                  <a:lnTo>
                    <a:pt x="0" y="366707"/>
                  </a:lnTo>
                  <a:lnTo>
                    <a:pt x="963" y="359962"/>
                  </a:lnTo>
                  <a:lnTo>
                    <a:pt x="3854" y="354043"/>
                  </a:lnTo>
                  <a:lnTo>
                    <a:pt x="8672" y="348950"/>
                  </a:lnTo>
                  <a:lnTo>
                    <a:pt x="15417" y="344683"/>
                  </a:lnTo>
                  <a:lnTo>
                    <a:pt x="344683" y="344683"/>
                  </a:lnTo>
                  <a:lnTo>
                    <a:pt x="344683" y="179499"/>
                  </a:lnTo>
                  <a:lnTo>
                    <a:pt x="345784" y="14315"/>
                  </a:lnTo>
                  <a:lnTo>
                    <a:pt x="353126" y="4771"/>
                  </a:lnTo>
                  <a:lnTo>
                    <a:pt x="360100" y="0"/>
                  </a:lnTo>
                  <a:lnTo>
                    <a:pt x="366707" y="0"/>
                  </a:lnTo>
                  <a:lnTo>
                    <a:pt x="373452" y="1032"/>
                  </a:lnTo>
                  <a:lnTo>
                    <a:pt x="379371" y="4129"/>
                  </a:lnTo>
                  <a:lnTo>
                    <a:pt x="384464" y="9291"/>
                  </a:lnTo>
                  <a:lnTo>
                    <a:pt x="388732" y="16518"/>
                  </a:lnTo>
                  <a:lnTo>
                    <a:pt x="388732" y="344683"/>
                  </a:lnTo>
                  <a:lnTo>
                    <a:pt x="716897" y="344683"/>
                  </a:lnTo>
                  <a:lnTo>
                    <a:pt x="724124" y="349363"/>
                  </a:lnTo>
                  <a:lnTo>
                    <a:pt x="729286" y="354594"/>
                  </a:lnTo>
                  <a:lnTo>
                    <a:pt x="732383" y="360375"/>
                  </a:lnTo>
                  <a:lnTo>
                    <a:pt x="733415" y="366707"/>
                  </a:lnTo>
                  <a:lnTo>
                    <a:pt x="732383" y="373039"/>
                  </a:lnTo>
                  <a:lnTo>
                    <a:pt x="729286" y="378821"/>
                  </a:lnTo>
                  <a:lnTo>
                    <a:pt x="724124" y="384052"/>
                  </a:lnTo>
                  <a:lnTo>
                    <a:pt x="716897" y="388732"/>
                  </a:lnTo>
                  <a:lnTo>
                    <a:pt x="388732" y="388732"/>
                  </a:lnTo>
                  <a:lnTo>
                    <a:pt x="388732" y="716897"/>
                  </a:lnTo>
                  <a:lnTo>
                    <a:pt x="382859" y="727175"/>
                  </a:lnTo>
                  <a:lnTo>
                    <a:pt x="376252" y="732314"/>
                  </a:lnTo>
                  <a:lnTo>
                    <a:pt x="368910" y="732314"/>
                  </a:lnTo>
                  <a:lnTo>
                    <a:pt x="366707" y="732314"/>
                  </a:lnTo>
                  <a:lnTo>
                    <a:pt x="364505" y="732314"/>
                  </a:lnTo>
                  <a:lnTo>
                    <a:pt x="355695" y="732314"/>
                  </a:lnTo>
                  <a:lnTo>
                    <a:pt x="349088" y="727175"/>
                  </a:lnTo>
                  <a:lnTo>
                    <a:pt x="344683" y="716897"/>
                  </a:lnTo>
                  <a:lnTo>
                    <a:pt x="344683" y="388732"/>
                  </a:lnTo>
                  <a:lnTo>
                    <a:pt x="15417" y="388732"/>
                  </a:lnTo>
                  <a:lnTo>
                    <a:pt x="8672" y="384464"/>
                  </a:lnTo>
                  <a:lnTo>
                    <a:pt x="3854" y="379371"/>
                  </a:lnTo>
                  <a:lnTo>
                    <a:pt x="963" y="373452"/>
                  </a:lnTo>
                  <a:lnTo>
                    <a:pt x="0" y="366707"/>
                  </a:lnTo>
                  <a:lnTo>
                    <a:pt x="0" y="38102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11680508" y="2610541"/>
            <a:ext cx="762635" cy="777875"/>
            <a:chOff x="11680508" y="4078661"/>
            <a:chExt cx="762635" cy="777875"/>
          </a:xfrm>
        </p:grpSpPr>
        <p:sp>
          <p:nvSpPr>
            <p:cNvPr id="51" name="object 51"/>
            <p:cNvSpPr/>
            <p:nvPr/>
          </p:nvSpPr>
          <p:spPr>
            <a:xfrm>
              <a:off x="11681066" y="4079214"/>
              <a:ext cx="421005" cy="776605"/>
            </a:xfrm>
            <a:custGeom>
              <a:avLst/>
              <a:gdLst/>
              <a:ahLst/>
              <a:cxnLst/>
              <a:rect l="l" t="t" r="r" b="b"/>
              <a:pathLst>
                <a:path w="421004" h="776604">
                  <a:moveTo>
                    <a:pt x="222453" y="0"/>
                  </a:moveTo>
                  <a:lnTo>
                    <a:pt x="213639" y="0"/>
                  </a:lnTo>
                  <a:lnTo>
                    <a:pt x="207786" y="821"/>
                  </a:lnTo>
                  <a:lnTo>
                    <a:pt x="192436" y="2197"/>
                  </a:lnTo>
                  <a:lnTo>
                    <a:pt x="53962" y="12103"/>
                  </a:lnTo>
                  <a:lnTo>
                    <a:pt x="48082" y="12103"/>
                  </a:lnTo>
                  <a:lnTo>
                    <a:pt x="43687" y="16878"/>
                  </a:lnTo>
                  <a:lnTo>
                    <a:pt x="36334" y="51752"/>
                  </a:lnTo>
                  <a:lnTo>
                    <a:pt x="35724" y="54227"/>
                  </a:lnTo>
                  <a:lnTo>
                    <a:pt x="35610" y="54686"/>
                  </a:lnTo>
                  <a:lnTo>
                    <a:pt x="36702" y="57264"/>
                  </a:lnTo>
                  <a:lnTo>
                    <a:pt x="42583" y="61658"/>
                  </a:lnTo>
                  <a:lnTo>
                    <a:pt x="45148" y="62763"/>
                  </a:lnTo>
                  <a:lnTo>
                    <a:pt x="75984" y="62763"/>
                  </a:lnTo>
                  <a:lnTo>
                    <a:pt x="94293" y="64554"/>
                  </a:lnTo>
                  <a:lnTo>
                    <a:pt x="107370" y="67719"/>
                  </a:lnTo>
                  <a:lnTo>
                    <a:pt x="115215" y="72261"/>
                  </a:lnTo>
                  <a:lnTo>
                    <a:pt x="117830" y="78181"/>
                  </a:lnTo>
                  <a:lnTo>
                    <a:pt x="115628" y="91618"/>
                  </a:lnTo>
                  <a:lnTo>
                    <a:pt x="98008" y="167386"/>
                  </a:lnTo>
                  <a:lnTo>
                    <a:pt x="82589" y="229715"/>
                  </a:lnTo>
                  <a:lnTo>
                    <a:pt x="62763" y="308343"/>
                  </a:lnTo>
                  <a:lnTo>
                    <a:pt x="42460" y="387974"/>
                  </a:lnTo>
                  <a:lnTo>
                    <a:pt x="26701" y="450675"/>
                  </a:lnTo>
                  <a:lnTo>
                    <a:pt x="15486" y="496445"/>
                  </a:lnTo>
                  <a:lnTo>
                    <a:pt x="4955" y="544550"/>
                  </a:lnTo>
                  <a:lnTo>
                    <a:pt x="0" y="589153"/>
                  </a:lnTo>
                  <a:lnTo>
                    <a:pt x="0" y="599059"/>
                  </a:lnTo>
                  <a:lnTo>
                    <a:pt x="3305" y="642628"/>
                  </a:lnTo>
                  <a:lnTo>
                    <a:pt x="12115" y="679727"/>
                  </a:lnTo>
                  <a:lnTo>
                    <a:pt x="46253" y="734517"/>
                  </a:lnTo>
                  <a:lnTo>
                    <a:pt x="93878" y="765898"/>
                  </a:lnTo>
                  <a:lnTo>
                    <a:pt x="146456" y="776363"/>
                  </a:lnTo>
                  <a:lnTo>
                    <a:pt x="195739" y="770168"/>
                  </a:lnTo>
                  <a:lnTo>
                    <a:pt x="243366" y="751582"/>
                  </a:lnTo>
                  <a:lnTo>
                    <a:pt x="267077" y="735609"/>
                  </a:lnTo>
                  <a:lnTo>
                    <a:pt x="151968" y="735609"/>
                  </a:lnTo>
                  <a:lnTo>
                    <a:pt x="139398" y="734517"/>
                  </a:lnTo>
                  <a:lnTo>
                    <a:pt x="96358" y="703123"/>
                  </a:lnTo>
                  <a:lnTo>
                    <a:pt x="83146" y="663480"/>
                  </a:lnTo>
                  <a:lnTo>
                    <a:pt x="81495" y="638708"/>
                  </a:lnTo>
                  <a:lnTo>
                    <a:pt x="83008" y="615443"/>
                  </a:lnTo>
                  <a:lnTo>
                    <a:pt x="95115" y="548264"/>
                  </a:lnTo>
                  <a:lnTo>
                    <a:pt x="105714" y="504355"/>
                  </a:lnTo>
                  <a:lnTo>
                    <a:pt x="128841" y="409651"/>
                  </a:lnTo>
                  <a:lnTo>
                    <a:pt x="135445" y="400837"/>
                  </a:lnTo>
                  <a:lnTo>
                    <a:pt x="139577" y="394781"/>
                  </a:lnTo>
                  <a:lnTo>
                    <a:pt x="168484" y="363951"/>
                  </a:lnTo>
                  <a:lnTo>
                    <a:pt x="201252" y="337245"/>
                  </a:lnTo>
                  <a:lnTo>
                    <a:pt x="220243" y="327063"/>
                  </a:lnTo>
                  <a:lnTo>
                    <a:pt x="149771" y="327063"/>
                  </a:lnTo>
                  <a:lnTo>
                    <a:pt x="149771" y="324853"/>
                  </a:lnTo>
                  <a:lnTo>
                    <a:pt x="154165" y="303936"/>
                  </a:lnTo>
                  <a:lnTo>
                    <a:pt x="157677" y="292782"/>
                  </a:lnTo>
                  <a:lnTo>
                    <a:pt x="161602" y="279152"/>
                  </a:lnTo>
                  <a:lnTo>
                    <a:pt x="175573" y="224778"/>
                  </a:lnTo>
                  <a:lnTo>
                    <a:pt x="184936" y="186240"/>
                  </a:lnTo>
                  <a:lnTo>
                    <a:pt x="189407" y="167386"/>
                  </a:lnTo>
                  <a:lnTo>
                    <a:pt x="205791" y="102201"/>
                  </a:lnTo>
                  <a:lnTo>
                    <a:pt x="217378" y="54686"/>
                  </a:lnTo>
                  <a:lnTo>
                    <a:pt x="224508" y="23462"/>
                  </a:lnTo>
                  <a:lnTo>
                    <a:pt x="226847" y="9906"/>
                  </a:lnTo>
                  <a:lnTo>
                    <a:pt x="226847" y="3302"/>
                  </a:lnTo>
                  <a:lnTo>
                    <a:pt x="222453" y="0"/>
                  </a:lnTo>
                  <a:close/>
                </a:path>
                <a:path w="421004" h="776604">
                  <a:moveTo>
                    <a:pt x="367631" y="318249"/>
                  </a:moveTo>
                  <a:lnTo>
                    <a:pt x="258787" y="318249"/>
                  </a:lnTo>
                  <a:lnTo>
                    <a:pt x="288174" y="323342"/>
                  </a:lnTo>
                  <a:lnTo>
                    <a:pt x="309165" y="338623"/>
                  </a:lnTo>
                  <a:lnTo>
                    <a:pt x="321691" y="363951"/>
                  </a:lnTo>
                  <a:lnTo>
                    <a:pt x="321760" y="364090"/>
                  </a:lnTo>
                  <a:lnTo>
                    <a:pt x="325958" y="399745"/>
                  </a:lnTo>
                  <a:lnTo>
                    <a:pt x="325958" y="406349"/>
                  </a:lnTo>
                  <a:lnTo>
                    <a:pt x="324719" y="427682"/>
                  </a:lnTo>
                  <a:lnTo>
                    <a:pt x="314813" y="486046"/>
                  </a:lnTo>
                  <a:lnTo>
                    <a:pt x="296437" y="560034"/>
                  </a:lnTo>
                  <a:lnTo>
                    <a:pt x="278264" y="617851"/>
                  </a:lnTo>
                  <a:lnTo>
                    <a:pt x="260852" y="656186"/>
                  </a:lnTo>
                  <a:lnTo>
                    <a:pt x="225755" y="700366"/>
                  </a:lnTo>
                  <a:lnTo>
                    <a:pt x="188585" y="726798"/>
                  </a:lnTo>
                  <a:lnTo>
                    <a:pt x="151968" y="735609"/>
                  </a:lnTo>
                  <a:lnTo>
                    <a:pt x="267077" y="735609"/>
                  </a:lnTo>
                  <a:lnTo>
                    <a:pt x="333667" y="677252"/>
                  </a:lnTo>
                  <a:lnTo>
                    <a:pt x="364986" y="636681"/>
                  </a:lnTo>
                  <a:lnTo>
                    <a:pt x="389345" y="594259"/>
                  </a:lnTo>
                  <a:lnTo>
                    <a:pt x="406744" y="549989"/>
                  </a:lnTo>
                  <a:lnTo>
                    <a:pt x="417073" y="504355"/>
                  </a:lnTo>
                  <a:lnTo>
                    <a:pt x="417182" y="503870"/>
                  </a:lnTo>
                  <a:lnTo>
                    <a:pt x="420662" y="455904"/>
                  </a:lnTo>
                  <a:lnTo>
                    <a:pt x="417569" y="419009"/>
                  </a:lnTo>
                  <a:lnTo>
                    <a:pt x="409379" y="385419"/>
                  </a:lnTo>
                  <a:lnTo>
                    <a:pt x="396096" y="355134"/>
                  </a:lnTo>
                  <a:lnTo>
                    <a:pt x="377723" y="328155"/>
                  </a:lnTo>
                  <a:lnTo>
                    <a:pt x="367631" y="318249"/>
                  </a:lnTo>
                  <a:close/>
                </a:path>
                <a:path w="421004" h="776604">
                  <a:moveTo>
                    <a:pt x="267601" y="277507"/>
                  </a:moveTo>
                  <a:lnTo>
                    <a:pt x="211159" y="288518"/>
                  </a:lnTo>
                  <a:lnTo>
                    <a:pt x="156375" y="321551"/>
                  </a:lnTo>
                  <a:lnTo>
                    <a:pt x="151968" y="325958"/>
                  </a:lnTo>
                  <a:lnTo>
                    <a:pt x="149771" y="327063"/>
                  </a:lnTo>
                  <a:lnTo>
                    <a:pt x="220243" y="327063"/>
                  </a:lnTo>
                  <a:lnTo>
                    <a:pt x="230087" y="323205"/>
                  </a:lnTo>
                  <a:lnTo>
                    <a:pt x="239791" y="320451"/>
                  </a:lnTo>
                  <a:lnTo>
                    <a:pt x="249357" y="318799"/>
                  </a:lnTo>
                  <a:lnTo>
                    <a:pt x="258787" y="318249"/>
                  </a:lnTo>
                  <a:lnTo>
                    <a:pt x="367631" y="318249"/>
                  </a:lnTo>
                  <a:lnTo>
                    <a:pt x="355146" y="305995"/>
                  </a:lnTo>
                  <a:lnTo>
                    <a:pt x="329268" y="290168"/>
                  </a:lnTo>
                  <a:lnTo>
                    <a:pt x="300086" y="280672"/>
                  </a:lnTo>
                  <a:lnTo>
                    <a:pt x="267601" y="2775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1681059" y="4079212"/>
              <a:ext cx="421005" cy="776605"/>
            </a:xfrm>
            <a:custGeom>
              <a:avLst/>
              <a:gdLst/>
              <a:ahLst/>
              <a:cxnLst/>
              <a:rect l="l" t="t" r="r" b="b"/>
              <a:pathLst>
                <a:path w="421004" h="776604">
                  <a:moveTo>
                    <a:pt x="36340" y="51757"/>
                  </a:moveTo>
                  <a:lnTo>
                    <a:pt x="48086" y="12113"/>
                  </a:lnTo>
                  <a:lnTo>
                    <a:pt x="53960" y="12113"/>
                  </a:lnTo>
                  <a:lnTo>
                    <a:pt x="59328" y="11769"/>
                  </a:lnTo>
                  <a:lnTo>
                    <a:pt x="98972" y="9016"/>
                  </a:lnTo>
                  <a:lnTo>
                    <a:pt x="167592" y="4129"/>
                  </a:lnTo>
                  <a:lnTo>
                    <a:pt x="207787" y="826"/>
                  </a:lnTo>
                  <a:lnTo>
                    <a:pt x="213637" y="0"/>
                  </a:lnTo>
                  <a:lnTo>
                    <a:pt x="222447" y="0"/>
                  </a:lnTo>
                  <a:lnTo>
                    <a:pt x="226852" y="3303"/>
                  </a:lnTo>
                  <a:lnTo>
                    <a:pt x="226852" y="9911"/>
                  </a:lnTo>
                  <a:lnTo>
                    <a:pt x="224512" y="23469"/>
                  </a:lnTo>
                  <a:lnTo>
                    <a:pt x="217492" y="54235"/>
                  </a:lnTo>
                  <a:lnTo>
                    <a:pt x="205791" y="102207"/>
                  </a:lnTo>
                  <a:lnTo>
                    <a:pt x="189410" y="167386"/>
                  </a:lnTo>
                  <a:lnTo>
                    <a:pt x="184937" y="186244"/>
                  </a:lnTo>
                  <a:lnTo>
                    <a:pt x="175576" y="224787"/>
                  </a:lnTo>
                  <a:lnTo>
                    <a:pt x="165940" y="263055"/>
                  </a:lnTo>
                  <a:lnTo>
                    <a:pt x="154171" y="303938"/>
                  </a:lnTo>
                  <a:lnTo>
                    <a:pt x="149766" y="324861"/>
                  </a:lnTo>
                  <a:lnTo>
                    <a:pt x="149766" y="327063"/>
                  </a:lnTo>
                  <a:lnTo>
                    <a:pt x="151969" y="325962"/>
                  </a:lnTo>
                  <a:lnTo>
                    <a:pt x="156373" y="321557"/>
                  </a:lnTo>
                  <a:lnTo>
                    <a:pt x="183560" y="302286"/>
                  </a:lnTo>
                  <a:lnTo>
                    <a:pt x="211159" y="288520"/>
                  </a:lnTo>
                  <a:lnTo>
                    <a:pt x="239172" y="280261"/>
                  </a:lnTo>
                  <a:lnTo>
                    <a:pt x="267597" y="277508"/>
                  </a:lnTo>
                  <a:lnTo>
                    <a:pt x="300083" y="280674"/>
                  </a:lnTo>
                  <a:lnTo>
                    <a:pt x="355145" y="306002"/>
                  </a:lnTo>
                  <a:lnTo>
                    <a:pt x="396096" y="355145"/>
                  </a:lnTo>
                  <a:lnTo>
                    <a:pt x="417570" y="419015"/>
                  </a:lnTo>
                  <a:lnTo>
                    <a:pt x="420667" y="455907"/>
                  </a:lnTo>
                  <a:lnTo>
                    <a:pt x="417187" y="503876"/>
                  </a:lnTo>
                  <a:lnTo>
                    <a:pt x="406748" y="549995"/>
                  </a:lnTo>
                  <a:lnTo>
                    <a:pt x="389349" y="594264"/>
                  </a:lnTo>
                  <a:lnTo>
                    <a:pt x="364990" y="636684"/>
                  </a:lnTo>
                  <a:lnTo>
                    <a:pt x="333671" y="677253"/>
                  </a:lnTo>
                  <a:lnTo>
                    <a:pt x="289346" y="720613"/>
                  </a:lnTo>
                  <a:lnTo>
                    <a:pt x="243370" y="751585"/>
                  </a:lnTo>
                  <a:lnTo>
                    <a:pt x="195742" y="770168"/>
                  </a:lnTo>
                  <a:lnTo>
                    <a:pt x="146462" y="776363"/>
                  </a:lnTo>
                  <a:lnTo>
                    <a:pt x="119551" y="773747"/>
                  </a:lnTo>
                  <a:lnTo>
                    <a:pt x="69445" y="752824"/>
                  </a:lnTo>
                  <a:lnTo>
                    <a:pt x="26429" y="710358"/>
                  </a:lnTo>
                  <a:lnTo>
                    <a:pt x="3303" y="642633"/>
                  </a:lnTo>
                  <a:lnTo>
                    <a:pt x="0" y="599066"/>
                  </a:lnTo>
                  <a:lnTo>
                    <a:pt x="0" y="589155"/>
                  </a:lnTo>
                  <a:lnTo>
                    <a:pt x="4955" y="544555"/>
                  </a:lnTo>
                  <a:lnTo>
                    <a:pt x="15485" y="496445"/>
                  </a:lnTo>
                  <a:lnTo>
                    <a:pt x="26704" y="450676"/>
                  </a:lnTo>
                  <a:lnTo>
                    <a:pt x="42465" y="387975"/>
                  </a:lnTo>
                  <a:lnTo>
                    <a:pt x="62769" y="308342"/>
                  </a:lnTo>
                  <a:lnTo>
                    <a:pt x="82591" y="229715"/>
                  </a:lnTo>
                  <a:lnTo>
                    <a:pt x="98008" y="167386"/>
                  </a:lnTo>
                  <a:lnTo>
                    <a:pt x="109021" y="121355"/>
                  </a:lnTo>
                  <a:lnTo>
                    <a:pt x="115628" y="91621"/>
                  </a:lnTo>
                  <a:lnTo>
                    <a:pt x="117831" y="78186"/>
                  </a:lnTo>
                  <a:lnTo>
                    <a:pt x="115215" y="72267"/>
                  </a:lnTo>
                  <a:lnTo>
                    <a:pt x="107369" y="67725"/>
                  </a:lnTo>
                  <a:lnTo>
                    <a:pt x="94292" y="64559"/>
                  </a:lnTo>
                  <a:lnTo>
                    <a:pt x="75984" y="62769"/>
                  </a:lnTo>
                  <a:lnTo>
                    <a:pt x="72314" y="62769"/>
                  </a:lnTo>
                  <a:lnTo>
                    <a:pt x="69377" y="62769"/>
                  </a:lnTo>
                  <a:lnTo>
                    <a:pt x="45150" y="62769"/>
                  </a:lnTo>
                  <a:lnTo>
                    <a:pt x="42580" y="61668"/>
                  </a:lnTo>
                  <a:lnTo>
                    <a:pt x="39644" y="59466"/>
                  </a:lnTo>
                  <a:lnTo>
                    <a:pt x="36707" y="57263"/>
                  </a:lnTo>
                  <a:lnTo>
                    <a:pt x="35606" y="54694"/>
                  </a:lnTo>
                  <a:lnTo>
                    <a:pt x="36340" y="51757"/>
                  </a:lnTo>
                  <a:close/>
                </a:path>
                <a:path w="421004" h="776604">
                  <a:moveTo>
                    <a:pt x="325962" y="406351"/>
                  </a:moveTo>
                  <a:lnTo>
                    <a:pt x="325962" y="399744"/>
                  </a:lnTo>
                  <a:lnTo>
                    <a:pt x="321764" y="364092"/>
                  </a:lnTo>
                  <a:lnTo>
                    <a:pt x="309168" y="338626"/>
                  </a:lnTo>
                  <a:lnTo>
                    <a:pt x="288176" y="323347"/>
                  </a:lnTo>
                  <a:lnTo>
                    <a:pt x="258787" y="318253"/>
                  </a:lnTo>
                  <a:lnTo>
                    <a:pt x="249358" y="318804"/>
                  </a:lnTo>
                  <a:lnTo>
                    <a:pt x="210540" y="331812"/>
                  </a:lnTo>
                  <a:lnTo>
                    <a:pt x="175920" y="357209"/>
                  </a:lnTo>
                  <a:lnTo>
                    <a:pt x="144260" y="388732"/>
                  </a:lnTo>
                  <a:lnTo>
                    <a:pt x="135450" y="400845"/>
                  </a:lnTo>
                  <a:lnTo>
                    <a:pt x="128843" y="409655"/>
                  </a:lnTo>
                  <a:lnTo>
                    <a:pt x="105717" y="504360"/>
                  </a:lnTo>
                  <a:lnTo>
                    <a:pt x="95118" y="548272"/>
                  </a:lnTo>
                  <a:lnTo>
                    <a:pt x="83004" y="615446"/>
                  </a:lnTo>
                  <a:lnTo>
                    <a:pt x="81490" y="638710"/>
                  </a:lnTo>
                  <a:lnTo>
                    <a:pt x="83142" y="663487"/>
                  </a:lnTo>
                  <a:lnTo>
                    <a:pt x="96357" y="703131"/>
                  </a:lnTo>
                  <a:lnTo>
                    <a:pt x="127742" y="731213"/>
                  </a:lnTo>
                  <a:lnTo>
                    <a:pt x="151969" y="735618"/>
                  </a:lnTo>
                  <a:lnTo>
                    <a:pt x="170207" y="733415"/>
                  </a:lnTo>
                  <a:lnTo>
                    <a:pt x="207098" y="715796"/>
                  </a:lnTo>
                  <a:lnTo>
                    <a:pt x="238828" y="687026"/>
                  </a:lnTo>
                  <a:lnTo>
                    <a:pt x="269800" y="638710"/>
                  </a:lnTo>
                  <a:lnTo>
                    <a:pt x="287144" y="591632"/>
                  </a:lnTo>
                  <a:lnTo>
                    <a:pt x="306140" y="523081"/>
                  </a:lnTo>
                  <a:lnTo>
                    <a:pt x="321006" y="454255"/>
                  </a:lnTo>
                  <a:lnTo>
                    <a:pt x="324723" y="427688"/>
                  </a:lnTo>
                  <a:lnTo>
                    <a:pt x="325962" y="40635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2132564" y="4115549"/>
              <a:ext cx="309880" cy="740410"/>
            </a:xfrm>
            <a:custGeom>
              <a:avLst/>
              <a:gdLst/>
              <a:ahLst/>
              <a:cxnLst/>
              <a:rect l="l" t="t" r="r" b="b"/>
              <a:pathLst>
                <a:path w="309879" h="740410">
                  <a:moveTo>
                    <a:pt x="248881" y="0"/>
                  </a:moveTo>
                  <a:lnTo>
                    <a:pt x="211303" y="12185"/>
                  </a:lnTo>
                  <a:lnTo>
                    <a:pt x="184732" y="42397"/>
                  </a:lnTo>
                  <a:lnTo>
                    <a:pt x="179501" y="67170"/>
                  </a:lnTo>
                  <a:lnTo>
                    <a:pt x="180878" y="78943"/>
                  </a:lnTo>
                  <a:lnTo>
                    <a:pt x="209784" y="111775"/>
                  </a:lnTo>
                  <a:lnTo>
                    <a:pt x="225755" y="114528"/>
                  </a:lnTo>
                  <a:lnTo>
                    <a:pt x="238692" y="112737"/>
                  </a:lnTo>
                  <a:lnTo>
                    <a:pt x="274205" y="92506"/>
                  </a:lnTo>
                  <a:lnTo>
                    <a:pt x="294851" y="58638"/>
                  </a:lnTo>
                  <a:lnTo>
                    <a:pt x="296227" y="46253"/>
                  </a:lnTo>
                  <a:lnTo>
                    <a:pt x="294925" y="36752"/>
                  </a:lnTo>
                  <a:lnTo>
                    <a:pt x="267050" y="3305"/>
                  </a:lnTo>
                  <a:lnTo>
                    <a:pt x="248881" y="0"/>
                  </a:lnTo>
                  <a:close/>
                </a:path>
                <a:path w="309879" h="740410">
                  <a:moveTo>
                    <a:pt x="236626" y="283019"/>
                  </a:moveTo>
                  <a:lnTo>
                    <a:pt x="148666" y="283019"/>
                  </a:lnTo>
                  <a:lnTo>
                    <a:pt x="156857" y="284670"/>
                  </a:lnTo>
                  <a:lnTo>
                    <a:pt x="162707" y="289623"/>
                  </a:lnTo>
                  <a:lnTo>
                    <a:pt x="166216" y="297882"/>
                  </a:lnTo>
                  <a:lnTo>
                    <a:pt x="167385" y="309448"/>
                  </a:lnTo>
                  <a:lnTo>
                    <a:pt x="166543" y="319354"/>
                  </a:lnTo>
                  <a:lnTo>
                    <a:pt x="166490" y="319975"/>
                  </a:lnTo>
                  <a:lnTo>
                    <a:pt x="154171" y="368979"/>
                  </a:lnTo>
                  <a:lnTo>
                    <a:pt x="129948" y="435602"/>
                  </a:lnTo>
                  <a:lnTo>
                    <a:pt x="111226" y="485635"/>
                  </a:lnTo>
                  <a:lnTo>
                    <a:pt x="92571" y="534365"/>
                  </a:lnTo>
                  <a:lnTo>
                    <a:pt x="78460" y="571531"/>
                  </a:lnTo>
                  <a:lnTo>
                    <a:pt x="63868" y="611174"/>
                  </a:lnTo>
                  <a:lnTo>
                    <a:pt x="58790" y="636511"/>
                  </a:lnTo>
                  <a:lnTo>
                    <a:pt x="58712" y="637192"/>
                  </a:lnTo>
                  <a:lnTo>
                    <a:pt x="58397" y="645661"/>
                  </a:lnTo>
                  <a:lnTo>
                    <a:pt x="58369" y="646417"/>
                  </a:lnTo>
                  <a:lnTo>
                    <a:pt x="60710" y="668581"/>
                  </a:lnTo>
                  <a:lnTo>
                    <a:pt x="76126" y="703824"/>
                  </a:lnTo>
                  <a:lnTo>
                    <a:pt x="120315" y="734247"/>
                  </a:lnTo>
                  <a:lnTo>
                    <a:pt x="154177" y="740028"/>
                  </a:lnTo>
                  <a:lnTo>
                    <a:pt x="171252" y="738583"/>
                  </a:lnTo>
                  <a:lnTo>
                    <a:pt x="171804" y="738583"/>
                  </a:lnTo>
                  <a:lnTo>
                    <a:pt x="222453" y="715797"/>
                  </a:lnTo>
                  <a:lnTo>
                    <a:pt x="241497" y="699274"/>
                  </a:lnTo>
                  <a:lnTo>
                    <a:pt x="159677" y="699274"/>
                  </a:lnTo>
                  <a:lnTo>
                    <a:pt x="151490" y="697555"/>
                  </a:lnTo>
                  <a:lnTo>
                    <a:pt x="145640" y="692396"/>
                  </a:lnTo>
                  <a:lnTo>
                    <a:pt x="142128" y="683795"/>
                  </a:lnTo>
                  <a:lnTo>
                    <a:pt x="140957" y="671753"/>
                  </a:lnTo>
                  <a:lnTo>
                    <a:pt x="141302" y="665416"/>
                  </a:lnTo>
                  <a:lnTo>
                    <a:pt x="155967" y="609324"/>
                  </a:lnTo>
                  <a:lnTo>
                    <a:pt x="179094" y="547101"/>
                  </a:lnTo>
                  <a:lnTo>
                    <a:pt x="206212" y="477583"/>
                  </a:lnTo>
                  <a:lnTo>
                    <a:pt x="218049" y="446819"/>
                  </a:lnTo>
                  <a:lnTo>
                    <a:pt x="236665" y="396717"/>
                  </a:lnTo>
                  <a:lnTo>
                    <a:pt x="248327" y="359549"/>
                  </a:lnTo>
                  <a:lnTo>
                    <a:pt x="252183" y="334771"/>
                  </a:lnTo>
                  <a:lnTo>
                    <a:pt x="249911" y="314402"/>
                  </a:lnTo>
                  <a:lnTo>
                    <a:pt x="244200" y="296233"/>
                  </a:lnTo>
                  <a:lnTo>
                    <a:pt x="236626" y="283019"/>
                  </a:lnTo>
                  <a:close/>
                </a:path>
                <a:path w="309879" h="740410">
                  <a:moveTo>
                    <a:pt x="302107" y="559422"/>
                  </a:moveTo>
                  <a:lnTo>
                    <a:pt x="276415" y="559422"/>
                  </a:lnTo>
                  <a:lnTo>
                    <a:pt x="270167" y="560158"/>
                  </a:lnTo>
                  <a:lnTo>
                    <a:pt x="267233" y="563092"/>
                  </a:lnTo>
                  <a:lnTo>
                    <a:pt x="265391" y="568236"/>
                  </a:lnTo>
                  <a:lnTo>
                    <a:pt x="263194" y="577037"/>
                  </a:lnTo>
                  <a:lnTo>
                    <a:pt x="256931" y="595556"/>
                  </a:lnTo>
                  <a:lnTo>
                    <a:pt x="235661" y="642010"/>
                  </a:lnTo>
                  <a:lnTo>
                    <a:pt x="213160" y="673603"/>
                  </a:lnTo>
                  <a:lnTo>
                    <a:pt x="180606" y="695972"/>
                  </a:lnTo>
                  <a:lnTo>
                    <a:pt x="166293" y="699274"/>
                  </a:lnTo>
                  <a:lnTo>
                    <a:pt x="241497" y="699274"/>
                  </a:lnTo>
                  <a:lnTo>
                    <a:pt x="272008" y="660730"/>
                  </a:lnTo>
                  <a:lnTo>
                    <a:pt x="294095" y="617581"/>
                  </a:lnTo>
                  <a:lnTo>
                    <a:pt x="308828" y="575868"/>
                  </a:lnTo>
                  <a:lnTo>
                    <a:pt x="309448" y="563092"/>
                  </a:lnTo>
                  <a:lnTo>
                    <a:pt x="302107" y="559422"/>
                  </a:lnTo>
                  <a:close/>
                </a:path>
                <a:path w="309879" h="740410">
                  <a:moveTo>
                    <a:pt x="150875" y="241172"/>
                  </a:moveTo>
                  <a:lnTo>
                    <a:pt x="100901" y="254383"/>
                  </a:lnTo>
                  <a:lnTo>
                    <a:pt x="69796" y="278403"/>
                  </a:lnTo>
                  <a:lnTo>
                    <a:pt x="36347" y="321563"/>
                  </a:lnTo>
                  <a:lnTo>
                    <a:pt x="15285" y="364712"/>
                  </a:lnTo>
                  <a:lnTo>
                    <a:pt x="619" y="406419"/>
                  </a:lnTo>
                  <a:lnTo>
                    <a:pt x="0" y="411860"/>
                  </a:lnTo>
                  <a:lnTo>
                    <a:pt x="0" y="414058"/>
                  </a:lnTo>
                  <a:lnTo>
                    <a:pt x="2209" y="417360"/>
                  </a:lnTo>
                  <a:lnTo>
                    <a:pt x="6603" y="421766"/>
                  </a:lnTo>
                  <a:lnTo>
                    <a:pt x="35979" y="421766"/>
                  </a:lnTo>
                  <a:lnTo>
                    <a:pt x="37071" y="421398"/>
                  </a:lnTo>
                  <a:lnTo>
                    <a:pt x="40017" y="419938"/>
                  </a:lnTo>
                  <a:lnTo>
                    <a:pt x="40754" y="419201"/>
                  </a:lnTo>
                  <a:lnTo>
                    <a:pt x="40874" y="417360"/>
                  </a:lnTo>
                  <a:lnTo>
                    <a:pt x="41109" y="416636"/>
                  </a:lnTo>
                  <a:lnTo>
                    <a:pt x="42583" y="413689"/>
                  </a:lnTo>
                  <a:lnTo>
                    <a:pt x="43319" y="412597"/>
                  </a:lnTo>
                  <a:lnTo>
                    <a:pt x="44056" y="411860"/>
                  </a:lnTo>
                  <a:lnTo>
                    <a:pt x="52036" y="385019"/>
                  </a:lnTo>
                  <a:lnTo>
                    <a:pt x="72958" y="338766"/>
                  </a:lnTo>
                  <a:lnTo>
                    <a:pt x="100011" y="303454"/>
                  </a:lnTo>
                  <a:lnTo>
                    <a:pt x="146469" y="283019"/>
                  </a:lnTo>
                  <a:lnTo>
                    <a:pt x="236626" y="283019"/>
                  </a:lnTo>
                  <a:lnTo>
                    <a:pt x="235047" y="280265"/>
                  </a:lnTo>
                  <a:lnTo>
                    <a:pt x="222453" y="266496"/>
                  </a:lnTo>
                  <a:lnTo>
                    <a:pt x="207241" y="255414"/>
                  </a:lnTo>
                  <a:lnTo>
                    <a:pt x="190241" y="247500"/>
                  </a:lnTo>
                  <a:lnTo>
                    <a:pt x="171452" y="242754"/>
                  </a:lnTo>
                  <a:lnTo>
                    <a:pt x="150875" y="241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11512" y="4115002"/>
              <a:ext cx="117831" cy="115628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2132563" y="4356721"/>
              <a:ext cx="309880" cy="499109"/>
            </a:xfrm>
            <a:custGeom>
              <a:avLst/>
              <a:gdLst/>
              <a:ahLst/>
              <a:cxnLst/>
              <a:rect l="l" t="t" r="r" b="b"/>
              <a:pathLst>
                <a:path w="309879" h="499110">
                  <a:moveTo>
                    <a:pt x="0" y="170689"/>
                  </a:moveTo>
                  <a:lnTo>
                    <a:pt x="15279" y="123543"/>
                  </a:lnTo>
                  <a:lnTo>
                    <a:pt x="36340" y="80389"/>
                  </a:lnTo>
                  <a:lnTo>
                    <a:pt x="69790" y="37234"/>
                  </a:lnTo>
                  <a:lnTo>
                    <a:pt x="100899" y="13214"/>
                  </a:lnTo>
                  <a:lnTo>
                    <a:pt x="150867" y="0"/>
                  </a:lnTo>
                  <a:lnTo>
                    <a:pt x="171446" y="1583"/>
                  </a:lnTo>
                  <a:lnTo>
                    <a:pt x="222447" y="25328"/>
                  </a:lnTo>
                  <a:lnTo>
                    <a:pt x="249908" y="73231"/>
                  </a:lnTo>
                  <a:lnTo>
                    <a:pt x="252180" y="93604"/>
                  </a:lnTo>
                  <a:lnTo>
                    <a:pt x="251216" y="104478"/>
                  </a:lnTo>
                  <a:lnTo>
                    <a:pt x="236763" y="155272"/>
                  </a:lnTo>
                  <a:lnTo>
                    <a:pt x="218042" y="205653"/>
                  </a:lnTo>
                  <a:lnTo>
                    <a:pt x="192714" y="270901"/>
                  </a:lnTo>
                  <a:lnTo>
                    <a:pt x="179086" y="305934"/>
                  </a:lnTo>
                  <a:lnTo>
                    <a:pt x="155961" y="368153"/>
                  </a:lnTo>
                  <a:lnTo>
                    <a:pt x="144054" y="406627"/>
                  </a:lnTo>
                  <a:lnTo>
                    <a:pt x="140956" y="430578"/>
                  </a:lnTo>
                  <a:lnTo>
                    <a:pt x="142126" y="442623"/>
                  </a:lnTo>
                  <a:lnTo>
                    <a:pt x="145637" y="451226"/>
                  </a:lnTo>
                  <a:lnTo>
                    <a:pt x="151487" y="456388"/>
                  </a:lnTo>
                  <a:lnTo>
                    <a:pt x="159677" y="458109"/>
                  </a:lnTo>
                  <a:lnTo>
                    <a:pt x="166284" y="458109"/>
                  </a:lnTo>
                  <a:lnTo>
                    <a:pt x="205929" y="439388"/>
                  </a:lnTo>
                  <a:lnTo>
                    <a:pt x="235662" y="400845"/>
                  </a:lnTo>
                  <a:lnTo>
                    <a:pt x="256929" y="354387"/>
                  </a:lnTo>
                  <a:lnTo>
                    <a:pt x="265395" y="327063"/>
                  </a:lnTo>
                  <a:lnTo>
                    <a:pt x="267230" y="321924"/>
                  </a:lnTo>
                  <a:lnTo>
                    <a:pt x="268698" y="320456"/>
                  </a:lnTo>
                  <a:lnTo>
                    <a:pt x="270166" y="318988"/>
                  </a:lnTo>
                  <a:lnTo>
                    <a:pt x="276407" y="318253"/>
                  </a:lnTo>
                  <a:lnTo>
                    <a:pt x="287419" y="318253"/>
                  </a:lnTo>
                  <a:lnTo>
                    <a:pt x="302102" y="318253"/>
                  </a:lnTo>
                  <a:lnTo>
                    <a:pt x="309444" y="321924"/>
                  </a:lnTo>
                  <a:lnTo>
                    <a:pt x="309444" y="329266"/>
                  </a:lnTo>
                  <a:lnTo>
                    <a:pt x="308824" y="334703"/>
                  </a:lnTo>
                  <a:lnTo>
                    <a:pt x="294095" y="376412"/>
                  </a:lnTo>
                  <a:lnTo>
                    <a:pt x="272002" y="419566"/>
                  </a:lnTo>
                  <a:lnTo>
                    <a:pt x="237520" y="462101"/>
                  </a:lnTo>
                  <a:lnTo>
                    <a:pt x="206204" y="485227"/>
                  </a:lnTo>
                  <a:lnTo>
                    <a:pt x="154171" y="498854"/>
                  </a:lnTo>
                  <a:lnTo>
                    <a:pt x="136896" y="497409"/>
                  </a:lnTo>
                  <a:lnTo>
                    <a:pt x="89199" y="475729"/>
                  </a:lnTo>
                  <a:lnTo>
                    <a:pt x="60705" y="427412"/>
                  </a:lnTo>
                  <a:lnTo>
                    <a:pt x="58364" y="405250"/>
                  </a:lnTo>
                  <a:lnTo>
                    <a:pt x="58709" y="396027"/>
                  </a:lnTo>
                  <a:lnTo>
                    <a:pt x="68895" y="355970"/>
                  </a:lnTo>
                  <a:lnTo>
                    <a:pt x="92571" y="293201"/>
                  </a:lnTo>
                  <a:lnTo>
                    <a:pt x="111223" y="244471"/>
                  </a:lnTo>
                  <a:lnTo>
                    <a:pt x="129944" y="194435"/>
                  </a:lnTo>
                  <a:lnTo>
                    <a:pt x="144260" y="155547"/>
                  </a:lnTo>
                  <a:lnTo>
                    <a:pt x="159677" y="111223"/>
                  </a:lnTo>
                  <a:lnTo>
                    <a:pt x="167386" y="68275"/>
                  </a:lnTo>
                  <a:lnTo>
                    <a:pt x="166216" y="56713"/>
                  </a:lnTo>
                  <a:lnTo>
                    <a:pt x="162705" y="48453"/>
                  </a:lnTo>
                  <a:lnTo>
                    <a:pt x="156855" y="43498"/>
                  </a:lnTo>
                  <a:lnTo>
                    <a:pt x="148665" y="41846"/>
                  </a:lnTo>
                  <a:lnTo>
                    <a:pt x="146462" y="41846"/>
                  </a:lnTo>
                  <a:lnTo>
                    <a:pt x="100005" y="62288"/>
                  </a:lnTo>
                  <a:lnTo>
                    <a:pt x="72956" y="97596"/>
                  </a:lnTo>
                  <a:lnTo>
                    <a:pt x="52032" y="143847"/>
                  </a:lnTo>
                  <a:lnTo>
                    <a:pt x="44048" y="170689"/>
                  </a:lnTo>
                  <a:lnTo>
                    <a:pt x="43314" y="171424"/>
                  </a:lnTo>
                  <a:lnTo>
                    <a:pt x="42580" y="172525"/>
                  </a:lnTo>
                  <a:lnTo>
                    <a:pt x="41846" y="173993"/>
                  </a:lnTo>
                  <a:lnTo>
                    <a:pt x="41112" y="175461"/>
                  </a:lnTo>
                  <a:lnTo>
                    <a:pt x="40745" y="176562"/>
                  </a:lnTo>
                  <a:lnTo>
                    <a:pt x="40745" y="177297"/>
                  </a:lnTo>
                  <a:lnTo>
                    <a:pt x="40745" y="178031"/>
                  </a:lnTo>
                  <a:lnTo>
                    <a:pt x="40011" y="178765"/>
                  </a:lnTo>
                  <a:lnTo>
                    <a:pt x="38542" y="179499"/>
                  </a:lnTo>
                  <a:lnTo>
                    <a:pt x="37074" y="180234"/>
                  </a:lnTo>
                  <a:lnTo>
                    <a:pt x="35973" y="180600"/>
                  </a:lnTo>
                  <a:lnTo>
                    <a:pt x="35239" y="180600"/>
                  </a:lnTo>
                  <a:lnTo>
                    <a:pt x="34505" y="180600"/>
                  </a:lnTo>
                  <a:lnTo>
                    <a:pt x="6607" y="180600"/>
                  </a:lnTo>
                  <a:lnTo>
                    <a:pt x="2202" y="176195"/>
                  </a:lnTo>
                  <a:lnTo>
                    <a:pt x="0" y="172892"/>
                  </a:lnTo>
                  <a:lnTo>
                    <a:pt x="0" y="17068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2484100" y="2534920"/>
            <a:ext cx="233108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-844" dirty="0">
                <a:solidFill>
                  <a:srgbClr val="FFFFFF"/>
                </a:solidFill>
                <a:latin typeface="Malgun Gothic"/>
                <a:cs typeface="Malgun Gothic"/>
              </a:rPr>
              <a:t>를</a:t>
            </a:r>
            <a:r>
              <a:rPr sz="6500" spc="-111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500" spc="-869" dirty="0">
                <a:solidFill>
                  <a:srgbClr val="FFFFFF"/>
                </a:solidFill>
                <a:latin typeface="Malgun Gothic"/>
                <a:cs typeface="Malgun Gothic"/>
              </a:rPr>
              <a:t>만족</a:t>
            </a:r>
            <a:endParaRPr sz="6500">
              <a:latin typeface="Malgun Gothic"/>
              <a:cs typeface="Malgun Gothic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38200" y="4274820"/>
            <a:ext cx="376936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-844" dirty="0">
                <a:solidFill>
                  <a:srgbClr val="FFFFFF"/>
                </a:solidFill>
                <a:latin typeface="Malgun Gothic"/>
                <a:cs typeface="Malgun Gothic"/>
              </a:rPr>
              <a:t>시키는</a:t>
            </a:r>
            <a:r>
              <a:rPr sz="6500" spc="-11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500" spc="-869" dirty="0">
                <a:solidFill>
                  <a:srgbClr val="FFFFFF"/>
                </a:solidFill>
                <a:latin typeface="Malgun Gothic"/>
                <a:cs typeface="Malgun Gothic"/>
              </a:rPr>
              <a:t>실수</a:t>
            </a:r>
            <a:endParaRPr sz="6500">
              <a:latin typeface="Malgun Gothic"/>
              <a:cs typeface="Malgun Gothic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791626" y="4641644"/>
            <a:ext cx="521970" cy="497840"/>
            <a:chOff x="4791626" y="6109764"/>
            <a:chExt cx="521970" cy="497840"/>
          </a:xfrm>
        </p:grpSpPr>
        <p:sp>
          <p:nvSpPr>
            <p:cNvPr id="59" name="object 59"/>
            <p:cNvSpPr/>
            <p:nvPr/>
          </p:nvSpPr>
          <p:spPr>
            <a:xfrm>
              <a:off x="4792179" y="6110313"/>
              <a:ext cx="521334" cy="496570"/>
            </a:xfrm>
            <a:custGeom>
              <a:avLst/>
              <a:gdLst/>
              <a:ahLst/>
              <a:cxnLst/>
              <a:rect l="l" t="t" r="r" b="b"/>
              <a:pathLst>
                <a:path w="521335" h="496570">
                  <a:moveTo>
                    <a:pt x="271945" y="0"/>
                  </a:moveTo>
                  <a:lnTo>
                    <a:pt x="220952" y="6743"/>
                  </a:lnTo>
                  <a:lnTo>
                    <a:pt x="172576" y="25872"/>
                  </a:lnTo>
                  <a:lnTo>
                    <a:pt x="126821" y="57383"/>
                  </a:lnTo>
                  <a:lnTo>
                    <a:pt x="83680" y="101282"/>
                  </a:lnTo>
                  <a:lnTo>
                    <a:pt x="53553" y="141802"/>
                  </a:lnTo>
                  <a:lnTo>
                    <a:pt x="30123" y="183201"/>
                  </a:lnTo>
                  <a:lnTo>
                    <a:pt x="13387" y="225479"/>
                  </a:lnTo>
                  <a:lnTo>
                    <a:pt x="3346" y="268636"/>
                  </a:lnTo>
                  <a:lnTo>
                    <a:pt x="0" y="312674"/>
                  </a:lnTo>
                  <a:lnTo>
                    <a:pt x="2708" y="354517"/>
                  </a:lnTo>
                  <a:lnTo>
                    <a:pt x="2766" y="355413"/>
                  </a:lnTo>
                  <a:lnTo>
                    <a:pt x="2890" y="357331"/>
                  </a:lnTo>
                  <a:lnTo>
                    <a:pt x="11561" y="395522"/>
                  </a:lnTo>
                  <a:lnTo>
                    <a:pt x="46240" y="452500"/>
                  </a:lnTo>
                  <a:lnTo>
                    <a:pt x="96056" y="485533"/>
                  </a:lnTo>
                  <a:lnTo>
                    <a:pt x="153035" y="496544"/>
                  </a:lnTo>
                  <a:lnTo>
                    <a:pt x="186480" y="492689"/>
                  </a:lnTo>
                  <a:lnTo>
                    <a:pt x="219646" y="481126"/>
                  </a:lnTo>
                  <a:lnTo>
                    <a:pt x="252536" y="461858"/>
                  </a:lnTo>
                  <a:lnTo>
                    <a:pt x="258522" y="456907"/>
                  </a:lnTo>
                  <a:lnTo>
                    <a:pt x="160743" y="456907"/>
                  </a:lnTo>
                  <a:lnTo>
                    <a:pt x="147463" y="455255"/>
                  </a:lnTo>
                  <a:lnTo>
                    <a:pt x="113398" y="437083"/>
                  </a:lnTo>
                  <a:lnTo>
                    <a:pt x="94824" y="391668"/>
                  </a:lnTo>
                  <a:lnTo>
                    <a:pt x="93586" y="368820"/>
                  </a:lnTo>
                  <a:lnTo>
                    <a:pt x="94322" y="365887"/>
                  </a:lnTo>
                  <a:lnTo>
                    <a:pt x="94678" y="361492"/>
                  </a:lnTo>
                  <a:lnTo>
                    <a:pt x="94678" y="343509"/>
                  </a:lnTo>
                  <a:lnTo>
                    <a:pt x="102458" y="297127"/>
                  </a:lnTo>
                  <a:lnTo>
                    <a:pt x="112575" y="251572"/>
                  </a:lnTo>
                  <a:lnTo>
                    <a:pt x="125032" y="206844"/>
                  </a:lnTo>
                  <a:lnTo>
                    <a:pt x="139826" y="162940"/>
                  </a:lnTo>
                  <a:lnTo>
                    <a:pt x="163495" y="113122"/>
                  </a:lnTo>
                  <a:lnTo>
                    <a:pt x="194868" y="73761"/>
                  </a:lnTo>
                  <a:lnTo>
                    <a:pt x="230932" y="48164"/>
                  </a:lnTo>
                  <a:lnTo>
                    <a:pt x="268643" y="39636"/>
                  </a:lnTo>
                  <a:lnTo>
                    <a:pt x="357510" y="39636"/>
                  </a:lnTo>
                  <a:lnTo>
                    <a:pt x="348735" y="30346"/>
                  </a:lnTo>
                  <a:lnTo>
                    <a:pt x="324788" y="13487"/>
                  </a:lnTo>
                  <a:lnTo>
                    <a:pt x="299191" y="3371"/>
                  </a:lnTo>
                  <a:lnTo>
                    <a:pt x="271945" y="0"/>
                  </a:lnTo>
                  <a:close/>
                </a:path>
                <a:path w="521335" h="496570">
                  <a:moveTo>
                    <a:pt x="376678" y="428650"/>
                  </a:moveTo>
                  <a:lnTo>
                    <a:pt x="293230" y="428650"/>
                  </a:lnTo>
                  <a:lnTo>
                    <a:pt x="293966" y="429374"/>
                  </a:lnTo>
                  <a:lnTo>
                    <a:pt x="300570" y="445896"/>
                  </a:lnTo>
                  <a:lnTo>
                    <a:pt x="333603" y="480021"/>
                  </a:lnTo>
                  <a:lnTo>
                    <a:pt x="378394" y="495511"/>
                  </a:lnTo>
                  <a:lnTo>
                    <a:pt x="396354" y="496544"/>
                  </a:lnTo>
                  <a:lnTo>
                    <a:pt x="404612" y="496406"/>
                  </a:lnTo>
                  <a:lnTo>
                    <a:pt x="442044" y="484154"/>
                  </a:lnTo>
                  <a:lnTo>
                    <a:pt x="469949" y="456907"/>
                  </a:lnTo>
                  <a:lnTo>
                    <a:pt x="406260" y="456907"/>
                  </a:lnTo>
                  <a:lnTo>
                    <a:pt x="395986" y="456171"/>
                  </a:lnTo>
                  <a:lnTo>
                    <a:pt x="376780" y="429374"/>
                  </a:lnTo>
                  <a:lnTo>
                    <a:pt x="376678" y="428650"/>
                  </a:lnTo>
                  <a:close/>
                </a:path>
                <a:path w="521335" h="496570">
                  <a:moveTo>
                    <a:pt x="357510" y="39636"/>
                  </a:moveTo>
                  <a:lnTo>
                    <a:pt x="268643" y="39636"/>
                  </a:lnTo>
                  <a:lnTo>
                    <a:pt x="283366" y="41425"/>
                  </a:lnTo>
                  <a:lnTo>
                    <a:pt x="296713" y="45689"/>
                  </a:lnTo>
                  <a:lnTo>
                    <a:pt x="328297" y="71909"/>
                  </a:lnTo>
                  <a:lnTo>
                    <a:pt x="348272" y="111925"/>
                  </a:lnTo>
                  <a:lnTo>
                    <a:pt x="350113" y="120002"/>
                  </a:lnTo>
                  <a:lnTo>
                    <a:pt x="350113" y="124409"/>
                  </a:lnTo>
                  <a:lnTo>
                    <a:pt x="333599" y="196455"/>
                  </a:lnTo>
                  <a:lnTo>
                    <a:pt x="321487" y="246621"/>
                  </a:lnTo>
                  <a:lnTo>
                    <a:pt x="309307" y="296510"/>
                  </a:lnTo>
                  <a:lnTo>
                    <a:pt x="294443" y="355413"/>
                  </a:lnTo>
                  <a:lnTo>
                    <a:pt x="261621" y="403440"/>
                  </a:lnTo>
                  <a:lnTo>
                    <a:pt x="222878" y="436467"/>
                  </a:lnTo>
                  <a:lnTo>
                    <a:pt x="181590" y="454636"/>
                  </a:lnTo>
                  <a:lnTo>
                    <a:pt x="160743" y="456907"/>
                  </a:lnTo>
                  <a:lnTo>
                    <a:pt x="258522" y="456907"/>
                  </a:lnTo>
                  <a:lnTo>
                    <a:pt x="285153" y="434886"/>
                  </a:lnTo>
                  <a:lnTo>
                    <a:pt x="289560" y="430479"/>
                  </a:lnTo>
                  <a:lnTo>
                    <a:pt x="291757" y="429018"/>
                  </a:lnTo>
                  <a:lnTo>
                    <a:pt x="293230" y="428650"/>
                  </a:lnTo>
                  <a:lnTo>
                    <a:pt x="376678" y="428650"/>
                  </a:lnTo>
                  <a:lnTo>
                    <a:pt x="375918" y="423259"/>
                  </a:lnTo>
                  <a:lnTo>
                    <a:pt x="375437" y="410667"/>
                  </a:lnTo>
                  <a:lnTo>
                    <a:pt x="378424" y="391668"/>
                  </a:lnTo>
                  <a:lnTo>
                    <a:pt x="378466" y="391400"/>
                  </a:lnTo>
                  <a:lnTo>
                    <a:pt x="386448" y="354517"/>
                  </a:lnTo>
                  <a:lnTo>
                    <a:pt x="399383" y="300017"/>
                  </a:lnTo>
                  <a:lnTo>
                    <a:pt x="435092" y="156199"/>
                  </a:lnTo>
                  <a:lnTo>
                    <a:pt x="447824" y="102939"/>
                  </a:lnTo>
                  <a:lnTo>
                    <a:pt x="455465" y="68120"/>
                  </a:lnTo>
                  <a:lnTo>
                    <a:pt x="457669" y="53949"/>
                  </a:lnTo>
                  <a:lnTo>
                    <a:pt x="371030" y="53949"/>
                  </a:lnTo>
                  <a:lnTo>
                    <a:pt x="357510" y="39636"/>
                  </a:lnTo>
                  <a:close/>
                </a:path>
                <a:path w="521335" h="496570">
                  <a:moveTo>
                    <a:pt x="513791" y="317080"/>
                  </a:moveTo>
                  <a:lnTo>
                    <a:pt x="489572" y="317080"/>
                  </a:lnTo>
                  <a:lnTo>
                    <a:pt x="485901" y="317449"/>
                  </a:lnTo>
                  <a:lnTo>
                    <a:pt x="462339" y="379288"/>
                  </a:lnTo>
                  <a:lnTo>
                    <a:pt x="451126" y="409567"/>
                  </a:lnTo>
                  <a:lnTo>
                    <a:pt x="428282" y="447001"/>
                  </a:lnTo>
                  <a:lnTo>
                    <a:pt x="406260" y="456907"/>
                  </a:lnTo>
                  <a:lnTo>
                    <a:pt x="469949" y="456907"/>
                  </a:lnTo>
                  <a:lnTo>
                    <a:pt x="493242" y="416166"/>
                  </a:lnTo>
                  <a:lnTo>
                    <a:pt x="511823" y="369105"/>
                  </a:lnTo>
                  <a:lnTo>
                    <a:pt x="520376" y="331596"/>
                  </a:lnTo>
                  <a:lnTo>
                    <a:pt x="520420" y="331323"/>
                  </a:lnTo>
                  <a:lnTo>
                    <a:pt x="520763" y="326986"/>
                  </a:lnTo>
                  <a:lnTo>
                    <a:pt x="520763" y="320382"/>
                  </a:lnTo>
                  <a:lnTo>
                    <a:pt x="513791" y="317080"/>
                  </a:lnTo>
                  <a:close/>
                </a:path>
                <a:path w="521335" h="496570">
                  <a:moveTo>
                    <a:pt x="421678" y="20916"/>
                  </a:moveTo>
                  <a:lnTo>
                    <a:pt x="406125" y="22981"/>
                  </a:lnTo>
                  <a:lnTo>
                    <a:pt x="392501" y="29175"/>
                  </a:lnTo>
                  <a:lnTo>
                    <a:pt x="380803" y="39497"/>
                  </a:lnTo>
                  <a:lnTo>
                    <a:pt x="371030" y="53949"/>
                  </a:lnTo>
                  <a:lnTo>
                    <a:pt x="457669" y="53949"/>
                  </a:lnTo>
                  <a:lnTo>
                    <a:pt x="457905" y="52432"/>
                  </a:lnTo>
                  <a:lnTo>
                    <a:pt x="458012" y="42938"/>
                  </a:lnTo>
                  <a:lnTo>
                    <a:pt x="454342" y="35598"/>
                  </a:lnTo>
                  <a:lnTo>
                    <a:pt x="421678" y="209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92177" y="6110314"/>
              <a:ext cx="521334" cy="496570"/>
            </a:xfrm>
            <a:custGeom>
              <a:avLst/>
              <a:gdLst/>
              <a:ahLst/>
              <a:cxnLst/>
              <a:rect l="l" t="t" r="r" b="b"/>
              <a:pathLst>
                <a:path w="521335" h="496570">
                  <a:moveTo>
                    <a:pt x="0" y="312678"/>
                  </a:moveTo>
                  <a:lnTo>
                    <a:pt x="3346" y="268639"/>
                  </a:lnTo>
                  <a:lnTo>
                    <a:pt x="13387" y="225480"/>
                  </a:lnTo>
                  <a:lnTo>
                    <a:pt x="30122" y="183203"/>
                  </a:lnTo>
                  <a:lnTo>
                    <a:pt x="53551" y="141806"/>
                  </a:lnTo>
                  <a:lnTo>
                    <a:pt x="83674" y="101290"/>
                  </a:lnTo>
                  <a:lnTo>
                    <a:pt x="126819" y="57388"/>
                  </a:lnTo>
                  <a:lnTo>
                    <a:pt x="172578" y="25873"/>
                  </a:lnTo>
                  <a:lnTo>
                    <a:pt x="220953" y="6743"/>
                  </a:lnTo>
                  <a:lnTo>
                    <a:pt x="271941" y="0"/>
                  </a:lnTo>
                  <a:lnTo>
                    <a:pt x="299191" y="3371"/>
                  </a:lnTo>
                  <a:lnTo>
                    <a:pt x="324788" y="13486"/>
                  </a:lnTo>
                  <a:lnTo>
                    <a:pt x="348735" y="30345"/>
                  </a:lnTo>
                  <a:lnTo>
                    <a:pt x="371030" y="53947"/>
                  </a:lnTo>
                  <a:lnTo>
                    <a:pt x="380801" y="39497"/>
                  </a:lnTo>
                  <a:lnTo>
                    <a:pt x="392499" y="29175"/>
                  </a:lnTo>
                  <a:lnTo>
                    <a:pt x="406123" y="22982"/>
                  </a:lnTo>
                  <a:lnTo>
                    <a:pt x="421675" y="20918"/>
                  </a:lnTo>
                  <a:lnTo>
                    <a:pt x="428625" y="21469"/>
                  </a:lnTo>
                  <a:lnTo>
                    <a:pt x="458007" y="42938"/>
                  </a:lnTo>
                  <a:lnTo>
                    <a:pt x="458007" y="51746"/>
                  </a:lnTo>
                  <a:lnTo>
                    <a:pt x="455461" y="68123"/>
                  </a:lnTo>
                  <a:lnTo>
                    <a:pt x="447823" y="102941"/>
                  </a:lnTo>
                  <a:lnTo>
                    <a:pt x="435093" y="156201"/>
                  </a:lnTo>
                  <a:lnTo>
                    <a:pt x="417271" y="227902"/>
                  </a:lnTo>
                  <a:lnTo>
                    <a:pt x="399380" y="300016"/>
                  </a:lnTo>
                  <a:lnTo>
                    <a:pt x="386443" y="354515"/>
                  </a:lnTo>
                  <a:lnTo>
                    <a:pt x="378461" y="391398"/>
                  </a:lnTo>
                  <a:lnTo>
                    <a:pt x="375434" y="410665"/>
                  </a:lnTo>
                  <a:lnTo>
                    <a:pt x="375915" y="423257"/>
                  </a:lnTo>
                  <a:lnTo>
                    <a:pt x="395985" y="456172"/>
                  </a:lnTo>
                  <a:lnTo>
                    <a:pt x="406261" y="456906"/>
                  </a:lnTo>
                  <a:lnTo>
                    <a:pt x="412867" y="456172"/>
                  </a:lnTo>
                  <a:lnTo>
                    <a:pt x="451126" y="409564"/>
                  </a:lnTo>
                  <a:lnTo>
                    <a:pt x="473421" y="341303"/>
                  </a:lnTo>
                  <a:lnTo>
                    <a:pt x="476586" y="331601"/>
                  </a:lnTo>
                  <a:lnTo>
                    <a:pt x="489569" y="317082"/>
                  </a:lnTo>
                  <a:lnTo>
                    <a:pt x="495440" y="317082"/>
                  </a:lnTo>
                  <a:lnTo>
                    <a:pt x="499844" y="317082"/>
                  </a:lnTo>
                  <a:lnTo>
                    <a:pt x="513790" y="317082"/>
                  </a:lnTo>
                  <a:lnTo>
                    <a:pt x="520763" y="320385"/>
                  </a:lnTo>
                  <a:lnTo>
                    <a:pt x="520763" y="326990"/>
                  </a:lnTo>
                  <a:lnTo>
                    <a:pt x="520419" y="331326"/>
                  </a:lnTo>
                  <a:lnTo>
                    <a:pt x="511817" y="369103"/>
                  </a:lnTo>
                  <a:lnTo>
                    <a:pt x="493238" y="416170"/>
                  </a:lnTo>
                  <a:lnTo>
                    <a:pt x="467228" y="460759"/>
                  </a:lnTo>
                  <a:lnTo>
                    <a:pt x="432822" y="489591"/>
                  </a:lnTo>
                  <a:lnTo>
                    <a:pt x="396352" y="496541"/>
                  </a:lnTo>
                  <a:lnTo>
                    <a:pt x="378392" y="495509"/>
                  </a:lnTo>
                  <a:lnTo>
                    <a:pt x="333596" y="480027"/>
                  </a:lnTo>
                  <a:lnTo>
                    <a:pt x="300567" y="445896"/>
                  </a:lnTo>
                  <a:lnTo>
                    <a:pt x="293961" y="429381"/>
                  </a:lnTo>
                  <a:lnTo>
                    <a:pt x="293227" y="428647"/>
                  </a:lnTo>
                  <a:lnTo>
                    <a:pt x="291759" y="429015"/>
                  </a:lnTo>
                  <a:lnTo>
                    <a:pt x="289557" y="430482"/>
                  </a:lnTo>
                  <a:lnTo>
                    <a:pt x="288089" y="431950"/>
                  </a:lnTo>
                  <a:lnTo>
                    <a:pt x="286621" y="433418"/>
                  </a:lnTo>
                  <a:lnTo>
                    <a:pt x="252537" y="461860"/>
                  </a:lnTo>
                  <a:lnTo>
                    <a:pt x="219645" y="481128"/>
                  </a:lnTo>
                  <a:lnTo>
                    <a:pt x="153036" y="496541"/>
                  </a:lnTo>
                  <a:lnTo>
                    <a:pt x="123653" y="493789"/>
                  </a:lnTo>
                  <a:lnTo>
                    <a:pt x="70256" y="471769"/>
                  </a:lnTo>
                  <a:lnTo>
                    <a:pt x="26010" y="427248"/>
                  </a:lnTo>
                  <a:lnTo>
                    <a:pt x="2890" y="357336"/>
                  </a:lnTo>
                  <a:lnTo>
                    <a:pt x="0" y="312678"/>
                  </a:lnTo>
                  <a:close/>
                </a:path>
                <a:path w="521335" h="496570">
                  <a:moveTo>
                    <a:pt x="350111" y="124410"/>
                  </a:moveTo>
                  <a:lnTo>
                    <a:pt x="350111" y="120006"/>
                  </a:lnTo>
                  <a:lnTo>
                    <a:pt x="348276" y="111933"/>
                  </a:lnTo>
                  <a:lnTo>
                    <a:pt x="328298" y="71907"/>
                  </a:lnTo>
                  <a:lnTo>
                    <a:pt x="296714" y="45690"/>
                  </a:lnTo>
                  <a:lnTo>
                    <a:pt x="268638" y="39635"/>
                  </a:lnTo>
                  <a:lnTo>
                    <a:pt x="249578" y="41768"/>
                  </a:lnTo>
                  <a:lnTo>
                    <a:pt x="212695" y="58833"/>
                  </a:lnTo>
                  <a:lnTo>
                    <a:pt x="178221" y="92138"/>
                  </a:lnTo>
                  <a:lnTo>
                    <a:pt x="150696" y="136728"/>
                  </a:lnTo>
                  <a:lnTo>
                    <a:pt x="125030" y="206846"/>
                  </a:lnTo>
                  <a:lnTo>
                    <a:pt x="112575" y="251573"/>
                  </a:lnTo>
                  <a:lnTo>
                    <a:pt x="102459" y="297126"/>
                  </a:lnTo>
                  <a:lnTo>
                    <a:pt x="94684" y="343505"/>
                  </a:lnTo>
                  <a:lnTo>
                    <a:pt x="94684" y="345707"/>
                  </a:lnTo>
                  <a:lnTo>
                    <a:pt x="94684" y="349744"/>
                  </a:lnTo>
                  <a:lnTo>
                    <a:pt x="94684" y="355616"/>
                  </a:lnTo>
                  <a:lnTo>
                    <a:pt x="94684" y="361487"/>
                  </a:lnTo>
                  <a:lnTo>
                    <a:pt x="94317" y="365891"/>
                  </a:lnTo>
                  <a:lnTo>
                    <a:pt x="98537" y="410665"/>
                  </a:lnTo>
                  <a:lnTo>
                    <a:pt x="123791" y="445346"/>
                  </a:lnTo>
                  <a:lnTo>
                    <a:pt x="160743" y="456906"/>
                  </a:lnTo>
                  <a:lnTo>
                    <a:pt x="181592" y="454635"/>
                  </a:lnTo>
                  <a:lnTo>
                    <a:pt x="222879" y="436469"/>
                  </a:lnTo>
                  <a:lnTo>
                    <a:pt x="261620" y="403440"/>
                  </a:lnTo>
                  <a:lnTo>
                    <a:pt x="291759" y="364424"/>
                  </a:lnTo>
                  <a:lnTo>
                    <a:pt x="309306" y="296507"/>
                  </a:lnTo>
                  <a:lnTo>
                    <a:pt x="321486" y="246619"/>
                  </a:lnTo>
                  <a:lnTo>
                    <a:pt x="333596" y="196455"/>
                  </a:lnTo>
                  <a:lnTo>
                    <a:pt x="342404" y="159366"/>
                  </a:lnTo>
                  <a:lnTo>
                    <a:pt x="347909" y="135351"/>
                  </a:lnTo>
                  <a:lnTo>
                    <a:pt x="350111" y="12441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5423592" y="4993957"/>
            <a:ext cx="146685" cy="349250"/>
            <a:chOff x="5423592" y="6462077"/>
            <a:chExt cx="146685" cy="349250"/>
          </a:xfrm>
        </p:grpSpPr>
        <p:sp>
          <p:nvSpPr>
            <p:cNvPr id="62" name="object 62"/>
            <p:cNvSpPr/>
            <p:nvPr/>
          </p:nvSpPr>
          <p:spPr>
            <a:xfrm>
              <a:off x="5424144" y="6462623"/>
              <a:ext cx="145415" cy="347980"/>
            </a:xfrm>
            <a:custGeom>
              <a:avLst/>
              <a:gdLst/>
              <a:ahLst/>
              <a:cxnLst/>
              <a:rect l="l" t="t" r="r" b="b"/>
              <a:pathLst>
                <a:path w="145414" h="347979">
                  <a:moveTo>
                    <a:pt x="64960" y="0"/>
                  </a:moveTo>
                  <a:lnTo>
                    <a:pt x="27180" y="11149"/>
                  </a:lnTo>
                  <a:lnTo>
                    <a:pt x="1100" y="53877"/>
                  </a:lnTo>
                  <a:lnTo>
                    <a:pt x="0" y="67157"/>
                  </a:lnTo>
                  <a:lnTo>
                    <a:pt x="0" y="94691"/>
                  </a:lnTo>
                  <a:lnTo>
                    <a:pt x="29861" y="122689"/>
                  </a:lnTo>
                  <a:lnTo>
                    <a:pt x="68262" y="133223"/>
                  </a:lnTo>
                  <a:lnTo>
                    <a:pt x="72656" y="132486"/>
                  </a:lnTo>
                  <a:lnTo>
                    <a:pt x="77063" y="132118"/>
                  </a:lnTo>
                  <a:lnTo>
                    <a:pt x="85877" y="132118"/>
                  </a:lnTo>
                  <a:lnTo>
                    <a:pt x="89179" y="131381"/>
                  </a:lnTo>
                  <a:lnTo>
                    <a:pt x="93586" y="128447"/>
                  </a:lnTo>
                  <a:lnTo>
                    <a:pt x="95783" y="127342"/>
                  </a:lnTo>
                  <a:lnTo>
                    <a:pt x="100190" y="125882"/>
                  </a:lnTo>
                  <a:lnTo>
                    <a:pt x="103492" y="124409"/>
                  </a:lnTo>
                  <a:lnTo>
                    <a:pt x="104584" y="123304"/>
                  </a:lnTo>
                  <a:lnTo>
                    <a:pt x="104584" y="136525"/>
                  </a:lnTo>
                  <a:lnTo>
                    <a:pt x="97982" y="179184"/>
                  </a:lnTo>
                  <a:lnTo>
                    <a:pt x="86969" y="216890"/>
                  </a:lnTo>
                  <a:lnTo>
                    <a:pt x="65924" y="261074"/>
                  </a:lnTo>
                  <a:lnTo>
                    <a:pt x="37085" y="297955"/>
                  </a:lnTo>
                  <a:lnTo>
                    <a:pt x="22745" y="313778"/>
                  </a:lnTo>
                  <a:lnTo>
                    <a:pt x="18719" y="319646"/>
                  </a:lnTo>
                  <a:lnTo>
                    <a:pt x="18719" y="325526"/>
                  </a:lnTo>
                  <a:lnTo>
                    <a:pt x="22021" y="330288"/>
                  </a:lnTo>
                  <a:lnTo>
                    <a:pt x="35229" y="343509"/>
                  </a:lnTo>
                  <a:lnTo>
                    <a:pt x="40004" y="346811"/>
                  </a:lnTo>
                  <a:lnTo>
                    <a:pt x="42938" y="346811"/>
                  </a:lnTo>
                  <a:lnTo>
                    <a:pt x="45135" y="347548"/>
                  </a:lnTo>
                  <a:lnTo>
                    <a:pt x="83667" y="307174"/>
                  </a:lnTo>
                  <a:lnTo>
                    <a:pt x="105552" y="274767"/>
                  </a:lnTo>
                  <a:lnTo>
                    <a:pt x="124685" y="233129"/>
                  </a:lnTo>
                  <a:lnTo>
                    <a:pt x="139753" y="180973"/>
                  </a:lnTo>
                  <a:lnTo>
                    <a:pt x="145326" y="124409"/>
                  </a:lnTo>
                  <a:lnTo>
                    <a:pt x="143330" y="92343"/>
                  </a:lnTo>
                  <a:lnTo>
                    <a:pt x="130670" y="43899"/>
                  </a:lnTo>
                  <a:lnTo>
                    <a:pt x="94133" y="6883"/>
                  </a:lnTo>
                  <a:lnTo>
                    <a:pt x="79959" y="1721"/>
                  </a:lnTo>
                  <a:lnTo>
                    <a:pt x="649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424143" y="6462628"/>
              <a:ext cx="145415" cy="347980"/>
            </a:xfrm>
            <a:custGeom>
              <a:avLst/>
              <a:gdLst/>
              <a:ahLst/>
              <a:cxnLst/>
              <a:rect l="l" t="t" r="r" b="b"/>
              <a:pathLst>
                <a:path w="145414" h="347979">
                  <a:moveTo>
                    <a:pt x="0" y="94684"/>
                  </a:moveTo>
                  <a:lnTo>
                    <a:pt x="0" y="89093"/>
                  </a:lnTo>
                  <a:lnTo>
                    <a:pt x="0" y="84362"/>
                  </a:lnTo>
                  <a:lnTo>
                    <a:pt x="0" y="77911"/>
                  </a:lnTo>
                  <a:lnTo>
                    <a:pt x="0" y="67159"/>
                  </a:lnTo>
                  <a:lnTo>
                    <a:pt x="1100" y="53879"/>
                  </a:lnTo>
                  <a:lnTo>
                    <a:pt x="27180" y="11147"/>
                  </a:lnTo>
                  <a:lnTo>
                    <a:pt x="64957" y="0"/>
                  </a:lnTo>
                  <a:lnTo>
                    <a:pt x="79958" y="1720"/>
                  </a:lnTo>
                  <a:lnTo>
                    <a:pt x="120006" y="27524"/>
                  </a:lnTo>
                  <a:lnTo>
                    <a:pt x="138448" y="65508"/>
                  </a:lnTo>
                  <a:lnTo>
                    <a:pt x="145329" y="124410"/>
                  </a:lnTo>
                  <a:lnTo>
                    <a:pt x="144709" y="143540"/>
                  </a:lnTo>
                  <a:lnTo>
                    <a:pt x="135420" y="199277"/>
                  </a:lnTo>
                  <a:lnTo>
                    <a:pt x="118699" y="248202"/>
                  </a:lnTo>
                  <a:lnTo>
                    <a:pt x="98537" y="286530"/>
                  </a:lnTo>
                  <a:lnTo>
                    <a:pt x="69361" y="323962"/>
                  </a:lnTo>
                  <a:lnTo>
                    <a:pt x="45140" y="347542"/>
                  </a:lnTo>
                  <a:lnTo>
                    <a:pt x="42938" y="346808"/>
                  </a:lnTo>
                  <a:lnTo>
                    <a:pt x="40001" y="346808"/>
                  </a:lnTo>
                  <a:lnTo>
                    <a:pt x="35231" y="343505"/>
                  </a:lnTo>
                  <a:lnTo>
                    <a:pt x="28625" y="336899"/>
                  </a:lnTo>
                  <a:lnTo>
                    <a:pt x="22019" y="330293"/>
                  </a:lnTo>
                  <a:lnTo>
                    <a:pt x="18716" y="325523"/>
                  </a:lnTo>
                  <a:lnTo>
                    <a:pt x="18716" y="322586"/>
                  </a:lnTo>
                  <a:lnTo>
                    <a:pt x="18716" y="319650"/>
                  </a:lnTo>
                  <a:lnTo>
                    <a:pt x="22753" y="313779"/>
                  </a:lnTo>
                  <a:lnTo>
                    <a:pt x="30827" y="304971"/>
                  </a:lnTo>
                  <a:lnTo>
                    <a:pt x="37089" y="297952"/>
                  </a:lnTo>
                  <a:lnTo>
                    <a:pt x="65920" y="261069"/>
                  </a:lnTo>
                  <a:lnTo>
                    <a:pt x="86977" y="216892"/>
                  </a:lnTo>
                  <a:lnTo>
                    <a:pt x="97987" y="179184"/>
                  </a:lnTo>
                  <a:lnTo>
                    <a:pt x="104593" y="136521"/>
                  </a:lnTo>
                  <a:lnTo>
                    <a:pt x="104593" y="123309"/>
                  </a:lnTo>
                  <a:lnTo>
                    <a:pt x="103492" y="124410"/>
                  </a:lnTo>
                  <a:lnTo>
                    <a:pt x="102024" y="125144"/>
                  </a:lnTo>
                  <a:lnTo>
                    <a:pt x="100189" y="125878"/>
                  </a:lnTo>
                  <a:lnTo>
                    <a:pt x="97987" y="126612"/>
                  </a:lnTo>
                  <a:lnTo>
                    <a:pt x="95785" y="127346"/>
                  </a:lnTo>
                  <a:lnTo>
                    <a:pt x="93583" y="128447"/>
                  </a:lnTo>
                  <a:lnTo>
                    <a:pt x="91381" y="129915"/>
                  </a:lnTo>
                  <a:lnTo>
                    <a:pt x="89179" y="131383"/>
                  </a:lnTo>
                  <a:lnTo>
                    <a:pt x="85876" y="132117"/>
                  </a:lnTo>
                  <a:lnTo>
                    <a:pt x="81472" y="132117"/>
                  </a:lnTo>
                  <a:lnTo>
                    <a:pt x="77068" y="132117"/>
                  </a:lnTo>
                  <a:lnTo>
                    <a:pt x="72664" y="132484"/>
                  </a:lnTo>
                  <a:lnTo>
                    <a:pt x="68260" y="133218"/>
                  </a:lnTo>
                  <a:lnTo>
                    <a:pt x="54085" y="132048"/>
                  </a:lnTo>
                  <a:lnTo>
                    <a:pt x="41286" y="128539"/>
                  </a:lnTo>
                  <a:lnTo>
                    <a:pt x="29863" y="122690"/>
                  </a:lnTo>
                  <a:lnTo>
                    <a:pt x="19817" y="114501"/>
                  </a:lnTo>
                  <a:lnTo>
                    <a:pt x="0" y="9468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5871683" y="4363096"/>
            <a:ext cx="422275" cy="777875"/>
            <a:chOff x="5871683" y="5831216"/>
            <a:chExt cx="422275" cy="777875"/>
          </a:xfrm>
        </p:grpSpPr>
        <p:sp>
          <p:nvSpPr>
            <p:cNvPr id="65" name="object 65"/>
            <p:cNvSpPr/>
            <p:nvPr/>
          </p:nvSpPr>
          <p:spPr>
            <a:xfrm>
              <a:off x="5872238" y="5831763"/>
              <a:ext cx="421005" cy="776605"/>
            </a:xfrm>
            <a:custGeom>
              <a:avLst/>
              <a:gdLst/>
              <a:ahLst/>
              <a:cxnLst/>
              <a:rect l="l" t="t" r="r" b="b"/>
              <a:pathLst>
                <a:path w="421004" h="776604">
                  <a:moveTo>
                    <a:pt x="222402" y="0"/>
                  </a:moveTo>
                  <a:lnTo>
                    <a:pt x="213588" y="0"/>
                  </a:lnTo>
                  <a:lnTo>
                    <a:pt x="207743" y="826"/>
                  </a:lnTo>
                  <a:lnTo>
                    <a:pt x="192398" y="2201"/>
                  </a:lnTo>
                  <a:lnTo>
                    <a:pt x="53949" y="12103"/>
                  </a:lnTo>
                  <a:lnTo>
                    <a:pt x="48082" y="12103"/>
                  </a:lnTo>
                  <a:lnTo>
                    <a:pt x="43675" y="16878"/>
                  </a:lnTo>
                  <a:lnTo>
                    <a:pt x="36334" y="51739"/>
                  </a:lnTo>
                  <a:lnTo>
                    <a:pt x="35713" y="54222"/>
                  </a:lnTo>
                  <a:lnTo>
                    <a:pt x="35598" y="54686"/>
                  </a:lnTo>
                  <a:lnTo>
                    <a:pt x="36703" y="57251"/>
                  </a:lnTo>
                  <a:lnTo>
                    <a:pt x="42570" y="61658"/>
                  </a:lnTo>
                  <a:lnTo>
                    <a:pt x="45135" y="62750"/>
                  </a:lnTo>
                  <a:lnTo>
                    <a:pt x="75971" y="62750"/>
                  </a:lnTo>
                  <a:lnTo>
                    <a:pt x="94273" y="64543"/>
                  </a:lnTo>
                  <a:lnTo>
                    <a:pt x="107346" y="67711"/>
                  </a:lnTo>
                  <a:lnTo>
                    <a:pt x="115190" y="72253"/>
                  </a:lnTo>
                  <a:lnTo>
                    <a:pt x="117805" y="78168"/>
                  </a:lnTo>
                  <a:lnTo>
                    <a:pt x="115603" y="91602"/>
                  </a:lnTo>
                  <a:lnTo>
                    <a:pt x="97988" y="167350"/>
                  </a:lnTo>
                  <a:lnTo>
                    <a:pt x="82576" y="229667"/>
                  </a:lnTo>
                  <a:lnTo>
                    <a:pt x="62763" y="308279"/>
                  </a:lnTo>
                  <a:lnTo>
                    <a:pt x="42460" y="387892"/>
                  </a:lnTo>
                  <a:lnTo>
                    <a:pt x="26701" y="450576"/>
                  </a:lnTo>
                  <a:lnTo>
                    <a:pt x="15486" y="496335"/>
                  </a:lnTo>
                  <a:lnTo>
                    <a:pt x="4955" y="544434"/>
                  </a:lnTo>
                  <a:lnTo>
                    <a:pt x="0" y="589026"/>
                  </a:lnTo>
                  <a:lnTo>
                    <a:pt x="0" y="598932"/>
                  </a:lnTo>
                  <a:lnTo>
                    <a:pt x="3304" y="642492"/>
                  </a:lnTo>
                  <a:lnTo>
                    <a:pt x="12114" y="679581"/>
                  </a:lnTo>
                  <a:lnTo>
                    <a:pt x="46244" y="734354"/>
                  </a:lnTo>
                  <a:lnTo>
                    <a:pt x="93859" y="765727"/>
                  </a:lnTo>
                  <a:lnTo>
                    <a:pt x="146431" y="776185"/>
                  </a:lnTo>
                  <a:lnTo>
                    <a:pt x="195698" y="769994"/>
                  </a:lnTo>
                  <a:lnTo>
                    <a:pt x="243317" y="751417"/>
                  </a:lnTo>
                  <a:lnTo>
                    <a:pt x="267012" y="735457"/>
                  </a:lnTo>
                  <a:lnTo>
                    <a:pt x="151942" y="735457"/>
                  </a:lnTo>
                  <a:lnTo>
                    <a:pt x="139276" y="734354"/>
                  </a:lnTo>
                  <a:lnTo>
                    <a:pt x="96338" y="702978"/>
                  </a:lnTo>
                  <a:lnTo>
                    <a:pt x="83122" y="663340"/>
                  </a:lnTo>
                  <a:lnTo>
                    <a:pt x="81470" y="638568"/>
                  </a:lnTo>
                  <a:lnTo>
                    <a:pt x="82984" y="615308"/>
                  </a:lnTo>
                  <a:lnTo>
                    <a:pt x="95100" y="548152"/>
                  </a:lnTo>
                  <a:lnTo>
                    <a:pt x="105702" y="504253"/>
                  </a:lnTo>
                  <a:lnTo>
                    <a:pt x="128816" y="409562"/>
                  </a:lnTo>
                  <a:lnTo>
                    <a:pt x="135420" y="400761"/>
                  </a:lnTo>
                  <a:lnTo>
                    <a:pt x="139551" y="394703"/>
                  </a:lnTo>
                  <a:lnTo>
                    <a:pt x="168452" y="363874"/>
                  </a:lnTo>
                  <a:lnTo>
                    <a:pt x="201202" y="337173"/>
                  </a:lnTo>
                  <a:lnTo>
                    <a:pt x="220192" y="326986"/>
                  </a:lnTo>
                  <a:lnTo>
                    <a:pt x="149733" y="326986"/>
                  </a:lnTo>
                  <a:lnTo>
                    <a:pt x="149733" y="324789"/>
                  </a:lnTo>
                  <a:lnTo>
                    <a:pt x="154139" y="303872"/>
                  </a:lnTo>
                  <a:lnTo>
                    <a:pt x="157650" y="292721"/>
                  </a:lnTo>
                  <a:lnTo>
                    <a:pt x="161570" y="279095"/>
                  </a:lnTo>
                  <a:lnTo>
                    <a:pt x="175535" y="224735"/>
                  </a:lnTo>
                  <a:lnTo>
                    <a:pt x="184898" y="186202"/>
                  </a:lnTo>
                  <a:lnTo>
                    <a:pt x="189369" y="167350"/>
                  </a:lnTo>
                  <a:lnTo>
                    <a:pt x="205747" y="102185"/>
                  </a:lnTo>
                  <a:lnTo>
                    <a:pt x="217334" y="54686"/>
                  </a:lnTo>
                  <a:lnTo>
                    <a:pt x="224468" y="23462"/>
                  </a:lnTo>
                  <a:lnTo>
                    <a:pt x="226809" y="9905"/>
                  </a:lnTo>
                  <a:lnTo>
                    <a:pt x="226809" y="3301"/>
                  </a:lnTo>
                  <a:lnTo>
                    <a:pt x="222402" y="0"/>
                  </a:lnTo>
                  <a:close/>
                </a:path>
                <a:path w="421004" h="776604">
                  <a:moveTo>
                    <a:pt x="367545" y="318185"/>
                  </a:moveTo>
                  <a:lnTo>
                    <a:pt x="258737" y="318185"/>
                  </a:lnTo>
                  <a:lnTo>
                    <a:pt x="288116" y="323277"/>
                  </a:lnTo>
                  <a:lnTo>
                    <a:pt x="309103" y="338551"/>
                  </a:lnTo>
                  <a:lnTo>
                    <a:pt x="321628" y="363874"/>
                  </a:lnTo>
                  <a:lnTo>
                    <a:pt x="321696" y="364011"/>
                  </a:lnTo>
                  <a:lnTo>
                    <a:pt x="325894" y="399656"/>
                  </a:lnTo>
                  <a:lnTo>
                    <a:pt x="325894" y="406260"/>
                  </a:lnTo>
                  <a:lnTo>
                    <a:pt x="320940" y="454151"/>
                  </a:lnTo>
                  <a:lnTo>
                    <a:pt x="306070" y="522960"/>
                  </a:lnTo>
                  <a:lnTo>
                    <a:pt x="296369" y="559917"/>
                  </a:lnTo>
                  <a:lnTo>
                    <a:pt x="278205" y="617720"/>
                  </a:lnTo>
                  <a:lnTo>
                    <a:pt x="260801" y="656044"/>
                  </a:lnTo>
                  <a:lnTo>
                    <a:pt x="225704" y="700227"/>
                  </a:lnTo>
                  <a:lnTo>
                    <a:pt x="188547" y="726647"/>
                  </a:lnTo>
                  <a:lnTo>
                    <a:pt x="151942" y="735457"/>
                  </a:lnTo>
                  <a:lnTo>
                    <a:pt x="267012" y="735457"/>
                  </a:lnTo>
                  <a:lnTo>
                    <a:pt x="333603" y="677100"/>
                  </a:lnTo>
                  <a:lnTo>
                    <a:pt x="364911" y="636542"/>
                  </a:lnTo>
                  <a:lnTo>
                    <a:pt x="389262" y="594132"/>
                  </a:lnTo>
                  <a:lnTo>
                    <a:pt x="406656" y="549871"/>
                  </a:lnTo>
                  <a:lnTo>
                    <a:pt x="416982" y="504253"/>
                  </a:lnTo>
                  <a:lnTo>
                    <a:pt x="420573" y="455802"/>
                  </a:lnTo>
                  <a:lnTo>
                    <a:pt x="417476" y="418924"/>
                  </a:lnTo>
                  <a:lnTo>
                    <a:pt x="409290" y="385346"/>
                  </a:lnTo>
                  <a:lnTo>
                    <a:pt x="396011" y="355068"/>
                  </a:lnTo>
                  <a:lnTo>
                    <a:pt x="377634" y="328091"/>
                  </a:lnTo>
                  <a:lnTo>
                    <a:pt x="367545" y="318185"/>
                  </a:lnTo>
                  <a:close/>
                </a:path>
                <a:path w="421004" h="776604">
                  <a:moveTo>
                    <a:pt x="267538" y="277444"/>
                  </a:moveTo>
                  <a:lnTo>
                    <a:pt x="211113" y="288455"/>
                  </a:lnTo>
                  <a:lnTo>
                    <a:pt x="156337" y="321487"/>
                  </a:lnTo>
                  <a:lnTo>
                    <a:pt x="151942" y="325894"/>
                  </a:lnTo>
                  <a:lnTo>
                    <a:pt x="149733" y="326986"/>
                  </a:lnTo>
                  <a:lnTo>
                    <a:pt x="220192" y="326986"/>
                  </a:lnTo>
                  <a:lnTo>
                    <a:pt x="230037" y="323136"/>
                  </a:lnTo>
                  <a:lnTo>
                    <a:pt x="239741" y="320386"/>
                  </a:lnTo>
                  <a:lnTo>
                    <a:pt x="249306" y="318735"/>
                  </a:lnTo>
                  <a:lnTo>
                    <a:pt x="258737" y="318185"/>
                  </a:lnTo>
                  <a:lnTo>
                    <a:pt x="367545" y="318185"/>
                  </a:lnTo>
                  <a:lnTo>
                    <a:pt x="355065" y="305931"/>
                  </a:lnTo>
                  <a:lnTo>
                    <a:pt x="329191" y="290104"/>
                  </a:lnTo>
                  <a:lnTo>
                    <a:pt x="300015" y="280609"/>
                  </a:lnTo>
                  <a:lnTo>
                    <a:pt x="267538" y="2774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872234" y="5831766"/>
              <a:ext cx="421005" cy="776605"/>
            </a:xfrm>
            <a:custGeom>
              <a:avLst/>
              <a:gdLst/>
              <a:ahLst/>
              <a:cxnLst/>
              <a:rect l="l" t="t" r="r" b="b"/>
              <a:pathLst>
                <a:path w="421004" h="776604">
                  <a:moveTo>
                    <a:pt x="36332" y="51746"/>
                  </a:moveTo>
                  <a:lnTo>
                    <a:pt x="48076" y="12110"/>
                  </a:lnTo>
                  <a:lnTo>
                    <a:pt x="53947" y="12110"/>
                  </a:lnTo>
                  <a:lnTo>
                    <a:pt x="59315" y="11766"/>
                  </a:lnTo>
                  <a:lnTo>
                    <a:pt x="98950" y="9014"/>
                  </a:lnTo>
                  <a:lnTo>
                    <a:pt x="167555" y="4128"/>
                  </a:lnTo>
                  <a:lnTo>
                    <a:pt x="207741" y="825"/>
                  </a:lnTo>
                  <a:lnTo>
                    <a:pt x="213590" y="0"/>
                  </a:lnTo>
                  <a:lnTo>
                    <a:pt x="222397" y="0"/>
                  </a:lnTo>
                  <a:lnTo>
                    <a:pt x="226801" y="3302"/>
                  </a:lnTo>
                  <a:lnTo>
                    <a:pt x="226801" y="9908"/>
                  </a:lnTo>
                  <a:lnTo>
                    <a:pt x="224462" y="23464"/>
                  </a:lnTo>
                  <a:lnTo>
                    <a:pt x="217443" y="54223"/>
                  </a:lnTo>
                  <a:lnTo>
                    <a:pt x="205745" y="102184"/>
                  </a:lnTo>
                  <a:lnTo>
                    <a:pt x="189368" y="167348"/>
                  </a:lnTo>
                  <a:lnTo>
                    <a:pt x="184895" y="186203"/>
                  </a:lnTo>
                  <a:lnTo>
                    <a:pt x="175537" y="224737"/>
                  </a:lnTo>
                  <a:lnTo>
                    <a:pt x="165903" y="262996"/>
                  </a:lnTo>
                  <a:lnTo>
                    <a:pt x="154137" y="303870"/>
                  </a:lnTo>
                  <a:lnTo>
                    <a:pt x="149733" y="324788"/>
                  </a:lnTo>
                  <a:lnTo>
                    <a:pt x="149733" y="326990"/>
                  </a:lnTo>
                  <a:lnTo>
                    <a:pt x="151935" y="325889"/>
                  </a:lnTo>
                  <a:lnTo>
                    <a:pt x="156339" y="321486"/>
                  </a:lnTo>
                  <a:lnTo>
                    <a:pt x="183519" y="302218"/>
                  </a:lnTo>
                  <a:lnTo>
                    <a:pt x="211112" y="288456"/>
                  </a:lnTo>
                  <a:lnTo>
                    <a:pt x="239118" y="280199"/>
                  </a:lnTo>
                  <a:lnTo>
                    <a:pt x="267538" y="277446"/>
                  </a:lnTo>
                  <a:lnTo>
                    <a:pt x="300016" y="280612"/>
                  </a:lnTo>
                  <a:lnTo>
                    <a:pt x="355065" y="305934"/>
                  </a:lnTo>
                  <a:lnTo>
                    <a:pt x="396008" y="355065"/>
                  </a:lnTo>
                  <a:lnTo>
                    <a:pt x="417477" y="418922"/>
                  </a:lnTo>
                  <a:lnTo>
                    <a:pt x="420574" y="455805"/>
                  </a:lnTo>
                  <a:lnTo>
                    <a:pt x="417095" y="503764"/>
                  </a:lnTo>
                  <a:lnTo>
                    <a:pt x="406657" y="549873"/>
                  </a:lnTo>
                  <a:lnTo>
                    <a:pt x="389262" y="594132"/>
                  </a:lnTo>
                  <a:lnTo>
                    <a:pt x="364908" y="636542"/>
                  </a:lnTo>
                  <a:lnTo>
                    <a:pt x="333596" y="677102"/>
                  </a:lnTo>
                  <a:lnTo>
                    <a:pt x="289282" y="720453"/>
                  </a:lnTo>
                  <a:lnTo>
                    <a:pt x="243316" y="751418"/>
                  </a:lnTo>
                  <a:lnTo>
                    <a:pt x="195699" y="769997"/>
                  </a:lnTo>
                  <a:lnTo>
                    <a:pt x="146430" y="776190"/>
                  </a:lnTo>
                  <a:lnTo>
                    <a:pt x="119525" y="773575"/>
                  </a:lnTo>
                  <a:lnTo>
                    <a:pt x="69430" y="752657"/>
                  </a:lnTo>
                  <a:lnTo>
                    <a:pt x="26423" y="710200"/>
                  </a:lnTo>
                  <a:lnTo>
                    <a:pt x="3302" y="642490"/>
                  </a:lnTo>
                  <a:lnTo>
                    <a:pt x="0" y="598932"/>
                  </a:lnTo>
                  <a:lnTo>
                    <a:pt x="0" y="589024"/>
                  </a:lnTo>
                  <a:lnTo>
                    <a:pt x="4954" y="544434"/>
                  </a:lnTo>
                  <a:lnTo>
                    <a:pt x="15482" y="496335"/>
                  </a:lnTo>
                  <a:lnTo>
                    <a:pt x="26698" y="450575"/>
                  </a:lnTo>
                  <a:lnTo>
                    <a:pt x="42456" y="387888"/>
                  </a:lnTo>
                  <a:lnTo>
                    <a:pt x="62755" y="308274"/>
                  </a:lnTo>
                  <a:lnTo>
                    <a:pt x="82573" y="229664"/>
                  </a:lnTo>
                  <a:lnTo>
                    <a:pt x="97987" y="167349"/>
                  </a:lnTo>
                  <a:lnTo>
                    <a:pt x="108996" y="121328"/>
                  </a:lnTo>
                  <a:lnTo>
                    <a:pt x="115602" y="91601"/>
                  </a:lnTo>
                  <a:lnTo>
                    <a:pt x="117804" y="78169"/>
                  </a:lnTo>
                  <a:lnTo>
                    <a:pt x="115189" y="72251"/>
                  </a:lnTo>
                  <a:lnTo>
                    <a:pt x="107345" y="67710"/>
                  </a:lnTo>
                  <a:lnTo>
                    <a:pt x="94271" y="64544"/>
                  </a:lnTo>
                  <a:lnTo>
                    <a:pt x="75967" y="62755"/>
                  </a:lnTo>
                  <a:lnTo>
                    <a:pt x="72298" y="62755"/>
                  </a:lnTo>
                  <a:lnTo>
                    <a:pt x="69361" y="62755"/>
                  </a:lnTo>
                  <a:lnTo>
                    <a:pt x="45140" y="62755"/>
                  </a:lnTo>
                  <a:lnTo>
                    <a:pt x="42571" y="61654"/>
                  </a:lnTo>
                  <a:lnTo>
                    <a:pt x="39635" y="59452"/>
                  </a:lnTo>
                  <a:lnTo>
                    <a:pt x="36699" y="57250"/>
                  </a:lnTo>
                  <a:lnTo>
                    <a:pt x="35598" y="54682"/>
                  </a:lnTo>
                  <a:lnTo>
                    <a:pt x="36332" y="51746"/>
                  </a:lnTo>
                  <a:close/>
                </a:path>
                <a:path w="421004" h="776604">
                  <a:moveTo>
                    <a:pt x="325889" y="406261"/>
                  </a:moveTo>
                  <a:lnTo>
                    <a:pt x="325889" y="399655"/>
                  </a:lnTo>
                  <a:lnTo>
                    <a:pt x="321692" y="364011"/>
                  </a:lnTo>
                  <a:lnTo>
                    <a:pt x="309100" y="338551"/>
                  </a:lnTo>
                  <a:lnTo>
                    <a:pt x="288112" y="323275"/>
                  </a:lnTo>
                  <a:lnTo>
                    <a:pt x="258730" y="318183"/>
                  </a:lnTo>
                  <a:lnTo>
                    <a:pt x="249303" y="318733"/>
                  </a:lnTo>
                  <a:lnTo>
                    <a:pt x="210493" y="331738"/>
                  </a:lnTo>
                  <a:lnTo>
                    <a:pt x="175881" y="357130"/>
                  </a:lnTo>
                  <a:lnTo>
                    <a:pt x="144228" y="388645"/>
                  </a:lnTo>
                  <a:lnTo>
                    <a:pt x="135420" y="400756"/>
                  </a:lnTo>
                  <a:lnTo>
                    <a:pt x="128814" y="409564"/>
                  </a:lnTo>
                  <a:lnTo>
                    <a:pt x="105694" y="504248"/>
                  </a:lnTo>
                  <a:lnTo>
                    <a:pt x="95096" y="548150"/>
                  </a:lnTo>
                  <a:lnTo>
                    <a:pt x="82986" y="615309"/>
                  </a:lnTo>
                  <a:lnTo>
                    <a:pt x="81472" y="638568"/>
                  </a:lnTo>
                  <a:lnTo>
                    <a:pt x="83123" y="663340"/>
                  </a:lnTo>
                  <a:lnTo>
                    <a:pt x="96335" y="702975"/>
                  </a:lnTo>
                  <a:lnTo>
                    <a:pt x="127713" y="731050"/>
                  </a:lnTo>
                  <a:lnTo>
                    <a:pt x="151935" y="735454"/>
                  </a:lnTo>
                  <a:lnTo>
                    <a:pt x="170170" y="733252"/>
                  </a:lnTo>
                  <a:lnTo>
                    <a:pt x="207052" y="715636"/>
                  </a:lnTo>
                  <a:lnTo>
                    <a:pt x="238775" y="686873"/>
                  </a:lnTo>
                  <a:lnTo>
                    <a:pt x="269739" y="638568"/>
                  </a:lnTo>
                  <a:lnTo>
                    <a:pt x="287080" y="591501"/>
                  </a:lnTo>
                  <a:lnTo>
                    <a:pt x="306072" y="522965"/>
                  </a:lnTo>
                  <a:lnTo>
                    <a:pt x="320935" y="454154"/>
                  </a:lnTo>
                  <a:lnTo>
                    <a:pt x="324651" y="427593"/>
                  </a:lnTo>
                  <a:lnTo>
                    <a:pt x="325889" y="40626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6292532" y="4274820"/>
            <a:ext cx="560133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500" spc="-844" dirty="0">
                <a:solidFill>
                  <a:srgbClr val="FFFFFF"/>
                </a:solidFill>
                <a:latin typeface="Malgun Gothic"/>
                <a:cs typeface="Malgun Gothic"/>
              </a:rPr>
              <a:t>의</a:t>
            </a:r>
            <a:r>
              <a:rPr sz="6500" spc="-11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500" spc="-844" dirty="0">
                <a:solidFill>
                  <a:srgbClr val="FFFFFF"/>
                </a:solidFill>
                <a:latin typeface="Malgun Gothic"/>
                <a:cs typeface="Malgun Gothic"/>
              </a:rPr>
              <a:t>값을</a:t>
            </a:r>
            <a:r>
              <a:rPr sz="6500" spc="-112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6500" spc="-590" dirty="0">
                <a:solidFill>
                  <a:srgbClr val="FFFFFF"/>
                </a:solidFill>
                <a:latin typeface="Malgun Gothic"/>
                <a:cs typeface="Malgun Gothic"/>
              </a:rPr>
              <a:t>구하시오.</a:t>
            </a:r>
            <a:endParaRPr sz="6500">
              <a:latin typeface="Malgun Gothic"/>
              <a:cs typeface="Malgun Gothic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93413EC0-6864-E324-764C-9D7CD955E483}"/>
              </a:ext>
            </a:extLst>
          </p:cNvPr>
          <p:cNvGrpSpPr/>
          <p:nvPr/>
        </p:nvGrpSpPr>
        <p:grpSpPr>
          <a:xfrm>
            <a:off x="9947609" y="6177801"/>
            <a:ext cx="4679788" cy="753942"/>
            <a:chOff x="840607" y="2390320"/>
            <a:chExt cx="4679788" cy="753942"/>
          </a:xfrm>
        </p:grpSpPr>
        <p:grpSp>
          <p:nvGrpSpPr>
            <p:cNvPr id="69" name="object 3">
              <a:extLst>
                <a:ext uri="{FF2B5EF4-FFF2-40B4-BE49-F238E27FC236}">
                  <a16:creationId xmlns:a16="http://schemas.microsoft.com/office/drawing/2014/main" id="{8F961A03-722D-834B-2BF1-6C90991BC8E3}"/>
                </a:ext>
              </a:extLst>
            </p:cNvPr>
            <p:cNvGrpSpPr/>
            <p:nvPr/>
          </p:nvGrpSpPr>
          <p:grpSpPr>
            <a:xfrm>
              <a:off x="840607" y="2604614"/>
              <a:ext cx="401955" cy="382905"/>
              <a:chOff x="840607" y="2604614"/>
              <a:chExt cx="401955" cy="382905"/>
            </a:xfrm>
          </p:grpSpPr>
          <p:sp>
            <p:nvSpPr>
              <p:cNvPr id="91" name="object 4">
                <a:extLst>
                  <a:ext uri="{FF2B5EF4-FFF2-40B4-BE49-F238E27FC236}">
                    <a16:creationId xmlns:a16="http://schemas.microsoft.com/office/drawing/2014/main" id="{E6C63069-F63E-F345-5326-3D826FDCCF21}"/>
                  </a:ext>
                </a:extLst>
              </p:cNvPr>
              <p:cNvSpPr/>
              <p:nvPr/>
            </p:nvSpPr>
            <p:spPr>
              <a:xfrm>
                <a:off x="841030" y="2605036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4" h="382269">
                    <a:moveTo>
                      <a:pt x="209210" y="0"/>
                    </a:moveTo>
                    <a:lnTo>
                      <a:pt x="169984" y="5185"/>
                    </a:lnTo>
                    <a:lnTo>
                      <a:pt x="132768" y="19904"/>
                    </a:lnTo>
                    <a:lnTo>
                      <a:pt x="97564" y="44151"/>
                    </a:lnTo>
                    <a:lnTo>
                      <a:pt x="64372" y="77927"/>
                    </a:lnTo>
                    <a:lnTo>
                      <a:pt x="36209" y="116994"/>
                    </a:lnTo>
                    <a:lnTo>
                      <a:pt x="16093" y="157119"/>
                    </a:lnTo>
                    <a:lnTo>
                      <a:pt x="4023" y="198304"/>
                    </a:lnTo>
                    <a:lnTo>
                      <a:pt x="0" y="240550"/>
                    </a:lnTo>
                    <a:lnTo>
                      <a:pt x="2083" y="272740"/>
                    </a:lnTo>
                    <a:lnTo>
                      <a:pt x="2127" y="273428"/>
                    </a:lnTo>
                    <a:lnTo>
                      <a:pt x="2223" y="274906"/>
                    </a:lnTo>
                    <a:lnTo>
                      <a:pt x="20010" y="328693"/>
                    </a:lnTo>
                    <a:lnTo>
                      <a:pt x="54049" y="362945"/>
                    </a:lnTo>
                    <a:lnTo>
                      <a:pt x="95129" y="379886"/>
                    </a:lnTo>
                    <a:lnTo>
                      <a:pt x="117734" y="382003"/>
                    </a:lnTo>
                    <a:lnTo>
                      <a:pt x="143462" y="379038"/>
                    </a:lnTo>
                    <a:lnTo>
                      <a:pt x="168978" y="370144"/>
                    </a:lnTo>
                    <a:lnTo>
                      <a:pt x="194283" y="355321"/>
                    </a:lnTo>
                    <a:lnTo>
                      <a:pt x="198890" y="351510"/>
                    </a:lnTo>
                    <a:lnTo>
                      <a:pt x="123663" y="351510"/>
                    </a:lnTo>
                    <a:lnTo>
                      <a:pt x="113446" y="350236"/>
                    </a:lnTo>
                    <a:lnTo>
                      <a:pt x="80571" y="327575"/>
                    </a:lnTo>
                    <a:lnTo>
                      <a:pt x="72007" y="283958"/>
                    </a:lnTo>
                    <a:lnTo>
                      <a:pt x="71996" y="283743"/>
                    </a:lnTo>
                    <a:lnTo>
                      <a:pt x="72560" y="281495"/>
                    </a:lnTo>
                    <a:lnTo>
                      <a:pt x="72843" y="278104"/>
                    </a:lnTo>
                    <a:lnTo>
                      <a:pt x="72843" y="264261"/>
                    </a:lnTo>
                    <a:lnTo>
                      <a:pt x="78825" y="228583"/>
                    </a:lnTo>
                    <a:lnTo>
                      <a:pt x="96188" y="159132"/>
                    </a:lnTo>
                    <a:lnTo>
                      <a:pt x="115934" y="105192"/>
                    </a:lnTo>
                    <a:lnTo>
                      <a:pt x="137109" y="70883"/>
                    </a:lnTo>
                    <a:lnTo>
                      <a:pt x="177660" y="37055"/>
                    </a:lnTo>
                    <a:lnTo>
                      <a:pt x="206670" y="30492"/>
                    </a:lnTo>
                    <a:lnTo>
                      <a:pt x="275042" y="30492"/>
                    </a:lnTo>
                    <a:lnTo>
                      <a:pt x="268290" y="23343"/>
                    </a:lnTo>
                    <a:lnTo>
                      <a:pt x="249867" y="10374"/>
                    </a:lnTo>
                    <a:lnTo>
                      <a:pt x="230174" y="2593"/>
                    </a:lnTo>
                    <a:lnTo>
                      <a:pt x="209210" y="0"/>
                    </a:lnTo>
                    <a:close/>
                  </a:path>
                  <a:path w="400684" h="382269">
                    <a:moveTo>
                      <a:pt x="289784" y="329768"/>
                    </a:moveTo>
                    <a:lnTo>
                      <a:pt x="225587" y="329768"/>
                    </a:lnTo>
                    <a:lnTo>
                      <a:pt x="226151" y="330339"/>
                    </a:lnTo>
                    <a:lnTo>
                      <a:pt x="231233" y="343039"/>
                    </a:lnTo>
                    <a:lnTo>
                      <a:pt x="266966" y="374850"/>
                    </a:lnTo>
                    <a:lnTo>
                      <a:pt x="304923" y="382003"/>
                    </a:lnTo>
                    <a:lnTo>
                      <a:pt x="313957" y="382003"/>
                    </a:lnTo>
                    <a:lnTo>
                      <a:pt x="352356" y="362521"/>
                    </a:lnTo>
                    <a:lnTo>
                      <a:pt x="361542" y="351510"/>
                    </a:lnTo>
                    <a:lnTo>
                      <a:pt x="312547" y="351510"/>
                    </a:lnTo>
                    <a:lnTo>
                      <a:pt x="304641" y="350939"/>
                    </a:lnTo>
                    <a:lnTo>
                      <a:pt x="289983" y="331177"/>
                    </a:lnTo>
                    <a:lnTo>
                      <a:pt x="289865" y="330339"/>
                    </a:lnTo>
                    <a:lnTo>
                      <a:pt x="289784" y="329768"/>
                    </a:lnTo>
                    <a:close/>
                  </a:path>
                  <a:path w="400684" h="382269">
                    <a:moveTo>
                      <a:pt x="275042" y="30492"/>
                    </a:moveTo>
                    <a:lnTo>
                      <a:pt x="206670" y="30492"/>
                    </a:lnTo>
                    <a:lnTo>
                      <a:pt x="217999" y="31866"/>
                    </a:lnTo>
                    <a:lnTo>
                      <a:pt x="228269" y="35148"/>
                    </a:lnTo>
                    <a:lnTo>
                      <a:pt x="258126" y="62893"/>
                    </a:lnTo>
                    <a:lnTo>
                      <a:pt x="269349" y="92316"/>
                    </a:lnTo>
                    <a:lnTo>
                      <a:pt x="269349" y="95707"/>
                    </a:lnTo>
                    <a:lnTo>
                      <a:pt x="256644" y="151137"/>
                    </a:lnTo>
                    <a:lnTo>
                      <a:pt x="247327" y="189725"/>
                    </a:lnTo>
                    <a:lnTo>
                      <a:pt x="237957" y="228108"/>
                    </a:lnTo>
                    <a:lnTo>
                      <a:pt x="226522" y="273428"/>
                    </a:lnTo>
                    <a:lnTo>
                      <a:pt x="201270" y="310377"/>
                    </a:lnTo>
                    <a:lnTo>
                      <a:pt x="171466" y="335785"/>
                    </a:lnTo>
                    <a:lnTo>
                      <a:pt x="123663" y="351510"/>
                    </a:lnTo>
                    <a:lnTo>
                      <a:pt x="198890" y="351510"/>
                    </a:lnTo>
                    <a:lnTo>
                      <a:pt x="219375" y="334568"/>
                    </a:lnTo>
                    <a:lnTo>
                      <a:pt x="222763" y="331177"/>
                    </a:lnTo>
                    <a:lnTo>
                      <a:pt x="224457" y="330047"/>
                    </a:lnTo>
                    <a:lnTo>
                      <a:pt x="225587" y="329768"/>
                    </a:lnTo>
                    <a:lnTo>
                      <a:pt x="289784" y="329768"/>
                    </a:lnTo>
                    <a:lnTo>
                      <a:pt x="289200" y="325622"/>
                    </a:lnTo>
                    <a:lnTo>
                      <a:pt x="297300" y="272740"/>
                    </a:lnTo>
                    <a:lnTo>
                      <a:pt x="307252" y="230814"/>
                    </a:lnTo>
                    <a:lnTo>
                      <a:pt x="334727" y="120169"/>
                    </a:lnTo>
                    <a:lnTo>
                      <a:pt x="344521" y="79195"/>
                    </a:lnTo>
                    <a:lnTo>
                      <a:pt x="350397" y="52411"/>
                    </a:lnTo>
                    <a:lnTo>
                      <a:pt x="352093" y="41503"/>
                    </a:lnTo>
                    <a:lnTo>
                      <a:pt x="285442" y="41503"/>
                    </a:lnTo>
                    <a:lnTo>
                      <a:pt x="275042" y="30492"/>
                    </a:lnTo>
                    <a:close/>
                  </a:path>
                  <a:path w="400684" h="382269">
                    <a:moveTo>
                      <a:pt x="395270" y="243941"/>
                    </a:moveTo>
                    <a:lnTo>
                      <a:pt x="376637" y="243941"/>
                    </a:lnTo>
                    <a:lnTo>
                      <a:pt x="373813" y="244221"/>
                    </a:lnTo>
                    <a:lnTo>
                      <a:pt x="372684" y="244779"/>
                    </a:lnTo>
                    <a:lnTo>
                      <a:pt x="370425" y="245351"/>
                    </a:lnTo>
                    <a:lnTo>
                      <a:pt x="367602" y="251282"/>
                    </a:lnTo>
                    <a:lnTo>
                      <a:pt x="364214" y="262572"/>
                    </a:lnTo>
                    <a:lnTo>
                      <a:pt x="355690" y="291793"/>
                    </a:lnTo>
                    <a:lnTo>
                      <a:pt x="347061" y="315085"/>
                    </a:lnTo>
                    <a:lnTo>
                      <a:pt x="323275" y="348399"/>
                    </a:lnTo>
                    <a:lnTo>
                      <a:pt x="312547" y="351510"/>
                    </a:lnTo>
                    <a:lnTo>
                      <a:pt x="361542" y="351510"/>
                    </a:lnTo>
                    <a:lnTo>
                      <a:pt x="385283" y="306827"/>
                    </a:lnTo>
                    <a:lnTo>
                      <a:pt x="399224" y="262572"/>
                    </a:lnTo>
                    <a:lnTo>
                      <a:pt x="400635" y="254952"/>
                    </a:lnTo>
                    <a:lnTo>
                      <a:pt x="400635" y="246481"/>
                    </a:lnTo>
                    <a:lnTo>
                      <a:pt x="395270" y="243941"/>
                    </a:lnTo>
                    <a:close/>
                  </a:path>
                  <a:path w="400684" h="382269">
                    <a:moveTo>
                      <a:pt x="331745" y="16090"/>
                    </a:moveTo>
                    <a:lnTo>
                      <a:pt x="324404" y="16090"/>
                    </a:lnTo>
                    <a:lnTo>
                      <a:pt x="312440" y="17679"/>
                    </a:lnTo>
                    <a:lnTo>
                      <a:pt x="301959" y="22444"/>
                    </a:lnTo>
                    <a:lnTo>
                      <a:pt x="296364" y="27381"/>
                    </a:lnTo>
                    <a:lnTo>
                      <a:pt x="292887" y="30492"/>
                    </a:lnTo>
                    <a:lnTo>
                      <a:pt x="285442" y="41503"/>
                    </a:lnTo>
                    <a:lnTo>
                      <a:pt x="352093" y="41503"/>
                    </a:lnTo>
                    <a:lnTo>
                      <a:pt x="352274" y="40338"/>
                    </a:lnTo>
                    <a:lnTo>
                      <a:pt x="352356" y="33032"/>
                    </a:lnTo>
                    <a:lnTo>
                      <a:pt x="349533" y="27381"/>
                    </a:lnTo>
                    <a:lnTo>
                      <a:pt x="338239" y="18351"/>
                    </a:lnTo>
                    <a:lnTo>
                      <a:pt x="331745" y="160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2" name="object 5">
                <a:extLst>
                  <a:ext uri="{FF2B5EF4-FFF2-40B4-BE49-F238E27FC236}">
                    <a16:creationId xmlns:a16="http://schemas.microsoft.com/office/drawing/2014/main" id="{0A31E44A-3C77-EE23-34FC-B6186F3BF264}"/>
                  </a:ext>
                </a:extLst>
              </p:cNvPr>
              <p:cNvSpPr/>
              <p:nvPr/>
            </p:nvSpPr>
            <p:spPr>
              <a:xfrm>
                <a:off x="841030" y="2605037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4" h="382269">
                    <a:moveTo>
                      <a:pt x="0" y="240550"/>
                    </a:moveTo>
                    <a:lnTo>
                      <a:pt x="4023" y="198306"/>
                    </a:lnTo>
                    <a:lnTo>
                      <a:pt x="16093" y="157120"/>
                    </a:lnTo>
                    <a:lnTo>
                      <a:pt x="36209" y="116993"/>
                    </a:lnTo>
                    <a:lnTo>
                      <a:pt x="64372" y="77924"/>
                    </a:lnTo>
                    <a:lnTo>
                      <a:pt x="97565" y="44150"/>
                    </a:lnTo>
                    <a:lnTo>
                      <a:pt x="132769" y="19904"/>
                    </a:lnTo>
                    <a:lnTo>
                      <a:pt x="169984" y="5188"/>
                    </a:lnTo>
                    <a:lnTo>
                      <a:pt x="209211" y="0"/>
                    </a:lnTo>
                    <a:lnTo>
                      <a:pt x="230174" y="2593"/>
                    </a:lnTo>
                    <a:lnTo>
                      <a:pt x="249867" y="10375"/>
                    </a:lnTo>
                    <a:lnTo>
                      <a:pt x="268290" y="23345"/>
                    </a:lnTo>
                    <a:lnTo>
                      <a:pt x="285442" y="41503"/>
                    </a:lnTo>
                    <a:lnTo>
                      <a:pt x="292959" y="30386"/>
                    </a:lnTo>
                    <a:lnTo>
                      <a:pt x="301959" y="22445"/>
                    </a:lnTo>
                    <a:lnTo>
                      <a:pt x="312440" y="17681"/>
                    </a:lnTo>
                    <a:lnTo>
                      <a:pt x="324404" y="16093"/>
                    </a:lnTo>
                    <a:lnTo>
                      <a:pt x="331745" y="16093"/>
                    </a:lnTo>
                    <a:lnTo>
                      <a:pt x="338239" y="18352"/>
                    </a:lnTo>
                    <a:lnTo>
                      <a:pt x="343886" y="22869"/>
                    </a:lnTo>
                    <a:lnTo>
                      <a:pt x="349533" y="27386"/>
                    </a:lnTo>
                    <a:lnTo>
                      <a:pt x="352356" y="33033"/>
                    </a:lnTo>
                    <a:lnTo>
                      <a:pt x="352356" y="39809"/>
                    </a:lnTo>
                    <a:lnTo>
                      <a:pt x="350397" y="52408"/>
                    </a:lnTo>
                    <a:lnTo>
                      <a:pt x="344521" y="79195"/>
                    </a:lnTo>
                    <a:lnTo>
                      <a:pt x="334727" y="120169"/>
                    </a:lnTo>
                    <a:lnTo>
                      <a:pt x="321016" y="175331"/>
                    </a:lnTo>
                    <a:lnTo>
                      <a:pt x="307252" y="230810"/>
                    </a:lnTo>
                    <a:lnTo>
                      <a:pt x="297300" y="272737"/>
                    </a:lnTo>
                    <a:lnTo>
                      <a:pt x="291159" y="301112"/>
                    </a:lnTo>
                    <a:lnTo>
                      <a:pt x="288830" y="315934"/>
                    </a:lnTo>
                    <a:lnTo>
                      <a:pt x="289200" y="325622"/>
                    </a:lnTo>
                    <a:lnTo>
                      <a:pt x="312546" y="351509"/>
                    </a:lnTo>
                    <a:lnTo>
                      <a:pt x="317628" y="350944"/>
                    </a:lnTo>
                    <a:lnTo>
                      <a:pt x="347062" y="315087"/>
                    </a:lnTo>
                    <a:lnTo>
                      <a:pt x="364214" y="262573"/>
                    </a:lnTo>
                    <a:lnTo>
                      <a:pt x="367602" y="251279"/>
                    </a:lnTo>
                    <a:lnTo>
                      <a:pt x="370425" y="245350"/>
                    </a:lnTo>
                    <a:lnTo>
                      <a:pt x="372684" y="244785"/>
                    </a:lnTo>
                    <a:lnTo>
                      <a:pt x="373813" y="244220"/>
                    </a:lnTo>
                    <a:lnTo>
                      <a:pt x="376637" y="243938"/>
                    </a:lnTo>
                    <a:lnTo>
                      <a:pt x="381154" y="243938"/>
                    </a:lnTo>
                    <a:lnTo>
                      <a:pt x="384542" y="243938"/>
                    </a:lnTo>
                    <a:lnTo>
                      <a:pt x="395271" y="243938"/>
                    </a:lnTo>
                    <a:lnTo>
                      <a:pt x="400635" y="246479"/>
                    </a:lnTo>
                    <a:lnTo>
                      <a:pt x="400635" y="251561"/>
                    </a:lnTo>
                    <a:lnTo>
                      <a:pt x="400635" y="254950"/>
                    </a:lnTo>
                    <a:lnTo>
                      <a:pt x="390048" y="294759"/>
                    </a:lnTo>
                    <a:lnTo>
                      <a:pt x="373001" y="333298"/>
                    </a:lnTo>
                    <a:lnTo>
                      <a:pt x="346532" y="367761"/>
                    </a:lnTo>
                    <a:lnTo>
                      <a:pt x="313958" y="382001"/>
                    </a:lnTo>
                    <a:lnTo>
                      <a:pt x="304923" y="382001"/>
                    </a:lnTo>
                    <a:lnTo>
                      <a:pt x="266966" y="374854"/>
                    </a:lnTo>
                    <a:lnTo>
                      <a:pt x="235045" y="349762"/>
                    </a:lnTo>
                    <a:lnTo>
                      <a:pt x="226151" y="330333"/>
                    </a:lnTo>
                    <a:lnTo>
                      <a:pt x="225586" y="329769"/>
                    </a:lnTo>
                    <a:lnTo>
                      <a:pt x="224457" y="330051"/>
                    </a:lnTo>
                    <a:lnTo>
                      <a:pt x="222763" y="331180"/>
                    </a:lnTo>
                    <a:lnTo>
                      <a:pt x="221634" y="332310"/>
                    </a:lnTo>
                    <a:lnTo>
                      <a:pt x="220504" y="333439"/>
                    </a:lnTo>
                    <a:lnTo>
                      <a:pt x="168978" y="370143"/>
                    </a:lnTo>
                    <a:lnTo>
                      <a:pt x="117734" y="382001"/>
                    </a:lnTo>
                    <a:lnTo>
                      <a:pt x="95129" y="379883"/>
                    </a:lnTo>
                    <a:lnTo>
                      <a:pt x="54049" y="362943"/>
                    </a:lnTo>
                    <a:lnTo>
                      <a:pt x="20010" y="328692"/>
                    </a:lnTo>
                    <a:lnTo>
                      <a:pt x="2223" y="274907"/>
                    </a:lnTo>
                    <a:lnTo>
                      <a:pt x="0" y="240550"/>
                    </a:lnTo>
                    <a:close/>
                  </a:path>
                  <a:path w="400684" h="382269">
                    <a:moveTo>
                      <a:pt x="269349" y="95712"/>
                    </a:moveTo>
                    <a:lnTo>
                      <a:pt x="269349" y="92324"/>
                    </a:lnTo>
                    <a:lnTo>
                      <a:pt x="267937" y="86112"/>
                    </a:lnTo>
                    <a:lnTo>
                      <a:pt x="245632" y="47432"/>
                    </a:lnTo>
                    <a:lnTo>
                      <a:pt x="206670" y="30492"/>
                    </a:lnTo>
                    <a:lnTo>
                      <a:pt x="192006" y="32133"/>
                    </a:lnTo>
                    <a:lnTo>
                      <a:pt x="149920" y="56749"/>
                    </a:lnTo>
                    <a:lnTo>
                      <a:pt x="125781" y="87030"/>
                    </a:lnTo>
                    <a:lnTo>
                      <a:pt x="107570" y="125357"/>
                    </a:lnTo>
                    <a:lnTo>
                      <a:pt x="86606" y="193541"/>
                    </a:lnTo>
                    <a:lnTo>
                      <a:pt x="72842" y="264267"/>
                    </a:lnTo>
                    <a:lnTo>
                      <a:pt x="72842" y="265961"/>
                    </a:lnTo>
                    <a:lnTo>
                      <a:pt x="72842" y="269067"/>
                    </a:lnTo>
                    <a:lnTo>
                      <a:pt x="72842" y="273584"/>
                    </a:lnTo>
                    <a:lnTo>
                      <a:pt x="72842" y="278101"/>
                    </a:lnTo>
                    <a:lnTo>
                      <a:pt x="72560" y="281489"/>
                    </a:lnTo>
                    <a:lnTo>
                      <a:pt x="80571" y="327581"/>
                    </a:lnTo>
                    <a:lnTo>
                      <a:pt x="113446" y="350238"/>
                    </a:lnTo>
                    <a:lnTo>
                      <a:pt x="123663" y="351509"/>
                    </a:lnTo>
                    <a:lnTo>
                      <a:pt x="139703" y="349762"/>
                    </a:lnTo>
                    <a:lnTo>
                      <a:pt x="187189" y="323557"/>
                    </a:lnTo>
                    <a:lnTo>
                      <a:pt x="219904" y="288777"/>
                    </a:lnTo>
                    <a:lnTo>
                      <a:pt x="237956" y="228110"/>
                    </a:lnTo>
                    <a:lnTo>
                      <a:pt x="247326" y="189730"/>
                    </a:lnTo>
                    <a:lnTo>
                      <a:pt x="256644" y="151138"/>
                    </a:lnTo>
                    <a:lnTo>
                      <a:pt x="267655" y="104129"/>
                    </a:lnTo>
                    <a:lnTo>
                      <a:pt x="269349" y="9571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70" name="object 6">
              <a:extLst>
                <a:ext uri="{FF2B5EF4-FFF2-40B4-BE49-F238E27FC236}">
                  <a16:creationId xmlns:a16="http://schemas.microsoft.com/office/drawing/2014/main" id="{38396A25-D835-523B-DAF8-6C01AAA2B38D}"/>
                </a:ext>
              </a:extLst>
            </p:cNvPr>
            <p:cNvGrpSpPr/>
            <p:nvPr/>
          </p:nvGrpSpPr>
          <p:grpSpPr>
            <a:xfrm>
              <a:off x="1543627" y="2667293"/>
              <a:ext cx="565150" cy="199390"/>
              <a:chOff x="1543627" y="2667293"/>
              <a:chExt cx="565150" cy="199390"/>
            </a:xfrm>
          </p:grpSpPr>
          <p:sp>
            <p:nvSpPr>
              <p:cNvPr id="89" name="object 7">
                <a:extLst>
                  <a:ext uri="{FF2B5EF4-FFF2-40B4-BE49-F238E27FC236}">
                    <a16:creationId xmlns:a16="http://schemas.microsoft.com/office/drawing/2014/main" id="{B85C4D5F-20AC-712E-4521-DBBB2AC74E59}"/>
                  </a:ext>
                </a:extLst>
              </p:cNvPr>
              <p:cNvSpPr/>
              <p:nvPr/>
            </p:nvSpPr>
            <p:spPr>
              <a:xfrm>
                <a:off x="1544053" y="2667711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5">
                    <a:moveTo>
                      <a:pt x="551395" y="0"/>
                    </a:moveTo>
                    <a:lnTo>
                      <a:pt x="11849" y="0"/>
                    </a:lnTo>
                    <a:lnTo>
                      <a:pt x="3949" y="3949"/>
                    </a:lnTo>
                    <a:lnTo>
                      <a:pt x="0" y="9601"/>
                    </a:lnTo>
                    <a:lnTo>
                      <a:pt x="0" y="25412"/>
                    </a:lnTo>
                    <a:lnTo>
                      <a:pt x="4508" y="31064"/>
                    </a:lnTo>
                    <a:lnTo>
                      <a:pt x="13550" y="33883"/>
                    </a:lnTo>
                    <a:lnTo>
                      <a:pt x="282892" y="33883"/>
                    </a:lnTo>
                    <a:lnTo>
                      <a:pt x="552246" y="33032"/>
                    </a:lnTo>
                    <a:lnTo>
                      <a:pt x="560146" y="28524"/>
                    </a:lnTo>
                    <a:lnTo>
                      <a:pt x="564108" y="23152"/>
                    </a:lnTo>
                    <a:lnTo>
                      <a:pt x="564108" y="10172"/>
                    </a:lnTo>
                    <a:lnTo>
                      <a:pt x="559866" y="4521"/>
                    </a:lnTo>
                    <a:lnTo>
                      <a:pt x="551395" y="0"/>
                    </a:lnTo>
                    <a:close/>
                  </a:path>
                  <a:path w="564514" h="198755">
                    <a:moveTo>
                      <a:pt x="552246" y="164325"/>
                    </a:moveTo>
                    <a:lnTo>
                      <a:pt x="13550" y="164325"/>
                    </a:lnTo>
                    <a:lnTo>
                      <a:pt x="4508" y="167144"/>
                    </a:lnTo>
                    <a:lnTo>
                      <a:pt x="0" y="172796"/>
                    </a:lnTo>
                    <a:lnTo>
                      <a:pt x="0" y="188607"/>
                    </a:lnTo>
                    <a:lnTo>
                      <a:pt x="3949" y="194246"/>
                    </a:lnTo>
                    <a:lnTo>
                      <a:pt x="11849" y="198208"/>
                    </a:lnTo>
                    <a:lnTo>
                      <a:pt x="551395" y="198208"/>
                    </a:lnTo>
                    <a:lnTo>
                      <a:pt x="559866" y="194246"/>
                    </a:lnTo>
                    <a:lnTo>
                      <a:pt x="564108" y="188607"/>
                    </a:lnTo>
                    <a:lnTo>
                      <a:pt x="564108" y="175615"/>
                    </a:lnTo>
                    <a:lnTo>
                      <a:pt x="560146" y="169976"/>
                    </a:lnTo>
                    <a:lnTo>
                      <a:pt x="552246" y="16432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" name="object 8">
                <a:extLst>
                  <a:ext uri="{FF2B5EF4-FFF2-40B4-BE49-F238E27FC236}">
                    <a16:creationId xmlns:a16="http://schemas.microsoft.com/office/drawing/2014/main" id="{FE221735-B2F1-3943-D479-91838A169B0B}"/>
                  </a:ext>
                </a:extLst>
              </p:cNvPr>
              <p:cNvSpPr/>
              <p:nvPr/>
            </p:nvSpPr>
            <p:spPr>
              <a:xfrm>
                <a:off x="1544051" y="2667716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5">
                    <a:moveTo>
                      <a:pt x="0" y="16940"/>
                    </a:moveTo>
                    <a:lnTo>
                      <a:pt x="0" y="9599"/>
                    </a:lnTo>
                    <a:lnTo>
                      <a:pt x="3952" y="3952"/>
                    </a:lnTo>
                    <a:lnTo>
                      <a:pt x="11858" y="0"/>
                    </a:lnTo>
                    <a:lnTo>
                      <a:pt x="551403" y="0"/>
                    </a:lnTo>
                    <a:lnTo>
                      <a:pt x="559873" y="4517"/>
                    </a:lnTo>
                    <a:lnTo>
                      <a:pt x="564108" y="10164"/>
                    </a:lnTo>
                    <a:lnTo>
                      <a:pt x="564108" y="16940"/>
                    </a:lnTo>
                    <a:lnTo>
                      <a:pt x="564108" y="23151"/>
                    </a:lnTo>
                    <a:lnTo>
                      <a:pt x="560155" y="28516"/>
                    </a:lnTo>
                    <a:lnTo>
                      <a:pt x="552250" y="33033"/>
                    </a:lnTo>
                    <a:lnTo>
                      <a:pt x="282901" y="33880"/>
                    </a:lnTo>
                    <a:lnTo>
                      <a:pt x="13552" y="33880"/>
                    </a:lnTo>
                    <a:lnTo>
                      <a:pt x="4517" y="31057"/>
                    </a:lnTo>
                    <a:lnTo>
                      <a:pt x="0" y="25410"/>
                    </a:lnTo>
                    <a:lnTo>
                      <a:pt x="0" y="16940"/>
                    </a:lnTo>
                    <a:close/>
                  </a:path>
                  <a:path w="564514" h="198755">
                    <a:moveTo>
                      <a:pt x="0" y="181260"/>
                    </a:moveTo>
                    <a:lnTo>
                      <a:pt x="0" y="172790"/>
                    </a:lnTo>
                    <a:lnTo>
                      <a:pt x="4517" y="167143"/>
                    </a:lnTo>
                    <a:lnTo>
                      <a:pt x="13552" y="164319"/>
                    </a:lnTo>
                    <a:lnTo>
                      <a:pt x="552250" y="164319"/>
                    </a:lnTo>
                    <a:lnTo>
                      <a:pt x="560155" y="169966"/>
                    </a:lnTo>
                    <a:lnTo>
                      <a:pt x="564108" y="175613"/>
                    </a:lnTo>
                    <a:lnTo>
                      <a:pt x="564108" y="181260"/>
                    </a:lnTo>
                    <a:lnTo>
                      <a:pt x="564108" y="188601"/>
                    </a:lnTo>
                    <a:lnTo>
                      <a:pt x="559873" y="194247"/>
                    </a:lnTo>
                    <a:lnTo>
                      <a:pt x="551403" y="198200"/>
                    </a:lnTo>
                    <a:lnTo>
                      <a:pt x="11858" y="198200"/>
                    </a:lnTo>
                    <a:lnTo>
                      <a:pt x="3952" y="194247"/>
                    </a:lnTo>
                    <a:lnTo>
                      <a:pt x="0" y="188601"/>
                    </a:lnTo>
                    <a:lnTo>
                      <a:pt x="0" y="18126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71" name="object 9">
              <a:extLst>
                <a:ext uri="{FF2B5EF4-FFF2-40B4-BE49-F238E27FC236}">
                  <a16:creationId xmlns:a16="http://schemas.microsoft.com/office/drawing/2014/main" id="{6978E29C-06E3-07FF-CAF0-C99367F296D8}"/>
                </a:ext>
              </a:extLst>
            </p:cNvPr>
            <p:cNvGrpSpPr/>
            <p:nvPr/>
          </p:nvGrpSpPr>
          <p:grpSpPr>
            <a:xfrm>
              <a:off x="2414347" y="2404719"/>
              <a:ext cx="376555" cy="574675"/>
              <a:chOff x="2414347" y="2404719"/>
              <a:chExt cx="376555" cy="574675"/>
            </a:xfrm>
          </p:grpSpPr>
          <p:sp>
            <p:nvSpPr>
              <p:cNvPr id="87" name="object 10">
                <a:extLst>
                  <a:ext uri="{FF2B5EF4-FFF2-40B4-BE49-F238E27FC236}">
                    <a16:creationId xmlns:a16="http://schemas.microsoft.com/office/drawing/2014/main" id="{257D664E-3DA8-0A75-8B9B-393566426309}"/>
                  </a:ext>
                </a:extLst>
              </p:cNvPr>
              <p:cNvSpPr/>
              <p:nvPr/>
            </p:nvSpPr>
            <p:spPr>
              <a:xfrm>
                <a:off x="2414778" y="2405138"/>
                <a:ext cx="375285" cy="574040"/>
              </a:xfrm>
              <a:custGeom>
                <a:avLst/>
                <a:gdLst/>
                <a:ahLst/>
                <a:cxnLst/>
                <a:rect l="l" t="t" r="r" b="b"/>
                <a:pathLst>
                  <a:path w="375285" h="574039">
                    <a:moveTo>
                      <a:pt x="375221" y="534466"/>
                    </a:moveTo>
                    <a:lnTo>
                      <a:pt x="137210" y="534466"/>
                    </a:lnTo>
                    <a:lnTo>
                      <a:pt x="137210" y="573430"/>
                    </a:lnTo>
                    <a:lnTo>
                      <a:pt x="144830" y="573430"/>
                    </a:lnTo>
                    <a:lnTo>
                      <a:pt x="157646" y="572320"/>
                    </a:lnTo>
                    <a:lnTo>
                      <a:pt x="180835" y="571526"/>
                    </a:lnTo>
                    <a:lnTo>
                      <a:pt x="214396" y="571049"/>
                    </a:lnTo>
                    <a:lnTo>
                      <a:pt x="375221" y="570890"/>
                    </a:lnTo>
                    <a:lnTo>
                      <a:pt x="375221" y="534466"/>
                    </a:lnTo>
                    <a:close/>
                  </a:path>
                  <a:path w="375285" h="574039">
                    <a:moveTo>
                      <a:pt x="375221" y="570890"/>
                    </a:moveTo>
                    <a:lnTo>
                      <a:pt x="258330" y="570890"/>
                    </a:lnTo>
                    <a:lnTo>
                      <a:pt x="300419" y="571049"/>
                    </a:lnTo>
                    <a:lnTo>
                      <a:pt x="332659" y="571526"/>
                    </a:lnTo>
                    <a:lnTo>
                      <a:pt x="355051" y="572320"/>
                    </a:lnTo>
                    <a:lnTo>
                      <a:pt x="367601" y="573430"/>
                    </a:lnTo>
                    <a:lnTo>
                      <a:pt x="375221" y="573430"/>
                    </a:lnTo>
                    <a:lnTo>
                      <a:pt x="375221" y="570890"/>
                    </a:lnTo>
                    <a:close/>
                  </a:path>
                  <a:path w="375285" h="574039">
                    <a:moveTo>
                      <a:pt x="297294" y="433666"/>
                    </a:moveTo>
                    <a:lnTo>
                      <a:pt x="219367" y="433666"/>
                    </a:lnTo>
                    <a:lnTo>
                      <a:pt x="219314" y="495397"/>
                    </a:lnTo>
                    <a:lnTo>
                      <a:pt x="219157" y="509481"/>
                    </a:lnTo>
                    <a:lnTo>
                      <a:pt x="210204" y="530337"/>
                    </a:lnTo>
                    <a:lnTo>
                      <a:pt x="210057" y="530337"/>
                    </a:lnTo>
                    <a:lnTo>
                      <a:pt x="206387" y="531647"/>
                    </a:lnTo>
                    <a:lnTo>
                      <a:pt x="195084" y="533908"/>
                    </a:lnTo>
                    <a:lnTo>
                      <a:pt x="190296" y="534466"/>
                    </a:lnTo>
                    <a:lnTo>
                      <a:pt x="350659" y="534466"/>
                    </a:lnTo>
                    <a:lnTo>
                      <a:pt x="307934" y="530337"/>
                    </a:lnTo>
                    <a:lnTo>
                      <a:pt x="297294" y="521474"/>
                    </a:lnTo>
                    <a:lnTo>
                      <a:pt x="297294" y="433666"/>
                    </a:lnTo>
                    <a:close/>
                  </a:path>
                  <a:path w="375285" h="574039">
                    <a:moveTo>
                      <a:pt x="292214" y="0"/>
                    </a:moveTo>
                    <a:lnTo>
                      <a:pt x="266242" y="0"/>
                    </a:lnTo>
                    <a:lnTo>
                      <a:pt x="260311" y="571"/>
                    </a:lnTo>
                    <a:lnTo>
                      <a:pt x="237360" y="33680"/>
                    </a:lnTo>
                    <a:lnTo>
                      <a:pt x="127889" y="199047"/>
                    </a:lnTo>
                    <a:lnTo>
                      <a:pt x="0" y="394716"/>
                    </a:lnTo>
                    <a:lnTo>
                      <a:pt x="0" y="433666"/>
                    </a:lnTo>
                    <a:lnTo>
                      <a:pt x="375221" y="433666"/>
                    </a:lnTo>
                    <a:lnTo>
                      <a:pt x="375221" y="394716"/>
                    </a:lnTo>
                    <a:lnTo>
                      <a:pt x="131279" y="394716"/>
                    </a:lnTo>
                    <a:lnTo>
                      <a:pt x="38963" y="393865"/>
                    </a:lnTo>
                    <a:lnTo>
                      <a:pt x="224459" y="111810"/>
                    </a:lnTo>
                    <a:lnTo>
                      <a:pt x="297294" y="111810"/>
                    </a:lnTo>
                    <a:lnTo>
                      <a:pt x="297294" y="5079"/>
                    </a:lnTo>
                    <a:lnTo>
                      <a:pt x="292214" y="0"/>
                    </a:lnTo>
                    <a:close/>
                  </a:path>
                  <a:path w="375285" h="574039">
                    <a:moveTo>
                      <a:pt x="297294" y="111810"/>
                    </a:moveTo>
                    <a:lnTo>
                      <a:pt x="224459" y="111810"/>
                    </a:lnTo>
                    <a:lnTo>
                      <a:pt x="224459" y="394716"/>
                    </a:lnTo>
                    <a:lnTo>
                      <a:pt x="297294" y="394716"/>
                    </a:lnTo>
                    <a:lnTo>
                      <a:pt x="297294" y="11181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8" name="object 11">
                <a:extLst>
                  <a:ext uri="{FF2B5EF4-FFF2-40B4-BE49-F238E27FC236}">
                    <a16:creationId xmlns:a16="http://schemas.microsoft.com/office/drawing/2014/main" id="{FB41B952-0FAE-F15F-5403-B763AB764915}"/>
                  </a:ext>
                </a:extLst>
              </p:cNvPr>
              <p:cNvSpPr/>
              <p:nvPr/>
            </p:nvSpPr>
            <p:spPr>
              <a:xfrm>
                <a:off x="2414770" y="2405143"/>
                <a:ext cx="375285" cy="574040"/>
              </a:xfrm>
              <a:custGeom>
                <a:avLst/>
                <a:gdLst/>
                <a:ahLst/>
                <a:cxnLst/>
                <a:rect l="l" t="t" r="r" b="b"/>
                <a:pathLst>
                  <a:path w="375285" h="574039">
                    <a:moveTo>
                      <a:pt x="367602" y="573425"/>
                    </a:moveTo>
                    <a:lnTo>
                      <a:pt x="355056" y="572314"/>
                    </a:lnTo>
                    <a:lnTo>
                      <a:pt x="332663" y="571519"/>
                    </a:lnTo>
                    <a:lnTo>
                      <a:pt x="300423" y="571043"/>
                    </a:lnTo>
                    <a:lnTo>
                      <a:pt x="258338" y="570884"/>
                    </a:lnTo>
                    <a:lnTo>
                      <a:pt x="214399" y="571043"/>
                    </a:lnTo>
                    <a:lnTo>
                      <a:pt x="180836" y="571519"/>
                    </a:lnTo>
                    <a:lnTo>
                      <a:pt x="157649" y="572314"/>
                    </a:lnTo>
                    <a:lnTo>
                      <a:pt x="144838" y="573425"/>
                    </a:lnTo>
                    <a:lnTo>
                      <a:pt x="137215" y="573425"/>
                    </a:lnTo>
                    <a:lnTo>
                      <a:pt x="137215" y="534463"/>
                    </a:lnTo>
                    <a:lnTo>
                      <a:pt x="163472" y="534463"/>
                    </a:lnTo>
                    <a:lnTo>
                      <a:pt x="174766" y="534463"/>
                    </a:lnTo>
                    <a:lnTo>
                      <a:pt x="182389" y="534463"/>
                    </a:lnTo>
                    <a:lnTo>
                      <a:pt x="186342" y="534463"/>
                    </a:lnTo>
                    <a:lnTo>
                      <a:pt x="190295" y="534463"/>
                    </a:lnTo>
                    <a:lnTo>
                      <a:pt x="195094" y="533898"/>
                    </a:lnTo>
                    <a:lnTo>
                      <a:pt x="200741" y="532769"/>
                    </a:lnTo>
                    <a:lnTo>
                      <a:pt x="206388" y="531639"/>
                    </a:lnTo>
                    <a:lnTo>
                      <a:pt x="210340" y="530228"/>
                    </a:lnTo>
                    <a:lnTo>
                      <a:pt x="212599" y="528534"/>
                    </a:lnTo>
                    <a:lnTo>
                      <a:pt x="214858" y="526840"/>
                    </a:lnTo>
                    <a:lnTo>
                      <a:pt x="216834" y="524581"/>
                    </a:lnTo>
                    <a:lnTo>
                      <a:pt x="219375" y="476019"/>
                    </a:lnTo>
                    <a:lnTo>
                      <a:pt x="219375" y="433669"/>
                    </a:lnTo>
                    <a:lnTo>
                      <a:pt x="0" y="433669"/>
                    </a:lnTo>
                    <a:lnTo>
                      <a:pt x="0" y="394706"/>
                    </a:lnTo>
                    <a:lnTo>
                      <a:pt x="127898" y="199047"/>
                    </a:lnTo>
                    <a:lnTo>
                      <a:pt x="174619" y="128271"/>
                    </a:lnTo>
                    <a:lnTo>
                      <a:pt x="211108" y="73147"/>
                    </a:lnTo>
                    <a:lnTo>
                      <a:pt x="237366" y="33677"/>
                    </a:lnTo>
                    <a:lnTo>
                      <a:pt x="259185" y="1694"/>
                    </a:lnTo>
                    <a:lnTo>
                      <a:pt x="266243" y="0"/>
                    </a:lnTo>
                    <a:lnTo>
                      <a:pt x="276972" y="0"/>
                    </a:lnTo>
                    <a:lnTo>
                      <a:pt x="292218" y="0"/>
                    </a:lnTo>
                    <a:lnTo>
                      <a:pt x="297300" y="5082"/>
                    </a:lnTo>
                    <a:lnTo>
                      <a:pt x="297300" y="394706"/>
                    </a:lnTo>
                    <a:lnTo>
                      <a:pt x="375225" y="394706"/>
                    </a:lnTo>
                    <a:lnTo>
                      <a:pt x="375225" y="433669"/>
                    </a:lnTo>
                    <a:lnTo>
                      <a:pt x="297300" y="433669"/>
                    </a:lnTo>
                    <a:lnTo>
                      <a:pt x="297300" y="476866"/>
                    </a:lnTo>
                    <a:lnTo>
                      <a:pt x="297300" y="521475"/>
                    </a:lnTo>
                    <a:lnTo>
                      <a:pt x="298994" y="524863"/>
                    </a:lnTo>
                    <a:lnTo>
                      <a:pt x="350662" y="534463"/>
                    </a:lnTo>
                    <a:lnTo>
                      <a:pt x="375225" y="534463"/>
                    </a:lnTo>
                    <a:lnTo>
                      <a:pt x="375225" y="573425"/>
                    </a:lnTo>
                    <a:lnTo>
                      <a:pt x="367602" y="573425"/>
                    </a:lnTo>
                    <a:close/>
                  </a:path>
                  <a:path w="375285" h="574039">
                    <a:moveTo>
                      <a:pt x="224457" y="394706"/>
                    </a:moveTo>
                    <a:lnTo>
                      <a:pt x="224457" y="111805"/>
                    </a:lnTo>
                    <a:lnTo>
                      <a:pt x="38962" y="393859"/>
                    </a:lnTo>
                    <a:lnTo>
                      <a:pt x="131286" y="394706"/>
                    </a:lnTo>
                    <a:lnTo>
                      <a:pt x="224457" y="394706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72" name="object 12">
              <a:extLst>
                <a:ext uri="{FF2B5EF4-FFF2-40B4-BE49-F238E27FC236}">
                  <a16:creationId xmlns:a16="http://schemas.microsoft.com/office/drawing/2014/main" id="{AD87F9CA-6CF4-5C02-9CE5-C7E052FB1229}"/>
                </a:ext>
              </a:extLst>
            </p:cNvPr>
            <p:cNvGrpSpPr/>
            <p:nvPr/>
          </p:nvGrpSpPr>
          <p:grpSpPr>
            <a:xfrm>
              <a:off x="2881055" y="2875657"/>
              <a:ext cx="113030" cy="268605"/>
              <a:chOff x="2881055" y="2875657"/>
              <a:chExt cx="113030" cy="268605"/>
            </a:xfrm>
          </p:grpSpPr>
          <p:sp>
            <p:nvSpPr>
              <p:cNvPr id="85" name="object 13">
                <a:extLst>
                  <a:ext uri="{FF2B5EF4-FFF2-40B4-BE49-F238E27FC236}">
                    <a16:creationId xmlns:a16="http://schemas.microsoft.com/office/drawing/2014/main" id="{290A857C-387C-FF9F-928E-D6EA65FEAE04}"/>
                  </a:ext>
                </a:extLst>
              </p:cNvPr>
              <p:cNvSpPr/>
              <p:nvPr/>
            </p:nvSpPr>
            <p:spPr>
              <a:xfrm>
                <a:off x="2881477" y="2876080"/>
                <a:ext cx="112395" cy="267970"/>
              </a:xfrm>
              <a:custGeom>
                <a:avLst/>
                <a:gdLst/>
                <a:ahLst/>
                <a:cxnLst/>
                <a:rect l="l" t="t" r="r" b="b"/>
                <a:pathLst>
                  <a:path w="112394" h="267969">
                    <a:moveTo>
                      <a:pt x="49974" y="0"/>
                    </a:moveTo>
                    <a:lnTo>
                      <a:pt x="13550" y="15239"/>
                    </a:lnTo>
                    <a:lnTo>
                      <a:pt x="0" y="51663"/>
                    </a:lnTo>
                    <a:lnTo>
                      <a:pt x="0" y="72847"/>
                    </a:lnTo>
                    <a:lnTo>
                      <a:pt x="31762" y="98888"/>
                    </a:lnTo>
                    <a:lnTo>
                      <a:pt x="52514" y="102488"/>
                    </a:lnTo>
                    <a:lnTo>
                      <a:pt x="55905" y="101917"/>
                    </a:lnTo>
                    <a:lnTo>
                      <a:pt x="59283" y="101638"/>
                    </a:lnTo>
                    <a:lnTo>
                      <a:pt x="66065" y="101638"/>
                    </a:lnTo>
                    <a:lnTo>
                      <a:pt x="68605" y="101079"/>
                    </a:lnTo>
                    <a:lnTo>
                      <a:pt x="73685" y="97967"/>
                    </a:lnTo>
                    <a:lnTo>
                      <a:pt x="79616" y="95707"/>
                    </a:lnTo>
                    <a:lnTo>
                      <a:pt x="80467" y="94868"/>
                    </a:lnTo>
                    <a:lnTo>
                      <a:pt x="80467" y="105028"/>
                    </a:lnTo>
                    <a:lnTo>
                      <a:pt x="71571" y="152834"/>
                    </a:lnTo>
                    <a:lnTo>
                      <a:pt x="56324" y="190998"/>
                    </a:lnTo>
                    <a:lnTo>
                      <a:pt x="28528" y="229223"/>
                    </a:lnTo>
                    <a:lnTo>
                      <a:pt x="17500" y="241401"/>
                    </a:lnTo>
                    <a:lnTo>
                      <a:pt x="14401" y="245910"/>
                    </a:lnTo>
                    <a:lnTo>
                      <a:pt x="14401" y="250431"/>
                    </a:lnTo>
                    <a:lnTo>
                      <a:pt x="16941" y="254101"/>
                    </a:lnTo>
                    <a:lnTo>
                      <a:pt x="27101" y="264261"/>
                    </a:lnTo>
                    <a:lnTo>
                      <a:pt x="30772" y="266801"/>
                    </a:lnTo>
                    <a:lnTo>
                      <a:pt x="33032" y="266801"/>
                    </a:lnTo>
                    <a:lnTo>
                      <a:pt x="34721" y="267373"/>
                    </a:lnTo>
                    <a:lnTo>
                      <a:pt x="64376" y="236308"/>
                    </a:lnTo>
                    <a:lnTo>
                      <a:pt x="86398" y="201587"/>
                    </a:lnTo>
                    <a:lnTo>
                      <a:pt x="104178" y="153314"/>
                    </a:lnTo>
                    <a:lnTo>
                      <a:pt x="111321" y="110423"/>
                    </a:lnTo>
                    <a:lnTo>
                      <a:pt x="111798" y="95707"/>
                    </a:lnTo>
                    <a:lnTo>
                      <a:pt x="110266" y="71039"/>
                    </a:lnTo>
                    <a:lnTo>
                      <a:pt x="100532" y="33772"/>
                    </a:lnTo>
                    <a:lnTo>
                      <a:pt x="72418" y="5294"/>
                    </a:lnTo>
                    <a:lnTo>
                      <a:pt x="61514" y="1323"/>
                    </a:lnTo>
                    <a:lnTo>
                      <a:pt x="4997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" name="object 14">
                <a:extLst>
                  <a:ext uri="{FF2B5EF4-FFF2-40B4-BE49-F238E27FC236}">
                    <a16:creationId xmlns:a16="http://schemas.microsoft.com/office/drawing/2014/main" id="{2AF1DC90-4D30-FD6B-1FB7-C550B4D99ACD}"/>
                  </a:ext>
                </a:extLst>
              </p:cNvPr>
              <p:cNvSpPr/>
              <p:nvPr/>
            </p:nvSpPr>
            <p:spPr>
              <a:xfrm>
                <a:off x="2881479" y="2876080"/>
                <a:ext cx="112395" cy="267970"/>
              </a:xfrm>
              <a:custGeom>
                <a:avLst/>
                <a:gdLst/>
                <a:ahLst/>
                <a:cxnLst/>
                <a:rect l="l" t="t" r="r" b="b"/>
                <a:pathLst>
                  <a:path w="112394" h="267969">
                    <a:moveTo>
                      <a:pt x="0" y="72842"/>
                    </a:moveTo>
                    <a:lnTo>
                      <a:pt x="0" y="65784"/>
                    </a:lnTo>
                    <a:lnTo>
                      <a:pt x="0" y="51667"/>
                    </a:lnTo>
                    <a:lnTo>
                      <a:pt x="847" y="41450"/>
                    </a:lnTo>
                    <a:lnTo>
                      <a:pt x="20910" y="8575"/>
                    </a:lnTo>
                    <a:lnTo>
                      <a:pt x="49973" y="0"/>
                    </a:lnTo>
                    <a:lnTo>
                      <a:pt x="61514" y="1323"/>
                    </a:lnTo>
                    <a:lnTo>
                      <a:pt x="100529" y="33774"/>
                    </a:lnTo>
                    <a:lnTo>
                      <a:pt x="110270" y="71042"/>
                    </a:lnTo>
                    <a:lnTo>
                      <a:pt x="111805" y="95712"/>
                    </a:lnTo>
                    <a:lnTo>
                      <a:pt x="111328" y="110428"/>
                    </a:lnTo>
                    <a:lnTo>
                      <a:pt x="104182" y="153308"/>
                    </a:lnTo>
                    <a:lnTo>
                      <a:pt x="91318" y="190947"/>
                    </a:lnTo>
                    <a:lnTo>
                      <a:pt x="70195" y="228745"/>
                    </a:lnTo>
                    <a:lnTo>
                      <a:pt x="44044" y="259185"/>
                    </a:lnTo>
                    <a:lnTo>
                      <a:pt x="34727" y="267373"/>
                    </a:lnTo>
                    <a:lnTo>
                      <a:pt x="33033" y="266808"/>
                    </a:lnTo>
                    <a:lnTo>
                      <a:pt x="30774" y="266808"/>
                    </a:lnTo>
                    <a:lnTo>
                      <a:pt x="27104" y="264267"/>
                    </a:lnTo>
                    <a:lnTo>
                      <a:pt x="22022" y="259185"/>
                    </a:lnTo>
                    <a:lnTo>
                      <a:pt x="16940" y="254103"/>
                    </a:lnTo>
                    <a:lnTo>
                      <a:pt x="14399" y="250432"/>
                    </a:lnTo>
                    <a:lnTo>
                      <a:pt x="14399" y="248173"/>
                    </a:lnTo>
                    <a:lnTo>
                      <a:pt x="14399" y="245914"/>
                    </a:lnTo>
                    <a:lnTo>
                      <a:pt x="17504" y="241397"/>
                    </a:lnTo>
                    <a:lnTo>
                      <a:pt x="23716" y="234621"/>
                    </a:lnTo>
                    <a:lnTo>
                      <a:pt x="28533" y="229222"/>
                    </a:lnTo>
                    <a:lnTo>
                      <a:pt x="56326" y="191000"/>
                    </a:lnTo>
                    <a:lnTo>
                      <a:pt x="71572" y="152832"/>
                    </a:lnTo>
                    <a:lnTo>
                      <a:pt x="80465" y="105029"/>
                    </a:lnTo>
                    <a:lnTo>
                      <a:pt x="80465" y="94865"/>
                    </a:lnTo>
                    <a:lnTo>
                      <a:pt x="79618" y="95712"/>
                    </a:lnTo>
                    <a:lnTo>
                      <a:pt x="78489" y="96276"/>
                    </a:lnTo>
                    <a:lnTo>
                      <a:pt x="77077" y="96841"/>
                    </a:lnTo>
                    <a:lnTo>
                      <a:pt x="75383" y="97406"/>
                    </a:lnTo>
                    <a:lnTo>
                      <a:pt x="73689" y="97970"/>
                    </a:lnTo>
                    <a:lnTo>
                      <a:pt x="71995" y="98817"/>
                    </a:lnTo>
                    <a:lnTo>
                      <a:pt x="70301" y="99947"/>
                    </a:lnTo>
                    <a:lnTo>
                      <a:pt x="68607" y="101076"/>
                    </a:lnTo>
                    <a:lnTo>
                      <a:pt x="66066" y="101641"/>
                    </a:lnTo>
                    <a:lnTo>
                      <a:pt x="62678" y="101641"/>
                    </a:lnTo>
                    <a:lnTo>
                      <a:pt x="59290" y="101641"/>
                    </a:lnTo>
                    <a:lnTo>
                      <a:pt x="55902" y="101923"/>
                    </a:lnTo>
                    <a:lnTo>
                      <a:pt x="52514" y="102488"/>
                    </a:lnTo>
                    <a:lnTo>
                      <a:pt x="41609" y="101588"/>
                    </a:lnTo>
                    <a:lnTo>
                      <a:pt x="31762" y="98888"/>
                    </a:lnTo>
                    <a:lnTo>
                      <a:pt x="22975" y="94388"/>
                    </a:lnTo>
                    <a:lnTo>
                      <a:pt x="15246" y="88089"/>
                    </a:lnTo>
                    <a:lnTo>
                      <a:pt x="0" y="7284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73" name="object 15">
              <a:extLst>
                <a:ext uri="{FF2B5EF4-FFF2-40B4-BE49-F238E27FC236}">
                  <a16:creationId xmlns:a16="http://schemas.microsoft.com/office/drawing/2014/main" id="{3A6AFC7D-91CF-EB6C-63C0-1C3D3BA0AC6E}"/>
                </a:ext>
              </a:extLst>
            </p:cNvPr>
            <p:cNvGrpSpPr/>
            <p:nvPr/>
          </p:nvGrpSpPr>
          <p:grpSpPr>
            <a:xfrm>
              <a:off x="3225792" y="2390320"/>
              <a:ext cx="324485" cy="598170"/>
              <a:chOff x="3225792" y="2390320"/>
              <a:chExt cx="324485" cy="598170"/>
            </a:xfrm>
          </p:grpSpPr>
          <p:sp>
            <p:nvSpPr>
              <p:cNvPr id="83" name="object 16">
                <a:extLst>
                  <a:ext uri="{FF2B5EF4-FFF2-40B4-BE49-F238E27FC236}">
                    <a16:creationId xmlns:a16="http://schemas.microsoft.com/office/drawing/2014/main" id="{7CD7B400-6B27-9DE5-A3CB-18CDCC26CB7D}"/>
                  </a:ext>
                </a:extLst>
              </p:cNvPr>
              <p:cNvSpPr/>
              <p:nvPr/>
            </p:nvSpPr>
            <p:spPr>
              <a:xfrm>
                <a:off x="3226206" y="2390736"/>
                <a:ext cx="323850" cy="597535"/>
              </a:xfrm>
              <a:custGeom>
                <a:avLst/>
                <a:gdLst/>
                <a:ahLst/>
                <a:cxnLst/>
                <a:rect l="l" t="t" r="r" b="b"/>
                <a:pathLst>
                  <a:path w="323850" h="597535">
                    <a:moveTo>
                      <a:pt x="171094" y="0"/>
                    </a:moveTo>
                    <a:lnTo>
                      <a:pt x="164325" y="0"/>
                    </a:lnTo>
                    <a:lnTo>
                      <a:pt x="159824" y="638"/>
                    </a:lnTo>
                    <a:lnTo>
                      <a:pt x="148018" y="1698"/>
                    </a:lnTo>
                    <a:lnTo>
                      <a:pt x="41503" y="9321"/>
                    </a:lnTo>
                    <a:lnTo>
                      <a:pt x="36995" y="9321"/>
                    </a:lnTo>
                    <a:lnTo>
                      <a:pt x="33604" y="12992"/>
                    </a:lnTo>
                    <a:lnTo>
                      <a:pt x="29082" y="27673"/>
                    </a:lnTo>
                    <a:lnTo>
                      <a:pt x="27952" y="34163"/>
                    </a:lnTo>
                    <a:lnTo>
                      <a:pt x="27952" y="39814"/>
                    </a:lnTo>
                    <a:lnTo>
                      <a:pt x="27481" y="41722"/>
                    </a:lnTo>
                    <a:lnTo>
                      <a:pt x="27393" y="42075"/>
                    </a:lnTo>
                    <a:lnTo>
                      <a:pt x="28232" y="44043"/>
                    </a:lnTo>
                    <a:lnTo>
                      <a:pt x="32753" y="47434"/>
                    </a:lnTo>
                    <a:lnTo>
                      <a:pt x="34734" y="48285"/>
                    </a:lnTo>
                    <a:lnTo>
                      <a:pt x="58445" y="48285"/>
                    </a:lnTo>
                    <a:lnTo>
                      <a:pt x="72528" y="49661"/>
                    </a:lnTo>
                    <a:lnTo>
                      <a:pt x="82584" y="52096"/>
                    </a:lnTo>
                    <a:lnTo>
                      <a:pt x="88617" y="55591"/>
                    </a:lnTo>
                    <a:lnTo>
                      <a:pt x="90627" y="60147"/>
                    </a:lnTo>
                    <a:lnTo>
                      <a:pt x="87981" y="75020"/>
                    </a:lnTo>
                    <a:lnTo>
                      <a:pt x="80043" y="109483"/>
                    </a:lnTo>
                    <a:lnTo>
                      <a:pt x="66811" y="163535"/>
                    </a:lnTo>
                    <a:lnTo>
                      <a:pt x="48285" y="237172"/>
                    </a:lnTo>
                    <a:lnTo>
                      <a:pt x="32668" y="298420"/>
                    </a:lnTo>
                    <a:lnTo>
                      <a:pt x="20547" y="346644"/>
                    </a:lnTo>
                    <a:lnTo>
                      <a:pt x="6781" y="404025"/>
                    </a:lnTo>
                    <a:lnTo>
                      <a:pt x="423" y="443417"/>
                    </a:lnTo>
                    <a:lnTo>
                      <a:pt x="0" y="453161"/>
                    </a:lnTo>
                    <a:lnTo>
                      <a:pt x="0" y="460781"/>
                    </a:lnTo>
                    <a:lnTo>
                      <a:pt x="9318" y="522824"/>
                    </a:lnTo>
                    <a:lnTo>
                      <a:pt x="35576" y="564962"/>
                    </a:lnTo>
                    <a:lnTo>
                      <a:pt x="72207" y="589105"/>
                    </a:lnTo>
                    <a:lnTo>
                      <a:pt x="112661" y="597154"/>
                    </a:lnTo>
                    <a:lnTo>
                      <a:pt x="150564" y="592389"/>
                    </a:lnTo>
                    <a:lnTo>
                      <a:pt x="187194" y="578094"/>
                    </a:lnTo>
                    <a:lnTo>
                      <a:pt x="205426" y="565810"/>
                    </a:lnTo>
                    <a:lnTo>
                      <a:pt x="116890" y="565810"/>
                    </a:lnTo>
                    <a:lnTo>
                      <a:pt x="107151" y="564962"/>
                    </a:lnTo>
                    <a:lnTo>
                      <a:pt x="74115" y="540824"/>
                    </a:lnTo>
                    <a:lnTo>
                      <a:pt x="62687" y="491274"/>
                    </a:lnTo>
                    <a:lnTo>
                      <a:pt x="63730" y="475234"/>
                    </a:lnTo>
                    <a:lnTo>
                      <a:pt x="63851" y="473378"/>
                    </a:lnTo>
                    <a:lnTo>
                      <a:pt x="73167" y="421710"/>
                    </a:lnTo>
                    <a:lnTo>
                      <a:pt x="99098" y="315099"/>
                    </a:lnTo>
                    <a:lnTo>
                      <a:pt x="104190" y="308317"/>
                    </a:lnTo>
                    <a:lnTo>
                      <a:pt x="108140" y="302107"/>
                    </a:lnTo>
                    <a:lnTo>
                      <a:pt x="135311" y="274754"/>
                    </a:lnTo>
                    <a:lnTo>
                      <a:pt x="169405" y="251574"/>
                    </a:lnTo>
                    <a:lnTo>
                      <a:pt x="115201" y="251574"/>
                    </a:lnTo>
                    <a:lnTo>
                      <a:pt x="115201" y="249872"/>
                    </a:lnTo>
                    <a:lnTo>
                      <a:pt x="118579" y="233781"/>
                    </a:lnTo>
                    <a:lnTo>
                      <a:pt x="121282" y="225206"/>
                    </a:lnTo>
                    <a:lnTo>
                      <a:pt x="124302" y="214723"/>
                    </a:lnTo>
                    <a:lnTo>
                      <a:pt x="135050" y="172900"/>
                    </a:lnTo>
                    <a:lnTo>
                      <a:pt x="145694" y="128752"/>
                    </a:lnTo>
                    <a:lnTo>
                      <a:pt x="158288" y="78620"/>
                    </a:lnTo>
                    <a:lnTo>
                      <a:pt x="167200" y="42075"/>
                    </a:lnTo>
                    <a:lnTo>
                      <a:pt x="172685" y="18060"/>
                    </a:lnTo>
                    <a:lnTo>
                      <a:pt x="174485" y="7632"/>
                    </a:lnTo>
                    <a:lnTo>
                      <a:pt x="174485" y="2552"/>
                    </a:lnTo>
                    <a:lnTo>
                      <a:pt x="171094" y="0"/>
                    </a:lnTo>
                    <a:close/>
                  </a:path>
                  <a:path w="323850" h="597535">
                    <a:moveTo>
                      <a:pt x="282763" y="244792"/>
                    </a:moveTo>
                    <a:lnTo>
                      <a:pt x="199047" y="244792"/>
                    </a:lnTo>
                    <a:lnTo>
                      <a:pt x="221651" y="248709"/>
                    </a:lnTo>
                    <a:lnTo>
                      <a:pt x="237801" y="260461"/>
                    </a:lnTo>
                    <a:lnTo>
                      <a:pt x="247492" y="280046"/>
                    </a:lnTo>
                    <a:lnTo>
                      <a:pt x="250723" y="307467"/>
                    </a:lnTo>
                    <a:lnTo>
                      <a:pt x="250723" y="312547"/>
                    </a:lnTo>
                    <a:lnTo>
                      <a:pt x="242140" y="373856"/>
                    </a:lnTo>
                    <a:lnTo>
                      <a:pt x="228008" y="430762"/>
                    </a:lnTo>
                    <a:lnTo>
                      <a:pt x="214030" y="475234"/>
                    </a:lnTo>
                    <a:lnTo>
                      <a:pt x="192695" y="517105"/>
                    </a:lnTo>
                    <a:lnTo>
                      <a:pt x="159292" y="550562"/>
                    </a:lnTo>
                    <a:lnTo>
                      <a:pt x="116890" y="565810"/>
                    </a:lnTo>
                    <a:lnTo>
                      <a:pt x="205426" y="565810"/>
                    </a:lnTo>
                    <a:lnTo>
                      <a:pt x="256641" y="520915"/>
                    </a:lnTo>
                    <a:lnTo>
                      <a:pt x="285919" y="481686"/>
                    </a:lnTo>
                    <a:lnTo>
                      <a:pt x="306830" y="440237"/>
                    </a:lnTo>
                    <a:lnTo>
                      <a:pt x="319376" y="396566"/>
                    </a:lnTo>
                    <a:lnTo>
                      <a:pt x="323557" y="350672"/>
                    </a:lnTo>
                    <a:lnTo>
                      <a:pt x="321179" y="322292"/>
                    </a:lnTo>
                    <a:lnTo>
                      <a:pt x="314880" y="296456"/>
                    </a:lnTo>
                    <a:lnTo>
                      <a:pt x="304662" y="273162"/>
                    </a:lnTo>
                    <a:lnTo>
                      <a:pt x="290525" y="252412"/>
                    </a:lnTo>
                    <a:lnTo>
                      <a:pt x="282763" y="244792"/>
                    </a:lnTo>
                    <a:close/>
                  </a:path>
                  <a:path w="323850" h="597535">
                    <a:moveTo>
                      <a:pt x="205828" y="213448"/>
                    </a:moveTo>
                    <a:lnTo>
                      <a:pt x="162417" y="221922"/>
                    </a:lnTo>
                    <a:lnTo>
                      <a:pt x="120281" y="247332"/>
                    </a:lnTo>
                    <a:lnTo>
                      <a:pt x="116890" y="250723"/>
                    </a:lnTo>
                    <a:lnTo>
                      <a:pt x="115201" y="251574"/>
                    </a:lnTo>
                    <a:lnTo>
                      <a:pt x="169405" y="251574"/>
                    </a:lnTo>
                    <a:lnTo>
                      <a:pt x="176711" y="248709"/>
                    </a:lnTo>
                    <a:lnTo>
                      <a:pt x="184435" y="246487"/>
                    </a:lnTo>
                    <a:lnTo>
                      <a:pt x="191793" y="245216"/>
                    </a:lnTo>
                    <a:lnTo>
                      <a:pt x="199047" y="244792"/>
                    </a:lnTo>
                    <a:lnTo>
                      <a:pt x="282763" y="244792"/>
                    </a:lnTo>
                    <a:lnTo>
                      <a:pt x="273164" y="235367"/>
                    </a:lnTo>
                    <a:lnTo>
                      <a:pt x="253258" y="223191"/>
                    </a:lnTo>
                    <a:lnTo>
                      <a:pt x="230812" y="215884"/>
                    </a:lnTo>
                    <a:lnTo>
                      <a:pt x="205828" y="21344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4" name="object 17">
                <a:extLst>
                  <a:ext uri="{FF2B5EF4-FFF2-40B4-BE49-F238E27FC236}">
                    <a16:creationId xmlns:a16="http://schemas.microsoft.com/office/drawing/2014/main" id="{B42A75AA-0231-A326-7E8B-9784C1B4CA43}"/>
                  </a:ext>
                </a:extLst>
              </p:cNvPr>
              <p:cNvSpPr/>
              <p:nvPr/>
            </p:nvSpPr>
            <p:spPr>
              <a:xfrm>
                <a:off x="3226215" y="2390744"/>
                <a:ext cx="323850" cy="597535"/>
              </a:xfrm>
              <a:custGeom>
                <a:avLst/>
                <a:gdLst/>
                <a:ahLst/>
                <a:cxnLst/>
                <a:rect l="l" t="t" r="r" b="b"/>
                <a:pathLst>
                  <a:path w="323850" h="597535">
                    <a:moveTo>
                      <a:pt x="27951" y="39809"/>
                    </a:moveTo>
                    <a:lnTo>
                      <a:pt x="27951" y="34162"/>
                    </a:lnTo>
                    <a:lnTo>
                      <a:pt x="29080" y="27669"/>
                    </a:lnTo>
                    <a:lnTo>
                      <a:pt x="31339" y="20328"/>
                    </a:lnTo>
                    <a:lnTo>
                      <a:pt x="33598" y="12987"/>
                    </a:lnTo>
                    <a:lnTo>
                      <a:pt x="36986" y="9317"/>
                    </a:lnTo>
                    <a:lnTo>
                      <a:pt x="41503" y="9317"/>
                    </a:lnTo>
                    <a:lnTo>
                      <a:pt x="45632" y="9052"/>
                    </a:lnTo>
                    <a:lnTo>
                      <a:pt x="102488" y="5082"/>
                    </a:lnTo>
                    <a:lnTo>
                      <a:pt x="148014" y="1694"/>
                    </a:lnTo>
                    <a:lnTo>
                      <a:pt x="164319" y="0"/>
                    </a:lnTo>
                    <a:lnTo>
                      <a:pt x="171096" y="0"/>
                    </a:lnTo>
                    <a:lnTo>
                      <a:pt x="174484" y="2541"/>
                    </a:lnTo>
                    <a:lnTo>
                      <a:pt x="174484" y="7623"/>
                    </a:lnTo>
                    <a:lnTo>
                      <a:pt x="172684" y="18051"/>
                    </a:lnTo>
                    <a:lnTo>
                      <a:pt x="167284" y="41715"/>
                    </a:lnTo>
                    <a:lnTo>
                      <a:pt x="158285" y="78613"/>
                    </a:lnTo>
                    <a:lnTo>
                      <a:pt x="145685" y="128745"/>
                    </a:lnTo>
                    <a:lnTo>
                      <a:pt x="142244" y="143250"/>
                    </a:lnTo>
                    <a:lnTo>
                      <a:pt x="131286" y="188036"/>
                    </a:lnTo>
                    <a:lnTo>
                      <a:pt x="121281" y="225198"/>
                    </a:lnTo>
                    <a:lnTo>
                      <a:pt x="118581" y="233774"/>
                    </a:lnTo>
                    <a:lnTo>
                      <a:pt x="115193" y="249867"/>
                    </a:lnTo>
                    <a:lnTo>
                      <a:pt x="115193" y="251561"/>
                    </a:lnTo>
                    <a:lnTo>
                      <a:pt x="116887" y="250714"/>
                    </a:lnTo>
                    <a:lnTo>
                      <a:pt x="120275" y="247326"/>
                    </a:lnTo>
                    <a:lnTo>
                      <a:pt x="141186" y="232504"/>
                    </a:lnTo>
                    <a:lnTo>
                      <a:pt x="162414" y="221916"/>
                    </a:lnTo>
                    <a:lnTo>
                      <a:pt x="183959" y="215564"/>
                    </a:lnTo>
                    <a:lnTo>
                      <a:pt x="205823" y="213446"/>
                    </a:lnTo>
                    <a:lnTo>
                      <a:pt x="230810" y="215881"/>
                    </a:lnTo>
                    <a:lnTo>
                      <a:pt x="273160" y="235362"/>
                    </a:lnTo>
                    <a:lnTo>
                      <a:pt x="304658" y="273160"/>
                    </a:lnTo>
                    <a:lnTo>
                      <a:pt x="321175" y="322287"/>
                    </a:lnTo>
                    <a:lnTo>
                      <a:pt x="323557" y="350662"/>
                    </a:lnTo>
                    <a:lnTo>
                      <a:pt x="319375" y="396559"/>
                    </a:lnTo>
                    <a:lnTo>
                      <a:pt x="306829" y="440233"/>
                    </a:lnTo>
                    <a:lnTo>
                      <a:pt x="285918" y="481683"/>
                    </a:lnTo>
                    <a:lnTo>
                      <a:pt x="256644" y="520911"/>
                    </a:lnTo>
                    <a:lnTo>
                      <a:pt x="222551" y="554262"/>
                    </a:lnTo>
                    <a:lnTo>
                      <a:pt x="187189" y="578084"/>
                    </a:lnTo>
                    <a:lnTo>
                      <a:pt x="150556" y="592377"/>
                    </a:lnTo>
                    <a:lnTo>
                      <a:pt x="112652" y="597142"/>
                    </a:lnTo>
                    <a:lnTo>
                      <a:pt x="91953" y="595130"/>
                    </a:lnTo>
                    <a:lnTo>
                      <a:pt x="53414" y="579037"/>
                    </a:lnTo>
                    <a:lnTo>
                      <a:pt x="20328" y="546374"/>
                    </a:lnTo>
                    <a:lnTo>
                      <a:pt x="2541" y="494283"/>
                    </a:lnTo>
                    <a:lnTo>
                      <a:pt x="0" y="460773"/>
                    </a:lnTo>
                    <a:lnTo>
                      <a:pt x="0" y="453150"/>
                    </a:lnTo>
                    <a:lnTo>
                      <a:pt x="6776" y="404023"/>
                    </a:lnTo>
                    <a:lnTo>
                      <a:pt x="20539" y="346638"/>
                    </a:lnTo>
                    <a:lnTo>
                      <a:pt x="32662" y="298412"/>
                    </a:lnTo>
                    <a:lnTo>
                      <a:pt x="48279" y="237162"/>
                    </a:lnTo>
                    <a:lnTo>
                      <a:pt x="66807" y="163525"/>
                    </a:lnTo>
                    <a:lnTo>
                      <a:pt x="80042" y="109476"/>
                    </a:lnTo>
                    <a:lnTo>
                      <a:pt x="87983" y="75013"/>
                    </a:lnTo>
                    <a:lnTo>
                      <a:pt x="90630" y="60137"/>
                    </a:lnTo>
                    <a:lnTo>
                      <a:pt x="88618" y="55584"/>
                    </a:lnTo>
                    <a:lnTo>
                      <a:pt x="82583" y="52091"/>
                    </a:lnTo>
                    <a:lnTo>
                      <a:pt x="72525" y="49655"/>
                    </a:lnTo>
                    <a:lnTo>
                      <a:pt x="58443" y="48279"/>
                    </a:lnTo>
                    <a:lnTo>
                      <a:pt x="55620" y="48279"/>
                    </a:lnTo>
                    <a:lnTo>
                      <a:pt x="53361" y="48279"/>
                    </a:lnTo>
                    <a:lnTo>
                      <a:pt x="34727" y="48279"/>
                    </a:lnTo>
                    <a:lnTo>
                      <a:pt x="32751" y="47432"/>
                    </a:lnTo>
                    <a:lnTo>
                      <a:pt x="30492" y="45738"/>
                    </a:lnTo>
                    <a:lnTo>
                      <a:pt x="28233" y="44044"/>
                    </a:lnTo>
                    <a:lnTo>
                      <a:pt x="27386" y="42068"/>
                    </a:lnTo>
                    <a:lnTo>
                      <a:pt x="27951" y="39809"/>
                    </a:lnTo>
                    <a:close/>
                  </a:path>
                  <a:path w="323850" h="597535">
                    <a:moveTo>
                      <a:pt x="250714" y="312546"/>
                    </a:moveTo>
                    <a:lnTo>
                      <a:pt x="250714" y="307464"/>
                    </a:lnTo>
                    <a:lnTo>
                      <a:pt x="247485" y="280042"/>
                    </a:lnTo>
                    <a:lnTo>
                      <a:pt x="237798" y="260455"/>
                    </a:lnTo>
                    <a:lnTo>
                      <a:pt x="221652" y="248703"/>
                    </a:lnTo>
                    <a:lnTo>
                      <a:pt x="199047" y="244785"/>
                    </a:lnTo>
                    <a:lnTo>
                      <a:pt x="191794" y="245209"/>
                    </a:lnTo>
                    <a:lnTo>
                      <a:pt x="154791" y="259396"/>
                    </a:lnTo>
                    <a:lnTo>
                      <a:pt x="124298" y="284913"/>
                    </a:lnTo>
                    <a:lnTo>
                      <a:pt x="104182" y="308311"/>
                    </a:lnTo>
                    <a:lnTo>
                      <a:pt x="99100" y="315087"/>
                    </a:lnTo>
                    <a:lnTo>
                      <a:pt x="81312" y="387930"/>
                    </a:lnTo>
                    <a:lnTo>
                      <a:pt x="67337" y="450185"/>
                    </a:lnTo>
                    <a:lnTo>
                      <a:pt x="62678" y="491265"/>
                    </a:lnTo>
                    <a:lnTo>
                      <a:pt x="63949" y="510323"/>
                    </a:lnTo>
                    <a:lnTo>
                      <a:pt x="83006" y="552250"/>
                    </a:lnTo>
                    <a:lnTo>
                      <a:pt x="116887" y="565802"/>
                    </a:lnTo>
                    <a:lnTo>
                      <a:pt x="130915" y="564108"/>
                    </a:lnTo>
                    <a:lnTo>
                      <a:pt x="173637" y="538698"/>
                    </a:lnTo>
                    <a:lnTo>
                      <a:pt x="200635" y="504712"/>
                    </a:lnTo>
                    <a:lnTo>
                      <a:pt x="220857" y="455056"/>
                    </a:lnTo>
                    <a:lnTo>
                      <a:pt x="235468" y="402329"/>
                    </a:lnTo>
                    <a:lnTo>
                      <a:pt x="246903" y="349391"/>
                    </a:lnTo>
                    <a:lnTo>
                      <a:pt x="249762" y="328957"/>
                    </a:lnTo>
                    <a:lnTo>
                      <a:pt x="250714" y="312546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74" name="object 18">
              <a:extLst>
                <a:ext uri="{FF2B5EF4-FFF2-40B4-BE49-F238E27FC236}">
                  <a16:creationId xmlns:a16="http://schemas.microsoft.com/office/drawing/2014/main" id="{9257AE3F-BE1B-7637-206A-D7DD60628C12}"/>
                </a:ext>
              </a:extLst>
            </p:cNvPr>
            <p:cNvGrpSpPr/>
            <p:nvPr/>
          </p:nvGrpSpPr>
          <p:grpSpPr>
            <a:xfrm>
              <a:off x="3838175" y="2667293"/>
              <a:ext cx="565150" cy="199390"/>
              <a:chOff x="3838175" y="2667293"/>
              <a:chExt cx="565150" cy="199390"/>
            </a:xfrm>
          </p:grpSpPr>
          <p:sp>
            <p:nvSpPr>
              <p:cNvPr id="81" name="object 19">
                <a:extLst>
                  <a:ext uri="{FF2B5EF4-FFF2-40B4-BE49-F238E27FC236}">
                    <a16:creationId xmlns:a16="http://schemas.microsoft.com/office/drawing/2014/main" id="{C1F1716B-F570-6CAA-D107-4811A6C0C3FB}"/>
                  </a:ext>
                </a:extLst>
              </p:cNvPr>
              <p:cNvSpPr/>
              <p:nvPr/>
            </p:nvSpPr>
            <p:spPr>
              <a:xfrm>
                <a:off x="3838600" y="2667711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5">
                    <a:moveTo>
                      <a:pt x="551395" y="0"/>
                    </a:moveTo>
                    <a:lnTo>
                      <a:pt x="11861" y="0"/>
                    </a:lnTo>
                    <a:lnTo>
                      <a:pt x="3949" y="3949"/>
                    </a:lnTo>
                    <a:lnTo>
                      <a:pt x="0" y="9601"/>
                    </a:lnTo>
                    <a:lnTo>
                      <a:pt x="0" y="25412"/>
                    </a:lnTo>
                    <a:lnTo>
                      <a:pt x="4508" y="31064"/>
                    </a:lnTo>
                    <a:lnTo>
                      <a:pt x="13550" y="33883"/>
                    </a:lnTo>
                    <a:lnTo>
                      <a:pt x="282892" y="33883"/>
                    </a:lnTo>
                    <a:lnTo>
                      <a:pt x="552246" y="33032"/>
                    </a:lnTo>
                    <a:lnTo>
                      <a:pt x="560158" y="28524"/>
                    </a:lnTo>
                    <a:lnTo>
                      <a:pt x="564108" y="23152"/>
                    </a:lnTo>
                    <a:lnTo>
                      <a:pt x="564108" y="10172"/>
                    </a:lnTo>
                    <a:lnTo>
                      <a:pt x="559866" y="4521"/>
                    </a:lnTo>
                    <a:lnTo>
                      <a:pt x="551395" y="0"/>
                    </a:lnTo>
                    <a:close/>
                  </a:path>
                  <a:path w="564514" h="198755">
                    <a:moveTo>
                      <a:pt x="552246" y="164325"/>
                    </a:moveTo>
                    <a:lnTo>
                      <a:pt x="13550" y="164325"/>
                    </a:lnTo>
                    <a:lnTo>
                      <a:pt x="4508" y="167144"/>
                    </a:lnTo>
                    <a:lnTo>
                      <a:pt x="0" y="172796"/>
                    </a:lnTo>
                    <a:lnTo>
                      <a:pt x="0" y="188607"/>
                    </a:lnTo>
                    <a:lnTo>
                      <a:pt x="3949" y="194246"/>
                    </a:lnTo>
                    <a:lnTo>
                      <a:pt x="11861" y="198208"/>
                    </a:lnTo>
                    <a:lnTo>
                      <a:pt x="551395" y="198208"/>
                    </a:lnTo>
                    <a:lnTo>
                      <a:pt x="559866" y="194246"/>
                    </a:lnTo>
                    <a:lnTo>
                      <a:pt x="564108" y="188607"/>
                    </a:lnTo>
                    <a:lnTo>
                      <a:pt x="564108" y="175615"/>
                    </a:lnTo>
                    <a:lnTo>
                      <a:pt x="560158" y="169976"/>
                    </a:lnTo>
                    <a:lnTo>
                      <a:pt x="552246" y="16432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2" name="object 20">
                <a:extLst>
                  <a:ext uri="{FF2B5EF4-FFF2-40B4-BE49-F238E27FC236}">
                    <a16:creationId xmlns:a16="http://schemas.microsoft.com/office/drawing/2014/main" id="{AE672329-73A0-ACF3-0FF9-67BAD5C2A0B3}"/>
                  </a:ext>
                </a:extLst>
              </p:cNvPr>
              <p:cNvSpPr/>
              <p:nvPr/>
            </p:nvSpPr>
            <p:spPr>
              <a:xfrm>
                <a:off x="3838598" y="2667716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5">
                    <a:moveTo>
                      <a:pt x="0" y="16940"/>
                    </a:moveTo>
                    <a:lnTo>
                      <a:pt x="0" y="9599"/>
                    </a:lnTo>
                    <a:lnTo>
                      <a:pt x="3952" y="3952"/>
                    </a:lnTo>
                    <a:lnTo>
                      <a:pt x="11858" y="0"/>
                    </a:lnTo>
                    <a:lnTo>
                      <a:pt x="551403" y="0"/>
                    </a:lnTo>
                    <a:lnTo>
                      <a:pt x="559873" y="4517"/>
                    </a:lnTo>
                    <a:lnTo>
                      <a:pt x="564108" y="10164"/>
                    </a:lnTo>
                    <a:lnTo>
                      <a:pt x="564108" y="16940"/>
                    </a:lnTo>
                    <a:lnTo>
                      <a:pt x="564108" y="23151"/>
                    </a:lnTo>
                    <a:lnTo>
                      <a:pt x="560155" y="28516"/>
                    </a:lnTo>
                    <a:lnTo>
                      <a:pt x="552250" y="33033"/>
                    </a:lnTo>
                    <a:lnTo>
                      <a:pt x="282901" y="33880"/>
                    </a:lnTo>
                    <a:lnTo>
                      <a:pt x="13552" y="33880"/>
                    </a:lnTo>
                    <a:lnTo>
                      <a:pt x="4517" y="31057"/>
                    </a:lnTo>
                    <a:lnTo>
                      <a:pt x="0" y="25410"/>
                    </a:lnTo>
                    <a:lnTo>
                      <a:pt x="0" y="16940"/>
                    </a:lnTo>
                    <a:close/>
                  </a:path>
                  <a:path w="564514" h="198755">
                    <a:moveTo>
                      <a:pt x="0" y="181260"/>
                    </a:moveTo>
                    <a:lnTo>
                      <a:pt x="0" y="172790"/>
                    </a:lnTo>
                    <a:lnTo>
                      <a:pt x="4517" y="167143"/>
                    </a:lnTo>
                    <a:lnTo>
                      <a:pt x="13552" y="164319"/>
                    </a:lnTo>
                    <a:lnTo>
                      <a:pt x="552250" y="164319"/>
                    </a:lnTo>
                    <a:lnTo>
                      <a:pt x="560155" y="169966"/>
                    </a:lnTo>
                    <a:lnTo>
                      <a:pt x="564108" y="175613"/>
                    </a:lnTo>
                    <a:lnTo>
                      <a:pt x="564108" y="181260"/>
                    </a:lnTo>
                    <a:lnTo>
                      <a:pt x="564108" y="188601"/>
                    </a:lnTo>
                    <a:lnTo>
                      <a:pt x="559873" y="194247"/>
                    </a:lnTo>
                    <a:lnTo>
                      <a:pt x="551403" y="198200"/>
                    </a:lnTo>
                    <a:lnTo>
                      <a:pt x="11858" y="198200"/>
                    </a:lnTo>
                    <a:lnTo>
                      <a:pt x="3952" y="194247"/>
                    </a:lnTo>
                    <a:lnTo>
                      <a:pt x="0" y="188601"/>
                    </a:lnTo>
                    <a:lnTo>
                      <a:pt x="0" y="18126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75" name="object 21">
              <a:extLst>
                <a:ext uri="{FF2B5EF4-FFF2-40B4-BE49-F238E27FC236}">
                  <a16:creationId xmlns:a16="http://schemas.microsoft.com/office/drawing/2014/main" id="{2E64EF9E-B33B-D88D-B289-3CFC176FA7E3}"/>
                </a:ext>
              </a:extLst>
            </p:cNvPr>
            <p:cNvGrpSpPr/>
            <p:nvPr/>
          </p:nvGrpSpPr>
          <p:grpSpPr>
            <a:xfrm>
              <a:off x="4755479" y="2414036"/>
              <a:ext cx="292735" cy="565150"/>
              <a:chOff x="4755479" y="2414036"/>
              <a:chExt cx="292735" cy="565150"/>
            </a:xfrm>
          </p:grpSpPr>
          <p:sp>
            <p:nvSpPr>
              <p:cNvPr id="79" name="object 22">
                <a:extLst>
                  <a:ext uri="{FF2B5EF4-FFF2-40B4-BE49-F238E27FC236}">
                    <a16:creationId xmlns:a16="http://schemas.microsoft.com/office/drawing/2014/main" id="{3AA667FE-7E16-5415-5017-570E0AEC9CEA}"/>
                  </a:ext>
                </a:extLst>
              </p:cNvPr>
              <p:cNvSpPr/>
              <p:nvPr/>
            </p:nvSpPr>
            <p:spPr>
              <a:xfrm>
                <a:off x="4755908" y="2414460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4">
                    <a:moveTo>
                      <a:pt x="176174" y="0"/>
                    </a:moveTo>
                    <a:lnTo>
                      <a:pt x="165455" y="0"/>
                    </a:lnTo>
                    <a:lnTo>
                      <a:pt x="162064" y="850"/>
                    </a:lnTo>
                    <a:lnTo>
                      <a:pt x="160934" y="2540"/>
                    </a:lnTo>
                    <a:lnTo>
                      <a:pt x="155638" y="7197"/>
                    </a:lnTo>
                    <a:lnTo>
                      <a:pt x="118581" y="30913"/>
                    </a:lnTo>
                    <a:lnTo>
                      <a:pt x="72474" y="46425"/>
                    </a:lnTo>
                    <a:lnTo>
                      <a:pt x="16090" y="54203"/>
                    </a:lnTo>
                    <a:lnTo>
                      <a:pt x="0" y="54203"/>
                    </a:lnTo>
                    <a:lnTo>
                      <a:pt x="0" y="93167"/>
                    </a:lnTo>
                    <a:lnTo>
                      <a:pt x="16090" y="93167"/>
                    </a:lnTo>
                    <a:lnTo>
                      <a:pt x="29326" y="92161"/>
                    </a:lnTo>
                    <a:lnTo>
                      <a:pt x="75591" y="85121"/>
                    </a:lnTo>
                    <a:lnTo>
                      <a:pt x="110109" y="74536"/>
                    </a:lnTo>
                    <a:lnTo>
                      <a:pt x="110109" y="512444"/>
                    </a:lnTo>
                    <a:lnTo>
                      <a:pt x="109550" y="511873"/>
                    </a:lnTo>
                    <a:lnTo>
                      <a:pt x="107848" y="513003"/>
                    </a:lnTo>
                    <a:lnTo>
                      <a:pt x="102209" y="518655"/>
                    </a:lnTo>
                    <a:lnTo>
                      <a:pt x="100507" y="520064"/>
                    </a:lnTo>
                    <a:lnTo>
                      <a:pt x="99377" y="520064"/>
                    </a:lnTo>
                    <a:lnTo>
                      <a:pt x="89217" y="522884"/>
                    </a:lnTo>
                    <a:lnTo>
                      <a:pt x="84709" y="523735"/>
                    </a:lnTo>
                    <a:lnTo>
                      <a:pt x="74536" y="524865"/>
                    </a:lnTo>
                    <a:lnTo>
                      <a:pt x="67475" y="525144"/>
                    </a:lnTo>
                    <a:lnTo>
                      <a:pt x="4241" y="525144"/>
                    </a:lnTo>
                    <a:lnTo>
                      <a:pt x="4241" y="564108"/>
                    </a:lnTo>
                    <a:lnTo>
                      <a:pt x="14401" y="564108"/>
                    </a:lnTo>
                    <a:lnTo>
                      <a:pt x="29384" y="562999"/>
                    </a:lnTo>
                    <a:lnTo>
                      <a:pt x="56541" y="562205"/>
                    </a:lnTo>
                    <a:lnTo>
                      <a:pt x="95874" y="561727"/>
                    </a:lnTo>
                    <a:lnTo>
                      <a:pt x="147383" y="561568"/>
                    </a:lnTo>
                    <a:lnTo>
                      <a:pt x="199633" y="561727"/>
                    </a:lnTo>
                    <a:lnTo>
                      <a:pt x="239493" y="562205"/>
                    </a:lnTo>
                    <a:lnTo>
                      <a:pt x="266966" y="562999"/>
                    </a:lnTo>
                    <a:lnTo>
                      <a:pt x="282054" y="564108"/>
                    </a:lnTo>
                    <a:lnTo>
                      <a:pt x="291376" y="564108"/>
                    </a:lnTo>
                    <a:lnTo>
                      <a:pt x="291376" y="525144"/>
                    </a:lnTo>
                    <a:lnTo>
                      <a:pt x="269354" y="525144"/>
                    </a:lnTo>
                    <a:lnTo>
                      <a:pt x="238010" y="524724"/>
                    </a:lnTo>
                    <a:lnTo>
                      <a:pt x="199326" y="521195"/>
                    </a:lnTo>
                    <a:lnTo>
                      <a:pt x="185496" y="258330"/>
                    </a:lnTo>
                    <a:lnTo>
                      <a:pt x="185496" y="5079"/>
                    </a:lnTo>
                    <a:lnTo>
                      <a:pt x="180975" y="1689"/>
                    </a:lnTo>
                    <a:lnTo>
                      <a:pt x="17617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0" name="object 23">
                <a:extLst>
                  <a:ext uri="{FF2B5EF4-FFF2-40B4-BE49-F238E27FC236}">
                    <a16:creationId xmlns:a16="http://schemas.microsoft.com/office/drawing/2014/main" id="{A46B562D-3A34-ABCB-80F2-2C854363581E}"/>
                  </a:ext>
                </a:extLst>
              </p:cNvPr>
              <p:cNvSpPr/>
              <p:nvPr/>
            </p:nvSpPr>
            <p:spPr>
              <a:xfrm>
                <a:off x="4755903" y="2414460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4">
                    <a:moveTo>
                      <a:pt x="110111" y="74536"/>
                    </a:moveTo>
                    <a:lnTo>
                      <a:pt x="65219" y="87242"/>
                    </a:lnTo>
                    <a:lnTo>
                      <a:pt x="16093" y="93171"/>
                    </a:lnTo>
                    <a:lnTo>
                      <a:pt x="0" y="93171"/>
                    </a:lnTo>
                    <a:lnTo>
                      <a:pt x="0" y="54208"/>
                    </a:lnTo>
                    <a:lnTo>
                      <a:pt x="16093" y="54208"/>
                    </a:lnTo>
                    <a:lnTo>
                      <a:pt x="35627" y="52779"/>
                    </a:lnTo>
                    <a:lnTo>
                      <a:pt x="89783" y="41503"/>
                    </a:lnTo>
                    <a:lnTo>
                      <a:pt x="129168" y="25939"/>
                    </a:lnTo>
                    <a:lnTo>
                      <a:pt x="160931" y="2541"/>
                    </a:lnTo>
                    <a:lnTo>
                      <a:pt x="162060" y="847"/>
                    </a:lnTo>
                    <a:lnTo>
                      <a:pt x="165449" y="0"/>
                    </a:lnTo>
                    <a:lnTo>
                      <a:pt x="171096" y="0"/>
                    </a:lnTo>
                    <a:lnTo>
                      <a:pt x="176178" y="0"/>
                    </a:lnTo>
                    <a:lnTo>
                      <a:pt x="180978" y="1694"/>
                    </a:lnTo>
                    <a:lnTo>
                      <a:pt x="185495" y="5082"/>
                    </a:lnTo>
                    <a:lnTo>
                      <a:pt x="185495" y="258338"/>
                    </a:lnTo>
                    <a:lnTo>
                      <a:pt x="186342" y="512441"/>
                    </a:lnTo>
                    <a:lnTo>
                      <a:pt x="190295" y="516393"/>
                    </a:lnTo>
                    <a:lnTo>
                      <a:pt x="193683" y="518934"/>
                    </a:lnTo>
                    <a:lnTo>
                      <a:pt x="196506" y="520064"/>
                    </a:lnTo>
                    <a:lnTo>
                      <a:pt x="199329" y="521193"/>
                    </a:lnTo>
                    <a:lnTo>
                      <a:pt x="238009" y="524722"/>
                    </a:lnTo>
                    <a:lnTo>
                      <a:pt x="269349" y="525146"/>
                    </a:lnTo>
                    <a:lnTo>
                      <a:pt x="291371" y="525146"/>
                    </a:lnTo>
                    <a:lnTo>
                      <a:pt x="291371" y="564108"/>
                    </a:lnTo>
                    <a:lnTo>
                      <a:pt x="282054" y="564108"/>
                    </a:lnTo>
                    <a:lnTo>
                      <a:pt x="266966" y="562996"/>
                    </a:lnTo>
                    <a:lnTo>
                      <a:pt x="239492" y="562202"/>
                    </a:lnTo>
                    <a:lnTo>
                      <a:pt x="199629" y="561726"/>
                    </a:lnTo>
                    <a:lnTo>
                      <a:pt x="147379" y="561567"/>
                    </a:lnTo>
                    <a:lnTo>
                      <a:pt x="95870" y="561726"/>
                    </a:lnTo>
                    <a:lnTo>
                      <a:pt x="56537" y="562202"/>
                    </a:lnTo>
                    <a:lnTo>
                      <a:pt x="29380" y="562996"/>
                    </a:lnTo>
                    <a:lnTo>
                      <a:pt x="14399" y="564108"/>
                    </a:lnTo>
                    <a:lnTo>
                      <a:pt x="4235" y="564108"/>
                    </a:lnTo>
                    <a:lnTo>
                      <a:pt x="4235" y="525146"/>
                    </a:lnTo>
                    <a:lnTo>
                      <a:pt x="26257" y="525146"/>
                    </a:lnTo>
                    <a:lnTo>
                      <a:pt x="35256" y="525146"/>
                    </a:lnTo>
                    <a:lnTo>
                      <a:pt x="43621" y="525146"/>
                    </a:lnTo>
                    <a:lnTo>
                      <a:pt x="51349" y="525146"/>
                    </a:lnTo>
                    <a:lnTo>
                      <a:pt x="58443" y="525146"/>
                    </a:lnTo>
                    <a:lnTo>
                      <a:pt x="67478" y="525146"/>
                    </a:lnTo>
                    <a:lnTo>
                      <a:pt x="74536" y="524863"/>
                    </a:lnTo>
                    <a:lnTo>
                      <a:pt x="79618" y="524299"/>
                    </a:lnTo>
                    <a:lnTo>
                      <a:pt x="84701" y="523734"/>
                    </a:lnTo>
                    <a:lnTo>
                      <a:pt x="89218" y="522887"/>
                    </a:lnTo>
                    <a:lnTo>
                      <a:pt x="93171" y="521758"/>
                    </a:lnTo>
                    <a:lnTo>
                      <a:pt x="97124" y="520628"/>
                    </a:lnTo>
                    <a:lnTo>
                      <a:pt x="99382" y="520064"/>
                    </a:lnTo>
                    <a:lnTo>
                      <a:pt x="99947" y="520064"/>
                    </a:lnTo>
                    <a:lnTo>
                      <a:pt x="100512" y="520064"/>
                    </a:lnTo>
                    <a:lnTo>
                      <a:pt x="102206" y="518652"/>
                    </a:lnTo>
                    <a:lnTo>
                      <a:pt x="105029" y="515829"/>
                    </a:lnTo>
                    <a:lnTo>
                      <a:pt x="107852" y="513005"/>
                    </a:lnTo>
                    <a:lnTo>
                      <a:pt x="109546" y="511876"/>
                    </a:lnTo>
                    <a:lnTo>
                      <a:pt x="110111" y="512441"/>
                    </a:lnTo>
                    <a:lnTo>
                      <a:pt x="110111" y="74536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76" name="object 24">
              <a:extLst>
                <a:ext uri="{FF2B5EF4-FFF2-40B4-BE49-F238E27FC236}">
                  <a16:creationId xmlns:a16="http://schemas.microsoft.com/office/drawing/2014/main" id="{DB77418D-11AA-D81B-C730-D480C60C4C32}"/>
                </a:ext>
              </a:extLst>
            </p:cNvPr>
            <p:cNvGrpSpPr/>
            <p:nvPr/>
          </p:nvGrpSpPr>
          <p:grpSpPr>
            <a:xfrm>
              <a:off x="5155270" y="2405566"/>
              <a:ext cx="365125" cy="592455"/>
              <a:chOff x="5155270" y="2405566"/>
              <a:chExt cx="365125" cy="592455"/>
            </a:xfrm>
          </p:grpSpPr>
          <p:sp>
            <p:nvSpPr>
              <p:cNvPr id="77" name="object 25">
                <a:extLst>
                  <a:ext uri="{FF2B5EF4-FFF2-40B4-BE49-F238E27FC236}">
                    <a16:creationId xmlns:a16="http://schemas.microsoft.com/office/drawing/2014/main" id="{71F4813A-3282-AD53-02CE-A1EB4530756C}"/>
                  </a:ext>
                </a:extLst>
              </p:cNvPr>
              <p:cNvSpPr/>
              <p:nvPr/>
            </p:nvSpPr>
            <p:spPr>
              <a:xfrm>
                <a:off x="5155692" y="2405989"/>
                <a:ext cx="364490" cy="591820"/>
              </a:xfrm>
              <a:custGeom>
                <a:avLst/>
                <a:gdLst/>
                <a:ahLst/>
                <a:cxnLst/>
                <a:rect l="l" t="t" r="r" b="b"/>
                <a:pathLst>
                  <a:path w="364489" h="591819">
                    <a:moveTo>
                      <a:pt x="61836" y="0"/>
                    </a:moveTo>
                    <a:lnTo>
                      <a:pt x="33604" y="0"/>
                    </a:lnTo>
                    <a:lnTo>
                      <a:pt x="27952" y="558"/>
                    </a:lnTo>
                    <a:lnTo>
                      <a:pt x="27952" y="1689"/>
                    </a:lnTo>
                    <a:lnTo>
                      <a:pt x="14401" y="92328"/>
                    </a:lnTo>
                    <a:lnTo>
                      <a:pt x="1221" y="178239"/>
                    </a:lnTo>
                    <a:lnTo>
                      <a:pt x="0" y="184645"/>
                    </a:lnTo>
                    <a:lnTo>
                      <a:pt x="0" y="187185"/>
                    </a:lnTo>
                    <a:lnTo>
                      <a:pt x="33883" y="187185"/>
                    </a:lnTo>
                    <a:lnTo>
                      <a:pt x="33883" y="184645"/>
                    </a:lnTo>
                    <a:lnTo>
                      <a:pt x="36423" y="166865"/>
                    </a:lnTo>
                    <a:lnTo>
                      <a:pt x="47726" y="118579"/>
                    </a:lnTo>
                    <a:lnTo>
                      <a:pt x="96775" y="106297"/>
                    </a:lnTo>
                    <a:lnTo>
                      <a:pt x="144261" y="105345"/>
                    </a:lnTo>
                    <a:lnTo>
                      <a:pt x="209219" y="105028"/>
                    </a:lnTo>
                    <a:lnTo>
                      <a:pt x="287985" y="105028"/>
                    </a:lnTo>
                    <a:lnTo>
                      <a:pt x="249021" y="158394"/>
                    </a:lnTo>
                    <a:lnTo>
                      <a:pt x="224249" y="193067"/>
                    </a:lnTo>
                    <a:lnTo>
                      <a:pt x="188674" y="244312"/>
                    </a:lnTo>
                    <a:lnTo>
                      <a:pt x="152771" y="308595"/>
                    </a:lnTo>
                    <a:lnTo>
                      <a:pt x="132231" y="355743"/>
                    </a:lnTo>
                    <a:lnTo>
                      <a:pt x="116257" y="402328"/>
                    </a:lnTo>
                    <a:lnTo>
                      <a:pt x="104847" y="448348"/>
                    </a:lnTo>
                    <a:lnTo>
                      <a:pt x="98001" y="493804"/>
                    </a:lnTo>
                    <a:lnTo>
                      <a:pt x="95719" y="538695"/>
                    </a:lnTo>
                    <a:lnTo>
                      <a:pt x="96301" y="548435"/>
                    </a:lnTo>
                    <a:lnTo>
                      <a:pt x="117170" y="586981"/>
                    </a:lnTo>
                    <a:lnTo>
                      <a:pt x="134404" y="591210"/>
                    </a:lnTo>
                    <a:lnTo>
                      <a:pt x="140614" y="591210"/>
                    </a:lnTo>
                    <a:lnTo>
                      <a:pt x="179784" y="569826"/>
                    </a:lnTo>
                    <a:lnTo>
                      <a:pt x="185496" y="548855"/>
                    </a:lnTo>
                    <a:lnTo>
                      <a:pt x="186067" y="543217"/>
                    </a:lnTo>
                    <a:lnTo>
                      <a:pt x="186347" y="536435"/>
                    </a:lnTo>
                    <a:lnTo>
                      <a:pt x="186347" y="504812"/>
                    </a:lnTo>
                    <a:lnTo>
                      <a:pt x="187407" y="467971"/>
                    </a:lnTo>
                    <a:lnTo>
                      <a:pt x="191008" y="405717"/>
                    </a:lnTo>
                    <a:lnTo>
                      <a:pt x="197358" y="352780"/>
                    </a:lnTo>
                    <a:lnTo>
                      <a:pt x="205197" y="312970"/>
                    </a:lnTo>
                    <a:lnTo>
                      <a:pt x="223621" y="261721"/>
                    </a:lnTo>
                    <a:lnTo>
                      <a:pt x="261679" y="199310"/>
                    </a:lnTo>
                    <a:lnTo>
                      <a:pt x="364223" y="60134"/>
                    </a:lnTo>
                    <a:lnTo>
                      <a:pt x="364223" y="27101"/>
                    </a:lnTo>
                    <a:lnTo>
                      <a:pt x="210861" y="26996"/>
                    </a:lnTo>
                    <a:lnTo>
                      <a:pt x="170046" y="26681"/>
                    </a:lnTo>
                    <a:lnTo>
                      <a:pt x="118592" y="25412"/>
                    </a:lnTo>
                    <a:lnTo>
                      <a:pt x="74549" y="17792"/>
                    </a:lnTo>
                    <a:lnTo>
                      <a:pt x="61836" y="9029"/>
                    </a:lnTo>
                    <a:lnTo>
                      <a:pt x="6183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8" name="object 26">
                <a:extLst>
                  <a:ext uri="{FF2B5EF4-FFF2-40B4-BE49-F238E27FC236}">
                    <a16:creationId xmlns:a16="http://schemas.microsoft.com/office/drawing/2014/main" id="{B878C2F6-E56E-9FFA-FDA1-D934FE564E2F}"/>
                  </a:ext>
                </a:extLst>
              </p:cNvPr>
              <p:cNvSpPr/>
              <p:nvPr/>
            </p:nvSpPr>
            <p:spPr>
              <a:xfrm>
                <a:off x="5155694" y="2405990"/>
                <a:ext cx="364490" cy="591820"/>
              </a:xfrm>
              <a:custGeom>
                <a:avLst/>
                <a:gdLst/>
                <a:ahLst/>
                <a:cxnLst/>
                <a:rect l="l" t="t" r="r" b="b"/>
                <a:pathLst>
                  <a:path w="364489" h="591819">
                    <a:moveTo>
                      <a:pt x="0" y="184648"/>
                    </a:moveTo>
                    <a:lnTo>
                      <a:pt x="8417" y="132080"/>
                    </a:lnTo>
                    <a:lnTo>
                      <a:pt x="14399" y="92324"/>
                    </a:lnTo>
                    <a:lnTo>
                      <a:pt x="27951" y="1694"/>
                    </a:lnTo>
                    <a:lnTo>
                      <a:pt x="27951" y="564"/>
                    </a:lnTo>
                    <a:lnTo>
                      <a:pt x="33598" y="0"/>
                    </a:lnTo>
                    <a:lnTo>
                      <a:pt x="44891" y="0"/>
                    </a:lnTo>
                    <a:lnTo>
                      <a:pt x="61831" y="0"/>
                    </a:lnTo>
                    <a:lnTo>
                      <a:pt x="61831" y="3388"/>
                    </a:lnTo>
                    <a:lnTo>
                      <a:pt x="61831" y="9035"/>
                    </a:lnTo>
                    <a:lnTo>
                      <a:pt x="66066" y="13834"/>
                    </a:lnTo>
                    <a:lnTo>
                      <a:pt x="104076" y="24298"/>
                    </a:lnTo>
                    <a:lnTo>
                      <a:pt x="170037" y="26680"/>
                    </a:lnTo>
                    <a:lnTo>
                      <a:pt x="210852" y="26998"/>
                    </a:lnTo>
                    <a:lnTo>
                      <a:pt x="261726" y="27104"/>
                    </a:lnTo>
                    <a:lnTo>
                      <a:pt x="364214" y="27104"/>
                    </a:lnTo>
                    <a:lnTo>
                      <a:pt x="364214" y="60137"/>
                    </a:lnTo>
                    <a:lnTo>
                      <a:pt x="306617" y="138909"/>
                    </a:lnTo>
                    <a:lnTo>
                      <a:pt x="302170" y="144838"/>
                    </a:lnTo>
                    <a:lnTo>
                      <a:pt x="296453" y="152461"/>
                    </a:lnTo>
                    <a:lnTo>
                      <a:pt x="289465" y="161778"/>
                    </a:lnTo>
                    <a:lnTo>
                      <a:pt x="266596" y="192483"/>
                    </a:lnTo>
                    <a:lnTo>
                      <a:pt x="240550" y="231233"/>
                    </a:lnTo>
                    <a:lnTo>
                      <a:pt x="221281" y="267814"/>
                    </a:lnTo>
                    <a:lnTo>
                      <a:pt x="205188" y="312970"/>
                    </a:lnTo>
                    <a:lnTo>
                      <a:pt x="197353" y="352779"/>
                    </a:lnTo>
                    <a:lnTo>
                      <a:pt x="192376" y="391530"/>
                    </a:lnTo>
                    <a:lnTo>
                      <a:pt x="188883" y="435363"/>
                    </a:lnTo>
                    <a:lnTo>
                      <a:pt x="186818" y="485865"/>
                    </a:lnTo>
                    <a:lnTo>
                      <a:pt x="186342" y="504817"/>
                    </a:lnTo>
                    <a:lnTo>
                      <a:pt x="186342" y="512723"/>
                    </a:lnTo>
                    <a:lnTo>
                      <a:pt x="186342" y="520628"/>
                    </a:lnTo>
                    <a:lnTo>
                      <a:pt x="186342" y="528534"/>
                    </a:lnTo>
                    <a:lnTo>
                      <a:pt x="186342" y="536439"/>
                    </a:lnTo>
                    <a:lnTo>
                      <a:pt x="186060" y="543215"/>
                    </a:lnTo>
                    <a:lnTo>
                      <a:pt x="185495" y="548862"/>
                    </a:lnTo>
                    <a:lnTo>
                      <a:pt x="185495" y="556485"/>
                    </a:lnTo>
                    <a:lnTo>
                      <a:pt x="183218" y="563420"/>
                    </a:lnTo>
                    <a:lnTo>
                      <a:pt x="148438" y="590577"/>
                    </a:lnTo>
                    <a:lnTo>
                      <a:pt x="140603" y="591212"/>
                    </a:lnTo>
                    <a:lnTo>
                      <a:pt x="134392" y="591212"/>
                    </a:lnTo>
                    <a:lnTo>
                      <a:pt x="128463" y="590365"/>
                    </a:lnTo>
                    <a:lnTo>
                      <a:pt x="122816" y="588671"/>
                    </a:lnTo>
                    <a:lnTo>
                      <a:pt x="117169" y="586977"/>
                    </a:lnTo>
                    <a:lnTo>
                      <a:pt x="96294" y="548438"/>
                    </a:lnTo>
                    <a:lnTo>
                      <a:pt x="95712" y="538698"/>
                    </a:lnTo>
                    <a:lnTo>
                      <a:pt x="97994" y="493806"/>
                    </a:lnTo>
                    <a:lnTo>
                      <a:pt x="104840" y="448350"/>
                    </a:lnTo>
                    <a:lnTo>
                      <a:pt x="116252" y="402329"/>
                    </a:lnTo>
                    <a:lnTo>
                      <a:pt x="132227" y="355744"/>
                    </a:lnTo>
                    <a:lnTo>
                      <a:pt x="152767" y="308593"/>
                    </a:lnTo>
                    <a:lnTo>
                      <a:pt x="177872" y="260879"/>
                    </a:lnTo>
                    <a:lnTo>
                      <a:pt x="204129" y="221704"/>
                    </a:lnTo>
                    <a:lnTo>
                      <a:pt x="249020" y="158390"/>
                    </a:lnTo>
                    <a:lnTo>
                      <a:pt x="287983" y="105029"/>
                    </a:lnTo>
                    <a:lnTo>
                      <a:pt x="209211" y="105029"/>
                    </a:lnTo>
                    <a:lnTo>
                      <a:pt x="144256" y="105346"/>
                    </a:lnTo>
                    <a:lnTo>
                      <a:pt x="96770" y="106299"/>
                    </a:lnTo>
                    <a:lnTo>
                      <a:pt x="54208" y="110111"/>
                    </a:lnTo>
                    <a:lnTo>
                      <a:pt x="40656" y="148438"/>
                    </a:lnTo>
                    <a:lnTo>
                      <a:pt x="33880" y="184648"/>
                    </a:lnTo>
                    <a:lnTo>
                      <a:pt x="33880" y="187189"/>
                    </a:lnTo>
                    <a:lnTo>
                      <a:pt x="0" y="187189"/>
                    </a:lnTo>
                    <a:lnTo>
                      <a:pt x="0" y="184648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55198" y="1126437"/>
            <a:ext cx="401955" cy="382905"/>
            <a:chOff x="9455198" y="1126437"/>
            <a:chExt cx="401955" cy="382905"/>
          </a:xfrm>
        </p:grpSpPr>
        <p:sp>
          <p:nvSpPr>
            <p:cNvPr id="3" name="object 3"/>
            <p:cNvSpPr/>
            <p:nvPr/>
          </p:nvSpPr>
          <p:spPr>
            <a:xfrm>
              <a:off x="9455620" y="1126858"/>
              <a:ext cx="400685" cy="382270"/>
            </a:xfrm>
            <a:custGeom>
              <a:avLst/>
              <a:gdLst/>
              <a:ahLst/>
              <a:cxnLst/>
              <a:rect l="l" t="t" r="r" b="b"/>
              <a:pathLst>
                <a:path w="400684" h="382269">
                  <a:moveTo>
                    <a:pt x="209232" y="0"/>
                  </a:moveTo>
                  <a:lnTo>
                    <a:pt x="170003" y="5191"/>
                  </a:lnTo>
                  <a:lnTo>
                    <a:pt x="132784" y="19910"/>
                  </a:lnTo>
                  <a:lnTo>
                    <a:pt x="97575" y="44159"/>
                  </a:lnTo>
                  <a:lnTo>
                    <a:pt x="64376" y="77939"/>
                  </a:lnTo>
                  <a:lnTo>
                    <a:pt x="36213" y="117008"/>
                  </a:lnTo>
                  <a:lnTo>
                    <a:pt x="16095" y="157138"/>
                  </a:lnTo>
                  <a:lnTo>
                    <a:pt x="4024" y="198328"/>
                  </a:lnTo>
                  <a:lnTo>
                    <a:pt x="0" y="240576"/>
                  </a:lnTo>
                  <a:lnTo>
                    <a:pt x="2083" y="272770"/>
                  </a:lnTo>
                  <a:lnTo>
                    <a:pt x="2127" y="273454"/>
                  </a:lnTo>
                  <a:lnTo>
                    <a:pt x="20011" y="328731"/>
                  </a:lnTo>
                  <a:lnTo>
                    <a:pt x="54053" y="362983"/>
                  </a:lnTo>
                  <a:lnTo>
                    <a:pt x="95139" y="379924"/>
                  </a:lnTo>
                  <a:lnTo>
                    <a:pt x="117741" y="382041"/>
                  </a:lnTo>
                  <a:lnTo>
                    <a:pt x="143475" y="379076"/>
                  </a:lnTo>
                  <a:lnTo>
                    <a:pt x="168995" y="370182"/>
                  </a:lnTo>
                  <a:lnTo>
                    <a:pt x="194301" y="355359"/>
                  </a:lnTo>
                  <a:lnTo>
                    <a:pt x="198908" y="351548"/>
                  </a:lnTo>
                  <a:lnTo>
                    <a:pt x="123672" y="351548"/>
                  </a:lnTo>
                  <a:lnTo>
                    <a:pt x="113459" y="350279"/>
                  </a:lnTo>
                  <a:lnTo>
                    <a:pt x="80581" y="327619"/>
                  </a:lnTo>
                  <a:lnTo>
                    <a:pt x="72020" y="283991"/>
                  </a:lnTo>
                  <a:lnTo>
                    <a:pt x="72008" y="283781"/>
                  </a:lnTo>
                  <a:lnTo>
                    <a:pt x="72567" y="281520"/>
                  </a:lnTo>
                  <a:lnTo>
                    <a:pt x="72847" y="278129"/>
                  </a:lnTo>
                  <a:lnTo>
                    <a:pt x="72847" y="264299"/>
                  </a:lnTo>
                  <a:lnTo>
                    <a:pt x="78833" y="228614"/>
                  </a:lnTo>
                  <a:lnTo>
                    <a:pt x="96201" y="159152"/>
                  </a:lnTo>
                  <a:lnTo>
                    <a:pt x="115944" y="105205"/>
                  </a:lnTo>
                  <a:lnTo>
                    <a:pt x="137122" y="70896"/>
                  </a:lnTo>
                  <a:lnTo>
                    <a:pt x="177680" y="37068"/>
                  </a:lnTo>
                  <a:lnTo>
                    <a:pt x="206692" y="30505"/>
                  </a:lnTo>
                  <a:lnTo>
                    <a:pt x="275071" y="30505"/>
                  </a:lnTo>
                  <a:lnTo>
                    <a:pt x="268318" y="23354"/>
                  </a:lnTo>
                  <a:lnTo>
                    <a:pt x="249894" y="10380"/>
                  </a:lnTo>
                  <a:lnTo>
                    <a:pt x="230199" y="2595"/>
                  </a:lnTo>
                  <a:lnTo>
                    <a:pt x="209232" y="0"/>
                  </a:lnTo>
                  <a:close/>
                </a:path>
                <a:path w="400684" h="382269">
                  <a:moveTo>
                    <a:pt x="289814" y="329806"/>
                  </a:moveTo>
                  <a:lnTo>
                    <a:pt x="225615" y="329806"/>
                  </a:lnTo>
                  <a:lnTo>
                    <a:pt x="226174" y="330377"/>
                  </a:lnTo>
                  <a:lnTo>
                    <a:pt x="231254" y="343077"/>
                  </a:lnTo>
                  <a:lnTo>
                    <a:pt x="266992" y="374899"/>
                  </a:lnTo>
                  <a:lnTo>
                    <a:pt x="304952" y="382041"/>
                  </a:lnTo>
                  <a:lnTo>
                    <a:pt x="313994" y="382041"/>
                  </a:lnTo>
                  <a:lnTo>
                    <a:pt x="352386" y="362559"/>
                  </a:lnTo>
                  <a:lnTo>
                    <a:pt x="361578" y="351548"/>
                  </a:lnTo>
                  <a:lnTo>
                    <a:pt x="312572" y="351548"/>
                  </a:lnTo>
                  <a:lnTo>
                    <a:pt x="304673" y="350989"/>
                  </a:lnTo>
                  <a:lnTo>
                    <a:pt x="290012" y="331215"/>
                  </a:lnTo>
                  <a:lnTo>
                    <a:pt x="289894" y="330377"/>
                  </a:lnTo>
                  <a:lnTo>
                    <a:pt x="289814" y="329806"/>
                  </a:lnTo>
                  <a:close/>
                </a:path>
                <a:path w="400684" h="382269">
                  <a:moveTo>
                    <a:pt x="275071" y="30505"/>
                  </a:moveTo>
                  <a:lnTo>
                    <a:pt x="206692" y="30505"/>
                  </a:lnTo>
                  <a:lnTo>
                    <a:pt x="218022" y="31879"/>
                  </a:lnTo>
                  <a:lnTo>
                    <a:pt x="228293" y="35161"/>
                  </a:lnTo>
                  <a:lnTo>
                    <a:pt x="258154" y="62906"/>
                  </a:lnTo>
                  <a:lnTo>
                    <a:pt x="269379" y="92341"/>
                  </a:lnTo>
                  <a:lnTo>
                    <a:pt x="269379" y="95732"/>
                  </a:lnTo>
                  <a:lnTo>
                    <a:pt x="256670" y="151155"/>
                  </a:lnTo>
                  <a:lnTo>
                    <a:pt x="247357" y="189750"/>
                  </a:lnTo>
                  <a:lnTo>
                    <a:pt x="237985" y="228134"/>
                  </a:lnTo>
                  <a:lnTo>
                    <a:pt x="226549" y="273454"/>
                  </a:lnTo>
                  <a:lnTo>
                    <a:pt x="201291" y="310415"/>
                  </a:lnTo>
                  <a:lnTo>
                    <a:pt x="171487" y="335823"/>
                  </a:lnTo>
                  <a:lnTo>
                    <a:pt x="123672" y="351548"/>
                  </a:lnTo>
                  <a:lnTo>
                    <a:pt x="198908" y="351548"/>
                  </a:lnTo>
                  <a:lnTo>
                    <a:pt x="219392" y="334606"/>
                  </a:lnTo>
                  <a:lnTo>
                    <a:pt x="222783" y="331215"/>
                  </a:lnTo>
                  <a:lnTo>
                    <a:pt x="224485" y="330085"/>
                  </a:lnTo>
                  <a:lnTo>
                    <a:pt x="225615" y="329806"/>
                  </a:lnTo>
                  <a:lnTo>
                    <a:pt x="289814" y="329806"/>
                  </a:lnTo>
                  <a:lnTo>
                    <a:pt x="289230" y="325660"/>
                  </a:lnTo>
                  <a:lnTo>
                    <a:pt x="297327" y="272770"/>
                  </a:lnTo>
                  <a:lnTo>
                    <a:pt x="307279" y="230836"/>
                  </a:lnTo>
                  <a:lnTo>
                    <a:pt x="334759" y="120187"/>
                  </a:lnTo>
                  <a:lnTo>
                    <a:pt x="344554" y="79211"/>
                  </a:lnTo>
                  <a:lnTo>
                    <a:pt x="350429" y="52421"/>
                  </a:lnTo>
                  <a:lnTo>
                    <a:pt x="352122" y="41516"/>
                  </a:lnTo>
                  <a:lnTo>
                    <a:pt x="285470" y="41516"/>
                  </a:lnTo>
                  <a:lnTo>
                    <a:pt x="275071" y="30505"/>
                  </a:lnTo>
                  <a:close/>
                </a:path>
                <a:path w="400684" h="382269">
                  <a:moveTo>
                    <a:pt x="395312" y="243966"/>
                  </a:moveTo>
                  <a:lnTo>
                    <a:pt x="376681" y="243966"/>
                  </a:lnTo>
                  <a:lnTo>
                    <a:pt x="373849" y="244246"/>
                  </a:lnTo>
                  <a:lnTo>
                    <a:pt x="372719" y="244817"/>
                  </a:lnTo>
                  <a:lnTo>
                    <a:pt x="370458" y="245376"/>
                  </a:lnTo>
                  <a:lnTo>
                    <a:pt x="367639" y="251307"/>
                  </a:lnTo>
                  <a:lnTo>
                    <a:pt x="364248" y="262610"/>
                  </a:lnTo>
                  <a:lnTo>
                    <a:pt x="355726" y="291831"/>
                  </a:lnTo>
                  <a:lnTo>
                    <a:pt x="347095" y="315123"/>
                  </a:lnTo>
                  <a:lnTo>
                    <a:pt x="323303" y="348449"/>
                  </a:lnTo>
                  <a:lnTo>
                    <a:pt x="312572" y="351548"/>
                  </a:lnTo>
                  <a:lnTo>
                    <a:pt x="361578" y="351548"/>
                  </a:lnTo>
                  <a:lnTo>
                    <a:pt x="366368" y="344773"/>
                  </a:lnTo>
                  <a:lnTo>
                    <a:pt x="372918" y="333548"/>
                  </a:lnTo>
                  <a:lnTo>
                    <a:pt x="373041" y="333338"/>
                  </a:lnTo>
                  <a:lnTo>
                    <a:pt x="390086" y="294793"/>
                  </a:lnTo>
                  <a:lnTo>
                    <a:pt x="400672" y="254977"/>
                  </a:lnTo>
                  <a:lnTo>
                    <a:pt x="400672" y="246506"/>
                  </a:lnTo>
                  <a:lnTo>
                    <a:pt x="395312" y="243966"/>
                  </a:lnTo>
                  <a:close/>
                </a:path>
                <a:path w="400684" h="382269">
                  <a:moveTo>
                    <a:pt x="331774" y="16103"/>
                  </a:moveTo>
                  <a:lnTo>
                    <a:pt x="324434" y="16103"/>
                  </a:lnTo>
                  <a:lnTo>
                    <a:pt x="312470" y="17691"/>
                  </a:lnTo>
                  <a:lnTo>
                    <a:pt x="301990" y="22456"/>
                  </a:lnTo>
                  <a:lnTo>
                    <a:pt x="296395" y="27393"/>
                  </a:lnTo>
                  <a:lnTo>
                    <a:pt x="292918" y="30505"/>
                  </a:lnTo>
                  <a:lnTo>
                    <a:pt x="285470" y="41516"/>
                  </a:lnTo>
                  <a:lnTo>
                    <a:pt x="352122" y="41516"/>
                  </a:lnTo>
                  <a:lnTo>
                    <a:pt x="352303" y="40351"/>
                  </a:lnTo>
                  <a:lnTo>
                    <a:pt x="352386" y="33045"/>
                  </a:lnTo>
                  <a:lnTo>
                    <a:pt x="349567" y="27393"/>
                  </a:lnTo>
                  <a:lnTo>
                    <a:pt x="338277" y="18364"/>
                  </a:lnTo>
                  <a:lnTo>
                    <a:pt x="331774" y="161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455621" y="1126860"/>
              <a:ext cx="400685" cy="382270"/>
            </a:xfrm>
            <a:custGeom>
              <a:avLst/>
              <a:gdLst/>
              <a:ahLst/>
              <a:cxnLst/>
              <a:rect l="l" t="t" r="r" b="b"/>
              <a:pathLst>
                <a:path w="400684" h="382269">
                  <a:moveTo>
                    <a:pt x="0" y="240574"/>
                  </a:moveTo>
                  <a:lnTo>
                    <a:pt x="4023" y="198325"/>
                  </a:lnTo>
                  <a:lnTo>
                    <a:pt x="16094" y="157135"/>
                  </a:lnTo>
                  <a:lnTo>
                    <a:pt x="36213" y="117004"/>
                  </a:lnTo>
                  <a:lnTo>
                    <a:pt x="64379" y="77932"/>
                  </a:lnTo>
                  <a:lnTo>
                    <a:pt x="97574" y="44154"/>
                  </a:lnTo>
                  <a:lnTo>
                    <a:pt x="132781" y="19906"/>
                  </a:lnTo>
                  <a:lnTo>
                    <a:pt x="170001" y="5188"/>
                  </a:lnTo>
                  <a:lnTo>
                    <a:pt x="209231" y="0"/>
                  </a:lnTo>
                  <a:lnTo>
                    <a:pt x="230197" y="2594"/>
                  </a:lnTo>
                  <a:lnTo>
                    <a:pt x="249892" y="10376"/>
                  </a:lnTo>
                  <a:lnTo>
                    <a:pt x="268316" y="23347"/>
                  </a:lnTo>
                  <a:lnTo>
                    <a:pt x="285470" y="41507"/>
                  </a:lnTo>
                  <a:lnTo>
                    <a:pt x="292988" y="30389"/>
                  </a:lnTo>
                  <a:lnTo>
                    <a:pt x="301988" y="22447"/>
                  </a:lnTo>
                  <a:lnTo>
                    <a:pt x="312471" y="17683"/>
                  </a:lnTo>
                  <a:lnTo>
                    <a:pt x="324436" y="16094"/>
                  </a:lnTo>
                  <a:lnTo>
                    <a:pt x="331778" y="16094"/>
                  </a:lnTo>
                  <a:lnTo>
                    <a:pt x="338271" y="18353"/>
                  </a:lnTo>
                  <a:lnTo>
                    <a:pt x="343919" y="22871"/>
                  </a:lnTo>
                  <a:lnTo>
                    <a:pt x="349567" y="27389"/>
                  </a:lnTo>
                  <a:lnTo>
                    <a:pt x="352390" y="33036"/>
                  </a:lnTo>
                  <a:lnTo>
                    <a:pt x="352390" y="39813"/>
                  </a:lnTo>
                  <a:lnTo>
                    <a:pt x="350431" y="52413"/>
                  </a:lnTo>
                  <a:lnTo>
                    <a:pt x="344554" y="79203"/>
                  </a:lnTo>
                  <a:lnTo>
                    <a:pt x="334760" y="120181"/>
                  </a:lnTo>
                  <a:lnTo>
                    <a:pt x="321048" y="175348"/>
                  </a:lnTo>
                  <a:lnTo>
                    <a:pt x="307282" y="230832"/>
                  </a:lnTo>
                  <a:lnTo>
                    <a:pt x="297329" y="272763"/>
                  </a:lnTo>
                  <a:lnTo>
                    <a:pt x="291188" y="301141"/>
                  </a:lnTo>
                  <a:lnTo>
                    <a:pt x="288858" y="315965"/>
                  </a:lnTo>
                  <a:lnTo>
                    <a:pt x="289229" y="325654"/>
                  </a:lnTo>
                  <a:lnTo>
                    <a:pt x="312577" y="351543"/>
                  </a:lnTo>
                  <a:lnTo>
                    <a:pt x="317659" y="350978"/>
                  </a:lnTo>
                  <a:lnTo>
                    <a:pt x="347096" y="315118"/>
                  </a:lnTo>
                  <a:lnTo>
                    <a:pt x="364249" y="262598"/>
                  </a:lnTo>
                  <a:lnTo>
                    <a:pt x="367638" y="251304"/>
                  </a:lnTo>
                  <a:lnTo>
                    <a:pt x="370461" y="245374"/>
                  </a:lnTo>
                  <a:lnTo>
                    <a:pt x="372720" y="244809"/>
                  </a:lnTo>
                  <a:lnTo>
                    <a:pt x="373849" y="244244"/>
                  </a:lnTo>
                  <a:lnTo>
                    <a:pt x="376674" y="243962"/>
                  </a:lnTo>
                  <a:lnTo>
                    <a:pt x="381191" y="243962"/>
                  </a:lnTo>
                  <a:lnTo>
                    <a:pt x="384580" y="243962"/>
                  </a:lnTo>
                  <a:lnTo>
                    <a:pt x="395310" y="243962"/>
                  </a:lnTo>
                  <a:lnTo>
                    <a:pt x="400674" y="246503"/>
                  </a:lnTo>
                  <a:lnTo>
                    <a:pt x="400674" y="251586"/>
                  </a:lnTo>
                  <a:lnTo>
                    <a:pt x="400674" y="254974"/>
                  </a:lnTo>
                  <a:lnTo>
                    <a:pt x="390086" y="294788"/>
                  </a:lnTo>
                  <a:lnTo>
                    <a:pt x="373038" y="333330"/>
                  </a:lnTo>
                  <a:lnTo>
                    <a:pt x="346566" y="367796"/>
                  </a:lnTo>
                  <a:lnTo>
                    <a:pt x="313989" y="382038"/>
                  </a:lnTo>
                  <a:lnTo>
                    <a:pt x="304953" y="382038"/>
                  </a:lnTo>
                  <a:lnTo>
                    <a:pt x="266992" y="374891"/>
                  </a:lnTo>
                  <a:lnTo>
                    <a:pt x="235068" y="349796"/>
                  </a:lnTo>
                  <a:lnTo>
                    <a:pt x="226173" y="330366"/>
                  </a:lnTo>
                  <a:lnTo>
                    <a:pt x="225608" y="329801"/>
                  </a:lnTo>
                  <a:lnTo>
                    <a:pt x="224479" y="330083"/>
                  </a:lnTo>
                  <a:lnTo>
                    <a:pt x="222785" y="331213"/>
                  </a:lnTo>
                  <a:lnTo>
                    <a:pt x="221656" y="332342"/>
                  </a:lnTo>
                  <a:lnTo>
                    <a:pt x="220526" y="333472"/>
                  </a:lnTo>
                  <a:lnTo>
                    <a:pt x="168995" y="370179"/>
                  </a:lnTo>
                  <a:lnTo>
                    <a:pt x="117745" y="382038"/>
                  </a:lnTo>
                  <a:lnTo>
                    <a:pt x="95138" y="379920"/>
                  </a:lnTo>
                  <a:lnTo>
                    <a:pt x="54055" y="362979"/>
                  </a:lnTo>
                  <a:lnTo>
                    <a:pt x="20012" y="328724"/>
                  </a:lnTo>
                  <a:lnTo>
                    <a:pt x="2223" y="274934"/>
                  </a:lnTo>
                  <a:lnTo>
                    <a:pt x="0" y="240574"/>
                  </a:lnTo>
                  <a:close/>
                </a:path>
                <a:path w="400684" h="382269">
                  <a:moveTo>
                    <a:pt x="269375" y="95721"/>
                  </a:moveTo>
                  <a:lnTo>
                    <a:pt x="269375" y="92333"/>
                  </a:lnTo>
                  <a:lnTo>
                    <a:pt x="267963" y="86121"/>
                  </a:lnTo>
                  <a:lnTo>
                    <a:pt x="245656" y="47437"/>
                  </a:lnTo>
                  <a:lnTo>
                    <a:pt x="206690" y="30495"/>
                  </a:lnTo>
                  <a:lnTo>
                    <a:pt x="192025" y="32136"/>
                  </a:lnTo>
                  <a:lnTo>
                    <a:pt x="149935" y="56755"/>
                  </a:lnTo>
                  <a:lnTo>
                    <a:pt x="125793" y="87038"/>
                  </a:lnTo>
                  <a:lnTo>
                    <a:pt x="107580" y="125369"/>
                  </a:lnTo>
                  <a:lnTo>
                    <a:pt x="86615" y="193560"/>
                  </a:lnTo>
                  <a:lnTo>
                    <a:pt x="72849" y="264292"/>
                  </a:lnTo>
                  <a:lnTo>
                    <a:pt x="72849" y="265987"/>
                  </a:lnTo>
                  <a:lnTo>
                    <a:pt x="72849" y="269093"/>
                  </a:lnTo>
                  <a:lnTo>
                    <a:pt x="72849" y="273610"/>
                  </a:lnTo>
                  <a:lnTo>
                    <a:pt x="72849" y="278128"/>
                  </a:lnTo>
                  <a:lnTo>
                    <a:pt x="72567" y="281516"/>
                  </a:lnTo>
                  <a:lnTo>
                    <a:pt x="80579" y="327613"/>
                  </a:lnTo>
                  <a:lnTo>
                    <a:pt x="113457" y="350272"/>
                  </a:lnTo>
                  <a:lnTo>
                    <a:pt x="123675" y="351543"/>
                  </a:lnTo>
                  <a:lnTo>
                    <a:pt x="139717" y="349796"/>
                  </a:lnTo>
                  <a:lnTo>
                    <a:pt x="187207" y="323589"/>
                  </a:lnTo>
                  <a:lnTo>
                    <a:pt x="219926" y="288805"/>
                  </a:lnTo>
                  <a:lnTo>
                    <a:pt x="237979" y="228132"/>
                  </a:lnTo>
                  <a:lnTo>
                    <a:pt x="247351" y="189748"/>
                  </a:lnTo>
                  <a:lnTo>
                    <a:pt x="256669" y="151152"/>
                  </a:lnTo>
                  <a:lnTo>
                    <a:pt x="267681" y="104139"/>
                  </a:lnTo>
                  <a:lnTo>
                    <a:pt x="269375" y="9572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110849" y="1006150"/>
            <a:ext cx="565150" cy="564515"/>
            <a:chOff x="10110849" y="1006150"/>
            <a:chExt cx="565150" cy="564515"/>
          </a:xfrm>
        </p:grpSpPr>
        <p:sp>
          <p:nvSpPr>
            <p:cNvPr id="6" name="object 6"/>
            <p:cNvSpPr/>
            <p:nvPr/>
          </p:nvSpPr>
          <p:spPr>
            <a:xfrm>
              <a:off x="10111270" y="1006576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5" h="563880">
                  <a:moveTo>
                    <a:pt x="299021" y="299021"/>
                  </a:moveTo>
                  <a:lnTo>
                    <a:pt x="265137" y="299021"/>
                  </a:lnTo>
                  <a:lnTo>
                    <a:pt x="265137" y="551459"/>
                  </a:lnTo>
                  <a:lnTo>
                    <a:pt x="268528" y="559358"/>
                  </a:lnTo>
                  <a:lnTo>
                    <a:pt x="273608" y="563321"/>
                  </a:lnTo>
                  <a:lnTo>
                    <a:pt x="289420" y="563321"/>
                  </a:lnTo>
                  <a:lnTo>
                    <a:pt x="294500" y="559358"/>
                  </a:lnTo>
                  <a:lnTo>
                    <a:pt x="299021" y="551459"/>
                  </a:lnTo>
                  <a:lnTo>
                    <a:pt x="299021" y="299021"/>
                  </a:lnTo>
                  <a:close/>
                </a:path>
                <a:path w="564515" h="563880">
                  <a:moveTo>
                    <a:pt x="551459" y="265137"/>
                  </a:moveTo>
                  <a:lnTo>
                    <a:pt x="11861" y="265137"/>
                  </a:lnTo>
                  <a:lnTo>
                    <a:pt x="3949" y="269100"/>
                  </a:lnTo>
                  <a:lnTo>
                    <a:pt x="0" y="274739"/>
                  </a:lnTo>
                  <a:lnTo>
                    <a:pt x="0" y="289420"/>
                  </a:lnTo>
                  <a:lnTo>
                    <a:pt x="3949" y="295071"/>
                  </a:lnTo>
                  <a:lnTo>
                    <a:pt x="11861" y="299021"/>
                  </a:lnTo>
                  <a:lnTo>
                    <a:pt x="551459" y="299021"/>
                  </a:lnTo>
                  <a:lnTo>
                    <a:pt x="559930" y="294512"/>
                  </a:lnTo>
                  <a:lnTo>
                    <a:pt x="564159" y="288861"/>
                  </a:lnTo>
                  <a:lnTo>
                    <a:pt x="564159" y="275310"/>
                  </a:lnTo>
                  <a:lnTo>
                    <a:pt x="559930" y="269659"/>
                  </a:lnTo>
                  <a:lnTo>
                    <a:pt x="551459" y="265137"/>
                  </a:lnTo>
                  <a:close/>
                </a:path>
                <a:path w="564515" h="563880">
                  <a:moveTo>
                    <a:pt x="289420" y="0"/>
                  </a:moveTo>
                  <a:lnTo>
                    <a:pt x="276999" y="0"/>
                  </a:lnTo>
                  <a:lnTo>
                    <a:pt x="271640" y="3670"/>
                  </a:lnTo>
                  <a:lnTo>
                    <a:pt x="265988" y="11010"/>
                  </a:lnTo>
                  <a:lnTo>
                    <a:pt x="265137" y="138074"/>
                  </a:lnTo>
                  <a:lnTo>
                    <a:pt x="265137" y="265137"/>
                  </a:lnTo>
                  <a:lnTo>
                    <a:pt x="299021" y="265137"/>
                  </a:lnTo>
                  <a:lnTo>
                    <a:pt x="299021" y="12712"/>
                  </a:lnTo>
                  <a:lnTo>
                    <a:pt x="295071" y="4241"/>
                  </a:lnTo>
                  <a:lnTo>
                    <a:pt x="2894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11273" y="1006573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5" h="563880">
                  <a:moveTo>
                    <a:pt x="0" y="293094"/>
                  </a:moveTo>
                  <a:lnTo>
                    <a:pt x="0" y="289423"/>
                  </a:lnTo>
                  <a:lnTo>
                    <a:pt x="0" y="282081"/>
                  </a:lnTo>
                  <a:lnTo>
                    <a:pt x="0" y="274740"/>
                  </a:lnTo>
                  <a:lnTo>
                    <a:pt x="3953" y="269093"/>
                  </a:lnTo>
                  <a:lnTo>
                    <a:pt x="11859" y="265139"/>
                  </a:lnTo>
                  <a:lnTo>
                    <a:pt x="265139" y="265139"/>
                  </a:lnTo>
                  <a:lnTo>
                    <a:pt x="265139" y="138076"/>
                  </a:lnTo>
                  <a:lnTo>
                    <a:pt x="265987" y="11012"/>
                  </a:lnTo>
                  <a:lnTo>
                    <a:pt x="271634" y="3670"/>
                  </a:lnTo>
                  <a:lnTo>
                    <a:pt x="276999" y="0"/>
                  </a:lnTo>
                  <a:lnTo>
                    <a:pt x="282081" y="0"/>
                  </a:lnTo>
                  <a:lnTo>
                    <a:pt x="289423" y="0"/>
                  </a:lnTo>
                  <a:lnTo>
                    <a:pt x="295070" y="4235"/>
                  </a:lnTo>
                  <a:lnTo>
                    <a:pt x="299023" y="12706"/>
                  </a:lnTo>
                  <a:lnTo>
                    <a:pt x="299023" y="265139"/>
                  </a:lnTo>
                  <a:lnTo>
                    <a:pt x="551457" y="265139"/>
                  </a:lnTo>
                  <a:lnTo>
                    <a:pt x="559928" y="269657"/>
                  </a:lnTo>
                  <a:lnTo>
                    <a:pt x="564163" y="275305"/>
                  </a:lnTo>
                  <a:lnTo>
                    <a:pt x="564163" y="282081"/>
                  </a:lnTo>
                  <a:lnTo>
                    <a:pt x="564163" y="288858"/>
                  </a:lnTo>
                  <a:lnTo>
                    <a:pt x="559928" y="294506"/>
                  </a:lnTo>
                  <a:lnTo>
                    <a:pt x="551457" y="299023"/>
                  </a:lnTo>
                  <a:lnTo>
                    <a:pt x="299023" y="299023"/>
                  </a:lnTo>
                  <a:lnTo>
                    <a:pt x="299023" y="551457"/>
                  </a:lnTo>
                  <a:lnTo>
                    <a:pt x="294506" y="559363"/>
                  </a:lnTo>
                  <a:lnTo>
                    <a:pt x="289423" y="563316"/>
                  </a:lnTo>
                  <a:lnTo>
                    <a:pt x="283775" y="563316"/>
                  </a:lnTo>
                  <a:lnTo>
                    <a:pt x="282081" y="563316"/>
                  </a:lnTo>
                  <a:lnTo>
                    <a:pt x="280387" y="563316"/>
                  </a:lnTo>
                  <a:lnTo>
                    <a:pt x="273610" y="563316"/>
                  </a:lnTo>
                  <a:lnTo>
                    <a:pt x="268528" y="559363"/>
                  </a:lnTo>
                  <a:lnTo>
                    <a:pt x="265139" y="551457"/>
                  </a:lnTo>
                  <a:lnTo>
                    <a:pt x="265139" y="299023"/>
                  </a:lnTo>
                  <a:lnTo>
                    <a:pt x="11859" y="299023"/>
                  </a:lnTo>
                  <a:lnTo>
                    <a:pt x="3953" y="295070"/>
                  </a:lnTo>
                  <a:lnTo>
                    <a:pt x="0" y="289423"/>
                  </a:lnTo>
                  <a:lnTo>
                    <a:pt x="0" y="282081"/>
                  </a:lnTo>
                  <a:lnTo>
                    <a:pt x="0" y="29309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5236" y="912123"/>
            <a:ext cx="586183" cy="59804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561267" y="825500"/>
            <a:ext cx="3726179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680" dirty="0">
                <a:solidFill>
                  <a:srgbClr val="FFFFFF"/>
                </a:solidFill>
                <a:latin typeface="Malgun Gothic"/>
                <a:cs typeface="Malgun Gothic"/>
              </a:rPr>
              <a:t>의</a:t>
            </a:r>
            <a:r>
              <a:rPr sz="5200" spc="-8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680" dirty="0">
                <a:solidFill>
                  <a:srgbClr val="FFFFFF"/>
                </a:solidFill>
                <a:latin typeface="Malgun Gothic"/>
                <a:cs typeface="Malgun Gothic"/>
              </a:rPr>
              <a:t>꼴로</a:t>
            </a:r>
            <a:r>
              <a:rPr sz="5200" spc="-8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705" dirty="0">
                <a:solidFill>
                  <a:srgbClr val="FFFFFF"/>
                </a:solidFill>
                <a:latin typeface="Malgun Gothic"/>
                <a:cs typeface="Malgun Gothic"/>
              </a:rPr>
              <a:t>나타내</a:t>
            </a:r>
            <a:endParaRPr sz="5200">
              <a:latin typeface="Malgun Gothic"/>
              <a:cs typeface="Malgun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68758" y="2403904"/>
            <a:ext cx="521970" cy="497840"/>
            <a:chOff x="2668758" y="2403904"/>
            <a:chExt cx="521970" cy="497840"/>
          </a:xfrm>
        </p:grpSpPr>
        <p:sp>
          <p:nvSpPr>
            <p:cNvPr id="11" name="object 11"/>
            <p:cNvSpPr/>
            <p:nvPr/>
          </p:nvSpPr>
          <p:spPr>
            <a:xfrm>
              <a:off x="2669311" y="2404452"/>
              <a:ext cx="521334" cy="496570"/>
            </a:xfrm>
            <a:custGeom>
              <a:avLst/>
              <a:gdLst/>
              <a:ahLst/>
              <a:cxnLst/>
              <a:rect l="l" t="t" r="r" b="b"/>
              <a:pathLst>
                <a:path w="521335" h="496569">
                  <a:moveTo>
                    <a:pt x="271945" y="0"/>
                  </a:moveTo>
                  <a:lnTo>
                    <a:pt x="220952" y="6743"/>
                  </a:lnTo>
                  <a:lnTo>
                    <a:pt x="172576" y="25872"/>
                  </a:lnTo>
                  <a:lnTo>
                    <a:pt x="126821" y="57383"/>
                  </a:lnTo>
                  <a:lnTo>
                    <a:pt x="83680" y="101282"/>
                  </a:lnTo>
                  <a:lnTo>
                    <a:pt x="53553" y="141802"/>
                  </a:lnTo>
                  <a:lnTo>
                    <a:pt x="30123" y="183201"/>
                  </a:lnTo>
                  <a:lnTo>
                    <a:pt x="13387" y="225479"/>
                  </a:lnTo>
                  <a:lnTo>
                    <a:pt x="3346" y="268636"/>
                  </a:lnTo>
                  <a:lnTo>
                    <a:pt x="0" y="312674"/>
                  </a:lnTo>
                  <a:lnTo>
                    <a:pt x="2708" y="354517"/>
                  </a:lnTo>
                  <a:lnTo>
                    <a:pt x="2765" y="355406"/>
                  </a:lnTo>
                  <a:lnTo>
                    <a:pt x="11561" y="395522"/>
                  </a:lnTo>
                  <a:lnTo>
                    <a:pt x="46240" y="452500"/>
                  </a:lnTo>
                  <a:lnTo>
                    <a:pt x="96056" y="485533"/>
                  </a:lnTo>
                  <a:lnTo>
                    <a:pt x="153035" y="496544"/>
                  </a:lnTo>
                  <a:lnTo>
                    <a:pt x="186480" y="492689"/>
                  </a:lnTo>
                  <a:lnTo>
                    <a:pt x="219646" y="481126"/>
                  </a:lnTo>
                  <a:lnTo>
                    <a:pt x="252536" y="461858"/>
                  </a:lnTo>
                  <a:lnTo>
                    <a:pt x="258522" y="456907"/>
                  </a:lnTo>
                  <a:lnTo>
                    <a:pt x="160743" y="456907"/>
                  </a:lnTo>
                  <a:lnTo>
                    <a:pt x="147463" y="455255"/>
                  </a:lnTo>
                  <a:lnTo>
                    <a:pt x="113398" y="437083"/>
                  </a:lnTo>
                  <a:lnTo>
                    <a:pt x="94824" y="391668"/>
                  </a:lnTo>
                  <a:lnTo>
                    <a:pt x="93601" y="369099"/>
                  </a:lnTo>
                  <a:lnTo>
                    <a:pt x="93586" y="368820"/>
                  </a:lnTo>
                  <a:lnTo>
                    <a:pt x="94322" y="365887"/>
                  </a:lnTo>
                  <a:lnTo>
                    <a:pt x="94678" y="361480"/>
                  </a:lnTo>
                  <a:lnTo>
                    <a:pt x="94678" y="343509"/>
                  </a:lnTo>
                  <a:lnTo>
                    <a:pt x="102458" y="297127"/>
                  </a:lnTo>
                  <a:lnTo>
                    <a:pt x="112575" y="251572"/>
                  </a:lnTo>
                  <a:lnTo>
                    <a:pt x="125032" y="206844"/>
                  </a:lnTo>
                  <a:lnTo>
                    <a:pt x="139827" y="162941"/>
                  </a:lnTo>
                  <a:lnTo>
                    <a:pt x="163495" y="113122"/>
                  </a:lnTo>
                  <a:lnTo>
                    <a:pt x="194868" y="73761"/>
                  </a:lnTo>
                  <a:lnTo>
                    <a:pt x="230932" y="48169"/>
                  </a:lnTo>
                  <a:lnTo>
                    <a:pt x="268643" y="39636"/>
                  </a:lnTo>
                  <a:lnTo>
                    <a:pt x="357510" y="39636"/>
                  </a:lnTo>
                  <a:lnTo>
                    <a:pt x="348735" y="30346"/>
                  </a:lnTo>
                  <a:lnTo>
                    <a:pt x="324788" y="13487"/>
                  </a:lnTo>
                  <a:lnTo>
                    <a:pt x="299191" y="3371"/>
                  </a:lnTo>
                  <a:lnTo>
                    <a:pt x="271945" y="0"/>
                  </a:lnTo>
                  <a:close/>
                </a:path>
                <a:path w="521335" h="496569">
                  <a:moveTo>
                    <a:pt x="376678" y="428650"/>
                  </a:moveTo>
                  <a:lnTo>
                    <a:pt x="293230" y="428650"/>
                  </a:lnTo>
                  <a:lnTo>
                    <a:pt x="293966" y="429374"/>
                  </a:lnTo>
                  <a:lnTo>
                    <a:pt x="300570" y="445897"/>
                  </a:lnTo>
                  <a:lnTo>
                    <a:pt x="333590" y="480021"/>
                  </a:lnTo>
                  <a:lnTo>
                    <a:pt x="378394" y="495511"/>
                  </a:lnTo>
                  <a:lnTo>
                    <a:pt x="396354" y="496544"/>
                  </a:lnTo>
                  <a:lnTo>
                    <a:pt x="404612" y="496406"/>
                  </a:lnTo>
                  <a:lnTo>
                    <a:pt x="442044" y="484154"/>
                  </a:lnTo>
                  <a:lnTo>
                    <a:pt x="469949" y="456907"/>
                  </a:lnTo>
                  <a:lnTo>
                    <a:pt x="406260" y="456907"/>
                  </a:lnTo>
                  <a:lnTo>
                    <a:pt x="395986" y="456171"/>
                  </a:lnTo>
                  <a:lnTo>
                    <a:pt x="376780" y="429374"/>
                  </a:lnTo>
                  <a:lnTo>
                    <a:pt x="376678" y="428650"/>
                  </a:lnTo>
                  <a:close/>
                </a:path>
                <a:path w="521335" h="496569">
                  <a:moveTo>
                    <a:pt x="357510" y="39636"/>
                  </a:moveTo>
                  <a:lnTo>
                    <a:pt x="268643" y="39636"/>
                  </a:lnTo>
                  <a:lnTo>
                    <a:pt x="283366" y="41425"/>
                  </a:lnTo>
                  <a:lnTo>
                    <a:pt x="296713" y="45689"/>
                  </a:lnTo>
                  <a:lnTo>
                    <a:pt x="328296" y="71909"/>
                  </a:lnTo>
                  <a:lnTo>
                    <a:pt x="348272" y="111925"/>
                  </a:lnTo>
                  <a:lnTo>
                    <a:pt x="350113" y="120002"/>
                  </a:lnTo>
                  <a:lnTo>
                    <a:pt x="350113" y="124409"/>
                  </a:lnTo>
                  <a:lnTo>
                    <a:pt x="333599" y="196455"/>
                  </a:lnTo>
                  <a:lnTo>
                    <a:pt x="321487" y="246621"/>
                  </a:lnTo>
                  <a:lnTo>
                    <a:pt x="309307" y="296503"/>
                  </a:lnTo>
                  <a:lnTo>
                    <a:pt x="294443" y="355406"/>
                  </a:lnTo>
                  <a:lnTo>
                    <a:pt x="261621" y="403440"/>
                  </a:lnTo>
                  <a:lnTo>
                    <a:pt x="222878" y="436467"/>
                  </a:lnTo>
                  <a:lnTo>
                    <a:pt x="181590" y="454636"/>
                  </a:lnTo>
                  <a:lnTo>
                    <a:pt x="160743" y="456907"/>
                  </a:lnTo>
                  <a:lnTo>
                    <a:pt x="258522" y="456907"/>
                  </a:lnTo>
                  <a:lnTo>
                    <a:pt x="285153" y="434886"/>
                  </a:lnTo>
                  <a:lnTo>
                    <a:pt x="289560" y="430479"/>
                  </a:lnTo>
                  <a:lnTo>
                    <a:pt x="291757" y="429018"/>
                  </a:lnTo>
                  <a:lnTo>
                    <a:pt x="293230" y="428650"/>
                  </a:lnTo>
                  <a:lnTo>
                    <a:pt x="376678" y="428650"/>
                  </a:lnTo>
                  <a:lnTo>
                    <a:pt x="375918" y="423259"/>
                  </a:lnTo>
                  <a:lnTo>
                    <a:pt x="375437" y="410667"/>
                  </a:lnTo>
                  <a:lnTo>
                    <a:pt x="378424" y="391668"/>
                  </a:lnTo>
                  <a:lnTo>
                    <a:pt x="378466" y="391400"/>
                  </a:lnTo>
                  <a:lnTo>
                    <a:pt x="386448" y="354517"/>
                  </a:lnTo>
                  <a:lnTo>
                    <a:pt x="399383" y="300017"/>
                  </a:lnTo>
                  <a:lnTo>
                    <a:pt x="435092" y="156199"/>
                  </a:lnTo>
                  <a:lnTo>
                    <a:pt x="447824" y="102939"/>
                  </a:lnTo>
                  <a:lnTo>
                    <a:pt x="455465" y="68120"/>
                  </a:lnTo>
                  <a:lnTo>
                    <a:pt x="457669" y="53949"/>
                  </a:lnTo>
                  <a:lnTo>
                    <a:pt x="371030" y="53949"/>
                  </a:lnTo>
                  <a:lnTo>
                    <a:pt x="357510" y="39636"/>
                  </a:lnTo>
                  <a:close/>
                </a:path>
                <a:path w="521335" h="496569">
                  <a:moveTo>
                    <a:pt x="513791" y="317080"/>
                  </a:moveTo>
                  <a:lnTo>
                    <a:pt x="489572" y="317080"/>
                  </a:lnTo>
                  <a:lnTo>
                    <a:pt x="485902" y="317449"/>
                  </a:lnTo>
                  <a:lnTo>
                    <a:pt x="484428" y="318185"/>
                  </a:lnTo>
                  <a:lnTo>
                    <a:pt x="482090" y="320038"/>
                  </a:lnTo>
                  <a:lnTo>
                    <a:pt x="479475" y="324508"/>
                  </a:lnTo>
                  <a:lnTo>
                    <a:pt x="476696" y="331323"/>
                  </a:lnTo>
                  <a:lnTo>
                    <a:pt x="476584" y="331596"/>
                  </a:lnTo>
                  <a:lnTo>
                    <a:pt x="473417" y="341299"/>
                  </a:lnTo>
                  <a:lnTo>
                    <a:pt x="462339" y="379288"/>
                  </a:lnTo>
                  <a:lnTo>
                    <a:pt x="451126" y="409567"/>
                  </a:lnTo>
                  <a:lnTo>
                    <a:pt x="428282" y="447001"/>
                  </a:lnTo>
                  <a:lnTo>
                    <a:pt x="406260" y="456907"/>
                  </a:lnTo>
                  <a:lnTo>
                    <a:pt x="469949" y="456907"/>
                  </a:lnTo>
                  <a:lnTo>
                    <a:pt x="493242" y="416166"/>
                  </a:lnTo>
                  <a:lnTo>
                    <a:pt x="511823" y="369099"/>
                  </a:lnTo>
                  <a:lnTo>
                    <a:pt x="520374" y="331596"/>
                  </a:lnTo>
                  <a:lnTo>
                    <a:pt x="520763" y="326986"/>
                  </a:lnTo>
                  <a:lnTo>
                    <a:pt x="520763" y="320382"/>
                  </a:lnTo>
                  <a:lnTo>
                    <a:pt x="513791" y="317080"/>
                  </a:lnTo>
                  <a:close/>
                </a:path>
                <a:path w="521335" h="496569">
                  <a:moveTo>
                    <a:pt x="421678" y="20916"/>
                  </a:moveTo>
                  <a:lnTo>
                    <a:pt x="406125" y="22981"/>
                  </a:lnTo>
                  <a:lnTo>
                    <a:pt x="392501" y="29175"/>
                  </a:lnTo>
                  <a:lnTo>
                    <a:pt x="380803" y="39497"/>
                  </a:lnTo>
                  <a:lnTo>
                    <a:pt x="371030" y="53949"/>
                  </a:lnTo>
                  <a:lnTo>
                    <a:pt x="457669" y="53949"/>
                  </a:lnTo>
                  <a:lnTo>
                    <a:pt x="457905" y="52432"/>
                  </a:lnTo>
                  <a:lnTo>
                    <a:pt x="458012" y="42938"/>
                  </a:lnTo>
                  <a:lnTo>
                    <a:pt x="454342" y="35598"/>
                  </a:lnTo>
                  <a:lnTo>
                    <a:pt x="421678" y="209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69309" y="2404454"/>
              <a:ext cx="521334" cy="496570"/>
            </a:xfrm>
            <a:custGeom>
              <a:avLst/>
              <a:gdLst/>
              <a:ahLst/>
              <a:cxnLst/>
              <a:rect l="l" t="t" r="r" b="b"/>
              <a:pathLst>
                <a:path w="521335" h="496569">
                  <a:moveTo>
                    <a:pt x="0" y="312678"/>
                  </a:moveTo>
                  <a:lnTo>
                    <a:pt x="3346" y="268639"/>
                  </a:lnTo>
                  <a:lnTo>
                    <a:pt x="13387" y="225480"/>
                  </a:lnTo>
                  <a:lnTo>
                    <a:pt x="30122" y="183203"/>
                  </a:lnTo>
                  <a:lnTo>
                    <a:pt x="53551" y="141806"/>
                  </a:lnTo>
                  <a:lnTo>
                    <a:pt x="83674" y="101290"/>
                  </a:lnTo>
                  <a:lnTo>
                    <a:pt x="126819" y="57388"/>
                  </a:lnTo>
                  <a:lnTo>
                    <a:pt x="172578" y="25873"/>
                  </a:lnTo>
                  <a:lnTo>
                    <a:pt x="220953" y="6743"/>
                  </a:lnTo>
                  <a:lnTo>
                    <a:pt x="271941" y="0"/>
                  </a:lnTo>
                  <a:lnTo>
                    <a:pt x="299191" y="3371"/>
                  </a:lnTo>
                  <a:lnTo>
                    <a:pt x="324788" y="13486"/>
                  </a:lnTo>
                  <a:lnTo>
                    <a:pt x="348735" y="30345"/>
                  </a:lnTo>
                  <a:lnTo>
                    <a:pt x="371030" y="53947"/>
                  </a:lnTo>
                  <a:lnTo>
                    <a:pt x="380801" y="39497"/>
                  </a:lnTo>
                  <a:lnTo>
                    <a:pt x="392499" y="29175"/>
                  </a:lnTo>
                  <a:lnTo>
                    <a:pt x="406123" y="22982"/>
                  </a:lnTo>
                  <a:lnTo>
                    <a:pt x="421675" y="20918"/>
                  </a:lnTo>
                  <a:lnTo>
                    <a:pt x="428625" y="21469"/>
                  </a:lnTo>
                  <a:lnTo>
                    <a:pt x="458007" y="42938"/>
                  </a:lnTo>
                  <a:lnTo>
                    <a:pt x="458007" y="51746"/>
                  </a:lnTo>
                  <a:lnTo>
                    <a:pt x="455461" y="68123"/>
                  </a:lnTo>
                  <a:lnTo>
                    <a:pt x="447823" y="102941"/>
                  </a:lnTo>
                  <a:lnTo>
                    <a:pt x="435093" y="156201"/>
                  </a:lnTo>
                  <a:lnTo>
                    <a:pt x="417271" y="227902"/>
                  </a:lnTo>
                  <a:lnTo>
                    <a:pt x="399380" y="300016"/>
                  </a:lnTo>
                  <a:lnTo>
                    <a:pt x="386443" y="354515"/>
                  </a:lnTo>
                  <a:lnTo>
                    <a:pt x="378461" y="391398"/>
                  </a:lnTo>
                  <a:lnTo>
                    <a:pt x="375434" y="410665"/>
                  </a:lnTo>
                  <a:lnTo>
                    <a:pt x="375915" y="423257"/>
                  </a:lnTo>
                  <a:lnTo>
                    <a:pt x="395985" y="456172"/>
                  </a:lnTo>
                  <a:lnTo>
                    <a:pt x="406261" y="456906"/>
                  </a:lnTo>
                  <a:lnTo>
                    <a:pt x="412867" y="456172"/>
                  </a:lnTo>
                  <a:lnTo>
                    <a:pt x="451126" y="409564"/>
                  </a:lnTo>
                  <a:lnTo>
                    <a:pt x="473421" y="341303"/>
                  </a:lnTo>
                  <a:lnTo>
                    <a:pt x="476586" y="331601"/>
                  </a:lnTo>
                  <a:lnTo>
                    <a:pt x="489569" y="317082"/>
                  </a:lnTo>
                  <a:lnTo>
                    <a:pt x="495440" y="317082"/>
                  </a:lnTo>
                  <a:lnTo>
                    <a:pt x="499844" y="317082"/>
                  </a:lnTo>
                  <a:lnTo>
                    <a:pt x="513790" y="317082"/>
                  </a:lnTo>
                  <a:lnTo>
                    <a:pt x="520763" y="320385"/>
                  </a:lnTo>
                  <a:lnTo>
                    <a:pt x="520763" y="326990"/>
                  </a:lnTo>
                  <a:lnTo>
                    <a:pt x="520419" y="331326"/>
                  </a:lnTo>
                  <a:lnTo>
                    <a:pt x="511817" y="369103"/>
                  </a:lnTo>
                  <a:lnTo>
                    <a:pt x="493238" y="416170"/>
                  </a:lnTo>
                  <a:lnTo>
                    <a:pt x="467228" y="460759"/>
                  </a:lnTo>
                  <a:lnTo>
                    <a:pt x="432822" y="489591"/>
                  </a:lnTo>
                  <a:lnTo>
                    <a:pt x="396352" y="496541"/>
                  </a:lnTo>
                  <a:lnTo>
                    <a:pt x="378392" y="495509"/>
                  </a:lnTo>
                  <a:lnTo>
                    <a:pt x="333596" y="480027"/>
                  </a:lnTo>
                  <a:lnTo>
                    <a:pt x="300567" y="445896"/>
                  </a:lnTo>
                  <a:lnTo>
                    <a:pt x="293961" y="429381"/>
                  </a:lnTo>
                  <a:lnTo>
                    <a:pt x="293227" y="428647"/>
                  </a:lnTo>
                  <a:lnTo>
                    <a:pt x="291759" y="429015"/>
                  </a:lnTo>
                  <a:lnTo>
                    <a:pt x="289557" y="430482"/>
                  </a:lnTo>
                  <a:lnTo>
                    <a:pt x="288089" y="431950"/>
                  </a:lnTo>
                  <a:lnTo>
                    <a:pt x="286621" y="433418"/>
                  </a:lnTo>
                  <a:lnTo>
                    <a:pt x="252537" y="461860"/>
                  </a:lnTo>
                  <a:lnTo>
                    <a:pt x="219645" y="481128"/>
                  </a:lnTo>
                  <a:lnTo>
                    <a:pt x="153036" y="496541"/>
                  </a:lnTo>
                  <a:lnTo>
                    <a:pt x="123653" y="493789"/>
                  </a:lnTo>
                  <a:lnTo>
                    <a:pt x="70256" y="471769"/>
                  </a:lnTo>
                  <a:lnTo>
                    <a:pt x="26010" y="427248"/>
                  </a:lnTo>
                  <a:lnTo>
                    <a:pt x="2890" y="357336"/>
                  </a:lnTo>
                  <a:lnTo>
                    <a:pt x="0" y="312678"/>
                  </a:lnTo>
                  <a:close/>
                </a:path>
                <a:path w="521335" h="496569">
                  <a:moveTo>
                    <a:pt x="350111" y="124410"/>
                  </a:moveTo>
                  <a:lnTo>
                    <a:pt x="350111" y="120006"/>
                  </a:lnTo>
                  <a:lnTo>
                    <a:pt x="348276" y="111933"/>
                  </a:lnTo>
                  <a:lnTo>
                    <a:pt x="328298" y="71907"/>
                  </a:lnTo>
                  <a:lnTo>
                    <a:pt x="296714" y="45690"/>
                  </a:lnTo>
                  <a:lnTo>
                    <a:pt x="268638" y="39635"/>
                  </a:lnTo>
                  <a:lnTo>
                    <a:pt x="249578" y="41768"/>
                  </a:lnTo>
                  <a:lnTo>
                    <a:pt x="212695" y="58833"/>
                  </a:lnTo>
                  <a:lnTo>
                    <a:pt x="178221" y="92138"/>
                  </a:lnTo>
                  <a:lnTo>
                    <a:pt x="150696" y="136728"/>
                  </a:lnTo>
                  <a:lnTo>
                    <a:pt x="125030" y="206846"/>
                  </a:lnTo>
                  <a:lnTo>
                    <a:pt x="112575" y="251573"/>
                  </a:lnTo>
                  <a:lnTo>
                    <a:pt x="102459" y="297126"/>
                  </a:lnTo>
                  <a:lnTo>
                    <a:pt x="94684" y="343505"/>
                  </a:lnTo>
                  <a:lnTo>
                    <a:pt x="94684" y="345707"/>
                  </a:lnTo>
                  <a:lnTo>
                    <a:pt x="94684" y="349744"/>
                  </a:lnTo>
                  <a:lnTo>
                    <a:pt x="94684" y="355616"/>
                  </a:lnTo>
                  <a:lnTo>
                    <a:pt x="94684" y="361487"/>
                  </a:lnTo>
                  <a:lnTo>
                    <a:pt x="94317" y="365891"/>
                  </a:lnTo>
                  <a:lnTo>
                    <a:pt x="98537" y="410665"/>
                  </a:lnTo>
                  <a:lnTo>
                    <a:pt x="123791" y="445346"/>
                  </a:lnTo>
                  <a:lnTo>
                    <a:pt x="160743" y="456906"/>
                  </a:lnTo>
                  <a:lnTo>
                    <a:pt x="181592" y="454635"/>
                  </a:lnTo>
                  <a:lnTo>
                    <a:pt x="222879" y="436469"/>
                  </a:lnTo>
                  <a:lnTo>
                    <a:pt x="261620" y="403440"/>
                  </a:lnTo>
                  <a:lnTo>
                    <a:pt x="291759" y="364424"/>
                  </a:lnTo>
                  <a:lnTo>
                    <a:pt x="309306" y="296507"/>
                  </a:lnTo>
                  <a:lnTo>
                    <a:pt x="321486" y="246619"/>
                  </a:lnTo>
                  <a:lnTo>
                    <a:pt x="333596" y="196455"/>
                  </a:lnTo>
                  <a:lnTo>
                    <a:pt x="342404" y="159366"/>
                  </a:lnTo>
                  <a:lnTo>
                    <a:pt x="347909" y="135351"/>
                  </a:lnTo>
                  <a:lnTo>
                    <a:pt x="350111" y="12441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300724" y="2756217"/>
            <a:ext cx="146685" cy="349250"/>
            <a:chOff x="3300724" y="2756217"/>
            <a:chExt cx="146685" cy="349250"/>
          </a:xfrm>
        </p:grpSpPr>
        <p:sp>
          <p:nvSpPr>
            <p:cNvPr id="14" name="object 14"/>
            <p:cNvSpPr/>
            <p:nvPr/>
          </p:nvSpPr>
          <p:spPr>
            <a:xfrm>
              <a:off x="3301275" y="2756763"/>
              <a:ext cx="145415" cy="347980"/>
            </a:xfrm>
            <a:custGeom>
              <a:avLst/>
              <a:gdLst/>
              <a:ahLst/>
              <a:cxnLst/>
              <a:rect l="l" t="t" r="r" b="b"/>
              <a:pathLst>
                <a:path w="145414" h="347980">
                  <a:moveTo>
                    <a:pt x="64960" y="0"/>
                  </a:moveTo>
                  <a:lnTo>
                    <a:pt x="27180" y="11144"/>
                  </a:lnTo>
                  <a:lnTo>
                    <a:pt x="1100" y="53876"/>
                  </a:lnTo>
                  <a:lnTo>
                    <a:pt x="0" y="67157"/>
                  </a:lnTo>
                  <a:lnTo>
                    <a:pt x="0" y="94691"/>
                  </a:lnTo>
                  <a:lnTo>
                    <a:pt x="29861" y="122689"/>
                  </a:lnTo>
                  <a:lnTo>
                    <a:pt x="68262" y="133223"/>
                  </a:lnTo>
                  <a:lnTo>
                    <a:pt x="72656" y="132486"/>
                  </a:lnTo>
                  <a:lnTo>
                    <a:pt x="77063" y="132118"/>
                  </a:lnTo>
                  <a:lnTo>
                    <a:pt x="85877" y="132118"/>
                  </a:lnTo>
                  <a:lnTo>
                    <a:pt x="89179" y="131381"/>
                  </a:lnTo>
                  <a:lnTo>
                    <a:pt x="93586" y="128447"/>
                  </a:lnTo>
                  <a:lnTo>
                    <a:pt x="95783" y="127342"/>
                  </a:lnTo>
                  <a:lnTo>
                    <a:pt x="100190" y="125882"/>
                  </a:lnTo>
                  <a:lnTo>
                    <a:pt x="103492" y="124409"/>
                  </a:lnTo>
                  <a:lnTo>
                    <a:pt x="104584" y="123304"/>
                  </a:lnTo>
                  <a:lnTo>
                    <a:pt x="104584" y="136525"/>
                  </a:lnTo>
                  <a:lnTo>
                    <a:pt x="97982" y="179184"/>
                  </a:lnTo>
                  <a:lnTo>
                    <a:pt x="86969" y="216890"/>
                  </a:lnTo>
                  <a:lnTo>
                    <a:pt x="65918" y="261074"/>
                  </a:lnTo>
                  <a:lnTo>
                    <a:pt x="37085" y="297955"/>
                  </a:lnTo>
                  <a:lnTo>
                    <a:pt x="22745" y="313778"/>
                  </a:lnTo>
                  <a:lnTo>
                    <a:pt x="18719" y="319646"/>
                  </a:lnTo>
                  <a:lnTo>
                    <a:pt x="18719" y="325526"/>
                  </a:lnTo>
                  <a:lnTo>
                    <a:pt x="22021" y="330288"/>
                  </a:lnTo>
                  <a:lnTo>
                    <a:pt x="35229" y="343509"/>
                  </a:lnTo>
                  <a:lnTo>
                    <a:pt x="40005" y="346811"/>
                  </a:lnTo>
                  <a:lnTo>
                    <a:pt x="42938" y="346811"/>
                  </a:lnTo>
                  <a:lnTo>
                    <a:pt x="45135" y="347548"/>
                  </a:lnTo>
                  <a:lnTo>
                    <a:pt x="83667" y="307174"/>
                  </a:lnTo>
                  <a:lnTo>
                    <a:pt x="105554" y="274767"/>
                  </a:lnTo>
                  <a:lnTo>
                    <a:pt x="124685" y="233133"/>
                  </a:lnTo>
                  <a:lnTo>
                    <a:pt x="139753" y="180973"/>
                  </a:lnTo>
                  <a:lnTo>
                    <a:pt x="145326" y="124409"/>
                  </a:lnTo>
                  <a:lnTo>
                    <a:pt x="143330" y="92343"/>
                  </a:lnTo>
                  <a:lnTo>
                    <a:pt x="130670" y="43899"/>
                  </a:lnTo>
                  <a:lnTo>
                    <a:pt x="94133" y="6878"/>
                  </a:lnTo>
                  <a:lnTo>
                    <a:pt x="79959" y="1719"/>
                  </a:lnTo>
                  <a:lnTo>
                    <a:pt x="649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01274" y="2756768"/>
              <a:ext cx="145415" cy="347980"/>
            </a:xfrm>
            <a:custGeom>
              <a:avLst/>
              <a:gdLst/>
              <a:ahLst/>
              <a:cxnLst/>
              <a:rect l="l" t="t" r="r" b="b"/>
              <a:pathLst>
                <a:path w="145414" h="347980">
                  <a:moveTo>
                    <a:pt x="0" y="94684"/>
                  </a:moveTo>
                  <a:lnTo>
                    <a:pt x="0" y="89093"/>
                  </a:lnTo>
                  <a:lnTo>
                    <a:pt x="0" y="84362"/>
                  </a:lnTo>
                  <a:lnTo>
                    <a:pt x="0" y="77911"/>
                  </a:lnTo>
                  <a:lnTo>
                    <a:pt x="0" y="67159"/>
                  </a:lnTo>
                  <a:lnTo>
                    <a:pt x="1100" y="53879"/>
                  </a:lnTo>
                  <a:lnTo>
                    <a:pt x="27180" y="11147"/>
                  </a:lnTo>
                  <a:lnTo>
                    <a:pt x="64957" y="0"/>
                  </a:lnTo>
                  <a:lnTo>
                    <a:pt x="79958" y="1720"/>
                  </a:lnTo>
                  <a:lnTo>
                    <a:pt x="120006" y="27524"/>
                  </a:lnTo>
                  <a:lnTo>
                    <a:pt x="138448" y="65508"/>
                  </a:lnTo>
                  <a:lnTo>
                    <a:pt x="145329" y="124410"/>
                  </a:lnTo>
                  <a:lnTo>
                    <a:pt x="144709" y="143540"/>
                  </a:lnTo>
                  <a:lnTo>
                    <a:pt x="135420" y="199277"/>
                  </a:lnTo>
                  <a:lnTo>
                    <a:pt x="118699" y="248202"/>
                  </a:lnTo>
                  <a:lnTo>
                    <a:pt x="98537" y="286530"/>
                  </a:lnTo>
                  <a:lnTo>
                    <a:pt x="69361" y="323962"/>
                  </a:lnTo>
                  <a:lnTo>
                    <a:pt x="45140" y="347542"/>
                  </a:lnTo>
                  <a:lnTo>
                    <a:pt x="42938" y="346808"/>
                  </a:lnTo>
                  <a:lnTo>
                    <a:pt x="40001" y="346808"/>
                  </a:lnTo>
                  <a:lnTo>
                    <a:pt x="35231" y="343505"/>
                  </a:lnTo>
                  <a:lnTo>
                    <a:pt x="28625" y="336899"/>
                  </a:lnTo>
                  <a:lnTo>
                    <a:pt x="22019" y="330293"/>
                  </a:lnTo>
                  <a:lnTo>
                    <a:pt x="18716" y="325523"/>
                  </a:lnTo>
                  <a:lnTo>
                    <a:pt x="18716" y="322586"/>
                  </a:lnTo>
                  <a:lnTo>
                    <a:pt x="18716" y="319650"/>
                  </a:lnTo>
                  <a:lnTo>
                    <a:pt x="22753" y="313779"/>
                  </a:lnTo>
                  <a:lnTo>
                    <a:pt x="30827" y="304971"/>
                  </a:lnTo>
                  <a:lnTo>
                    <a:pt x="37089" y="297952"/>
                  </a:lnTo>
                  <a:lnTo>
                    <a:pt x="65920" y="261069"/>
                  </a:lnTo>
                  <a:lnTo>
                    <a:pt x="86977" y="216892"/>
                  </a:lnTo>
                  <a:lnTo>
                    <a:pt x="97987" y="179184"/>
                  </a:lnTo>
                  <a:lnTo>
                    <a:pt x="104593" y="136521"/>
                  </a:lnTo>
                  <a:lnTo>
                    <a:pt x="104593" y="123309"/>
                  </a:lnTo>
                  <a:lnTo>
                    <a:pt x="103492" y="124410"/>
                  </a:lnTo>
                  <a:lnTo>
                    <a:pt x="102024" y="125144"/>
                  </a:lnTo>
                  <a:lnTo>
                    <a:pt x="100189" y="125878"/>
                  </a:lnTo>
                  <a:lnTo>
                    <a:pt x="97987" y="126612"/>
                  </a:lnTo>
                  <a:lnTo>
                    <a:pt x="95785" y="127346"/>
                  </a:lnTo>
                  <a:lnTo>
                    <a:pt x="93583" y="128447"/>
                  </a:lnTo>
                  <a:lnTo>
                    <a:pt x="91381" y="129915"/>
                  </a:lnTo>
                  <a:lnTo>
                    <a:pt x="89179" y="131383"/>
                  </a:lnTo>
                  <a:lnTo>
                    <a:pt x="85876" y="132117"/>
                  </a:lnTo>
                  <a:lnTo>
                    <a:pt x="81472" y="132117"/>
                  </a:lnTo>
                  <a:lnTo>
                    <a:pt x="77068" y="132117"/>
                  </a:lnTo>
                  <a:lnTo>
                    <a:pt x="72664" y="132484"/>
                  </a:lnTo>
                  <a:lnTo>
                    <a:pt x="68260" y="133218"/>
                  </a:lnTo>
                  <a:lnTo>
                    <a:pt x="54085" y="132048"/>
                  </a:lnTo>
                  <a:lnTo>
                    <a:pt x="41286" y="128539"/>
                  </a:lnTo>
                  <a:lnTo>
                    <a:pt x="29863" y="122690"/>
                  </a:lnTo>
                  <a:lnTo>
                    <a:pt x="19817" y="114501"/>
                  </a:lnTo>
                  <a:lnTo>
                    <a:pt x="0" y="9468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748815" y="2125356"/>
            <a:ext cx="422275" cy="777875"/>
            <a:chOff x="3748815" y="2125356"/>
            <a:chExt cx="422275" cy="777875"/>
          </a:xfrm>
        </p:grpSpPr>
        <p:sp>
          <p:nvSpPr>
            <p:cNvPr id="17" name="object 17"/>
            <p:cNvSpPr/>
            <p:nvPr/>
          </p:nvSpPr>
          <p:spPr>
            <a:xfrm>
              <a:off x="3749370" y="2125903"/>
              <a:ext cx="421005" cy="776605"/>
            </a:xfrm>
            <a:custGeom>
              <a:avLst/>
              <a:gdLst/>
              <a:ahLst/>
              <a:cxnLst/>
              <a:rect l="l" t="t" r="r" b="b"/>
              <a:pathLst>
                <a:path w="421004" h="776605">
                  <a:moveTo>
                    <a:pt x="222402" y="0"/>
                  </a:moveTo>
                  <a:lnTo>
                    <a:pt x="213588" y="0"/>
                  </a:lnTo>
                  <a:lnTo>
                    <a:pt x="207743" y="826"/>
                  </a:lnTo>
                  <a:lnTo>
                    <a:pt x="192398" y="2201"/>
                  </a:lnTo>
                  <a:lnTo>
                    <a:pt x="53949" y="12115"/>
                  </a:lnTo>
                  <a:lnTo>
                    <a:pt x="48082" y="12115"/>
                  </a:lnTo>
                  <a:lnTo>
                    <a:pt x="43675" y="16878"/>
                  </a:lnTo>
                  <a:lnTo>
                    <a:pt x="36334" y="51739"/>
                  </a:lnTo>
                  <a:lnTo>
                    <a:pt x="35713" y="54222"/>
                  </a:lnTo>
                  <a:lnTo>
                    <a:pt x="35598" y="54686"/>
                  </a:lnTo>
                  <a:lnTo>
                    <a:pt x="36702" y="57251"/>
                  </a:lnTo>
                  <a:lnTo>
                    <a:pt x="42570" y="61658"/>
                  </a:lnTo>
                  <a:lnTo>
                    <a:pt x="45135" y="62750"/>
                  </a:lnTo>
                  <a:lnTo>
                    <a:pt x="75971" y="62750"/>
                  </a:lnTo>
                  <a:lnTo>
                    <a:pt x="94273" y="64543"/>
                  </a:lnTo>
                  <a:lnTo>
                    <a:pt x="107346" y="67711"/>
                  </a:lnTo>
                  <a:lnTo>
                    <a:pt x="115190" y="72253"/>
                  </a:lnTo>
                  <a:lnTo>
                    <a:pt x="117805" y="78168"/>
                  </a:lnTo>
                  <a:lnTo>
                    <a:pt x="115603" y="91602"/>
                  </a:lnTo>
                  <a:lnTo>
                    <a:pt x="97988" y="167350"/>
                  </a:lnTo>
                  <a:lnTo>
                    <a:pt x="82576" y="229667"/>
                  </a:lnTo>
                  <a:lnTo>
                    <a:pt x="62763" y="308279"/>
                  </a:lnTo>
                  <a:lnTo>
                    <a:pt x="42460" y="387892"/>
                  </a:lnTo>
                  <a:lnTo>
                    <a:pt x="26701" y="450576"/>
                  </a:lnTo>
                  <a:lnTo>
                    <a:pt x="15486" y="496335"/>
                  </a:lnTo>
                  <a:lnTo>
                    <a:pt x="4955" y="544434"/>
                  </a:lnTo>
                  <a:lnTo>
                    <a:pt x="0" y="589026"/>
                  </a:lnTo>
                  <a:lnTo>
                    <a:pt x="0" y="598931"/>
                  </a:lnTo>
                  <a:lnTo>
                    <a:pt x="3304" y="642492"/>
                  </a:lnTo>
                  <a:lnTo>
                    <a:pt x="12114" y="679581"/>
                  </a:lnTo>
                  <a:lnTo>
                    <a:pt x="46244" y="734354"/>
                  </a:lnTo>
                  <a:lnTo>
                    <a:pt x="93859" y="765727"/>
                  </a:lnTo>
                  <a:lnTo>
                    <a:pt x="146430" y="776185"/>
                  </a:lnTo>
                  <a:lnTo>
                    <a:pt x="195698" y="769992"/>
                  </a:lnTo>
                  <a:lnTo>
                    <a:pt x="243317" y="751412"/>
                  </a:lnTo>
                  <a:lnTo>
                    <a:pt x="267005" y="735456"/>
                  </a:lnTo>
                  <a:lnTo>
                    <a:pt x="151942" y="735456"/>
                  </a:lnTo>
                  <a:lnTo>
                    <a:pt x="139281" y="734354"/>
                  </a:lnTo>
                  <a:lnTo>
                    <a:pt x="96338" y="702978"/>
                  </a:lnTo>
                  <a:lnTo>
                    <a:pt x="83122" y="663340"/>
                  </a:lnTo>
                  <a:lnTo>
                    <a:pt x="81470" y="638568"/>
                  </a:lnTo>
                  <a:lnTo>
                    <a:pt x="82984" y="615308"/>
                  </a:lnTo>
                  <a:lnTo>
                    <a:pt x="95100" y="548152"/>
                  </a:lnTo>
                  <a:lnTo>
                    <a:pt x="105702" y="504253"/>
                  </a:lnTo>
                  <a:lnTo>
                    <a:pt x="128816" y="409562"/>
                  </a:lnTo>
                  <a:lnTo>
                    <a:pt x="135420" y="400761"/>
                  </a:lnTo>
                  <a:lnTo>
                    <a:pt x="139551" y="394703"/>
                  </a:lnTo>
                  <a:lnTo>
                    <a:pt x="168452" y="363874"/>
                  </a:lnTo>
                  <a:lnTo>
                    <a:pt x="201202" y="337173"/>
                  </a:lnTo>
                  <a:lnTo>
                    <a:pt x="220192" y="326986"/>
                  </a:lnTo>
                  <a:lnTo>
                    <a:pt x="149733" y="326986"/>
                  </a:lnTo>
                  <a:lnTo>
                    <a:pt x="149733" y="324789"/>
                  </a:lnTo>
                  <a:lnTo>
                    <a:pt x="154139" y="303872"/>
                  </a:lnTo>
                  <a:lnTo>
                    <a:pt x="157650" y="292721"/>
                  </a:lnTo>
                  <a:lnTo>
                    <a:pt x="161570" y="279095"/>
                  </a:lnTo>
                  <a:lnTo>
                    <a:pt x="175535" y="224735"/>
                  </a:lnTo>
                  <a:lnTo>
                    <a:pt x="184898" y="186202"/>
                  </a:lnTo>
                  <a:lnTo>
                    <a:pt x="189369" y="167350"/>
                  </a:lnTo>
                  <a:lnTo>
                    <a:pt x="205747" y="102185"/>
                  </a:lnTo>
                  <a:lnTo>
                    <a:pt x="217334" y="54686"/>
                  </a:lnTo>
                  <a:lnTo>
                    <a:pt x="224468" y="23462"/>
                  </a:lnTo>
                  <a:lnTo>
                    <a:pt x="226809" y="9905"/>
                  </a:lnTo>
                  <a:lnTo>
                    <a:pt x="226809" y="3301"/>
                  </a:lnTo>
                  <a:lnTo>
                    <a:pt x="222402" y="0"/>
                  </a:lnTo>
                  <a:close/>
                </a:path>
                <a:path w="421004" h="776605">
                  <a:moveTo>
                    <a:pt x="367545" y="318185"/>
                  </a:moveTo>
                  <a:lnTo>
                    <a:pt x="258737" y="318185"/>
                  </a:lnTo>
                  <a:lnTo>
                    <a:pt x="288116" y="323277"/>
                  </a:lnTo>
                  <a:lnTo>
                    <a:pt x="309103" y="338551"/>
                  </a:lnTo>
                  <a:lnTo>
                    <a:pt x="321628" y="363874"/>
                  </a:lnTo>
                  <a:lnTo>
                    <a:pt x="321696" y="364011"/>
                  </a:lnTo>
                  <a:lnTo>
                    <a:pt x="325894" y="399656"/>
                  </a:lnTo>
                  <a:lnTo>
                    <a:pt x="325894" y="406260"/>
                  </a:lnTo>
                  <a:lnTo>
                    <a:pt x="320940" y="454151"/>
                  </a:lnTo>
                  <a:lnTo>
                    <a:pt x="306070" y="522960"/>
                  </a:lnTo>
                  <a:lnTo>
                    <a:pt x="296369" y="559912"/>
                  </a:lnTo>
                  <a:lnTo>
                    <a:pt x="278205" y="617718"/>
                  </a:lnTo>
                  <a:lnTo>
                    <a:pt x="260801" y="656044"/>
                  </a:lnTo>
                  <a:lnTo>
                    <a:pt x="225704" y="700227"/>
                  </a:lnTo>
                  <a:lnTo>
                    <a:pt x="188547" y="726647"/>
                  </a:lnTo>
                  <a:lnTo>
                    <a:pt x="151942" y="735456"/>
                  </a:lnTo>
                  <a:lnTo>
                    <a:pt x="267005" y="735456"/>
                  </a:lnTo>
                  <a:lnTo>
                    <a:pt x="333603" y="677100"/>
                  </a:lnTo>
                  <a:lnTo>
                    <a:pt x="364911" y="636542"/>
                  </a:lnTo>
                  <a:lnTo>
                    <a:pt x="389262" y="594132"/>
                  </a:lnTo>
                  <a:lnTo>
                    <a:pt x="406656" y="549871"/>
                  </a:lnTo>
                  <a:lnTo>
                    <a:pt x="416982" y="504253"/>
                  </a:lnTo>
                  <a:lnTo>
                    <a:pt x="420573" y="455802"/>
                  </a:lnTo>
                  <a:lnTo>
                    <a:pt x="417476" y="418922"/>
                  </a:lnTo>
                  <a:lnTo>
                    <a:pt x="409290" y="385341"/>
                  </a:lnTo>
                  <a:lnTo>
                    <a:pt x="396011" y="355063"/>
                  </a:lnTo>
                  <a:lnTo>
                    <a:pt x="377634" y="328091"/>
                  </a:lnTo>
                  <a:lnTo>
                    <a:pt x="367545" y="318185"/>
                  </a:lnTo>
                  <a:close/>
                </a:path>
                <a:path w="421004" h="776605">
                  <a:moveTo>
                    <a:pt x="267538" y="277444"/>
                  </a:moveTo>
                  <a:lnTo>
                    <a:pt x="211113" y="288455"/>
                  </a:lnTo>
                  <a:lnTo>
                    <a:pt x="156337" y="321487"/>
                  </a:lnTo>
                  <a:lnTo>
                    <a:pt x="151942" y="325894"/>
                  </a:lnTo>
                  <a:lnTo>
                    <a:pt x="149733" y="326986"/>
                  </a:lnTo>
                  <a:lnTo>
                    <a:pt x="220192" y="326986"/>
                  </a:lnTo>
                  <a:lnTo>
                    <a:pt x="230037" y="323136"/>
                  </a:lnTo>
                  <a:lnTo>
                    <a:pt x="239741" y="320386"/>
                  </a:lnTo>
                  <a:lnTo>
                    <a:pt x="249306" y="318735"/>
                  </a:lnTo>
                  <a:lnTo>
                    <a:pt x="258737" y="318185"/>
                  </a:lnTo>
                  <a:lnTo>
                    <a:pt x="367545" y="318185"/>
                  </a:lnTo>
                  <a:lnTo>
                    <a:pt x="355065" y="305931"/>
                  </a:lnTo>
                  <a:lnTo>
                    <a:pt x="329191" y="290104"/>
                  </a:lnTo>
                  <a:lnTo>
                    <a:pt x="300015" y="280609"/>
                  </a:lnTo>
                  <a:lnTo>
                    <a:pt x="267538" y="2774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49365" y="2125906"/>
              <a:ext cx="421005" cy="776605"/>
            </a:xfrm>
            <a:custGeom>
              <a:avLst/>
              <a:gdLst/>
              <a:ahLst/>
              <a:cxnLst/>
              <a:rect l="l" t="t" r="r" b="b"/>
              <a:pathLst>
                <a:path w="421004" h="776605">
                  <a:moveTo>
                    <a:pt x="36332" y="51746"/>
                  </a:moveTo>
                  <a:lnTo>
                    <a:pt x="48076" y="12110"/>
                  </a:lnTo>
                  <a:lnTo>
                    <a:pt x="53947" y="12110"/>
                  </a:lnTo>
                  <a:lnTo>
                    <a:pt x="59315" y="11766"/>
                  </a:lnTo>
                  <a:lnTo>
                    <a:pt x="98950" y="9014"/>
                  </a:lnTo>
                  <a:lnTo>
                    <a:pt x="167555" y="4128"/>
                  </a:lnTo>
                  <a:lnTo>
                    <a:pt x="207741" y="825"/>
                  </a:lnTo>
                  <a:lnTo>
                    <a:pt x="213590" y="0"/>
                  </a:lnTo>
                  <a:lnTo>
                    <a:pt x="222397" y="0"/>
                  </a:lnTo>
                  <a:lnTo>
                    <a:pt x="226801" y="3302"/>
                  </a:lnTo>
                  <a:lnTo>
                    <a:pt x="226801" y="9908"/>
                  </a:lnTo>
                  <a:lnTo>
                    <a:pt x="224462" y="23464"/>
                  </a:lnTo>
                  <a:lnTo>
                    <a:pt x="217443" y="54223"/>
                  </a:lnTo>
                  <a:lnTo>
                    <a:pt x="205745" y="102184"/>
                  </a:lnTo>
                  <a:lnTo>
                    <a:pt x="189368" y="167348"/>
                  </a:lnTo>
                  <a:lnTo>
                    <a:pt x="184895" y="186203"/>
                  </a:lnTo>
                  <a:lnTo>
                    <a:pt x="175537" y="224737"/>
                  </a:lnTo>
                  <a:lnTo>
                    <a:pt x="165903" y="262996"/>
                  </a:lnTo>
                  <a:lnTo>
                    <a:pt x="154137" y="303870"/>
                  </a:lnTo>
                  <a:lnTo>
                    <a:pt x="149733" y="324788"/>
                  </a:lnTo>
                  <a:lnTo>
                    <a:pt x="149733" y="326990"/>
                  </a:lnTo>
                  <a:lnTo>
                    <a:pt x="151935" y="325889"/>
                  </a:lnTo>
                  <a:lnTo>
                    <a:pt x="156339" y="321486"/>
                  </a:lnTo>
                  <a:lnTo>
                    <a:pt x="183519" y="302218"/>
                  </a:lnTo>
                  <a:lnTo>
                    <a:pt x="211112" y="288456"/>
                  </a:lnTo>
                  <a:lnTo>
                    <a:pt x="239118" y="280199"/>
                  </a:lnTo>
                  <a:lnTo>
                    <a:pt x="267538" y="277446"/>
                  </a:lnTo>
                  <a:lnTo>
                    <a:pt x="300016" y="280612"/>
                  </a:lnTo>
                  <a:lnTo>
                    <a:pt x="355065" y="305934"/>
                  </a:lnTo>
                  <a:lnTo>
                    <a:pt x="396008" y="355065"/>
                  </a:lnTo>
                  <a:lnTo>
                    <a:pt x="417477" y="418922"/>
                  </a:lnTo>
                  <a:lnTo>
                    <a:pt x="420574" y="455805"/>
                  </a:lnTo>
                  <a:lnTo>
                    <a:pt x="417095" y="503764"/>
                  </a:lnTo>
                  <a:lnTo>
                    <a:pt x="406657" y="549873"/>
                  </a:lnTo>
                  <a:lnTo>
                    <a:pt x="389262" y="594132"/>
                  </a:lnTo>
                  <a:lnTo>
                    <a:pt x="364908" y="636542"/>
                  </a:lnTo>
                  <a:lnTo>
                    <a:pt x="333596" y="677102"/>
                  </a:lnTo>
                  <a:lnTo>
                    <a:pt x="289282" y="720453"/>
                  </a:lnTo>
                  <a:lnTo>
                    <a:pt x="243316" y="751418"/>
                  </a:lnTo>
                  <a:lnTo>
                    <a:pt x="195699" y="769997"/>
                  </a:lnTo>
                  <a:lnTo>
                    <a:pt x="146430" y="776190"/>
                  </a:lnTo>
                  <a:lnTo>
                    <a:pt x="119525" y="773575"/>
                  </a:lnTo>
                  <a:lnTo>
                    <a:pt x="69430" y="752657"/>
                  </a:lnTo>
                  <a:lnTo>
                    <a:pt x="26423" y="710200"/>
                  </a:lnTo>
                  <a:lnTo>
                    <a:pt x="3302" y="642490"/>
                  </a:lnTo>
                  <a:lnTo>
                    <a:pt x="0" y="598932"/>
                  </a:lnTo>
                  <a:lnTo>
                    <a:pt x="0" y="589024"/>
                  </a:lnTo>
                  <a:lnTo>
                    <a:pt x="4954" y="544434"/>
                  </a:lnTo>
                  <a:lnTo>
                    <a:pt x="15482" y="496335"/>
                  </a:lnTo>
                  <a:lnTo>
                    <a:pt x="26698" y="450575"/>
                  </a:lnTo>
                  <a:lnTo>
                    <a:pt x="42456" y="387888"/>
                  </a:lnTo>
                  <a:lnTo>
                    <a:pt x="62755" y="308274"/>
                  </a:lnTo>
                  <a:lnTo>
                    <a:pt x="82573" y="229664"/>
                  </a:lnTo>
                  <a:lnTo>
                    <a:pt x="97987" y="167349"/>
                  </a:lnTo>
                  <a:lnTo>
                    <a:pt x="108996" y="121328"/>
                  </a:lnTo>
                  <a:lnTo>
                    <a:pt x="115602" y="91601"/>
                  </a:lnTo>
                  <a:lnTo>
                    <a:pt x="117804" y="78169"/>
                  </a:lnTo>
                  <a:lnTo>
                    <a:pt x="115189" y="72251"/>
                  </a:lnTo>
                  <a:lnTo>
                    <a:pt x="107345" y="67710"/>
                  </a:lnTo>
                  <a:lnTo>
                    <a:pt x="94271" y="64544"/>
                  </a:lnTo>
                  <a:lnTo>
                    <a:pt x="75967" y="62755"/>
                  </a:lnTo>
                  <a:lnTo>
                    <a:pt x="72298" y="62755"/>
                  </a:lnTo>
                  <a:lnTo>
                    <a:pt x="69361" y="62755"/>
                  </a:lnTo>
                  <a:lnTo>
                    <a:pt x="45140" y="62755"/>
                  </a:lnTo>
                  <a:lnTo>
                    <a:pt x="42571" y="61654"/>
                  </a:lnTo>
                  <a:lnTo>
                    <a:pt x="39635" y="59452"/>
                  </a:lnTo>
                  <a:lnTo>
                    <a:pt x="36699" y="57250"/>
                  </a:lnTo>
                  <a:lnTo>
                    <a:pt x="35598" y="54682"/>
                  </a:lnTo>
                  <a:lnTo>
                    <a:pt x="36332" y="51746"/>
                  </a:lnTo>
                  <a:close/>
                </a:path>
                <a:path w="421004" h="776605">
                  <a:moveTo>
                    <a:pt x="325889" y="406261"/>
                  </a:moveTo>
                  <a:lnTo>
                    <a:pt x="325889" y="399655"/>
                  </a:lnTo>
                  <a:lnTo>
                    <a:pt x="321692" y="364011"/>
                  </a:lnTo>
                  <a:lnTo>
                    <a:pt x="309100" y="338551"/>
                  </a:lnTo>
                  <a:lnTo>
                    <a:pt x="288112" y="323275"/>
                  </a:lnTo>
                  <a:lnTo>
                    <a:pt x="258730" y="318183"/>
                  </a:lnTo>
                  <a:lnTo>
                    <a:pt x="249303" y="318733"/>
                  </a:lnTo>
                  <a:lnTo>
                    <a:pt x="210493" y="331738"/>
                  </a:lnTo>
                  <a:lnTo>
                    <a:pt x="175881" y="357130"/>
                  </a:lnTo>
                  <a:lnTo>
                    <a:pt x="144228" y="388645"/>
                  </a:lnTo>
                  <a:lnTo>
                    <a:pt x="135420" y="400756"/>
                  </a:lnTo>
                  <a:lnTo>
                    <a:pt x="128814" y="409564"/>
                  </a:lnTo>
                  <a:lnTo>
                    <a:pt x="105694" y="504248"/>
                  </a:lnTo>
                  <a:lnTo>
                    <a:pt x="95096" y="548150"/>
                  </a:lnTo>
                  <a:lnTo>
                    <a:pt x="82986" y="615309"/>
                  </a:lnTo>
                  <a:lnTo>
                    <a:pt x="81472" y="638568"/>
                  </a:lnTo>
                  <a:lnTo>
                    <a:pt x="83123" y="663340"/>
                  </a:lnTo>
                  <a:lnTo>
                    <a:pt x="96335" y="702975"/>
                  </a:lnTo>
                  <a:lnTo>
                    <a:pt x="127713" y="731050"/>
                  </a:lnTo>
                  <a:lnTo>
                    <a:pt x="151935" y="735454"/>
                  </a:lnTo>
                  <a:lnTo>
                    <a:pt x="170170" y="733252"/>
                  </a:lnTo>
                  <a:lnTo>
                    <a:pt x="207052" y="715636"/>
                  </a:lnTo>
                  <a:lnTo>
                    <a:pt x="238775" y="686873"/>
                  </a:lnTo>
                  <a:lnTo>
                    <a:pt x="269739" y="638568"/>
                  </a:lnTo>
                  <a:lnTo>
                    <a:pt x="287080" y="591501"/>
                  </a:lnTo>
                  <a:lnTo>
                    <a:pt x="306072" y="522965"/>
                  </a:lnTo>
                  <a:lnTo>
                    <a:pt x="320935" y="454154"/>
                  </a:lnTo>
                  <a:lnTo>
                    <a:pt x="324651" y="427593"/>
                  </a:lnTo>
                  <a:lnTo>
                    <a:pt x="325889" y="40626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5" dirty="0"/>
              <a:t>(복소수의</a:t>
            </a:r>
            <a:r>
              <a:rPr spc="-875" dirty="0"/>
              <a:t> </a:t>
            </a:r>
            <a:r>
              <a:rPr spc="-340" dirty="0"/>
              <a:t>나눗셈)</a:t>
            </a:r>
            <a:r>
              <a:rPr spc="-875" dirty="0"/>
              <a:t> </a:t>
            </a:r>
            <a:r>
              <a:rPr spc="-155" dirty="0"/>
              <a:t>예제2.</a:t>
            </a:r>
            <a:r>
              <a:rPr spc="-875" dirty="0"/>
              <a:t> </a:t>
            </a:r>
            <a:r>
              <a:rPr spc="-705" dirty="0"/>
              <a:t>다음을</a:t>
            </a:r>
          </a:p>
          <a:p>
            <a:pPr marL="12700">
              <a:lnSpc>
                <a:spcPct val="100000"/>
              </a:lnSpc>
              <a:spcBef>
                <a:spcPts val="4600"/>
              </a:spcBef>
              <a:tabLst>
                <a:tab pos="3331210" algn="l"/>
              </a:tabLst>
            </a:pPr>
            <a:r>
              <a:rPr spc="-320" dirty="0"/>
              <a:t>시오.</a:t>
            </a:r>
            <a:r>
              <a:rPr spc="-890" dirty="0"/>
              <a:t> </a:t>
            </a:r>
            <a:r>
              <a:rPr spc="645" dirty="0"/>
              <a:t>(</a:t>
            </a:r>
            <a:r>
              <a:rPr dirty="0"/>
              <a:t>	</a:t>
            </a:r>
            <a:r>
              <a:rPr spc="-680" dirty="0"/>
              <a:t>는</a:t>
            </a:r>
            <a:r>
              <a:rPr spc="-894" dirty="0"/>
              <a:t> </a:t>
            </a:r>
            <a:r>
              <a:rPr spc="-25" dirty="0"/>
              <a:t>실수)</a:t>
            </a:r>
          </a:p>
        </p:txBody>
      </p:sp>
      <p:sp>
        <p:nvSpPr>
          <p:cNvPr id="20" name="object 20"/>
          <p:cNvSpPr/>
          <p:nvPr/>
        </p:nvSpPr>
        <p:spPr>
          <a:xfrm>
            <a:off x="911186" y="4856812"/>
            <a:ext cx="1520195" cy="46147"/>
          </a:xfrm>
          <a:custGeom>
            <a:avLst/>
            <a:gdLst/>
            <a:ahLst/>
            <a:cxnLst/>
            <a:rect l="l" t="t" r="r" b="b"/>
            <a:pathLst>
              <a:path w="612140" h="17145">
                <a:moveTo>
                  <a:pt x="611779" y="0"/>
                </a:moveTo>
                <a:lnTo>
                  <a:pt x="0" y="0"/>
                </a:lnTo>
                <a:lnTo>
                  <a:pt x="0" y="16776"/>
                </a:lnTo>
                <a:lnTo>
                  <a:pt x="611779" y="16776"/>
                </a:lnTo>
                <a:lnTo>
                  <a:pt x="6117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7218" y="4057212"/>
            <a:ext cx="277750" cy="50196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92726" y="4119675"/>
            <a:ext cx="463149" cy="50121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63496" y="4060975"/>
            <a:ext cx="195812" cy="506483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87218" y="5082219"/>
            <a:ext cx="277750" cy="501969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1512169" y="5380240"/>
            <a:ext cx="425781" cy="32474"/>
            <a:chOff x="1126452" y="4469582"/>
            <a:chExt cx="171450" cy="12065"/>
          </a:xfrm>
        </p:grpSpPr>
        <p:sp>
          <p:nvSpPr>
            <p:cNvPr id="26" name="object 26"/>
            <p:cNvSpPr/>
            <p:nvPr/>
          </p:nvSpPr>
          <p:spPr>
            <a:xfrm>
              <a:off x="1126591" y="4469726"/>
              <a:ext cx="170815" cy="11430"/>
            </a:xfrm>
            <a:custGeom>
              <a:avLst/>
              <a:gdLst/>
              <a:ahLst/>
              <a:cxnLst/>
              <a:rect l="l" t="t" r="r" b="b"/>
              <a:pathLst>
                <a:path w="170815" h="11429">
                  <a:moveTo>
                    <a:pt x="166370" y="0"/>
                  </a:moveTo>
                  <a:lnTo>
                    <a:pt x="3915" y="0"/>
                  </a:lnTo>
                  <a:lnTo>
                    <a:pt x="1305" y="1308"/>
                  </a:lnTo>
                  <a:lnTo>
                    <a:pt x="0" y="3162"/>
                  </a:lnTo>
                  <a:lnTo>
                    <a:pt x="0" y="8013"/>
                  </a:lnTo>
                  <a:lnTo>
                    <a:pt x="1305" y="9880"/>
                  </a:lnTo>
                  <a:lnTo>
                    <a:pt x="3915" y="11175"/>
                  </a:lnTo>
                  <a:lnTo>
                    <a:pt x="166370" y="11175"/>
                  </a:lnTo>
                  <a:lnTo>
                    <a:pt x="169164" y="9690"/>
                  </a:lnTo>
                  <a:lnTo>
                    <a:pt x="170561" y="7823"/>
                  </a:lnTo>
                  <a:lnTo>
                    <a:pt x="170561" y="3352"/>
                  </a:lnTo>
                  <a:lnTo>
                    <a:pt x="169164" y="1485"/>
                  </a:lnTo>
                  <a:lnTo>
                    <a:pt x="1663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126592" y="4469722"/>
              <a:ext cx="170815" cy="11430"/>
            </a:xfrm>
            <a:custGeom>
              <a:avLst/>
              <a:gdLst/>
              <a:ahLst/>
              <a:cxnLst/>
              <a:rect l="l" t="t" r="r" b="b"/>
              <a:pathLst>
                <a:path w="170815" h="11429">
                  <a:moveTo>
                    <a:pt x="0" y="9226"/>
                  </a:moveTo>
                  <a:lnTo>
                    <a:pt x="0" y="8015"/>
                  </a:lnTo>
                  <a:lnTo>
                    <a:pt x="0" y="5592"/>
                  </a:lnTo>
                  <a:lnTo>
                    <a:pt x="0" y="3168"/>
                  </a:lnTo>
                  <a:lnTo>
                    <a:pt x="1304" y="1304"/>
                  </a:lnTo>
                  <a:lnTo>
                    <a:pt x="3914" y="0"/>
                  </a:lnTo>
                  <a:lnTo>
                    <a:pt x="166365" y="0"/>
                  </a:lnTo>
                  <a:lnTo>
                    <a:pt x="169161" y="1491"/>
                  </a:lnTo>
                  <a:lnTo>
                    <a:pt x="170559" y="3355"/>
                  </a:lnTo>
                  <a:lnTo>
                    <a:pt x="170559" y="5592"/>
                  </a:lnTo>
                  <a:lnTo>
                    <a:pt x="170559" y="7828"/>
                  </a:lnTo>
                  <a:lnTo>
                    <a:pt x="169161" y="9693"/>
                  </a:lnTo>
                  <a:lnTo>
                    <a:pt x="166365" y="11184"/>
                  </a:lnTo>
                  <a:lnTo>
                    <a:pt x="3914" y="11184"/>
                  </a:lnTo>
                  <a:lnTo>
                    <a:pt x="1304" y="9879"/>
                  </a:lnTo>
                  <a:lnTo>
                    <a:pt x="0" y="8015"/>
                  </a:lnTo>
                  <a:lnTo>
                    <a:pt x="0" y="5592"/>
                  </a:lnTo>
                  <a:lnTo>
                    <a:pt x="0" y="922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63496" y="5085982"/>
            <a:ext cx="195812" cy="50648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45384" y="4790976"/>
            <a:ext cx="463149" cy="17685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24124" y="3931228"/>
            <a:ext cx="4037788" cy="1841103"/>
          </a:xfrm>
          <a:prstGeom prst="rect">
            <a:avLst/>
          </a:prstGeom>
        </p:spPr>
      </p:pic>
      <p:grpSp>
        <p:nvGrpSpPr>
          <p:cNvPr id="54" name="그룹 53">
            <a:extLst>
              <a:ext uri="{FF2B5EF4-FFF2-40B4-BE49-F238E27FC236}">
                <a16:creationId xmlns:a16="http://schemas.microsoft.com/office/drawing/2014/main" id="{2C1C68E1-BC6D-7ED4-111C-7429BC662DD9}"/>
              </a:ext>
            </a:extLst>
          </p:cNvPr>
          <p:cNvGrpSpPr/>
          <p:nvPr/>
        </p:nvGrpSpPr>
        <p:grpSpPr>
          <a:xfrm>
            <a:off x="2717800" y="6677154"/>
            <a:ext cx="4049122" cy="1704846"/>
            <a:chOff x="2717800" y="6677154"/>
            <a:chExt cx="4049122" cy="1704846"/>
          </a:xfrm>
        </p:grpSpPr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7800" y="7536902"/>
              <a:ext cx="463134" cy="17684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56582" y="6794867"/>
              <a:ext cx="308293" cy="51022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77363" y="6865607"/>
              <a:ext cx="463134" cy="50119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52953" y="6794867"/>
              <a:ext cx="538130" cy="51850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13979" y="6865607"/>
              <a:ext cx="463134" cy="50119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184709" y="6677154"/>
              <a:ext cx="446001" cy="63621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95823" y="7602730"/>
              <a:ext cx="3271099" cy="779270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2F33C61-A7B9-A9BD-4A0C-5F15744C3225}"/>
              </a:ext>
            </a:extLst>
          </p:cNvPr>
          <p:cNvGrpSpPr/>
          <p:nvPr/>
        </p:nvGrpSpPr>
        <p:grpSpPr>
          <a:xfrm>
            <a:off x="9612967" y="4117218"/>
            <a:ext cx="4382433" cy="1651851"/>
            <a:chOff x="9612967" y="4117218"/>
            <a:chExt cx="4382433" cy="1651851"/>
          </a:xfrm>
        </p:grpSpPr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12967" y="4914155"/>
              <a:ext cx="463134" cy="17684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390992" y="4117218"/>
              <a:ext cx="3604408" cy="90795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439806" y="5197130"/>
              <a:ext cx="308293" cy="51022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960597" y="5267870"/>
              <a:ext cx="463134" cy="50119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674377" y="5205407"/>
              <a:ext cx="239550" cy="501953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C7EEA662-2F9E-EA76-9005-A26460B89127}"/>
              </a:ext>
            </a:extLst>
          </p:cNvPr>
          <p:cNvGrpSpPr/>
          <p:nvPr/>
        </p:nvGrpSpPr>
        <p:grpSpPr>
          <a:xfrm>
            <a:off x="9623377" y="6574337"/>
            <a:ext cx="2949716" cy="1551755"/>
            <a:chOff x="9623377" y="6574337"/>
            <a:chExt cx="2949716" cy="1551755"/>
          </a:xfrm>
        </p:grpSpPr>
        <p:pic>
          <p:nvPicPr>
            <p:cNvPr id="43" name="object 4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623377" y="7316358"/>
              <a:ext cx="463124" cy="176847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0401388" y="7382207"/>
              <a:ext cx="430512" cy="46147"/>
            </a:xfrm>
            <a:custGeom>
              <a:avLst/>
              <a:gdLst/>
              <a:ahLst/>
              <a:cxnLst/>
              <a:rect l="l" t="t" r="r" b="b"/>
              <a:pathLst>
                <a:path w="173355" h="17145">
                  <a:moveTo>
                    <a:pt x="173347" y="0"/>
                  </a:moveTo>
                  <a:lnTo>
                    <a:pt x="0" y="0"/>
                  </a:lnTo>
                  <a:lnTo>
                    <a:pt x="0" y="16775"/>
                  </a:lnTo>
                  <a:lnTo>
                    <a:pt x="173347" y="16775"/>
                  </a:lnTo>
                  <a:lnTo>
                    <a:pt x="1733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471865" y="6583369"/>
              <a:ext cx="288846" cy="51774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477418" y="7607594"/>
              <a:ext cx="277735" cy="51849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1108561" y="7153812"/>
              <a:ext cx="463124" cy="50119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1908448" y="6574337"/>
              <a:ext cx="308286" cy="510221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1923724" y="7607594"/>
              <a:ext cx="277735" cy="518498"/>
            </a:xfrm>
            <a:prstGeom prst="rect">
              <a:avLst/>
            </a:prstGeom>
          </p:spPr>
        </p:pic>
        <p:grpSp>
          <p:nvGrpSpPr>
            <p:cNvPr id="50" name="object 50"/>
            <p:cNvGrpSpPr/>
            <p:nvPr/>
          </p:nvGrpSpPr>
          <p:grpSpPr>
            <a:xfrm>
              <a:off x="11847689" y="7095114"/>
              <a:ext cx="725404" cy="507616"/>
              <a:chOff x="1766277" y="7860941"/>
              <a:chExt cx="292100" cy="188595"/>
            </a:xfrm>
          </p:grpSpPr>
          <p:sp>
            <p:nvSpPr>
              <p:cNvPr id="51" name="object 51"/>
              <p:cNvSpPr/>
              <p:nvPr/>
            </p:nvSpPr>
            <p:spPr>
              <a:xfrm>
                <a:off x="1766277" y="7967605"/>
                <a:ext cx="173355" cy="17145"/>
              </a:xfrm>
              <a:custGeom>
                <a:avLst/>
                <a:gdLst/>
                <a:ahLst/>
                <a:cxnLst/>
                <a:rect l="l" t="t" r="r" b="b"/>
                <a:pathLst>
                  <a:path w="173355" h="17145">
                    <a:moveTo>
                      <a:pt x="173347" y="0"/>
                    </a:moveTo>
                    <a:lnTo>
                      <a:pt x="0" y="0"/>
                    </a:lnTo>
                    <a:lnTo>
                      <a:pt x="0" y="16775"/>
                    </a:lnTo>
                    <a:lnTo>
                      <a:pt x="173347" y="16775"/>
                    </a:lnTo>
                    <a:lnTo>
                      <a:pt x="17334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2" name="object 52"/>
              <p:cNvPicPr/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979197" y="7860941"/>
                <a:ext cx="78844" cy="188165"/>
              </a:xfrm>
              <a:prstGeom prst="rect">
                <a:avLst/>
              </a:prstGeom>
            </p:spPr>
          </p:pic>
        </p:grp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550E1B18-97F5-5319-D5FD-AABCD8344F99}"/>
              </a:ext>
            </a:extLst>
          </p:cNvPr>
          <p:cNvGrpSpPr/>
          <p:nvPr/>
        </p:nvGrpSpPr>
        <p:grpSpPr>
          <a:xfrm>
            <a:off x="5810332" y="3573045"/>
            <a:ext cx="1578960" cy="2399760"/>
            <a:chOff x="5810332" y="3573045"/>
            <a:chExt cx="1578960" cy="239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6310AE1B-2426-372B-01D7-60B05FD5D0FF}"/>
                    </a:ext>
                  </a:extLst>
                </p14:cNvPr>
                <p14:cNvContentPartPr/>
                <p14:nvPr/>
              </p14:nvContentPartPr>
              <p14:xfrm>
                <a:off x="5810332" y="5860845"/>
                <a:ext cx="1578960" cy="11196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6310AE1B-2426-372B-01D7-60B05FD5D0F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48772" y="5799285"/>
                  <a:ext cx="17020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EF81EEF3-4A1D-4A5D-40A3-7218C1DE817E}"/>
                    </a:ext>
                  </a:extLst>
                </p14:cNvPr>
                <p14:cNvContentPartPr/>
                <p14:nvPr/>
              </p14:nvContentPartPr>
              <p14:xfrm>
                <a:off x="6245572" y="3573045"/>
                <a:ext cx="647280" cy="8751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EF81EEF3-4A1D-4A5D-40A3-7218C1DE817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84012" y="3511485"/>
                  <a:ext cx="770400" cy="9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05C9844-F27B-0106-227E-A8E694C8EA14}"/>
              </a:ext>
            </a:extLst>
          </p:cNvPr>
          <p:cNvGrpSpPr/>
          <p:nvPr/>
        </p:nvGrpSpPr>
        <p:grpSpPr>
          <a:xfrm>
            <a:off x="7042252" y="4635765"/>
            <a:ext cx="2438640" cy="2851200"/>
            <a:chOff x="7042252" y="4635765"/>
            <a:chExt cx="2438640" cy="285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77914F34-C0CB-809C-5D8B-F2F75A1ED9A5}"/>
                    </a:ext>
                  </a:extLst>
                </p14:cNvPr>
                <p14:cNvContentPartPr/>
                <p14:nvPr/>
              </p14:nvContentPartPr>
              <p14:xfrm>
                <a:off x="7042252" y="4851765"/>
                <a:ext cx="2320920" cy="263520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77914F34-C0CB-809C-5D8B-F2F75A1ED9A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80692" y="4790205"/>
                  <a:ext cx="2444040" cy="27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95B9681D-9797-B024-3A43-9D8ADDAE3EE0}"/>
                    </a:ext>
                  </a:extLst>
                </p14:cNvPr>
                <p14:cNvContentPartPr/>
                <p14:nvPr/>
              </p14:nvContentPartPr>
              <p14:xfrm>
                <a:off x="9142852" y="4635765"/>
                <a:ext cx="338040" cy="56232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95B9681D-9797-B024-3A43-9D8ADDAE3EE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81292" y="4574205"/>
                  <a:ext cx="461160" cy="685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0" name="object 105">
            <a:extLst>
              <a:ext uri="{FF2B5EF4-FFF2-40B4-BE49-F238E27FC236}">
                <a16:creationId xmlns:a16="http://schemas.microsoft.com/office/drawing/2014/main" id="{3EE276B5-A727-F0A0-2FDA-31F25DE1E3A7}"/>
              </a:ext>
            </a:extLst>
          </p:cNvPr>
          <p:cNvSpPr txBox="1">
            <a:spLocks/>
          </p:cNvSpPr>
          <p:nvPr/>
        </p:nvSpPr>
        <p:spPr>
          <a:xfrm>
            <a:off x="9251341" y="2559018"/>
            <a:ext cx="634478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200" b="0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ko-KR" altLang="en-US" spc="-645" dirty="0">
                <a:solidFill>
                  <a:srgbClr val="FFFF00"/>
                </a:solidFill>
                <a:latin typeface="Gungsuh"/>
                <a:ea typeface="Bagel Fat One" pitchFamily="2" charset="-127"/>
                <a:cs typeface="Gungsuh"/>
              </a:rPr>
              <a:t>유리화와 같은 방식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25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18982" y="1296617"/>
            <a:ext cx="401955" cy="382905"/>
            <a:chOff x="7018982" y="1296617"/>
            <a:chExt cx="401955" cy="382905"/>
          </a:xfrm>
        </p:grpSpPr>
        <p:sp>
          <p:nvSpPr>
            <p:cNvPr id="3" name="object 3"/>
            <p:cNvSpPr/>
            <p:nvPr/>
          </p:nvSpPr>
          <p:spPr>
            <a:xfrm>
              <a:off x="7019404" y="1297051"/>
              <a:ext cx="400685" cy="382270"/>
            </a:xfrm>
            <a:custGeom>
              <a:avLst/>
              <a:gdLst/>
              <a:ahLst/>
              <a:cxnLst/>
              <a:rect l="l" t="t" r="r" b="b"/>
              <a:pathLst>
                <a:path w="400684" h="382269">
                  <a:moveTo>
                    <a:pt x="209232" y="0"/>
                  </a:moveTo>
                  <a:lnTo>
                    <a:pt x="170003" y="5184"/>
                  </a:lnTo>
                  <a:lnTo>
                    <a:pt x="132784" y="19899"/>
                  </a:lnTo>
                  <a:lnTo>
                    <a:pt x="97575" y="44146"/>
                  </a:lnTo>
                  <a:lnTo>
                    <a:pt x="64376" y="77927"/>
                  </a:lnTo>
                  <a:lnTo>
                    <a:pt x="36213" y="116996"/>
                  </a:lnTo>
                  <a:lnTo>
                    <a:pt x="16095" y="157125"/>
                  </a:lnTo>
                  <a:lnTo>
                    <a:pt x="4024" y="198315"/>
                  </a:lnTo>
                  <a:lnTo>
                    <a:pt x="0" y="240563"/>
                  </a:lnTo>
                  <a:lnTo>
                    <a:pt x="2083" y="272757"/>
                  </a:lnTo>
                  <a:lnTo>
                    <a:pt x="2127" y="273441"/>
                  </a:lnTo>
                  <a:lnTo>
                    <a:pt x="20011" y="328719"/>
                  </a:lnTo>
                  <a:lnTo>
                    <a:pt x="54053" y="362970"/>
                  </a:lnTo>
                  <a:lnTo>
                    <a:pt x="95139" y="379911"/>
                  </a:lnTo>
                  <a:lnTo>
                    <a:pt x="117741" y="382028"/>
                  </a:lnTo>
                  <a:lnTo>
                    <a:pt x="143475" y="379064"/>
                  </a:lnTo>
                  <a:lnTo>
                    <a:pt x="168995" y="370170"/>
                  </a:lnTo>
                  <a:lnTo>
                    <a:pt x="194301" y="355346"/>
                  </a:lnTo>
                  <a:lnTo>
                    <a:pt x="198908" y="351535"/>
                  </a:lnTo>
                  <a:lnTo>
                    <a:pt x="123672" y="351535"/>
                  </a:lnTo>
                  <a:lnTo>
                    <a:pt x="113459" y="350267"/>
                  </a:lnTo>
                  <a:lnTo>
                    <a:pt x="80581" y="327611"/>
                  </a:lnTo>
                  <a:lnTo>
                    <a:pt x="72020" y="283978"/>
                  </a:lnTo>
                  <a:lnTo>
                    <a:pt x="72009" y="283768"/>
                  </a:lnTo>
                  <a:lnTo>
                    <a:pt x="72567" y="281508"/>
                  </a:lnTo>
                  <a:lnTo>
                    <a:pt x="72847" y="278117"/>
                  </a:lnTo>
                  <a:lnTo>
                    <a:pt x="72847" y="264287"/>
                  </a:lnTo>
                  <a:lnTo>
                    <a:pt x="78831" y="228601"/>
                  </a:lnTo>
                  <a:lnTo>
                    <a:pt x="96196" y="159139"/>
                  </a:lnTo>
                  <a:lnTo>
                    <a:pt x="115944" y="105192"/>
                  </a:lnTo>
                  <a:lnTo>
                    <a:pt x="137122" y="70883"/>
                  </a:lnTo>
                  <a:lnTo>
                    <a:pt x="177680" y="37055"/>
                  </a:lnTo>
                  <a:lnTo>
                    <a:pt x="206692" y="30492"/>
                  </a:lnTo>
                  <a:lnTo>
                    <a:pt x="275070" y="30492"/>
                  </a:lnTo>
                  <a:lnTo>
                    <a:pt x="268318" y="23343"/>
                  </a:lnTo>
                  <a:lnTo>
                    <a:pt x="249894" y="10374"/>
                  </a:lnTo>
                  <a:lnTo>
                    <a:pt x="230199" y="2593"/>
                  </a:lnTo>
                  <a:lnTo>
                    <a:pt x="209232" y="0"/>
                  </a:lnTo>
                  <a:close/>
                </a:path>
                <a:path w="400684" h="382269">
                  <a:moveTo>
                    <a:pt x="289814" y="329793"/>
                  </a:moveTo>
                  <a:lnTo>
                    <a:pt x="225615" y="329793"/>
                  </a:lnTo>
                  <a:lnTo>
                    <a:pt x="226174" y="330365"/>
                  </a:lnTo>
                  <a:lnTo>
                    <a:pt x="231254" y="343065"/>
                  </a:lnTo>
                  <a:lnTo>
                    <a:pt x="266992" y="374886"/>
                  </a:lnTo>
                  <a:lnTo>
                    <a:pt x="304952" y="382028"/>
                  </a:lnTo>
                  <a:lnTo>
                    <a:pt x="313994" y="382028"/>
                  </a:lnTo>
                  <a:lnTo>
                    <a:pt x="352386" y="362546"/>
                  </a:lnTo>
                  <a:lnTo>
                    <a:pt x="361578" y="351535"/>
                  </a:lnTo>
                  <a:lnTo>
                    <a:pt x="312572" y="351535"/>
                  </a:lnTo>
                  <a:lnTo>
                    <a:pt x="304673" y="350977"/>
                  </a:lnTo>
                  <a:lnTo>
                    <a:pt x="290012" y="331203"/>
                  </a:lnTo>
                  <a:lnTo>
                    <a:pt x="289894" y="330365"/>
                  </a:lnTo>
                  <a:lnTo>
                    <a:pt x="289814" y="329793"/>
                  </a:lnTo>
                  <a:close/>
                </a:path>
                <a:path w="400684" h="382269">
                  <a:moveTo>
                    <a:pt x="275070" y="30492"/>
                  </a:moveTo>
                  <a:lnTo>
                    <a:pt x="206692" y="30492"/>
                  </a:lnTo>
                  <a:lnTo>
                    <a:pt x="218022" y="31866"/>
                  </a:lnTo>
                  <a:lnTo>
                    <a:pt x="228293" y="35148"/>
                  </a:lnTo>
                  <a:lnTo>
                    <a:pt x="258154" y="62893"/>
                  </a:lnTo>
                  <a:lnTo>
                    <a:pt x="269379" y="92328"/>
                  </a:lnTo>
                  <a:lnTo>
                    <a:pt x="269379" y="95719"/>
                  </a:lnTo>
                  <a:lnTo>
                    <a:pt x="256670" y="151142"/>
                  </a:lnTo>
                  <a:lnTo>
                    <a:pt x="247357" y="189738"/>
                  </a:lnTo>
                  <a:lnTo>
                    <a:pt x="237985" y="228121"/>
                  </a:lnTo>
                  <a:lnTo>
                    <a:pt x="226549" y="273441"/>
                  </a:lnTo>
                  <a:lnTo>
                    <a:pt x="201291" y="310403"/>
                  </a:lnTo>
                  <a:lnTo>
                    <a:pt x="171487" y="335810"/>
                  </a:lnTo>
                  <a:lnTo>
                    <a:pt x="123672" y="351535"/>
                  </a:lnTo>
                  <a:lnTo>
                    <a:pt x="198908" y="351535"/>
                  </a:lnTo>
                  <a:lnTo>
                    <a:pt x="219392" y="334594"/>
                  </a:lnTo>
                  <a:lnTo>
                    <a:pt x="222783" y="331203"/>
                  </a:lnTo>
                  <a:lnTo>
                    <a:pt x="224485" y="330073"/>
                  </a:lnTo>
                  <a:lnTo>
                    <a:pt x="225615" y="329793"/>
                  </a:lnTo>
                  <a:lnTo>
                    <a:pt x="289814" y="329793"/>
                  </a:lnTo>
                  <a:lnTo>
                    <a:pt x="289230" y="325647"/>
                  </a:lnTo>
                  <a:lnTo>
                    <a:pt x="297327" y="272757"/>
                  </a:lnTo>
                  <a:lnTo>
                    <a:pt x="307279" y="230824"/>
                  </a:lnTo>
                  <a:lnTo>
                    <a:pt x="334759" y="120174"/>
                  </a:lnTo>
                  <a:lnTo>
                    <a:pt x="344554" y="79198"/>
                  </a:lnTo>
                  <a:lnTo>
                    <a:pt x="350429" y="52408"/>
                  </a:lnTo>
                  <a:lnTo>
                    <a:pt x="352122" y="41503"/>
                  </a:lnTo>
                  <a:lnTo>
                    <a:pt x="285470" y="41503"/>
                  </a:lnTo>
                  <a:lnTo>
                    <a:pt x="275070" y="30492"/>
                  </a:lnTo>
                  <a:close/>
                </a:path>
                <a:path w="400684" h="382269">
                  <a:moveTo>
                    <a:pt x="395312" y="243954"/>
                  </a:moveTo>
                  <a:lnTo>
                    <a:pt x="376669" y="243954"/>
                  </a:lnTo>
                  <a:lnTo>
                    <a:pt x="373849" y="244233"/>
                  </a:lnTo>
                  <a:lnTo>
                    <a:pt x="372719" y="244805"/>
                  </a:lnTo>
                  <a:lnTo>
                    <a:pt x="370459" y="245364"/>
                  </a:lnTo>
                  <a:lnTo>
                    <a:pt x="367639" y="251294"/>
                  </a:lnTo>
                  <a:lnTo>
                    <a:pt x="364248" y="262597"/>
                  </a:lnTo>
                  <a:lnTo>
                    <a:pt x="355726" y="291818"/>
                  </a:lnTo>
                  <a:lnTo>
                    <a:pt x="347095" y="315110"/>
                  </a:lnTo>
                  <a:lnTo>
                    <a:pt x="323303" y="348437"/>
                  </a:lnTo>
                  <a:lnTo>
                    <a:pt x="312572" y="351535"/>
                  </a:lnTo>
                  <a:lnTo>
                    <a:pt x="361578" y="351535"/>
                  </a:lnTo>
                  <a:lnTo>
                    <a:pt x="385323" y="306852"/>
                  </a:lnTo>
                  <a:lnTo>
                    <a:pt x="399262" y="262597"/>
                  </a:lnTo>
                  <a:lnTo>
                    <a:pt x="400672" y="254965"/>
                  </a:lnTo>
                  <a:lnTo>
                    <a:pt x="400672" y="246494"/>
                  </a:lnTo>
                  <a:lnTo>
                    <a:pt x="395312" y="243954"/>
                  </a:lnTo>
                  <a:close/>
                </a:path>
                <a:path w="400684" h="382269">
                  <a:moveTo>
                    <a:pt x="331774" y="16090"/>
                  </a:moveTo>
                  <a:lnTo>
                    <a:pt x="324434" y="16090"/>
                  </a:lnTo>
                  <a:lnTo>
                    <a:pt x="312468" y="17679"/>
                  </a:lnTo>
                  <a:lnTo>
                    <a:pt x="301985" y="22444"/>
                  </a:lnTo>
                  <a:lnTo>
                    <a:pt x="296390" y="27381"/>
                  </a:lnTo>
                  <a:lnTo>
                    <a:pt x="292913" y="30492"/>
                  </a:lnTo>
                  <a:lnTo>
                    <a:pt x="285470" y="41503"/>
                  </a:lnTo>
                  <a:lnTo>
                    <a:pt x="352122" y="41503"/>
                  </a:lnTo>
                  <a:lnTo>
                    <a:pt x="352303" y="40338"/>
                  </a:lnTo>
                  <a:lnTo>
                    <a:pt x="352386" y="33032"/>
                  </a:lnTo>
                  <a:lnTo>
                    <a:pt x="349567" y="27381"/>
                  </a:lnTo>
                  <a:lnTo>
                    <a:pt x="338277" y="18351"/>
                  </a:lnTo>
                  <a:lnTo>
                    <a:pt x="331774" y="16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19405" y="1297041"/>
              <a:ext cx="400685" cy="382270"/>
            </a:xfrm>
            <a:custGeom>
              <a:avLst/>
              <a:gdLst/>
              <a:ahLst/>
              <a:cxnLst/>
              <a:rect l="l" t="t" r="r" b="b"/>
              <a:pathLst>
                <a:path w="400684" h="382269">
                  <a:moveTo>
                    <a:pt x="0" y="240574"/>
                  </a:moveTo>
                  <a:lnTo>
                    <a:pt x="4023" y="198325"/>
                  </a:lnTo>
                  <a:lnTo>
                    <a:pt x="16094" y="157135"/>
                  </a:lnTo>
                  <a:lnTo>
                    <a:pt x="36213" y="117004"/>
                  </a:lnTo>
                  <a:lnTo>
                    <a:pt x="64379" y="77932"/>
                  </a:lnTo>
                  <a:lnTo>
                    <a:pt x="97574" y="44154"/>
                  </a:lnTo>
                  <a:lnTo>
                    <a:pt x="132781" y="19906"/>
                  </a:lnTo>
                  <a:lnTo>
                    <a:pt x="170001" y="5188"/>
                  </a:lnTo>
                  <a:lnTo>
                    <a:pt x="209231" y="0"/>
                  </a:lnTo>
                  <a:lnTo>
                    <a:pt x="230197" y="2594"/>
                  </a:lnTo>
                  <a:lnTo>
                    <a:pt x="249892" y="10376"/>
                  </a:lnTo>
                  <a:lnTo>
                    <a:pt x="268316" y="23347"/>
                  </a:lnTo>
                  <a:lnTo>
                    <a:pt x="285470" y="41507"/>
                  </a:lnTo>
                  <a:lnTo>
                    <a:pt x="292988" y="30389"/>
                  </a:lnTo>
                  <a:lnTo>
                    <a:pt x="301988" y="22447"/>
                  </a:lnTo>
                  <a:lnTo>
                    <a:pt x="312471" y="17683"/>
                  </a:lnTo>
                  <a:lnTo>
                    <a:pt x="324436" y="16094"/>
                  </a:lnTo>
                  <a:lnTo>
                    <a:pt x="331778" y="16094"/>
                  </a:lnTo>
                  <a:lnTo>
                    <a:pt x="338271" y="18353"/>
                  </a:lnTo>
                  <a:lnTo>
                    <a:pt x="343919" y="22871"/>
                  </a:lnTo>
                  <a:lnTo>
                    <a:pt x="349567" y="27389"/>
                  </a:lnTo>
                  <a:lnTo>
                    <a:pt x="352390" y="33036"/>
                  </a:lnTo>
                  <a:lnTo>
                    <a:pt x="352390" y="39813"/>
                  </a:lnTo>
                  <a:lnTo>
                    <a:pt x="350431" y="52413"/>
                  </a:lnTo>
                  <a:lnTo>
                    <a:pt x="344554" y="79203"/>
                  </a:lnTo>
                  <a:lnTo>
                    <a:pt x="334760" y="120181"/>
                  </a:lnTo>
                  <a:lnTo>
                    <a:pt x="321048" y="175348"/>
                  </a:lnTo>
                  <a:lnTo>
                    <a:pt x="307282" y="230832"/>
                  </a:lnTo>
                  <a:lnTo>
                    <a:pt x="297329" y="272763"/>
                  </a:lnTo>
                  <a:lnTo>
                    <a:pt x="291188" y="301141"/>
                  </a:lnTo>
                  <a:lnTo>
                    <a:pt x="288858" y="315965"/>
                  </a:lnTo>
                  <a:lnTo>
                    <a:pt x="289229" y="325654"/>
                  </a:lnTo>
                  <a:lnTo>
                    <a:pt x="312577" y="351543"/>
                  </a:lnTo>
                  <a:lnTo>
                    <a:pt x="317659" y="350978"/>
                  </a:lnTo>
                  <a:lnTo>
                    <a:pt x="347096" y="315118"/>
                  </a:lnTo>
                  <a:lnTo>
                    <a:pt x="364249" y="262598"/>
                  </a:lnTo>
                  <a:lnTo>
                    <a:pt x="367638" y="251304"/>
                  </a:lnTo>
                  <a:lnTo>
                    <a:pt x="370461" y="245374"/>
                  </a:lnTo>
                  <a:lnTo>
                    <a:pt x="372720" y="244809"/>
                  </a:lnTo>
                  <a:lnTo>
                    <a:pt x="373849" y="244244"/>
                  </a:lnTo>
                  <a:lnTo>
                    <a:pt x="376674" y="243962"/>
                  </a:lnTo>
                  <a:lnTo>
                    <a:pt x="381191" y="243962"/>
                  </a:lnTo>
                  <a:lnTo>
                    <a:pt x="384580" y="243962"/>
                  </a:lnTo>
                  <a:lnTo>
                    <a:pt x="395310" y="243962"/>
                  </a:lnTo>
                  <a:lnTo>
                    <a:pt x="400674" y="246503"/>
                  </a:lnTo>
                  <a:lnTo>
                    <a:pt x="400674" y="251586"/>
                  </a:lnTo>
                  <a:lnTo>
                    <a:pt x="400674" y="254974"/>
                  </a:lnTo>
                  <a:lnTo>
                    <a:pt x="390086" y="294788"/>
                  </a:lnTo>
                  <a:lnTo>
                    <a:pt x="373038" y="333330"/>
                  </a:lnTo>
                  <a:lnTo>
                    <a:pt x="346566" y="367796"/>
                  </a:lnTo>
                  <a:lnTo>
                    <a:pt x="313989" y="382038"/>
                  </a:lnTo>
                  <a:lnTo>
                    <a:pt x="304953" y="382038"/>
                  </a:lnTo>
                  <a:lnTo>
                    <a:pt x="266992" y="374891"/>
                  </a:lnTo>
                  <a:lnTo>
                    <a:pt x="235068" y="349796"/>
                  </a:lnTo>
                  <a:lnTo>
                    <a:pt x="226173" y="330366"/>
                  </a:lnTo>
                  <a:lnTo>
                    <a:pt x="225608" y="329801"/>
                  </a:lnTo>
                  <a:lnTo>
                    <a:pt x="224479" y="330083"/>
                  </a:lnTo>
                  <a:lnTo>
                    <a:pt x="222785" y="331213"/>
                  </a:lnTo>
                  <a:lnTo>
                    <a:pt x="221656" y="332342"/>
                  </a:lnTo>
                  <a:lnTo>
                    <a:pt x="220526" y="333472"/>
                  </a:lnTo>
                  <a:lnTo>
                    <a:pt x="168995" y="370179"/>
                  </a:lnTo>
                  <a:lnTo>
                    <a:pt x="117745" y="382038"/>
                  </a:lnTo>
                  <a:lnTo>
                    <a:pt x="95138" y="379920"/>
                  </a:lnTo>
                  <a:lnTo>
                    <a:pt x="54055" y="362979"/>
                  </a:lnTo>
                  <a:lnTo>
                    <a:pt x="20012" y="328724"/>
                  </a:lnTo>
                  <a:lnTo>
                    <a:pt x="2223" y="274934"/>
                  </a:lnTo>
                  <a:lnTo>
                    <a:pt x="0" y="240574"/>
                  </a:lnTo>
                  <a:close/>
                </a:path>
                <a:path w="400684" h="382269">
                  <a:moveTo>
                    <a:pt x="269375" y="95721"/>
                  </a:moveTo>
                  <a:lnTo>
                    <a:pt x="269375" y="92333"/>
                  </a:lnTo>
                  <a:lnTo>
                    <a:pt x="267963" y="86121"/>
                  </a:lnTo>
                  <a:lnTo>
                    <a:pt x="245656" y="47437"/>
                  </a:lnTo>
                  <a:lnTo>
                    <a:pt x="206690" y="30495"/>
                  </a:lnTo>
                  <a:lnTo>
                    <a:pt x="192025" y="32136"/>
                  </a:lnTo>
                  <a:lnTo>
                    <a:pt x="149935" y="56755"/>
                  </a:lnTo>
                  <a:lnTo>
                    <a:pt x="125793" y="87038"/>
                  </a:lnTo>
                  <a:lnTo>
                    <a:pt x="107580" y="125369"/>
                  </a:lnTo>
                  <a:lnTo>
                    <a:pt x="86615" y="193560"/>
                  </a:lnTo>
                  <a:lnTo>
                    <a:pt x="72849" y="264292"/>
                  </a:lnTo>
                  <a:lnTo>
                    <a:pt x="72849" y="265987"/>
                  </a:lnTo>
                  <a:lnTo>
                    <a:pt x="72849" y="269093"/>
                  </a:lnTo>
                  <a:lnTo>
                    <a:pt x="72849" y="273610"/>
                  </a:lnTo>
                  <a:lnTo>
                    <a:pt x="72849" y="278128"/>
                  </a:lnTo>
                  <a:lnTo>
                    <a:pt x="72567" y="281516"/>
                  </a:lnTo>
                  <a:lnTo>
                    <a:pt x="80579" y="327613"/>
                  </a:lnTo>
                  <a:lnTo>
                    <a:pt x="113457" y="350272"/>
                  </a:lnTo>
                  <a:lnTo>
                    <a:pt x="123675" y="351543"/>
                  </a:lnTo>
                  <a:lnTo>
                    <a:pt x="139717" y="349796"/>
                  </a:lnTo>
                  <a:lnTo>
                    <a:pt x="187207" y="323589"/>
                  </a:lnTo>
                  <a:lnTo>
                    <a:pt x="219926" y="288805"/>
                  </a:lnTo>
                  <a:lnTo>
                    <a:pt x="237979" y="228132"/>
                  </a:lnTo>
                  <a:lnTo>
                    <a:pt x="247351" y="189748"/>
                  </a:lnTo>
                  <a:lnTo>
                    <a:pt x="256669" y="151152"/>
                  </a:lnTo>
                  <a:lnTo>
                    <a:pt x="267681" y="104139"/>
                  </a:lnTo>
                  <a:lnTo>
                    <a:pt x="269375" y="9572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674633" y="1176330"/>
            <a:ext cx="565150" cy="564515"/>
            <a:chOff x="7674633" y="1176330"/>
            <a:chExt cx="565150" cy="564515"/>
          </a:xfrm>
        </p:grpSpPr>
        <p:sp>
          <p:nvSpPr>
            <p:cNvPr id="6" name="object 6"/>
            <p:cNvSpPr/>
            <p:nvPr/>
          </p:nvSpPr>
          <p:spPr>
            <a:xfrm>
              <a:off x="7675054" y="1176756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5" h="563880">
                  <a:moveTo>
                    <a:pt x="299021" y="299021"/>
                  </a:moveTo>
                  <a:lnTo>
                    <a:pt x="265137" y="299021"/>
                  </a:lnTo>
                  <a:lnTo>
                    <a:pt x="265137" y="551459"/>
                  </a:lnTo>
                  <a:lnTo>
                    <a:pt x="268528" y="559358"/>
                  </a:lnTo>
                  <a:lnTo>
                    <a:pt x="273608" y="563321"/>
                  </a:lnTo>
                  <a:lnTo>
                    <a:pt x="289420" y="563321"/>
                  </a:lnTo>
                  <a:lnTo>
                    <a:pt x="294500" y="559358"/>
                  </a:lnTo>
                  <a:lnTo>
                    <a:pt x="299021" y="551459"/>
                  </a:lnTo>
                  <a:lnTo>
                    <a:pt x="299021" y="299021"/>
                  </a:lnTo>
                  <a:close/>
                </a:path>
                <a:path w="564515" h="563880">
                  <a:moveTo>
                    <a:pt x="551459" y="265137"/>
                  </a:moveTo>
                  <a:lnTo>
                    <a:pt x="11861" y="265137"/>
                  </a:lnTo>
                  <a:lnTo>
                    <a:pt x="3949" y="269100"/>
                  </a:lnTo>
                  <a:lnTo>
                    <a:pt x="0" y="274739"/>
                  </a:lnTo>
                  <a:lnTo>
                    <a:pt x="0" y="289420"/>
                  </a:lnTo>
                  <a:lnTo>
                    <a:pt x="3949" y="295071"/>
                  </a:lnTo>
                  <a:lnTo>
                    <a:pt x="11861" y="299021"/>
                  </a:lnTo>
                  <a:lnTo>
                    <a:pt x="551459" y="299021"/>
                  </a:lnTo>
                  <a:lnTo>
                    <a:pt x="559930" y="294512"/>
                  </a:lnTo>
                  <a:lnTo>
                    <a:pt x="564159" y="288861"/>
                  </a:lnTo>
                  <a:lnTo>
                    <a:pt x="564159" y="275310"/>
                  </a:lnTo>
                  <a:lnTo>
                    <a:pt x="559930" y="269659"/>
                  </a:lnTo>
                  <a:lnTo>
                    <a:pt x="551459" y="265137"/>
                  </a:lnTo>
                  <a:close/>
                </a:path>
                <a:path w="564515" h="563880">
                  <a:moveTo>
                    <a:pt x="289420" y="0"/>
                  </a:moveTo>
                  <a:lnTo>
                    <a:pt x="276999" y="0"/>
                  </a:lnTo>
                  <a:lnTo>
                    <a:pt x="271640" y="3670"/>
                  </a:lnTo>
                  <a:lnTo>
                    <a:pt x="265988" y="11010"/>
                  </a:lnTo>
                  <a:lnTo>
                    <a:pt x="265137" y="138074"/>
                  </a:lnTo>
                  <a:lnTo>
                    <a:pt x="265137" y="265137"/>
                  </a:lnTo>
                  <a:lnTo>
                    <a:pt x="299021" y="265137"/>
                  </a:lnTo>
                  <a:lnTo>
                    <a:pt x="299021" y="12712"/>
                  </a:lnTo>
                  <a:lnTo>
                    <a:pt x="295071" y="4241"/>
                  </a:lnTo>
                  <a:lnTo>
                    <a:pt x="2894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75057" y="1176753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5" h="563880">
                  <a:moveTo>
                    <a:pt x="0" y="293094"/>
                  </a:moveTo>
                  <a:lnTo>
                    <a:pt x="0" y="289423"/>
                  </a:lnTo>
                  <a:lnTo>
                    <a:pt x="0" y="282081"/>
                  </a:lnTo>
                  <a:lnTo>
                    <a:pt x="0" y="274740"/>
                  </a:lnTo>
                  <a:lnTo>
                    <a:pt x="3953" y="269093"/>
                  </a:lnTo>
                  <a:lnTo>
                    <a:pt x="11859" y="265139"/>
                  </a:lnTo>
                  <a:lnTo>
                    <a:pt x="265139" y="265139"/>
                  </a:lnTo>
                  <a:lnTo>
                    <a:pt x="265139" y="138076"/>
                  </a:lnTo>
                  <a:lnTo>
                    <a:pt x="265987" y="11012"/>
                  </a:lnTo>
                  <a:lnTo>
                    <a:pt x="271634" y="3670"/>
                  </a:lnTo>
                  <a:lnTo>
                    <a:pt x="276999" y="0"/>
                  </a:lnTo>
                  <a:lnTo>
                    <a:pt x="282081" y="0"/>
                  </a:lnTo>
                  <a:lnTo>
                    <a:pt x="289423" y="0"/>
                  </a:lnTo>
                  <a:lnTo>
                    <a:pt x="295070" y="4235"/>
                  </a:lnTo>
                  <a:lnTo>
                    <a:pt x="299023" y="12706"/>
                  </a:lnTo>
                  <a:lnTo>
                    <a:pt x="299023" y="265139"/>
                  </a:lnTo>
                  <a:lnTo>
                    <a:pt x="551457" y="265139"/>
                  </a:lnTo>
                  <a:lnTo>
                    <a:pt x="559928" y="269657"/>
                  </a:lnTo>
                  <a:lnTo>
                    <a:pt x="564163" y="275305"/>
                  </a:lnTo>
                  <a:lnTo>
                    <a:pt x="564163" y="282081"/>
                  </a:lnTo>
                  <a:lnTo>
                    <a:pt x="564163" y="288858"/>
                  </a:lnTo>
                  <a:lnTo>
                    <a:pt x="559928" y="294506"/>
                  </a:lnTo>
                  <a:lnTo>
                    <a:pt x="551457" y="299023"/>
                  </a:lnTo>
                  <a:lnTo>
                    <a:pt x="299023" y="299023"/>
                  </a:lnTo>
                  <a:lnTo>
                    <a:pt x="299023" y="551457"/>
                  </a:lnTo>
                  <a:lnTo>
                    <a:pt x="294506" y="559363"/>
                  </a:lnTo>
                  <a:lnTo>
                    <a:pt x="289423" y="563316"/>
                  </a:lnTo>
                  <a:lnTo>
                    <a:pt x="283775" y="563316"/>
                  </a:lnTo>
                  <a:lnTo>
                    <a:pt x="282081" y="563316"/>
                  </a:lnTo>
                  <a:lnTo>
                    <a:pt x="280387" y="563316"/>
                  </a:lnTo>
                  <a:lnTo>
                    <a:pt x="273610" y="563316"/>
                  </a:lnTo>
                  <a:lnTo>
                    <a:pt x="268528" y="559363"/>
                  </a:lnTo>
                  <a:lnTo>
                    <a:pt x="265139" y="551457"/>
                  </a:lnTo>
                  <a:lnTo>
                    <a:pt x="265139" y="299023"/>
                  </a:lnTo>
                  <a:lnTo>
                    <a:pt x="11859" y="299023"/>
                  </a:lnTo>
                  <a:lnTo>
                    <a:pt x="3953" y="295070"/>
                  </a:lnTo>
                  <a:lnTo>
                    <a:pt x="0" y="289423"/>
                  </a:lnTo>
                  <a:lnTo>
                    <a:pt x="0" y="282081"/>
                  </a:lnTo>
                  <a:lnTo>
                    <a:pt x="0" y="29309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9020" y="1082303"/>
            <a:ext cx="586183" cy="59804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9477482" y="1197404"/>
            <a:ext cx="521970" cy="497840"/>
            <a:chOff x="9477482" y="1197404"/>
            <a:chExt cx="521970" cy="497840"/>
          </a:xfrm>
        </p:grpSpPr>
        <p:sp>
          <p:nvSpPr>
            <p:cNvPr id="10" name="object 10"/>
            <p:cNvSpPr/>
            <p:nvPr/>
          </p:nvSpPr>
          <p:spPr>
            <a:xfrm>
              <a:off x="9478035" y="1197952"/>
              <a:ext cx="521334" cy="496570"/>
            </a:xfrm>
            <a:custGeom>
              <a:avLst/>
              <a:gdLst/>
              <a:ahLst/>
              <a:cxnLst/>
              <a:rect l="l" t="t" r="r" b="b"/>
              <a:pathLst>
                <a:path w="521334" h="496569">
                  <a:moveTo>
                    <a:pt x="271945" y="0"/>
                  </a:moveTo>
                  <a:lnTo>
                    <a:pt x="220952" y="6743"/>
                  </a:lnTo>
                  <a:lnTo>
                    <a:pt x="172576" y="25872"/>
                  </a:lnTo>
                  <a:lnTo>
                    <a:pt x="126821" y="57383"/>
                  </a:lnTo>
                  <a:lnTo>
                    <a:pt x="83680" y="101282"/>
                  </a:lnTo>
                  <a:lnTo>
                    <a:pt x="53553" y="141802"/>
                  </a:lnTo>
                  <a:lnTo>
                    <a:pt x="30123" y="183201"/>
                  </a:lnTo>
                  <a:lnTo>
                    <a:pt x="13387" y="225479"/>
                  </a:lnTo>
                  <a:lnTo>
                    <a:pt x="3346" y="268636"/>
                  </a:lnTo>
                  <a:lnTo>
                    <a:pt x="0" y="312674"/>
                  </a:lnTo>
                  <a:lnTo>
                    <a:pt x="2708" y="354517"/>
                  </a:lnTo>
                  <a:lnTo>
                    <a:pt x="2765" y="355406"/>
                  </a:lnTo>
                  <a:lnTo>
                    <a:pt x="11561" y="395522"/>
                  </a:lnTo>
                  <a:lnTo>
                    <a:pt x="46240" y="452500"/>
                  </a:lnTo>
                  <a:lnTo>
                    <a:pt x="96061" y="485533"/>
                  </a:lnTo>
                  <a:lnTo>
                    <a:pt x="153034" y="496544"/>
                  </a:lnTo>
                  <a:lnTo>
                    <a:pt x="186480" y="492689"/>
                  </a:lnTo>
                  <a:lnTo>
                    <a:pt x="219646" y="481126"/>
                  </a:lnTo>
                  <a:lnTo>
                    <a:pt x="252536" y="461858"/>
                  </a:lnTo>
                  <a:lnTo>
                    <a:pt x="258522" y="456907"/>
                  </a:lnTo>
                  <a:lnTo>
                    <a:pt x="160743" y="456907"/>
                  </a:lnTo>
                  <a:lnTo>
                    <a:pt x="147463" y="455255"/>
                  </a:lnTo>
                  <a:lnTo>
                    <a:pt x="113398" y="437083"/>
                  </a:lnTo>
                  <a:lnTo>
                    <a:pt x="94824" y="391668"/>
                  </a:lnTo>
                  <a:lnTo>
                    <a:pt x="93586" y="368820"/>
                  </a:lnTo>
                  <a:lnTo>
                    <a:pt x="94322" y="365886"/>
                  </a:lnTo>
                  <a:lnTo>
                    <a:pt x="94678" y="361480"/>
                  </a:lnTo>
                  <a:lnTo>
                    <a:pt x="94678" y="343509"/>
                  </a:lnTo>
                  <a:lnTo>
                    <a:pt x="102458" y="297127"/>
                  </a:lnTo>
                  <a:lnTo>
                    <a:pt x="112575" y="251572"/>
                  </a:lnTo>
                  <a:lnTo>
                    <a:pt x="125032" y="206844"/>
                  </a:lnTo>
                  <a:lnTo>
                    <a:pt x="139826" y="162941"/>
                  </a:lnTo>
                  <a:lnTo>
                    <a:pt x="163495" y="113122"/>
                  </a:lnTo>
                  <a:lnTo>
                    <a:pt x="194868" y="73761"/>
                  </a:lnTo>
                  <a:lnTo>
                    <a:pt x="230932" y="48169"/>
                  </a:lnTo>
                  <a:lnTo>
                    <a:pt x="268643" y="39636"/>
                  </a:lnTo>
                  <a:lnTo>
                    <a:pt x="357510" y="39636"/>
                  </a:lnTo>
                  <a:lnTo>
                    <a:pt x="348735" y="30346"/>
                  </a:lnTo>
                  <a:lnTo>
                    <a:pt x="324788" y="13487"/>
                  </a:lnTo>
                  <a:lnTo>
                    <a:pt x="299191" y="3371"/>
                  </a:lnTo>
                  <a:lnTo>
                    <a:pt x="271945" y="0"/>
                  </a:lnTo>
                  <a:close/>
                </a:path>
                <a:path w="521334" h="496569">
                  <a:moveTo>
                    <a:pt x="376678" y="428650"/>
                  </a:moveTo>
                  <a:lnTo>
                    <a:pt x="293230" y="428650"/>
                  </a:lnTo>
                  <a:lnTo>
                    <a:pt x="293966" y="429374"/>
                  </a:lnTo>
                  <a:lnTo>
                    <a:pt x="300570" y="445897"/>
                  </a:lnTo>
                  <a:lnTo>
                    <a:pt x="333590" y="480021"/>
                  </a:lnTo>
                  <a:lnTo>
                    <a:pt x="378394" y="495511"/>
                  </a:lnTo>
                  <a:lnTo>
                    <a:pt x="396354" y="496544"/>
                  </a:lnTo>
                  <a:lnTo>
                    <a:pt x="404612" y="496406"/>
                  </a:lnTo>
                  <a:lnTo>
                    <a:pt x="442044" y="484154"/>
                  </a:lnTo>
                  <a:lnTo>
                    <a:pt x="469949" y="456907"/>
                  </a:lnTo>
                  <a:lnTo>
                    <a:pt x="406260" y="456907"/>
                  </a:lnTo>
                  <a:lnTo>
                    <a:pt x="395985" y="456171"/>
                  </a:lnTo>
                  <a:lnTo>
                    <a:pt x="376780" y="429374"/>
                  </a:lnTo>
                  <a:lnTo>
                    <a:pt x="376678" y="428650"/>
                  </a:lnTo>
                  <a:close/>
                </a:path>
                <a:path w="521334" h="496569">
                  <a:moveTo>
                    <a:pt x="357510" y="39636"/>
                  </a:moveTo>
                  <a:lnTo>
                    <a:pt x="268643" y="39636"/>
                  </a:lnTo>
                  <a:lnTo>
                    <a:pt x="283366" y="41425"/>
                  </a:lnTo>
                  <a:lnTo>
                    <a:pt x="296713" y="45689"/>
                  </a:lnTo>
                  <a:lnTo>
                    <a:pt x="328296" y="71909"/>
                  </a:lnTo>
                  <a:lnTo>
                    <a:pt x="348272" y="111925"/>
                  </a:lnTo>
                  <a:lnTo>
                    <a:pt x="350113" y="120002"/>
                  </a:lnTo>
                  <a:lnTo>
                    <a:pt x="350113" y="124409"/>
                  </a:lnTo>
                  <a:lnTo>
                    <a:pt x="333599" y="196455"/>
                  </a:lnTo>
                  <a:lnTo>
                    <a:pt x="321487" y="246621"/>
                  </a:lnTo>
                  <a:lnTo>
                    <a:pt x="309307" y="296503"/>
                  </a:lnTo>
                  <a:lnTo>
                    <a:pt x="294443" y="355406"/>
                  </a:lnTo>
                  <a:lnTo>
                    <a:pt x="261621" y="403440"/>
                  </a:lnTo>
                  <a:lnTo>
                    <a:pt x="222878" y="436467"/>
                  </a:lnTo>
                  <a:lnTo>
                    <a:pt x="181591" y="454636"/>
                  </a:lnTo>
                  <a:lnTo>
                    <a:pt x="160743" y="456907"/>
                  </a:lnTo>
                  <a:lnTo>
                    <a:pt x="258522" y="456907"/>
                  </a:lnTo>
                  <a:lnTo>
                    <a:pt x="285153" y="434886"/>
                  </a:lnTo>
                  <a:lnTo>
                    <a:pt x="289559" y="430479"/>
                  </a:lnTo>
                  <a:lnTo>
                    <a:pt x="291757" y="429018"/>
                  </a:lnTo>
                  <a:lnTo>
                    <a:pt x="293230" y="428650"/>
                  </a:lnTo>
                  <a:lnTo>
                    <a:pt x="376678" y="428650"/>
                  </a:lnTo>
                  <a:lnTo>
                    <a:pt x="375918" y="423259"/>
                  </a:lnTo>
                  <a:lnTo>
                    <a:pt x="386448" y="354517"/>
                  </a:lnTo>
                  <a:lnTo>
                    <a:pt x="399383" y="300017"/>
                  </a:lnTo>
                  <a:lnTo>
                    <a:pt x="435092" y="156199"/>
                  </a:lnTo>
                  <a:lnTo>
                    <a:pt x="447824" y="102939"/>
                  </a:lnTo>
                  <a:lnTo>
                    <a:pt x="455465" y="68120"/>
                  </a:lnTo>
                  <a:lnTo>
                    <a:pt x="457669" y="53949"/>
                  </a:lnTo>
                  <a:lnTo>
                    <a:pt x="371030" y="53949"/>
                  </a:lnTo>
                  <a:lnTo>
                    <a:pt x="357510" y="39636"/>
                  </a:lnTo>
                  <a:close/>
                </a:path>
                <a:path w="521334" h="496569">
                  <a:moveTo>
                    <a:pt x="513791" y="317080"/>
                  </a:moveTo>
                  <a:lnTo>
                    <a:pt x="489572" y="317080"/>
                  </a:lnTo>
                  <a:lnTo>
                    <a:pt x="485901" y="317449"/>
                  </a:lnTo>
                  <a:lnTo>
                    <a:pt x="462339" y="379282"/>
                  </a:lnTo>
                  <a:lnTo>
                    <a:pt x="451126" y="409560"/>
                  </a:lnTo>
                  <a:lnTo>
                    <a:pt x="428282" y="446989"/>
                  </a:lnTo>
                  <a:lnTo>
                    <a:pt x="406260" y="456907"/>
                  </a:lnTo>
                  <a:lnTo>
                    <a:pt x="469949" y="456907"/>
                  </a:lnTo>
                  <a:lnTo>
                    <a:pt x="493242" y="416166"/>
                  </a:lnTo>
                  <a:lnTo>
                    <a:pt x="511823" y="369099"/>
                  </a:lnTo>
                  <a:lnTo>
                    <a:pt x="520374" y="331596"/>
                  </a:lnTo>
                  <a:lnTo>
                    <a:pt x="520763" y="326986"/>
                  </a:lnTo>
                  <a:lnTo>
                    <a:pt x="520763" y="320382"/>
                  </a:lnTo>
                  <a:lnTo>
                    <a:pt x="513791" y="317080"/>
                  </a:lnTo>
                  <a:close/>
                </a:path>
                <a:path w="521334" h="496569">
                  <a:moveTo>
                    <a:pt x="421678" y="20916"/>
                  </a:moveTo>
                  <a:lnTo>
                    <a:pt x="406125" y="22981"/>
                  </a:lnTo>
                  <a:lnTo>
                    <a:pt x="392501" y="29175"/>
                  </a:lnTo>
                  <a:lnTo>
                    <a:pt x="380803" y="39497"/>
                  </a:lnTo>
                  <a:lnTo>
                    <a:pt x="371030" y="53949"/>
                  </a:lnTo>
                  <a:lnTo>
                    <a:pt x="457669" y="53949"/>
                  </a:lnTo>
                  <a:lnTo>
                    <a:pt x="457905" y="52432"/>
                  </a:lnTo>
                  <a:lnTo>
                    <a:pt x="458012" y="42938"/>
                  </a:lnTo>
                  <a:lnTo>
                    <a:pt x="454342" y="35598"/>
                  </a:lnTo>
                  <a:lnTo>
                    <a:pt x="421678" y="209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78033" y="1197954"/>
              <a:ext cx="521334" cy="496570"/>
            </a:xfrm>
            <a:custGeom>
              <a:avLst/>
              <a:gdLst/>
              <a:ahLst/>
              <a:cxnLst/>
              <a:rect l="l" t="t" r="r" b="b"/>
              <a:pathLst>
                <a:path w="521334" h="496569">
                  <a:moveTo>
                    <a:pt x="0" y="312678"/>
                  </a:moveTo>
                  <a:lnTo>
                    <a:pt x="3346" y="268639"/>
                  </a:lnTo>
                  <a:lnTo>
                    <a:pt x="13387" y="225480"/>
                  </a:lnTo>
                  <a:lnTo>
                    <a:pt x="30122" y="183203"/>
                  </a:lnTo>
                  <a:lnTo>
                    <a:pt x="53551" y="141806"/>
                  </a:lnTo>
                  <a:lnTo>
                    <a:pt x="83674" y="101290"/>
                  </a:lnTo>
                  <a:lnTo>
                    <a:pt x="126819" y="57388"/>
                  </a:lnTo>
                  <a:lnTo>
                    <a:pt x="172578" y="25873"/>
                  </a:lnTo>
                  <a:lnTo>
                    <a:pt x="220953" y="6743"/>
                  </a:lnTo>
                  <a:lnTo>
                    <a:pt x="271941" y="0"/>
                  </a:lnTo>
                  <a:lnTo>
                    <a:pt x="299191" y="3371"/>
                  </a:lnTo>
                  <a:lnTo>
                    <a:pt x="324788" y="13486"/>
                  </a:lnTo>
                  <a:lnTo>
                    <a:pt x="348735" y="30345"/>
                  </a:lnTo>
                  <a:lnTo>
                    <a:pt x="371030" y="53947"/>
                  </a:lnTo>
                  <a:lnTo>
                    <a:pt x="380801" y="39497"/>
                  </a:lnTo>
                  <a:lnTo>
                    <a:pt x="392499" y="29175"/>
                  </a:lnTo>
                  <a:lnTo>
                    <a:pt x="406123" y="22982"/>
                  </a:lnTo>
                  <a:lnTo>
                    <a:pt x="421675" y="20918"/>
                  </a:lnTo>
                  <a:lnTo>
                    <a:pt x="428625" y="21469"/>
                  </a:lnTo>
                  <a:lnTo>
                    <a:pt x="458007" y="42938"/>
                  </a:lnTo>
                  <a:lnTo>
                    <a:pt x="458007" y="51746"/>
                  </a:lnTo>
                  <a:lnTo>
                    <a:pt x="455461" y="68123"/>
                  </a:lnTo>
                  <a:lnTo>
                    <a:pt x="447823" y="102941"/>
                  </a:lnTo>
                  <a:lnTo>
                    <a:pt x="435093" y="156201"/>
                  </a:lnTo>
                  <a:lnTo>
                    <a:pt x="417271" y="227902"/>
                  </a:lnTo>
                  <a:lnTo>
                    <a:pt x="399380" y="300016"/>
                  </a:lnTo>
                  <a:lnTo>
                    <a:pt x="386443" y="354515"/>
                  </a:lnTo>
                  <a:lnTo>
                    <a:pt x="378461" y="391398"/>
                  </a:lnTo>
                  <a:lnTo>
                    <a:pt x="375434" y="410665"/>
                  </a:lnTo>
                  <a:lnTo>
                    <a:pt x="375915" y="423257"/>
                  </a:lnTo>
                  <a:lnTo>
                    <a:pt x="395985" y="456172"/>
                  </a:lnTo>
                  <a:lnTo>
                    <a:pt x="406261" y="456906"/>
                  </a:lnTo>
                  <a:lnTo>
                    <a:pt x="412867" y="456172"/>
                  </a:lnTo>
                  <a:lnTo>
                    <a:pt x="451126" y="409564"/>
                  </a:lnTo>
                  <a:lnTo>
                    <a:pt x="473421" y="341303"/>
                  </a:lnTo>
                  <a:lnTo>
                    <a:pt x="476586" y="331601"/>
                  </a:lnTo>
                  <a:lnTo>
                    <a:pt x="489569" y="317082"/>
                  </a:lnTo>
                  <a:lnTo>
                    <a:pt x="495440" y="317082"/>
                  </a:lnTo>
                  <a:lnTo>
                    <a:pt x="499844" y="317082"/>
                  </a:lnTo>
                  <a:lnTo>
                    <a:pt x="513790" y="317082"/>
                  </a:lnTo>
                  <a:lnTo>
                    <a:pt x="520763" y="320385"/>
                  </a:lnTo>
                  <a:lnTo>
                    <a:pt x="520763" y="326990"/>
                  </a:lnTo>
                  <a:lnTo>
                    <a:pt x="520419" y="331326"/>
                  </a:lnTo>
                  <a:lnTo>
                    <a:pt x="511817" y="369103"/>
                  </a:lnTo>
                  <a:lnTo>
                    <a:pt x="493238" y="416170"/>
                  </a:lnTo>
                  <a:lnTo>
                    <a:pt x="467228" y="460759"/>
                  </a:lnTo>
                  <a:lnTo>
                    <a:pt x="432822" y="489591"/>
                  </a:lnTo>
                  <a:lnTo>
                    <a:pt x="396352" y="496541"/>
                  </a:lnTo>
                  <a:lnTo>
                    <a:pt x="378392" y="495509"/>
                  </a:lnTo>
                  <a:lnTo>
                    <a:pt x="333596" y="480027"/>
                  </a:lnTo>
                  <a:lnTo>
                    <a:pt x="300567" y="445896"/>
                  </a:lnTo>
                  <a:lnTo>
                    <a:pt x="293961" y="429381"/>
                  </a:lnTo>
                  <a:lnTo>
                    <a:pt x="293227" y="428647"/>
                  </a:lnTo>
                  <a:lnTo>
                    <a:pt x="291759" y="429015"/>
                  </a:lnTo>
                  <a:lnTo>
                    <a:pt x="289557" y="430482"/>
                  </a:lnTo>
                  <a:lnTo>
                    <a:pt x="288089" y="431950"/>
                  </a:lnTo>
                  <a:lnTo>
                    <a:pt x="286621" y="433418"/>
                  </a:lnTo>
                  <a:lnTo>
                    <a:pt x="252537" y="461860"/>
                  </a:lnTo>
                  <a:lnTo>
                    <a:pt x="219645" y="481128"/>
                  </a:lnTo>
                  <a:lnTo>
                    <a:pt x="153036" y="496541"/>
                  </a:lnTo>
                  <a:lnTo>
                    <a:pt x="123653" y="493789"/>
                  </a:lnTo>
                  <a:lnTo>
                    <a:pt x="70256" y="471769"/>
                  </a:lnTo>
                  <a:lnTo>
                    <a:pt x="26010" y="427248"/>
                  </a:lnTo>
                  <a:lnTo>
                    <a:pt x="2890" y="357336"/>
                  </a:lnTo>
                  <a:lnTo>
                    <a:pt x="0" y="312678"/>
                  </a:lnTo>
                  <a:close/>
                </a:path>
                <a:path w="521334" h="496569">
                  <a:moveTo>
                    <a:pt x="350111" y="124410"/>
                  </a:moveTo>
                  <a:lnTo>
                    <a:pt x="350111" y="120006"/>
                  </a:lnTo>
                  <a:lnTo>
                    <a:pt x="348276" y="111933"/>
                  </a:lnTo>
                  <a:lnTo>
                    <a:pt x="328298" y="71907"/>
                  </a:lnTo>
                  <a:lnTo>
                    <a:pt x="296714" y="45690"/>
                  </a:lnTo>
                  <a:lnTo>
                    <a:pt x="268638" y="39635"/>
                  </a:lnTo>
                  <a:lnTo>
                    <a:pt x="249578" y="41768"/>
                  </a:lnTo>
                  <a:lnTo>
                    <a:pt x="212695" y="58833"/>
                  </a:lnTo>
                  <a:lnTo>
                    <a:pt x="178221" y="92138"/>
                  </a:lnTo>
                  <a:lnTo>
                    <a:pt x="150696" y="136728"/>
                  </a:lnTo>
                  <a:lnTo>
                    <a:pt x="125030" y="206846"/>
                  </a:lnTo>
                  <a:lnTo>
                    <a:pt x="112575" y="251573"/>
                  </a:lnTo>
                  <a:lnTo>
                    <a:pt x="102459" y="297126"/>
                  </a:lnTo>
                  <a:lnTo>
                    <a:pt x="94684" y="343505"/>
                  </a:lnTo>
                  <a:lnTo>
                    <a:pt x="94684" y="345707"/>
                  </a:lnTo>
                  <a:lnTo>
                    <a:pt x="94684" y="349744"/>
                  </a:lnTo>
                  <a:lnTo>
                    <a:pt x="94684" y="355616"/>
                  </a:lnTo>
                  <a:lnTo>
                    <a:pt x="94684" y="361487"/>
                  </a:lnTo>
                  <a:lnTo>
                    <a:pt x="94317" y="365891"/>
                  </a:lnTo>
                  <a:lnTo>
                    <a:pt x="98537" y="410665"/>
                  </a:lnTo>
                  <a:lnTo>
                    <a:pt x="123791" y="445346"/>
                  </a:lnTo>
                  <a:lnTo>
                    <a:pt x="160743" y="456906"/>
                  </a:lnTo>
                  <a:lnTo>
                    <a:pt x="181592" y="454635"/>
                  </a:lnTo>
                  <a:lnTo>
                    <a:pt x="222879" y="436469"/>
                  </a:lnTo>
                  <a:lnTo>
                    <a:pt x="261620" y="403440"/>
                  </a:lnTo>
                  <a:lnTo>
                    <a:pt x="291759" y="364424"/>
                  </a:lnTo>
                  <a:lnTo>
                    <a:pt x="309306" y="296507"/>
                  </a:lnTo>
                  <a:lnTo>
                    <a:pt x="321486" y="246619"/>
                  </a:lnTo>
                  <a:lnTo>
                    <a:pt x="333596" y="196455"/>
                  </a:lnTo>
                  <a:lnTo>
                    <a:pt x="342404" y="159366"/>
                  </a:lnTo>
                  <a:lnTo>
                    <a:pt x="347909" y="135351"/>
                  </a:lnTo>
                  <a:lnTo>
                    <a:pt x="350111" y="12441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0109448" y="1549717"/>
            <a:ext cx="146685" cy="349250"/>
            <a:chOff x="10109448" y="1549717"/>
            <a:chExt cx="146685" cy="349250"/>
          </a:xfrm>
        </p:grpSpPr>
        <p:sp>
          <p:nvSpPr>
            <p:cNvPr id="13" name="object 13"/>
            <p:cNvSpPr/>
            <p:nvPr/>
          </p:nvSpPr>
          <p:spPr>
            <a:xfrm>
              <a:off x="10110000" y="1550263"/>
              <a:ext cx="145415" cy="347980"/>
            </a:xfrm>
            <a:custGeom>
              <a:avLst/>
              <a:gdLst/>
              <a:ahLst/>
              <a:cxnLst/>
              <a:rect l="l" t="t" r="r" b="b"/>
              <a:pathLst>
                <a:path w="145415" h="347980">
                  <a:moveTo>
                    <a:pt x="64960" y="0"/>
                  </a:moveTo>
                  <a:lnTo>
                    <a:pt x="27180" y="11144"/>
                  </a:lnTo>
                  <a:lnTo>
                    <a:pt x="1100" y="53876"/>
                  </a:lnTo>
                  <a:lnTo>
                    <a:pt x="0" y="67157"/>
                  </a:lnTo>
                  <a:lnTo>
                    <a:pt x="0" y="94678"/>
                  </a:lnTo>
                  <a:lnTo>
                    <a:pt x="29861" y="122689"/>
                  </a:lnTo>
                  <a:lnTo>
                    <a:pt x="68262" y="133223"/>
                  </a:lnTo>
                  <a:lnTo>
                    <a:pt x="72669" y="132486"/>
                  </a:lnTo>
                  <a:lnTo>
                    <a:pt x="77063" y="132118"/>
                  </a:lnTo>
                  <a:lnTo>
                    <a:pt x="85877" y="132118"/>
                  </a:lnTo>
                  <a:lnTo>
                    <a:pt x="89179" y="131381"/>
                  </a:lnTo>
                  <a:lnTo>
                    <a:pt x="93586" y="128447"/>
                  </a:lnTo>
                  <a:lnTo>
                    <a:pt x="95783" y="127342"/>
                  </a:lnTo>
                  <a:lnTo>
                    <a:pt x="100190" y="125882"/>
                  </a:lnTo>
                  <a:lnTo>
                    <a:pt x="103492" y="124409"/>
                  </a:lnTo>
                  <a:lnTo>
                    <a:pt x="104597" y="123304"/>
                  </a:lnTo>
                  <a:lnTo>
                    <a:pt x="104597" y="136525"/>
                  </a:lnTo>
                  <a:lnTo>
                    <a:pt x="97983" y="179184"/>
                  </a:lnTo>
                  <a:lnTo>
                    <a:pt x="86969" y="216890"/>
                  </a:lnTo>
                  <a:lnTo>
                    <a:pt x="65918" y="261069"/>
                  </a:lnTo>
                  <a:lnTo>
                    <a:pt x="37085" y="297955"/>
                  </a:lnTo>
                  <a:lnTo>
                    <a:pt x="22745" y="313778"/>
                  </a:lnTo>
                  <a:lnTo>
                    <a:pt x="18719" y="319646"/>
                  </a:lnTo>
                  <a:lnTo>
                    <a:pt x="18719" y="325526"/>
                  </a:lnTo>
                  <a:lnTo>
                    <a:pt x="22021" y="330288"/>
                  </a:lnTo>
                  <a:lnTo>
                    <a:pt x="35229" y="343509"/>
                  </a:lnTo>
                  <a:lnTo>
                    <a:pt x="40004" y="346811"/>
                  </a:lnTo>
                  <a:lnTo>
                    <a:pt x="42938" y="346811"/>
                  </a:lnTo>
                  <a:lnTo>
                    <a:pt x="45135" y="347548"/>
                  </a:lnTo>
                  <a:lnTo>
                    <a:pt x="83667" y="307174"/>
                  </a:lnTo>
                  <a:lnTo>
                    <a:pt x="105552" y="274761"/>
                  </a:lnTo>
                  <a:lnTo>
                    <a:pt x="124685" y="233127"/>
                  </a:lnTo>
                  <a:lnTo>
                    <a:pt x="139753" y="180973"/>
                  </a:lnTo>
                  <a:lnTo>
                    <a:pt x="145326" y="124409"/>
                  </a:lnTo>
                  <a:lnTo>
                    <a:pt x="143330" y="92343"/>
                  </a:lnTo>
                  <a:lnTo>
                    <a:pt x="130670" y="43899"/>
                  </a:lnTo>
                  <a:lnTo>
                    <a:pt x="94133" y="6878"/>
                  </a:lnTo>
                  <a:lnTo>
                    <a:pt x="79959" y="1719"/>
                  </a:lnTo>
                  <a:lnTo>
                    <a:pt x="649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109999" y="1550268"/>
              <a:ext cx="145415" cy="347980"/>
            </a:xfrm>
            <a:custGeom>
              <a:avLst/>
              <a:gdLst/>
              <a:ahLst/>
              <a:cxnLst/>
              <a:rect l="l" t="t" r="r" b="b"/>
              <a:pathLst>
                <a:path w="145415" h="347980">
                  <a:moveTo>
                    <a:pt x="0" y="94684"/>
                  </a:moveTo>
                  <a:lnTo>
                    <a:pt x="0" y="89093"/>
                  </a:lnTo>
                  <a:lnTo>
                    <a:pt x="0" y="84362"/>
                  </a:lnTo>
                  <a:lnTo>
                    <a:pt x="0" y="77911"/>
                  </a:lnTo>
                  <a:lnTo>
                    <a:pt x="0" y="67159"/>
                  </a:lnTo>
                  <a:lnTo>
                    <a:pt x="1100" y="53879"/>
                  </a:lnTo>
                  <a:lnTo>
                    <a:pt x="27180" y="11147"/>
                  </a:lnTo>
                  <a:lnTo>
                    <a:pt x="64957" y="0"/>
                  </a:lnTo>
                  <a:lnTo>
                    <a:pt x="79958" y="1720"/>
                  </a:lnTo>
                  <a:lnTo>
                    <a:pt x="120006" y="27524"/>
                  </a:lnTo>
                  <a:lnTo>
                    <a:pt x="138448" y="65508"/>
                  </a:lnTo>
                  <a:lnTo>
                    <a:pt x="145329" y="124410"/>
                  </a:lnTo>
                  <a:lnTo>
                    <a:pt x="144709" y="143540"/>
                  </a:lnTo>
                  <a:lnTo>
                    <a:pt x="135420" y="199277"/>
                  </a:lnTo>
                  <a:lnTo>
                    <a:pt x="118699" y="248202"/>
                  </a:lnTo>
                  <a:lnTo>
                    <a:pt x="98537" y="286530"/>
                  </a:lnTo>
                  <a:lnTo>
                    <a:pt x="69361" y="323962"/>
                  </a:lnTo>
                  <a:lnTo>
                    <a:pt x="45140" y="347542"/>
                  </a:lnTo>
                  <a:lnTo>
                    <a:pt x="42938" y="346808"/>
                  </a:lnTo>
                  <a:lnTo>
                    <a:pt x="40001" y="346808"/>
                  </a:lnTo>
                  <a:lnTo>
                    <a:pt x="35231" y="343505"/>
                  </a:lnTo>
                  <a:lnTo>
                    <a:pt x="28625" y="336899"/>
                  </a:lnTo>
                  <a:lnTo>
                    <a:pt x="22019" y="330293"/>
                  </a:lnTo>
                  <a:lnTo>
                    <a:pt x="18716" y="325523"/>
                  </a:lnTo>
                  <a:lnTo>
                    <a:pt x="18716" y="322586"/>
                  </a:lnTo>
                  <a:lnTo>
                    <a:pt x="18716" y="319650"/>
                  </a:lnTo>
                  <a:lnTo>
                    <a:pt x="22753" y="313779"/>
                  </a:lnTo>
                  <a:lnTo>
                    <a:pt x="30827" y="304971"/>
                  </a:lnTo>
                  <a:lnTo>
                    <a:pt x="37089" y="297952"/>
                  </a:lnTo>
                  <a:lnTo>
                    <a:pt x="65920" y="261069"/>
                  </a:lnTo>
                  <a:lnTo>
                    <a:pt x="86977" y="216892"/>
                  </a:lnTo>
                  <a:lnTo>
                    <a:pt x="97987" y="179184"/>
                  </a:lnTo>
                  <a:lnTo>
                    <a:pt x="104593" y="136521"/>
                  </a:lnTo>
                  <a:lnTo>
                    <a:pt x="104593" y="123309"/>
                  </a:lnTo>
                  <a:lnTo>
                    <a:pt x="103492" y="124410"/>
                  </a:lnTo>
                  <a:lnTo>
                    <a:pt x="102024" y="125144"/>
                  </a:lnTo>
                  <a:lnTo>
                    <a:pt x="100189" y="125878"/>
                  </a:lnTo>
                  <a:lnTo>
                    <a:pt x="97987" y="126612"/>
                  </a:lnTo>
                  <a:lnTo>
                    <a:pt x="95785" y="127346"/>
                  </a:lnTo>
                  <a:lnTo>
                    <a:pt x="93583" y="128447"/>
                  </a:lnTo>
                  <a:lnTo>
                    <a:pt x="91381" y="129915"/>
                  </a:lnTo>
                  <a:lnTo>
                    <a:pt x="89179" y="131383"/>
                  </a:lnTo>
                  <a:lnTo>
                    <a:pt x="85876" y="132117"/>
                  </a:lnTo>
                  <a:lnTo>
                    <a:pt x="81472" y="132117"/>
                  </a:lnTo>
                  <a:lnTo>
                    <a:pt x="77068" y="132117"/>
                  </a:lnTo>
                  <a:lnTo>
                    <a:pt x="72664" y="132484"/>
                  </a:lnTo>
                  <a:lnTo>
                    <a:pt x="68260" y="133218"/>
                  </a:lnTo>
                  <a:lnTo>
                    <a:pt x="54085" y="132048"/>
                  </a:lnTo>
                  <a:lnTo>
                    <a:pt x="41286" y="128539"/>
                  </a:lnTo>
                  <a:lnTo>
                    <a:pt x="29863" y="122690"/>
                  </a:lnTo>
                  <a:lnTo>
                    <a:pt x="19817" y="114501"/>
                  </a:lnTo>
                  <a:lnTo>
                    <a:pt x="0" y="9468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0557551" y="918856"/>
            <a:ext cx="422275" cy="777875"/>
            <a:chOff x="10557551" y="918856"/>
            <a:chExt cx="422275" cy="777875"/>
          </a:xfrm>
        </p:grpSpPr>
        <p:sp>
          <p:nvSpPr>
            <p:cNvPr id="16" name="object 16"/>
            <p:cNvSpPr/>
            <p:nvPr/>
          </p:nvSpPr>
          <p:spPr>
            <a:xfrm>
              <a:off x="10558093" y="919403"/>
              <a:ext cx="421005" cy="776605"/>
            </a:xfrm>
            <a:custGeom>
              <a:avLst/>
              <a:gdLst/>
              <a:ahLst/>
              <a:cxnLst/>
              <a:rect l="l" t="t" r="r" b="b"/>
              <a:pathLst>
                <a:path w="421004" h="776605">
                  <a:moveTo>
                    <a:pt x="222402" y="0"/>
                  </a:moveTo>
                  <a:lnTo>
                    <a:pt x="213588" y="0"/>
                  </a:lnTo>
                  <a:lnTo>
                    <a:pt x="207743" y="826"/>
                  </a:lnTo>
                  <a:lnTo>
                    <a:pt x="192398" y="2201"/>
                  </a:lnTo>
                  <a:lnTo>
                    <a:pt x="53949" y="12115"/>
                  </a:lnTo>
                  <a:lnTo>
                    <a:pt x="48082" y="12115"/>
                  </a:lnTo>
                  <a:lnTo>
                    <a:pt x="43675" y="16878"/>
                  </a:lnTo>
                  <a:lnTo>
                    <a:pt x="36334" y="51739"/>
                  </a:lnTo>
                  <a:lnTo>
                    <a:pt x="35713" y="54222"/>
                  </a:lnTo>
                  <a:lnTo>
                    <a:pt x="35598" y="54686"/>
                  </a:lnTo>
                  <a:lnTo>
                    <a:pt x="36702" y="57251"/>
                  </a:lnTo>
                  <a:lnTo>
                    <a:pt x="42570" y="61658"/>
                  </a:lnTo>
                  <a:lnTo>
                    <a:pt x="45135" y="62750"/>
                  </a:lnTo>
                  <a:lnTo>
                    <a:pt x="75971" y="62750"/>
                  </a:lnTo>
                  <a:lnTo>
                    <a:pt x="94273" y="64541"/>
                  </a:lnTo>
                  <a:lnTo>
                    <a:pt x="107346" y="67706"/>
                  </a:lnTo>
                  <a:lnTo>
                    <a:pt x="115190" y="72248"/>
                  </a:lnTo>
                  <a:lnTo>
                    <a:pt x="117805" y="78168"/>
                  </a:lnTo>
                  <a:lnTo>
                    <a:pt x="115603" y="91602"/>
                  </a:lnTo>
                  <a:lnTo>
                    <a:pt x="97988" y="167350"/>
                  </a:lnTo>
                  <a:lnTo>
                    <a:pt x="82576" y="229667"/>
                  </a:lnTo>
                  <a:lnTo>
                    <a:pt x="62763" y="308279"/>
                  </a:lnTo>
                  <a:lnTo>
                    <a:pt x="42460" y="387892"/>
                  </a:lnTo>
                  <a:lnTo>
                    <a:pt x="26701" y="450576"/>
                  </a:lnTo>
                  <a:lnTo>
                    <a:pt x="15486" y="496335"/>
                  </a:lnTo>
                  <a:lnTo>
                    <a:pt x="4955" y="544434"/>
                  </a:lnTo>
                  <a:lnTo>
                    <a:pt x="0" y="589026"/>
                  </a:lnTo>
                  <a:lnTo>
                    <a:pt x="0" y="598931"/>
                  </a:lnTo>
                  <a:lnTo>
                    <a:pt x="3304" y="642492"/>
                  </a:lnTo>
                  <a:lnTo>
                    <a:pt x="12114" y="679581"/>
                  </a:lnTo>
                  <a:lnTo>
                    <a:pt x="46244" y="734354"/>
                  </a:lnTo>
                  <a:lnTo>
                    <a:pt x="93859" y="765727"/>
                  </a:lnTo>
                  <a:lnTo>
                    <a:pt x="146430" y="776185"/>
                  </a:lnTo>
                  <a:lnTo>
                    <a:pt x="195698" y="769992"/>
                  </a:lnTo>
                  <a:lnTo>
                    <a:pt x="243317" y="751412"/>
                  </a:lnTo>
                  <a:lnTo>
                    <a:pt x="267005" y="735456"/>
                  </a:lnTo>
                  <a:lnTo>
                    <a:pt x="151942" y="735456"/>
                  </a:lnTo>
                  <a:lnTo>
                    <a:pt x="139276" y="734354"/>
                  </a:lnTo>
                  <a:lnTo>
                    <a:pt x="96338" y="702973"/>
                  </a:lnTo>
                  <a:lnTo>
                    <a:pt x="83122" y="663338"/>
                  </a:lnTo>
                  <a:lnTo>
                    <a:pt x="81470" y="638568"/>
                  </a:lnTo>
                  <a:lnTo>
                    <a:pt x="82984" y="615308"/>
                  </a:lnTo>
                  <a:lnTo>
                    <a:pt x="95100" y="548152"/>
                  </a:lnTo>
                  <a:lnTo>
                    <a:pt x="105702" y="504253"/>
                  </a:lnTo>
                  <a:lnTo>
                    <a:pt x="128816" y="409562"/>
                  </a:lnTo>
                  <a:lnTo>
                    <a:pt x="135420" y="400761"/>
                  </a:lnTo>
                  <a:lnTo>
                    <a:pt x="139551" y="394703"/>
                  </a:lnTo>
                  <a:lnTo>
                    <a:pt x="168452" y="363874"/>
                  </a:lnTo>
                  <a:lnTo>
                    <a:pt x="201207" y="337173"/>
                  </a:lnTo>
                  <a:lnTo>
                    <a:pt x="220192" y="326986"/>
                  </a:lnTo>
                  <a:lnTo>
                    <a:pt x="149732" y="326986"/>
                  </a:lnTo>
                  <a:lnTo>
                    <a:pt x="149732" y="324789"/>
                  </a:lnTo>
                  <a:lnTo>
                    <a:pt x="154139" y="303872"/>
                  </a:lnTo>
                  <a:lnTo>
                    <a:pt x="157650" y="292721"/>
                  </a:lnTo>
                  <a:lnTo>
                    <a:pt x="161570" y="279095"/>
                  </a:lnTo>
                  <a:lnTo>
                    <a:pt x="175535" y="224735"/>
                  </a:lnTo>
                  <a:lnTo>
                    <a:pt x="184898" y="186202"/>
                  </a:lnTo>
                  <a:lnTo>
                    <a:pt x="189369" y="167350"/>
                  </a:lnTo>
                  <a:lnTo>
                    <a:pt x="205747" y="102185"/>
                  </a:lnTo>
                  <a:lnTo>
                    <a:pt x="217334" y="54686"/>
                  </a:lnTo>
                  <a:lnTo>
                    <a:pt x="224468" y="23462"/>
                  </a:lnTo>
                  <a:lnTo>
                    <a:pt x="226809" y="9905"/>
                  </a:lnTo>
                  <a:lnTo>
                    <a:pt x="226809" y="3301"/>
                  </a:lnTo>
                  <a:lnTo>
                    <a:pt x="222402" y="0"/>
                  </a:lnTo>
                  <a:close/>
                </a:path>
                <a:path w="421004" h="776605">
                  <a:moveTo>
                    <a:pt x="367545" y="318185"/>
                  </a:moveTo>
                  <a:lnTo>
                    <a:pt x="258737" y="318185"/>
                  </a:lnTo>
                  <a:lnTo>
                    <a:pt x="288116" y="323277"/>
                  </a:lnTo>
                  <a:lnTo>
                    <a:pt x="309103" y="338551"/>
                  </a:lnTo>
                  <a:lnTo>
                    <a:pt x="321628" y="363874"/>
                  </a:lnTo>
                  <a:lnTo>
                    <a:pt x="321696" y="364011"/>
                  </a:lnTo>
                  <a:lnTo>
                    <a:pt x="325894" y="399656"/>
                  </a:lnTo>
                  <a:lnTo>
                    <a:pt x="325894" y="406260"/>
                  </a:lnTo>
                  <a:lnTo>
                    <a:pt x="324656" y="427591"/>
                  </a:lnTo>
                  <a:lnTo>
                    <a:pt x="314745" y="485941"/>
                  </a:lnTo>
                  <a:lnTo>
                    <a:pt x="296369" y="559912"/>
                  </a:lnTo>
                  <a:lnTo>
                    <a:pt x="278205" y="617718"/>
                  </a:lnTo>
                  <a:lnTo>
                    <a:pt x="260801" y="656044"/>
                  </a:lnTo>
                  <a:lnTo>
                    <a:pt x="225704" y="700214"/>
                  </a:lnTo>
                  <a:lnTo>
                    <a:pt x="188547" y="726646"/>
                  </a:lnTo>
                  <a:lnTo>
                    <a:pt x="151942" y="735456"/>
                  </a:lnTo>
                  <a:lnTo>
                    <a:pt x="267005" y="735456"/>
                  </a:lnTo>
                  <a:lnTo>
                    <a:pt x="333603" y="677100"/>
                  </a:lnTo>
                  <a:lnTo>
                    <a:pt x="364911" y="636542"/>
                  </a:lnTo>
                  <a:lnTo>
                    <a:pt x="389262" y="594132"/>
                  </a:lnTo>
                  <a:lnTo>
                    <a:pt x="406656" y="549871"/>
                  </a:lnTo>
                  <a:lnTo>
                    <a:pt x="416982" y="504253"/>
                  </a:lnTo>
                  <a:lnTo>
                    <a:pt x="417094" y="503761"/>
                  </a:lnTo>
                  <a:lnTo>
                    <a:pt x="420573" y="455802"/>
                  </a:lnTo>
                  <a:lnTo>
                    <a:pt x="417482" y="418922"/>
                  </a:lnTo>
                  <a:lnTo>
                    <a:pt x="409295" y="385341"/>
                  </a:lnTo>
                  <a:lnTo>
                    <a:pt x="396012" y="355063"/>
                  </a:lnTo>
                  <a:lnTo>
                    <a:pt x="377634" y="328091"/>
                  </a:lnTo>
                  <a:lnTo>
                    <a:pt x="367545" y="318185"/>
                  </a:lnTo>
                  <a:close/>
                </a:path>
                <a:path w="421004" h="776605">
                  <a:moveTo>
                    <a:pt x="267538" y="277444"/>
                  </a:moveTo>
                  <a:lnTo>
                    <a:pt x="211113" y="288455"/>
                  </a:lnTo>
                  <a:lnTo>
                    <a:pt x="156336" y="321487"/>
                  </a:lnTo>
                  <a:lnTo>
                    <a:pt x="151942" y="325894"/>
                  </a:lnTo>
                  <a:lnTo>
                    <a:pt x="149732" y="326986"/>
                  </a:lnTo>
                  <a:lnTo>
                    <a:pt x="220192" y="326986"/>
                  </a:lnTo>
                  <a:lnTo>
                    <a:pt x="230037" y="323136"/>
                  </a:lnTo>
                  <a:lnTo>
                    <a:pt x="239741" y="320386"/>
                  </a:lnTo>
                  <a:lnTo>
                    <a:pt x="249306" y="318735"/>
                  </a:lnTo>
                  <a:lnTo>
                    <a:pt x="258737" y="318185"/>
                  </a:lnTo>
                  <a:lnTo>
                    <a:pt x="367545" y="318185"/>
                  </a:lnTo>
                  <a:lnTo>
                    <a:pt x="355065" y="305931"/>
                  </a:lnTo>
                  <a:lnTo>
                    <a:pt x="329191" y="290104"/>
                  </a:lnTo>
                  <a:lnTo>
                    <a:pt x="300015" y="280609"/>
                  </a:lnTo>
                  <a:lnTo>
                    <a:pt x="267538" y="2774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58102" y="919406"/>
              <a:ext cx="421005" cy="776605"/>
            </a:xfrm>
            <a:custGeom>
              <a:avLst/>
              <a:gdLst/>
              <a:ahLst/>
              <a:cxnLst/>
              <a:rect l="l" t="t" r="r" b="b"/>
              <a:pathLst>
                <a:path w="421004" h="776605">
                  <a:moveTo>
                    <a:pt x="36332" y="51746"/>
                  </a:moveTo>
                  <a:lnTo>
                    <a:pt x="48076" y="12110"/>
                  </a:lnTo>
                  <a:lnTo>
                    <a:pt x="53947" y="12110"/>
                  </a:lnTo>
                  <a:lnTo>
                    <a:pt x="59315" y="11766"/>
                  </a:lnTo>
                  <a:lnTo>
                    <a:pt x="98950" y="9014"/>
                  </a:lnTo>
                  <a:lnTo>
                    <a:pt x="167555" y="4128"/>
                  </a:lnTo>
                  <a:lnTo>
                    <a:pt x="207741" y="825"/>
                  </a:lnTo>
                  <a:lnTo>
                    <a:pt x="213590" y="0"/>
                  </a:lnTo>
                  <a:lnTo>
                    <a:pt x="222397" y="0"/>
                  </a:lnTo>
                  <a:lnTo>
                    <a:pt x="226801" y="3302"/>
                  </a:lnTo>
                  <a:lnTo>
                    <a:pt x="226801" y="9908"/>
                  </a:lnTo>
                  <a:lnTo>
                    <a:pt x="224462" y="23464"/>
                  </a:lnTo>
                  <a:lnTo>
                    <a:pt x="217443" y="54223"/>
                  </a:lnTo>
                  <a:lnTo>
                    <a:pt x="205745" y="102184"/>
                  </a:lnTo>
                  <a:lnTo>
                    <a:pt x="189368" y="167348"/>
                  </a:lnTo>
                  <a:lnTo>
                    <a:pt x="184895" y="186203"/>
                  </a:lnTo>
                  <a:lnTo>
                    <a:pt x="175537" y="224737"/>
                  </a:lnTo>
                  <a:lnTo>
                    <a:pt x="165903" y="262996"/>
                  </a:lnTo>
                  <a:lnTo>
                    <a:pt x="154137" y="303870"/>
                  </a:lnTo>
                  <a:lnTo>
                    <a:pt x="149733" y="324788"/>
                  </a:lnTo>
                  <a:lnTo>
                    <a:pt x="149733" y="326990"/>
                  </a:lnTo>
                  <a:lnTo>
                    <a:pt x="151935" y="325889"/>
                  </a:lnTo>
                  <a:lnTo>
                    <a:pt x="156339" y="321486"/>
                  </a:lnTo>
                  <a:lnTo>
                    <a:pt x="183519" y="302218"/>
                  </a:lnTo>
                  <a:lnTo>
                    <a:pt x="211112" y="288456"/>
                  </a:lnTo>
                  <a:lnTo>
                    <a:pt x="239118" y="280199"/>
                  </a:lnTo>
                  <a:lnTo>
                    <a:pt x="267538" y="277446"/>
                  </a:lnTo>
                  <a:lnTo>
                    <a:pt x="300016" y="280612"/>
                  </a:lnTo>
                  <a:lnTo>
                    <a:pt x="355065" y="305934"/>
                  </a:lnTo>
                  <a:lnTo>
                    <a:pt x="396008" y="355065"/>
                  </a:lnTo>
                  <a:lnTo>
                    <a:pt x="417477" y="418922"/>
                  </a:lnTo>
                  <a:lnTo>
                    <a:pt x="420574" y="455805"/>
                  </a:lnTo>
                  <a:lnTo>
                    <a:pt x="417095" y="503764"/>
                  </a:lnTo>
                  <a:lnTo>
                    <a:pt x="406657" y="549873"/>
                  </a:lnTo>
                  <a:lnTo>
                    <a:pt x="389262" y="594132"/>
                  </a:lnTo>
                  <a:lnTo>
                    <a:pt x="364908" y="636542"/>
                  </a:lnTo>
                  <a:lnTo>
                    <a:pt x="333596" y="677102"/>
                  </a:lnTo>
                  <a:lnTo>
                    <a:pt x="289282" y="720453"/>
                  </a:lnTo>
                  <a:lnTo>
                    <a:pt x="243316" y="751418"/>
                  </a:lnTo>
                  <a:lnTo>
                    <a:pt x="195699" y="769997"/>
                  </a:lnTo>
                  <a:lnTo>
                    <a:pt x="146430" y="776190"/>
                  </a:lnTo>
                  <a:lnTo>
                    <a:pt x="119525" y="773575"/>
                  </a:lnTo>
                  <a:lnTo>
                    <a:pt x="69430" y="752657"/>
                  </a:lnTo>
                  <a:lnTo>
                    <a:pt x="26423" y="710200"/>
                  </a:lnTo>
                  <a:lnTo>
                    <a:pt x="3302" y="642490"/>
                  </a:lnTo>
                  <a:lnTo>
                    <a:pt x="0" y="598932"/>
                  </a:lnTo>
                  <a:lnTo>
                    <a:pt x="0" y="589024"/>
                  </a:lnTo>
                  <a:lnTo>
                    <a:pt x="4954" y="544434"/>
                  </a:lnTo>
                  <a:lnTo>
                    <a:pt x="15482" y="496335"/>
                  </a:lnTo>
                  <a:lnTo>
                    <a:pt x="26698" y="450575"/>
                  </a:lnTo>
                  <a:lnTo>
                    <a:pt x="42456" y="387888"/>
                  </a:lnTo>
                  <a:lnTo>
                    <a:pt x="62755" y="308274"/>
                  </a:lnTo>
                  <a:lnTo>
                    <a:pt x="82573" y="229664"/>
                  </a:lnTo>
                  <a:lnTo>
                    <a:pt x="97987" y="167349"/>
                  </a:lnTo>
                  <a:lnTo>
                    <a:pt x="108996" y="121328"/>
                  </a:lnTo>
                  <a:lnTo>
                    <a:pt x="115602" y="91601"/>
                  </a:lnTo>
                  <a:lnTo>
                    <a:pt x="117804" y="78169"/>
                  </a:lnTo>
                  <a:lnTo>
                    <a:pt x="115189" y="72251"/>
                  </a:lnTo>
                  <a:lnTo>
                    <a:pt x="107345" y="67710"/>
                  </a:lnTo>
                  <a:lnTo>
                    <a:pt x="94271" y="64544"/>
                  </a:lnTo>
                  <a:lnTo>
                    <a:pt x="75967" y="62755"/>
                  </a:lnTo>
                  <a:lnTo>
                    <a:pt x="72298" y="62755"/>
                  </a:lnTo>
                  <a:lnTo>
                    <a:pt x="69361" y="62755"/>
                  </a:lnTo>
                  <a:lnTo>
                    <a:pt x="45140" y="62755"/>
                  </a:lnTo>
                  <a:lnTo>
                    <a:pt x="42571" y="61654"/>
                  </a:lnTo>
                  <a:lnTo>
                    <a:pt x="39635" y="59452"/>
                  </a:lnTo>
                  <a:lnTo>
                    <a:pt x="36699" y="57250"/>
                  </a:lnTo>
                  <a:lnTo>
                    <a:pt x="35598" y="54682"/>
                  </a:lnTo>
                  <a:lnTo>
                    <a:pt x="36332" y="51746"/>
                  </a:lnTo>
                  <a:close/>
                </a:path>
                <a:path w="421004" h="776605">
                  <a:moveTo>
                    <a:pt x="325889" y="406261"/>
                  </a:moveTo>
                  <a:lnTo>
                    <a:pt x="325889" y="399655"/>
                  </a:lnTo>
                  <a:lnTo>
                    <a:pt x="321692" y="364011"/>
                  </a:lnTo>
                  <a:lnTo>
                    <a:pt x="309100" y="338551"/>
                  </a:lnTo>
                  <a:lnTo>
                    <a:pt x="288112" y="323275"/>
                  </a:lnTo>
                  <a:lnTo>
                    <a:pt x="258730" y="318183"/>
                  </a:lnTo>
                  <a:lnTo>
                    <a:pt x="249303" y="318733"/>
                  </a:lnTo>
                  <a:lnTo>
                    <a:pt x="210493" y="331738"/>
                  </a:lnTo>
                  <a:lnTo>
                    <a:pt x="175881" y="357130"/>
                  </a:lnTo>
                  <a:lnTo>
                    <a:pt x="144228" y="388645"/>
                  </a:lnTo>
                  <a:lnTo>
                    <a:pt x="135420" y="400756"/>
                  </a:lnTo>
                  <a:lnTo>
                    <a:pt x="128814" y="409564"/>
                  </a:lnTo>
                  <a:lnTo>
                    <a:pt x="105694" y="504248"/>
                  </a:lnTo>
                  <a:lnTo>
                    <a:pt x="95096" y="548150"/>
                  </a:lnTo>
                  <a:lnTo>
                    <a:pt x="82986" y="615309"/>
                  </a:lnTo>
                  <a:lnTo>
                    <a:pt x="81472" y="638568"/>
                  </a:lnTo>
                  <a:lnTo>
                    <a:pt x="83123" y="663340"/>
                  </a:lnTo>
                  <a:lnTo>
                    <a:pt x="96335" y="702975"/>
                  </a:lnTo>
                  <a:lnTo>
                    <a:pt x="127713" y="731050"/>
                  </a:lnTo>
                  <a:lnTo>
                    <a:pt x="151935" y="735454"/>
                  </a:lnTo>
                  <a:lnTo>
                    <a:pt x="170170" y="733252"/>
                  </a:lnTo>
                  <a:lnTo>
                    <a:pt x="207052" y="715636"/>
                  </a:lnTo>
                  <a:lnTo>
                    <a:pt x="238775" y="686873"/>
                  </a:lnTo>
                  <a:lnTo>
                    <a:pt x="269739" y="638568"/>
                  </a:lnTo>
                  <a:lnTo>
                    <a:pt x="287080" y="591501"/>
                  </a:lnTo>
                  <a:lnTo>
                    <a:pt x="306072" y="522965"/>
                  </a:lnTo>
                  <a:lnTo>
                    <a:pt x="320935" y="454154"/>
                  </a:lnTo>
                  <a:lnTo>
                    <a:pt x="324651" y="427593"/>
                  </a:lnTo>
                  <a:lnTo>
                    <a:pt x="325889" y="40626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125051" y="995680"/>
            <a:ext cx="585660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65630" algn="l"/>
              </a:tabLst>
            </a:pPr>
            <a:r>
              <a:rPr sz="5200" spc="645" dirty="0">
                <a:solidFill>
                  <a:srgbClr val="FFFFFF"/>
                </a:solidFill>
                <a:latin typeface="Malgun Gothic"/>
                <a:cs typeface="Malgun Gothic"/>
              </a:rPr>
              <a:t>(</a:t>
            </a:r>
            <a:r>
              <a:rPr sz="5200" dirty="0">
                <a:solidFill>
                  <a:srgbClr val="FFFFFF"/>
                </a:solidFill>
                <a:latin typeface="Malgun Gothic"/>
                <a:cs typeface="Malgun Gothic"/>
              </a:rPr>
              <a:t>	</a:t>
            </a:r>
            <a:r>
              <a:rPr sz="5200" spc="-680" dirty="0">
                <a:solidFill>
                  <a:srgbClr val="FFFFFF"/>
                </a:solidFill>
                <a:latin typeface="Malgun Gothic"/>
                <a:cs typeface="Malgun Gothic"/>
              </a:rPr>
              <a:t>는</a:t>
            </a:r>
            <a:r>
              <a:rPr sz="5200" spc="-8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340" dirty="0">
                <a:solidFill>
                  <a:srgbClr val="FFFFFF"/>
                </a:solidFill>
                <a:latin typeface="Malgun Gothic"/>
                <a:cs typeface="Malgun Gothic"/>
              </a:rPr>
              <a:t>실수)의</a:t>
            </a:r>
            <a:r>
              <a:rPr sz="5200" spc="-8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705" dirty="0">
                <a:solidFill>
                  <a:srgbClr val="FFFFFF"/>
                </a:solidFill>
                <a:latin typeface="Malgun Gothic"/>
                <a:cs typeface="Malgun Gothic"/>
              </a:rPr>
              <a:t>꼴로</a:t>
            </a:r>
            <a:endParaRPr sz="52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850900" y="995680"/>
            <a:ext cx="6034405" cy="2214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5" dirty="0"/>
              <a:t>문제7.</a:t>
            </a:r>
            <a:r>
              <a:rPr spc="-875" dirty="0"/>
              <a:t> </a:t>
            </a:r>
            <a:r>
              <a:rPr spc="-680" dirty="0"/>
              <a:t>다음을</a:t>
            </a:r>
            <a:r>
              <a:rPr spc="-875" dirty="0"/>
              <a:t> </a:t>
            </a:r>
            <a:r>
              <a:rPr spc="-700" dirty="0"/>
              <a:t>계산하여</a:t>
            </a:r>
          </a:p>
          <a:p>
            <a:pPr marL="12700">
              <a:lnSpc>
                <a:spcPct val="100000"/>
              </a:lnSpc>
              <a:spcBef>
                <a:spcPts val="4759"/>
              </a:spcBef>
            </a:pPr>
            <a:r>
              <a:rPr spc="-509" dirty="0"/>
              <a:t>나타내시오.</a:t>
            </a:r>
          </a:p>
        </p:txBody>
      </p:sp>
      <p:sp>
        <p:nvSpPr>
          <p:cNvPr id="20" name="object 20"/>
          <p:cNvSpPr/>
          <p:nvPr/>
        </p:nvSpPr>
        <p:spPr>
          <a:xfrm>
            <a:off x="1877529" y="5060516"/>
            <a:ext cx="525780" cy="51435"/>
          </a:xfrm>
          <a:custGeom>
            <a:avLst/>
            <a:gdLst/>
            <a:ahLst/>
            <a:cxnLst/>
            <a:rect l="l" t="t" r="r" b="b"/>
            <a:pathLst>
              <a:path w="525780" h="51435">
                <a:moveTo>
                  <a:pt x="525214" y="0"/>
                </a:moveTo>
                <a:lnTo>
                  <a:pt x="0" y="0"/>
                </a:lnTo>
                <a:lnTo>
                  <a:pt x="0" y="50827"/>
                </a:lnTo>
                <a:lnTo>
                  <a:pt x="525214" y="50827"/>
                </a:lnTo>
                <a:lnTo>
                  <a:pt x="5252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1998242" y="4160441"/>
            <a:ext cx="292735" cy="565150"/>
            <a:chOff x="1998242" y="4160441"/>
            <a:chExt cx="292735" cy="565150"/>
          </a:xfrm>
        </p:grpSpPr>
        <p:sp>
          <p:nvSpPr>
            <p:cNvPr id="22" name="object 22"/>
            <p:cNvSpPr/>
            <p:nvPr/>
          </p:nvSpPr>
          <p:spPr>
            <a:xfrm>
              <a:off x="1998662" y="4160875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76199" y="0"/>
                  </a:moveTo>
                  <a:lnTo>
                    <a:pt x="165468" y="0"/>
                  </a:lnTo>
                  <a:lnTo>
                    <a:pt x="162077" y="838"/>
                  </a:lnTo>
                  <a:lnTo>
                    <a:pt x="160959" y="2539"/>
                  </a:lnTo>
                  <a:lnTo>
                    <a:pt x="155661" y="7197"/>
                  </a:lnTo>
                  <a:lnTo>
                    <a:pt x="118595" y="30913"/>
                  </a:lnTo>
                  <a:lnTo>
                    <a:pt x="72485" y="46427"/>
                  </a:lnTo>
                  <a:lnTo>
                    <a:pt x="16090" y="54216"/>
                  </a:lnTo>
                  <a:lnTo>
                    <a:pt x="0" y="54216"/>
                  </a:lnTo>
                  <a:lnTo>
                    <a:pt x="0" y="93179"/>
                  </a:lnTo>
                  <a:lnTo>
                    <a:pt x="16090" y="93179"/>
                  </a:lnTo>
                  <a:lnTo>
                    <a:pt x="29328" y="92172"/>
                  </a:lnTo>
                  <a:lnTo>
                    <a:pt x="75604" y="85132"/>
                  </a:lnTo>
                  <a:lnTo>
                    <a:pt x="110121" y="74536"/>
                  </a:lnTo>
                  <a:lnTo>
                    <a:pt x="110121" y="512508"/>
                  </a:lnTo>
                  <a:lnTo>
                    <a:pt x="109562" y="511937"/>
                  </a:lnTo>
                  <a:lnTo>
                    <a:pt x="107873" y="513067"/>
                  </a:lnTo>
                  <a:lnTo>
                    <a:pt x="102222" y="518718"/>
                  </a:lnTo>
                  <a:lnTo>
                    <a:pt x="100520" y="520128"/>
                  </a:lnTo>
                  <a:lnTo>
                    <a:pt x="99402" y="520128"/>
                  </a:lnTo>
                  <a:lnTo>
                    <a:pt x="89230" y="522947"/>
                  </a:lnTo>
                  <a:lnTo>
                    <a:pt x="84708" y="523798"/>
                  </a:lnTo>
                  <a:lnTo>
                    <a:pt x="74549" y="524929"/>
                  </a:lnTo>
                  <a:lnTo>
                    <a:pt x="67487" y="525208"/>
                  </a:lnTo>
                  <a:lnTo>
                    <a:pt x="4241" y="525208"/>
                  </a:lnTo>
                  <a:lnTo>
                    <a:pt x="4241" y="564172"/>
                  </a:lnTo>
                  <a:lnTo>
                    <a:pt x="14401" y="564172"/>
                  </a:lnTo>
                  <a:lnTo>
                    <a:pt x="29386" y="563062"/>
                  </a:lnTo>
                  <a:lnTo>
                    <a:pt x="56548" y="562268"/>
                  </a:lnTo>
                  <a:lnTo>
                    <a:pt x="95885" y="561791"/>
                  </a:lnTo>
                  <a:lnTo>
                    <a:pt x="147396" y="561632"/>
                  </a:lnTo>
                  <a:lnTo>
                    <a:pt x="199655" y="561791"/>
                  </a:lnTo>
                  <a:lnTo>
                    <a:pt x="239523" y="562268"/>
                  </a:lnTo>
                  <a:lnTo>
                    <a:pt x="267002" y="563062"/>
                  </a:lnTo>
                  <a:lnTo>
                    <a:pt x="282092" y="564172"/>
                  </a:lnTo>
                  <a:lnTo>
                    <a:pt x="291414" y="564172"/>
                  </a:lnTo>
                  <a:lnTo>
                    <a:pt x="291414" y="525208"/>
                  </a:lnTo>
                  <a:lnTo>
                    <a:pt x="269392" y="525208"/>
                  </a:lnTo>
                  <a:lnTo>
                    <a:pt x="238042" y="524787"/>
                  </a:lnTo>
                  <a:lnTo>
                    <a:pt x="199351" y="521258"/>
                  </a:lnTo>
                  <a:lnTo>
                    <a:pt x="185521" y="258368"/>
                  </a:lnTo>
                  <a:lnTo>
                    <a:pt x="185521" y="5080"/>
                  </a:lnTo>
                  <a:lnTo>
                    <a:pt x="181000" y="1689"/>
                  </a:lnTo>
                  <a:lnTo>
                    <a:pt x="1761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98666" y="4160865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10125" y="74546"/>
                  </a:moveTo>
                  <a:lnTo>
                    <a:pt x="65228" y="87253"/>
                  </a:lnTo>
                  <a:lnTo>
                    <a:pt x="16095" y="93183"/>
                  </a:lnTo>
                  <a:lnTo>
                    <a:pt x="0" y="93183"/>
                  </a:lnTo>
                  <a:lnTo>
                    <a:pt x="0" y="54215"/>
                  </a:lnTo>
                  <a:lnTo>
                    <a:pt x="16095" y="54215"/>
                  </a:lnTo>
                  <a:lnTo>
                    <a:pt x="35631" y="52786"/>
                  </a:lnTo>
                  <a:lnTo>
                    <a:pt x="89794" y="41508"/>
                  </a:lnTo>
                  <a:lnTo>
                    <a:pt x="129185" y="25942"/>
                  </a:lnTo>
                  <a:lnTo>
                    <a:pt x="160952" y="2541"/>
                  </a:lnTo>
                  <a:lnTo>
                    <a:pt x="162082" y="847"/>
                  </a:lnTo>
                  <a:lnTo>
                    <a:pt x="165470" y="0"/>
                  </a:lnTo>
                  <a:lnTo>
                    <a:pt x="171118" y="0"/>
                  </a:lnTo>
                  <a:lnTo>
                    <a:pt x="176201" y="0"/>
                  </a:lnTo>
                  <a:lnTo>
                    <a:pt x="181001" y="1694"/>
                  </a:lnTo>
                  <a:lnTo>
                    <a:pt x="185519" y="5082"/>
                  </a:lnTo>
                  <a:lnTo>
                    <a:pt x="185519" y="258371"/>
                  </a:lnTo>
                  <a:lnTo>
                    <a:pt x="186366" y="512507"/>
                  </a:lnTo>
                  <a:lnTo>
                    <a:pt x="190320" y="516461"/>
                  </a:lnTo>
                  <a:lnTo>
                    <a:pt x="193708" y="519002"/>
                  </a:lnTo>
                  <a:lnTo>
                    <a:pt x="196531" y="520131"/>
                  </a:lnTo>
                  <a:lnTo>
                    <a:pt x="199355" y="521261"/>
                  </a:lnTo>
                  <a:lnTo>
                    <a:pt x="238040" y="524791"/>
                  </a:lnTo>
                  <a:lnTo>
                    <a:pt x="269384" y="525214"/>
                  </a:lnTo>
                  <a:lnTo>
                    <a:pt x="291409" y="525214"/>
                  </a:lnTo>
                  <a:lnTo>
                    <a:pt x="291409" y="564182"/>
                  </a:lnTo>
                  <a:lnTo>
                    <a:pt x="282091" y="564182"/>
                  </a:lnTo>
                  <a:lnTo>
                    <a:pt x="267001" y="563070"/>
                  </a:lnTo>
                  <a:lnTo>
                    <a:pt x="239523" y="562276"/>
                  </a:lnTo>
                  <a:lnTo>
                    <a:pt x="199655" y="561799"/>
                  </a:lnTo>
                  <a:lnTo>
                    <a:pt x="147398" y="561640"/>
                  </a:lnTo>
                  <a:lnTo>
                    <a:pt x="95883" y="561799"/>
                  </a:lnTo>
                  <a:lnTo>
                    <a:pt x="56545" y="562276"/>
                  </a:lnTo>
                  <a:lnTo>
                    <a:pt x="29384" y="563070"/>
                  </a:lnTo>
                  <a:lnTo>
                    <a:pt x="14401" y="564182"/>
                  </a:lnTo>
                  <a:lnTo>
                    <a:pt x="4235" y="564182"/>
                  </a:lnTo>
                  <a:lnTo>
                    <a:pt x="4235" y="525214"/>
                  </a:lnTo>
                  <a:lnTo>
                    <a:pt x="26260" y="525214"/>
                  </a:lnTo>
                  <a:lnTo>
                    <a:pt x="35261" y="525214"/>
                  </a:lnTo>
                  <a:lnTo>
                    <a:pt x="43626" y="525214"/>
                  </a:lnTo>
                  <a:lnTo>
                    <a:pt x="51356" y="525214"/>
                  </a:lnTo>
                  <a:lnTo>
                    <a:pt x="58451" y="525214"/>
                  </a:lnTo>
                  <a:lnTo>
                    <a:pt x="67487" y="525214"/>
                  </a:lnTo>
                  <a:lnTo>
                    <a:pt x="74546" y="524932"/>
                  </a:lnTo>
                  <a:lnTo>
                    <a:pt x="79629" y="524367"/>
                  </a:lnTo>
                  <a:lnTo>
                    <a:pt x="84712" y="523802"/>
                  </a:lnTo>
                  <a:lnTo>
                    <a:pt x="89229" y="522955"/>
                  </a:lnTo>
                  <a:lnTo>
                    <a:pt x="93183" y="521826"/>
                  </a:lnTo>
                  <a:lnTo>
                    <a:pt x="97136" y="520696"/>
                  </a:lnTo>
                  <a:lnTo>
                    <a:pt x="99395" y="520131"/>
                  </a:lnTo>
                  <a:lnTo>
                    <a:pt x="99960" y="520131"/>
                  </a:lnTo>
                  <a:lnTo>
                    <a:pt x="100525" y="520131"/>
                  </a:lnTo>
                  <a:lnTo>
                    <a:pt x="102219" y="518720"/>
                  </a:lnTo>
                  <a:lnTo>
                    <a:pt x="105042" y="515896"/>
                  </a:lnTo>
                  <a:lnTo>
                    <a:pt x="107866" y="513072"/>
                  </a:lnTo>
                  <a:lnTo>
                    <a:pt x="109560" y="511943"/>
                  </a:lnTo>
                  <a:lnTo>
                    <a:pt x="110125" y="512507"/>
                  </a:lnTo>
                  <a:lnTo>
                    <a:pt x="110125" y="7454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010948" y="5318459"/>
            <a:ext cx="239395" cy="570230"/>
            <a:chOff x="2010948" y="5318459"/>
            <a:chExt cx="239395" cy="570230"/>
          </a:xfrm>
        </p:grpSpPr>
        <p:sp>
          <p:nvSpPr>
            <p:cNvPr id="25" name="object 25"/>
            <p:cNvSpPr/>
            <p:nvPr/>
          </p:nvSpPr>
          <p:spPr>
            <a:xfrm>
              <a:off x="2011375" y="5318887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5">
                  <a:moveTo>
                    <a:pt x="191439" y="0"/>
                  </a:moveTo>
                  <a:lnTo>
                    <a:pt x="154165" y="16090"/>
                  </a:lnTo>
                  <a:lnTo>
                    <a:pt x="138074" y="51676"/>
                  </a:lnTo>
                  <a:lnTo>
                    <a:pt x="139136" y="60724"/>
                  </a:lnTo>
                  <a:lnTo>
                    <a:pt x="165188" y="88099"/>
                  </a:lnTo>
                  <a:lnTo>
                    <a:pt x="173659" y="88099"/>
                  </a:lnTo>
                  <a:lnTo>
                    <a:pt x="210934" y="71158"/>
                  </a:lnTo>
                  <a:lnTo>
                    <a:pt x="227876" y="35572"/>
                  </a:lnTo>
                  <a:lnTo>
                    <a:pt x="226866" y="28269"/>
                  </a:lnTo>
                  <a:lnTo>
                    <a:pt x="198750" y="635"/>
                  </a:lnTo>
                  <a:lnTo>
                    <a:pt x="191439" y="0"/>
                  </a:lnTo>
                  <a:close/>
                </a:path>
                <a:path w="238125" h="569595">
                  <a:moveTo>
                    <a:pt x="182016" y="217703"/>
                  </a:moveTo>
                  <a:lnTo>
                    <a:pt x="123951" y="217703"/>
                  </a:lnTo>
                  <a:lnTo>
                    <a:pt x="128752" y="224485"/>
                  </a:lnTo>
                  <a:lnTo>
                    <a:pt x="128752" y="238036"/>
                  </a:lnTo>
                  <a:lnTo>
                    <a:pt x="118596" y="283838"/>
                  </a:lnTo>
                  <a:lnTo>
                    <a:pt x="99956" y="335087"/>
                  </a:lnTo>
                  <a:lnTo>
                    <a:pt x="85559" y="373583"/>
                  </a:lnTo>
                  <a:lnTo>
                    <a:pt x="71210" y="411066"/>
                  </a:lnTo>
                  <a:lnTo>
                    <a:pt x="60355" y="439656"/>
                  </a:lnTo>
                  <a:lnTo>
                    <a:pt x="47273" y="476612"/>
                  </a:lnTo>
                  <a:lnTo>
                    <a:pt x="45006" y="498317"/>
                  </a:lnTo>
                  <a:lnTo>
                    <a:pt x="46692" y="514303"/>
                  </a:lnTo>
                  <a:lnTo>
                    <a:pt x="68618" y="551472"/>
                  </a:lnTo>
                  <a:lnTo>
                    <a:pt x="105303" y="568152"/>
                  </a:lnTo>
                  <a:lnTo>
                    <a:pt x="118592" y="569264"/>
                  </a:lnTo>
                  <a:lnTo>
                    <a:pt x="131739" y="568152"/>
                  </a:lnTo>
                  <a:lnTo>
                    <a:pt x="132160" y="568152"/>
                  </a:lnTo>
                  <a:lnTo>
                    <a:pt x="171119" y="550621"/>
                  </a:lnTo>
                  <a:lnTo>
                    <a:pt x="185760" y="537921"/>
                  </a:lnTo>
                  <a:lnTo>
                    <a:pt x="122834" y="537921"/>
                  </a:lnTo>
                  <a:lnTo>
                    <a:pt x="116533" y="536597"/>
                  </a:lnTo>
                  <a:lnTo>
                    <a:pt x="112033" y="532625"/>
                  </a:lnTo>
                  <a:lnTo>
                    <a:pt x="109332" y="526005"/>
                  </a:lnTo>
                  <a:lnTo>
                    <a:pt x="108432" y="516737"/>
                  </a:lnTo>
                  <a:lnTo>
                    <a:pt x="108696" y="511870"/>
                  </a:lnTo>
                  <a:lnTo>
                    <a:pt x="109489" y="505729"/>
                  </a:lnTo>
                  <a:lnTo>
                    <a:pt x="110811" y="498317"/>
                  </a:lnTo>
                  <a:lnTo>
                    <a:pt x="112549" y="490161"/>
                  </a:lnTo>
                  <a:lnTo>
                    <a:pt x="112661" y="489635"/>
                  </a:lnTo>
                  <a:lnTo>
                    <a:pt x="128335" y="445793"/>
                  </a:lnTo>
                  <a:lnTo>
                    <a:pt x="148247" y="393903"/>
                  </a:lnTo>
                  <a:lnTo>
                    <a:pt x="158622" y="367378"/>
                  </a:lnTo>
                  <a:lnTo>
                    <a:pt x="167727" y="343714"/>
                  </a:lnTo>
                  <a:lnTo>
                    <a:pt x="182054" y="305173"/>
                  </a:lnTo>
                  <a:lnTo>
                    <a:pt x="193239" y="265883"/>
                  </a:lnTo>
                  <a:lnTo>
                    <a:pt x="193852" y="258952"/>
                  </a:lnTo>
                  <a:lnTo>
                    <a:pt x="193979" y="257517"/>
                  </a:lnTo>
                  <a:lnTo>
                    <a:pt x="192236" y="241849"/>
                  </a:lnTo>
                  <a:lnTo>
                    <a:pt x="187845" y="227874"/>
                  </a:lnTo>
                  <a:lnTo>
                    <a:pt x="182016" y="217703"/>
                  </a:lnTo>
                  <a:close/>
                </a:path>
                <a:path w="238125" h="569595">
                  <a:moveTo>
                    <a:pt x="232384" y="430339"/>
                  </a:moveTo>
                  <a:lnTo>
                    <a:pt x="212623" y="430339"/>
                  </a:lnTo>
                  <a:lnTo>
                    <a:pt x="207822" y="430898"/>
                  </a:lnTo>
                  <a:lnTo>
                    <a:pt x="205562" y="433158"/>
                  </a:lnTo>
                  <a:lnTo>
                    <a:pt x="204152" y="437108"/>
                  </a:lnTo>
                  <a:lnTo>
                    <a:pt x="202463" y="443890"/>
                  </a:lnTo>
                  <a:lnTo>
                    <a:pt x="197640" y="458130"/>
                  </a:lnTo>
                  <a:lnTo>
                    <a:pt x="181279" y="493864"/>
                  </a:lnTo>
                  <a:lnTo>
                    <a:pt x="151066" y="529729"/>
                  </a:lnTo>
                  <a:lnTo>
                    <a:pt x="127914" y="537921"/>
                  </a:lnTo>
                  <a:lnTo>
                    <a:pt x="185760" y="537921"/>
                  </a:lnTo>
                  <a:lnTo>
                    <a:pt x="215641" y="496672"/>
                  </a:lnTo>
                  <a:lnTo>
                    <a:pt x="233749" y="456117"/>
                  </a:lnTo>
                  <a:lnTo>
                    <a:pt x="238036" y="433158"/>
                  </a:lnTo>
                  <a:lnTo>
                    <a:pt x="232384" y="430339"/>
                  </a:lnTo>
                  <a:close/>
                </a:path>
                <a:path w="238125" h="569595">
                  <a:moveTo>
                    <a:pt x="116052" y="185521"/>
                  </a:moveTo>
                  <a:lnTo>
                    <a:pt x="77612" y="195680"/>
                  </a:lnTo>
                  <a:lnTo>
                    <a:pt x="43622" y="224697"/>
                  </a:lnTo>
                  <a:lnTo>
                    <a:pt x="21916" y="258952"/>
                  </a:lnTo>
                  <a:lnTo>
                    <a:pt x="4286" y="299506"/>
                  </a:lnTo>
                  <a:lnTo>
                    <a:pt x="0" y="316814"/>
                  </a:lnTo>
                  <a:lnTo>
                    <a:pt x="0" y="318515"/>
                  </a:lnTo>
                  <a:lnTo>
                    <a:pt x="1689" y="321055"/>
                  </a:lnTo>
                  <a:lnTo>
                    <a:pt x="5080" y="324446"/>
                  </a:lnTo>
                  <a:lnTo>
                    <a:pt x="27673" y="324446"/>
                  </a:lnTo>
                  <a:lnTo>
                    <a:pt x="28511" y="324154"/>
                  </a:lnTo>
                  <a:lnTo>
                    <a:pt x="30772" y="323037"/>
                  </a:lnTo>
                  <a:lnTo>
                    <a:pt x="31343" y="322465"/>
                  </a:lnTo>
                  <a:lnTo>
                    <a:pt x="31436" y="321055"/>
                  </a:lnTo>
                  <a:lnTo>
                    <a:pt x="31623" y="320497"/>
                  </a:lnTo>
                  <a:lnTo>
                    <a:pt x="32753" y="318236"/>
                  </a:lnTo>
                  <a:lnTo>
                    <a:pt x="33312" y="317385"/>
                  </a:lnTo>
                  <a:lnTo>
                    <a:pt x="33883" y="316814"/>
                  </a:lnTo>
                  <a:lnTo>
                    <a:pt x="40024" y="296171"/>
                  </a:lnTo>
                  <a:lnTo>
                    <a:pt x="56116" y="260591"/>
                  </a:lnTo>
                  <a:lnTo>
                    <a:pt x="88300" y="224697"/>
                  </a:lnTo>
                  <a:lnTo>
                    <a:pt x="112661" y="217703"/>
                  </a:lnTo>
                  <a:lnTo>
                    <a:pt x="182016" y="217703"/>
                  </a:lnTo>
                  <a:lnTo>
                    <a:pt x="180806" y="215593"/>
                  </a:lnTo>
                  <a:lnTo>
                    <a:pt x="171119" y="205003"/>
                  </a:lnTo>
                  <a:lnTo>
                    <a:pt x="159413" y="196478"/>
                  </a:lnTo>
                  <a:lnTo>
                    <a:pt x="146334" y="190390"/>
                  </a:lnTo>
                  <a:lnTo>
                    <a:pt x="131880" y="186738"/>
                  </a:lnTo>
                  <a:lnTo>
                    <a:pt x="116052" y="1855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9029" y="5318459"/>
              <a:ext cx="90641" cy="8894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011371" y="5504402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303"/>
                  </a:moveTo>
                  <a:lnTo>
                    <a:pt x="11753" y="95036"/>
                  </a:lnTo>
                  <a:lnTo>
                    <a:pt x="35049" y="50244"/>
                  </a:lnTo>
                  <a:lnTo>
                    <a:pt x="65228" y="18636"/>
                  </a:lnTo>
                  <a:lnTo>
                    <a:pt x="103030" y="847"/>
                  </a:lnTo>
                  <a:lnTo>
                    <a:pt x="116055" y="0"/>
                  </a:lnTo>
                  <a:lnTo>
                    <a:pt x="131886" y="1217"/>
                  </a:lnTo>
                  <a:lnTo>
                    <a:pt x="171118" y="19483"/>
                  </a:lnTo>
                  <a:lnTo>
                    <a:pt x="192243" y="56333"/>
                  </a:lnTo>
                  <a:lnTo>
                    <a:pt x="193990" y="72005"/>
                  </a:lnTo>
                  <a:lnTo>
                    <a:pt x="193249" y="80370"/>
                  </a:lnTo>
                  <a:lnTo>
                    <a:pt x="182130" y="119443"/>
                  </a:lnTo>
                  <a:lnTo>
                    <a:pt x="167729" y="158199"/>
                  </a:lnTo>
                  <a:lnTo>
                    <a:pt x="148246" y="208391"/>
                  </a:lnTo>
                  <a:lnTo>
                    <a:pt x="137763" y="235340"/>
                  </a:lnTo>
                  <a:lnTo>
                    <a:pt x="119973" y="283203"/>
                  </a:lnTo>
                  <a:lnTo>
                    <a:pt x="109490" y="320211"/>
                  </a:lnTo>
                  <a:lnTo>
                    <a:pt x="108431" y="331224"/>
                  </a:lnTo>
                  <a:lnTo>
                    <a:pt x="109331" y="340489"/>
                  </a:lnTo>
                  <a:lnTo>
                    <a:pt x="112031" y="347107"/>
                  </a:lnTo>
                  <a:lnTo>
                    <a:pt x="116532" y="351078"/>
                  </a:lnTo>
                  <a:lnTo>
                    <a:pt x="122832" y="352402"/>
                  </a:lnTo>
                  <a:lnTo>
                    <a:pt x="127915" y="352402"/>
                  </a:lnTo>
                  <a:lnTo>
                    <a:pt x="133280" y="351555"/>
                  </a:lnTo>
                  <a:lnTo>
                    <a:pt x="138927" y="349860"/>
                  </a:lnTo>
                  <a:lnTo>
                    <a:pt x="144575" y="348166"/>
                  </a:lnTo>
                  <a:lnTo>
                    <a:pt x="175407" y="317829"/>
                  </a:lnTo>
                  <a:lnTo>
                    <a:pt x="197643" y="272613"/>
                  </a:lnTo>
                  <a:lnTo>
                    <a:pt x="204156" y="251594"/>
                  </a:lnTo>
                  <a:lnTo>
                    <a:pt x="205568" y="247641"/>
                  </a:lnTo>
                  <a:lnTo>
                    <a:pt x="206697" y="246512"/>
                  </a:lnTo>
                  <a:lnTo>
                    <a:pt x="207826" y="245382"/>
                  </a:lnTo>
                  <a:lnTo>
                    <a:pt x="212627" y="244817"/>
                  </a:lnTo>
                  <a:lnTo>
                    <a:pt x="221098" y="244817"/>
                  </a:lnTo>
                  <a:lnTo>
                    <a:pt x="232393" y="244817"/>
                  </a:lnTo>
                  <a:lnTo>
                    <a:pt x="238040" y="247641"/>
                  </a:lnTo>
                  <a:lnTo>
                    <a:pt x="238040" y="253289"/>
                  </a:lnTo>
                  <a:lnTo>
                    <a:pt x="237564" y="257471"/>
                  </a:lnTo>
                  <a:lnTo>
                    <a:pt x="221310" y="300092"/>
                  </a:lnTo>
                  <a:lnTo>
                    <a:pt x="201773" y="334294"/>
                  </a:lnTo>
                  <a:lnTo>
                    <a:pt x="171118" y="365108"/>
                  </a:lnTo>
                  <a:lnTo>
                    <a:pt x="132362" y="382580"/>
                  </a:lnTo>
                  <a:lnTo>
                    <a:pt x="118596" y="383745"/>
                  </a:lnTo>
                  <a:lnTo>
                    <a:pt x="105307" y="382633"/>
                  </a:lnTo>
                  <a:lnTo>
                    <a:pt x="68616" y="365956"/>
                  </a:lnTo>
                  <a:lnTo>
                    <a:pt x="46697" y="328788"/>
                  </a:lnTo>
                  <a:lnTo>
                    <a:pt x="44897" y="311740"/>
                  </a:lnTo>
                  <a:lnTo>
                    <a:pt x="45162" y="304645"/>
                  </a:lnTo>
                  <a:lnTo>
                    <a:pt x="60357" y="254136"/>
                  </a:lnTo>
                  <a:lnTo>
                    <a:pt x="85559" y="188060"/>
                  </a:lnTo>
                  <a:lnTo>
                    <a:pt x="99960" y="149569"/>
                  </a:lnTo>
                  <a:lnTo>
                    <a:pt x="118596" y="98318"/>
                  </a:lnTo>
                  <a:lnTo>
                    <a:pt x="128073" y="60622"/>
                  </a:lnTo>
                  <a:lnTo>
                    <a:pt x="128762" y="52521"/>
                  </a:lnTo>
                  <a:lnTo>
                    <a:pt x="128762" y="38967"/>
                  </a:lnTo>
                  <a:lnTo>
                    <a:pt x="123961" y="32190"/>
                  </a:lnTo>
                  <a:lnTo>
                    <a:pt x="114361" y="32190"/>
                  </a:lnTo>
                  <a:lnTo>
                    <a:pt x="112667" y="32190"/>
                  </a:lnTo>
                  <a:lnTo>
                    <a:pt x="76929" y="47915"/>
                  </a:lnTo>
                  <a:lnTo>
                    <a:pt x="47438" y="91912"/>
                  </a:lnTo>
                  <a:lnTo>
                    <a:pt x="33884" y="131303"/>
                  </a:lnTo>
                  <a:lnTo>
                    <a:pt x="33320" y="131868"/>
                  </a:lnTo>
                  <a:lnTo>
                    <a:pt x="32755" y="132715"/>
                  </a:lnTo>
                  <a:lnTo>
                    <a:pt x="32190" y="133845"/>
                  </a:lnTo>
                  <a:lnTo>
                    <a:pt x="31625" y="134974"/>
                  </a:lnTo>
                  <a:lnTo>
                    <a:pt x="31343" y="135821"/>
                  </a:lnTo>
                  <a:lnTo>
                    <a:pt x="31343" y="136386"/>
                  </a:lnTo>
                  <a:lnTo>
                    <a:pt x="31343" y="136951"/>
                  </a:lnTo>
                  <a:lnTo>
                    <a:pt x="30778" y="137515"/>
                  </a:lnTo>
                  <a:lnTo>
                    <a:pt x="29649" y="138080"/>
                  </a:lnTo>
                  <a:lnTo>
                    <a:pt x="28519" y="138645"/>
                  </a:lnTo>
                  <a:lnTo>
                    <a:pt x="27672" y="138927"/>
                  </a:lnTo>
                  <a:lnTo>
                    <a:pt x="27107" y="138927"/>
                  </a:lnTo>
                  <a:lnTo>
                    <a:pt x="26543" y="138927"/>
                  </a:lnTo>
                  <a:lnTo>
                    <a:pt x="5082" y="138927"/>
                  </a:lnTo>
                  <a:lnTo>
                    <a:pt x="1694" y="135539"/>
                  </a:lnTo>
                  <a:lnTo>
                    <a:pt x="0" y="132997"/>
                  </a:lnTo>
                  <a:lnTo>
                    <a:pt x="0" y="13130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00100" y="4635500"/>
            <a:ext cx="856615" cy="3192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495" dirty="0">
                <a:solidFill>
                  <a:srgbClr val="FFFFFF"/>
                </a:solidFill>
                <a:latin typeface="Gungsuh"/>
                <a:cs typeface="Gungsuh"/>
              </a:rPr>
              <a:t>(1)</a:t>
            </a:r>
            <a:endParaRPr sz="5200">
              <a:latin typeface="Gungsuh"/>
              <a:cs typeface="Gungsuh"/>
            </a:endParaRPr>
          </a:p>
          <a:p>
            <a:pPr>
              <a:lnSpc>
                <a:spcPct val="100000"/>
              </a:lnSpc>
              <a:spcBef>
                <a:spcPts val="5785"/>
              </a:spcBef>
            </a:pPr>
            <a:endParaRPr sz="5200">
              <a:latin typeface="Gungsuh"/>
              <a:cs typeface="Gungsuh"/>
            </a:endParaRPr>
          </a:p>
          <a:p>
            <a:pPr marL="12700">
              <a:lnSpc>
                <a:spcPct val="100000"/>
              </a:lnSpc>
            </a:pPr>
            <a:r>
              <a:rPr sz="5200" spc="-320" dirty="0">
                <a:solidFill>
                  <a:srgbClr val="FFFFFF"/>
                </a:solidFill>
                <a:latin typeface="Gungsuh"/>
                <a:cs typeface="Gungsuh"/>
              </a:rPr>
              <a:t>(2)</a:t>
            </a:r>
            <a:endParaRPr sz="5200">
              <a:latin typeface="Gungsuh"/>
              <a:cs typeface="Gungsu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946148" y="7435432"/>
            <a:ext cx="1853564" cy="51435"/>
          </a:xfrm>
          <a:custGeom>
            <a:avLst/>
            <a:gdLst/>
            <a:ahLst/>
            <a:cxnLst/>
            <a:rect l="l" t="t" r="r" b="b"/>
            <a:pathLst>
              <a:path w="1853564" h="51434">
                <a:moveTo>
                  <a:pt x="1853349" y="0"/>
                </a:moveTo>
                <a:lnTo>
                  <a:pt x="0" y="0"/>
                </a:lnTo>
                <a:lnTo>
                  <a:pt x="0" y="50822"/>
                </a:lnTo>
                <a:lnTo>
                  <a:pt x="1853349" y="50822"/>
                </a:lnTo>
                <a:lnTo>
                  <a:pt x="18533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2730938" y="6535452"/>
            <a:ext cx="292735" cy="565150"/>
            <a:chOff x="2730938" y="6535452"/>
            <a:chExt cx="292735" cy="565150"/>
          </a:xfrm>
        </p:grpSpPr>
        <p:sp>
          <p:nvSpPr>
            <p:cNvPr id="31" name="object 31"/>
            <p:cNvSpPr/>
            <p:nvPr/>
          </p:nvSpPr>
          <p:spPr>
            <a:xfrm>
              <a:off x="2731363" y="6535864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5">
                  <a:moveTo>
                    <a:pt x="176187" y="0"/>
                  </a:moveTo>
                  <a:lnTo>
                    <a:pt x="165455" y="0"/>
                  </a:lnTo>
                  <a:lnTo>
                    <a:pt x="162064" y="850"/>
                  </a:lnTo>
                  <a:lnTo>
                    <a:pt x="160934" y="2552"/>
                  </a:lnTo>
                  <a:lnTo>
                    <a:pt x="155638" y="7210"/>
                  </a:lnTo>
                  <a:lnTo>
                    <a:pt x="118579" y="30926"/>
                  </a:lnTo>
                  <a:lnTo>
                    <a:pt x="72469" y="46438"/>
                  </a:lnTo>
                  <a:lnTo>
                    <a:pt x="16090" y="54216"/>
                  </a:lnTo>
                  <a:lnTo>
                    <a:pt x="0" y="54216"/>
                  </a:lnTo>
                  <a:lnTo>
                    <a:pt x="0" y="93179"/>
                  </a:lnTo>
                  <a:lnTo>
                    <a:pt x="16090" y="93179"/>
                  </a:lnTo>
                  <a:lnTo>
                    <a:pt x="29326" y="92174"/>
                  </a:lnTo>
                  <a:lnTo>
                    <a:pt x="75591" y="85134"/>
                  </a:lnTo>
                  <a:lnTo>
                    <a:pt x="110108" y="74549"/>
                  </a:lnTo>
                  <a:lnTo>
                    <a:pt x="110108" y="512470"/>
                  </a:lnTo>
                  <a:lnTo>
                    <a:pt x="109550" y="511898"/>
                  </a:lnTo>
                  <a:lnTo>
                    <a:pt x="107848" y="513029"/>
                  </a:lnTo>
                  <a:lnTo>
                    <a:pt x="102209" y="518680"/>
                  </a:lnTo>
                  <a:lnTo>
                    <a:pt x="100507" y="520090"/>
                  </a:lnTo>
                  <a:lnTo>
                    <a:pt x="99377" y="520090"/>
                  </a:lnTo>
                  <a:lnTo>
                    <a:pt x="89217" y="522922"/>
                  </a:lnTo>
                  <a:lnTo>
                    <a:pt x="84696" y="523760"/>
                  </a:lnTo>
                  <a:lnTo>
                    <a:pt x="74536" y="524891"/>
                  </a:lnTo>
                  <a:lnTo>
                    <a:pt x="67475" y="525170"/>
                  </a:lnTo>
                  <a:lnTo>
                    <a:pt x="4229" y="525170"/>
                  </a:lnTo>
                  <a:lnTo>
                    <a:pt x="4229" y="564146"/>
                  </a:lnTo>
                  <a:lnTo>
                    <a:pt x="14389" y="564146"/>
                  </a:lnTo>
                  <a:lnTo>
                    <a:pt x="29374" y="563029"/>
                  </a:lnTo>
                  <a:lnTo>
                    <a:pt x="56535" y="562232"/>
                  </a:lnTo>
                  <a:lnTo>
                    <a:pt x="95872" y="561753"/>
                  </a:lnTo>
                  <a:lnTo>
                    <a:pt x="147383" y="561594"/>
                  </a:lnTo>
                  <a:lnTo>
                    <a:pt x="199635" y="561753"/>
                  </a:lnTo>
                  <a:lnTo>
                    <a:pt x="239499" y="562232"/>
                  </a:lnTo>
                  <a:lnTo>
                    <a:pt x="266977" y="563029"/>
                  </a:lnTo>
                  <a:lnTo>
                    <a:pt x="282066" y="564146"/>
                  </a:lnTo>
                  <a:lnTo>
                    <a:pt x="291376" y="564146"/>
                  </a:lnTo>
                  <a:lnTo>
                    <a:pt x="291376" y="525170"/>
                  </a:lnTo>
                  <a:lnTo>
                    <a:pt x="269354" y="525170"/>
                  </a:lnTo>
                  <a:lnTo>
                    <a:pt x="238015" y="524749"/>
                  </a:lnTo>
                  <a:lnTo>
                    <a:pt x="199339" y="521220"/>
                  </a:lnTo>
                  <a:lnTo>
                    <a:pt x="185496" y="258356"/>
                  </a:lnTo>
                  <a:lnTo>
                    <a:pt x="185496" y="5092"/>
                  </a:lnTo>
                  <a:lnTo>
                    <a:pt x="180975" y="1701"/>
                  </a:lnTo>
                  <a:lnTo>
                    <a:pt x="1761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31361" y="6535875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5">
                  <a:moveTo>
                    <a:pt x="110116" y="74540"/>
                  </a:moveTo>
                  <a:lnTo>
                    <a:pt x="65222" y="87246"/>
                  </a:lnTo>
                  <a:lnTo>
                    <a:pt x="16093" y="93175"/>
                  </a:lnTo>
                  <a:lnTo>
                    <a:pt x="0" y="93175"/>
                  </a:lnTo>
                  <a:lnTo>
                    <a:pt x="0" y="54211"/>
                  </a:lnTo>
                  <a:lnTo>
                    <a:pt x="16093" y="54211"/>
                  </a:lnTo>
                  <a:lnTo>
                    <a:pt x="35628" y="52781"/>
                  </a:lnTo>
                  <a:lnTo>
                    <a:pt x="89787" y="41505"/>
                  </a:lnTo>
                  <a:lnTo>
                    <a:pt x="129175" y="25940"/>
                  </a:lnTo>
                  <a:lnTo>
                    <a:pt x="160939" y="2541"/>
                  </a:lnTo>
                  <a:lnTo>
                    <a:pt x="162068" y="847"/>
                  </a:lnTo>
                  <a:lnTo>
                    <a:pt x="165456" y="0"/>
                  </a:lnTo>
                  <a:lnTo>
                    <a:pt x="171104" y="0"/>
                  </a:lnTo>
                  <a:lnTo>
                    <a:pt x="176186" y="0"/>
                  </a:lnTo>
                  <a:lnTo>
                    <a:pt x="180986" y="1694"/>
                  </a:lnTo>
                  <a:lnTo>
                    <a:pt x="185504" y="5082"/>
                  </a:lnTo>
                  <a:lnTo>
                    <a:pt x="185504" y="258350"/>
                  </a:lnTo>
                  <a:lnTo>
                    <a:pt x="186351" y="512465"/>
                  </a:lnTo>
                  <a:lnTo>
                    <a:pt x="190304" y="516418"/>
                  </a:lnTo>
                  <a:lnTo>
                    <a:pt x="193692" y="518959"/>
                  </a:lnTo>
                  <a:lnTo>
                    <a:pt x="196515" y="520089"/>
                  </a:lnTo>
                  <a:lnTo>
                    <a:pt x="199338" y="521218"/>
                  </a:lnTo>
                  <a:lnTo>
                    <a:pt x="238021" y="524747"/>
                  </a:lnTo>
                  <a:lnTo>
                    <a:pt x="269362" y="525171"/>
                  </a:lnTo>
                  <a:lnTo>
                    <a:pt x="291385" y="525171"/>
                  </a:lnTo>
                  <a:lnTo>
                    <a:pt x="291385" y="564135"/>
                  </a:lnTo>
                  <a:lnTo>
                    <a:pt x="282067" y="564135"/>
                  </a:lnTo>
                  <a:lnTo>
                    <a:pt x="266979" y="563023"/>
                  </a:lnTo>
                  <a:lnTo>
                    <a:pt x="239503" y="562229"/>
                  </a:lnTo>
                  <a:lnTo>
                    <a:pt x="199639" y="561753"/>
                  </a:lnTo>
                  <a:lnTo>
                    <a:pt x="147386" y="561594"/>
                  </a:lnTo>
                  <a:lnTo>
                    <a:pt x="95875" y="561753"/>
                  </a:lnTo>
                  <a:lnTo>
                    <a:pt x="56540" y="562229"/>
                  </a:lnTo>
                  <a:lnTo>
                    <a:pt x="29382" y="563023"/>
                  </a:lnTo>
                  <a:lnTo>
                    <a:pt x="14399" y="564135"/>
                  </a:lnTo>
                  <a:lnTo>
                    <a:pt x="4235" y="564135"/>
                  </a:lnTo>
                  <a:lnTo>
                    <a:pt x="4235" y="525171"/>
                  </a:lnTo>
                  <a:lnTo>
                    <a:pt x="26258" y="525171"/>
                  </a:lnTo>
                  <a:lnTo>
                    <a:pt x="35258" y="525171"/>
                  </a:lnTo>
                  <a:lnTo>
                    <a:pt x="43623" y="525171"/>
                  </a:lnTo>
                  <a:lnTo>
                    <a:pt x="51352" y="525171"/>
                  </a:lnTo>
                  <a:lnTo>
                    <a:pt x="58446" y="525171"/>
                  </a:lnTo>
                  <a:lnTo>
                    <a:pt x="67481" y="525171"/>
                  </a:lnTo>
                  <a:lnTo>
                    <a:pt x="74540" y="524889"/>
                  </a:lnTo>
                  <a:lnTo>
                    <a:pt x="79622" y="524324"/>
                  </a:lnTo>
                  <a:lnTo>
                    <a:pt x="84705" y="523759"/>
                  </a:lnTo>
                  <a:lnTo>
                    <a:pt x="89222" y="522912"/>
                  </a:lnTo>
                  <a:lnTo>
                    <a:pt x="93175" y="521783"/>
                  </a:lnTo>
                  <a:lnTo>
                    <a:pt x="97128" y="520653"/>
                  </a:lnTo>
                  <a:lnTo>
                    <a:pt x="99386" y="520089"/>
                  </a:lnTo>
                  <a:lnTo>
                    <a:pt x="99951" y="520089"/>
                  </a:lnTo>
                  <a:lnTo>
                    <a:pt x="100516" y="520089"/>
                  </a:lnTo>
                  <a:lnTo>
                    <a:pt x="102211" y="518677"/>
                  </a:lnTo>
                  <a:lnTo>
                    <a:pt x="105034" y="515853"/>
                  </a:lnTo>
                  <a:lnTo>
                    <a:pt x="107857" y="513030"/>
                  </a:lnTo>
                  <a:lnTo>
                    <a:pt x="109551" y="511900"/>
                  </a:lnTo>
                  <a:lnTo>
                    <a:pt x="110116" y="512465"/>
                  </a:lnTo>
                  <a:lnTo>
                    <a:pt x="110116" y="7454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2020254" y="7679810"/>
            <a:ext cx="376555" cy="574675"/>
            <a:chOff x="2020254" y="7679810"/>
            <a:chExt cx="376555" cy="574675"/>
          </a:xfrm>
        </p:grpSpPr>
        <p:sp>
          <p:nvSpPr>
            <p:cNvPr id="34" name="object 34"/>
            <p:cNvSpPr/>
            <p:nvPr/>
          </p:nvSpPr>
          <p:spPr>
            <a:xfrm>
              <a:off x="2020684" y="7680236"/>
              <a:ext cx="375285" cy="574040"/>
            </a:xfrm>
            <a:custGeom>
              <a:avLst/>
              <a:gdLst/>
              <a:ahLst/>
              <a:cxnLst/>
              <a:rect l="l" t="t" r="r" b="b"/>
              <a:pathLst>
                <a:path w="375285" h="574040">
                  <a:moveTo>
                    <a:pt x="375246" y="534487"/>
                  </a:moveTo>
                  <a:lnTo>
                    <a:pt x="137223" y="534487"/>
                  </a:lnTo>
                  <a:lnTo>
                    <a:pt x="137223" y="573450"/>
                  </a:lnTo>
                  <a:lnTo>
                    <a:pt x="144843" y="573450"/>
                  </a:lnTo>
                  <a:lnTo>
                    <a:pt x="157654" y="572338"/>
                  </a:lnTo>
                  <a:lnTo>
                    <a:pt x="180844" y="571544"/>
                  </a:lnTo>
                  <a:lnTo>
                    <a:pt x="214412" y="571068"/>
                  </a:lnTo>
                  <a:lnTo>
                    <a:pt x="375246" y="570909"/>
                  </a:lnTo>
                  <a:lnTo>
                    <a:pt x="375246" y="534487"/>
                  </a:lnTo>
                  <a:close/>
                </a:path>
                <a:path w="375285" h="574040">
                  <a:moveTo>
                    <a:pt x="375246" y="570909"/>
                  </a:moveTo>
                  <a:lnTo>
                    <a:pt x="258356" y="570909"/>
                  </a:lnTo>
                  <a:lnTo>
                    <a:pt x="300439" y="571068"/>
                  </a:lnTo>
                  <a:lnTo>
                    <a:pt x="332678" y="571544"/>
                  </a:lnTo>
                  <a:lnTo>
                    <a:pt x="355069" y="572338"/>
                  </a:lnTo>
                  <a:lnTo>
                    <a:pt x="367614" y="573450"/>
                  </a:lnTo>
                  <a:lnTo>
                    <a:pt x="375246" y="573450"/>
                  </a:lnTo>
                  <a:lnTo>
                    <a:pt x="375246" y="570909"/>
                  </a:lnTo>
                  <a:close/>
                </a:path>
                <a:path w="375285" h="574040">
                  <a:moveTo>
                    <a:pt x="297319" y="433688"/>
                  </a:moveTo>
                  <a:lnTo>
                    <a:pt x="219379" y="433688"/>
                  </a:lnTo>
                  <a:lnTo>
                    <a:pt x="219327" y="495416"/>
                  </a:lnTo>
                  <a:lnTo>
                    <a:pt x="219170" y="509498"/>
                  </a:lnTo>
                  <a:lnTo>
                    <a:pt x="218908" y="518286"/>
                  </a:lnTo>
                  <a:lnTo>
                    <a:pt x="218571" y="521498"/>
                  </a:lnTo>
                  <a:lnTo>
                    <a:pt x="218541" y="521780"/>
                  </a:lnTo>
                  <a:lnTo>
                    <a:pt x="216839" y="524603"/>
                  </a:lnTo>
                  <a:lnTo>
                    <a:pt x="214871" y="526863"/>
                  </a:lnTo>
                  <a:lnTo>
                    <a:pt x="210208" y="530357"/>
                  </a:lnTo>
                  <a:lnTo>
                    <a:pt x="210053" y="530357"/>
                  </a:lnTo>
                  <a:lnTo>
                    <a:pt x="206400" y="531663"/>
                  </a:lnTo>
                  <a:lnTo>
                    <a:pt x="195110" y="533921"/>
                  </a:lnTo>
                  <a:lnTo>
                    <a:pt x="190296" y="534487"/>
                  </a:lnTo>
                  <a:lnTo>
                    <a:pt x="350672" y="534487"/>
                  </a:lnTo>
                  <a:lnTo>
                    <a:pt x="307954" y="530357"/>
                  </a:lnTo>
                  <a:lnTo>
                    <a:pt x="297319" y="521498"/>
                  </a:lnTo>
                  <a:lnTo>
                    <a:pt x="297319" y="433688"/>
                  </a:lnTo>
                  <a:close/>
                </a:path>
                <a:path w="375285" h="574040">
                  <a:moveTo>
                    <a:pt x="292226" y="0"/>
                  </a:moveTo>
                  <a:lnTo>
                    <a:pt x="266255" y="0"/>
                  </a:lnTo>
                  <a:lnTo>
                    <a:pt x="260324" y="558"/>
                  </a:lnTo>
                  <a:lnTo>
                    <a:pt x="237373" y="33678"/>
                  </a:lnTo>
                  <a:lnTo>
                    <a:pt x="127901" y="199054"/>
                  </a:lnTo>
                  <a:lnTo>
                    <a:pt x="0" y="394723"/>
                  </a:lnTo>
                  <a:lnTo>
                    <a:pt x="0" y="433688"/>
                  </a:lnTo>
                  <a:lnTo>
                    <a:pt x="375246" y="433688"/>
                  </a:lnTo>
                  <a:lnTo>
                    <a:pt x="375246" y="394723"/>
                  </a:lnTo>
                  <a:lnTo>
                    <a:pt x="131292" y="394723"/>
                  </a:lnTo>
                  <a:lnTo>
                    <a:pt x="38963" y="393876"/>
                  </a:lnTo>
                  <a:lnTo>
                    <a:pt x="224472" y="111810"/>
                  </a:lnTo>
                  <a:lnTo>
                    <a:pt x="297319" y="111810"/>
                  </a:lnTo>
                  <a:lnTo>
                    <a:pt x="297319" y="5080"/>
                  </a:lnTo>
                  <a:lnTo>
                    <a:pt x="292226" y="0"/>
                  </a:lnTo>
                  <a:close/>
                </a:path>
                <a:path w="375285" h="574040">
                  <a:moveTo>
                    <a:pt x="297319" y="111810"/>
                  </a:moveTo>
                  <a:lnTo>
                    <a:pt x="224472" y="111810"/>
                  </a:lnTo>
                  <a:lnTo>
                    <a:pt x="224472" y="394723"/>
                  </a:lnTo>
                  <a:lnTo>
                    <a:pt x="297319" y="394723"/>
                  </a:lnTo>
                  <a:lnTo>
                    <a:pt x="297319" y="111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020678" y="7680233"/>
              <a:ext cx="375285" cy="574040"/>
            </a:xfrm>
            <a:custGeom>
              <a:avLst/>
              <a:gdLst/>
              <a:ahLst/>
              <a:cxnLst/>
              <a:rect l="l" t="t" r="r" b="b"/>
              <a:pathLst>
                <a:path w="375285" h="574040">
                  <a:moveTo>
                    <a:pt x="367619" y="573453"/>
                  </a:moveTo>
                  <a:lnTo>
                    <a:pt x="355073" y="572341"/>
                  </a:lnTo>
                  <a:lnTo>
                    <a:pt x="332679" y="571547"/>
                  </a:lnTo>
                  <a:lnTo>
                    <a:pt x="300438" y="571070"/>
                  </a:lnTo>
                  <a:lnTo>
                    <a:pt x="258350" y="570912"/>
                  </a:lnTo>
                  <a:lnTo>
                    <a:pt x="214409" y="571070"/>
                  </a:lnTo>
                  <a:lnTo>
                    <a:pt x="180845" y="571547"/>
                  </a:lnTo>
                  <a:lnTo>
                    <a:pt x="157657" y="572341"/>
                  </a:lnTo>
                  <a:lnTo>
                    <a:pt x="144845" y="573453"/>
                  </a:lnTo>
                  <a:lnTo>
                    <a:pt x="137222" y="573453"/>
                  </a:lnTo>
                  <a:lnTo>
                    <a:pt x="137222" y="534488"/>
                  </a:lnTo>
                  <a:lnTo>
                    <a:pt x="163480" y="534488"/>
                  </a:lnTo>
                  <a:lnTo>
                    <a:pt x="174774" y="534488"/>
                  </a:lnTo>
                  <a:lnTo>
                    <a:pt x="182397" y="534488"/>
                  </a:lnTo>
                  <a:lnTo>
                    <a:pt x="186351" y="534488"/>
                  </a:lnTo>
                  <a:lnTo>
                    <a:pt x="190304" y="534488"/>
                  </a:lnTo>
                  <a:lnTo>
                    <a:pt x="195103" y="533924"/>
                  </a:lnTo>
                  <a:lnTo>
                    <a:pt x="200750" y="532794"/>
                  </a:lnTo>
                  <a:lnTo>
                    <a:pt x="206398" y="531665"/>
                  </a:lnTo>
                  <a:lnTo>
                    <a:pt x="210350" y="530253"/>
                  </a:lnTo>
                  <a:lnTo>
                    <a:pt x="212609" y="528559"/>
                  </a:lnTo>
                  <a:lnTo>
                    <a:pt x="214868" y="526865"/>
                  </a:lnTo>
                  <a:lnTo>
                    <a:pt x="216844" y="524606"/>
                  </a:lnTo>
                  <a:lnTo>
                    <a:pt x="219386" y="476042"/>
                  </a:lnTo>
                  <a:lnTo>
                    <a:pt x="219386" y="433689"/>
                  </a:lnTo>
                  <a:lnTo>
                    <a:pt x="0" y="433689"/>
                  </a:lnTo>
                  <a:lnTo>
                    <a:pt x="0" y="394725"/>
                  </a:lnTo>
                  <a:lnTo>
                    <a:pt x="127904" y="199056"/>
                  </a:lnTo>
                  <a:lnTo>
                    <a:pt x="174627" y="128277"/>
                  </a:lnTo>
                  <a:lnTo>
                    <a:pt x="211118" y="73151"/>
                  </a:lnTo>
                  <a:lnTo>
                    <a:pt x="237377" y="33678"/>
                  </a:lnTo>
                  <a:lnTo>
                    <a:pt x="259197" y="1694"/>
                  </a:lnTo>
                  <a:lnTo>
                    <a:pt x="266255" y="0"/>
                  </a:lnTo>
                  <a:lnTo>
                    <a:pt x="276985" y="0"/>
                  </a:lnTo>
                  <a:lnTo>
                    <a:pt x="292232" y="0"/>
                  </a:lnTo>
                  <a:lnTo>
                    <a:pt x="297314" y="5082"/>
                  </a:lnTo>
                  <a:lnTo>
                    <a:pt x="297314" y="394725"/>
                  </a:lnTo>
                  <a:lnTo>
                    <a:pt x="375243" y="394725"/>
                  </a:lnTo>
                  <a:lnTo>
                    <a:pt x="375243" y="433689"/>
                  </a:lnTo>
                  <a:lnTo>
                    <a:pt x="297314" y="433689"/>
                  </a:lnTo>
                  <a:lnTo>
                    <a:pt x="297314" y="476889"/>
                  </a:lnTo>
                  <a:lnTo>
                    <a:pt x="297314" y="521500"/>
                  </a:lnTo>
                  <a:lnTo>
                    <a:pt x="299008" y="524889"/>
                  </a:lnTo>
                  <a:lnTo>
                    <a:pt x="350678" y="534488"/>
                  </a:lnTo>
                  <a:lnTo>
                    <a:pt x="375243" y="534488"/>
                  </a:lnTo>
                  <a:lnTo>
                    <a:pt x="375243" y="573453"/>
                  </a:lnTo>
                  <a:lnTo>
                    <a:pt x="367619" y="573453"/>
                  </a:lnTo>
                  <a:close/>
                </a:path>
                <a:path w="375285" h="574040">
                  <a:moveTo>
                    <a:pt x="224468" y="394725"/>
                  </a:moveTo>
                  <a:lnTo>
                    <a:pt x="224468" y="111810"/>
                  </a:lnTo>
                  <a:lnTo>
                    <a:pt x="38964" y="393878"/>
                  </a:lnTo>
                  <a:lnTo>
                    <a:pt x="131292" y="394725"/>
                  </a:lnTo>
                  <a:lnTo>
                    <a:pt x="224468" y="39472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2655553" y="7759432"/>
            <a:ext cx="565150" cy="564515"/>
            <a:chOff x="2655553" y="7759432"/>
            <a:chExt cx="565150" cy="564515"/>
          </a:xfrm>
        </p:grpSpPr>
        <p:sp>
          <p:nvSpPr>
            <p:cNvPr id="37" name="object 37"/>
            <p:cNvSpPr/>
            <p:nvPr/>
          </p:nvSpPr>
          <p:spPr>
            <a:xfrm>
              <a:off x="2655976" y="7759852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79">
                  <a:moveTo>
                    <a:pt x="299008" y="299012"/>
                  </a:moveTo>
                  <a:lnTo>
                    <a:pt x="265125" y="299012"/>
                  </a:lnTo>
                  <a:lnTo>
                    <a:pt x="265125" y="551434"/>
                  </a:lnTo>
                  <a:lnTo>
                    <a:pt x="268503" y="559339"/>
                  </a:lnTo>
                  <a:lnTo>
                    <a:pt x="273596" y="563293"/>
                  </a:lnTo>
                  <a:lnTo>
                    <a:pt x="289407" y="563293"/>
                  </a:lnTo>
                  <a:lnTo>
                    <a:pt x="294487" y="559339"/>
                  </a:lnTo>
                  <a:lnTo>
                    <a:pt x="299008" y="551434"/>
                  </a:lnTo>
                  <a:lnTo>
                    <a:pt x="299008" y="299012"/>
                  </a:lnTo>
                  <a:close/>
                </a:path>
                <a:path w="564514" h="563879">
                  <a:moveTo>
                    <a:pt x="551421" y="265131"/>
                  </a:moveTo>
                  <a:lnTo>
                    <a:pt x="11849" y="265131"/>
                  </a:lnTo>
                  <a:lnTo>
                    <a:pt x="3949" y="269083"/>
                  </a:lnTo>
                  <a:lnTo>
                    <a:pt x="0" y="274731"/>
                  </a:lnTo>
                  <a:lnTo>
                    <a:pt x="0" y="289412"/>
                  </a:lnTo>
                  <a:lnTo>
                    <a:pt x="3949" y="295060"/>
                  </a:lnTo>
                  <a:lnTo>
                    <a:pt x="11849" y="299012"/>
                  </a:lnTo>
                  <a:lnTo>
                    <a:pt x="551421" y="299012"/>
                  </a:lnTo>
                  <a:lnTo>
                    <a:pt x="559892" y="294495"/>
                  </a:lnTo>
                  <a:lnTo>
                    <a:pt x="564133" y="288848"/>
                  </a:lnTo>
                  <a:lnTo>
                    <a:pt x="564133" y="275295"/>
                  </a:lnTo>
                  <a:lnTo>
                    <a:pt x="559892" y="269648"/>
                  </a:lnTo>
                  <a:lnTo>
                    <a:pt x="551421" y="265131"/>
                  </a:lnTo>
                  <a:close/>
                </a:path>
                <a:path w="564514" h="563879">
                  <a:moveTo>
                    <a:pt x="289407" y="0"/>
                  </a:moveTo>
                  <a:lnTo>
                    <a:pt x="276974" y="0"/>
                  </a:lnTo>
                  <a:lnTo>
                    <a:pt x="271614" y="3670"/>
                  </a:lnTo>
                  <a:lnTo>
                    <a:pt x="265963" y="11010"/>
                  </a:lnTo>
                  <a:lnTo>
                    <a:pt x="265125" y="138074"/>
                  </a:lnTo>
                  <a:lnTo>
                    <a:pt x="265125" y="265131"/>
                  </a:lnTo>
                  <a:lnTo>
                    <a:pt x="299008" y="265131"/>
                  </a:lnTo>
                  <a:lnTo>
                    <a:pt x="299008" y="12712"/>
                  </a:lnTo>
                  <a:lnTo>
                    <a:pt x="295046" y="4241"/>
                  </a:lnTo>
                  <a:lnTo>
                    <a:pt x="289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55976" y="7759856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79">
                  <a:moveTo>
                    <a:pt x="0" y="293079"/>
                  </a:moveTo>
                  <a:lnTo>
                    <a:pt x="0" y="289409"/>
                  </a:lnTo>
                  <a:lnTo>
                    <a:pt x="0" y="282067"/>
                  </a:lnTo>
                  <a:lnTo>
                    <a:pt x="0" y="274726"/>
                  </a:lnTo>
                  <a:lnTo>
                    <a:pt x="3952" y="269080"/>
                  </a:lnTo>
                  <a:lnTo>
                    <a:pt x="11858" y="265126"/>
                  </a:lnTo>
                  <a:lnTo>
                    <a:pt x="265126" y="265126"/>
                  </a:lnTo>
                  <a:lnTo>
                    <a:pt x="265126" y="138069"/>
                  </a:lnTo>
                  <a:lnTo>
                    <a:pt x="265973" y="11011"/>
                  </a:lnTo>
                  <a:lnTo>
                    <a:pt x="271621" y="3670"/>
                  </a:lnTo>
                  <a:lnTo>
                    <a:pt x="276985" y="0"/>
                  </a:lnTo>
                  <a:lnTo>
                    <a:pt x="282067" y="0"/>
                  </a:lnTo>
                  <a:lnTo>
                    <a:pt x="289409" y="0"/>
                  </a:lnTo>
                  <a:lnTo>
                    <a:pt x="295055" y="4235"/>
                  </a:lnTo>
                  <a:lnTo>
                    <a:pt x="299008" y="12705"/>
                  </a:lnTo>
                  <a:lnTo>
                    <a:pt x="299008" y="265126"/>
                  </a:lnTo>
                  <a:lnTo>
                    <a:pt x="551429" y="265126"/>
                  </a:lnTo>
                  <a:lnTo>
                    <a:pt x="559900" y="269644"/>
                  </a:lnTo>
                  <a:lnTo>
                    <a:pt x="564135" y="275291"/>
                  </a:lnTo>
                  <a:lnTo>
                    <a:pt x="564135" y="282067"/>
                  </a:lnTo>
                  <a:lnTo>
                    <a:pt x="564135" y="288844"/>
                  </a:lnTo>
                  <a:lnTo>
                    <a:pt x="559900" y="294491"/>
                  </a:lnTo>
                  <a:lnTo>
                    <a:pt x="551429" y="299008"/>
                  </a:lnTo>
                  <a:lnTo>
                    <a:pt x="299008" y="299008"/>
                  </a:lnTo>
                  <a:lnTo>
                    <a:pt x="299008" y="551429"/>
                  </a:lnTo>
                  <a:lnTo>
                    <a:pt x="294491" y="559335"/>
                  </a:lnTo>
                  <a:lnTo>
                    <a:pt x="289409" y="563288"/>
                  </a:lnTo>
                  <a:lnTo>
                    <a:pt x="283761" y="563288"/>
                  </a:lnTo>
                  <a:lnTo>
                    <a:pt x="282067" y="563288"/>
                  </a:lnTo>
                  <a:lnTo>
                    <a:pt x="280373" y="563288"/>
                  </a:lnTo>
                  <a:lnTo>
                    <a:pt x="273597" y="563288"/>
                  </a:lnTo>
                  <a:lnTo>
                    <a:pt x="268515" y="559335"/>
                  </a:lnTo>
                  <a:lnTo>
                    <a:pt x="265126" y="551429"/>
                  </a:lnTo>
                  <a:lnTo>
                    <a:pt x="265126" y="299008"/>
                  </a:lnTo>
                  <a:lnTo>
                    <a:pt x="11858" y="299008"/>
                  </a:lnTo>
                  <a:lnTo>
                    <a:pt x="3952" y="295055"/>
                  </a:lnTo>
                  <a:lnTo>
                    <a:pt x="0" y="289409"/>
                  </a:lnTo>
                  <a:lnTo>
                    <a:pt x="0" y="282067"/>
                  </a:lnTo>
                  <a:lnTo>
                    <a:pt x="0" y="29307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3473796" y="7693362"/>
            <a:ext cx="239395" cy="570230"/>
            <a:chOff x="3473796" y="7693362"/>
            <a:chExt cx="239395" cy="570230"/>
          </a:xfrm>
        </p:grpSpPr>
        <p:sp>
          <p:nvSpPr>
            <p:cNvPr id="40" name="object 40"/>
            <p:cNvSpPr/>
            <p:nvPr/>
          </p:nvSpPr>
          <p:spPr>
            <a:xfrm>
              <a:off x="3474224" y="7693787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5">
                  <a:moveTo>
                    <a:pt x="191427" y="0"/>
                  </a:moveTo>
                  <a:lnTo>
                    <a:pt x="154165" y="16090"/>
                  </a:lnTo>
                  <a:lnTo>
                    <a:pt x="138061" y="51663"/>
                  </a:lnTo>
                  <a:lnTo>
                    <a:pt x="139123" y="60719"/>
                  </a:lnTo>
                  <a:lnTo>
                    <a:pt x="165176" y="88087"/>
                  </a:lnTo>
                  <a:lnTo>
                    <a:pt x="173647" y="88087"/>
                  </a:lnTo>
                  <a:lnTo>
                    <a:pt x="210908" y="71145"/>
                  </a:lnTo>
                  <a:lnTo>
                    <a:pt x="227850" y="35572"/>
                  </a:lnTo>
                  <a:lnTo>
                    <a:pt x="226848" y="28269"/>
                  </a:lnTo>
                  <a:lnTo>
                    <a:pt x="198737" y="635"/>
                  </a:lnTo>
                  <a:lnTo>
                    <a:pt x="191427" y="0"/>
                  </a:lnTo>
                  <a:close/>
                </a:path>
                <a:path w="238125" h="569595">
                  <a:moveTo>
                    <a:pt x="182003" y="217691"/>
                  </a:moveTo>
                  <a:lnTo>
                    <a:pt x="123952" y="217691"/>
                  </a:lnTo>
                  <a:lnTo>
                    <a:pt x="128752" y="224468"/>
                  </a:lnTo>
                  <a:lnTo>
                    <a:pt x="128752" y="238020"/>
                  </a:lnTo>
                  <a:lnTo>
                    <a:pt x="128102" y="245644"/>
                  </a:lnTo>
                  <a:lnTo>
                    <a:pt x="128061" y="246121"/>
                  </a:lnTo>
                  <a:lnTo>
                    <a:pt x="126844" y="254327"/>
                  </a:lnTo>
                  <a:lnTo>
                    <a:pt x="111037" y="304938"/>
                  </a:lnTo>
                  <a:lnTo>
                    <a:pt x="85547" y="373548"/>
                  </a:lnTo>
                  <a:lnTo>
                    <a:pt x="71203" y="411030"/>
                  </a:lnTo>
                  <a:lnTo>
                    <a:pt x="60348" y="439619"/>
                  </a:lnTo>
                  <a:lnTo>
                    <a:pt x="47273" y="476571"/>
                  </a:lnTo>
                  <a:lnTo>
                    <a:pt x="45006" y="498277"/>
                  </a:lnTo>
                  <a:lnTo>
                    <a:pt x="46691" y="514265"/>
                  </a:lnTo>
                  <a:lnTo>
                    <a:pt x="68605" y="551430"/>
                  </a:lnTo>
                  <a:lnTo>
                    <a:pt x="105292" y="568106"/>
                  </a:lnTo>
                  <a:lnTo>
                    <a:pt x="118579" y="569217"/>
                  </a:lnTo>
                  <a:lnTo>
                    <a:pt x="131723" y="568106"/>
                  </a:lnTo>
                  <a:lnTo>
                    <a:pt x="132146" y="568106"/>
                  </a:lnTo>
                  <a:lnTo>
                    <a:pt x="171094" y="550583"/>
                  </a:lnTo>
                  <a:lnTo>
                    <a:pt x="185746" y="537876"/>
                  </a:lnTo>
                  <a:lnTo>
                    <a:pt x="122821" y="537876"/>
                  </a:lnTo>
                  <a:lnTo>
                    <a:pt x="116520" y="536553"/>
                  </a:lnTo>
                  <a:lnTo>
                    <a:pt x="112020" y="532582"/>
                  </a:lnTo>
                  <a:lnTo>
                    <a:pt x="109320" y="525965"/>
                  </a:lnTo>
                  <a:lnTo>
                    <a:pt x="108419" y="516700"/>
                  </a:lnTo>
                  <a:lnTo>
                    <a:pt x="108684" y="511829"/>
                  </a:lnTo>
                  <a:lnTo>
                    <a:pt x="119959" y="468683"/>
                  </a:lnTo>
                  <a:lnTo>
                    <a:pt x="137752" y="420824"/>
                  </a:lnTo>
                  <a:lnTo>
                    <a:pt x="158609" y="367354"/>
                  </a:lnTo>
                  <a:lnTo>
                    <a:pt x="167714" y="343690"/>
                  </a:lnTo>
                  <a:lnTo>
                    <a:pt x="182040" y="305149"/>
                  </a:lnTo>
                  <a:lnTo>
                    <a:pt x="193226" y="265867"/>
                  </a:lnTo>
                  <a:lnTo>
                    <a:pt x="193967" y="257502"/>
                  </a:lnTo>
                  <a:lnTo>
                    <a:pt x="192223" y="241832"/>
                  </a:lnTo>
                  <a:lnTo>
                    <a:pt x="187831" y="227856"/>
                  </a:lnTo>
                  <a:lnTo>
                    <a:pt x="182003" y="217691"/>
                  </a:lnTo>
                  <a:close/>
                </a:path>
                <a:path w="238125" h="569595">
                  <a:moveTo>
                    <a:pt x="232371" y="430301"/>
                  </a:moveTo>
                  <a:lnTo>
                    <a:pt x="212610" y="430301"/>
                  </a:lnTo>
                  <a:lnTo>
                    <a:pt x="207810" y="430866"/>
                  </a:lnTo>
                  <a:lnTo>
                    <a:pt x="205549" y="433124"/>
                  </a:lnTo>
                  <a:lnTo>
                    <a:pt x="204139" y="437078"/>
                  </a:lnTo>
                  <a:lnTo>
                    <a:pt x="202437" y="443854"/>
                  </a:lnTo>
                  <a:lnTo>
                    <a:pt x="197620" y="458095"/>
                  </a:lnTo>
                  <a:lnTo>
                    <a:pt x="181267" y="493830"/>
                  </a:lnTo>
                  <a:lnTo>
                    <a:pt x="151053" y="529689"/>
                  </a:lnTo>
                  <a:lnTo>
                    <a:pt x="127901" y="537876"/>
                  </a:lnTo>
                  <a:lnTo>
                    <a:pt x="185746" y="537876"/>
                  </a:lnTo>
                  <a:lnTo>
                    <a:pt x="215622" y="496636"/>
                  </a:lnTo>
                  <a:lnTo>
                    <a:pt x="233731" y="456083"/>
                  </a:lnTo>
                  <a:lnTo>
                    <a:pt x="238023" y="433124"/>
                  </a:lnTo>
                  <a:lnTo>
                    <a:pt x="232371" y="430301"/>
                  </a:lnTo>
                  <a:close/>
                </a:path>
                <a:path w="238125" h="569595">
                  <a:moveTo>
                    <a:pt x="116039" y="185503"/>
                  </a:moveTo>
                  <a:lnTo>
                    <a:pt x="77606" y="195669"/>
                  </a:lnTo>
                  <a:lnTo>
                    <a:pt x="43621" y="224680"/>
                  </a:lnTo>
                  <a:lnTo>
                    <a:pt x="21916" y="258932"/>
                  </a:lnTo>
                  <a:lnTo>
                    <a:pt x="4286" y="299484"/>
                  </a:lnTo>
                  <a:lnTo>
                    <a:pt x="0" y="316796"/>
                  </a:lnTo>
                  <a:lnTo>
                    <a:pt x="0" y="318490"/>
                  </a:lnTo>
                  <a:lnTo>
                    <a:pt x="1689" y="321031"/>
                  </a:lnTo>
                  <a:lnTo>
                    <a:pt x="5080" y="324420"/>
                  </a:lnTo>
                  <a:lnTo>
                    <a:pt x="27660" y="324420"/>
                  </a:lnTo>
                  <a:lnTo>
                    <a:pt x="28511" y="324138"/>
                  </a:lnTo>
                  <a:lnTo>
                    <a:pt x="30772" y="323007"/>
                  </a:lnTo>
                  <a:lnTo>
                    <a:pt x="31330" y="322444"/>
                  </a:lnTo>
                  <a:lnTo>
                    <a:pt x="31428" y="321031"/>
                  </a:lnTo>
                  <a:lnTo>
                    <a:pt x="31623" y="320466"/>
                  </a:lnTo>
                  <a:lnTo>
                    <a:pt x="32753" y="318208"/>
                  </a:lnTo>
                  <a:lnTo>
                    <a:pt x="33312" y="317361"/>
                  </a:lnTo>
                  <a:lnTo>
                    <a:pt x="33883" y="316796"/>
                  </a:lnTo>
                  <a:lnTo>
                    <a:pt x="40022" y="296149"/>
                  </a:lnTo>
                  <a:lnTo>
                    <a:pt x="56111" y="260573"/>
                  </a:lnTo>
                  <a:lnTo>
                    <a:pt x="88299" y="224680"/>
                  </a:lnTo>
                  <a:lnTo>
                    <a:pt x="112649" y="217691"/>
                  </a:lnTo>
                  <a:lnTo>
                    <a:pt x="182003" y="217691"/>
                  </a:lnTo>
                  <a:lnTo>
                    <a:pt x="180788" y="215573"/>
                  </a:lnTo>
                  <a:lnTo>
                    <a:pt x="171094" y="204985"/>
                  </a:lnTo>
                  <a:lnTo>
                    <a:pt x="159395" y="196462"/>
                  </a:lnTo>
                  <a:lnTo>
                    <a:pt x="146319" y="190374"/>
                  </a:lnTo>
                  <a:lnTo>
                    <a:pt x="131868" y="186721"/>
                  </a:lnTo>
                  <a:lnTo>
                    <a:pt x="116039" y="18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1865" y="7693362"/>
              <a:ext cx="90634" cy="8894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474220" y="7879290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92"/>
                  </a:moveTo>
                  <a:lnTo>
                    <a:pt x="11752" y="95028"/>
                  </a:lnTo>
                  <a:lnTo>
                    <a:pt x="35046" y="50240"/>
                  </a:lnTo>
                  <a:lnTo>
                    <a:pt x="65222" y="18635"/>
                  </a:lnTo>
                  <a:lnTo>
                    <a:pt x="103022" y="846"/>
                  </a:lnTo>
                  <a:lnTo>
                    <a:pt x="116045" y="0"/>
                  </a:lnTo>
                  <a:lnTo>
                    <a:pt x="131875" y="1217"/>
                  </a:lnTo>
                  <a:lnTo>
                    <a:pt x="171104" y="19482"/>
                  </a:lnTo>
                  <a:lnTo>
                    <a:pt x="192227" y="56328"/>
                  </a:lnTo>
                  <a:lnTo>
                    <a:pt x="193974" y="71999"/>
                  </a:lnTo>
                  <a:lnTo>
                    <a:pt x="193233" y="80363"/>
                  </a:lnTo>
                  <a:lnTo>
                    <a:pt x="182115" y="119434"/>
                  </a:lnTo>
                  <a:lnTo>
                    <a:pt x="167716" y="158186"/>
                  </a:lnTo>
                  <a:lnTo>
                    <a:pt x="148233" y="208374"/>
                  </a:lnTo>
                  <a:lnTo>
                    <a:pt x="137751" y="235321"/>
                  </a:lnTo>
                  <a:lnTo>
                    <a:pt x="119963" y="283179"/>
                  </a:lnTo>
                  <a:lnTo>
                    <a:pt x="109481" y="320185"/>
                  </a:lnTo>
                  <a:lnTo>
                    <a:pt x="108422" y="331196"/>
                  </a:lnTo>
                  <a:lnTo>
                    <a:pt x="109322" y="340461"/>
                  </a:lnTo>
                  <a:lnTo>
                    <a:pt x="112022" y="347078"/>
                  </a:lnTo>
                  <a:lnTo>
                    <a:pt x="116522" y="351049"/>
                  </a:lnTo>
                  <a:lnTo>
                    <a:pt x="122822" y="352373"/>
                  </a:lnTo>
                  <a:lnTo>
                    <a:pt x="127904" y="352373"/>
                  </a:lnTo>
                  <a:lnTo>
                    <a:pt x="133269" y="351525"/>
                  </a:lnTo>
                  <a:lnTo>
                    <a:pt x="138916" y="349831"/>
                  </a:lnTo>
                  <a:lnTo>
                    <a:pt x="144563" y="348137"/>
                  </a:lnTo>
                  <a:lnTo>
                    <a:pt x="175392" y="317802"/>
                  </a:lnTo>
                  <a:lnTo>
                    <a:pt x="197627" y="272591"/>
                  </a:lnTo>
                  <a:lnTo>
                    <a:pt x="204139" y="251574"/>
                  </a:lnTo>
                  <a:lnTo>
                    <a:pt x="205551" y="247620"/>
                  </a:lnTo>
                  <a:lnTo>
                    <a:pt x="206680" y="246491"/>
                  </a:lnTo>
                  <a:lnTo>
                    <a:pt x="207809" y="245362"/>
                  </a:lnTo>
                  <a:lnTo>
                    <a:pt x="212609" y="244797"/>
                  </a:lnTo>
                  <a:lnTo>
                    <a:pt x="221080" y="244797"/>
                  </a:lnTo>
                  <a:lnTo>
                    <a:pt x="232373" y="244797"/>
                  </a:lnTo>
                  <a:lnTo>
                    <a:pt x="238021" y="247620"/>
                  </a:lnTo>
                  <a:lnTo>
                    <a:pt x="238021" y="253268"/>
                  </a:lnTo>
                  <a:lnTo>
                    <a:pt x="237544" y="257450"/>
                  </a:lnTo>
                  <a:lnTo>
                    <a:pt x="221292" y="300067"/>
                  </a:lnTo>
                  <a:lnTo>
                    <a:pt x="201756" y="334267"/>
                  </a:lnTo>
                  <a:lnTo>
                    <a:pt x="171104" y="365078"/>
                  </a:lnTo>
                  <a:lnTo>
                    <a:pt x="132351" y="382549"/>
                  </a:lnTo>
                  <a:lnTo>
                    <a:pt x="118587" y="383713"/>
                  </a:lnTo>
                  <a:lnTo>
                    <a:pt x="105299" y="382602"/>
                  </a:lnTo>
                  <a:lnTo>
                    <a:pt x="68611" y="365925"/>
                  </a:lnTo>
                  <a:lnTo>
                    <a:pt x="46693" y="328761"/>
                  </a:lnTo>
                  <a:lnTo>
                    <a:pt x="44893" y="311714"/>
                  </a:lnTo>
                  <a:lnTo>
                    <a:pt x="45158" y="304620"/>
                  </a:lnTo>
                  <a:lnTo>
                    <a:pt x="60352" y="254115"/>
                  </a:lnTo>
                  <a:lnTo>
                    <a:pt x="85552" y="188045"/>
                  </a:lnTo>
                  <a:lnTo>
                    <a:pt x="99951" y="149557"/>
                  </a:lnTo>
                  <a:lnTo>
                    <a:pt x="118587" y="98310"/>
                  </a:lnTo>
                  <a:lnTo>
                    <a:pt x="128063" y="60617"/>
                  </a:lnTo>
                  <a:lnTo>
                    <a:pt x="128751" y="52517"/>
                  </a:lnTo>
                  <a:lnTo>
                    <a:pt x="128751" y="38964"/>
                  </a:lnTo>
                  <a:lnTo>
                    <a:pt x="123951" y="32187"/>
                  </a:lnTo>
                  <a:lnTo>
                    <a:pt x="114351" y="32187"/>
                  </a:lnTo>
                  <a:lnTo>
                    <a:pt x="112657" y="32187"/>
                  </a:lnTo>
                  <a:lnTo>
                    <a:pt x="76922" y="47911"/>
                  </a:lnTo>
                  <a:lnTo>
                    <a:pt x="47434" y="91904"/>
                  </a:lnTo>
                  <a:lnTo>
                    <a:pt x="33882" y="131292"/>
                  </a:lnTo>
                  <a:lnTo>
                    <a:pt x="33317" y="131857"/>
                  </a:lnTo>
                  <a:lnTo>
                    <a:pt x="32752" y="132704"/>
                  </a:lnTo>
                  <a:lnTo>
                    <a:pt x="32187" y="133833"/>
                  </a:lnTo>
                  <a:lnTo>
                    <a:pt x="31623" y="134963"/>
                  </a:lnTo>
                  <a:lnTo>
                    <a:pt x="31340" y="135810"/>
                  </a:lnTo>
                  <a:lnTo>
                    <a:pt x="31340" y="136375"/>
                  </a:lnTo>
                  <a:lnTo>
                    <a:pt x="31340" y="136940"/>
                  </a:lnTo>
                  <a:lnTo>
                    <a:pt x="30776" y="137504"/>
                  </a:lnTo>
                  <a:lnTo>
                    <a:pt x="29646" y="138069"/>
                  </a:lnTo>
                  <a:lnTo>
                    <a:pt x="28517" y="138634"/>
                  </a:lnTo>
                  <a:lnTo>
                    <a:pt x="27670" y="138916"/>
                  </a:lnTo>
                  <a:lnTo>
                    <a:pt x="27105" y="138916"/>
                  </a:lnTo>
                  <a:lnTo>
                    <a:pt x="26540" y="138916"/>
                  </a:lnTo>
                  <a:lnTo>
                    <a:pt x="5082" y="138916"/>
                  </a:lnTo>
                  <a:lnTo>
                    <a:pt x="1694" y="135528"/>
                  </a:lnTo>
                  <a:lnTo>
                    <a:pt x="0" y="132986"/>
                  </a:lnTo>
                  <a:lnTo>
                    <a:pt x="0" y="13129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2">
            <a:extLst>
              <a:ext uri="{FF2B5EF4-FFF2-40B4-BE49-F238E27FC236}">
                <a16:creationId xmlns:a16="http://schemas.microsoft.com/office/drawing/2014/main" id="{DA10115B-82AB-58E1-350E-D276015046C3}"/>
              </a:ext>
            </a:extLst>
          </p:cNvPr>
          <p:cNvSpPr/>
          <p:nvPr/>
        </p:nvSpPr>
        <p:spPr>
          <a:xfrm>
            <a:off x="6668563" y="4927267"/>
            <a:ext cx="2983865" cy="51435"/>
          </a:xfrm>
          <a:custGeom>
            <a:avLst/>
            <a:gdLst/>
            <a:ahLst/>
            <a:cxnLst/>
            <a:rect l="l" t="t" r="r" b="b"/>
            <a:pathLst>
              <a:path w="2983865" h="51435">
                <a:moveTo>
                  <a:pt x="2983598" y="0"/>
                </a:moveTo>
                <a:lnTo>
                  <a:pt x="0" y="0"/>
                </a:lnTo>
                <a:lnTo>
                  <a:pt x="0" y="50827"/>
                </a:lnTo>
                <a:lnTo>
                  <a:pt x="2983598" y="50827"/>
                </a:lnTo>
                <a:lnTo>
                  <a:pt x="298359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3">
            <a:extLst>
              <a:ext uri="{FF2B5EF4-FFF2-40B4-BE49-F238E27FC236}">
                <a16:creationId xmlns:a16="http://schemas.microsoft.com/office/drawing/2014/main" id="{8DAF5161-3A3A-B47E-EE7E-A839C97CFD32}"/>
              </a:ext>
            </a:extLst>
          </p:cNvPr>
          <p:cNvGrpSpPr/>
          <p:nvPr/>
        </p:nvGrpSpPr>
        <p:grpSpPr>
          <a:xfrm>
            <a:off x="6789289" y="4027199"/>
            <a:ext cx="292735" cy="565150"/>
            <a:chOff x="2051545" y="1122645"/>
            <a:chExt cx="292735" cy="565150"/>
          </a:xfrm>
        </p:grpSpPr>
        <p:sp>
          <p:nvSpPr>
            <p:cNvPr id="45" name="object 4">
              <a:extLst>
                <a:ext uri="{FF2B5EF4-FFF2-40B4-BE49-F238E27FC236}">
                  <a16:creationId xmlns:a16="http://schemas.microsoft.com/office/drawing/2014/main" id="{8324FB5C-B5C6-7D4C-5BA2-429B2C74A3D1}"/>
                </a:ext>
              </a:extLst>
            </p:cNvPr>
            <p:cNvSpPr/>
            <p:nvPr/>
          </p:nvSpPr>
          <p:spPr>
            <a:xfrm>
              <a:off x="2051964" y="1123061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76199" y="0"/>
                  </a:moveTo>
                  <a:lnTo>
                    <a:pt x="165468" y="0"/>
                  </a:lnTo>
                  <a:lnTo>
                    <a:pt x="162090" y="850"/>
                  </a:lnTo>
                  <a:lnTo>
                    <a:pt x="160959" y="2540"/>
                  </a:lnTo>
                  <a:lnTo>
                    <a:pt x="155661" y="7205"/>
                  </a:lnTo>
                  <a:lnTo>
                    <a:pt x="118595" y="30926"/>
                  </a:lnTo>
                  <a:lnTo>
                    <a:pt x="72487" y="46438"/>
                  </a:lnTo>
                  <a:lnTo>
                    <a:pt x="16090" y="54216"/>
                  </a:lnTo>
                  <a:lnTo>
                    <a:pt x="0" y="54216"/>
                  </a:lnTo>
                  <a:lnTo>
                    <a:pt x="0" y="93192"/>
                  </a:lnTo>
                  <a:lnTo>
                    <a:pt x="16090" y="93192"/>
                  </a:lnTo>
                  <a:lnTo>
                    <a:pt x="29328" y="92185"/>
                  </a:lnTo>
                  <a:lnTo>
                    <a:pt x="75604" y="85139"/>
                  </a:lnTo>
                  <a:lnTo>
                    <a:pt x="110121" y="74549"/>
                  </a:lnTo>
                  <a:lnTo>
                    <a:pt x="110121" y="512521"/>
                  </a:lnTo>
                  <a:lnTo>
                    <a:pt x="109562" y="511949"/>
                  </a:lnTo>
                  <a:lnTo>
                    <a:pt x="107873" y="513080"/>
                  </a:lnTo>
                  <a:lnTo>
                    <a:pt x="102222" y="518731"/>
                  </a:lnTo>
                  <a:lnTo>
                    <a:pt x="100533" y="520141"/>
                  </a:lnTo>
                  <a:lnTo>
                    <a:pt x="99402" y="520141"/>
                  </a:lnTo>
                  <a:lnTo>
                    <a:pt x="89230" y="522960"/>
                  </a:lnTo>
                  <a:lnTo>
                    <a:pt x="84708" y="523811"/>
                  </a:lnTo>
                  <a:lnTo>
                    <a:pt x="74549" y="524941"/>
                  </a:lnTo>
                  <a:lnTo>
                    <a:pt x="67487" y="525221"/>
                  </a:lnTo>
                  <a:lnTo>
                    <a:pt x="4241" y="525221"/>
                  </a:lnTo>
                  <a:lnTo>
                    <a:pt x="4241" y="564197"/>
                  </a:lnTo>
                  <a:lnTo>
                    <a:pt x="14401" y="564197"/>
                  </a:lnTo>
                  <a:lnTo>
                    <a:pt x="29386" y="563082"/>
                  </a:lnTo>
                  <a:lnTo>
                    <a:pt x="56548" y="562289"/>
                  </a:lnTo>
                  <a:lnTo>
                    <a:pt x="95885" y="561815"/>
                  </a:lnTo>
                  <a:lnTo>
                    <a:pt x="147396" y="561657"/>
                  </a:lnTo>
                  <a:lnTo>
                    <a:pt x="199655" y="561815"/>
                  </a:lnTo>
                  <a:lnTo>
                    <a:pt x="239523" y="562289"/>
                  </a:lnTo>
                  <a:lnTo>
                    <a:pt x="267002" y="563082"/>
                  </a:lnTo>
                  <a:lnTo>
                    <a:pt x="282092" y="564197"/>
                  </a:lnTo>
                  <a:lnTo>
                    <a:pt x="291414" y="564197"/>
                  </a:lnTo>
                  <a:lnTo>
                    <a:pt x="291414" y="525221"/>
                  </a:lnTo>
                  <a:lnTo>
                    <a:pt x="269392" y="525221"/>
                  </a:lnTo>
                  <a:lnTo>
                    <a:pt x="238047" y="524800"/>
                  </a:lnTo>
                  <a:lnTo>
                    <a:pt x="199364" y="521271"/>
                  </a:lnTo>
                  <a:lnTo>
                    <a:pt x="185521" y="258381"/>
                  </a:lnTo>
                  <a:lnTo>
                    <a:pt x="185521" y="5092"/>
                  </a:lnTo>
                  <a:lnTo>
                    <a:pt x="181000" y="1701"/>
                  </a:lnTo>
                  <a:lnTo>
                    <a:pt x="1761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5">
              <a:extLst>
                <a:ext uri="{FF2B5EF4-FFF2-40B4-BE49-F238E27FC236}">
                  <a16:creationId xmlns:a16="http://schemas.microsoft.com/office/drawing/2014/main" id="{6C7BE5A2-8E7E-9868-23B5-E8902D768EF3}"/>
                </a:ext>
              </a:extLst>
            </p:cNvPr>
            <p:cNvSpPr/>
            <p:nvPr/>
          </p:nvSpPr>
          <p:spPr>
            <a:xfrm>
              <a:off x="2051969" y="1123068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10127" y="74547"/>
                  </a:moveTo>
                  <a:lnTo>
                    <a:pt x="65229" y="87254"/>
                  </a:lnTo>
                  <a:lnTo>
                    <a:pt x="16095" y="93184"/>
                  </a:lnTo>
                  <a:lnTo>
                    <a:pt x="0" y="93184"/>
                  </a:lnTo>
                  <a:lnTo>
                    <a:pt x="0" y="54216"/>
                  </a:lnTo>
                  <a:lnTo>
                    <a:pt x="16095" y="54216"/>
                  </a:lnTo>
                  <a:lnTo>
                    <a:pt x="35632" y="52787"/>
                  </a:lnTo>
                  <a:lnTo>
                    <a:pt x="89795" y="41509"/>
                  </a:lnTo>
                  <a:lnTo>
                    <a:pt x="129187" y="25943"/>
                  </a:lnTo>
                  <a:lnTo>
                    <a:pt x="160955" y="2541"/>
                  </a:lnTo>
                  <a:lnTo>
                    <a:pt x="162084" y="847"/>
                  </a:lnTo>
                  <a:lnTo>
                    <a:pt x="165472" y="0"/>
                  </a:lnTo>
                  <a:lnTo>
                    <a:pt x="171120" y="0"/>
                  </a:lnTo>
                  <a:lnTo>
                    <a:pt x="176203" y="0"/>
                  </a:lnTo>
                  <a:lnTo>
                    <a:pt x="181004" y="1694"/>
                  </a:lnTo>
                  <a:lnTo>
                    <a:pt x="185521" y="5082"/>
                  </a:lnTo>
                  <a:lnTo>
                    <a:pt x="185521" y="258375"/>
                  </a:lnTo>
                  <a:lnTo>
                    <a:pt x="186369" y="512514"/>
                  </a:lnTo>
                  <a:lnTo>
                    <a:pt x="190322" y="516468"/>
                  </a:lnTo>
                  <a:lnTo>
                    <a:pt x="193711" y="519009"/>
                  </a:lnTo>
                  <a:lnTo>
                    <a:pt x="196534" y="520138"/>
                  </a:lnTo>
                  <a:lnTo>
                    <a:pt x="199358" y="521268"/>
                  </a:lnTo>
                  <a:lnTo>
                    <a:pt x="238044" y="524798"/>
                  </a:lnTo>
                  <a:lnTo>
                    <a:pt x="269387" y="525221"/>
                  </a:lnTo>
                  <a:lnTo>
                    <a:pt x="291413" y="525221"/>
                  </a:lnTo>
                  <a:lnTo>
                    <a:pt x="291413" y="564189"/>
                  </a:lnTo>
                  <a:lnTo>
                    <a:pt x="282094" y="564189"/>
                  </a:lnTo>
                  <a:lnTo>
                    <a:pt x="267005" y="563077"/>
                  </a:lnTo>
                  <a:lnTo>
                    <a:pt x="239526" y="562283"/>
                  </a:lnTo>
                  <a:lnTo>
                    <a:pt x="199658" y="561807"/>
                  </a:lnTo>
                  <a:lnTo>
                    <a:pt x="147400" y="561648"/>
                  </a:lnTo>
                  <a:lnTo>
                    <a:pt x="95884" y="561807"/>
                  </a:lnTo>
                  <a:lnTo>
                    <a:pt x="56545" y="562283"/>
                  </a:lnTo>
                  <a:lnTo>
                    <a:pt x="29384" y="563077"/>
                  </a:lnTo>
                  <a:lnTo>
                    <a:pt x="14401" y="564189"/>
                  </a:lnTo>
                  <a:lnTo>
                    <a:pt x="4235" y="564189"/>
                  </a:lnTo>
                  <a:lnTo>
                    <a:pt x="4235" y="525221"/>
                  </a:lnTo>
                  <a:lnTo>
                    <a:pt x="26261" y="525221"/>
                  </a:lnTo>
                  <a:lnTo>
                    <a:pt x="35261" y="525221"/>
                  </a:lnTo>
                  <a:lnTo>
                    <a:pt x="43627" y="525221"/>
                  </a:lnTo>
                  <a:lnTo>
                    <a:pt x="51357" y="525221"/>
                  </a:lnTo>
                  <a:lnTo>
                    <a:pt x="58452" y="525221"/>
                  </a:lnTo>
                  <a:lnTo>
                    <a:pt x="67488" y="525221"/>
                  </a:lnTo>
                  <a:lnTo>
                    <a:pt x="74547" y="524939"/>
                  </a:lnTo>
                  <a:lnTo>
                    <a:pt x="79630" y="524374"/>
                  </a:lnTo>
                  <a:lnTo>
                    <a:pt x="84713" y="523809"/>
                  </a:lnTo>
                  <a:lnTo>
                    <a:pt x="89230" y="522962"/>
                  </a:lnTo>
                  <a:lnTo>
                    <a:pt x="93184" y="521833"/>
                  </a:lnTo>
                  <a:lnTo>
                    <a:pt x="97138" y="520703"/>
                  </a:lnTo>
                  <a:lnTo>
                    <a:pt x="99396" y="520138"/>
                  </a:lnTo>
                  <a:lnTo>
                    <a:pt x="99961" y="520138"/>
                  </a:lnTo>
                  <a:lnTo>
                    <a:pt x="100526" y="520138"/>
                  </a:lnTo>
                  <a:lnTo>
                    <a:pt x="102220" y="518727"/>
                  </a:lnTo>
                  <a:lnTo>
                    <a:pt x="105044" y="515903"/>
                  </a:lnTo>
                  <a:lnTo>
                    <a:pt x="107867" y="513079"/>
                  </a:lnTo>
                  <a:lnTo>
                    <a:pt x="109562" y="511950"/>
                  </a:lnTo>
                  <a:lnTo>
                    <a:pt x="110127" y="512514"/>
                  </a:lnTo>
                  <a:lnTo>
                    <a:pt x="110127" y="7454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6">
            <a:extLst>
              <a:ext uri="{FF2B5EF4-FFF2-40B4-BE49-F238E27FC236}">
                <a16:creationId xmlns:a16="http://schemas.microsoft.com/office/drawing/2014/main" id="{FEF02A48-08DA-CF54-23F5-CD878002A56E}"/>
              </a:ext>
            </a:extLst>
          </p:cNvPr>
          <p:cNvGrpSpPr/>
          <p:nvPr/>
        </p:nvGrpSpPr>
        <p:grpSpPr>
          <a:xfrm>
            <a:off x="7378036" y="4097511"/>
            <a:ext cx="565150" cy="564515"/>
            <a:chOff x="2640292" y="1192957"/>
            <a:chExt cx="565150" cy="564515"/>
          </a:xfrm>
        </p:grpSpPr>
        <p:sp>
          <p:nvSpPr>
            <p:cNvPr id="48" name="object 7">
              <a:extLst>
                <a:ext uri="{FF2B5EF4-FFF2-40B4-BE49-F238E27FC236}">
                  <a16:creationId xmlns:a16="http://schemas.microsoft.com/office/drawing/2014/main" id="{2551152A-621C-4664-00C0-BE550FEB6AAF}"/>
                </a:ext>
              </a:extLst>
            </p:cNvPr>
            <p:cNvSpPr/>
            <p:nvPr/>
          </p:nvSpPr>
          <p:spPr>
            <a:xfrm>
              <a:off x="2640723" y="1193380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80">
                  <a:moveTo>
                    <a:pt x="299034" y="299034"/>
                  </a:moveTo>
                  <a:lnTo>
                    <a:pt x="265150" y="299034"/>
                  </a:lnTo>
                  <a:lnTo>
                    <a:pt x="265150" y="551472"/>
                  </a:lnTo>
                  <a:lnTo>
                    <a:pt x="268541" y="559384"/>
                  </a:lnTo>
                  <a:lnTo>
                    <a:pt x="273621" y="563333"/>
                  </a:lnTo>
                  <a:lnTo>
                    <a:pt x="289432" y="563333"/>
                  </a:lnTo>
                  <a:lnTo>
                    <a:pt x="294513" y="559384"/>
                  </a:lnTo>
                  <a:lnTo>
                    <a:pt x="299034" y="551472"/>
                  </a:lnTo>
                  <a:lnTo>
                    <a:pt x="299034" y="299034"/>
                  </a:lnTo>
                  <a:close/>
                </a:path>
                <a:path w="564514" h="563880">
                  <a:moveTo>
                    <a:pt x="551484" y="265150"/>
                  </a:moveTo>
                  <a:lnTo>
                    <a:pt x="11861" y="265150"/>
                  </a:lnTo>
                  <a:lnTo>
                    <a:pt x="3949" y="269100"/>
                  </a:lnTo>
                  <a:lnTo>
                    <a:pt x="0" y="274751"/>
                  </a:lnTo>
                  <a:lnTo>
                    <a:pt x="0" y="289432"/>
                  </a:lnTo>
                  <a:lnTo>
                    <a:pt x="3949" y="295084"/>
                  </a:lnTo>
                  <a:lnTo>
                    <a:pt x="11861" y="299034"/>
                  </a:lnTo>
                  <a:lnTo>
                    <a:pt x="551484" y="299034"/>
                  </a:lnTo>
                  <a:lnTo>
                    <a:pt x="559955" y="294513"/>
                  </a:lnTo>
                  <a:lnTo>
                    <a:pt x="564184" y="288861"/>
                  </a:lnTo>
                  <a:lnTo>
                    <a:pt x="564184" y="275310"/>
                  </a:lnTo>
                  <a:lnTo>
                    <a:pt x="559955" y="269659"/>
                  </a:lnTo>
                  <a:lnTo>
                    <a:pt x="551484" y="265150"/>
                  </a:lnTo>
                  <a:close/>
                </a:path>
                <a:path w="564514" h="563880">
                  <a:moveTo>
                    <a:pt x="289432" y="0"/>
                  </a:moveTo>
                  <a:lnTo>
                    <a:pt x="277012" y="0"/>
                  </a:lnTo>
                  <a:lnTo>
                    <a:pt x="271640" y="3670"/>
                  </a:lnTo>
                  <a:lnTo>
                    <a:pt x="266001" y="11010"/>
                  </a:lnTo>
                  <a:lnTo>
                    <a:pt x="265150" y="138074"/>
                  </a:lnTo>
                  <a:lnTo>
                    <a:pt x="265150" y="265150"/>
                  </a:lnTo>
                  <a:lnTo>
                    <a:pt x="299034" y="265150"/>
                  </a:lnTo>
                  <a:lnTo>
                    <a:pt x="299034" y="12700"/>
                  </a:lnTo>
                  <a:lnTo>
                    <a:pt x="295084" y="4229"/>
                  </a:lnTo>
                  <a:lnTo>
                    <a:pt x="289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8">
              <a:extLst>
                <a:ext uri="{FF2B5EF4-FFF2-40B4-BE49-F238E27FC236}">
                  <a16:creationId xmlns:a16="http://schemas.microsoft.com/office/drawing/2014/main" id="{341A9C4A-3F1C-55DA-8353-D18E44E095E1}"/>
                </a:ext>
              </a:extLst>
            </p:cNvPr>
            <p:cNvSpPr/>
            <p:nvPr/>
          </p:nvSpPr>
          <p:spPr>
            <a:xfrm>
              <a:off x="2640715" y="1193380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80">
                  <a:moveTo>
                    <a:pt x="0" y="293107"/>
                  </a:moveTo>
                  <a:lnTo>
                    <a:pt x="0" y="289437"/>
                  </a:lnTo>
                  <a:lnTo>
                    <a:pt x="0" y="282094"/>
                  </a:lnTo>
                  <a:lnTo>
                    <a:pt x="0" y="274752"/>
                  </a:lnTo>
                  <a:lnTo>
                    <a:pt x="3953" y="269105"/>
                  </a:lnTo>
                  <a:lnTo>
                    <a:pt x="11859" y="265152"/>
                  </a:lnTo>
                  <a:lnTo>
                    <a:pt x="265152" y="265152"/>
                  </a:lnTo>
                  <a:lnTo>
                    <a:pt x="265152" y="138082"/>
                  </a:lnTo>
                  <a:lnTo>
                    <a:pt x="265999" y="11012"/>
                  </a:lnTo>
                  <a:lnTo>
                    <a:pt x="271647" y="3670"/>
                  </a:lnTo>
                  <a:lnTo>
                    <a:pt x="277012" y="0"/>
                  </a:lnTo>
                  <a:lnTo>
                    <a:pt x="282094" y="0"/>
                  </a:lnTo>
                  <a:lnTo>
                    <a:pt x="289437" y="0"/>
                  </a:lnTo>
                  <a:lnTo>
                    <a:pt x="295083" y="4235"/>
                  </a:lnTo>
                  <a:lnTo>
                    <a:pt x="299037" y="12706"/>
                  </a:lnTo>
                  <a:lnTo>
                    <a:pt x="299037" y="265152"/>
                  </a:lnTo>
                  <a:lnTo>
                    <a:pt x="551482" y="265152"/>
                  </a:lnTo>
                  <a:lnTo>
                    <a:pt x="559954" y="269670"/>
                  </a:lnTo>
                  <a:lnTo>
                    <a:pt x="564189" y="275317"/>
                  </a:lnTo>
                  <a:lnTo>
                    <a:pt x="564189" y="282094"/>
                  </a:lnTo>
                  <a:lnTo>
                    <a:pt x="564189" y="288871"/>
                  </a:lnTo>
                  <a:lnTo>
                    <a:pt x="559954" y="294519"/>
                  </a:lnTo>
                  <a:lnTo>
                    <a:pt x="551482" y="299037"/>
                  </a:lnTo>
                  <a:lnTo>
                    <a:pt x="299037" y="299037"/>
                  </a:lnTo>
                  <a:lnTo>
                    <a:pt x="299037" y="551482"/>
                  </a:lnTo>
                  <a:lnTo>
                    <a:pt x="294519" y="559389"/>
                  </a:lnTo>
                  <a:lnTo>
                    <a:pt x="289437" y="563342"/>
                  </a:lnTo>
                  <a:lnTo>
                    <a:pt x="283789" y="563342"/>
                  </a:lnTo>
                  <a:lnTo>
                    <a:pt x="282094" y="563342"/>
                  </a:lnTo>
                  <a:lnTo>
                    <a:pt x="280400" y="563342"/>
                  </a:lnTo>
                  <a:lnTo>
                    <a:pt x="273623" y="563342"/>
                  </a:lnTo>
                  <a:lnTo>
                    <a:pt x="268540" y="559389"/>
                  </a:lnTo>
                  <a:lnTo>
                    <a:pt x="265152" y="551482"/>
                  </a:lnTo>
                  <a:lnTo>
                    <a:pt x="265152" y="299037"/>
                  </a:lnTo>
                  <a:lnTo>
                    <a:pt x="11859" y="299037"/>
                  </a:lnTo>
                  <a:lnTo>
                    <a:pt x="3953" y="295083"/>
                  </a:lnTo>
                  <a:lnTo>
                    <a:pt x="0" y="289437"/>
                  </a:lnTo>
                  <a:lnTo>
                    <a:pt x="0" y="282094"/>
                  </a:lnTo>
                  <a:lnTo>
                    <a:pt x="0" y="29310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0" name="object 9">
            <a:extLst>
              <a:ext uri="{FF2B5EF4-FFF2-40B4-BE49-F238E27FC236}">
                <a16:creationId xmlns:a16="http://schemas.microsoft.com/office/drawing/2014/main" id="{B4178D0E-EBB1-CF82-8AC4-717D255B9FB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39569" y="3866665"/>
            <a:ext cx="1325771" cy="848400"/>
          </a:xfrm>
          <a:prstGeom prst="rect">
            <a:avLst/>
          </a:prstGeom>
        </p:spPr>
      </p:pic>
      <p:grpSp>
        <p:nvGrpSpPr>
          <p:cNvPr id="51" name="object 10">
            <a:extLst>
              <a:ext uri="{FF2B5EF4-FFF2-40B4-BE49-F238E27FC236}">
                <a16:creationId xmlns:a16="http://schemas.microsoft.com/office/drawing/2014/main" id="{03838BC2-7775-1DC0-BF62-8F3AB7DED86B}"/>
              </a:ext>
            </a:extLst>
          </p:cNvPr>
          <p:cNvGrpSpPr/>
          <p:nvPr/>
        </p:nvGrpSpPr>
        <p:grpSpPr>
          <a:xfrm>
            <a:off x="6789289" y="5268243"/>
            <a:ext cx="292735" cy="565150"/>
            <a:chOff x="2051545" y="2363689"/>
            <a:chExt cx="292735" cy="565150"/>
          </a:xfrm>
        </p:grpSpPr>
        <p:sp>
          <p:nvSpPr>
            <p:cNvPr id="52" name="object 11">
              <a:extLst>
                <a:ext uri="{FF2B5EF4-FFF2-40B4-BE49-F238E27FC236}">
                  <a16:creationId xmlns:a16="http://schemas.microsoft.com/office/drawing/2014/main" id="{634FD5E3-F362-753E-BFD4-16A15170BB91}"/>
                </a:ext>
              </a:extLst>
            </p:cNvPr>
            <p:cNvSpPr/>
            <p:nvPr/>
          </p:nvSpPr>
          <p:spPr>
            <a:xfrm>
              <a:off x="2051964" y="2364117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76199" y="0"/>
                  </a:moveTo>
                  <a:lnTo>
                    <a:pt x="165468" y="0"/>
                  </a:lnTo>
                  <a:lnTo>
                    <a:pt x="162090" y="838"/>
                  </a:lnTo>
                  <a:lnTo>
                    <a:pt x="160959" y="2540"/>
                  </a:lnTo>
                  <a:lnTo>
                    <a:pt x="155661" y="7197"/>
                  </a:lnTo>
                  <a:lnTo>
                    <a:pt x="118595" y="30913"/>
                  </a:lnTo>
                  <a:lnTo>
                    <a:pt x="72487" y="46427"/>
                  </a:lnTo>
                  <a:lnTo>
                    <a:pt x="16090" y="54216"/>
                  </a:lnTo>
                  <a:lnTo>
                    <a:pt x="0" y="54216"/>
                  </a:lnTo>
                  <a:lnTo>
                    <a:pt x="0" y="93179"/>
                  </a:lnTo>
                  <a:lnTo>
                    <a:pt x="16090" y="93179"/>
                  </a:lnTo>
                  <a:lnTo>
                    <a:pt x="29328" y="92172"/>
                  </a:lnTo>
                  <a:lnTo>
                    <a:pt x="75604" y="85132"/>
                  </a:lnTo>
                  <a:lnTo>
                    <a:pt x="110121" y="74536"/>
                  </a:lnTo>
                  <a:lnTo>
                    <a:pt x="110121" y="512508"/>
                  </a:lnTo>
                  <a:lnTo>
                    <a:pt x="109562" y="511949"/>
                  </a:lnTo>
                  <a:lnTo>
                    <a:pt x="107873" y="513080"/>
                  </a:lnTo>
                  <a:lnTo>
                    <a:pt x="102222" y="518718"/>
                  </a:lnTo>
                  <a:lnTo>
                    <a:pt x="100533" y="520128"/>
                  </a:lnTo>
                  <a:lnTo>
                    <a:pt x="99402" y="520128"/>
                  </a:lnTo>
                  <a:lnTo>
                    <a:pt x="89230" y="522960"/>
                  </a:lnTo>
                  <a:lnTo>
                    <a:pt x="84708" y="523798"/>
                  </a:lnTo>
                  <a:lnTo>
                    <a:pt x="74549" y="524929"/>
                  </a:lnTo>
                  <a:lnTo>
                    <a:pt x="67487" y="525221"/>
                  </a:lnTo>
                  <a:lnTo>
                    <a:pt x="4241" y="525221"/>
                  </a:lnTo>
                  <a:lnTo>
                    <a:pt x="4241" y="564184"/>
                  </a:lnTo>
                  <a:lnTo>
                    <a:pt x="14401" y="564184"/>
                  </a:lnTo>
                  <a:lnTo>
                    <a:pt x="29386" y="563075"/>
                  </a:lnTo>
                  <a:lnTo>
                    <a:pt x="56548" y="562281"/>
                  </a:lnTo>
                  <a:lnTo>
                    <a:pt x="95885" y="561804"/>
                  </a:lnTo>
                  <a:lnTo>
                    <a:pt x="147396" y="561644"/>
                  </a:lnTo>
                  <a:lnTo>
                    <a:pt x="199655" y="561804"/>
                  </a:lnTo>
                  <a:lnTo>
                    <a:pt x="239523" y="562281"/>
                  </a:lnTo>
                  <a:lnTo>
                    <a:pt x="267002" y="563075"/>
                  </a:lnTo>
                  <a:lnTo>
                    <a:pt x="282092" y="564184"/>
                  </a:lnTo>
                  <a:lnTo>
                    <a:pt x="291414" y="564184"/>
                  </a:lnTo>
                  <a:lnTo>
                    <a:pt x="291414" y="525221"/>
                  </a:lnTo>
                  <a:lnTo>
                    <a:pt x="269392" y="525221"/>
                  </a:lnTo>
                  <a:lnTo>
                    <a:pt x="238047" y="524794"/>
                  </a:lnTo>
                  <a:lnTo>
                    <a:pt x="199364" y="521258"/>
                  </a:lnTo>
                  <a:lnTo>
                    <a:pt x="185521" y="258368"/>
                  </a:lnTo>
                  <a:lnTo>
                    <a:pt x="185521" y="5080"/>
                  </a:lnTo>
                  <a:lnTo>
                    <a:pt x="181000" y="1689"/>
                  </a:lnTo>
                  <a:lnTo>
                    <a:pt x="1761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12">
              <a:extLst>
                <a:ext uri="{FF2B5EF4-FFF2-40B4-BE49-F238E27FC236}">
                  <a16:creationId xmlns:a16="http://schemas.microsoft.com/office/drawing/2014/main" id="{9BDB3712-4A94-AFB6-1959-9C7C21CE06BC}"/>
                </a:ext>
              </a:extLst>
            </p:cNvPr>
            <p:cNvSpPr/>
            <p:nvPr/>
          </p:nvSpPr>
          <p:spPr>
            <a:xfrm>
              <a:off x="2051969" y="2364112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10127" y="74547"/>
                  </a:moveTo>
                  <a:lnTo>
                    <a:pt x="65229" y="87254"/>
                  </a:lnTo>
                  <a:lnTo>
                    <a:pt x="16095" y="93184"/>
                  </a:lnTo>
                  <a:lnTo>
                    <a:pt x="0" y="93184"/>
                  </a:lnTo>
                  <a:lnTo>
                    <a:pt x="0" y="54216"/>
                  </a:lnTo>
                  <a:lnTo>
                    <a:pt x="16095" y="54216"/>
                  </a:lnTo>
                  <a:lnTo>
                    <a:pt x="35632" y="52787"/>
                  </a:lnTo>
                  <a:lnTo>
                    <a:pt x="89795" y="41509"/>
                  </a:lnTo>
                  <a:lnTo>
                    <a:pt x="129187" y="25943"/>
                  </a:lnTo>
                  <a:lnTo>
                    <a:pt x="160955" y="2541"/>
                  </a:lnTo>
                  <a:lnTo>
                    <a:pt x="162084" y="847"/>
                  </a:lnTo>
                  <a:lnTo>
                    <a:pt x="165472" y="0"/>
                  </a:lnTo>
                  <a:lnTo>
                    <a:pt x="171120" y="0"/>
                  </a:lnTo>
                  <a:lnTo>
                    <a:pt x="176203" y="0"/>
                  </a:lnTo>
                  <a:lnTo>
                    <a:pt x="181004" y="1694"/>
                  </a:lnTo>
                  <a:lnTo>
                    <a:pt x="185521" y="5082"/>
                  </a:lnTo>
                  <a:lnTo>
                    <a:pt x="185521" y="258375"/>
                  </a:lnTo>
                  <a:lnTo>
                    <a:pt x="186369" y="512514"/>
                  </a:lnTo>
                  <a:lnTo>
                    <a:pt x="190322" y="516468"/>
                  </a:lnTo>
                  <a:lnTo>
                    <a:pt x="193711" y="519009"/>
                  </a:lnTo>
                  <a:lnTo>
                    <a:pt x="196534" y="520138"/>
                  </a:lnTo>
                  <a:lnTo>
                    <a:pt x="199358" y="521268"/>
                  </a:lnTo>
                  <a:lnTo>
                    <a:pt x="238044" y="524798"/>
                  </a:lnTo>
                  <a:lnTo>
                    <a:pt x="269387" y="525221"/>
                  </a:lnTo>
                  <a:lnTo>
                    <a:pt x="291413" y="525221"/>
                  </a:lnTo>
                  <a:lnTo>
                    <a:pt x="291413" y="564189"/>
                  </a:lnTo>
                  <a:lnTo>
                    <a:pt x="282094" y="564189"/>
                  </a:lnTo>
                  <a:lnTo>
                    <a:pt x="267005" y="563077"/>
                  </a:lnTo>
                  <a:lnTo>
                    <a:pt x="239526" y="562283"/>
                  </a:lnTo>
                  <a:lnTo>
                    <a:pt x="199658" y="561807"/>
                  </a:lnTo>
                  <a:lnTo>
                    <a:pt x="147400" y="561648"/>
                  </a:lnTo>
                  <a:lnTo>
                    <a:pt x="95884" y="561807"/>
                  </a:lnTo>
                  <a:lnTo>
                    <a:pt x="56545" y="562283"/>
                  </a:lnTo>
                  <a:lnTo>
                    <a:pt x="29384" y="563077"/>
                  </a:lnTo>
                  <a:lnTo>
                    <a:pt x="14401" y="564189"/>
                  </a:lnTo>
                  <a:lnTo>
                    <a:pt x="4235" y="564189"/>
                  </a:lnTo>
                  <a:lnTo>
                    <a:pt x="4235" y="525221"/>
                  </a:lnTo>
                  <a:lnTo>
                    <a:pt x="26261" y="525221"/>
                  </a:lnTo>
                  <a:lnTo>
                    <a:pt x="35261" y="525221"/>
                  </a:lnTo>
                  <a:lnTo>
                    <a:pt x="43627" y="525221"/>
                  </a:lnTo>
                  <a:lnTo>
                    <a:pt x="51357" y="525221"/>
                  </a:lnTo>
                  <a:lnTo>
                    <a:pt x="58452" y="525221"/>
                  </a:lnTo>
                  <a:lnTo>
                    <a:pt x="67488" y="525221"/>
                  </a:lnTo>
                  <a:lnTo>
                    <a:pt x="74547" y="524939"/>
                  </a:lnTo>
                  <a:lnTo>
                    <a:pt x="79630" y="524374"/>
                  </a:lnTo>
                  <a:lnTo>
                    <a:pt x="84713" y="523809"/>
                  </a:lnTo>
                  <a:lnTo>
                    <a:pt x="89230" y="522962"/>
                  </a:lnTo>
                  <a:lnTo>
                    <a:pt x="93184" y="521833"/>
                  </a:lnTo>
                  <a:lnTo>
                    <a:pt x="97138" y="520703"/>
                  </a:lnTo>
                  <a:lnTo>
                    <a:pt x="99396" y="520138"/>
                  </a:lnTo>
                  <a:lnTo>
                    <a:pt x="99961" y="520138"/>
                  </a:lnTo>
                  <a:lnTo>
                    <a:pt x="100526" y="520138"/>
                  </a:lnTo>
                  <a:lnTo>
                    <a:pt x="102220" y="518727"/>
                  </a:lnTo>
                  <a:lnTo>
                    <a:pt x="105044" y="515903"/>
                  </a:lnTo>
                  <a:lnTo>
                    <a:pt x="107867" y="513079"/>
                  </a:lnTo>
                  <a:lnTo>
                    <a:pt x="109562" y="511950"/>
                  </a:lnTo>
                  <a:lnTo>
                    <a:pt x="110127" y="512514"/>
                  </a:lnTo>
                  <a:lnTo>
                    <a:pt x="110127" y="7454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13">
            <a:extLst>
              <a:ext uri="{FF2B5EF4-FFF2-40B4-BE49-F238E27FC236}">
                <a16:creationId xmlns:a16="http://schemas.microsoft.com/office/drawing/2014/main" id="{4B8C08B9-D5AA-D33B-5555-1B87FDBB8C90}"/>
              </a:ext>
            </a:extLst>
          </p:cNvPr>
          <p:cNvGrpSpPr/>
          <p:nvPr/>
        </p:nvGrpSpPr>
        <p:grpSpPr>
          <a:xfrm>
            <a:off x="7401756" y="5603707"/>
            <a:ext cx="518159" cy="34925"/>
            <a:chOff x="2664012" y="2699153"/>
            <a:chExt cx="518159" cy="34925"/>
          </a:xfrm>
        </p:grpSpPr>
        <p:sp>
          <p:nvSpPr>
            <p:cNvPr id="55" name="object 14">
              <a:extLst>
                <a:ext uri="{FF2B5EF4-FFF2-40B4-BE49-F238E27FC236}">
                  <a16:creationId xmlns:a16="http://schemas.microsoft.com/office/drawing/2014/main" id="{9092EC0C-0E90-AB91-2EE4-5BDBCA3B4BA6}"/>
                </a:ext>
              </a:extLst>
            </p:cNvPr>
            <p:cNvSpPr/>
            <p:nvPr/>
          </p:nvSpPr>
          <p:spPr>
            <a:xfrm>
              <a:off x="2664447" y="2699575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504037" y="0"/>
                  </a:moveTo>
                  <a:lnTo>
                    <a:pt x="11849" y="0"/>
                  </a:lnTo>
                  <a:lnTo>
                    <a:pt x="3949" y="3949"/>
                  </a:lnTo>
                  <a:lnTo>
                    <a:pt x="0" y="9601"/>
                  </a:lnTo>
                  <a:lnTo>
                    <a:pt x="0" y="24282"/>
                  </a:lnTo>
                  <a:lnTo>
                    <a:pt x="3949" y="29933"/>
                  </a:lnTo>
                  <a:lnTo>
                    <a:pt x="11849" y="33883"/>
                  </a:lnTo>
                  <a:lnTo>
                    <a:pt x="504037" y="33883"/>
                  </a:lnTo>
                  <a:lnTo>
                    <a:pt x="512508" y="29375"/>
                  </a:lnTo>
                  <a:lnTo>
                    <a:pt x="516750" y="23723"/>
                  </a:lnTo>
                  <a:lnTo>
                    <a:pt x="516750" y="10172"/>
                  </a:lnTo>
                  <a:lnTo>
                    <a:pt x="512508" y="4521"/>
                  </a:lnTo>
                  <a:lnTo>
                    <a:pt x="5040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15">
              <a:extLst>
                <a:ext uri="{FF2B5EF4-FFF2-40B4-BE49-F238E27FC236}">
                  <a16:creationId xmlns:a16="http://schemas.microsoft.com/office/drawing/2014/main" id="{7BAD7C35-E6C8-B87F-395F-7E871018ADEF}"/>
                </a:ext>
              </a:extLst>
            </p:cNvPr>
            <p:cNvSpPr/>
            <p:nvPr/>
          </p:nvSpPr>
          <p:spPr>
            <a:xfrm>
              <a:off x="2664435" y="2699576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0" y="27955"/>
                  </a:moveTo>
                  <a:lnTo>
                    <a:pt x="0" y="24284"/>
                  </a:lnTo>
                  <a:lnTo>
                    <a:pt x="0" y="16942"/>
                  </a:lnTo>
                  <a:lnTo>
                    <a:pt x="0" y="9600"/>
                  </a:lnTo>
                  <a:lnTo>
                    <a:pt x="3953" y="3953"/>
                  </a:lnTo>
                  <a:lnTo>
                    <a:pt x="11859" y="0"/>
                  </a:lnTo>
                  <a:lnTo>
                    <a:pt x="504043" y="0"/>
                  </a:lnTo>
                  <a:lnTo>
                    <a:pt x="512514" y="4517"/>
                  </a:lnTo>
                  <a:lnTo>
                    <a:pt x="516750" y="10165"/>
                  </a:lnTo>
                  <a:lnTo>
                    <a:pt x="516750" y="16942"/>
                  </a:lnTo>
                  <a:lnTo>
                    <a:pt x="516750" y="23719"/>
                  </a:lnTo>
                  <a:lnTo>
                    <a:pt x="512514" y="29367"/>
                  </a:lnTo>
                  <a:lnTo>
                    <a:pt x="504043" y="33885"/>
                  </a:lnTo>
                  <a:lnTo>
                    <a:pt x="11859" y="33885"/>
                  </a:lnTo>
                  <a:lnTo>
                    <a:pt x="3953" y="29931"/>
                  </a:lnTo>
                  <a:lnTo>
                    <a:pt x="0" y="24284"/>
                  </a:lnTo>
                  <a:lnTo>
                    <a:pt x="0" y="16942"/>
                  </a:lnTo>
                  <a:lnTo>
                    <a:pt x="0" y="2795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7" name="object 16">
            <a:extLst>
              <a:ext uri="{FF2B5EF4-FFF2-40B4-BE49-F238E27FC236}">
                <a16:creationId xmlns:a16="http://schemas.microsoft.com/office/drawing/2014/main" id="{851B39FA-275E-FA3D-A2F9-EC9A70D45A1E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39569" y="5111951"/>
            <a:ext cx="1361766" cy="848400"/>
          </a:xfrm>
          <a:prstGeom prst="rect">
            <a:avLst/>
          </a:prstGeom>
        </p:spPr>
      </p:pic>
      <p:sp>
        <p:nvSpPr>
          <p:cNvPr id="58" name="object 17">
            <a:extLst>
              <a:ext uri="{FF2B5EF4-FFF2-40B4-BE49-F238E27FC236}">
                <a16:creationId xmlns:a16="http://schemas.microsoft.com/office/drawing/2014/main" id="{0FDF01CC-8285-CBA1-CFD1-1199030F0FBE}"/>
              </a:ext>
            </a:extLst>
          </p:cNvPr>
          <p:cNvSpPr txBox="1"/>
          <p:nvPr/>
        </p:nvSpPr>
        <p:spPr>
          <a:xfrm>
            <a:off x="5537844" y="4502213"/>
            <a:ext cx="862965" cy="3373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320" dirty="0">
                <a:solidFill>
                  <a:srgbClr val="FFFFFF"/>
                </a:solidFill>
                <a:latin typeface="Gungsuh"/>
                <a:cs typeface="Gungsuh"/>
              </a:rPr>
              <a:t>(3)</a:t>
            </a:r>
            <a:endParaRPr sz="5200">
              <a:latin typeface="Gungsuh"/>
              <a:cs typeface="Gungsuh"/>
            </a:endParaRPr>
          </a:p>
          <a:p>
            <a:pPr>
              <a:lnSpc>
                <a:spcPct val="100000"/>
              </a:lnSpc>
            </a:pPr>
            <a:endParaRPr sz="5200">
              <a:latin typeface="Gungsuh"/>
              <a:cs typeface="Gungsuh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5200">
              <a:latin typeface="Gungsuh"/>
              <a:cs typeface="Gungsu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200" spc="-295" dirty="0">
                <a:solidFill>
                  <a:srgbClr val="FFFFFF"/>
                </a:solidFill>
                <a:latin typeface="Gungsuh"/>
                <a:cs typeface="Gungsuh"/>
              </a:rPr>
              <a:t>(4)</a:t>
            </a:r>
            <a:endParaRPr sz="5200">
              <a:latin typeface="Gungsuh"/>
              <a:cs typeface="Gungsuh"/>
            </a:endParaRPr>
          </a:p>
        </p:txBody>
      </p:sp>
      <p:sp>
        <p:nvSpPr>
          <p:cNvPr id="59" name="object 18">
            <a:extLst>
              <a:ext uri="{FF2B5EF4-FFF2-40B4-BE49-F238E27FC236}">
                <a16:creationId xmlns:a16="http://schemas.microsoft.com/office/drawing/2014/main" id="{A73FFDF0-14D5-222C-A654-13CC0670B487}"/>
              </a:ext>
            </a:extLst>
          </p:cNvPr>
          <p:cNvSpPr/>
          <p:nvPr/>
        </p:nvSpPr>
        <p:spPr>
          <a:xfrm>
            <a:off x="6690495" y="7482487"/>
            <a:ext cx="1853564" cy="51435"/>
          </a:xfrm>
          <a:custGeom>
            <a:avLst/>
            <a:gdLst/>
            <a:ahLst/>
            <a:cxnLst/>
            <a:rect l="l" t="t" r="r" b="b"/>
            <a:pathLst>
              <a:path w="1853564" h="51435">
                <a:moveTo>
                  <a:pt x="1853349" y="0"/>
                </a:moveTo>
                <a:lnTo>
                  <a:pt x="0" y="0"/>
                </a:lnTo>
                <a:lnTo>
                  <a:pt x="0" y="50822"/>
                </a:lnTo>
                <a:lnTo>
                  <a:pt x="1853349" y="50822"/>
                </a:lnTo>
                <a:lnTo>
                  <a:pt x="18533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0" name="object 19">
            <a:extLst>
              <a:ext uri="{FF2B5EF4-FFF2-40B4-BE49-F238E27FC236}">
                <a16:creationId xmlns:a16="http://schemas.microsoft.com/office/drawing/2014/main" id="{6A4EE5A9-5DE4-D960-6929-B09F5D8C995A}"/>
              </a:ext>
            </a:extLst>
          </p:cNvPr>
          <p:cNvGrpSpPr/>
          <p:nvPr/>
        </p:nvGrpSpPr>
        <p:grpSpPr>
          <a:xfrm>
            <a:off x="6783237" y="6582505"/>
            <a:ext cx="339090" cy="565150"/>
            <a:chOff x="2045493" y="3677951"/>
            <a:chExt cx="339090" cy="565150"/>
          </a:xfrm>
        </p:grpSpPr>
        <p:sp>
          <p:nvSpPr>
            <p:cNvPr id="61" name="object 20">
              <a:extLst>
                <a:ext uri="{FF2B5EF4-FFF2-40B4-BE49-F238E27FC236}">
                  <a16:creationId xmlns:a16="http://schemas.microsoft.com/office/drawing/2014/main" id="{8A51489D-45BA-8C3C-78C4-96D4D37ED459}"/>
                </a:ext>
              </a:extLst>
            </p:cNvPr>
            <p:cNvSpPr/>
            <p:nvPr/>
          </p:nvSpPr>
          <p:spPr>
            <a:xfrm>
              <a:off x="2045919" y="3678364"/>
              <a:ext cx="338455" cy="564515"/>
            </a:xfrm>
            <a:custGeom>
              <a:avLst/>
              <a:gdLst/>
              <a:ahLst/>
              <a:cxnLst/>
              <a:rect l="l" t="t" r="r" b="b"/>
              <a:pathLst>
                <a:path w="338455" h="564514">
                  <a:moveTo>
                    <a:pt x="156705" y="0"/>
                  </a:moveTo>
                  <a:lnTo>
                    <a:pt x="95299" y="11017"/>
                  </a:lnTo>
                  <a:lnTo>
                    <a:pt x="44894" y="44056"/>
                  </a:lnTo>
                  <a:lnTo>
                    <a:pt x="11226" y="92121"/>
                  </a:lnTo>
                  <a:lnTo>
                    <a:pt x="0" y="148234"/>
                  </a:lnTo>
                  <a:lnTo>
                    <a:pt x="847" y="158823"/>
                  </a:lnTo>
                  <a:lnTo>
                    <a:pt x="20913" y="192178"/>
                  </a:lnTo>
                  <a:lnTo>
                    <a:pt x="49974" y="200761"/>
                  </a:lnTo>
                  <a:lnTo>
                    <a:pt x="61571" y="199487"/>
                  </a:lnTo>
                  <a:lnTo>
                    <a:pt x="94026" y="177884"/>
                  </a:lnTo>
                  <a:lnTo>
                    <a:pt x="100643" y="137334"/>
                  </a:lnTo>
                  <a:lnTo>
                    <a:pt x="77563" y="105781"/>
                  </a:lnTo>
                  <a:lnTo>
                    <a:pt x="51396" y="99110"/>
                  </a:lnTo>
                  <a:lnTo>
                    <a:pt x="49974" y="98831"/>
                  </a:lnTo>
                  <a:lnTo>
                    <a:pt x="49974" y="96570"/>
                  </a:lnTo>
                  <a:lnTo>
                    <a:pt x="52806" y="91198"/>
                  </a:lnTo>
                  <a:lnTo>
                    <a:pt x="78303" y="61364"/>
                  </a:lnTo>
                  <a:lnTo>
                    <a:pt x="123672" y="40714"/>
                  </a:lnTo>
                  <a:lnTo>
                    <a:pt x="137223" y="39814"/>
                  </a:lnTo>
                  <a:lnTo>
                    <a:pt x="162369" y="42250"/>
                  </a:lnTo>
                  <a:lnTo>
                    <a:pt x="203454" y="61733"/>
                  </a:lnTo>
                  <a:lnTo>
                    <a:pt x="231994" y="99164"/>
                  </a:lnTo>
                  <a:lnTo>
                    <a:pt x="246395" y="145327"/>
                  </a:lnTo>
                  <a:lnTo>
                    <a:pt x="248196" y="171107"/>
                  </a:lnTo>
                  <a:lnTo>
                    <a:pt x="248036" y="178891"/>
                  </a:lnTo>
                  <a:lnTo>
                    <a:pt x="239712" y="224472"/>
                  </a:lnTo>
                  <a:lnTo>
                    <a:pt x="225050" y="258196"/>
                  </a:lnTo>
                  <a:lnTo>
                    <a:pt x="212982" y="281971"/>
                  </a:lnTo>
                  <a:lnTo>
                    <a:pt x="174707" y="333956"/>
                  </a:lnTo>
                  <a:lnTo>
                    <a:pt x="134845" y="380487"/>
                  </a:lnTo>
                  <a:lnTo>
                    <a:pt x="83858" y="436022"/>
                  </a:lnTo>
                  <a:lnTo>
                    <a:pt x="30492" y="495528"/>
                  </a:lnTo>
                  <a:lnTo>
                    <a:pt x="8581" y="520781"/>
                  </a:lnTo>
                  <a:lnTo>
                    <a:pt x="1701" y="529691"/>
                  </a:lnTo>
                  <a:lnTo>
                    <a:pt x="0" y="533933"/>
                  </a:lnTo>
                  <a:lnTo>
                    <a:pt x="0" y="564146"/>
                  </a:lnTo>
                  <a:lnTo>
                    <a:pt x="314261" y="564146"/>
                  </a:lnTo>
                  <a:lnTo>
                    <a:pt x="314261" y="561594"/>
                  </a:lnTo>
                  <a:lnTo>
                    <a:pt x="316006" y="555457"/>
                  </a:lnTo>
                  <a:lnTo>
                    <a:pt x="318706" y="540423"/>
                  </a:lnTo>
                  <a:lnTo>
                    <a:pt x="322358" y="516491"/>
                  </a:lnTo>
                  <a:lnTo>
                    <a:pt x="334800" y="427126"/>
                  </a:lnTo>
                  <a:lnTo>
                    <a:pt x="337972" y="406590"/>
                  </a:lnTo>
                  <a:lnTo>
                    <a:pt x="337972" y="404050"/>
                  </a:lnTo>
                  <a:lnTo>
                    <a:pt x="304088" y="404050"/>
                  </a:lnTo>
                  <a:lnTo>
                    <a:pt x="304088" y="406590"/>
                  </a:lnTo>
                  <a:lnTo>
                    <a:pt x="297424" y="438934"/>
                  </a:lnTo>
                  <a:lnTo>
                    <a:pt x="287261" y="476629"/>
                  </a:lnTo>
                  <a:lnTo>
                    <a:pt x="244163" y="485149"/>
                  </a:lnTo>
                  <a:lnTo>
                    <a:pt x="201015" y="485942"/>
                  </a:lnTo>
                  <a:lnTo>
                    <a:pt x="142303" y="486206"/>
                  </a:lnTo>
                  <a:lnTo>
                    <a:pt x="77927" y="485368"/>
                  </a:lnTo>
                  <a:lnTo>
                    <a:pt x="153526" y="413683"/>
                  </a:lnTo>
                  <a:lnTo>
                    <a:pt x="176185" y="392612"/>
                  </a:lnTo>
                  <a:lnTo>
                    <a:pt x="195879" y="374720"/>
                  </a:lnTo>
                  <a:lnTo>
                    <a:pt x="233363" y="341793"/>
                  </a:lnTo>
                  <a:lnTo>
                    <a:pt x="251575" y="325272"/>
                  </a:lnTo>
                  <a:lnTo>
                    <a:pt x="280377" y="297319"/>
                  </a:lnTo>
                  <a:lnTo>
                    <a:pt x="312139" y="255710"/>
                  </a:lnTo>
                  <a:lnTo>
                    <a:pt x="333740" y="205838"/>
                  </a:lnTo>
                  <a:lnTo>
                    <a:pt x="337972" y="170256"/>
                  </a:lnTo>
                  <a:lnTo>
                    <a:pt x="334374" y="134311"/>
                  </a:lnTo>
                  <a:lnTo>
                    <a:pt x="308115" y="72899"/>
                  </a:lnTo>
                  <a:lnTo>
                    <a:pt x="258037" y="26681"/>
                  </a:lnTo>
                  <a:lnTo>
                    <a:pt x="193662" y="2964"/>
                  </a:lnTo>
                  <a:lnTo>
                    <a:pt x="1567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21">
              <a:extLst>
                <a:ext uri="{FF2B5EF4-FFF2-40B4-BE49-F238E27FC236}">
                  <a16:creationId xmlns:a16="http://schemas.microsoft.com/office/drawing/2014/main" id="{470CCF82-6CE9-39B4-FF49-395397F7BA86}"/>
                </a:ext>
              </a:extLst>
            </p:cNvPr>
            <p:cNvSpPr/>
            <p:nvPr/>
          </p:nvSpPr>
          <p:spPr>
            <a:xfrm>
              <a:off x="2045917" y="3678375"/>
              <a:ext cx="338455" cy="564515"/>
            </a:xfrm>
            <a:custGeom>
              <a:avLst/>
              <a:gdLst/>
              <a:ahLst/>
              <a:cxnLst/>
              <a:rect l="l" t="t" r="r" b="b"/>
              <a:pathLst>
                <a:path w="338455" h="564514">
                  <a:moveTo>
                    <a:pt x="49975" y="200750"/>
                  </a:moveTo>
                  <a:lnTo>
                    <a:pt x="13552" y="185504"/>
                  </a:lnTo>
                  <a:lnTo>
                    <a:pt x="0" y="148233"/>
                  </a:lnTo>
                  <a:lnTo>
                    <a:pt x="2805" y="119169"/>
                  </a:lnTo>
                  <a:lnTo>
                    <a:pt x="25252" y="67075"/>
                  </a:lnTo>
                  <a:lnTo>
                    <a:pt x="68716" y="24776"/>
                  </a:lnTo>
                  <a:lnTo>
                    <a:pt x="124622" y="2752"/>
                  </a:lnTo>
                  <a:lnTo>
                    <a:pt x="156704" y="0"/>
                  </a:lnTo>
                  <a:lnTo>
                    <a:pt x="193657" y="2964"/>
                  </a:lnTo>
                  <a:lnTo>
                    <a:pt x="258032" y="26682"/>
                  </a:lnTo>
                  <a:lnTo>
                    <a:pt x="308114" y="72899"/>
                  </a:lnTo>
                  <a:lnTo>
                    <a:pt x="334373" y="134310"/>
                  </a:lnTo>
                  <a:lnTo>
                    <a:pt x="337973" y="170257"/>
                  </a:lnTo>
                  <a:lnTo>
                    <a:pt x="336914" y="188257"/>
                  </a:lnTo>
                  <a:lnTo>
                    <a:pt x="321032" y="239715"/>
                  </a:lnTo>
                  <a:lnTo>
                    <a:pt x="291809" y="284503"/>
                  </a:lnTo>
                  <a:lnTo>
                    <a:pt x="251574" y="325267"/>
                  </a:lnTo>
                  <a:lnTo>
                    <a:pt x="212609" y="359996"/>
                  </a:lnTo>
                  <a:lnTo>
                    <a:pt x="195880" y="374714"/>
                  </a:lnTo>
                  <a:lnTo>
                    <a:pt x="176186" y="392607"/>
                  </a:lnTo>
                  <a:lnTo>
                    <a:pt x="153528" y="413678"/>
                  </a:lnTo>
                  <a:lnTo>
                    <a:pt x="127904" y="437925"/>
                  </a:lnTo>
                  <a:lnTo>
                    <a:pt x="77928" y="485359"/>
                  </a:lnTo>
                  <a:lnTo>
                    <a:pt x="142304" y="486207"/>
                  </a:lnTo>
                  <a:lnTo>
                    <a:pt x="201015" y="485942"/>
                  </a:lnTo>
                  <a:lnTo>
                    <a:pt x="244162" y="485148"/>
                  </a:lnTo>
                  <a:lnTo>
                    <a:pt x="283761" y="481971"/>
                  </a:lnTo>
                  <a:lnTo>
                    <a:pt x="297420" y="438931"/>
                  </a:lnTo>
                  <a:lnTo>
                    <a:pt x="304091" y="406584"/>
                  </a:lnTo>
                  <a:lnTo>
                    <a:pt x="304091" y="404043"/>
                  </a:lnTo>
                  <a:lnTo>
                    <a:pt x="337973" y="404043"/>
                  </a:lnTo>
                  <a:lnTo>
                    <a:pt x="337973" y="406584"/>
                  </a:lnTo>
                  <a:lnTo>
                    <a:pt x="336967" y="412354"/>
                  </a:lnTo>
                  <a:lnTo>
                    <a:pt x="334796" y="427125"/>
                  </a:lnTo>
                  <a:lnTo>
                    <a:pt x="331461" y="450895"/>
                  </a:lnTo>
                  <a:lnTo>
                    <a:pt x="326961" y="483665"/>
                  </a:lnTo>
                  <a:lnTo>
                    <a:pt x="322355" y="516489"/>
                  </a:lnTo>
                  <a:lnTo>
                    <a:pt x="318702" y="540418"/>
                  </a:lnTo>
                  <a:lnTo>
                    <a:pt x="316002" y="555453"/>
                  </a:lnTo>
                  <a:lnTo>
                    <a:pt x="314255" y="561594"/>
                  </a:lnTo>
                  <a:lnTo>
                    <a:pt x="314255" y="564135"/>
                  </a:lnTo>
                  <a:lnTo>
                    <a:pt x="0" y="564135"/>
                  </a:lnTo>
                  <a:lnTo>
                    <a:pt x="0" y="548041"/>
                  </a:lnTo>
                  <a:lnTo>
                    <a:pt x="0" y="537877"/>
                  </a:lnTo>
                  <a:lnTo>
                    <a:pt x="0" y="533924"/>
                  </a:lnTo>
                  <a:lnTo>
                    <a:pt x="1694" y="529688"/>
                  </a:lnTo>
                  <a:lnTo>
                    <a:pt x="30493" y="495524"/>
                  </a:lnTo>
                  <a:lnTo>
                    <a:pt x="42352" y="482395"/>
                  </a:lnTo>
                  <a:lnTo>
                    <a:pt x="53364" y="470113"/>
                  </a:lnTo>
                  <a:lnTo>
                    <a:pt x="63528" y="458677"/>
                  </a:lnTo>
                  <a:lnTo>
                    <a:pt x="72846" y="448089"/>
                  </a:lnTo>
                  <a:lnTo>
                    <a:pt x="77505" y="442954"/>
                  </a:lnTo>
                  <a:lnTo>
                    <a:pt x="83857" y="436019"/>
                  </a:lnTo>
                  <a:lnTo>
                    <a:pt x="91904" y="427284"/>
                  </a:lnTo>
                  <a:lnTo>
                    <a:pt x="101646" y="416748"/>
                  </a:lnTo>
                  <a:lnTo>
                    <a:pt x="111387" y="406213"/>
                  </a:lnTo>
                  <a:lnTo>
                    <a:pt x="140398" y="374184"/>
                  </a:lnTo>
                  <a:lnTo>
                    <a:pt x="169410" y="340514"/>
                  </a:lnTo>
                  <a:lnTo>
                    <a:pt x="182486" y="323573"/>
                  </a:lnTo>
                  <a:lnTo>
                    <a:pt x="186986" y="317644"/>
                  </a:lnTo>
                  <a:lnTo>
                    <a:pt x="192227" y="310867"/>
                  </a:lnTo>
                  <a:lnTo>
                    <a:pt x="198209" y="303244"/>
                  </a:lnTo>
                  <a:lnTo>
                    <a:pt x="204086" y="295514"/>
                  </a:lnTo>
                  <a:lnTo>
                    <a:pt x="209009" y="288420"/>
                  </a:lnTo>
                  <a:lnTo>
                    <a:pt x="212980" y="281962"/>
                  </a:lnTo>
                  <a:lnTo>
                    <a:pt x="215997" y="276138"/>
                  </a:lnTo>
                  <a:lnTo>
                    <a:pt x="218697" y="270473"/>
                  </a:lnTo>
                  <a:lnTo>
                    <a:pt x="221715" y="264491"/>
                  </a:lnTo>
                  <a:lnTo>
                    <a:pt x="225050" y="258191"/>
                  </a:lnTo>
                  <a:lnTo>
                    <a:pt x="228703" y="251574"/>
                  </a:lnTo>
                  <a:lnTo>
                    <a:pt x="232250" y="244797"/>
                  </a:lnTo>
                  <a:lnTo>
                    <a:pt x="244321" y="205091"/>
                  </a:lnTo>
                  <a:lnTo>
                    <a:pt x="248185" y="171104"/>
                  </a:lnTo>
                  <a:lnTo>
                    <a:pt x="246385" y="145322"/>
                  </a:lnTo>
                  <a:lnTo>
                    <a:pt x="231986" y="99157"/>
                  </a:lnTo>
                  <a:lnTo>
                    <a:pt x="203450" y="61728"/>
                  </a:lnTo>
                  <a:lnTo>
                    <a:pt x="162368" y="42246"/>
                  </a:lnTo>
                  <a:lnTo>
                    <a:pt x="137222" y="39811"/>
                  </a:lnTo>
                  <a:lnTo>
                    <a:pt x="123669" y="40711"/>
                  </a:lnTo>
                  <a:lnTo>
                    <a:pt x="78299" y="61358"/>
                  </a:lnTo>
                  <a:lnTo>
                    <a:pt x="52799" y="91199"/>
                  </a:lnTo>
                  <a:lnTo>
                    <a:pt x="49975" y="96563"/>
                  </a:lnTo>
                  <a:lnTo>
                    <a:pt x="49975" y="98257"/>
                  </a:lnTo>
                  <a:lnTo>
                    <a:pt x="49975" y="98822"/>
                  </a:lnTo>
                  <a:lnTo>
                    <a:pt x="51388" y="99104"/>
                  </a:lnTo>
                  <a:lnTo>
                    <a:pt x="54211" y="99104"/>
                  </a:lnTo>
                  <a:lnTo>
                    <a:pt x="61887" y="99846"/>
                  </a:lnTo>
                  <a:lnTo>
                    <a:pt x="97622" y="126634"/>
                  </a:lnTo>
                  <a:lnTo>
                    <a:pt x="101646" y="149927"/>
                  </a:lnTo>
                  <a:lnTo>
                    <a:pt x="100799" y="160092"/>
                  </a:lnTo>
                  <a:lnTo>
                    <a:pt x="71787" y="196515"/>
                  </a:lnTo>
                  <a:lnTo>
                    <a:pt x="61569" y="199480"/>
                  </a:lnTo>
                  <a:lnTo>
                    <a:pt x="49975" y="20075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22">
            <a:extLst>
              <a:ext uri="{FF2B5EF4-FFF2-40B4-BE49-F238E27FC236}">
                <a16:creationId xmlns:a16="http://schemas.microsoft.com/office/drawing/2014/main" id="{018DAC8A-DBCD-95D5-8702-3F09A17CDB2C}"/>
              </a:ext>
            </a:extLst>
          </p:cNvPr>
          <p:cNvGrpSpPr/>
          <p:nvPr/>
        </p:nvGrpSpPr>
        <p:grpSpPr>
          <a:xfrm>
            <a:off x="7423618" y="6917938"/>
            <a:ext cx="518159" cy="34925"/>
            <a:chOff x="2685874" y="4013384"/>
            <a:chExt cx="518159" cy="34925"/>
          </a:xfrm>
        </p:grpSpPr>
        <p:sp>
          <p:nvSpPr>
            <p:cNvPr id="64" name="object 23">
              <a:extLst>
                <a:ext uri="{FF2B5EF4-FFF2-40B4-BE49-F238E27FC236}">
                  <a16:creationId xmlns:a16="http://schemas.microsoft.com/office/drawing/2014/main" id="{D0E15FA0-DBED-9E92-7E91-D0C78CACC61B}"/>
                </a:ext>
              </a:extLst>
            </p:cNvPr>
            <p:cNvSpPr/>
            <p:nvPr/>
          </p:nvSpPr>
          <p:spPr>
            <a:xfrm>
              <a:off x="2686291" y="4013796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503999" y="0"/>
                  </a:moveTo>
                  <a:lnTo>
                    <a:pt x="11861" y="0"/>
                  </a:lnTo>
                  <a:lnTo>
                    <a:pt x="3949" y="3962"/>
                  </a:lnTo>
                  <a:lnTo>
                    <a:pt x="0" y="9601"/>
                  </a:lnTo>
                  <a:lnTo>
                    <a:pt x="0" y="24282"/>
                  </a:lnTo>
                  <a:lnTo>
                    <a:pt x="3949" y="29933"/>
                  </a:lnTo>
                  <a:lnTo>
                    <a:pt x="11861" y="33883"/>
                  </a:lnTo>
                  <a:lnTo>
                    <a:pt x="503999" y="33883"/>
                  </a:lnTo>
                  <a:lnTo>
                    <a:pt x="512470" y="29362"/>
                  </a:lnTo>
                  <a:lnTo>
                    <a:pt x="516699" y="23723"/>
                  </a:lnTo>
                  <a:lnTo>
                    <a:pt x="516699" y="10172"/>
                  </a:lnTo>
                  <a:lnTo>
                    <a:pt x="512470" y="4521"/>
                  </a:lnTo>
                  <a:lnTo>
                    <a:pt x="50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24">
              <a:extLst>
                <a:ext uri="{FF2B5EF4-FFF2-40B4-BE49-F238E27FC236}">
                  <a16:creationId xmlns:a16="http://schemas.microsoft.com/office/drawing/2014/main" id="{AA5B8A2E-EA51-A50D-B0C9-098840753480}"/>
                </a:ext>
              </a:extLst>
            </p:cNvPr>
            <p:cNvSpPr/>
            <p:nvPr/>
          </p:nvSpPr>
          <p:spPr>
            <a:xfrm>
              <a:off x="2686298" y="4013807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0" y="27952"/>
                  </a:moveTo>
                  <a:lnTo>
                    <a:pt x="0" y="24282"/>
                  </a:lnTo>
                  <a:lnTo>
                    <a:pt x="0" y="16941"/>
                  </a:lnTo>
                  <a:lnTo>
                    <a:pt x="0" y="9599"/>
                  </a:lnTo>
                  <a:lnTo>
                    <a:pt x="3952" y="3953"/>
                  </a:lnTo>
                  <a:lnTo>
                    <a:pt x="11858" y="0"/>
                  </a:lnTo>
                  <a:lnTo>
                    <a:pt x="503995" y="0"/>
                  </a:lnTo>
                  <a:lnTo>
                    <a:pt x="512465" y="4517"/>
                  </a:lnTo>
                  <a:lnTo>
                    <a:pt x="516700" y="10164"/>
                  </a:lnTo>
                  <a:lnTo>
                    <a:pt x="516700" y="16941"/>
                  </a:lnTo>
                  <a:lnTo>
                    <a:pt x="516700" y="23717"/>
                  </a:lnTo>
                  <a:lnTo>
                    <a:pt x="512465" y="29364"/>
                  </a:lnTo>
                  <a:lnTo>
                    <a:pt x="503995" y="33882"/>
                  </a:lnTo>
                  <a:lnTo>
                    <a:pt x="11858" y="33882"/>
                  </a:lnTo>
                  <a:lnTo>
                    <a:pt x="3952" y="29928"/>
                  </a:lnTo>
                  <a:lnTo>
                    <a:pt x="0" y="24282"/>
                  </a:lnTo>
                  <a:lnTo>
                    <a:pt x="0" y="16941"/>
                  </a:lnTo>
                  <a:lnTo>
                    <a:pt x="0" y="279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25">
            <a:extLst>
              <a:ext uri="{FF2B5EF4-FFF2-40B4-BE49-F238E27FC236}">
                <a16:creationId xmlns:a16="http://schemas.microsoft.com/office/drawing/2014/main" id="{C5251FDE-CD01-2779-E7B8-0139981B5236}"/>
              </a:ext>
            </a:extLst>
          </p:cNvPr>
          <p:cNvGrpSpPr/>
          <p:nvPr/>
        </p:nvGrpSpPr>
        <p:grpSpPr>
          <a:xfrm>
            <a:off x="8218144" y="6586741"/>
            <a:ext cx="239395" cy="570230"/>
            <a:chOff x="3480400" y="3682187"/>
            <a:chExt cx="239395" cy="570230"/>
          </a:xfrm>
        </p:grpSpPr>
        <p:sp>
          <p:nvSpPr>
            <p:cNvPr id="67" name="object 26">
              <a:extLst>
                <a:ext uri="{FF2B5EF4-FFF2-40B4-BE49-F238E27FC236}">
                  <a16:creationId xmlns:a16="http://schemas.microsoft.com/office/drawing/2014/main" id="{D3013387-DE97-A23F-E1D3-FE649D5AEE1B}"/>
                </a:ext>
              </a:extLst>
            </p:cNvPr>
            <p:cNvSpPr/>
            <p:nvPr/>
          </p:nvSpPr>
          <p:spPr>
            <a:xfrm>
              <a:off x="3480828" y="3682606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5">
                  <a:moveTo>
                    <a:pt x="191427" y="0"/>
                  </a:moveTo>
                  <a:lnTo>
                    <a:pt x="154165" y="16090"/>
                  </a:lnTo>
                  <a:lnTo>
                    <a:pt x="138061" y="51663"/>
                  </a:lnTo>
                  <a:lnTo>
                    <a:pt x="139123" y="60719"/>
                  </a:lnTo>
                  <a:lnTo>
                    <a:pt x="165176" y="88087"/>
                  </a:lnTo>
                  <a:lnTo>
                    <a:pt x="173647" y="88087"/>
                  </a:lnTo>
                  <a:lnTo>
                    <a:pt x="210908" y="71145"/>
                  </a:lnTo>
                  <a:lnTo>
                    <a:pt x="227850" y="35572"/>
                  </a:lnTo>
                  <a:lnTo>
                    <a:pt x="226848" y="28269"/>
                  </a:lnTo>
                  <a:lnTo>
                    <a:pt x="198737" y="635"/>
                  </a:lnTo>
                  <a:lnTo>
                    <a:pt x="191427" y="0"/>
                  </a:lnTo>
                  <a:close/>
                </a:path>
                <a:path w="238125" h="569595">
                  <a:moveTo>
                    <a:pt x="182001" y="217690"/>
                  </a:moveTo>
                  <a:lnTo>
                    <a:pt x="123951" y="217690"/>
                  </a:lnTo>
                  <a:lnTo>
                    <a:pt x="128752" y="224472"/>
                  </a:lnTo>
                  <a:lnTo>
                    <a:pt x="128752" y="238023"/>
                  </a:lnTo>
                  <a:lnTo>
                    <a:pt x="128102" y="245643"/>
                  </a:lnTo>
                  <a:lnTo>
                    <a:pt x="128061" y="246124"/>
                  </a:lnTo>
                  <a:lnTo>
                    <a:pt x="126844" y="254330"/>
                  </a:lnTo>
                  <a:lnTo>
                    <a:pt x="111035" y="304939"/>
                  </a:lnTo>
                  <a:lnTo>
                    <a:pt x="85547" y="373545"/>
                  </a:lnTo>
                  <a:lnTo>
                    <a:pt x="71197" y="411028"/>
                  </a:lnTo>
                  <a:lnTo>
                    <a:pt x="60344" y="439618"/>
                  </a:lnTo>
                  <a:lnTo>
                    <a:pt x="47273" y="476574"/>
                  </a:lnTo>
                  <a:lnTo>
                    <a:pt x="45219" y="489597"/>
                  </a:lnTo>
                  <a:lnTo>
                    <a:pt x="45158" y="490123"/>
                  </a:lnTo>
                  <a:lnTo>
                    <a:pt x="45020" y="493826"/>
                  </a:lnTo>
                  <a:lnTo>
                    <a:pt x="45006" y="498277"/>
                  </a:lnTo>
                  <a:lnTo>
                    <a:pt x="46691" y="514265"/>
                  </a:lnTo>
                  <a:lnTo>
                    <a:pt x="68605" y="551434"/>
                  </a:lnTo>
                  <a:lnTo>
                    <a:pt x="105292" y="568102"/>
                  </a:lnTo>
                  <a:lnTo>
                    <a:pt x="118579" y="569213"/>
                  </a:lnTo>
                  <a:lnTo>
                    <a:pt x="131726" y="568102"/>
                  </a:lnTo>
                  <a:lnTo>
                    <a:pt x="132147" y="568102"/>
                  </a:lnTo>
                  <a:lnTo>
                    <a:pt x="171094" y="550583"/>
                  </a:lnTo>
                  <a:lnTo>
                    <a:pt x="185753" y="537870"/>
                  </a:lnTo>
                  <a:lnTo>
                    <a:pt x="122821" y="537870"/>
                  </a:lnTo>
                  <a:lnTo>
                    <a:pt x="116520" y="536548"/>
                  </a:lnTo>
                  <a:lnTo>
                    <a:pt x="112020" y="532580"/>
                  </a:lnTo>
                  <a:lnTo>
                    <a:pt x="109320" y="525965"/>
                  </a:lnTo>
                  <a:lnTo>
                    <a:pt x="108419" y="516699"/>
                  </a:lnTo>
                  <a:lnTo>
                    <a:pt x="108684" y="511827"/>
                  </a:lnTo>
                  <a:lnTo>
                    <a:pt x="119959" y="468685"/>
                  </a:lnTo>
                  <a:lnTo>
                    <a:pt x="137752" y="420826"/>
                  </a:lnTo>
                  <a:lnTo>
                    <a:pt x="158609" y="367352"/>
                  </a:lnTo>
                  <a:lnTo>
                    <a:pt x="167714" y="343688"/>
                  </a:lnTo>
                  <a:lnTo>
                    <a:pt x="182042" y="305146"/>
                  </a:lnTo>
                  <a:lnTo>
                    <a:pt x="193226" y="265870"/>
                  </a:lnTo>
                  <a:lnTo>
                    <a:pt x="193967" y="257505"/>
                  </a:lnTo>
                  <a:lnTo>
                    <a:pt x="192223" y="241834"/>
                  </a:lnTo>
                  <a:lnTo>
                    <a:pt x="187831" y="227857"/>
                  </a:lnTo>
                  <a:lnTo>
                    <a:pt x="182001" y="217690"/>
                  </a:lnTo>
                  <a:close/>
                </a:path>
                <a:path w="238125" h="569595">
                  <a:moveTo>
                    <a:pt x="232371" y="430301"/>
                  </a:moveTo>
                  <a:lnTo>
                    <a:pt x="212610" y="430301"/>
                  </a:lnTo>
                  <a:lnTo>
                    <a:pt x="207810" y="430860"/>
                  </a:lnTo>
                  <a:lnTo>
                    <a:pt x="205549" y="433120"/>
                  </a:lnTo>
                  <a:lnTo>
                    <a:pt x="204139" y="437070"/>
                  </a:lnTo>
                  <a:lnTo>
                    <a:pt x="202437" y="443852"/>
                  </a:lnTo>
                  <a:lnTo>
                    <a:pt x="197620" y="458091"/>
                  </a:lnTo>
                  <a:lnTo>
                    <a:pt x="181267" y="493826"/>
                  </a:lnTo>
                  <a:lnTo>
                    <a:pt x="151053" y="529691"/>
                  </a:lnTo>
                  <a:lnTo>
                    <a:pt x="127901" y="537870"/>
                  </a:lnTo>
                  <a:lnTo>
                    <a:pt x="185753" y="537870"/>
                  </a:lnTo>
                  <a:lnTo>
                    <a:pt x="215622" y="496634"/>
                  </a:lnTo>
                  <a:lnTo>
                    <a:pt x="233726" y="456081"/>
                  </a:lnTo>
                  <a:lnTo>
                    <a:pt x="238023" y="433120"/>
                  </a:lnTo>
                  <a:lnTo>
                    <a:pt x="232371" y="430301"/>
                  </a:lnTo>
                  <a:close/>
                </a:path>
                <a:path w="238125" h="569595">
                  <a:moveTo>
                    <a:pt x="116039" y="185508"/>
                  </a:moveTo>
                  <a:lnTo>
                    <a:pt x="77606" y="195667"/>
                  </a:lnTo>
                  <a:lnTo>
                    <a:pt x="43620" y="224680"/>
                  </a:lnTo>
                  <a:lnTo>
                    <a:pt x="21916" y="258926"/>
                  </a:lnTo>
                  <a:lnTo>
                    <a:pt x="4286" y="299486"/>
                  </a:lnTo>
                  <a:lnTo>
                    <a:pt x="0" y="316801"/>
                  </a:lnTo>
                  <a:lnTo>
                    <a:pt x="0" y="318490"/>
                  </a:lnTo>
                  <a:lnTo>
                    <a:pt x="1689" y="321030"/>
                  </a:lnTo>
                  <a:lnTo>
                    <a:pt x="5079" y="324421"/>
                  </a:lnTo>
                  <a:lnTo>
                    <a:pt x="27660" y="324421"/>
                  </a:lnTo>
                  <a:lnTo>
                    <a:pt x="28511" y="324142"/>
                  </a:lnTo>
                  <a:lnTo>
                    <a:pt x="30772" y="323011"/>
                  </a:lnTo>
                  <a:lnTo>
                    <a:pt x="31330" y="322440"/>
                  </a:lnTo>
                  <a:lnTo>
                    <a:pt x="31428" y="321030"/>
                  </a:lnTo>
                  <a:lnTo>
                    <a:pt x="31623" y="320471"/>
                  </a:lnTo>
                  <a:lnTo>
                    <a:pt x="32753" y="318211"/>
                  </a:lnTo>
                  <a:lnTo>
                    <a:pt x="33312" y="317360"/>
                  </a:lnTo>
                  <a:lnTo>
                    <a:pt x="33883" y="316801"/>
                  </a:lnTo>
                  <a:lnTo>
                    <a:pt x="40022" y="296151"/>
                  </a:lnTo>
                  <a:lnTo>
                    <a:pt x="56111" y="260571"/>
                  </a:lnTo>
                  <a:lnTo>
                    <a:pt x="88299" y="224680"/>
                  </a:lnTo>
                  <a:lnTo>
                    <a:pt x="112649" y="217690"/>
                  </a:lnTo>
                  <a:lnTo>
                    <a:pt x="182001" y="217690"/>
                  </a:lnTo>
                  <a:lnTo>
                    <a:pt x="180788" y="215574"/>
                  </a:lnTo>
                  <a:lnTo>
                    <a:pt x="171094" y="204990"/>
                  </a:lnTo>
                  <a:lnTo>
                    <a:pt x="159395" y="196465"/>
                  </a:lnTo>
                  <a:lnTo>
                    <a:pt x="146319" y="190377"/>
                  </a:lnTo>
                  <a:lnTo>
                    <a:pt x="131868" y="186725"/>
                  </a:lnTo>
                  <a:lnTo>
                    <a:pt x="116039" y="1855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27">
              <a:extLst>
                <a:ext uri="{FF2B5EF4-FFF2-40B4-BE49-F238E27FC236}">
                  <a16:creationId xmlns:a16="http://schemas.microsoft.com/office/drawing/2014/main" id="{ED42DD78-3AA6-5A62-241B-95E30608DE4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8469" y="3682187"/>
              <a:ext cx="90634" cy="88940"/>
            </a:xfrm>
            <a:prstGeom prst="rect">
              <a:avLst/>
            </a:prstGeom>
          </p:spPr>
        </p:pic>
        <p:sp>
          <p:nvSpPr>
            <p:cNvPr id="69" name="object 28">
              <a:extLst>
                <a:ext uri="{FF2B5EF4-FFF2-40B4-BE49-F238E27FC236}">
                  <a16:creationId xmlns:a16="http://schemas.microsoft.com/office/drawing/2014/main" id="{59A9C802-1A69-1A1D-42BD-D93E3C1297B9}"/>
                </a:ext>
              </a:extLst>
            </p:cNvPr>
            <p:cNvSpPr/>
            <p:nvPr/>
          </p:nvSpPr>
          <p:spPr>
            <a:xfrm>
              <a:off x="3480823" y="3868114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92"/>
                  </a:moveTo>
                  <a:lnTo>
                    <a:pt x="11752" y="95028"/>
                  </a:lnTo>
                  <a:lnTo>
                    <a:pt x="35046" y="50240"/>
                  </a:lnTo>
                  <a:lnTo>
                    <a:pt x="65222" y="18635"/>
                  </a:lnTo>
                  <a:lnTo>
                    <a:pt x="103022" y="846"/>
                  </a:lnTo>
                  <a:lnTo>
                    <a:pt x="116045" y="0"/>
                  </a:lnTo>
                  <a:lnTo>
                    <a:pt x="131875" y="1217"/>
                  </a:lnTo>
                  <a:lnTo>
                    <a:pt x="171104" y="19482"/>
                  </a:lnTo>
                  <a:lnTo>
                    <a:pt x="192227" y="56328"/>
                  </a:lnTo>
                  <a:lnTo>
                    <a:pt x="193974" y="71999"/>
                  </a:lnTo>
                  <a:lnTo>
                    <a:pt x="193233" y="80363"/>
                  </a:lnTo>
                  <a:lnTo>
                    <a:pt x="182115" y="119434"/>
                  </a:lnTo>
                  <a:lnTo>
                    <a:pt x="167716" y="158186"/>
                  </a:lnTo>
                  <a:lnTo>
                    <a:pt x="148233" y="208374"/>
                  </a:lnTo>
                  <a:lnTo>
                    <a:pt x="137751" y="235321"/>
                  </a:lnTo>
                  <a:lnTo>
                    <a:pt x="119963" y="283179"/>
                  </a:lnTo>
                  <a:lnTo>
                    <a:pt x="109481" y="320185"/>
                  </a:lnTo>
                  <a:lnTo>
                    <a:pt x="108422" y="331196"/>
                  </a:lnTo>
                  <a:lnTo>
                    <a:pt x="109322" y="340461"/>
                  </a:lnTo>
                  <a:lnTo>
                    <a:pt x="112022" y="347078"/>
                  </a:lnTo>
                  <a:lnTo>
                    <a:pt x="116522" y="351049"/>
                  </a:lnTo>
                  <a:lnTo>
                    <a:pt x="122822" y="352373"/>
                  </a:lnTo>
                  <a:lnTo>
                    <a:pt x="127904" y="352373"/>
                  </a:lnTo>
                  <a:lnTo>
                    <a:pt x="133269" y="351525"/>
                  </a:lnTo>
                  <a:lnTo>
                    <a:pt x="138916" y="349831"/>
                  </a:lnTo>
                  <a:lnTo>
                    <a:pt x="144563" y="348137"/>
                  </a:lnTo>
                  <a:lnTo>
                    <a:pt x="175392" y="317802"/>
                  </a:lnTo>
                  <a:lnTo>
                    <a:pt x="197627" y="272591"/>
                  </a:lnTo>
                  <a:lnTo>
                    <a:pt x="204139" y="251574"/>
                  </a:lnTo>
                  <a:lnTo>
                    <a:pt x="205551" y="247620"/>
                  </a:lnTo>
                  <a:lnTo>
                    <a:pt x="206680" y="246491"/>
                  </a:lnTo>
                  <a:lnTo>
                    <a:pt x="207809" y="245362"/>
                  </a:lnTo>
                  <a:lnTo>
                    <a:pt x="212609" y="244797"/>
                  </a:lnTo>
                  <a:lnTo>
                    <a:pt x="221080" y="244797"/>
                  </a:lnTo>
                  <a:lnTo>
                    <a:pt x="232373" y="244797"/>
                  </a:lnTo>
                  <a:lnTo>
                    <a:pt x="238021" y="247620"/>
                  </a:lnTo>
                  <a:lnTo>
                    <a:pt x="238021" y="253268"/>
                  </a:lnTo>
                  <a:lnTo>
                    <a:pt x="237544" y="257450"/>
                  </a:lnTo>
                  <a:lnTo>
                    <a:pt x="221292" y="300067"/>
                  </a:lnTo>
                  <a:lnTo>
                    <a:pt x="201756" y="334267"/>
                  </a:lnTo>
                  <a:lnTo>
                    <a:pt x="171104" y="365078"/>
                  </a:lnTo>
                  <a:lnTo>
                    <a:pt x="132351" y="382549"/>
                  </a:lnTo>
                  <a:lnTo>
                    <a:pt x="118587" y="383713"/>
                  </a:lnTo>
                  <a:lnTo>
                    <a:pt x="105299" y="382602"/>
                  </a:lnTo>
                  <a:lnTo>
                    <a:pt x="68611" y="365925"/>
                  </a:lnTo>
                  <a:lnTo>
                    <a:pt x="46693" y="328761"/>
                  </a:lnTo>
                  <a:lnTo>
                    <a:pt x="44893" y="311714"/>
                  </a:lnTo>
                  <a:lnTo>
                    <a:pt x="45158" y="304620"/>
                  </a:lnTo>
                  <a:lnTo>
                    <a:pt x="60352" y="254115"/>
                  </a:lnTo>
                  <a:lnTo>
                    <a:pt x="85552" y="188045"/>
                  </a:lnTo>
                  <a:lnTo>
                    <a:pt x="99951" y="149557"/>
                  </a:lnTo>
                  <a:lnTo>
                    <a:pt x="118587" y="98310"/>
                  </a:lnTo>
                  <a:lnTo>
                    <a:pt x="128063" y="60617"/>
                  </a:lnTo>
                  <a:lnTo>
                    <a:pt x="128751" y="52517"/>
                  </a:lnTo>
                  <a:lnTo>
                    <a:pt x="128751" y="38964"/>
                  </a:lnTo>
                  <a:lnTo>
                    <a:pt x="123951" y="32187"/>
                  </a:lnTo>
                  <a:lnTo>
                    <a:pt x="114351" y="32187"/>
                  </a:lnTo>
                  <a:lnTo>
                    <a:pt x="112657" y="32187"/>
                  </a:lnTo>
                  <a:lnTo>
                    <a:pt x="76922" y="47911"/>
                  </a:lnTo>
                  <a:lnTo>
                    <a:pt x="47434" y="91904"/>
                  </a:lnTo>
                  <a:lnTo>
                    <a:pt x="33882" y="131292"/>
                  </a:lnTo>
                  <a:lnTo>
                    <a:pt x="33317" y="131857"/>
                  </a:lnTo>
                  <a:lnTo>
                    <a:pt x="32752" y="132704"/>
                  </a:lnTo>
                  <a:lnTo>
                    <a:pt x="32187" y="133833"/>
                  </a:lnTo>
                  <a:lnTo>
                    <a:pt x="31623" y="134963"/>
                  </a:lnTo>
                  <a:lnTo>
                    <a:pt x="31340" y="135810"/>
                  </a:lnTo>
                  <a:lnTo>
                    <a:pt x="31340" y="136375"/>
                  </a:lnTo>
                  <a:lnTo>
                    <a:pt x="31340" y="136940"/>
                  </a:lnTo>
                  <a:lnTo>
                    <a:pt x="30776" y="137504"/>
                  </a:lnTo>
                  <a:lnTo>
                    <a:pt x="29646" y="138069"/>
                  </a:lnTo>
                  <a:lnTo>
                    <a:pt x="28517" y="138634"/>
                  </a:lnTo>
                  <a:lnTo>
                    <a:pt x="27670" y="138916"/>
                  </a:lnTo>
                  <a:lnTo>
                    <a:pt x="27105" y="138916"/>
                  </a:lnTo>
                  <a:lnTo>
                    <a:pt x="26540" y="138916"/>
                  </a:lnTo>
                  <a:lnTo>
                    <a:pt x="5082" y="138916"/>
                  </a:lnTo>
                  <a:lnTo>
                    <a:pt x="1694" y="135528"/>
                  </a:lnTo>
                  <a:lnTo>
                    <a:pt x="0" y="132986"/>
                  </a:lnTo>
                  <a:lnTo>
                    <a:pt x="0" y="13129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0" name="object 29">
            <a:extLst>
              <a:ext uri="{FF2B5EF4-FFF2-40B4-BE49-F238E27FC236}">
                <a16:creationId xmlns:a16="http://schemas.microsoft.com/office/drawing/2014/main" id="{CD2FCB69-064D-724F-13F6-8154949EBCB6}"/>
              </a:ext>
            </a:extLst>
          </p:cNvPr>
          <p:cNvGrpSpPr/>
          <p:nvPr/>
        </p:nvGrpSpPr>
        <p:grpSpPr>
          <a:xfrm>
            <a:off x="6776461" y="7737033"/>
            <a:ext cx="352425" cy="582930"/>
            <a:chOff x="2038717" y="4832479"/>
            <a:chExt cx="352425" cy="582930"/>
          </a:xfrm>
        </p:grpSpPr>
        <p:sp>
          <p:nvSpPr>
            <p:cNvPr id="71" name="object 30">
              <a:extLst>
                <a:ext uri="{FF2B5EF4-FFF2-40B4-BE49-F238E27FC236}">
                  <a16:creationId xmlns:a16="http://schemas.microsoft.com/office/drawing/2014/main" id="{AA6FB5CD-6716-3A82-48B5-3B8FBF3A333B}"/>
                </a:ext>
              </a:extLst>
            </p:cNvPr>
            <p:cNvSpPr/>
            <p:nvPr/>
          </p:nvSpPr>
          <p:spPr>
            <a:xfrm>
              <a:off x="2039150" y="4832948"/>
              <a:ext cx="351790" cy="582295"/>
            </a:xfrm>
            <a:custGeom>
              <a:avLst/>
              <a:gdLst/>
              <a:ahLst/>
              <a:cxnLst/>
              <a:rect l="l" t="t" r="r" b="b"/>
              <a:pathLst>
                <a:path w="351789" h="582295">
                  <a:moveTo>
                    <a:pt x="53365" y="399756"/>
                  </a:moveTo>
                  <a:lnTo>
                    <a:pt x="15240" y="415008"/>
                  </a:lnTo>
                  <a:lnTo>
                    <a:pt x="0" y="453121"/>
                  </a:lnTo>
                  <a:lnTo>
                    <a:pt x="3047" y="479664"/>
                  </a:lnTo>
                  <a:lnTo>
                    <a:pt x="3069" y="479858"/>
                  </a:lnTo>
                  <a:lnTo>
                    <a:pt x="27630" y="526021"/>
                  </a:lnTo>
                  <a:lnTo>
                    <a:pt x="74853" y="561385"/>
                  </a:lnTo>
                  <a:lnTo>
                    <a:pt x="133298" y="579597"/>
                  </a:lnTo>
                  <a:lnTo>
                    <a:pt x="166014" y="581874"/>
                  </a:lnTo>
                  <a:lnTo>
                    <a:pt x="204502" y="578750"/>
                  </a:lnTo>
                  <a:lnTo>
                    <a:pt x="239498" y="569378"/>
                  </a:lnTo>
                  <a:lnTo>
                    <a:pt x="271000" y="553761"/>
                  </a:lnTo>
                  <a:lnTo>
                    <a:pt x="281648" y="545450"/>
                  </a:lnTo>
                  <a:lnTo>
                    <a:pt x="166014" y="545450"/>
                  </a:lnTo>
                  <a:lnTo>
                    <a:pt x="136262" y="543069"/>
                  </a:lnTo>
                  <a:lnTo>
                    <a:pt x="108842" y="535923"/>
                  </a:lnTo>
                  <a:lnTo>
                    <a:pt x="83750" y="524013"/>
                  </a:lnTo>
                  <a:lnTo>
                    <a:pt x="60985" y="507337"/>
                  </a:lnTo>
                  <a:lnTo>
                    <a:pt x="64376" y="506486"/>
                  </a:lnTo>
                  <a:lnTo>
                    <a:pt x="66065" y="505356"/>
                  </a:lnTo>
                  <a:lnTo>
                    <a:pt x="68326" y="504505"/>
                  </a:lnTo>
                  <a:lnTo>
                    <a:pt x="73977" y="503375"/>
                  </a:lnTo>
                  <a:lnTo>
                    <a:pt x="76796" y="502257"/>
                  </a:lnTo>
                  <a:lnTo>
                    <a:pt x="106660" y="465192"/>
                  </a:lnTo>
                  <a:lnTo>
                    <a:pt x="106730" y="464983"/>
                  </a:lnTo>
                  <a:lnTo>
                    <a:pt x="107568" y="459331"/>
                  </a:lnTo>
                  <a:lnTo>
                    <a:pt x="107568" y="453121"/>
                  </a:lnTo>
                  <a:lnTo>
                    <a:pt x="92329" y="415008"/>
                  </a:lnTo>
                  <a:lnTo>
                    <a:pt x="64693" y="400708"/>
                  </a:lnTo>
                  <a:lnTo>
                    <a:pt x="53365" y="399756"/>
                  </a:lnTo>
                  <a:close/>
                </a:path>
                <a:path w="351789" h="582295">
                  <a:moveTo>
                    <a:pt x="280013" y="32980"/>
                  </a:moveTo>
                  <a:lnTo>
                    <a:pt x="167716" y="32980"/>
                  </a:lnTo>
                  <a:lnTo>
                    <a:pt x="178141" y="33722"/>
                  </a:lnTo>
                  <a:lnTo>
                    <a:pt x="188250" y="35948"/>
                  </a:lnTo>
                  <a:lnTo>
                    <a:pt x="229760" y="70889"/>
                  </a:lnTo>
                  <a:lnTo>
                    <a:pt x="237008" y="109789"/>
                  </a:lnTo>
                  <a:lnTo>
                    <a:pt x="236961" y="122769"/>
                  </a:lnTo>
                  <a:lnTo>
                    <a:pt x="231240" y="174023"/>
                  </a:lnTo>
                  <a:lnTo>
                    <a:pt x="213448" y="213409"/>
                  </a:lnTo>
                  <a:lnTo>
                    <a:pt x="175017" y="245171"/>
                  </a:lnTo>
                  <a:lnTo>
                    <a:pt x="135948" y="252159"/>
                  </a:lnTo>
                  <a:lnTo>
                    <a:pt x="111810" y="253223"/>
                  </a:lnTo>
                  <a:lnTo>
                    <a:pt x="107289" y="253223"/>
                  </a:lnTo>
                  <a:lnTo>
                    <a:pt x="105029" y="258303"/>
                  </a:lnTo>
                  <a:lnTo>
                    <a:pt x="144843" y="284554"/>
                  </a:lnTo>
                  <a:lnTo>
                    <a:pt x="162681" y="285247"/>
                  </a:lnTo>
                  <a:lnTo>
                    <a:pt x="220226" y="307375"/>
                  </a:lnTo>
                  <a:lnTo>
                    <a:pt x="247334" y="361167"/>
                  </a:lnTo>
                  <a:lnTo>
                    <a:pt x="250723" y="398067"/>
                  </a:lnTo>
                  <a:lnTo>
                    <a:pt x="250723" y="415008"/>
                  </a:lnTo>
                  <a:lnTo>
                    <a:pt x="247147" y="464983"/>
                  </a:lnTo>
                  <a:lnTo>
                    <a:pt x="223034" y="520199"/>
                  </a:lnTo>
                  <a:lnTo>
                    <a:pt x="187881" y="542645"/>
                  </a:lnTo>
                  <a:lnTo>
                    <a:pt x="166014" y="545450"/>
                  </a:lnTo>
                  <a:lnTo>
                    <a:pt x="281648" y="545450"/>
                  </a:lnTo>
                  <a:lnTo>
                    <a:pt x="321980" y="505848"/>
                  </a:lnTo>
                  <a:lnTo>
                    <a:pt x="348239" y="447403"/>
                  </a:lnTo>
                  <a:lnTo>
                    <a:pt x="351523" y="415008"/>
                  </a:lnTo>
                  <a:lnTo>
                    <a:pt x="347182" y="379958"/>
                  </a:lnTo>
                  <a:lnTo>
                    <a:pt x="312454" y="320664"/>
                  </a:lnTo>
                  <a:lnTo>
                    <a:pt x="282067" y="296416"/>
                  </a:lnTo>
                  <a:lnTo>
                    <a:pt x="241985" y="275930"/>
                  </a:lnTo>
                  <a:lnTo>
                    <a:pt x="220230" y="269873"/>
                  </a:lnTo>
                  <a:lnTo>
                    <a:pt x="217690" y="269035"/>
                  </a:lnTo>
                  <a:lnTo>
                    <a:pt x="217690" y="268463"/>
                  </a:lnTo>
                  <a:lnTo>
                    <a:pt x="220230" y="266774"/>
                  </a:lnTo>
                  <a:lnTo>
                    <a:pt x="244266" y="256028"/>
                  </a:lnTo>
                  <a:lnTo>
                    <a:pt x="265549" y="242420"/>
                  </a:lnTo>
                  <a:lnTo>
                    <a:pt x="299847" y="206627"/>
                  </a:lnTo>
                  <a:lnTo>
                    <a:pt x="321449" y="164491"/>
                  </a:lnTo>
                  <a:lnTo>
                    <a:pt x="328650" y="121080"/>
                  </a:lnTo>
                  <a:lnTo>
                    <a:pt x="326309" y="101877"/>
                  </a:lnTo>
                  <a:lnTo>
                    <a:pt x="326217" y="101122"/>
                  </a:lnTo>
                  <a:lnTo>
                    <a:pt x="319828" y="82116"/>
                  </a:lnTo>
                  <a:lnTo>
                    <a:pt x="319757" y="81905"/>
                  </a:lnTo>
                  <a:lnTo>
                    <a:pt x="309273" y="63428"/>
                  </a:lnTo>
                  <a:lnTo>
                    <a:pt x="294767" y="45692"/>
                  </a:lnTo>
                  <a:lnTo>
                    <a:pt x="280013" y="32980"/>
                  </a:lnTo>
                  <a:close/>
                </a:path>
                <a:path w="351789" h="582295">
                  <a:moveTo>
                    <a:pt x="175229" y="0"/>
                  </a:moveTo>
                  <a:lnTo>
                    <a:pt x="161144" y="0"/>
                  </a:lnTo>
                  <a:lnTo>
                    <a:pt x="134041" y="2223"/>
                  </a:lnTo>
                  <a:lnTo>
                    <a:pt x="84911" y="20435"/>
                  </a:lnTo>
                  <a:lnTo>
                    <a:pt x="45737" y="55218"/>
                  </a:lnTo>
                  <a:lnTo>
                    <a:pt x="25402" y="96728"/>
                  </a:lnTo>
                  <a:lnTo>
                    <a:pt x="22955" y="118540"/>
                  </a:lnTo>
                  <a:lnTo>
                    <a:pt x="22860" y="119390"/>
                  </a:lnTo>
                  <a:lnTo>
                    <a:pt x="36423" y="156652"/>
                  </a:lnTo>
                  <a:lnTo>
                    <a:pt x="71996" y="171054"/>
                  </a:lnTo>
                  <a:lnTo>
                    <a:pt x="84223" y="169785"/>
                  </a:lnTo>
                  <a:lnTo>
                    <a:pt x="119006" y="140352"/>
                  </a:lnTo>
                  <a:lnTo>
                    <a:pt x="121970" y="122769"/>
                  </a:lnTo>
                  <a:lnTo>
                    <a:pt x="123101" y="115428"/>
                  </a:lnTo>
                  <a:lnTo>
                    <a:pt x="122250" y="109789"/>
                  </a:lnTo>
                  <a:lnTo>
                    <a:pt x="116611" y="101877"/>
                  </a:lnTo>
                  <a:lnTo>
                    <a:pt x="114350" y="97648"/>
                  </a:lnTo>
                  <a:lnTo>
                    <a:pt x="110959" y="88606"/>
                  </a:lnTo>
                  <a:lnTo>
                    <a:pt x="108140" y="85507"/>
                  </a:lnTo>
                  <a:lnTo>
                    <a:pt x="100228" y="82116"/>
                  </a:lnTo>
                  <a:lnTo>
                    <a:pt x="96837" y="80135"/>
                  </a:lnTo>
                  <a:lnTo>
                    <a:pt x="91198" y="75626"/>
                  </a:lnTo>
                  <a:lnTo>
                    <a:pt x="88366" y="74204"/>
                  </a:lnTo>
                  <a:lnTo>
                    <a:pt x="82727" y="73074"/>
                  </a:lnTo>
                  <a:lnTo>
                    <a:pt x="80467" y="72515"/>
                  </a:lnTo>
                  <a:lnTo>
                    <a:pt x="78765" y="71943"/>
                  </a:lnTo>
                  <a:lnTo>
                    <a:pt x="76225" y="71943"/>
                  </a:lnTo>
                  <a:lnTo>
                    <a:pt x="85547" y="61783"/>
                  </a:lnTo>
                  <a:lnTo>
                    <a:pt x="129438" y="38225"/>
                  </a:lnTo>
                  <a:lnTo>
                    <a:pt x="167716" y="32980"/>
                  </a:lnTo>
                  <a:lnTo>
                    <a:pt x="280013" y="32980"/>
                  </a:lnTo>
                  <a:lnTo>
                    <a:pt x="276397" y="29864"/>
                  </a:lnTo>
                  <a:lnTo>
                    <a:pt x="228539" y="7418"/>
                  </a:lnTo>
                  <a:lnTo>
                    <a:pt x="185921" y="158"/>
                  </a:lnTo>
                  <a:lnTo>
                    <a:pt x="1752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31">
              <a:extLst>
                <a:ext uri="{FF2B5EF4-FFF2-40B4-BE49-F238E27FC236}">
                  <a16:creationId xmlns:a16="http://schemas.microsoft.com/office/drawing/2014/main" id="{BA2E09E1-FA82-61A3-77EF-0613ED4A2F0A}"/>
                </a:ext>
              </a:extLst>
            </p:cNvPr>
            <p:cNvSpPr/>
            <p:nvPr/>
          </p:nvSpPr>
          <p:spPr>
            <a:xfrm>
              <a:off x="2039140" y="4832903"/>
              <a:ext cx="351790" cy="582295"/>
            </a:xfrm>
            <a:custGeom>
              <a:avLst/>
              <a:gdLst/>
              <a:ahLst/>
              <a:cxnLst/>
              <a:rect l="l" t="t" r="r" b="b"/>
              <a:pathLst>
                <a:path w="351789" h="582295">
                  <a:moveTo>
                    <a:pt x="71999" y="171104"/>
                  </a:moveTo>
                  <a:lnTo>
                    <a:pt x="36423" y="156704"/>
                  </a:lnTo>
                  <a:lnTo>
                    <a:pt x="22870" y="119434"/>
                  </a:lnTo>
                  <a:lnTo>
                    <a:pt x="25411" y="96775"/>
                  </a:lnTo>
                  <a:lnTo>
                    <a:pt x="45740" y="55270"/>
                  </a:lnTo>
                  <a:lnTo>
                    <a:pt x="84916" y="20487"/>
                  </a:lnTo>
                  <a:lnTo>
                    <a:pt x="134045" y="2276"/>
                  </a:lnTo>
                  <a:lnTo>
                    <a:pt x="161786" y="0"/>
                  </a:lnTo>
                  <a:lnTo>
                    <a:pt x="175233" y="52"/>
                  </a:lnTo>
                  <a:lnTo>
                    <a:pt x="228544" y="7464"/>
                  </a:lnTo>
                  <a:lnTo>
                    <a:pt x="276403" y="29911"/>
                  </a:lnTo>
                  <a:lnTo>
                    <a:pt x="309279" y="63475"/>
                  </a:lnTo>
                  <a:lnTo>
                    <a:pt x="326220" y="101169"/>
                  </a:lnTo>
                  <a:lnTo>
                    <a:pt x="328655" y="121128"/>
                  </a:lnTo>
                  <a:lnTo>
                    <a:pt x="326855" y="142992"/>
                  </a:lnTo>
                  <a:lnTo>
                    <a:pt x="312455" y="185768"/>
                  </a:lnTo>
                  <a:lnTo>
                    <a:pt x="284079" y="226003"/>
                  </a:lnTo>
                  <a:lnTo>
                    <a:pt x="244268" y="256073"/>
                  </a:lnTo>
                  <a:lnTo>
                    <a:pt x="220233" y="266820"/>
                  </a:lnTo>
                  <a:lnTo>
                    <a:pt x="217692" y="268515"/>
                  </a:lnTo>
                  <a:lnTo>
                    <a:pt x="217692" y="269080"/>
                  </a:lnTo>
                  <a:lnTo>
                    <a:pt x="220233" y="269927"/>
                  </a:lnTo>
                  <a:lnTo>
                    <a:pt x="225315" y="271056"/>
                  </a:lnTo>
                  <a:lnTo>
                    <a:pt x="229709" y="272167"/>
                  </a:lnTo>
                  <a:lnTo>
                    <a:pt x="266397" y="286091"/>
                  </a:lnTo>
                  <a:lnTo>
                    <a:pt x="312455" y="320714"/>
                  </a:lnTo>
                  <a:lnTo>
                    <a:pt x="347184" y="380008"/>
                  </a:lnTo>
                  <a:lnTo>
                    <a:pt x="351525" y="415054"/>
                  </a:lnTo>
                  <a:lnTo>
                    <a:pt x="348243" y="447454"/>
                  </a:lnTo>
                  <a:lnTo>
                    <a:pt x="321984" y="505901"/>
                  </a:lnTo>
                  <a:lnTo>
                    <a:pt x="271003" y="553812"/>
                  </a:lnTo>
                  <a:lnTo>
                    <a:pt x="204509" y="578800"/>
                  </a:lnTo>
                  <a:lnTo>
                    <a:pt x="166021" y="581923"/>
                  </a:lnTo>
                  <a:lnTo>
                    <a:pt x="133304" y="579647"/>
                  </a:lnTo>
                  <a:lnTo>
                    <a:pt x="74858" y="561435"/>
                  </a:lnTo>
                  <a:lnTo>
                    <a:pt x="27635" y="526071"/>
                  </a:lnTo>
                  <a:lnTo>
                    <a:pt x="3070" y="479907"/>
                  </a:lnTo>
                  <a:lnTo>
                    <a:pt x="0" y="453172"/>
                  </a:lnTo>
                  <a:lnTo>
                    <a:pt x="952" y="441895"/>
                  </a:lnTo>
                  <a:lnTo>
                    <a:pt x="23346" y="408702"/>
                  </a:lnTo>
                  <a:lnTo>
                    <a:pt x="64693" y="400760"/>
                  </a:lnTo>
                  <a:lnTo>
                    <a:pt x="98999" y="423154"/>
                  </a:lnTo>
                  <a:lnTo>
                    <a:pt x="106728" y="465030"/>
                  </a:lnTo>
                  <a:lnTo>
                    <a:pt x="105034" y="470113"/>
                  </a:lnTo>
                  <a:lnTo>
                    <a:pt x="103340" y="475195"/>
                  </a:lnTo>
                  <a:lnTo>
                    <a:pt x="101364" y="479712"/>
                  </a:lnTo>
                  <a:lnTo>
                    <a:pt x="99104" y="483665"/>
                  </a:lnTo>
                  <a:lnTo>
                    <a:pt x="96845" y="487618"/>
                  </a:lnTo>
                  <a:lnTo>
                    <a:pt x="93740" y="491007"/>
                  </a:lnTo>
                  <a:lnTo>
                    <a:pt x="89787" y="493830"/>
                  </a:lnTo>
                  <a:lnTo>
                    <a:pt x="85834" y="496653"/>
                  </a:lnTo>
                  <a:lnTo>
                    <a:pt x="82445" y="498912"/>
                  </a:lnTo>
                  <a:lnTo>
                    <a:pt x="79622" y="500606"/>
                  </a:lnTo>
                  <a:lnTo>
                    <a:pt x="76799" y="502301"/>
                  </a:lnTo>
                  <a:lnTo>
                    <a:pt x="73975" y="503430"/>
                  </a:lnTo>
                  <a:lnTo>
                    <a:pt x="71152" y="503995"/>
                  </a:lnTo>
                  <a:lnTo>
                    <a:pt x="68329" y="504559"/>
                  </a:lnTo>
                  <a:lnTo>
                    <a:pt x="66069" y="505406"/>
                  </a:lnTo>
                  <a:lnTo>
                    <a:pt x="64375" y="506536"/>
                  </a:lnTo>
                  <a:lnTo>
                    <a:pt x="60987" y="507383"/>
                  </a:lnTo>
                  <a:lnTo>
                    <a:pt x="83752" y="524059"/>
                  </a:lnTo>
                  <a:lnTo>
                    <a:pt x="108845" y="535971"/>
                  </a:lnTo>
                  <a:lnTo>
                    <a:pt x="136269" y="543118"/>
                  </a:lnTo>
                  <a:lnTo>
                    <a:pt x="166021" y="545500"/>
                  </a:lnTo>
                  <a:lnTo>
                    <a:pt x="187886" y="542694"/>
                  </a:lnTo>
                  <a:lnTo>
                    <a:pt x="223038" y="520247"/>
                  </a:lnTo>
                  <a:lnTo>
                    <a:pt x="242626" y="484777"/>
                  </a:lnTo>
                  <a:lnTo>
                    <a:pt x="249826" y="442001"/>
                  </a:lnTo>
                  <a:lnTo>
                    <a:pt x="250726" y="415054"/>
                  </a:lnTo>
                  <a:lnTo>
                    <a:pt x="250726" y="398113"/>
                  </a:lnTo>
                  <a:lnTo>
                    <a:pt x="237174" y="330985"/>
                  </a:lnTo>
                  <a:lnTo>
                    <a:pt x="196515" y="290538"/>
                  </a:lnTo>
                  <a:lnTo>
                    <a:pt x="144845" y="284608"/>
                  </a:lnTo>
                  <a:lnTo>
                    <a:pt x="109269" y="283761"/>
                  </a:lnTo>
                  <a:lnTo>
                    <a:pt x="106728" y="282067"/>
                  </a:lnTo>
                  <a:lnTo>
                    <a:pt x="105599" y="280373"/>
                  </a:lnTo>
                  <a:lnTo>
                    <a:pt x="105034" y="275856"/>
                  </a:lnTo>
                  <a:lnTo>
                    <a:pt x="105034" y="268515"/>
                  </a:lnTo>
                  <a:lnTo>
                    <a:pt x="105034" y="258350"/>
                  </a:lnTo>
                  <a:lnTo>
                    <a:pt x="107293" y="253268"/>
                  </a:lnTo>
                  <a:lnTo>
                    <a:pt x="111810" y="253268"/>
                  </a:lnTo>
                  <a:lnTo>
                    <a:pt x="123775" y="253003"/>
                  </a:lnTo>
                  <a:lnTo>
                    <a:pt x="175021" y="245221"/>
                  </a:lnTo>
                  <a:lnTo>
                    <a:pt x="213456" y="213456"/>
                  </a:lnTo>
                  <a:lnTo>
                    <a:pt x="231244" y="174068"/>
                  </a:lnTo>
                  <a:lnTo>
                    <a:pt x="237174" y="118587"/>
                  </a:lnTo>
                  <a:lnTo>
                    <a:pt x="237174" y="111810"/>
                  </a:lnTo>
                  <a:lnTo>
                    <a:pt x="229762" y="70940"/>
                  </a:lnTo>
                  <a:lnTo>
                    <a:pt x="198050" y="39705"/>
                  </a:lnTo>
                  <a:lnTo>
                    <a:pt x="167716" y="33034"/>
                  </a:lnTo>
                  <a:lnTo>
                    <a:pt x="154428" y="33617"/>
                  </a:lnTo>
                  <a:lnTo>
                    <a:pt x="107151" y="47064"/>
                  </a:lnTo>
                  <a:lnTo>
                    <a:pt x="79340" y="68611"/>
                  </a:lnTo>
                  <a:lnTo>
                    <a:pt x="76234" y="71999"/>
                  </a:lnTo>
                  <a:lnTo>
                    <a:pt x="78775" y="71999"/>
                  </a:lnTo>
                  <a:lnTo>
                    <a:pt x="80469" y="72564"/>
                  </a:lnTo>
                  <a:lnTo>
                    <a:pt x="82728" y="73128"/>
                  </a:lnTo>
                  <a:lnTo>
                    <a:pt x="85552" y="73693"/>
                  </a:lnTo>
                  <a:lnTo>
                    <a:pt x="88375" y="74258"/>
                  </a:lnTo>
                  <a:lnTo>
                    <a:pt x="91199" y="75669"/>
                  </a:lnTo>
                  <a:lnTo>
                    <a:pt x="94022" y="77928"/>
                  </a:lnTo>
                  <a:lnTo>
                    <a:pt x="96845" y="80187"/>
                  </a:lnTo>
                  <a:lnTo>
                    <a:pt x="100234" y="82163"/>
                  </a:lnTo>
                  <a:lnTo>
                    <a:pt x="104187" y="83858"/>
                  </a:lnTo>
                  <a:lnTo>
                    <a:pt x="108140" y="85552"/>
                  </a:lnTo>
                  <a:lnTo>
                    <a:pt x="110963" y="88658"/>
                  </a:lnTo>
                  <a:lnTo>
                    <a:pt x="112657" y="93175"/>
                  </a:lnTo>
                  <a:lnTo>
                    <a:pt x="114351" y="97692"/>
                  </a:lnTo>
                  <a:lnTo>
                    <a:pt x="116610" y="101928"/>
                  </a:lnTo>
                  <a:lnTo>
                    <a:pt x="119434" y="105881"/>
                  </a:lnTo>
                  <a:lnTo>
                    <a:pt x="122257" y="109834"/>
                  </a:lnTo>
                  <a:lnTo>
                    <a:pt x="123104" y="115480"/>
                  </a:lnTo>
                  <a:lnTo>
                    <a:pt x="121975" y="122822"/>
                  </a:lnTo>
                  <a:lnTo>
                    <a:pt x="121234" y="131875"/>
                  </a:lnTo>
                  <a:lnTo>
                    <a:pt x="94658" y="166868"/>
                  </a:lnTo>
                  <a:lnTo>
                    <a:pt x="84228" y="169833"/>
                  </a:lnTo>
                  <a:lnTo>
                    <a:pt x="71999" y="17110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32">
            <a:extLst>
              <a:ext uri="{FF2B5EF4-FFF2-40B4-BE49-F238E27FC236}">
                <a16:creationId xmlns:a16="http://schemas.microsoft.com/office/drawing/2014/main" id="{F08AD304-12AC-24C7-ABAD-C7E737D2DFF6}"/>
              </a:ext>
            </a:extLst>
          </p:cNvPr>
          <p:cNvGrpSpPr/>
          <p:nvPr/>
        </p:nvGrpSpPr>
        <p:grpSpPr>
          <a:xfrm>
            <a:off x="7399901" y="7806492"/>
            <a:ext cx="565150" cy="564515"/>
            <a:chOff x="2662157" y="4901938"/>
            <a:chExt cx="565150" cy="564515"/>
          </a:xfrm>
        </p:grpSpPr>
        <p:sp>
          <p:nvSpPr>
            <p:cNvPr id="74" name="object 33">
              <a:extLst>
                <a:ext uri="{FF2B5EF4-FFF2-40B4-BE49-F238E27FC236}">
                  <a16:creationId xmlns:a16="http://schemas.microsoft.com/office/drawing/2014/main" id="{9D8D991C-BA4D-D22F-102F-E0D24272F799}"/>
                </a:ext>
              </a:extLst>
            </p:cNvPr>
            <p:cNvSpPr/>
            <p:nvPr/>
          </p:nvSpPr>
          <p:spPr>
            <a:xfrm>
              <a:off x="2662580" y="4902352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79">
                  <a:moveTo>
                    <a:pt x="299008" y="299008"/>
                  </a:moveTo>
                  <a:lnTo>
                    <a:pt x="265125" y="299008"/>
                  </a:lnTo>
                  <a:lnTo>
                    <a:pt x="265125" y="551434"/>
                  </a:lnTo>
                  <a:lnTo>
                    <a:pt x="268503" y="559346"/>
                  </a:lnTo>
                  <a:lnTo>
                    <a:pt x="273596" y="563295"/>
                  </a:lnTo>
                  <a:lnTo>
                    <a:pt x="289407" y="563295"/>
                  </a:lnTo>
                  <a:lnTo>
                    <a:pt x="294487" y="559346"/>
                  </a:lnTo>
                  <a:lnTo>
                    <a:pt x="299008" y="551434"/>
                  </a:lnTo>
                  <a:lnTo>
                    <a:pt x="299008" y="299008"/>
                  </a:lnTo>
                  <a:close/>
                </a:path>
                <a:path w="564514" h="563879">
                  <a:moveTo>
                    <a:pt x="551421" y="265137"/>
                  </a:moveTo>
                  <a:lnTo>
                    <a:pt x="11849" y="265137"/>
                  </a:lnTo>
                  <a:lnTo>
                    <a:pt x="3949" y="269087"/>
                  </a:lnTo>
                  <a:lnTo>
                    <a:pt x="0" y="274726"/>
                  </a:lnTo>
                  <a:lnTo>
                    <a:pt x="0" y="289420"/>
                  </a:lnTo>
                  <a:lnTo>
                    <a:pt x="3949" y="295059"/>
                  </a:lnTo>
                  <a:lnTo>
                    <a:pt x="11849" y="299008"/>
                  </a:lnTo>
                  <a:lnTo>
                    <a:pt x="551421" y="299008"/>
                  </a:lnTo>
                  <a:lnTo>
                    <a:pt x="559892" y="294500"/>
                  </a:lnTo>
                  <a:lnTo>
                    <a:pt x="564134" y="288848"/>
                  </a:lnTo>
                  <a:lnTo>
                    <a:pt x="564134" y="275297"/>
                  </a:lnTo>
                  <a:lnTo>
                    <a:pt x="559892" y="269646"/>
                  </a:lnTo>
                  <a:lnTo>
                    <a:pt x="551421" y="265137"/>
                  </a:lnTo>
                  <a:close/>
                </a:path>
                <a:path w="564514" h="563879">
                  <a:moveTo>
                    <a:pt x="289407" y="0"/>
                  </a:moveTo>
                  <a:lnTo>
                    <a:pt x="276974" y="0"/>
                  </a:lnTo>
                  <a:lnTo>
                    <a:pt x="271614" y="3670"/>
                  </a:lnTo>
                  <a:lnTo>
                    <a:pt x="265963" y="11010"/>
                  </a:lnTo>
                  <a:lnTo>
                    <a:pt x="265125" y="138074"/>
                  </a:lnTo>
                  <a:lnTo>
                    <a:pt x="265125" y="265137"/>
                  </a:lnTo>
                  <a:lnTo>
                    <a:pt x="299008" y="265137"/>
                  </a:lnTo>
                  <a:lnTo>
                    <a:pt x="299008" y="12712"/>
                  </a:lnTo>
                  <a:lnTo>
                    <a:pt x="295046" y="4241"/>
                  </a:lnTo>
                  <a:lnTo>
                    <a:pt x="289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34">
              <a:extLst>
                <a:ext uri="{FF2B5EF4-FFF2-40B4-BE49-F238E27FC236}">
                  <a16:creationId xmlns:a16="http://schemas.microsoft.com/office/drawing/2014/main" id="{3765CE73-B20E-5829-72F6-781EBEBCEB6D}"/>
                </a:ext>
              </a:extLst>
            </p:cNvPr>
            <p:cNvSpPr/>
            <p:nvPr/>
          </p:nvSpPr>
          <p:spPr>
            <a:xfrm>
              <a:off x="2662580" y="4902361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79">
                  <a:moveTo>
                    <a:pt x="0" y="293079"/>
                  </a:moveTo>
                  <a:lnTo>
                    <a:pt x="0" y="289409"/>
                  </a:lnTo>
                  <a:lnTo>
                    <a:pt x="0" y="282067"/>
                  </a:lnTo>
                  <a:lnTo>
                    <a:pt x="0" y="274726"/>
                  </a:lnTo>
                  <a:lnTo>
                    <a:pt x="3952" y="269080"/>
                  </a:lnTo>
                  <a:lnTo>
                    <a:pt x="11858" y="265126"/>
                  </a:lnTo>
                  <a:lnTo>
                    <a:pt x="265126" y="265126"/>
                  </a:lnTo>
                  <a:lnTo>
                    <a:pt x="265126" y="138069"/>
                  </a:lnTo>
                  <a:lnTo>
                    <a:pt x="265973" y="11011"/>
                  </a:lnTo>
                  <a:lnTo>
                    <a:pt x="271621" y="3670"/>
                  </a:lnTo>
                  <a:lnTo>
                    <a:pt x="276985" y="0"/>
                  </a:lnTo>
                  <a:lnTo>
                    <a:pt x="282067" y="0"/>
                  </a:lnTo>
                  <a:lnTo>
                    <a:pt x="289409" y="0"/>
                  </a:lnTo>
                  <a:lnTo>
                    <a:pt x="295055" y="4235"/>
                  </a:lnTo>
                  <a:lnTo>
                    <a:pt x="299008" y="12705"/>
                  </a:lnTo>
                  <a:lnTo>
                    <a:pt x="299008" y="265126"/>
                  </a:lnTo>
                  <a:lnTo>
                    <a:pt x="551429" y="265126"/>
                  </a:lnTo>
                  <a:lnTo>
                    <a:pt x="559900" y="269644"/>
                  </a:lnTo>
                  <a:lnTo>
                    <a:pt x="564135" y="275291"/>
                  </a:lnTo>
                  <a:lnTo>
                    <a:pt x="564135" y="282067"/>
                  </a:lnTo>
                  <a:lnTo>
                    <a:pt x="564135" y="288844"/>
                  </a:lnTo>
                  <a:lnTo>
                    <a:pt x="559900" y="294491"/>
                  </a:lnTo>
                  <a:lnTo>
                    <a:pt x="551429" y="299008"/>
                  </a:lnTo>
                  <a:lnTo>
                    <a:pt x="299008" y="299008"/>
                  </a:lnTo>
                  <a:lnTo>
                    <a:pt x="299008" y="551429"/>
                  </a:lnTo>
                  <a:lnTo>
                    <a:pt x="294491" y="559335"/>
                  </a:lnTo>
                  <a:lnTo>
                    <a:pt x="289409" y="563288"/>
                  </a:lnTo>
                  <a:lnTo>
                    <a:pt x="283761" y="563288"/>
                  </a:lnTo>
                  <a:lnTo>
                    <a:pt x="282067" y="563288"/>
                  </a:lnTo>
                  <a:lnTo>
                    <a:pt x="280373" y="563288"/>
                  </a:lnTo>
                  <a:lnTo>
                    <a:pt x="273597" y="563288"/>
                  </a:lnTo>
                  <a:lnTo>
                    <a:pt x="268515" y="559335"/>
                  </a:lnTo>
                  <a:lnTo>
                    <a:pt x="265126" y="551429"/>
                  </a:lnTo>
                  <a:lnTo>
                    <a:pt x="265126" y="299008"/>
                  </a:lnTo>
                  <a:lnTo>
                    <a:pt x="11858" y="299008"/>
                  </a:lnTo>
                  <a:lnTo>
                    <a:pt x="3952" y="295055"/>
                  </a:lnTo>
                  <a:lnTo>
                    <a:pt x="0" y="289409"/>
                  </a:lnTo>
                  <a:lnTo>
                    <a:pt x="0" y="282067"/>
                  </a:lnTo>
                  <a:lnTo>
                    <a:pt x="0" y="29307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35">
            <a:extLst>
              <a:ext uri="{FF2B5EF4-FFF2-40B4-BE49-F238E27FC236}">
                <a16:creationId xmlns:a16="http://schemas.microsoft.com/office/drawing/2014/main" id="{F609FA2F-F17B-64E6-C125-991BC1E876DE}"/>
              </a:ext>
            </a:extLst>
          </p:cNvPr>
          <p:cNvGrpSpPr/>
          <p:nvPr/>
        </p:nvGrpSpPr>
        <p:grpSpPr>
          <a:xfrm>
            <a:off x="8218144" y="7740422"/>
            <a:ext cx="239395" cy="570230"/>
            <a:chOff x="3480400" y="4835868"/>
            <a:chExt cx="239395" cy="570230"/>
          </a:xfrm>
        </p:grpSpPr>
        <p:sp>
          <p:nvSpPr>
            <p:cNvPr id="77" name="object 36">
              <a:extLst>
                <a:ext uri="{FF2B5EF4-FFF2-40B4-BE49-F238E27FC236}">
                  <a16:creationId xmlns:a16="http://schemas.microsoft.com/office/drawing/2014/main" id="{B68C86BE-012F-FBD6-C575-B7F34ECCEC11}"/>
                </a:ext>
              </a:extLst>
            </p:cNvPr>
            <p:cNvSpPr/>
            <p:nvPr/>
          </p:nvSpPr>
          <p:spPr>
            <a:xfrm>
              <a:off x="3480828" y="4836287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5">
                  <a:moveTo>
                    <a:pt x="191427" y="0"/>
                  </a:moveTo>
                  <a:lnTo>
                    <a:pt x="154165" y="16090"/>
                  </a:lnTo>
                  <a:lnTo>
                    <a:pt x="138061" y="51676"/>
                  </a:lnTo>
                  <a:lnTo>
                    <a:pt x="139123" y="60724"/>
                  </a:lnTo>
                  <a:lnTo>
                    <a:pt x="165176" y="88099"/>
                  </a:lnTo>
                  <a:lnTo>
                    <a:pt x="173647" y="88099"/>
                  </a:lnTo>
                  <a:lnTo>
                    <a:pt x="210908" y="71158"/>
                  </a:lnTo>
                  <a:lnTo>
                    <a:pt x="227850" y="35572"/>
                  </a:lnTo>
                  <a:lnTo>
                    <a:pt x="226848" y="28269"/>
                  </a:lnTo>
                  <a:lnTo>
                    <a:pt x="198737" y="635"/>
                  </a:lnTo>
                  <a:lnTo>
                    <a:pt x="191427" y="0"/>
                  </a:lnTo>
                  <a:close/>
                </a:path>
                <a:path w="238125" h="569595">
                  <a:moveTo>
                    <a:pt x="182001" y="217690"/>
                  </a:moveTo>
                  <a:lnTo>
                    <a:pt x="123951" y="217690"/>
                  </a:lnTo>
                  <a:lnTo>
                    <a:pt x="128752" y="224472"/>
                  </a:lnTo>
                  <a:lnTo>
                    <a:pt x="128752" y="238023"/>
                  </a:lnTo>
                  <a:lnTo>
                    <a:pt x="128102" y="245643"/>
                  </a:lnTo>
                  <a:lnTo>
                    <a:pt x="128061" y="246124"/>
                  </a:lnTo>
                  <a:lnTo>
                    <a:pt x="126844" y="254330"/>
                  </a:lnTo>
                  <a:lnTo>
                    <a:pt x="111035" y="304939"/>
                  </a:lnTo>
                  <a:lnTo>
                    <a:pt x="85547" y="373545"/>
                  </a:lnTo>
                  <a:lnTo>
                    <a:pt x="71197" y="411028"/>
                  </a:lnTo>
                  <a:lnTo>
                    <a:pt x="60344" y="439618"/>
                  </a:lnTo>
                  <a:lnTo>
                    <a:pt x="47273" y="476574"/>
                  </a:lnTo>
                  <a:lnTo>
                    <a:pt x="45219" y="489597"/>
                  </a:lnTo>
                  <a:lnTo>
                    <a:pt x="45158" y="490123"/>
                  </a:lnTo>
                  <a:lnTo>
                    <a:pt x="45020" y="493826"/>
                  </a:lnTo>
                  <a:lnTo>
                    <a:pt x="45006" y="498277"/>
                  </a:lnTo>
                  <a:lnTo>
                    <a:pt x="46691" y="514265"/>
                  </a:lnTo>
                  <a:lnTo>
                    <a:pt x="68605" y="551434"/>
                  </a:lnTo>
                  <a:lnTo>
                    <a:pt x="105292" y="568102"/>
                  </a:lnTo>
                  <a:lnTo>
                    <a:pt x="118579" y="569213"/>
                  </a:lnTo>
                  <a:lnTo>
                    <a:pt x="131726" y="568102"/>
                  </a:lnTo>
                  <a:lnTo>
                    <a:pt x="132147" y="568102"/>
                  </a:lnTo>
                  <a:lnTo>
                    <a:pt x="171094" y="550583"/>
                  </a:lnTo>
                  <a:lnTo>
                    <a:pt x="185741" y="537883"/>
                  </a:lnTo>
                  <a:lnTo>
                    <a:pt x="122821" y="537883"/>
                  </a:lnTo>
                  <a:lnTo>
                    <a:pt x="116520" y="536559"/>
                  </a:lnTo>
                  <a:lnTo>
                    <a:pt x="112020" y="532587"/>
                  </a:lnTo>
                  <a:lnTo>
                    <a:pt x="109320" y="525967"/>
                  </a:lnTo>
                  <a:lnTo>
                    <a:pt x="108419" y="516699"/>
                  </a:lnTo>
                  <a:lnTo>
                    <a:pt x="108684" y="511827"/>
                  </a:lnTo>
                  <a:lnTo>
                    <a:pt x="119959" y="468685"/>
                  </a:lnTo>
                  <a:lnTo>
                    <a:pt x="137752" y="420826"/>
                  </a:lnTo>
                  <a:lnTo>
                    <a:pt x="158609" y="367352"/>
                  </a:lnTo>
                  <a:lnTo>
                    <a:pt x="167714" y="343688"/>
                  </a:lnTo>
                  <a:lnTo>
                    <a:pt x="182042" y="305146"/>
                  </a:lnTo>
                  <a:lnTo>
                    <a:pt x="193226" y="265870"/>
                  </a:lnTo>
                  <a:lnTo>
                    <a:pt x="193840" y="258937"/>
                  </a:lnTo>
                  <a:lnTo>
                    <a:pt x="193967" y="257505"/>
                  </a:lnTo>
                  <a:lnTo>
                    <a:pt x="192223" y="241834"/>
                  </a:lnTo>
                  <a:lnTo>
                    <a:pt x="187831" y="227857"/>
                  </a:lnTo>
                  <a:lnTo>
                    <a:pt x="182001" y="217690"/>
                  </a:lnTo>
                  <a:close/>
                </a:path>
                <a:path w="238125" h="569595">
                  <a:moveTo>
                    <a:pt x="232371" y="430301"/>
                  </a:moveTo>
                  <a:lnTo>
                    <a:pt x="212610" y="430301"/>
                  </a:lnTo>
                  <a:lnTo>
                    <a:pt x="207810" y="430872"/>
                  </a:lnTo>
                  <a:lnTo>
                    <a:pt x="205549" y="433120"/>
                  </a:lnTo>
                  <a:lnTo>
                    <a:pt x="204139" y="437083"/>
                  </a:lnTo>
                  <a:lnTo>
                    <a:pt x="202437" y="443852"/>
                  </a:lnTo>
                  <a:lnTo>
                    <a:pt x="197620" y="458091"/>
                  </a:lnTo>
                  <a:lnTo>
                    <a:pt x="181267" y="493826"/>
                  </a:lnTo>
                  <a:lnTo>
                    <a:pt x="151053" y="529691"/>
                  </a:lnTo>
                  <a:lnTo>
                    <a:pt x="127901" y="537883"/>
                  </a:lnTo>
                  <a:lnTo>
                    <a:pt x="185741" y="537883"/>
                  </a:lnTo>
                  <a:lnTo>
                    <a:pt x="215622" y="496634"/>
                  </a:lnTo>
                  <a:lnTo>
                    <a:pt x="233726" y="456086"/>
                  </a:lnTo>
                  <a:lnTo>
                    <a:pt x="238023" y="433120"/>
                  </a:lnTo>
                  <a:lnTo>
                    <a:pt x="232371" y="430301"/>
                  </a:lnTo>
                  <a:close/>
                </a:path>
                <a:path w="238125" h="569595">
                  <a:moveTo>
                    <a:pt x="116039" y="185508"/>
                  </a:moveTo>
                  <a:lnTo>
                    <a:pt x="77606" y="195667"/>
                  </a:lnTo>
                  <a:lnTo>
                    <a:pt x="43621" y="224685"/>
                  </a:lnTo>
                  <a:lnTo>
                    <a:pt x="21916" y="258937"/>
                  </a:lnTo>
                  <a:lnTo>
                    <a:pt x="4286" y="299486"/>
                  </a:lnTo>
                  <a:lnTo>
                    <a:pt x="0" y="316801"/>
                  </a:lnTo>
                  <a:lnTo>
                    <a:pt x="0" y="318490"/>
                  </a:lnTo>
                  <a:lnTo>
                    <a:pt x="1689" y="321030"/>
                  </a:lnTo>
                  <a:lnTo>
                    <a:pt x="5079" y="324421"/>
                  </a:lnTo>
                  <a:lnTo>
                    <a:pt x="27660" y="324421"/>
                  </a:lnTo>
                  <a:lnTo>
                    <a:pt x="28511" y="324142"/>
                  </a:lnTo>
                  <a:lnTo>
                    <a:pt x="30772" y="323011"/>
                  </a:lnTo>
                  <a:lnTo>
                    <a:pt x="31330" y="322440"/>
                  </a:lnTo>
                  <a:lnTo>
                    <a:pt x="31428" y="321030"/>
                  </a:lnTo>
                  <a:lnTo>
                    <a:pt x="31623" y="320471"/>
                  </a:lnTo>
                  <a:lnTo>
                    <a:pt x="32753" y="318211"/>
                  </a:lnTo>
                  <a:lnTo>
                    <a:pt x="33312" y="317360"/>
                  </a:lnTo>
                  <a:lnTo>
                    <a:pt x="33883" y="316801"/>
                  </a:lnTo>
                  <a:lnTo>
                    <a:pt x="40022" y="296151"/>
                  </a:lnTo>
                  <a:lnTo>
                    <a:pt x="56111" y="260571"/>
                  </a:lnTo>
                  <a:lnTo>
                    <a:pt x="88293" y="224685"/>
                  </a:lnTo>
                  <a:lnTo>
                    <a:pt x="112649" y="217690"/>
                  </a:lnTo>
                  <a:lnTo>
                    <a:pt x="182001" y="217690"/>
                  </a:lnTo>
                  <a:lnTo>
                    <a:pt x="180788" y="215574"/>
                  </a:lnTo>
                  <a:lnTo>
                    <a:pt x="171094" y="204990"/>
                  </a:lnTo>
                  <a:lnTo>
                    <a:pt x="159395" y="196465"/>
                  </a:lnTo>
                  <a:lnTo>
                    <a:pt x="146319" y="190377"/>
                  </a:lnTo>
                  <a:lnTo>
                    <a:pt x="131868" y="186725"/>
                  </a:lnTo>
                  <a:lnTo>
                    <a:pt x="116039" y="1855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37">
              <a:extLst>
                <a:ext uri="{FF2B5EF4-FFF2-40B4-BE49-F238E27FC236}">
                  <a16:creationId xmlns:a16="http://schemas.microsoft.com/office/drawing/2014/main" id="{5FB52135-9B4E-4F5E-A2C1-2FF0E6ADD0F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18469" y="4835868"/>
              <a:ext cx="90634" cy="88940"/>
            </a:xfrm>
            <a:prstGeom prst="rect">
              <a:avLst/>
            </a:prstGeom>
          </p:spPr>
        </p:pic>
        <p:sp>
          <p:nvSpPr>
            <p:cNvPr id="79" name="object 38">
              <a:extLst>
                <a:ext uri="{FF2B5EF4-FFF2-40B4-BE49-F238E27FC236}">
                  <a16:creationId xmlns:a16="http://schemas.microsoft.com/office/drawing/2014/main" id="{BD375C89-7A80-8C23-F0E9-1D893FED8E45}"/>
                </a:ext>
              </a:extLst>
            </p:cNvPr>
            <p:cNvSpPr/>
            <p:nvPr/>
          </p:nvSpPr>
          <p:spPr>
            <a:xfrm>
              <a:off x="3480823" y="5021795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92"/>
                  </a:moveTo>
                  <a:lnTo>
                    <a:pt x="11752" y="95028"/>
                  </a:lnTo>
                  <a:lnTo>
                    <a:pt x="35046" y="50240"/>
                  </a:lnTo>
                  <a:lnTo>
                    <a:pt x="65222" y="18635"/>
                  </a:lnTo>
                  <a:lnTo>
                    <a:pt x="103022" y="846"/>
                  </a:lnTo>
                  <a:lnTo>
                    <a:pt x="116045" y="0"/>
                  </a:lnTo>
                  <a:lnTo>
                    <a:pt x="131875" y="1217"/>
                  </a:lnTo>
                  <a:lnTo>
                    <a:pt x="171104" y="19482"/>
                  </a:lnTo>
                  <a:lnTo>
                    <a:pt x="192227" y="56328"/>
                  </a:lnTo>
                  <a:lnTo>
                    <a:pt x="193974" y="71999"/>
                  </a:lnTo>
                  <a:lnTo>
                    <a:pt x="193233" y="80363"/>
                  </a:lnTo>
                  <a:lnTo>
                    <a:pt x="182115" y="119434"/>
                  </a:lnTo>
                  <a:lnTo>
                    <a:pt x="167716" y="158186"/>
                  </a:lnTo>
                  <a:lnTo>
                    <a:pt x="148233" y="208374"/>
                  </a:lnTo>
                  <a:lnTo>
                    <a:pt x="137751" y="235321"/>
                  </a:lnTo>
                  <a:lnTo>
                    <a:pt x="119963" y="283179"/>
                  </a:lnTo>
                  <a:lnTo>
                    <a:pt x="109481" y="320185"/>
                  </a:lnTo>
                  <a:lnTo>
                    <a:pt x="108422" y="331196"/>
                  </a:lnTo>
                  <a:lnTo>
                    <a:pt x="109322" y="340461"/>
                  </a:lnTo>
                  <a:lnTo>
                    <a:pt x="112022" y="347078"/>
                  </a:lnTo>
                  <a:lnTo>
                    <a:pt x="116522" y="351049"/>
                  </a:lnTo>
                  <a:lnTo>
                    <a:pt x="122822" y="352373"/>
                  </a:lnTo>
                  <a:lnTo>
                    <a:pt x="127904" y="352373"/>
                  </a:lnTo>
                  <a:lnTo>
                    <a:pt x="133269" y="351525"/>
                  </a:lnTo>
                  <a:lnTo>
                    <a:pt x="138916" y="349831"/>
                  </a:lnTo>
                  <a:lnTo>
                    <a:pt x="144563" y="348137"/>
                  </a:lnTo>
                  <a:lnTo>
                    <a:pt x="175392" y="317802"/>
                  </a:lnTo>
                  <a:lnTo>
                    <a:pt x="197627" y="272591"/>
                  </a:lnTo>
                  <a:lnTo>
                    <a:pt x="204139" y="251574"/>
                  </a:lnTo>
                  <a:lnTo>
                    <a:pt x="205551" y="247620"/>
                  </a:lnTo>
                  <a:lnTo>
                    <a:pt x="206680" y="246491"/>
                  </a:lnTo>
                  <a:lnTo>
                    <a:pt x="207809" y="245362"/>
                  </a:lnTo>
                  <a:lnTo>
                    <a:pt x="212609" y="244797"/>
                  </a:lnTo>
                  <a:lnTo>
                    <a:pt x="221080" y="244797"/>
                  </a:lnTo>
                  <a:lnTo>
                    <a:pt x="232373" y="244797"/>
                  </a:lnTo>
                  <a:lnTo>
                    <a:pt x="238021" y="247620"/>
                  </a:lnTo>
                  <a:lnTo>
                    <a:pt x="238021" y="253268"/>
                  </a:lnTo>
                  <a:lnTo>
                    <a:pt x="237544" y="257450"/>
                  </a:lnTo>
                  <a:lnTo>
                    <a:pt x="221292" y="300067"/>
                  </a:lnTo>
                  <a:lnTo>
                    <a:pt x="201756" y="334267"/>
                  </a:lnTo>
                  <a:lnTo>
                    <a:pt x="171104" y="365078"/>
                  </a:lnTo>
                  <a:lnTo>
                    <a:pt x="132351" y="382549"/>
                  </a:lnTo>
                  <a:lnTo>
                    <a:pt x="118587" y="383713"/>
                  </a:lnTo>
                  <a:lnTo>
                    <a:pt x="105299" y="382602"/>
                  </a:lnTo>
                  <a:lnTo>
                    <a:pt x="68611" y="365925"/>
                  </a:lnTo>
                  <a:lnTo>
                    <a:pt x="46693" y="328761"/>
                  </a:lnTo>
                  <a:lnTo>
                    <a:pt x="44893" y="311714"/>
                  </a:lnTo>
                  <a:lnTo>
                    <a:pt x="45158" y="304620"/>
                  </a:lnTo>
                  <a:lnTo>
                    <a:pt x="60352" y="254115"/>
                  </a:lnTo>
                  <a:lnTo>
                    <a:pt x="85552" y="188045"/>
                  </a:lnTo>
                  <a:lnTo>
                    <a:pt x="99951" y="149557"/>
                  </a:lnTo>
                  <a:lnTo>
                    <a:pt x="118587" y="98310"/>
                  </a:lnTo>
                  <a:lnTo>
                    <a:pt x="128063" y="60617"/>
                  </a:lnTo>
                  <a:lnTo>
                    <a:pt x="128751" y="52517"/>
                  </a:lnTo>
                  <a:lnTo>
                    <a:pt x="128751" y="38964"/>
                  </a:lnTo>
                  <a:lnTo>
                    <a:pt x="123951" y="32187"/>
                  </a:lnTo>
                  <a:lnTo>
                    <a:pt x="114351" y="32187"/>
                  </a:lnTo>
                  <a:lnTo>
                    <a:pt x="112657" y="32187"/>
                  </a:lnTo>
                  <a:lnTo>
                    <a:pt x="76922" y="47911"/>
                  </a:lnTo>
                  <a:lnTo>
                    <a:pt x="47434" y="91904"/>
                  </a:lnTo>
                  <a:lnTo>
                    <a:pt x="33882" y="131292"/>
                  </a:lnTo>
                  <a:lnTo>
                    <a:pt x="33317" y="131857"/>
                  </a:lnTo>
                  <a:lnTo>
                    <a:pt x="32752" y="132704"/>
                  </a:lnTo>
                  <a:lnTo>
                    <a:pt x="32187" y="133833"/>
                  </a:lnTo>
                  <a:lnTo>
                    <a:pt x="31623" y="134963"/>
                  </a:lnTo>
                  <a:lnTo>
                    <a:pt x="31340" y="135810"/>
                  </a:lnTo>
                  <a:lnTo>
                    <a:pt x="31340" y="136375"/>
                  </a:lnTo>
                  <a:lnTo>
                    <a:pt x="31340" y="136940"/>
                  </a:lnTo>
                  <a:lnTo>
                    <a:pt x="30776" y="137504"/>
                  </a:lnTo>
                  <a:lnTo>
                    <a:pt x="29646" y="138069"/>
                  </a:lnTo>
                  <a:lnTo>
                    <a:pt x="28517" y="138634"/>
                  </a:lnTo>
                  <a:lnTo>
                    <a:pt x="27670" y="138916"/>
                  </a:lnTo>
                  <a:lnTo>
                    <a:pt x="27105" y="138916"/>
                  </a:lnTo>
                  <a:lnTo>
                    <a:pt x="26540" y="138916"/>
                  </a:lnTo>
                  <a:lnTo>
                    <a:pt x="5082" y="138916"/>
                  </a:lnTo>
                  <a:lnTo>
                    <a:pt x="1694" y="135528"/>
                  </a:lnTo>
                  <a:lnTo>
                    <a:pt x="0" y="132986"/>
                  </a:lnTo>
                  <a:lnTo>
                    <a:pt x="0" y="13129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59C9D29A-878F-D1ED-0380-841353A05BB3}"/>
              </a:ext>
            </a:extLst>
          </p:cNvPr>
          <p:cNvGrpSpPr/>
          <p:nvPr/>
        </p:nvGrpSpPr>
        <p:grpSpPr>
          <a:xfrm>
            <a:off x="12565014" y="3050453"/>
            <a:ext cx="2534493" cy="5175932"/>
            <a:chOff x="1833979" y="2385246"/>
            <a:chExt cx="4567868" cy="8094949"/>
          </a:xfrm>
        </p:grpSpPr>
        <p:grpSp>
          <p:nvGrpSpPr>
            <p:cNvPr id="81" name="object 2">
              <a:extLst>
                <a:ext uri="{FF2B5EF4-FFF2-40B4-BE49-F238E27FC236}">
                  <a16:creationId xmlns:a16="http://schemas.microsoft.com/office/drawing/2014/main" id="{0AE6FD21-EEF0-788C-D77E-3EB10E071ACF}"/>
                </a:ext>
              </a:extLst>
            </p:cNvPr>
            <p:cNvGrpSpPr/>
            <p:nvPr/>
          </p:nvGrpSpPr>
          <p:grpSpPr>
            <a:xfrm>
              <a:off x="1833979" y="2716422"/>
              <a:ext cx="517525" cy="34925"/>
              <a:chOff x="1833979" y="2716422"/>
              <a:chExt cx="517525" cy="34925"/>
            </a:xfrm>
          </p:grpSpPr>
          <p:sp>
            <p:nvSpPr>
              <p:cNvPr id="163" name="object 3">
                <a:extLst>
                  <a:ext uri="{FF2B5EF4-FFF2-40B4-BE49-F238E27FC236}">
                    <a16:creationId xmlns:a16="http://schemas.microsoft.com/office/drawing/2014/main" id="{63439912-6CB7-5CC2-C4FD-04071C52BABB}"/>
                  </a:ext>
                </a:extLst>
              </p:cNvPr>
              <p:cNvSpPr/>
              <p:nvPr/>
            </p:nvSpPr>
            <p:spPr>
              <a:xfrm>
                <a:off x="1834400" y="2716834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503961" y="0"/>
                    </a:moveTo>
                    <a:lnTo>
                      <a:pt x="11861" y="0"/>
                    </a:lnTo>
                    <a:lnTo>
                      <a:pt x="3949" y="3962"/>
                    </a:lnTo>
                    <a:lnTo>
                      <a:pt x="0" y="9601"/>
                    </a:lnTo>
                    <a:lnTo>
                      <a:pt x="0" y="24282"/>
                    </a:lnTo>
                    <a:lnTo>
                      <a:pt x="3949" y="29933"/>
                    </a:lnTo>
                    <a:lnTo>
                      <a:pt x="11861" y="33883"/>
                    </a:lnTo>
                    <a:lnTo>
                      <a:pt x="503961" y="33883"/>
                    </a:lnTo>
                    <a:lnTo>
                      <a:pt x="512432" y="29362"/>
                    </a:lnTo>
                    <a:lnTo>
                      <a:pt x="516674" y="23723"/>
                    </a:lnTo>
                    <a:lnTo>
                      <a:pt x="516674" y="10172"/>
                    </a:lnTo>
                    <a:lnTo>
                      <a:pt x="512432" y="4521"/>
                    </a:lnTo>
                    <a:lnTo>
                      <a:pt x="50396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4" name="object 4">
                <a:extLst>
                  <a:ext uri="{FF2B5EF4-FFF2-40B4-BE49-F238E27FC236}">
                    <a16:creationId xmlns:a16="http://schemas.microsoft.com/office/drawing/2014/main" id="{E5F8743C-AC38-58D2-CE28-53EFD64DBD42}"/>
                  </a:ext>
                </a:extLst>
              </p:cNvPr>
              <p:cNvSpPr/>
              <p:nvPr/>
            </p:nvSpPr>
            <p:spPr>
              <a:xfrm>
                <a:off x="1834403" y="2716846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0" y="27950"/>
                    </a:moveTo>
                    <a:lnTo>
                      <a:pt x="0" y="24280"/>
                    </a:lnTo>
                    <a:lnTo>
                      <a:pt x="0" y="16939"/>
                    </a:lnTo>
                    <a:lnTo>
                      <a:pt x="0" y="9599"/>
                    </a:lnTo>
                    <a:lnTo>
                      <a:pt x="3952" y="3952"/>
                    </a:lnTo>
                    <a:lnTo>
                      <a:pt x="11857" y="0"/>
                    </a:lnTo>
                    <a:lnTo>
                      <a:pt x="503964" y="0"/>
                    </a:lnTo>
                    <a:lnTo>
                      <a:pt x="512434" y="4517"/>
                    </a:lnTo>
                    <a:lnTo>
                      <a:pt x="516669" y="10163"/>
                    </a:lnTo>
                    <a:lnTo>
                      <a:pt x="516669" y="16939"/>
                    </a:lnTo>
                    <a:lnTo>
                      <a:pt x="516669" y="23715"/>
                    </a:lnTo>
                    <a:lnTo>
                      <a:pt x="512434" y="29362"/>
                    </a:lnTo>
                    <a:lnTo>
                      <a:pt x="503964" y="33879"/>
                    </a:lnTo>
                    <a:lnTo>
                      <a:pt x="11857" y="33879"/>
                    </a:lnTo>
                    <a:lnTo>
                      <a:pt x="3952" y="29927"/>
                    </a:lnTo>
                    <a:lnTo>
                      <a:pt x="0" y="24280"/>
                    </a:lnTo>
                    <a:lnTo>
                      <a:pt x="0" y="16939"/>
                    </a:lnTo>
                    <a:lnTo>
                      <a:pt x="0" y="2795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82" name="object 5">
              <a:extLst>
                <a:ext uri="{FF2B5EF4-FFF2-40B4-BE49-F238E27FC236}">
                  <a16:creationId xmlns:a16="http://schemas.microsoft.com/office/drawing/2014/main" id="{A3D172A1-D131-7106-4E29-885A76432372}"/>
                </a:ext>
              </a:extLst>
            </p:cNvPr>
            <p:cNvGrpSpPr/>
            <p:nvPr/>
          </p:nvGrpSpPr>
          <p:grpSpPr>
            <a:xfrm>
              <a:off x="2439583" y="2385246"/>
              <a:ext cx="239395" cy="570230"/>
              <a:chOff x="2439583" y="2385246"/>
              <a:chExt cx="239395" cy="570230"/>
            </a:xfrm>
          </p:grpSpPr>
          <p:sp>
            <p:nvSpPr>
              <p:cNvPr id="160" name="object 6">
                <a:extLst>
                  <a:ext uri="{FF2B5EF4-FFF2-40B4-BE49-F238E27FC236}">
                    <a16:creationId xmlns:a16="http://schemas.microsoft.com/office/drawing/2014/main" id="{8A36F7B9-6C54-3E35-08B8-D40617974744}"/>
                  </a:ext>
                </a:extLst>
              </p:cNvPr>
              <p:cNvSpPr/>
              <p:nvPr/>
            </p:nvSpPr>
            <p:spPr>
              <a:xfrm>
                <a:off x="2440000" y="2385669"/>
                <a:ext cx="238125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569594">
                    <a:moveTo>
                      <a:pt x="191427" y="0"/>
                    </a:moveTo>
                    <a:lnTo>
                      <a:pt x="154152" y="16090"/>
                    </a:lnTo>
                    <a:lnTo>
                      <a:pt x="138061" y="51663"/>
                    </a:lnTo>
                    <a:lnTo>
                      <a:pt x="139123" y="60712"/>
                    </a:lnTo>
                    <a:lnTo>
                      <a:pt x="165163" y="88087"/>
                    </a:lnTo>
                    <a:lnTo>
                      <a:pt x="173634" y="88087"/>
                    </a:lnTo>
                    <a:lnTo>
                      <a:pt x="210908" y="71145"/>
                    </a:lnTo>
                    <a:lnTo>
                      <a:pt x="227850" y="35572"/>
                    </a:lnTo>
                    <a:lnTo>
                      <a:pt x="226841" y="28262"/>
                    </a:lnTo>
                    <a:lnTo>
                      <a:pt x="198730" y="633"/>
                    </a:lnTo>
                    <a:lnTo>
                      <a:pt x="191427" y="0"/>
                    </a:lnTo>
                    <a:close/>
                  </a:path>
                  <a:path w="238125" h="569594">
                    <a:moveTo>
                      <a:pt x="182000" y="217678"/>
                    </a:moveTo>
                    <a:lnTo>
                      <a:pt x="123951" y="217678"/>
                    </a:lnTo>
                    <a:lnTo>
                      <a:pt x="128752" y="224447"/>
                    </a:lnTo>
                    <a:lnTo>
                      <a:pt x="128752" y="237998"/>
                    </a:lnTo>
                    <a:lnTo>
                      <a:pt x="118585" y="283787"/>
                    </a:lnTo>
                    <a:lnTo>
                      <a:pt x="99949" y="335031"/>
                    </a:lnTo>
                    <a:lnTo>
                      <a:pt x="85547" y="373519"/>
                    </a:lnTo>
                    <a:lnTo>
                      <a:pt x="71205" y="411000"/>
                    </a:lnTo>
                    <a:lnTo>
                      <a:pt x="60355" y="439586"/>
                    </a:lnTo>
                    <a:lnTo>
                      <a:pt x="52998" y="459278"/>
                    </a:lnTo>
                    <a:lnTo>
                      <a:pt x="49136" y="470077"/>
                    </a:lnTo>
                    <a:lnTo>
                      <a:pt x="47278" y="476535"/>
                    </a:lnTo>
                    <a:lnTo>
                      <a:pt x="45985" y="483044"/>
                    </a:lnTo>
                    <a:lnTo>
                      <a:pt x="45953" y="483204"/>
                    </a:lnTo>
                    <a:lnTo>
                      <a:pt x="45219" y="489559"/>
                    </a:lnTo>
                    <a:lnTo>
                      <a:pt x="45159" y="490085"/>
                    </a:lnTo>
                    <a:lnTo>
                      <a:pt x="45020" y="493788"/>
                    </a:lnTo>
                    <a:lnTo>
                      <a:pt x="58556" y="541335"/>
                    </a:lnTo>
                    <a:lnTo>
                      <a:pt x="92541" y="564729"/>
                    </a:lnTo>
                    <a:lnTo>
                      <a:pt x="118579" y="569175"/>
                    </a:lnTo>
                    <a:lnTo>
                      <a:pt x="131726" y="568064"/>
                    </a:lnTo>
                    <a:lnTo>
                      <a:pt x="132147" y="568064"/>
                    </a:lnTo>
                    <a:lnTo>
                      <a:pt x="171094" y="550545"/>
                    </a:lnTo>
                    <a:lnTo>
                      <a:pt x="185753" y="537832"/>
                    </a:lnTo>
                    <a:lnTo>
                      <a:pt x="122821" y="537832"/>
                    </a:lnTo>
                    <a:lnTo>
                      <a:pt x="116520" y="536510"/>
                    </a:lnTo>
                    <a:lnTo>
                      <a:pt x="112020" y="532542"/>
                    </a:lnTo>
                    <a:lnTo>
                      <a:pt x="109320" y="525927"/>
                    </a:lnTo>
                    <a:lnTo>
                      <a:pt x="108419" y="516661"/>
                    </a:lnTo>
                    <a:lnTo>
                      <a:pt x="108684" y="511794"/>
                    </a:lnTo>
                    <a:lnTo>
                      <a:pt x="119964" y="468647"/>
                    </a:lnTo>
                    <a:lnTo>
                      <a:pt x="137752" y="420793"/>
                    </a:lnTo>
                    <a:lnTo>
                      <a:pt x="158609" y="367327"/>
                    </a:lnTo>
                    <a:lnTo>
                      <a:pt x="167713" y="343663"/>
                    </a:lnTo>
                    <a:lnTo>
                      <a:pt x="182029" y="305120"/>
                    </a:lnTo>
                    <a:lnTo>
                      <a:pt x="193226" y="265845"/>
                    </a:lnTo>
                    <a:lnTo>
                      <a:pt x="193967" y="257479"/>
                    </a:lnTo>
                    <a:lnTo>
                      <a:pt x="192222" y="241810"/>
                    </a:lnTo>
                    <a:lnTo>
                      <a:pt x="187826" y="227836"/>
                    </a:lnTo>
                    <a:lnTo>
                      <a:pt x="182000" y="217678"/>
                    </a:lnTo>
                    <a:close/>
                  </a:path>
                  <a:path w="238125" h="569594">
                    <a:moveTo>
                      <a:pt x="232359" y="430276"/>
                    </a:moveTo>
                    <a:lnTo>
                      <a:pt x="212598" y="430276"/>
                    </a:lnTo>
                    <a:lnTo>
                      <a:pt x="207797" y="430834"/>
                    </a:lnTo>
                    <a:lnTo>
                      <a:pt x="205536" y="433095"/>
                    </a:lnTo>
                    <a:lnTo>
                      <a:pt x="204127" y="437045"/>
                    </a:lnTo>
                    <a:lnTo>
                      <a:pt x="202437" y="443826"/>
                    </a:lnTo>
                    <a:lnTo>
                      <a:pt x="197620" y="458064"/>
                    </a:lnTo>
                    <a:lnTo>
                      <a:pt x="181267" y="493788"/>
                    </a:lnTo>
                    <a:lnTo>
                      <a:pt x="151053" y="529653"/>
                    </a:lnTo>
                    <a:lnTo>
                      <a:pt x="127901" y="537832"/>
                    </a:lnTo>
                    <a:lnTo>
                      <a:pt x="185753" y="537832"/>
                    </a:lnTo>
                    <a:lnTo>
                      <a:pt x="215617" y="496598"/>
                    </a:lnTo>
                    <a:lnTo>
                      <a:pt x="233724" y="456048"/>
                    </a:lnTo>
                    <a:lnTo>
                      <a:pt x="238010" y="433095"/>
                    </a:lnTo>
                    <a:lnTo>
                      <a:pt x="232359" y="430276"/>
                    </a:lnTo>
                    <a:close/>
                  </a:path>
                  <a:path w="238125" h="569594">
                    <a:moveTo>
                      <a:pt x="116039" y="185483"/>
                    </a:moveTo>
                    <a:lnTo>
                      <a:pt x="77611" y="195649"/>
                    </a:lnTo>
                    <a:lnTo>
                      <a:pt x="43621" y="224661"/>
                    </a:lnTo>
                    <a:lnTo>
                      <a:pt x="21918" y="258913"/>
                    </a:lnTo>
                    <a:lnTo>
                      <a:pt x="4296" y="299461"/>
                    </a:lnTo>
                    <a:lnTo>
                      <a:pt x="0" y="316776"/>
                    </a:lnTo>
                    <a:lnTo>
                      <a:pt x="0" y="318465"/>
                    </a:lnTo>
                    <a:lnTo>
                      <a:pt x="1701" y="321005"/>
                    </a:lnTo>
                    <a:lnTo>
                      <a:pt x="5092" y="324396"/>
                    </a:lnTo>
                    <a:lnTo>
                      <a:pt x="27673" y="324396"/>
                    </a:lnTo>
                    <a:lnTo>
                      <a:pt x="28524" y="324116"/>
                    </a:lnTo>
                    <a:lnTo>
                      <a:pt x="30784" y="322986"/>
                    </a:lnTo>
                    <a:lnTo>
                      <a:pt x="31343" y="322414"/>
                    </a:lnTo>
                    <a:lnTo>
                      <a:pt x="31436" y="321005"/>
                    </a:lnTo>
                    <a:lnTo>
                      <a:pt x="31623" y="320446"/>
                    </a:lnTo>
                    <a:lnTo>
                      <a:pt x="32753" y="318185"/>
                    </a:lnTo>
                    <a:lnTo>
                      <a:pt x="33324" y="317334"/>
                    </a:lnTo>
                    <a:lnTo>
                      <a:pt x="33883" y="316776"/>
                    </a:lnTo>
                    <a:lnTo>
                      <a:pt x="40024" y="296127"/>
                    </a:lnTo>
                    <a:lnTo>
                      <a:pt x="56116" y="260551"/>
                    </a:lnTo>
                    <a:lnTo>
                      <a:pt x="88306" y="224661"/>
                    </a:lnTo>
                    <a:lnTo>
                      <a:pt x="112661" y="217678"/>
                    </a:lnTo>
                    <a:lnTo>
                      <a:pt x="182000" y="217678"/>
                    </a:lnTo>
                    <a:lnTo>
                      <a:pt x="180783" y="215554"/>
                    </a:lnTo>
                    <a:lnTo>
                      <a:pt x="171094" y="204965"/>
                    </a:lnTo>
                    <a:lnTo>
                      <a:pt x="159395" y="196445"/>
                    </a:lnTo>
                    <a:lnTo>
                      <a:pt x="146319" y="190357"/>
                    </a:lnTo>
                    <a:lnTo>
                      <a:pt x="131868" y="186702"/>
                    </a:lnTo>
                    <a:lnTo>
                      <a:pt x="116039" y="18548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61" name="object 7">
                <a:extLst>
                  <a:ext uri="{FF2B5EF4-FFF2-40B4-BE49-F238E27FC236}">
                    <a16:creationId xmlns:a16="http://schemas.microsoft.com/office/drawing/2014/main" id="{CDBBD3CA-8382-634C-EDC5-86AD2187A707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577644" y="2385246"/>
                <a:ext cx="90628" cy="88934"/>
              </a:xfrm>
              <a:prstGeom prst="rect">
                <a:avLst/>
              </a:prstGeom>
            </p:spPr>
          </p:pic>
          <p:sp>
            <p:nvSpPr>
              <p:cNvPr id="162" name="object 8">
                <a:extLst>
                  <a:ext uri="{FF2B5EF4-FFF2-40B4-BE49-F238E27FC236}">
                    <a16:creationId xmlns:a16="http://schemas.microsoft.com/office/drawing/2014/main" id="{EFC34891-0FF3-0092-D285-8FF36779C383}"/>
                  </a:ext>
                </a:extLst>
              </p:cNvPr>
              <p:cNvSpPr/>
              <p:nvPr/>
            </p:nvSpPr>
            <p:spPr>
              <a:xfrm>
                <a:off x="2440007" y="2571162"/>
                <a:ext cx="238125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384175">
                    <a:moveTo>
                      <a:pt x="0" y="131284"/>
                    </a:moveTo>
                    <a:lnTo>
                      <a:pt x="11752" y="95022"/>
                    </a:lnTo>
                    <a:lnTo>
                      <a:pt x="35044" y="50237"/>
                    </a:lnTo>
                    <a:lnTo>
                      <a:pt x="65218" y="18633"/>
                    </a:lnTo>
                    <a:lnTo>
                      <a:pt x="103016" y="846"/>
                    </a:lnTo>
                    <a:lnTo>
                      <a:pt x="116038" y="0"/>
                    </a:lnTo>
                    <a:lnTo>
                      <a:pt x="131867" y="1217"/>
                    </a:lnTo>
                    <a:lnTo>
                      <a:pt x="171093" y="19480"/>
                    </a:lnTo>
                    <a:lnTo>
                      <a:pt x="192215" y="56325"/>
                    </a:lnTo>
                    <a:lnTo>
                      <a:pt x="193962" y="71994"/>
                    </a:lnTo>
                    <a:lnTo>
                      <a:pt x="193221" y="80358"/>
                    </a:lnTo>
                    <a:lnTo>
                      <a:pt x="182104" y="119426"/>
                    </a:lnTo>
                    <a:lnTo>
                      <a:pt x="167705" y="158177"/>
                    </a:lnTo>
                    <a:lnTo>
                      <a:pt x="148224" y="208361"/>
                    </a:lnTo>
                    <a:lnTo>
                      <a:pt x="137743" y="235307"/>
                    </a:lnTo>
                    <a:lnTo>
                      <a:pt x="119956" y="283162"/>
                    </a:lnTo>
                    <a:lnTo>
                      <a:pt x="109474" y="320165"/>
                    </a:lnTo>
                    <a:lnTo>
                      <a:pt x="108415" y="331176"/>
                    </a:lnTo>
                    <a:lnTo>
                      <a:pt x="109315" y="340441"/>
                    </a:lnTo>
                    <a:lnTo>
                      <a:pt x="112015" y="347058"/>
                    </a:lnTo>
                    <a:lnTo>
                      <a:pt x="116515" y="351028"/>
                    </a:lnTo>
                    <a:lnTo>
                      <a:pt x="122814" y="352351"/>
                    </a:lnTo>
                    <a:lnTo>
                      <a:pt x="127896" y="352351"/>
                    </a:lnTo>
                    <a:lnTo>
                      <a:pt x="133261" y="351504"/>
                    </a:lnTo>
                    <a:lnTo>
                      <a:pt x="138907" y="349810"/>
                    </a:lnTo>
                    <a:lnTo>
                      <a:pt x="144554" y="348116"/>
                    </a:lnTo>
                    <a:lnTo>
                      <a:pt x="175382" y="317783"/>
                    </a:lnTo>
                    <a:lnTo>
                      <a:pt x="197615" y="272575"/>
                    </a:lnTo>
                    <a:lnTo>
                      <a:pt x="204126" y="251558"/>
                    </a:lnTo>
                    <a:lnTo>
                      <a:pt x="205538" y="247606"/>
                    </a:lnTo>
                    <a:lnTo>
                      <a:pt x="206667" y="246476"/>
                    </a:lnTo>
                    <a:lnTo>
                      <a:pt x="207797" y="245347"/>
                    </a:lnTo>
                    <a:lnTo>
                      <a:pt x="212596" y="244782"/>
                    </a:lnTo>
                    <a:lnTo>
                      <a:pt x="221066" y="244782"/>
                    </a:lnTo>
                    <a:lnTo>
                      <a:pt x="232360" y="244782"/>
                    </a:lnTo>
                    <a:lnTo>
                      <a:pt x="238006" y="247606"/>
                    </a:lnTo>
                    <a:lnTo>
                      <a:pt x="238006" y="253252"/>
                    </a:lnTo>
                    <a:lnTo>
                      <a:pt x="237530" y="257434"/>
                    </a:lnTo>
                    <a:lnTo>
                      <a:pt x="221278" y="300049"/>
                    </a:lnTo>
                    <a:lnTo>
                      <a:pt x="201744" y="334247"/>
                    </a:lnTo>
                    <a:lnTo>
                      <a:pt x="171093" y="365056"/>
                    </a:lnTo>
                    <a:lnTo>
                      <a:pt x="132343" y="382526"/>
                    </a:lnTo>
                    <a:lnTo>
                      <a:pt x="118579" y="383690"/>
                    </a:lnTo>
                    <a:lnTo>
                      <a:pt x="105292" y="382579"/>
                    </a:lnTo>
                    <a:lnTo>
                      <a:pt x="68606" y="365903"/>
                    </a:lnTo>
                    <a:lnTo>
                      <a:pt x="46690" y="328741"/>
                    </a:lnTo>
                    <a:lnTo>
                      <a:pt x="44890" y="311695"/>
                    </a:lnTo>
                    <a:lnTo>
                      <a:pt x="45155" y="304602"/>
                    </a:lnTo>
                    <a:lnTo>
                      <a:pt x="60348" y="254099"/>
                    </a:lnTo>
                    <a:lnTo>
                      <a:pt x="85546" y="188033"/>
                    </a:lnTo>
                    <a:lnTo>
                      <a:pt x="99945" y="149548"/>
                    </a:lnTo>
                    <a:lnTo>
                      <a:pt x="118579" y="98304"/>
                    </a:lnTo>
                    <a:lnTo>
                      <a:pt x="128055" y="60613"/>
                    </a:lnTo>
                    <a:lnTo>
                      <a:pt x="128743" y="52513"/>
                    </a:lnTo>
                    <a:lnTo>
                      <a:pt x="128743" y="38961"/>
                    </a:lnTo>
                    <a:lnTo>
                      <a:pt x="123944" y="32185"/>
                    </a:lnTo>
                    <a:lnTo>
                      <a:pt x="114344" y="32185"/>
                    </a:lnTo>
                    <a:lnTo>
                      <a:pt x="112650" y="32185"/>
                    </a:lnTo>
                    <a:lnTo>
                      <a:pt x="76918" y="47908"/>
                    </a:lnTo>
                    <a:lnTo>
                      <a:pt x="47431" y="91899"/>
                    </a:lnTo>
                    <a:lnTo>
                      <a:pt x="33879" y="131284"/>
                    </a:lnTo>
                    <a:lnTo>
                      <a:pt x="33315" y="131849"/>
                    </a:lnTo>
                    <a:lnTo>
                      <a:pt x="32750" y="132696"/>
                    </a:lnTo>
                    <a:lnTo>
                      <a:pt x="32185" y="133825"/>
                    </a:lnTo>
                    <a:lnTo>
                      <a:pt x="31621" y="134955"/>
                    </a:lnTo>
                    <a:lnTo>
                      <a:pt x="31338" y="135802"/>
                    </a:lnTo>
                    <a:lnTo>
                      <a:pt x="31338" y="136366"/>
                    </a:lnTo>
                    <a:lnTo>
                      <a:pt x="31338" y="136931"/>
                    </a:lnTo>
                    <a:lnTo>
                      <a:pt x="30774" y="137496"/>
                    </a:lnTo>
                    <a:lnTo>
                      <a:pt x="29644" y="138060"/>
                    </a:lnTo>
                    <a:lnTo>
                      <a:pt x="28515" y="138625"/>
                    </a:lnTo>
                    <a:lnTo>
                      <a:pt x="27668" y="138907"/>
                    </a:lnTo>
                    <a:lnTo>
                      <a:pt x="27103" y="138907"/>
                    </a:lnTo>
                    <a:lnTo>
                      <a:pt x="26539" y="138907"/>
                    </a:lnTo>
                    <a:lnTo>
                      <a:pt x="5081" y="138907"/>
                    </a:lnTo>
                    <a:lnTo>
                      <a:pt x="1693" y="135519"/>
                    </a:lnTo>
                    <a:lnTo>
                      <a:pt x="0" y="132978"/>
                    </a:lnTo>
                    <a:lnTo>
                      <a:pt x="0" y="131284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3" name="object 10">
              <a:extLst>
                <a:ext uri="{FF2B5EF4-FFF2-40B4-BE49-F238E27FC236}">
                  <a16:creationId xmlns:a16="http://schemas.microsoft.com/office/drawing/2014/main" id="{E36D5445-8408-337C-BCE4-25FE359F9400}"/>
                </a:ext>
              </a:extLst>
            </p:cNvPr>
            <p:cNvSpPr/>
            <p:nvPr/>
          </p:nvSpPr>
          <p:spPr>
            <a:xfrm>
              <a:off x="1933524" y="4491496"/>
              <a:ext cx="949960" cy="51435"/>
            </a:xfrm>
            <a:custGeom>
              <a:avLst/>
              <a:gdLst/>
              <a:ahLst/>
              <a:cxnLst/>
              <a:rect l="l" t="t" r="r" b="b"/>
              <a:pathLst>
                <a:path w="949960" h="51435">
                  <a:moveTo>
                    <a:pt x="949554" y="0"/>
                  </a:moveTo>
                  <a:lnTo>
                    <a:pt x="0" y="0"/>
                  </a:lnTo>
                  <a:lnTo>
                    <a:pt x="0" y="50823"/>
                  </a:lnTo>
                  <a:lnTo>
                    <a:pt x="949554" y="50823"/>
                  </a:lnTo>
                  <a:lnTo>
                    <a:pt x="9495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84" name="object 11">
              <a:extLst>
                <a:ext uri="{FF2B5EF4-FFF2-40B4-BE49-F238E27FC236}">
                  <a16:creationId xmlns:a16="http://schemas.microsoft.com/office/drawing/2014/main" id="{F853078D-7C83-9337-D9CD-E0D6453D1707}"/>
                </a:ext>
              </a:extLst>
            </p:cNvPr>
            <p:cNvGrpSpPr/>
            <p:nvPr/>
          </p:nvGrpSpPr>
          <p:grpSpPr>
            <a:xfrm>
              <a:off x="2219403" y="3582178"/>
              <a:ext cx="376555" cy="574675"/>
              <a:chOff x="2219403" y="3582178"/>
              <a:chExt cx="376555" cy="574675"/>
            </a:xfrm>
          </p:grpSpPr>
          <p:sp>
            <p:nvSpPr>
              <p:cNvPr id="158" name="object 12">
                <a:extLst>
                  <a:ext uri="{FF2B5EF4-FFF2-40B4-BE49-F238E27FC236}">
                    <a16:creationId xmlns:a16="http://schemas.microsoft.com/office/drawing/2014/main" id="{58EB2C31-B85A-172A-CF8C-4FFD04659042}"/>
                  </a:ext>
                </a:extLst>
              </p:cNvPr>
              <p:cNvSpPr/>
              <p:nvPr/>
            </p:nvSpPr>
            <p:spPr>
              <a:xfrm>
                <a:off x="2219832" y="3582593"/>
                <a:ext cx="375285" cy="574040"/>
              </a:xfrm>
              <a:custGeom>
                <a:avLst/>
                <a:gdLst/>
                <a:ahLst/>
                <a:cxnLst/>
                <a:rect l="l" t="t" r="r" b="b"/>
                <a:pathLst>
                  <a:path w="375285" h="574039">
                    <a:moveTo>
                      <a:pt x="375246" y="534504"/>
                    </a:moveTo>
                    <a:lnTo>
                      <a:pt x="137223" y="534504"/>
                    </a:lnTo>
                    <a:lnTo>
                      <a:pt x="137223" y="573468"/>
                    </a:lnTo>
                    <a:lnTo>
                      <a:pt x="144843" y="573468"/>
                    </a:lnTo>
                    <a:lnTo>
                      <a:pt x="157652" y="572353"/>
                    </a:lnTo>
                    <a:lnTo>
                      <a:pt x="180840" y="571560"/>
                    </a:lnTo>
                    <a:lnTo>
                      <a:pt x="214407" y="571086"/>
                    </a:lnTo>
                    <a:lnTo>
                      <a:pt x="375246" y="570928"/>
                    </a:lnTo>
                    <a:lnTo>
                      <a:pt x="375246" y="534504"/>
                    </a:lnTo>
                    <a:close/>
                  </a:path>
                  <a:path w="375285" h="574039">
                    <a:moveTo>
                      <a:pt x="375246" y="570928"/>
                    </a:moveTo>
                    <a:lnTo>
                      <a:pt x="258356" y="570928"/>
                    </a:lnTo>
                    <a:lnTo>
                      <a:pt x="300439" y="571086"/>
                    </a:lnTo>
                    <a:lnTo>
                      <a:pt x="332678" y="571560"/>
                    </a:lnTo>
                    <a:lnTo>
                      <a:pt x="355069" y="572353"/>
                    </a:lnTo>
                    <a:lnTo>
                      <a:pt x="367614" y="573468"/>
                    </a:lnTo>
                    <a:lnTo>
                      <a:pt x="375246" y="573468"/>
                    </a:lnTo>
                    <a:lnTo>
                      <a:pt x="375246" y="570928"/>
                    </a:lnTo>
                    <a:close/>
                  </a:path>
                  <a:path w="375285" h="574039">
                    <a:moveTo>
                      <a:pt x="297306" y="433692"/>
                    </a:moveTo>
                    <a:lnTo>
                      <a:pt x="219379" y="433692"/>
                    </a:lnTo>
                    <a:lnTo>
                      <a:pt x="219327" y="495428"/>
                    </a:lnTo>
                    <a:lnTo>
                      <a:pt x="219170" y="509511"/>
                    </a:lnTo>
                    <a:lnTo>
                      <a:pt x="210209" y="530368"/>
                    </a:lnTo>
                    <a:lnTo>
                      <a:pt x="210054" y="530368"/>
                    </a:lnTo>
                    <a:lnTo>
                      <a:pt x="206400" y="531672"/>
                    </a:lnTo>
                    <a:lnTo>
                      <a:pt x="195097" y="533933"/>
                    </a:lnTo>
                    <a:lnTo>
                      <a:pt x="190296" y="534504"/>
                    </a:lnTo>
                    <a:lnTo>
                      <a:pt x="350672" y="534504"/>
                    </a:lnTo>
                    <a:lnTo>
                      <a:pt x="307959" y="530368"/>
                    </a:lnTo>
                    <a:lnTo>
                      <a:pt x="297306" y="521512"/>
                    </a:lnTo>
                    <a:lnTo>
                      <a:pt x="297306" y="433692"/>
                    </a:lnTo>
                    <a:close/>
                  </a:path>
                  <a:path w="375285" h="574039">
                    <a:moveTo>
                      <a:pt x="292227" y="0"/>
                    </a:moveTo>
                    <a:lnTo>
                      <a:pt x="266255" y="0"/>
                    </a:lnTo>
                    <a:lnTo>
                      <a:pt x="260324" y="571"/>
                    </a:lnTo>
                    <a:lnTo>
                      <a:pt x="237373" y="33681"/>
                    </a:lnTo>
                    <a:lnTo>
                      <a:pt x="127901" y="199059"/>
                    </a:lnTo>
                    <a:lnTo>
                      <a:pt x="0" y="394728"/>
                    </a:lnTo>
                    <a:lnTo>
                      <a:pt x="0" y="433692"/>
                    </a:lnTo>
                    <a:lnTo>
                      <a:pt x="375246" y="433692"/>
                    </a:lnTo>
                    <a:lnTo>
                      <a:pt x="375246" y="394728"/>
                    </a:lnTo>
                    <a:lnTo>
                      <a:pt x="131292" y="394728"/>
                    </a:lnTo>
                    <a:lnTo>
                      <a:pt x="38963" y="393890"/>
                    </a:lnTo>
                    <a:lnTo>
                      <a:pt x="224459" y="111810"/>
                    </a:lnTo>
                    <a:lnTo>
                      <a:pt x="297306" y="111810"/>
                    </a:lnTo>
                    <a:lnTo>
                      <a:pt x="297306" y="5080"/>
                    </a:lnTo>
                    <a:lnTo>
                      <a:pt x="292227" y="0"/>
                    </a:lnTo>
                    <a:close/>
                  </a:path>
                  <a:path w="375285" h="574039">
                    <a:moveTo>
                      <a:pt x="297306" y="111810"/>
                    </a:moveTo>
                    <a:lnTo>
                      <a:pt x="224459" y="111810"/>
                    </a:lnTo>
                    <a:lnTo>
                      <a:pt x="224459" y="394728"/>
                    </a:lnTo>
                    <a:lnTo>
                      <a:pt x="297306" y="394728"/>
                    </a:lnTo>
                    <a:lnTo>
                      <a:pt x="297306" y="11181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9" name="object 13">
                <a:extLst>
                  <a:ext uri="{FF2B5EF4-FFF2-40B4-BE49-F238E27FC236}">
                    <a16:creationId xmlns:a16="http://schemas.microsoft.com/office/drawing/2014/main" id="{A564BE36-AA03-5DBA-7C32-9FA3F3CF59A5}"/>
                  </a:ext>
                </a:extLst>
              </p:cNvPr>
              <p:cNvSpPr/>
              <p:nvPr/>
            </p:nvSpPr>
            <p:spPr>
              <a:xfrm>
                <a:off x="2219827" y="3582602"/>
                <a:ext cx="375285" cy="574040"/>
              </a:xfrm>
              <a:custGeom>
                <a:avLst/>
                <a:gdLst/>
                <a:ahLst/>
                <a:cxnLst/>
                <a:rect l="l" t="t" r="r" b="b"/>
                <a:pathLst>
                  <a:path w="375285" h="574039">
                    <a:moveTo>
                      <a:pt x="367624" y="573460"/>
                    </a:moveTo>
                    <a:lnTo>
                      <a:pt x="355077" y="572348"/>
                    </a:lnTo>
                    <a:lnTo>
                      <a:pt x="332683" y="571554"/>
                    </a:lnTo>
                    <a:lnTo>
                      <a:pt x="300441" y="571077"/>
                    </a:lnTo>
                    <a:lnTo>
                      <a:pt x="258353" y="570918"/>
                    </a:lnTo>
                    <a:lnTo>
                      <a:pt x="214412" y="571077"/>
                    </a:lnTo>
                    <a:lnTo>
                      <a:pt x="180847" y="571554"/>
                    </a:lnTo>
                    <a:lnTo>
                      <a:pt x="157659" y="572348"/>
                    </a:lnTo>
                    <a:lnTo>
                      <a:pt x="144847" y="573460"/>
                    </a:lnTo>
                    <a:lnTo>
                      <a:pt x="137223" y="573460"/>
                    </a:lnTo>
                    <a:lnTo>
                      <a:pt x="137223" y="534495"/>
                    </a:lnTo>
                    <a:lnTo>
                      <a:pt x="163482" y="534495"/>
                    </a:lnTo>
                    <a:lnTo>
                      <a:pt x="174776" y="534495"/>
                    </a:lnTo>
                    <a:lnTo>
                      <a:pt x="182400" y="534495"/>
                    </a:lnTo>
                    <a:lnTo>
                      <a:pt x="186353" y="534495"/>
                    </a:lnTo>
                    <a:lnTo>
                      <a:pt x="190306" y="534495"/>
                    </a:lnTo>
                    <a:lnTo>
                      <a:pt x="195106" y="533930"/>
                    </a:lnTo>
                    <a:lnTo>
                      <a:pt x="200753" y="532801"/>
                    </a:lnTo>
                    <a:lnTo>
                      <a:pt x="206400" y="531671"/>
                    </a:lnTo>
                    <a:lnTo>
                      <a:pt x="210353" y="530260"/>
                    </a:lnTo>
                    <a:lnTo>
                      <a:pt x="212612" y="528565"/>
                    </a:lnTo>
                    <a:lnTo>
                      <a:pt x="214871" y="526871"/>
                    </a:lnTo>
                    <a:lnTo>
                      <a:pt x="216847" y="524612"/>
                    </a:lnTo>
                    <a:lnTo>
                      <a:pt x="219388" y="476048"/>
                    </a:lnTo>
                    <a:lnTo>
                      <a:pt x="219388" y="433695"/>
                    </a:lnTo>
                    <a:lnTo>
                      <a:pt x="0" y="433695"/>
                    </a:lnTo>
                    <a:lnTo>
                      <a:pt x="0" y="394730"/>
                    </a:lnTo>
                    <a:lnTo>
                      <a:pt x="127906" y="199059"/>
                    </a:lnTo>
                    <a:lnTo>
                      <a:pt x="174630" y="128278"/>
                    </a:lnTo>
                    <a:lnTo>
                      <a:pt x="211121" y="73152"/>
                    </a:lnTo>
                    <a:lnTo>
                      <a:pt x="237380" y="33679"/>
                    </a:lnTo>
                    <a:lnTo>
                      <a:pt x="259200" y="1694"/>
                    </a:lnTo>
                    <a:lnTo>
                      <a:pt x="266259" y="0"/>
                    </a:lnTo>
                    <a:lnTo>
                      <a:pt x="276988" y="0"/>
                    </a:lnTo>
                    <a:lnTo>
                      <a:pt x="292235" y="0"/>
                    </a:lnTo>
                    <a:lnTo>
                      <a:pt x="297318" y="5082"/>
                    </a:lnTo>
                    <a:lnTo>
                      <a:pt x="297318" y="394730"/>
                    </a:lnTo>
                    <a:lnTo>
                      <a:pt x="375247" y="394730"/>
                    </a:lnTo>
                    <a:lnTo>
                      <a:pt x="375247" y="433695"/>
                    </a:lnTo>
                    <a:lnTo>
                      <a:pt x="297318" y="433695"/>
                    </a:lnTo>
                    <a:lnTo>
                      <a:pt x="297318" y="476895"/>
                    </a:lnTo>
                    <a:lnTo>
                      <a:pt x="297318" y="521507"/>
                    </a:lnTo>
                    <a:lnTo>
                      <a:pt x="299012" y="524895"/>
                    </a:lnTo>
                    <a:lnTo>
                      <a:pt x="350683" y="534495"/>
                    </a:lnTo>
                    <a:lnTo>
                      <a:pt x="375247" y="534495"/>
                    </a:lnTo>
                    <a:lnTo>
                      <a:pt x="375247" y="573460"/>
                    </a:lnTo>
                    <a:lnTo>
                      <a:pt x="367624" y="573460"/>
                    </a:lnTo>
                    <a:close/>
                  </a:path>
                  <a:path w="375285" h="574039">
                    <a:moveTo>
                      <a:pt x="224471" y="394730"/>
                    </a:moveTo>
                    <a:lnTo>
                      <a:pt x="224471" y="111812"/>
                    </a:lnTo>
                    <a:lnTo>
                      <a:pt x="38964" y="393883"/>
                    </a:lnTo>
                    <a:lnTo>
                      <a:pt x="131294" y="394730"/>
                    </a:lnTo>
                    <a:lnTo>
                      <a:pt x="224471" y="39473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85" name="object 14">
              <a:extLst>
                <a:ext uri="{FF2B5EF4-FFF2-40B4-BE49-F238E27FC236}">
                  <a16:creationId xmlns:a16="http://schemas.microsoft.com/office/drawing/2014/main" id="{308AF093-46EC-7A4E-F0FD-B1046F6D0861}"/>
                </a:ext>
              </a:extLst>
            </p:cNvPr>
            <p:cNvGrpSpPr/>
            <p:nvPr/>
          </p:nvGrpSpPr>
          <p:grpSpPr>
            <a:xfrm>
              <a:off x="2054232" y="4745189"/>
              <a:ext cx="292735" cy="565150"/>
              <a:chOff x="2054232" y="4745189"/>
              <a:chExt cx="292735" cy="565150"/>
            </a:xfrm>
          </p:grpSpPr>
          <p:sp>
            <p:nvSpPr>
              <p:cNvPr id="156" name="object 15">
                <a:extLst>
                  <a:ext uri="{FF2B5EF4-FFF2-40B4-BE49-F238E27FC236}">
                    <a16:creationId xmlns:a16="http://schemas.microsoft.com/office/drawing/2014/main" id="{72C33D40-BE90-C273-016A-EC5C4BF5DFA6}"/>
                  </a:ext>
                </a:extLst>
              </p:cNvPr>
              <p:cNvSpPr/>
              <p:nvPr/>
            </p:nvSpPr>
            <p:spPr>
              <a:xfrm>
                <a:off x="2054656" y="4745609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4">
                    <a:moveTo>
                      <a:pt x="176187" y="0"/>
                    </a:moveTo>
                    <a:lnTo>
                      <a:pt x="165455" y="0"/>
                    </a:lnTo>
                    <a:lnTo>
                      <a:pt x="162064" y="850"/>
                    </a:lnTo>
                    <a:lnTo>
                      <a:pt x="160934" y="2539"/>
                    </a:lnTo>
                    <a:lnTo>
                      <a:pt x="155643" y="7197"/>
                    </a:lnTo>
                    <a:lnTo>
                      <a:pt x="118583" y="30919"/>
                    </a:lnTo>
                    <a:lnTo>
                      <a:pt x="72474" y="46427"/>
                    </a:lnTo>
                    <a:lnTo>
                      <a:pt x="16090" y="54216"/>
                    </a:lnTo>
                    <a:lnTo>
                      <a:pt x="0" y="54216"/>
                    </a:lnTo>
                    <a:lnTo>
                      <a:pt x="0" y="93179"/>
                    </a:lnTo>
                    <a:lnTo>
                      <a:pt x="16090" y="93179"/>
                    </a:lnTo>
                    <a:lnTo>
                      <a:pt x="29326" y="92172"/>
                    </a:lnTo>
                    <a:lnTo>
                      <a:pt x="75591" y="85132"/>
                    </a:lnTo>
                    <a:lnTo>
                      <a:pt x="110109" y="74549"/>
                    </a:lnTo>
                    <a:lnTo>
                      <a:pt x="110109" y="512470"/>
                    </a:lnTo>
                    <a:lnTo>
                      <a:pt x="109550" y="511911"/>
                    </a:lnTo>
                    <a:lnTo>
                      <a:pt x="107848" y="513041"/>
                    </a:lnTo>
                    <a:lnTo>
                      <a:pt x="102209" y="518680"/>
                    </a:lnTo>
                    <a:lnTo>
                      <a:pt x="100507" y="520103"/>
                    </a:lnTo>
                    <a:lnTo>
                      <a:pt x="99377" y="520103"/>
                    </a:lnTo>
                    <a:lnTo>
                      <a:pt x="89217" y="522922"/>
                    </a:lnTo>
                    <a:lnTo>
                      <a:pt x="84696" y="523773"/>
                    </a:lnTo>
                    <a:lnTo>
                      <a:pt x="74536" y="524890"/>
                    </a:lnTo>
                    <a:lnTo>
                      <a:pt x="67475" y="525183"/>
                    </a:lnTo>
                    <a:lnTo>
                      <a:pt x="4229" y="525183"/>
                    </a:lnTo>
                    <a:lnTo>
                      <a:pt x="4229" y="564146"/>
                    </a:lnTo>
                    <a:lnTo>
                      <a:pt x="14389" y="564146"/>
                    </a:lnTo>
                    <a:lnTo>
                      <a:pt x="29374" y="563031"/>
                    </a:lnTo>
                    <a:lnTo>
                      <a:pt x="56535" y="562238"/>
                    </a:lnTo>
                    <a:lnTo>
                      <a:pt x="95872" y="561764"/>
                    </a:lnTo>
                    <a:lnTo>
                      <a:pt x="147383" y="561606"/>
                    </a:lnTo>
                    <a:lnTo>
                      <a:pt x="199635" y="561764"/>
                    </a:lnTo>
                    <a:lnTo>
                      <a:pt x="239499" y="562238"/>
                    </a:lnTo>
                    <a:lnTo>
                      <a:pt x="266977" y="563031"/>
                    </a:lnTo>
                    <a:lnTo>
                      <a:pt x="282067" y="564146"/>
                    </a:lnTo>
                    <a:lnTo>
                      <a:pt x="291388" y="564146"/>
                    </a:lnTo>
                    <a:lnTo>
                      <a:pt x="291388" y="525183"/>
                    </a:lnTo>
                    <a:lnTo>
                      <a:pt x="269354" y="525183"/>
                    </a:lnTo>
                    <a:lnTo>
                      <a:pt x="238020" y="524756"/>
                    </a:lnTo>
                    <a:lnTo>
                      <a:pt x="199339" y="521220"/>
                    </a:lnTo>
                    <a:lnTo>
                      <a:pt x="185496" y="258356"/>
                    </a:lnTo>
                    <a:lnTo>
                      <a:pt x="185496" y="5079"/>
                    </a:lnTo>
                    <a:lnTo>
                      <a:pt x="180987" y="1701"/>
                    </a:lnTo>
                    <a:lnTo>
                      <a:pt x="17618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7" name="object 16">
                <a:extLst>
                  <a:ext uri="{FF2B5EF4-FFF2-40B4-BE49-F238E27FC236}">
                    <a16:creationId xmlns:a16="http://schemas.microsoft.com/office/drawing/2014/main" id="{D9730BB0-F55D-A686-F8E7-944ED8C1B79C}"/>
                  </a:ext>
                </a:extLst>
              </p:cNvPr>
              <p:cNvSpPr/>
              <p:nvPr/>
            </p:nvSpPr>
            <p:spPr>
              <a:xfrm>
                <a:off x="2054655" y="4745613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4">
                    <a:moveTo>
                      <a:pt x="110117" y="74541"/>
                    </a:moveTo>
                    <a:lnTo>
                      <a:pt x="65223" y="87247"/>
                    </a:lnTo>
                    <a:lnTo>
                      <a:pt x="16094" y="93176"/>
                    </a:lnTo>
                    <a:lnTo>
                      <a:pt x="0" y="93176"/>
                    </a:lnTo>
                    <a:lnTo>
                      <a:pt x="0" y="54211"/>
                    </a:lnTo>
                    <a:lnTo>
                      <a:pt x="16094" y="54211"/>
                    </a:lnTo>
                    <a:lnTo>
                      <a:pt x="35629" y="52782"/>
                    </a:lnTo>
                    <a:lnTo>
                      <a:pt x="89788" y="41505"/>
                    </a:lnTo>
                    <a:lnTo>
                      <a:pt x="129176" y="25941"/>
                    </a:lnTo>
                    <a:lnTo>
                      <a:pt x="160941" y="2541"/>
                    </a:lnTo>
                    <a:lnTo>
                      <a:pt x="162070" y="847"/>
                    </a:lnTo>
                    <a:lnTo>
                      <a:pt x="165458" y="0"/>
                    </a:lnTo>
                    <a:lnTo>
                      <a:pt x="171106" y="0"/>
                    </a:lnTo>
                    <a:lnTo>
                      <a:pt x="176188" y="0"/>
                    </a:lnTo>
                    <a:lnTo>
                      <a:pt x="180988" y="1694"/>
                    </a:lnTo>
                    <a:lnTo>
                      <a:pt x="185506" y="5082"/>
                    </a:lnTo>
                    <a:lnTo>
                      <a:pt x="185506" y="258353"/>
                    </a:lnTo>
                    <a:lnTo>
                      <a:pt x="186353" y="512471"/>
                    </a:lnTo>
                    <a:lnTo>
                      <a:pt x="190306" y="516424"/>
                    </a:lnTo>
                    <a:lnTo>
                      <a:pt x="193694" y="518965"/>
                    </a:lnTo>
                    <a:lnTo>
                      <a:pt x="196518" y="520095"/>
                    </a:lnTo>
                    <a:lnTo>
                      <a:pt x="199341" y="521224"/>
                    </a:lnTo>
                    <a:lnTo>
                      <a:pt x="238024" y="524754"/>
                    </a:lnTo>
                    <a:lnTo>
                      <a:pt x="269365" y="525177"/>
                    </a:lnTo>
                    <a:lnTo>
                      <a:pt x="291388" y="525177"/>
                    </a:lnTo>
                    <a:lnTo>
                      <a:pt x="291388" y="564142"/>
                    </a:lnTo>
                    <a:lnTo>
                      <a:pt x="282071" y="564142"/>
                    </a:lnTo>
                    <a:lnTo>
                      <a:pt x="266982" y="563030"/>
                    </a:lnTo>
                    <a:lnTo>
                      <a:pt x="239506" y="562236"/>
                    </a:lnTo>
                    <a:lnTo>
                      <a:pt x="199641" y="561760"/>
                    </a:lnTo>
                    <a:lnTo>
                      <a:pt x="147388" y="561601"/>
                    </a:lnTo>
                    <a:lnTo>
                      <a:pt x="95876" y="561760"/>
                    </a:lnTo>
                    <a:lnTo>
                      <a:pt x="56541" y="562236"/>
                    </a:lnTo>
                    <a:lnTo>
                      <a:pt x="29382" y="563030"/>
                    </a:lnTo>
                    <a:lnTo>
                      <a:pt x="14400" y="564142"/>
                    </a:lnTo>
                    <a:lnTo>
                      <a:pt x="4235" y="564142"/>
                    </a:lnTo>
                    <a:lnTo>
                      <a:pt x="4235" y="525177"/>
                    </a:lnTo>
                    <a:lnTo>
                      <a:pt x="26258" y="525177"/>
                    </a:lnTo>
                    <a:lnTo>
                      <a:pt x="35258" y="525177"/>
                    </a:lnTo>
                    <a:lnTo>
                      <a:pt x="43623" y="525177"/>
                    </a:lnTo>
                    <a:lnTo>
                      <a:pt x="51352" y="525177"/>
                    </a:lnTo>
                    <a:lnTo>
                      <a:pt x="58447" y="525177"/>
                    </a:lnTo>
                    <a:lnTo>
                      <a:pt x="67482" y="525177"/>
                    </a:lnTo>
                    <a:lnTo>
                      <a:pt x="74541" y="524895"/>
                    </a:lnTo>
                    <a:lnTo>
                      <a:pt x="79623" y="524330"/>
                    </a:lnTo>
                    <a:lnTo>
                      <a:pt x="84706" y="523765"/>
                    </a:lnTo>
                    <a:lnTo>
                      <a:pt x="89223" y="522918"/>
                    </a:lnTo>
                    <a:lnTo>
                      <a:pt x="93176" y="521789"/>
                    </a:lnTo>
                    <a:lnTo>
                      <a:pt x="97129" y="520660"/>
                    </a:lnTo>
                    <a:lnTo>
                      <a:pt x="99388" y="520095"/>
                    </a:lnTo>
                    <a:lnTo>
                      <a:pt x="99953" y="520095"/>
                    </a:lnTo>
                    <a:lnTo>
                      <a:pt x="100518" y="520095"/>
                    </a:lnTo>
                    <a:lnTo>
                      <a:pt x="102212" y="518683"/>
                    </a:lnTo>
                    <a:lnTo>
                      <a:pt x="105035" y="515860"/>
                    </a:lnTo>
                    <a:lnTo>
                      <a:pt x="107858" y="513036"/>
                    </a:lnTo>
                    <a:lnTo>
                      <a:pt x="109552" y="511907"/>
                    </a:lnTo>
                    <a:lnTo>
                      <a:pt x="110117" y="512471"/>
                    </a:lnTo>
                    <a:lnTo>
                      <a:pt x="110117" y="7454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86" name="object 17">
              <a:extLst>
                <a:ext uri="{FF2B5EF4-FFF2-40B4-BE49-F238E27FC236}">
                  <a16:creationId xmlns:a16="http://schemas.microsoft.com/office/drawing/2014/main" id="{789E17B9-E771-F138-A02B-94DA451B1765}"/>
                </a:ext>
              </a:extLst>
            </p:cNvPr>
            <p:cNvGrpSpPr/>
            <p:nvPr/>
          </p:nvGrpSpPr>
          <p:grpSpPr>
            <a:xfrm>
              <a:off x="2454033" y="4736719"/>
              <a:ext cx="365125" cy="592455"/>
              <a:chOff x="2454033" y="4736719"/>
              <a:chExt cx="365125" cy="592455"/>
            </a:xfrm>
          </p:grpSpPr>
          <p:sp>
            <p:nvSpPr>
              <p:cNvPr id="154" name="object 18">
                <a:extLst>
                  <a:ext uri="{FF2B5EF4-FFF2-40B4-BE49-F238E27FC236}">
                    <a16:creationId xmlns:a16="http://schemas.microsoft.com/office/drawing/2014/main" id="{D7F380DB-31A1-3D96-82D0-C886C1CA1FB9}"/>
                  </a:ext>
                </a:extLst>
              </p:cNvPr>
              <p:cNvSpPr/>
              <p:nvPr/>
            </p:nvSpPr>
            <p:spPr>
              <a:xfrm>
                <a:off x="2454465" y="4737138"/>
                <a:ext cx="364490" cy="591820"/>
              </a:xfrm>
              <a:custGeom>
                <a:avLst/>
                <a:gdLst/>
                <a:ahLst/>
                <a:cxnLst/>
                <a:rect l="l" t="t" r="r" b="b"/>
                <a:pathLst>
                  <a:path w="364489" h="591820">
                    <a:moveTo>
                      <a:pt x="61836" y="0"/>
                    </a:moveTo>
                    <a:lnTo>
                      <a:pt x="33604" y="0"/>
                    </a:lnTo>
                    <a:lnTo>
                      <a:pt x="27952" y="571"/>
                    </a:lnTo>
                    <a:lnTo>
                      <a:pt x="27952" y="1701"/>
                    </a:lnTo>
                    <a:lnTo>
                      <a:pt x="14401" y="92329"/>
                    </a:lnTo>
                    <a:lnTo>
                      <a:pt x="1214" y="178252"/>
                    </a:lnTo>
                    <a:lnTo>
                      <a:pt x="0" y="184658"/>
                    </a:lnTo>
                    <a:lnTo>
                      <a:pt x="0" y="187198"/>
                    </a:lnTo>
                    <a:lnTo>
                      <a:pt x="33883" y="187198"/>
                    </a:lnTo>
                    <a:lnTo>
                      <a:pt x="33883" y="184658"/>
                    </a:lnTo>
                    <a:lnTo>
                      <a:pt x="36423" y="166877"/>
                    </a:lnTo>
                    <a:lnTo>
                      <a:pt x="47713" y="118592"/>
                    </a:lnTo>
                    <a:lnTo>
                      <a:pt x="96775" y="106310"/>
                    </a:lnTo>
                    <a:lnTo>
                      <a:pt x="144261" y="105358"/>
                    </a:lnTo>
                    <a:lnTo>
                      <a:pt x="209219" y="105041"/>
                    </a:lnTo>
                    <a:lnTo>
                      <a:pt x="287997" y="105041"/>
                    </a:lnTo>
                    <a:lnTo>
                      <a:pt x="249034" y="158407"/>
                    </a:lnTo>
                    <a:lnTo>
                      <a:pt x="224256" y="193080"/>
                    </a:lnTo>
                    <a:lnTo>
                      <a:pt x="188680" y="244324"/>
                    </a:lnTo>
                    <a:lnTo>
                      <a:pt x="152771" y="308613"/>
                    </a:lnTo>
                    <a:lnTo>
                      <a:pt x="132231" y="355765"/>
                    </a:lnTo>
                    <a:lnTo>
                      <a:pt x="116257" y="402353"/>
                    </a:lnTo>
                    <a:lnTo>
                      <a:pt x="104847" y="448377"/>
                    </a:lnTo>
                    <a:lnTo>
                      <a:pt x="98001" y="493837"/>
                    </a:lnTo>
                    <a:lnTo>
                      <a:pt x="95719" y="538734"/>
                    </a:lnTo>
                    <a:lnTo>
                      <a:pt x="96301" y="548473"/>
                    </a:lnTo>
                    <a:lnTo>
                      <a:pt x="117170" y="587019"/>
                    </a:lnTo>
                    <a:lnTo>
                      <a:pt x="134404" y="591248"/>
                    </a:lnTo>
                    <a:lnTo>
                      <a:pt x="140614" y="591248"/>
                    </a:lnTo>
                    <a:lnTo>
                      <a:pt x="179785" y="569860"/>
                    </a:lnTo>
                    <a:lnTo>
                      <a:pt x="185508" y="548894"/>
                    </a:lnTo>
                    <a:lnTo>
                      <a:pt x="186067" y="543255"/>
                    </a:lnTo>
                    <a:lnTo>
                      <a:pt x="186347" y="536473"/>
                    </a:lnTo>
                    <a:lnTo>
                      <a:pt x="186347" y="504850"/>
                    </a:lnTo>
                    <a:lnTo>
                      <a:pt x="186827" y="485900"/>
                    </a:lnTo>
                    <a:lnTo>
                      <a:pt x="189841" y="420356"/>
                    </a:lnTo>
                    <a:lnTo>
                      <a:pt x="193979" y="377786"/>
                    </a:lnTo>
                    <a:lnTo>
                      <a:pt x="200748" y="332054"/>
                    </a:lnTo>
                    <a:lnTo>
                      <a:pt x="211759" y="293090"/>
                    </a:lnTo>
                    <a:lnTo>
                      <a:pt x="226266" y="255710"/>
                    </a:lnTo>
                    <a:lnTo>
                      <a:pt x="261687" y="199322"/>
                    </a:lnTo>
                    <a:lnTo>
                      <a:pt x="364236" y="60147"/>
                    </a:lnTo>
                    <a:lnTo>
                      <a:pt x="364236" y="27101"/>
                    </a:lnTo>
                    <a:lnTo>
                      <a:pt x="210861" y="26996"/>
                    </a:lnTo>
                    <a:lnTo>
                      <a:pt x="170046" y="26681"/>
                    </a:lnTo>
                    <a:lnTo>
                      <a:pt x="118592" y="25412"/>
                    </a:lnTo>
                    <a:lnTo>
                      <a:pt x="74536" y="17792"/>
                    </a:lnTo>
                    <a:lnTo>
                      <a:pt x="61836" y="9042"/>
                    </a:lnTo>
                    <a:lnTo>
                      <a:pt x="6183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5" name="object 19">
                <a:extLst>
                  <a:ext uri="{FF2B5EF4-FFF2-40B4-BE49-F238E27FC236}">
                    <a16:creationId xmlns:a16="http://schemas.microsoft.com/office/drawing/2014/main" id="{236DDFEB-02C3-618C-04B8-477291689B2E}"/>
                  </a:ext>
                </a:extLst>
              </p:cNvPr>
              <p:cNvSpPr/>
              <p:nvPr/>
            </p:nvSpPr>
            <p:spPr>
              <a:xfrm>
                <a:off x="2454457" y="4737142"/>
                <a:ext cx="364490" cy="591820"/>
              </a:xfrm>
              <a:custGeom>
                <a:avLst/>
                <a:gdLst/>
                <a:ahLst/>
                <a:cxnLst/>
                <a:rect l="l" t="t" r="r" b="b"/>
                <a:pathLst>
                  <a:path w="364489" h="591820">
                    <a:moveTo>
                      <a:pt x="0" y="184659"/>
                    </a:moveTo>
                    <a:lnTo>
                      <a:pt x="8417" y="132088"/>
                    </a:lnTo>
                    <a:lnTo>
                      <a:pt x="14400" y="92329"/>
                    </a:lnTo>
                    <a:lnTo>
                      <a:pt x="27953" y="1694"/>
                    </a:lnTo>
                    <a:lnTo>
                      <a:pt x="27953" y="564"/>
                    </a:lnTo>
                    <a:lnTo>
                      <a:pt x="33600" y="0"/>
                    </a:lnTo>
                    <a:lnTo>
                      <a:pt x="44894" y="0"/>
                    </a:lnTo>
                    <a:lnTo>
                      <a:pt x="61835" y="0"/>
                    </a:lnTo>
                    <a:lnTo>
                      <a:pt x="61835" y="3388"/>
                    </a:lnTo>
                    <a:lnTo>
                      <a:pt x="61835" y="9035"/>
                    </a:lnTo>
                    <a:lnTo>
                      <a:pt x="66070" y="13835"/>
                    </a:lnTo>
                    <a:lnTo>
                      <a:pt x="104082" y="24300"/>
                    </a:lnTo>
                    <a:lnTo>
                      <a:pt x="170047" y="26682"/>
                    </a:lnTo>
                    <a:lnTo>
                      <a:pt x="210865" y="27000"/>
                    </a:lnTo>
                    <a:lnTo>
                      <a:pt x="261741" y="27105"/>
                    </a:lnTo>
                    <a:lnTo>
                      <a:pt x="364236" y="27105"/>
                    </a:lnTo>
                    <a:lnTo>
                      <a:pt x="364236" y="60141"/>
                    </a:lnTo>
                    <a:lnTo>
                      <a:pt x="306636" y="138917"/>
                    </a:lnTo>
                    <a:lnTo>
                      <a:pt x="302188" y="144847"/>
                    </a:lnTo>
                    <a:lnTo>
                      <a:pt x="296471" y="152470"/>
                    </a:lnTo>
                    <a:lnTo>
                      <a:pt x="289483" y="161788"/>
                    </a:lnTo>
                    <a:lnTo>
                      <a:pt x="266612" y="192494"/>
                    </a:lnTo>
                    <a:lnTo>
                      <a:pt x="240565" y="231247"/>
                    </a:lnTo>
                    <a:lnTo>
                      <a:pt x="221294" y="267830"/>
                    </a:lnTo>
                    <a:lnTo>
                      <a:pt x="205200" y="312988"/>
                    </a:lnTo>
                    <a:lnTo>
                      <a:pt x="197365" y="352801"/>
                    </a:lnTo>
                    <a:lnTo>
                      <a:pt x="192388" y="391553"/>
                    </a:lnTo>
                    <a:lnTo>
                      <a:pt x="188894" y="435389"/>
                    </a:lnTo>
                    <a:lnTo>
                      <a:pt x="186830" y="485895"/>
                    </a:lnTo>
                    <a:lnTo>
                      <a:pt x="186353" y="504848"/>
                    </a:lnTo>
                    <a:lnTo>
                      <a:pt x="186353" y="512754"/>
                    </a:lnTo>
                    <a:lnTo>
                      <a:pt x="186353" y="520660"/>
                    </a:lnTo>
                    <a:lnTo>
                      <a:pt x="186353" y="528565"/>
                    </a:lnTo>
                    <a:lnTo>
                      <a:pt x="186353" y="536471"/>
                    </a:lnTo>
                    <a:lnTo>
                      <a:pt x="186071" y="543248"/>
                    </a:lnTo>
                    <a:lnTo>
                      <a:pt x="185506" y="548895"/>
                    </a:lnTo>
                    <a:lnTo>
                      <a:pt x="185506" y="556518"/>
                    </a:lnTo>
                    <a:lnTo>
                      <a:pt x="183229" y="563454"/>
                    </a:lnTo>
                    <a:lnTo>
                      <a:pt x="148447" y="590613"/>
                    </a:lnTo>
                    <a:lnTo>
                      <a:pt x="140612" y="591248"/>
                    </a:lnTo>
                    <a:lnTo>
                      <a:pt x="134400" y="591248"/>
                    </a:lnTo>
                    <a:lnTo>
                      <a:pt x="128471" y="590401"/>
                    </a:lnTo>
                    <a:lnTo>
                      <a:pt x="122823" y="588707"/>
                    </a:lnTo>
                    <a:lnTo>
                      <a:pt x="117176" y="587013"/>
                    </a:lnTo>
                    <a:lnTo>
                      <a:pt x="96300" y="548471"/>
                    </a:lnTo>
                    <a:lnTo>
                      <a:pt x="95717" y="538730"/>
                    </a:lnTo>
                    <a:lnTo>
                      <a:pt x="98000" y="493836"/>
                    </a:lnTo>
                    <a:lnTo>
                      <a:pt x="104847" y="448377"/>
                    </a:lnTo>
                    <a:lnTo>
                      <a:pt x="116258" y="402353"/>
                    </a:lnTo>
                    <a:lnTo>
                      <a:pt x="132235" y="355765"/>
                    </a:lnTo>
                    <a:lnTo>
                      <a:pt x="152776" y="308612"/>
                    </a:lnTo>
                    <a:lnTo>
                      <a:pt x="177882" y="260894"/>
                    </a:lnTo>
                    <a:lnTo>
                      <a:pt x="204141" y="221718"/>
                    </a:lnTo>
                    <a:lnTo>
                      <a:pt x="249035" y="158400"/>
                    </a:lnTo>
                    <a:lnTo>
                      <a:pt x="288000" y="105035"/>
                    </a:lnTo>
                    <a:lnTo>
                      <a:pt x="209224" y="105035"/>
                    </a:lnTo>
                    <a:lnTo>
                      <a:pt x="144265" y="105353"/>
                    </a:lnTo>
                    <a:lnTo>
                      <a:pt x="96776" y="106306"/>
                    </a:lnTo>
                    <a:lnTo>
                      <a:pt x="54211" y="110117"/>
                    </a:lnTo>
                    <a:lnTo>
                      <a:pt x="40658" y="148447"/>
                    </a:lnTo>
                    <a:lnTo>
                      <a:pt x="33882" y="184659"/>
                    </a:lnTo>
                    <a:lnTo>
                      <a:pt x="33882" y="187200"/>
                    </a:lnTo>
                    <a:lnTo>
                      <a:pt x="0" y="187200"/>
                    </a:lnTo>
                    <a:lnTo>
                      <a:pt x="0" y="184659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87" name="object 20">
              <a:extLst>
                <a:ext uri="{FF2B5EF4-FFF2-40B4-BE49-F238E27FC236}">
                  <a16:creationId xmlns:a16="http://schemas.microsoft.com/office/drawing/2014/main" id="{15478A89-E53A-6867-3ABC-C8766E070472}"/>
                </a:ext>
              </a:extLst>
            </p:cNvPr>
            <p:cNvGrpSpPr/>
            <p:nvPr/>
          </p:nvGrpSpPr>
          <p:grpSpPr>
            <a:xfrm>
              <a:off x="3243494" y="4499537"/>
              <a:ext cx="518159" cy="34925"/>
              <a:chOff x="3243494" y="4499537"/>
              <a:chExt cx="518159" cy="34925"/>
            </a:xfrm>
          </p:grpSpPr>
          <p:sp>
            <p:nvSpPr>
              <p:cNvPr id="152" name="object 21">
                <a:extLst>
                  <a:ext uri="{FF2B5EF4-FFF2-40B4-BE49-F238E27FC236}">
                    <a16:creationId xmlns:a16="http://schemas.microsoft.com/office/drawing/2014/main" id="{55940307-3059-317F-9AC2-A4EDA91F881E}"/>
                  </a:ext>
                </a:extLst>
              </p:cNvPr>
              <p:cNvSpPr/>
              <p:nvPr/>
            </p:nvSpPr>
            <p:spPr>
              <a:xfrm>
                <a:off x="3243922" y="4499965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503999" y="0"/>
                    </a:moveTo>
                    <a:lnTo>
                      <a:pt x="11861" y="0"/>
                    </a:lnTo>
                    <a:lnTo>
                      <a:pt x="3949" y="3949"/>
                    </a:lnTo>
                    <a:lnTo>
                      <a:pt x="0" y="9601"/>
                    </a:lnTo>
                    <a:lnTo>
                      <a:pt x="0" y="24282"/>
                    </a:lnTo>
                    <a:lnTo>
                      <a:pt x="3949" y="29921"/>
                    </a:lnTo>
                    <a:lnTo>
                      <a:pt x="11861" y="33883"/>
                    </a:lnTo>
                    <a:lnTo>
                      <a:pt x="503999" y="33883"/>
                    </a:lnTo>
                    <a:lnTo>
                      <a:pt x="512470" y="29362"/>
                    </a:lnTo>
                    <a:lnTo>
                      <a:pt x="516712" y="23710"/>
                    </a:lnTo>
                    <a:lnTo>
                      <a:pt x="516712" y="10160"/>
                    </a:lnTo>
                    <a:lnTo>
                      <a:pt x="512470" y="4521"/>
                    </a:lnTo>
                    <a:lnTo>
                      <a:pt x="50399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3" name="object 22">
                <a:extLst>
                  <a:ext uri="{FF2B5EF4-FFF2-40B4-BE49-F238E27FC236}">
                    <a16:creationId xmlns:a16="http://schemas.microsoft.com/office/drawing/2014/main" id="{F258AFD0-67C6-845F-6B23-0CA2D138E25B}"/>
                  </a:ext>
                </a:extLst>
              </p:cNvPr>
              <p:cNvSpPr/>
              <p:nvPr/>
            </p:nvSpPr>
            <p:spPr>
              <a:xfrm>
                <a:off x="3243917" y="4499960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0" y="27953"/>
                    </a:moveTo>
                    <a:lnTo>
                      <a:pt x="0" y="24282"/>
                    </a:lnTo>
                    <a:lnTo>
                      <a:pt x="0" y="16941"/>
                    </a:lnTo>
                    <a:lnTo>
                      <a:pt x="0" y="9599"/>
                    </a:lnTo>
                    <a:lnTo>
                      <a:pt x="3952" y="3953"/>
                    </a:lnTo>
                    <a:lnTo>
                      <a:pt x="11858" y="0"/>
                    </a:lnTo>
                    <a:lnTo>
                      <a:pt x="504001" y="0"/>
                    </a:lnTo>
                    <a:lnTo>
                      <a:pt x="512471" y="4517"/>
                    </a:lnTo>
                    <a:lnTo>
                      <a:pt x="516707" y="10164"/>
                    </a:lnTo>
                    <a:lnTo>
                      <a:pt x="516707" y="16941"/>
                    </a:lnTo>
                    <a:lnTo>
                      <a:pt x="516707" y="23717"/>
                    </a:lnTo>
                    <a:lnTo>
                      <a:pt x="512471" y="29365"/>
                    </a:lnTo>
                    <a:lnTo>
                      <a:pt x="504001" y="33882"/>
                    </a:lnTo>
                    <a:lnTo>
                      <a:pt x="11858" y="33882"/>
                    </a:lnTo>
                    <a:lnTo>
                      <a:pt x="3952" y="29929"/>
                    </a:lnTo>
                    <a:lnTo>
                      <a:pt x="0" y="24282"/>
                    </a:lnTo>
                    <a:lnTo>
                      <a:pt x="0" y="16941"/>
                    </a:lnTo>
                    <a:lnTo>
                      <a:pt x="0" y="27953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8" name="object 23">
              <a:extLst>
                <a:ext uri="{FF2B5EF4-FFF2-40B4-BE49-F238E27FC236}">
                  <a16:creationId xmlns:a16="http://schemas.microsoft.com/office/drawing/2014/main" id="{109CA0CB-33A4-FFD0-9E5D-4705DAE687AA}"/>
                </a:ext>
              </a:extLst>
            </p:cNvPr>
            <p:cNvSpPr/>
            <p:nvPr/>
          </p:nvSpPr>
          <p:spPr>
            <a:xfrm>
              <a:off x="4121480" y="4491496"/>
              <a:ext cx="949960" cy="51435"/>
            </a:xfrm>
            <a:custGeom>
              <a:avLst/>
              <a:gdLst/>
              <a:ahLst/>
              <a:cxnLst/>
              <a:rect l="l" t="t" r="r" b="b"/>
              <a:pathLst>
                <a:path w="949960" h="51435">
                  <a:moveTo>
                    <a:pt x="949554" y="0"/>
                  </a:moveTo>
                  <a:lnTo>
                    <a:pt x="0" y="0"/>
                  </a:lnTo>
                  <a:lnTo>
                    <a:pt x="0" y="50823"/>
                  </a:lnTo>
                  <a:lnTo>
                    <a:pt x="949554" y="50823"/>
                  </a:lnTo>
                  <a:lnTo>
                    <a:pt x="9495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89" name="object 24">
              <a:extLst>
                <a:ext uri="{FF2B5EF4-FFF2-40B4-BE49-F238E27FC236}">
                  <a16:creationId xmlns:a16="http://schemas.microsoft.com/office/drawing/2014/main" id="{8C9D71E6-7A97-53E0-A0A7-DAF6FF3EF846}"/>
                </a:ext>
              </a:extLst>
            </p:cNvPr>
            <p:cNvGrpSpPr/>
            <p:nvPr/>
          </p:nvGrpSpPr>
          <p:grpSpPr>
            <a:xfrm>
              <a:off x="4453947" y="3591496"/>
              <a:ext cx="292735" cy="565150"/>
              <a:chOff x="4453947" y="3591496"/>
              <a:chExt cx="292735" cy="565150"/>
            </a:xfrm>
          </p:grpSpPr>
          <p:sp>
            <p:nvSpPr>
              <p:cNvPr id="150" name="object 25">
                <a:extLst>
                  <a:ext uri="{FF2B5EF4-FFF2-40B4-BE49-F238E27FC236}">
                    <a16:creationId xmlns:a16="http://schemas.microsoft.com/office/drawing/2014/main" id="{51007225-6D43-F846-591C-E28D88043733}"/>
                  </a:ext>
                </a:extLst>
              </p:cNvPr>
              <p:cNvSpPr/>
              <p:nvPr/>
            </p:nvSpPr>
            <p:spPr>
              <a:xfrm>
                <a:off x="4454372" y="3591915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4">
                    <a:moveTo>
                      <a:pt x="176187" y="0"/>
                    </a:moveTo>
                    <a:lnTo>
                      <a:pt x="165455" y="0"/>
                    </a:lnTo>
                    <a:lnTo>
                      <a:pt x="162077" y="850"/>
                    </a:lnTo>
                    <a:lnTo>
                      <a:pt x="160947" y="2540"/>
                    </a:lnTo>
                    <a:lnTo>
                      <a:pt x="155649" y="7197"/>
                    </a:lnTo>
                    <a:lnTo>
                      <a:pt x="118592" y="30913"/>
                    </a:lnTo>
                    <a:lnTo>
                      <a:pt x="72474" y="46427"/>
                    </a:lnTo>
                    <a:lnTo>
                      <a:pt x="16090" y="54216"/>
                    </a:lnTo>
                    <a:lnTo>
                      <a:pt x="0" y="54216"/>
                    </a:lnTo>
                    <a:lnTo>
                      <a:pt x="0" y="93179"/>
                    </a:lnTo>
                    <a:lnTo>
                      <a:pt x="16090" y="93179"/>
                    </a:lnTo>
                    <a:lnTo>
                      <a:pt x="29328" y="92172"/>
                    </a:lnTo>
                    <a:lnTo>
                      <a:pt x="75602" y="85127"/>
                    </a:lnTo>
                    <a:lnTo>
                      <a:pt x="110121" y="74536"/>
                    </a:lnTo>
                    <a:lnTo>
                      <a:pt x="110121" y="512470"/>
                    </a:lnTo>
                    <a:lnTo>
                      <a:pt x="109550" y="511898"/>
                    </a:lnTo>
                    <a:lnTo>
                      <a:pt x="107861" y="513029"/>
                    </a:lnTo>
                    <a:lnTo>
                      <a:pt x="100520" y="520090"/>
                    </a:lnTo>
                    <a:lnTo>
                      <a:pt x="99390" y="520090"/>
                    </a:lnTo>
                    <a:lnTo>
                      <a:pt x="89230" y="522922"/>
                    </a:lnTo>
                    <a:lnTo>
                      <a:pt x="84709" y="523760"/>
                    </a:lnTo>
                    <a:lnTo>
                      <a:pt x="74536" y="524891"/>
                    </a:lnTo>
                    <a:lnTo>
                      <a:pt x="67487" y="525183"/>
                    </a:lnTo>
                    <a:lnTo>
                      <a:pt x="4241" y="525183"/>
                    </a:lnTo>
                    <a:lnTo>
                      <a:pt x="4241" y="564146"/>
                    </a:lnTo>
                    <a:lnTo>
                      <a:pt x="14401" y="564146"/>
                    </a:lnTo>
                    <a:lnTo>
                      <a:pt x="29384" y="563031"/>
                    </a:lnTo>
                    <a:lnTo>
                      <a:pt x="56541" y="562238"/>
                    </a:lnTo>
                    <a:lnTo>
                      <a:pt x="95874" y="561764"/>
                    </a:lnTo>
                    <a:lnTo>
                      <a:pt x="147383" y="561606"/>
                    </a:lnTo>
                    <a:lnTo>
                      <a:pt x="199642" y="561764"/>
                    </a:lnTo>
                    <a:lnTo>
                      <a:pt x="239509" y="562238"/>
                    </a:lnTo>
                    <a:lnTo>
                      <a:pt x="266984" y="563031"/>
                    </a:lnTo>
                    <a:lnTo>
                      <a:pt x="282066" y="564146"/>
                    </a:lnTo>
                    <a:lnTo>
                      <a:pt x="291388" y="564146"/>
                    </a:lnTo>
                    <a:lnTo>
                      <a:pt x="291388" y="525183"/>
                    </a:lnTo>
                    <a:lnTo>
                      <a:pt x="269366" y="525183"/>
                    </a:lnTo>
                    <a:lnTo>
                      <a:pt x="238028" y="524756"/>
                    </a:lnTo>
                    <a:lnTo>
                      <a:pt x="199339" y="521220"/>
                    </a:lnTo>
                    <a:lnTo>
                      <a:pt x="185508" y="258356"/>
                    </a:lnTo>
                    <a:lnTo>
                      <a:pt x="185508" y="5080"/>
                    </a:lnTo>
                    <a:lnTo>
                      <a:pt x="180987" y="1689"/>
                    </a:lnTo>
                    <a:lnTo>
                      <a:pt x="17618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1" name="object 26">
                <a:extLst>
                  <a:ext uri="{FF2B5EF4-FFF2-40B4-BE49-F238E27FC236}">
                    <a16:creationId xmlns:a16="http://schemas.microsoft.com/office/drawing/2014/main" id="{454290BB-BE45-936D-B8EA-D0D2CCA72EA0}"/>
                  </a:ext>
                </a:extLst>
              </p:cNvPr>
              <p:cNvSpPr/>
              <p:nvPr/>
            </p:nvSpPr>
            <p:spPr>
              <a:xfrm>
                <a:off x="4454371" y="3591919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4">
                    <a:moveTo>
                      <a:pt x="110117" y="74541"/>
                    </a:moveTo>
                    <a:lnTo>
                      <a:pt x="65223" y="87247"/>
                    </a:lnTo>
                    <a:lnTo>
                      <a:pt x="16094" y="93176"/>
                    </a:lnTo>
                    <a:lnTo>
                      <a:pt x="0" y="93176"/>
                    </a:lnTo>
                    <a:lnTo>
                      <a:pt x="0" y="54211"/>
                    </a:lnTo>
                    <a:lnTo>
                      <a:pt x="16094" y="54211"/>
                    </a:lnTo>
                    <a:lnTo>
                      <a:pt x="35629" y="52782"/>
                    </a:lnTo>
                    <a:lnTo>
                      <a:pt x="89788" y="41505"/>
                    </a:lnTo>
                    <a:lnTo>
                      <a:pt x="129176" y="25941"/>
                    </a:lnTo>
                    <a:lnTo>
                      <a:pt x="160941" y="2541"/>
                    </a:lnTo>
                    <a:lnTo>
                      <a:pt x="162070" y="847"/>
                    </a:lnTo>
                    <a:lnTo>
                      <a:pt x="165458" y="0"/>
                    </a:lnTo>
                    <a:lnTo>
                      <a:pt x="171106" y="0"/>
                    </a:lnTo>
                    <a:lnTo>
                      <a:pt x="176188" y="0"/>
                    </a:lnTo>
                    <a:lnTo>
                      <a:pt x="180988" y="1694"/>
                    </a:lnTo>
                    <a:lnTo>
                      <a:pt x="185506" y="5082"/>
                    </a:lnTo>
                    <a:lnTo>
                      <a:pt x="185506" y="258353"/>
                    </a:lnTo>
                    <a:lnTo>
                      <a:pt x="186353" y="512471"/>
                    </a:lnTo>
                    <a:lnTo>
                      <a:pt x="190306" y="516424"/>
                    </a:lnTo>
                    <a:lnTo>
                      <a:pt x="193694" y="518965"/>
                    </a:lnTo>
                    <a:lnTo>
                      <a:pt x="196518" y="520095"/>
                    </a:lnTo>
                    <a:lnTo>
                      <a:pt x="199341" y="521224"/>
                    </a:lnTo>
                    <a:lnTo>
                      <a:pt x="238024" y="524754"/>
                    </a:lnTo>
                    <a:lnTo>
                      <a:pt x="269365" y="525177"/>
                    </a:lnTo>
                    <a:lnTo>
                      <a:pt x="291388" y="525177"/>
                    </a:lnTo>
                    <a:lnTo>
                      <a:pt x="291388" y="564142"/>
                    </a:lnTo>
                    <a:lnTo>
                      <a:pt x="282071" y="564142"/>
                    </a:lnTo>
                    <a:lnTo>
                      <a:pt x="266982" y="563030"/>
                    </a:lnTo>
                    <a:lnTo>
                      <a:pt x="239506" y="562236"/>
                    </a:lnTo>
                    <a:lnTo>
                      <a:pt x="199641" y="561760"/>
                    </a:lnTo>
                    <a:lnTo>
                      <a:pt x="147388" y="561601"/>
                    </a:lnTo>
                    <a:lnTo>
                      <a:pt x="95876" y="561760"/>
                    </a:lnTo>
                    <a:lnTo>
                      <a:pt x="56541" y="562236"/>
                    </a:lnTo>
                    <a:lnTo>
                      <a:pt x="29382" y="563030"/>
                    </a:lnTo>
                    <a:lnTo>
                      <a:pt x="14400" y="564142"/>
                    </a:lnTo>
                    <a:lnTo>
                      <a:pt x="4235" y="564142"/>
                    </a:lnTo>
                    <a:lnTo>
                      <a:pt x="4235" y="525177"/>
                    </a:lnTo>
                    <a:lnTo>
                      <a:pt x="26258" y="525177"/>
                    </a:lnTo>
                    <a:lnTo>
                      <a:pt x="35258" y="525177"/>
                    </a:lnTo>
                    <a:lnTo>
                      <a:pt x="43623" y="525177"/>
                    </a:lnTo>
                    <a:lnTo>
                      <a:pt x="51352" y="525177"/>
                    </a:lnTo>
                    <a:lnTo>
                      <a:pt x="58447" y="525177"/>
                    </a:lnTo>
                    <a:lnTo>
                      <a:pt x="67482" y="525177"/>
                    </a:lnTo>
                    <a:lnTo>
                      <a:pt x="74541" y="524895"/>
                    </a:lnTo>
                    <a:lnTo>
                      <a:pt x="79623" y="524330"/>
                    </a:lnTo>
                    <a:lnTo>
                      <a:pt x="84706" y="523765"/>
                    </a:lnTo>
                    <a:lnTo>
                      <a:pt x="89223" y="522918"/>
                    </a:lnTo>
                    <a:lnTo>
                      <a:pt x="93176" y="521789"/>
                    </a:lnTo>
                    <a:lnTo>
                      <a:pt x="97129" y="520660"/>
                    </a:lnTo>
                    <a:lnTo>
                      <a:pt x="99388" y="520095"/>
                    </a:lnTo>
                    <a:lnTo>
                      <a:pt x="99953" y="520095"/>
                    </a:lnTo>
                    <a:lnTo>
                      <a:pt x="100518" y="520095"/>
                    </a:lnTo>
                    <a:lnTo>
                      <a:pt x="102212" y="518683"/>
                    </a:lnTo>
                    <a:lnTo>
                      <a:pt x="105035" y="515860"/>
                    </a:lnTo>
                    <a:lnTo>
                      <a:pt x="107858" y="513036"/>
                    </a:lnTo>
                    <a:lnTo>
                      <a:pt x="109552" y="511907"/>
                    </a:lnTo>
                    <a:lnTo>
                      <a:pt x="110117" y="512471"/>
                    </a:lnTo>
                    <a:lnTo>
                      <a:pt x="110117" y="7454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90" name="object 27">
              <a:extLst>
                <a:ext uri="{FF2B5EF4-FFF2-40B4-BE49-F238E27FC236}">
                  <a16:creationId xmlns:a16="http://schemas.microsoft.com/office/drawing/2014/main" id="{C98BF165-4834-F9D8-4D77-8C6758B33653}"/>
                </a:ext>
              </a:extLst>
            </p:cNvPr>
            <p:cNvGrpSpPr/>
            <p:nvPr/>
          </p:nvGrpSpPr>
          <p:grpSpPr>
            <a:xfrm>
              <a:off x="4242187" y="4745189"/>
              <a:ext cx="292735" cy="565150"/>
              <a:chOff x="4242187" y="4745189"/>
              <a:chExt cx="292735" cy="565150"/>
            </a:xfrm>
          </p:grpSpPr>
          <p:sp>
            <p:nvSpPr>
              <p:cNvPr id="148" name="object 28">
                <a:extLst>
                  <a:ext uri="{FF2B5EF4-FFF2-40B4-BE49-F238E27FC236}">
                    <a16:creationId xmlns:a16="http://schemas.microsoft.com/office/drawing/2014/main" id="{DC8D099F-7A46-0495-4F71-28989AA5434A}"/>
                  </a:ext>
                </a:extLst>
              </p:cNvPr>
              <p:cNvSpPr/>
              <p:nvPr/>
            </p:nvSpPr>
            <p:spPr>
              <a:xfrm>
                <a:off x="4242612" y="4745609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4">
                    <a:moveTo>
                      <a:pt x="176187" y="0"/>
                    </a:moveTo>
                    <a:lnTo>
                      <a:pt x="165455" y="0"/>
                    </a:lnTo>
                    <a:lnTo>
                      <a:pt x="162064" y="850"/>
                    </a:lnTo>
                    <a:lnTo>
                      <a:pt x="160934" y="2539"/>
                    </a:lnTo>
                    <a:lnTo>
                      <a:pt x="155643" y="7197"/>
                    </a:lnTo>
                    <a:lnTo>
                      <a:pt x="118583" y="30919"/>
                    </a:lnTo>
                    <a:lnTo>
                      <a:pt x="72474" y="46427"/>
                    </a:lnTo>
                    <a:lnTo>
                      <a:pt x="16090" y="54216"/>
                    </a:lnTo>
                    <a:lnTo>
                      <a:pt x="0" y="54216"/>
                    </a:lnTo>
                    <a:lnTo>
                      <a:pt x="0" y="93179"/>
                    </a:lnTo>
                    <a:lnTo>
                      <a:pt x="16090" y="93179"/>
                    </a:lnTo>
                    <a:lnTo>
                      <a:pt x="29326" y="92172"/>
                    </a:lnTo>
                    <a:lnTo>
                      <a:pt x="75591" y="85132"/>
                    </a:lnTo>
                    <a:lnTo>
                      <a:pt x="110108" y="74549"/>
                    </a:lnTo>
                    <a:lnTo>
                      <a:pt x="110108" y="512470"/>
                    </a:lnTo>
                    <a:lnTo>
                      <a:pt x="109550" y="511911"/>
                    </a:lnTo>
                    <a:lnTo>
                      <a:pt x="107848" y="513041"/>
                    </a:lnTo>
                    <a:lnTo>
                      <a:pt x="102209" y="518680"/>
                    </a:lnTo>
                    <a:lnTo>
                      <a:pt x="100507" y="520103"/>
                    </a:lnTo>
                    <a:lnTo>
                      <a:pt x="99377" y="520103"/>
                    </a:lnTo>
                    <a:lnTo>
                      <a:pt x="89217" y="522922"/>
                    </a:lnTo>
                    <a:lnTo>
                      <a:pt x="84696" y="523773"/>
                    </a:lnTo>
                    <a:lnTo>
                      <a:pt x="74536" y="524890"/>
                    </a:lnTo>
                    <a:lnTo>
                      <a:pt x="67475" y="525183"/>
                    </a:lnTo>
                    <a:lnTo>
                      <a:pt x="4229" y="525183"/>
                    </a:lnTo>
                    <a:lnTo>
                      <a:pt x="4229" y="564146"/>
                    </a:lnTo>
                    <a:lnTo>
                      <a:pt x="14389" y="564146"/>
                    </a:lnTo>
                    <a:lnTo>
                      <a:pt x="29374" y="563031"/>
                    </a:lnTo>
                    <a:lnTo>
                      <a:pt x="56535" y="562238"/>
                    </a:lnTo>
                    <a:lnTo>
                      <a:pt x="95872" y="561764"/>
                    </a:lnTo>
                    <a:lnTo>
                      <a:pt x="147383" y="561606"/>
                    </a:lnTo>
                    <a:lnTo>
                      <a:pt x="199635" y="561764"/>
                    </a:lnTo>
                    <a:lnTo>
                      <a:pt x="239499" y="562238"/>
                    </a:lnTo>
                    <a:lnTo>
                      <a:pt x="266977" y="563031"/>
                    </a:lnTo>
                    <a:lnTo>
                      <a:pt x="282066" y="564146"/>
                    </a:lnTo>
                    <a:lnTo>
                      <a:pt x="291388" y="564146"/>
                    </a:lnTo>
                    <a:lnTo>
                      <a:pt x="291388" y="525183"/>
                    </a:lnTo>
                    <a:lnTo>
                      <a:pt x="269354" y="525183"/>
                    </a:lnTo>
                    <a:lnTo>
                      <a:pt x="238015" y="524756"/>
                    </a:lnTo>
                    <a:lnTo>
                      <a:pt x="199339" y="521220"/>
                    </a:lnTo>
                    <a:lnTo>
                      <a:pt x="185496" y="258356"/>
                    </a:lnTo>
                    <a:lnTo>
                      <a:pt x="185496" y="5079"/>
                    </a:lnTo>
                    <a:lnTo>
                      <a:pt x="180987" y="1701"/>
                    </a:lnTo>
                    <a:lnTo>
                      <a:pt x="17618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9" name="object 29">
                <a:extLst>
                  <a:ext uri="{FF2B5EF4-FFF2-40B4-BE49-F238E27FC236}">
                    <a16:creationId xmlns:a16="http://schemas.microsoft.com/office/drawing/2014/main" id="{D29D473A-FA1F-B620-5DC9-BB9DCC1306E3}"/>
                  </a:ext>
                </a:extLst>
              </p:cNvPr>
              <p:cNvSpPr/>
              <p:nvPr/>
            </p:nvSpPr>
            <p:spPr>
              <a:xfrm>
                <a:off x="4242611" y="4745613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4">
                    <a:moveTo>
                      <a:pt x="110117" y="74541"/>
                    </a:moveTo>
                    <a:lnTo>
                      <a:pt x="65223" y="87247"/>
                    </a:lnTo>
                    <a:lnTo>
                      <a:pt x="16094" y="93176"/>
                    </a:lnTo>
                    <a:lnTo>
                      <a:pt x="0" y="93176"/>
                    </a:lnTo>
                    <a:lnTo>
                      <a:pt x="0" y="54211"/>
                    </a:lnTo>
                    <a:lnTo>
                      <a:pt x="16094" y="54211"/>
                    </a:lnTo>
                    <a:lnTo>
                      <a:pt x="35629" y="52782"/>
                    </a:lnTo>
                    <a:lnTo>
                      <a:pt x="89788" y="41505"/>
                    </a:lnTo>
                    <a:lnTo>
                      <a:pt x="129176" y="25941"/>
                    </a:lnTo>
                    <a:lnTo>
                      <a:pt x="160941" y="2541"/>
                    </a:lnTo>
                    <a:lnTo>
                      <a:pt x="162070" y="847"/>
                    </a:lnTo>
                    <a:lnTo>
                      <a:pt x="165458" y="0"/>
                    </a:lnTo>
                    <a:lnTo>
                      <a:pt x="171106" y="0"/>
                    </a:lnTo>
                    <a:lnTo>
                      <a:pt x="176188" y="0"/>
                    </a:lnTo>
                    <a:lnTo>
                      <a:pt x="180988" y="1694"/>
                    </a:lnTo>
                    <a:lnTo>
                      <a:pt x="185506" y="5082"/>
                    </a:lnTo>
                    <a:lnTo>
                      <a:pt x="185506" y="258353"/>
                    </a:lnTo>
                    <a:lnTo>
                      <a:pt x="186353" y="512471"/>
                    </a:lnTo>
                    <a:lnTo>
                      <a:pt x="190306" y="516424"/>
                    </a:lnTo>
                    <a:lnTo>
                      <a:pt x="193694" y="518965"/>
                    </a:lnTo>
                    <a:lnTo>
                      <a:pt x="196518" y="520095"/>
                    </a:lnTo>
                    <a:lnTo>
                      <a:pt x="199341" y="521224"/>
                    </a:lnTo>
                    <a:lnTo>
                      <a:pt x="238024" y="524754"/>
                    </a:lnTo>
                    <a:lnTo>
                      <a:pt x="269365" y="525177"/>
                    </a:lnTo>
                    <a:lnTo>
                      <a:pt x="291388" y="525177"/>
                    </a:lnTo>
                    <a:lnTo>
                      <a:pt x="291388" y="564142"/>
                    </a:lnTo>
                    <a:lnTo>
                      <a:pt x="282071" y="564142"/>
                    </a:lnTo>
                    <a:lnTo>
                      <a:pt x="266982" y="563030"/>
                    </a:lnTo>
                    <a:lnTo>
                      <a:pt x="239506" y="562236"/>
                    </a:lnTo>
                    <a:lnTo>
                      <a:pt x="199641" y="561760"/>
                    </a:lnTo>
                    <a:lnTo>
                      <a:pt x="147388" y="561601"/>
                    </a:lnTo>
                    <a:lnTo>
                      <a:pt x="95876" y="561760"/>
                    </a:lnTo>
                    <a:lnTo>
                      <a:pt x="56541" y="562236"/>
                    </a:lnTo>
                    <a:lnTo>
                      <a:pt x="29382" y="563030"/>
                    </a:lnTo>
                    <a:lnTo>
                      <a:pt x="14400" y="564142"/>
                    </a:lnTo>
                    <a:lnTo>
                      <a:pt x="4235" y="564142"/>
                    </a:lnTo>
                    <a:lnTo>
                      <a:pt x="4235" y="525177"/>
                    </a:lnTo>
                    <a:lnTo>
                      <a:pt x="26258" y="525177"/>
                    </a:lnTo>
                    <a:lnTo>
                      <a:pt x="35258" y="525177"/>
                    </a:lnTo>
                    <a:lnTo>
                      <a:pt x="43623" y="525177"/>
                    </a:lnTo>
                    <a:lnTo>
                      <a:pt x="51352" y="525177"/>
                    </a:lnTo>
                    <a:lnTo>
                      <a:pt x="58447" y="525177"/>
                    </a:lnTo>
                    <a:lnTo>
                      <a:pt x="67482" y="525177"/>
                    </a:lnTo>
                    <a:lnTo>
                      <a:pt x="74541" y="524895"/>
                    </a:lnTo>
                    <a:lnTo>
                      <a:pt x="79623" y="524330"/>
                    </a:lnTo>
                    <a:lnTo>
                      <a:pt x="84706" y="523765"/>
                    </a:lnTo>
                    <a:lnTo>
                      <a:pt x="89223" y="522918"/>
                    </a:lnTo>
                    <a:lnTo>
                      <a:pt x="93176" y="521789"/>
                    </a:lnTo>
                    <a:lnTo>
                      <a:pt x="97129" y="520660"/>
                    </a:lnTo>
                    <a:lnTo>
                      <a:pt x="99388" y="520095"/>
                    </a:lnTo>
                    <a:lnTo>
                      <a:pt x="99953" y="520095"/>
                    </a:lnTo>
                    <a:lnTo>
                      <a:pt x="100518" y="520095"/>
                    </a:lnTo>
                    <a:lnTo>
                      <a:pt x="102212" y="518683"/>
                    </a:lnTo>
                    <a:lnTo>
                      <a:pt x="105035" y="515860"/>
                    </a:lnTo>
                    <a:lnTo>
                      <a:pt x="107858" y="513036"/>
                    </a:lnTo>
                    <a:lnTo>
                      <a:pt x="109552" y="511907"/>
                    </a:lnTo>
                    <a:lnTo>
                      <a:pt x="110117" y="512471"/>
                    </a:lnTo>
                    <a:lnTo>
                      <a:pt x="110117" y="7454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91" name="object 30">
              <a:extLst>
                <a:ext uri="{FF2B5EF4-FFF2-40B4-BE49-F238E27FC236}">
                  <a16:creationId xmlns:a16="http://schemas.microsoft.com/office/drawing/2014/main" id="{DC6C317E-309A-104E-1AC9-829C51994822}"/>
                </a:ext>
              </a:extLst>
            </p:cNvPr>
            <p:cNvGrpSpPr/>
            <p:nvPr/>
          </p:nvGrpSpPr>
          <p:grpSpPr>
            <a:xfrm>
              <a:off x="4642002" y="4736719"/>
              <a:ext cx="365125" cy="592455"/>
              <a:chOff x="4642002" y="4736719"/>
              <a:chExt cx="365125" cy="592455"/>
            </a:xfrm>
          </p:grpSpPr>
          <p:sp>
            <p:nvSpPr>
              <p:cNvPr id="146" name="object 31">
                <a:extLst>
                  <a:ext uri="{FF2B5EF4-FFF2-40B4-BE49-F238E27FC236}">
                    <a16:creationId xmlns:a16="http://schemas.microsoft.com/office/drawing/2014/main" id="{B03F8D93-B6D0-FF05-F50D-ABE32E1FAE56}"/>
                  </a:ext>
                </a:extLst>
              </p:cNvPr>
              <p:cNvSpPr/>
              <p:nvPr/>
            </p:nvSpPr>
            <p:spPr>
              <a:xfrm>
                <a:off x="4642421" y="4737138"/>
                <a:ext cx="364490" cy="591820"/>
              </a:xfrm>
              <a:custGeom>
                <a:avLst/>
                <a:gdLst/>
                <a:ahLst/>
                <a:cxnLst/>
                <a:rect l="l" t="t" r="r" b="b"/>
                <a:pathLst>
                  <a:path w="364489" h="591820">
                    <a:moveTo>
                      <a:pt x="61836" y="0"/>
                    </a:moveTo>
                    <a:lnTo>
                      <a:pt x="33604" y="0"/>
                    </a:lnTo>
                    <a:lnTo>
                      <a:pt x="27952" y="571"/>
                    </a:lnTo>
                    <a:lnTo>
                      <a:pt x="27952" y="1701"/>
                    </a:lnTo>
                    <a:lnTo>
                      <a:pt x="14401" y="92329"/>
                    </a:lnTo>
                    <a:lnTo>
                      <a:pt x="1214" y="178252"/>
                    </a:lnTo>
                    <a:lnTo>
                      <a:pt x="0" y="184658"/>
                    </a:lnTo>
                    <a:lnTo>
                      <a:pt x="0" y="187198"/>
                    </a:lnTo>
                    <a:lnTo>
                      <a:pt x="33883" y="187198"/>
                    </a:lnTo>
                    <a:lnTo>
                      <a:pt x="33883" y="184658"/>
                    </a:lnTo>
                    <a:lnTo>
                      <a:pt x="36423" y="166877"/>
                    </a:lnTo>
                    <a:lnTo>
                      <a:pt x="47713" y="118592"/>
                    </a:lnTo>
                    <a:lnTo>
                      <a:pt x="96775" y="106310"/>
                    </a:lnTo>
                    <a:lnTo>
                      <a:pt x="144261" y="105358"/>
                    </a:lnTo>
                    <a:lnTo>
                      <a:pt x="209219" y="105041"/>
                    </a:lnTo>
                    <a:lnTo>
                      <a:pt x="287997" y="105041"/>
                    </a:lnTo>
                    <a:lnTo>
                      <a:pt x="249034" y="158407"/>
                    </a:lnTo>
                    <a:lnTo>
                      <a:pt x="224256" y="193080"/>
                    </a:lnTo>
                    <a:lnTo>
                      <a:pt x="188680" y="244324"/>
                    </a:lnTo>
                    <a:lnTo>
                      <a:pt x="152771" y="308613"/>
                    </a:lnTo>
                    <a:lnTo>
                      <a:pt x="132231" y="355765"/>
                    </a:lnTo>
                    <a:lnTo>
                      <a:pt x="116257" y="402353"/>
                    </a:lnTo>
                    <a:lnTo>
                      <a:pt x="104847" y="448377"/>
                    </a:lnTo>
                    <a:lnTo>
                      <a:pt x="98001" y="493837"/>
                    </a:lnTo>
                    <a:lnTo>
                      <a:pt x="95719" y="538734"/>
                    </a:lnTo>
                    <a:lnTo>
                      <a:pt x="96301" y="548473"/>
                    </a:lnTo>
                    <a:lnTo>
                      <a:pt x="117170" y="587019"/>
                    </a:lnTo>
                    <a:lnTo>
                      <a:pt x="134404" y="591248"/>
                    </a:lnTo>
                    <a:lnTo>
                      <a:pt x="140614" y="591248"/>
                    </a:lnTo>
                    <a:lnTo>
                      <a:pt x="179787" y="569860"/>
                    </a:lnTo>
                    <a:lnTo>
                      <a:pt x="185508" y="548894"/>
                    </a:lnTo>
                    <a:lnTo>
                      <a:pt x="186067" y="543255"/>
                    </a:lnTo>
                    <a:lnTo>
                      <a:pt x="186347" y="536473"/>
                    </a:lnTo>
                    <a:lnTo>
                      <a:pt x="186347" y="504850"/>
                    </a:lnTo>
                    <a:lnTo>
                      <a:pt x="186827" y="485900"/>
                    </a:lnTo>
                    <a:lnTo>
                      <a:pt x="189841" y="420356"/>
                    </a:lnTo>
                    <a:lnTo>
                      <a:pt x="193979" y="377786"/>
                    </a:lnTo>
                    <a:lnTo>
                      <a:pt x="200748" y="332054"/>
                    </a:lnTo>
                    <a:lnTo>
                      <a:pt x="211759" y="293090"/>
                    </a:lnTo>
                    <a:lnTo>
                      <a:pt x="226266" y="255710"/>
                    </a:lnTo>
                    <a:lnTo>
                      <a:pt x="261692" y="199322"/>
                    </a:lnTo>
                    <a:lnTo>
                      <a:pt x="364236" y="60147"/>
                    </a:lnTo>
                    <a:lnTo>
                      <a:pt x="364236" y="27101"/>
                    </a:lnTo>
                    <a:lnTo>
                      <a:pt x="210866" y="26996"/>
                    </a:lnTo>
                    <a:lnTo>
                      <a:pt x="170048" y="26681"/>
                    </a:lnTo>
                    <a:lnTo>
                      <a:pt x="118592" y="25412"/>
                    </a:lnTo>
                    <a:lnTo>
                      <a:pt x="74536" y="17792"/>
                    </a:lnTo>
                    <a:lnTo>
                      <a:pt x="61836" y="9042"/>
                    </a:lnTo>
                    <a:lnTo>
                      <a:pt x="6183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7" name="object 32">
                <a:extLst>
                  <a:ext uri="{FF2B5EF4-FFF2-40B4-BE49-F238E27FC236}">
                    <a16:creationId xmlns:a16="http://schemas.microsoft.com/office/drawing/2014/main" id="{96AAC882-CE3B-7D1E-97A8-D43BAFF68261}"/>
                  </a:ext>
                </a:extLst>
              </p:cNvPr>
              <p:cNvSpPr/>
              <p:nvPr/>
            </p:nvSpPr>
            <p:spPr>
              <a:xfrm>
                <a:off x="4642426" y="4737142"/>
                <a:ext cx="364490" cy="591820"/>
              </a:xfrm>
              <a:custGeom>
                <a:avLst/>
                <a:gdLst/>
                <a:ahLst/>
                <a:cxnLst/>
                <a:rect l="l" t="t" r="r" b="b"/>
                <a:pathLst>
                  <a:path w="364489" h="591820">
                    <a:moveTo>
                      <a:pt x="0" y="184659"/>
                    </a:moveTo>
                    <a:lnTo>
                      <a:pt x="8417" y="132088"/>
                    </a:lnTo>
                    <a:lnTo>
                      <a:pt x="14400" y="92329"/>
                    </a:lnTo>
                    <a:lnTo>
                      <a:pt x="27953" y="1694"/>
                    </a:lnTo>
                    <a:lnTo>
                      <a:pt x="27953" y="564"/>
                    </a:lnTo>
                    <a:lnTo>
                      <a:pt x="33600" y="0"/>
                    </a:lnTo>
                    <a:lnTo>
                      <a:pt x="44894" y="0"/>
                    </a:lnTo>
                    <a:lnTo>
                      <a:pt x="61835" y="0"/>
                    </a:lnTo>
                    <a:lnTo>
                      <a:pt x="61835" y="3388"/>
                    </a:lnTo>
                    <a:lnTo>
                      <a:pt x="61835" y="9035"/>
                    </a:lnTo>
                    <a:lnTo>
                      <a:pt x="66070" y="13835"/>
                    </a:lnTo>
                    <a:lnTo>
                      <a:pt x="104082" y="24300"/>
                    </a:lnTo>
                    <a:lnTo>
                      <a:pt x="170047" y="26682"/>
                    </a:lnTo>
                    <a:lnTo>
                      <a:pt x="210865" y="27000"/>
                    </a:lnTo>
                    <a:lnTo>
                      <a:pt x="261741" y="27105"/>
                    </a:lnTo>
                    <a:lnTo>
                      <a:pt x="364236" y="27105"/>
                    </a:lnTo>
                    <a:lnTo>
                      <a:pt x="364236" y="60141"/>
                    </a:lnTo>
                    <a:lnTo>
                      <a:pt x="306636" y="138917"/>
                    </a:lnTo>
                    <a:lnTo>
                      <a:pt x="302188" y="144847"/>
                    </a:lnTo>
                    <a:lnTo>
                      <a:pt x="296471" y="152470"/>
                    </a:lnTo>
                    <a:lnTo>
                      <a:pt x="289483" y="161788"/>
                    </a:lnTo>
                    <a:lnTo>
                      <a:pt x="266612" y="192494"/>
                    </a:lnTo>
                    <a:lnTo>
                      <a:pt x="240565" y="231247"/>
                    </a:lnTo>
                    <a:lnTo>
                      <a:pt x="221294" y="267830"/>
                    </a:lnTo>
                    <a:lnTo>
                      <a:pt x="205200" y="312988"/>
                    </a:lnTo>
                    <a:lnTo>
                      <a:pt x="197365" y="352801"/>
                    </a:lnTo>
                    <a:lnTo>
                      <a:pt x="192388" y="391553"/>
                    </a:lnTo>
                    <a:lnTo>
                      <a:pt x="188894" y="435389"/>
                    </a:lnTo>
                    <a:lnTo>
                      <a:pt x="186830" y="485895"/>
                    </a:lnTo>
                    <a:lnTo>
                      <a:pt x="186353" y="504848"/>
                    </a:lnTo>
                    <a:lnTo>
                      <a:pt x="186353" y="512754"/>
                    </a:lnTo>
                    <a:lnTo>
                      <a:pt x="186353" y="520660"/>
                    </a:lnTo>
                    <a:lnTo>
                      <a:pt x="186353" y="528565"/>
                    </a:lnTo>
                    <a:lnTo>
                      <a:pt x="186353" y="536471"/>
                    </a:lnTo>
                    <a:lnTo>
                      <a:pt x="186071" y="543248"/>
                    </a:lnTo>
                    <a:lnTo>
                      <a:pt x="185506" y="548895"/>
                    </a:lnTo>
                    <a:lnTo>
                      <a:pt x="185506" y="556518"/>
                    </a:lnTo>
                    <a:lnTo>
                      <a:pt x="183229" y="563454"/>
                    </a:lnTo>
                    <a:lnTo>
                      <a:pt x="148447" y="590613"/>
                    </a:lnTo>
                    <a:lnTo>
                      <a:pt x="140612" y="591248"/>
                    </a:lnTo>
                    <a:lnTo>
                      <a:pt x="134400" y="591248"/>
                    </a:lnTo>
                    <a:lnTo>
                      <a:pt x="128471" y="590401"/>
                    </a:lnTo>
                    <a:lnTo>
                      <a:pt x="122823" y="588707"/>
                    </a:lnTo>
                    <a:lnTo>
                      <a:pt x="117176" y="587013"/>
                    </a:lnTo>
                    <a:lnTo>
                      <a:pt x="96300" y="548471"/>
                    </a:lnTo>
                    <a:lnTo>
                      <a:pt x="95717" y="538730"/>
                    </a:lnTo>
                    <a:lnTo>
                      <a:pt x="98000" y="493836"/>
                    </a:lnTo>
                    <a:lnTo>
                      <a:pt x="104847" y="448377"/>
                    </a:lnTo>
                    <a:lnTo>
                      <a:pt x="116258" y="402353"/>
                    </a:lnTo>
                    <a:lnTo>
                      <a:pt x="132235" y="355765"/>
                    </a:lnTo>
                    <a:lnTo>
                      <a:pt x="152776" y="308612"/>
                    </a:lnTo>
                    <a:lnTo>
                      <a:pt x="177882" y="260894"/>
                    </a:lnTo>
                    <a:lnTo>
                      <a:pt x="204141" y="221718"/>
                    </a:lnTo>
                    <a:lnTo>
                      <a:pt x="249035" y="158400"/>
                    </a:lnTo>
                    <a:lnTo>
                      <a:pt x="288000" y="105035"/>
                    </a:lnTo>
                    <a:lnTo>
                      <a:pt x="209224" y="105035"/>
                    </a:lnTo>
                    <a:lnTo>
                      <a:pt x="144265" y="105353"/>
                    </a:lnTo>
                    <a:lnTo>
                      <a:pt x="96776" y="106306"/>
                    </a:lnTo>
                    <a:lnTo>
                      <a:pt x="54211" y="110117"/>
                    </a:lnTo>
                    <a:lnTo>
                      <a:pt x="40658" y="148447"/>
                    </a:lnTo>
                    <a:lnTo>
                      <a:pt x="33882" y="184659"/>
                    </a:lnTo>
                    <a:lnTo>
                      <a:pt x="33882" y="187200"/>
                    </a:lnTo>
                    <a:lnTo>
                      <a:pt x="0" y="187200"/>
                    </a:lnTo>
                    <a:lnTo>
                      <a:pt x="0" y="184659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92" name="object 33">
              <a:extLst>
                <a:ext uri="{FF2B5EF4-FFF2-40B4-BE49-F238E27FC236}">
                  <a16:creationId xmlns:a16="http://schemas.microsoft.com/office/drawing/2014/main" id="{1778950C-B672-091D-199B-3120FFCBCC74}"/>
                </a:ext>
              </a:extLst>
            </p:cNvPr>
            <p:cNvGrpSpPr/>
            <p:nvPr/>
          </p:nvGrpSpPr>
          <p:grpSpPr>
            <a:xfrm>
              <a:off x="5190049" y="4168336"/>
              <a:ext cx="239395" cy="570230"/>
              <a:chOff x="5190049" y="4168336"/>
              <a:chExt cx="239395" cy="570230"/>
            </a:xfrm>
          </p:grpSpPr>
          <p:sp>
            <p:nvSpPr>
              <p:cNvPr id="143" name="object 34">
                <a:extLst>
                  <a:ext uri="{FF2B5EF4-FFF2-40B4-BE49-F238E27FC236}">
                    <a16:creationId xmlns:a16="http://schemas.microsoft.com/office/drawing/2014/main" id="{14F77803-6333-54B2-7454-E13041B05AAC}"/>
                  </a:ext>
                </a:extLst>
              </p:cNvPr>
              <p:cNvSpPr/>
              <p:nvPr/>
            </p:nvSpPr>
            <p:spPr>
              <a:xfrm>
                <a:off x="5190464" y="4168762"/>
                <a:ext cx="238125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569595">
                    <a:moveTo>
                      <a:pt x="191439" y="0"/>
                    </a:moveTo>
                    <a:lnTo>
                      <a:pt x="154165" y="16090"/>
                    </a:lnTo>
                    <a:lnTo>
                      <a:pt x="138074" y="51676"/>
                    </a:lnTo>
                    <a:lnTo>
                      <a:pt x="139136" y="60724"/>
                    </a:lnTo>
                    <a:lnTo>
                      <a:pt x="165176" y="88099"/>
                    </a:lnTo>
                    <a:lnTo>
                      <a:pt x="173647" y="88099"/>
                    </a:lnTo>
                    <a:lnTo>
                      <a:pt x="210921" y="71158"/>
                    </a:lnTo>
                    <a:lnTo>
                      <a:pt x="227863" y="35572"/>
                    </a:lnTo>
                    <a:lnTo>
                      <a:pt x="226853" y="28269"/>
                    </a:lnTo>
                    <a:lnTo>
                      <a:pt x="198743" y="635"/>
                    </a:lnTo>
                    <a:lnTo>
                      <a:pt x="191439" y="0"/>
                    </a:lnTo>
                    <a:close/>
                  </a:path>
                  <a:path w="238125" h="569595">
                    <a:moveTo>
                      <a:pt x="182006" y="217690"/>
                    </a:moveTo>
                    <a:lnTo>
                      <a:pt x="123952" y="217690"/>
                    </a:lnTo>
                    <a:lnTo>
                      <a:pt x="128752" y="224472"/>
                    </a:lnTo>
                    <a:lnTo>
                      <a:pt x="128752" y="238023"/>
                    </a:lnTo>
                    <a:lnTo>
                      <a:pt x="118590" y="283819"/>
                    </a:lnTo>
                    <a:lnTo>
                      <a:pt x="99956" y="335069"/>
                    </a:lnTo>
                    <a:lnTo>
                      <a:pt x="85559" y="373557"/>
                    </a:lnTo>
                    <a:lnTo>
                      <a:pt x="71210" y="411038"/>
                    </a:lnTo>
                    <a:lnTo>
                      <a:pt x="60356" y="439624"/>
                    </a:lnTo>
                    <a:lnTo>
                      <a:pt x="47284" y="476576"/>
                    </a:lnTo>
                    <a:lnTo>
                      <a:pt x="45006" y="498284"/>
                    </a:lnTo>
                    <a:lnTo>
                      <a:pt x="46697" y="514275"/>
                    </a:lnTo>
                    <a:lnTo>
                      <a:pt x="68618" y="551433"/>
                    </a:lnTo>
                    <a:lnTo>
                      <a:pt x="105303" y="568114"/>
                    </a:lnTo>
                    <a:lnTo>
                      <a:pt x="118592" y="569226"/>
                    </a:lnTo>
                    <a:lnTo>
                      <a:pt x="131736" y="568114"/>
                    </a:lnTo>
                    <a:lnTo>
                      <a:pt x="132155" y="568114"/>
                    </a:lnTo>
                    <a:lnTo>
                      <a:pt x="171107" y="550595"/>
                    </a:lnTo>
                    <a:lnTo>
                      <a:pt x="185761" y="537883"/>
                    </a:lnTo>
                    <a:lnTo>
                      <a:pt x="122821" y="537883"/>
                    </a:lnTo>
                    <a:lnTo>
                      <a:pt x="116528" y="536559"/>
                    </a:lnTo>
                    <a:lnTo>
                      <a:pt x="112031" y="532588"/>
                    </a:lnTo>
                    <a:lnTo>
                      <a:pt x="109332" y="525972"/>
                    </a:lnTo>
                    <a:lnTo>
                      <a:pt x="108432" y="516712"/>
                    </a:lnTo>
                    <a:lnTo>
                      <a:pt x="108696" y="511839"/>
                    </a:lnTo>
                    <a:lnTo>
                      <a:pt x="109489" y="505698"/>
                    </a:lnTo>
                    <a:lnTo>
                      <a:pt x="110811" y="498284"/>
                    </a:lnTo>
                    <a:lnTo>
                      <a:pt x="112547" y="490134"/>
                    </a:lnTo>
                    <a:lnTo>
                      <a:pt x="112661" y="489597"/>
                    </a:lnTo>
                    <a:lnTo>
                      <a:pt x="128333" y="445762"/>
                    </a:lnTo>
                    <a:lnTo>
                      <a:pt x="148234" y="393877"/>
                    </a:lnTo>
                    <a:lnTo>
                      <a:pt x="158611" y="367358"/>
                    </a:lnTo>
                    <a:lnTo>
                      <a:pt x="167719" y="343693"/>
                    </a:lnTo>
                    <a:lnTo>
                      <a:pt x="182038" y="305157"/>
                    </a:lnTo>
                    <a:lnTo>
                      <a:pt x="193239" y="265870"/>
                    </a:lnTo>
                    <a:lnTo>
                      <a:pt x="193852" y="258939"/>
                    </a:lnTo>
                    <a:lnTo>
                      <a:pt x="193979" y="257505"/>
                    </a:lnTo>
                    <a:lnTo>
                      <a:pt x="192234" y="241836"/>
                    </a:lnTo>
                    <a:lnTo>
                      <a:pt x="187839" y="227861"/>
                    </a:lnTo>
                    <a:lnTo>
                      <a:pt x="182006" y="217690"/>
                    </a:lnTo>
                    <a:close/>
                  </a:path>
                  <a:path w="238125" h="569595">
                    <a:moveTo>
                      <a:pt x="232384" y="430301"/>
                    </a:moveTo>
                    <a:lnTo>
                      <a:pt x="212610" y="430301"/>
                    </a:lnTo>
                    <a:lnTo>
                      <a:pt x="207810" y="430872"/>
                    </a:lnTo>
                    <a:lnTo>
                      <a:pt x="205562" y="433133"/>
                    </a:lnTo>
                    <a:lnTo>
                      <a:pt x="204139" y="437083"/>
                    </a:lnTo>
                    <a:lnTo>
                      <a:pt x="202450" y="443864"/>
                    </a:lnTo>
                    <a:lnTo>
                      <a:pt x="197633" y="458104"/>
                    </a:lnTo>
                    <a:lnTo>
                      <a:pt x="181279" y="493839"/>
                    </a:lnTo>
                    <a:lnTo>
                      <a:pt x="151066" y="529691"/>
                    </a:lnTo>
                    <a:lnTo>
                      <a:pt x="127914" y="537883"/>
                    </a:lnTo>
                    <a:lnTo>
                      <a:pt x="185761" y="537883"/>
                    </a:lnTo>
                    <a:lnTo>
                      <a:pt x="215635" y="496646"/>
                    </a:lnTo>
                    <a:lnTo>
                      <a:pt x="233737" y="456086"/>
                    </a:lnTo>
                    <a:lnTo>
                      <a:pt x="238023" y="433133"/>
                    </a:lnTo>
                    <a:lnTo>
                      <a:pt x="232384" y="430301"/>
                    </a:lnTo>
                    <a:close/>
                  </a:path>
                  <a:path w="238125" h="569595">
                    <a:moveTo>
                      <a:pt x="116052" y="185508"/>
                    </a:moveTo>
                    <a:lnTo>
                      <a:pt x="77612" y="195672"/>
                    </a:lnTo>
                    <a:lnTo>
                      <a:pt x="43627" y="224685"/>
                    </a:lnTo>
                    <a:lnTo>
                      <a:pt x="21918" y="258939"/>
                    </a:lnTo>
                    <a:lnTo>
                      <a:pt x="4291" y="299486"/>
                    </a:lnTo>
                    <a:lnTo>
                      <a:pt x="0" y="316801"/>
                    </a:lnTo>
                    <a:lnTo>
                      <a:pt x="0" y="318490"/>
                    </a:lnTo>
                    <a:lnTo>
                      <a:pt x="1701" y="321030"/>
                    </a:lnTo>
                    <a:lnTo>
                      <a:pt x="5080" y="324421"/>
                    </a:lnTo>
                    <a:lnTo>
                      <a:pt x="27673" y="324421"/>
                    </a:lnTo>
                    <a:lnTo>
                      <a:pt x="28524" y="324142"/>
                    </a:lnTo>
                    <a:lnTo>
                      <a:pt x="30784" y="323011"/>
                    </a:lnTo>
                    <a:lnTo>
                      <a:pt x="31343" y="322452"/>
                    </a:lnTo>
                    <a:lnTo>
                      <a:pt x="31439" y="321030"/>
                    </a:lnTo>
                    <a:lnTo>
                      <a:pt x="31623" y="320471"/>
                    </a:lnTo>
                    <a:lnTo>
                      <a:pt x="32753" y="318211"/>
                    </a:lnTo>
                    <a:lnTo>
                      <a:pt x="33324" y="317360"/>
                    </a:lnTo>
                    <a:lnTo>
                      <a:pt x="33883" y="316801"/>
                    </a:lnTo>
                    <a:lnTo>
                      <a:pt x="40024" y="296153"/>
                    </a:lnTo>
                    <a:lnTo>
                      <a:pt x="56122" y="260576"/>
                    </a:lnTo>
                    <a:lnTo>
                      <a:pt x="88301" y="224685"/>
                    </a:lnTo>
                    <a:lnTo>
                      <a:pt x="112661" y="217690"/>
                    </a:lnTo>
                    <a:lnTo>
                      <a:pt x="182006" y="217690"/>
                    </a:lnTo>
                    <a:lnTo>
                      <a:pt x="180796" y="215580"/>
                    </a:lnTo>
                    <a:lnTo>
                      <a:pt x="171107" y="204990"/>
                    </a:lnTo>
                    <a:lnTo>
                      <a:pt x="159408" y="196465"/>
                    </a:lnTo>
                    <a:lnTo>
                      <a:pt x="146332" y="190377"/>
                    </a:lnTo>
                    <a:lnTo>
                      <a:pt x="131880" y="186725"/>
                    </a:lnTo>
                    <a:lnTo>
                      <a:pt x="116052" y="18550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44" name="object 35">
                <a:extLst>
                  <a:ext uri="{FF2B5EF4-FFF2-40B4-BE49-F238E27FC236}">
                    <a16:creationId xmlns:a16="http://schemas.microsoft.com/office/drawing/2014/main" id="{19F8C1CA-AA33-4402-6E6A-6B05C80A8EA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28120" y="4168336"/>
                <a:ext cx="90635" cy="88941"/>
              </a:xfrm>
              <a:prstGeom prst="rect">
                <a:avLst/>
              </a:prstGeom>
            </p:spPr>
          </p:pic>
          <p:sp>
            <p:nvSpPr>
              <p:cNvPr id="145" name="object 36">
                <a:extLst>
                  <a:ext uri="{FF2B5EF4-FFF2-40B4-BE49-F238E27FC236}">
                    <a16:creationId xmlns:a16="http://schemas.microsoft.com/office/drawing/2014/main" id="{B4C905C7-B68B-671F-F2D1-2B7600A4CEC4}"/>
                  </a:ext>
                </a:extLst>
              </p:cNvPr>
              <p:cNvSpPr/>
              <p:nvPr/>
            </p:nvSpPr>
            <p:spPr>
              <a:xfrm>
                <a:off x="5190473" y="4354266"/>
                <a:ext cx="238125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384175">
                    <a:moveTo>
                      <a:pt x="0" y="131294"/>
                    </a:moveTo>
                    <a:lnTo>
                      <a:pt x="11752" y="95029"/>
                    </a:lnTo>
                    <a:lnTo>
                      <a:pt x="35047" y="50241"/>
                    </a:lnTo>
                    <a:lnTo>
                      <a:pt x="65223" y="18635"/>
                    </a:lnTo>
                    <a:lnTo>
                      <a:pt x="103023" y="846"/>
                    </a:lnTo>
                    <a:lnTo>
                      <a:pt x="116047" y="0"/>
                    </a:lnTo>
                    <a:lnTo>
                      <a:pt x="131876" y="1217"/>
                    </a:lnTo>
                    <a:lnTo>
                      <a:pt x="171106" y="19482"/>
                    </a:lnTo>
                    <a:lnTo>
                      <a:pt x="192229" y="56329"/>
                    </a:lnTo>
                    <a:lnTo>
                      <a:pt x="193976" y="72000"/>
                    </a:lnTo>
                    <a:lnTo>
                      <a:pt x="193235" y="80364"/>
                    </a:lnTo>
                    <a:lnTo>
                      <a:pt x="182118" y="119435"/>
                    </a:lnTo>
                    <a:lnTo>
                      <a:pt x="167718" y="158188"/>
                    </a:lnTo>
                    <a:lnTo>
                      <a:pt x="148235" y="208376"/>
                    </a:lnTo>
                    <a:lnTo>
                      <a:pt x="137753" y="235324"/>
                    </a:lnTo>
                    <a:lnTo>
                      <a:pt x="119965" y="283183"/>
                    </a:lnTo>
                    <a:lnTo>
                      <a:pt x="109482" y="320188"/>
                    </a:lnTo>
                    <a:lnTo>
                      <a:pt x="108423" y="331200"/>
                    </a:lnTo>
                    <a:lnTo>
                      <a:pt x="109323" y="340465"/>
                    </a:lnTo>
                    <a:lnTo>
                      <a:pt x="112023" y="347083"/>
                    </a:lnTo>
                    <a:lnTo>
                      <a:pt x="116523" y="351053"/>
                    </a:lnTo>
                    <a:lnTo>
                      <a:pt x="122823" y="352377"/>
                    </a:lnTo>
                    <a:lnTo>
                      <a:pt x="127906" y="352377"/>
                    </a:lnTo>
                    <a:lnTo>
                      <a:pt x="133270" y="351530"/>
                    </a:lnTo>
                    <a:lnTo>
                      <a:pt x="138917" y="349836"/>
                    </a:lnTo>
                    <a:lnTo>
                      <a:pt x="144565" y="348141"/>
                    </a:lnTo>
                    <a:lnTo>
                      <a:pt x="175394" y="317806"/>
                    </a:lnTo>
                    <a:lnTo>
                      <a:pt x="197629" y="272594"/>
                    </a:lnTo>
                    <a:lnTo>
                      <a:pt x="204141" y="251577"/>
                    </a:lnTo>
                    <a:lnTo>
                      <a:pt x="205553" y="247623"/>
                    </a:lnTo>
                    <a:lnTo>
                      <a:pt x="206682" y="246494"/>
                    </a:lnTo>
                    <a:lnTo>
                      <a:pt x="207811" y="245365"/>
                    </a:lnTo>
                    <a:lnTo>
                      <a:pt x="212612" y="244800"/>
                    </a:lnTo>
                    <a:lnTo>
                      <a:pt x="221082" y="244800"/>
                    </a:lnTo>
                    <a:lnTo>
                      <a:pt x="232376" y="244800"/>
                    </a:lnTo>
                    <a:lnTo>
                      <a:pt x="238024" y="247623"/>
                    </a:lnTo>
                    <a:lnTo>
                      <a:pt x="238024" y="253271"/>
                    </a:lnTo>
                    <a:lnTo>
                      <a:pt x="237547" y="257453"/>
                    </a:lnTo>
                    <a:lnTo>
                      <a:pt x="221294" y="300071"/>
                    </a:lnTo>
                    <a:lnTo>
                      <a:pt x="201759" y="334271"/>
                    </a:lnTo>
                    <a:lnTo>
                      <a:pt x="171106" y="365083"/>
                    </a:lnTo>
                    <a:lnTo>
                      <a:pt x="132353" y="382553"/>
                    </a:lnTo>
                    <a:lnTo>
                      <a:pt x="118588" y="383718"/>
                    </a:lnTo>
                    <a:lnTo>
                      <a:pt x="105300" y="382606"/>
                    </a:lnTo>
                    <a:lnTo>
                      <a:pt x="68611" y="365930"/>
                    </a:lnTo>
                    <a:lnTo>
                      <a:pt x="46694" y="328765"/>
                    </a:lnTo>
                    <a:lnTo>
                      <a:pt x="44894" y="311718"/>
                    </a:lnTo>
                    <a:lnTo>
                      <a:pt x="45158" y="304624"/>
                    </a:lnTo>
                    <a:lnTo>
                      <a:pt x="60353" y="254118"/>
                    </a:lnTo>
                    <a:lnTo>
                      <a:pt x="85553" y="188047"/>
                    </a:lnTo>
                    <a:lnTo>
                      <a:pt x="99953" y="149559"/>
                    </a:lnTo>
                    <a:lnTo>
                      <a:pt x="118588" y="98311"/>
                    </a:lnTo>
                    <a:lnTo>
                      <a:pt x="128064" y="60617"/>
                    </a:lnTo>
                    <a:lnTo>
                      <a:pt x="128753" y="52517"/>
                    </a:lnTo>
                    <a:lnTo>
                      <a:pt x="128753" y="38964"/>
                    </a:lnTo>
                    <a:lnTo>
                      <a:pt x="123952" y="32188"/>
                    </a:lnTo>
                    <a:lnTo>
                      <a:pt x="114353" y="32188"/>
                    </a:lnTo>
                    <a:lnTo>
                      <a:pt x="112659" y="32188"/>
                    </a:lnTo>
                    <a:lnTo>
                      <a:pt x="76923" y="47911"/>
                    </a:lnTo>
                    <a:lnTo>
                      <a:pt x="47435" y="91906"/>
                    </a:lnTo>
                    <a:lnTo>
                      <a:pt x="33882" y="131294"/>
                    </a:lnTo>
                    <a:lnTo>
                      <a:pt x="33317" y="131859"/>
                    </a:lnTo>
                    <a:lnTo>
                      <a:pt x="32753" y="132706"/>
                    </a:lnTo>
                    <a:lnTo>
                      <a:pt x="32188" y="133835"/>
                    </a:lnTo>
                    <a:lnTo>
                      <a:pt x="31623" y="134964"/>
                    </a:lnTo>
                    <a:lnTo>
                      <a:pt x="31341" y="135811"/>
                    </a:lnTo>
                    <a:lnTo>
                      <a:pt x="31341" y="136376"/>
                    </a:lnTo>
                    <a:lnTo>
                      <a:pt x="31341" y="136941"/>
                    </a:lnTo>
                    <a:lnTo>
                      <a:pt x="30776" y="137505"/>
                    </a:lnTo>
                    <a:lnTo>
                      <a:pt x="29647" y="138070"/>
                    </a:lnTo>
                    <a:lnTo>
                      <a:pt x="28517" y="138635"/>
                    </a:lnTo>
                    <a:lnTo>
                      <a:pt x="27670" y="138917"/>
                    </a:lnTo>
                    <a:lnTo>
                      <a:pt x="27105" y="138917"/>
                    </a:lnTo>
                    <a:lnTo>
                      <a:pt x="26541" y="138917"/>
                    </a:lnTo>
                    <a:lnTo>
                      <a:pt x="5082" y="138917"/>
                    </a:lnTo>
                    <a:lnTo>
                      <a:pt x="1694" y="135529"/>
                    </a:lnTo>
                    <a:lnTo>
                      <a:pt x="0" y="132988"/>
                    </a:lnTo>
                    <a:lnTo>
                      <a:pt x="0" y="131294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93" name="object 2">
              <a:extLst>
                <a:ext uri="{FF2B5EF4-FFF2-40B4-BE49-F238E27FC236}">
                  <a16:creationId xmlns:a16="http://schemas.microsoft.com/office/drawing/2014/main" id="{BF86073A-8137-95E6-F058-A0C00EF98274}"/>
                </a:ext>
              </a:extLst>
            </p:cNvPr>
            <p:cNvGrpSpPr/>
            <p:nvPr/>
          </p:nvGrpSpPr>
          <p:grpSpPr>
            <a:xfrm>
              <a:off x="1933524" y="7299524"/>
              <a:ext cx="517525" cy="34925"/>
              <a:chOff x="1900131" y="2030554"/>
              <a:chExt cx="517525" cy="34925"/>
            </a:xfrm>
          </p:grpSpPr>
          <p:sp>
            <p:nvSpPr>
              <p:cNvPr id="141" name="object 3">
                <a:extLst>
                  <a:ext uri="{FF2B5EF4-FFF2-40B4-BE49-F238E27FC236}">
                    <a16:creationId xmlns:a16="http://schemas.microsoft.com/office/drawing/2014/main" id="{094BBD5B-058B-BD1F-5CAC-372196E7E4B0}"/>
                  </a:ext>
                </a:extLst>
              </p:cNvPr>
              <p:cNvSpPr/>
              <p:nvPr/>
            </p:nvSpPr>
            <p:spPr>
              <a:xfrm>
                <a:off x="1900554" y="2030971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503948" y="0"/>
                    </a:moveTo>
                    <a:lnTo>
                      <a:pt x="11861" y="0"/>
                    </a:lnTo>
                    <a:lnTo>
                      <a:pt x="3949" y="3949"/>
                    </a:lnTo>
                    <a:lnTo>
                      <a:pt x="0" y="9601"/>
                    </a:lnTo>
                    <a:lnTo>
                      <a:pt x="0" y="24282"/>
                    </a:lnTo>
                    <a:lnTo>
                      <a:pt x="3949" y="29933"/>
                    </a:lnTo>
                    <a:lnTo>
                      <a:pt x="11861" y="33883"/>
                    </a:lnTo>
                    <a:lnTo>
                      <a:pt x="503948" y="33883"/>
                    </a:lnTo>
                    <a:lnTo>
                      <a:pt x="512419" y="29362"/>
                    </a:lnTo>
                    <a:lnTo>
                      <a:pt x="516661" y="23710"/>
                    </a:lnTo>
                    <a:lnTo>
                      <a:pt x="516661" y="10160"/>
                    </a:lnTo>
                    <a:lnTo>
                      <a:pt x="512419" y="4521"/>
                    </a:lnTo>
                    <a:lnTo>
                      <a:pt x="50394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2" name="object 4">
                <a:extLst>
                  <a:ext uri="{FF2B5EF4-FFF2-40B4-BE49-F238E27FC236}">
                    <a16:creationId xmlns:a16="http://schemas.microsoft.com/office/drawing/2014/main" id="{95711833-4B50-E16A-2BF3-AD8D593EFF42}"/>
                  </a:ext>
                </a:extLst>
              </p:cNvPr>
              <p:cNvSpPr/>
              <p:nvPr/>
            </p:nvSpPr>
            <p:spPr>
              <a:xfrm>
                <a:off x="1900555" y="2030977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0" y="27950"/>
                    </a:moveTo>
                    <a:lnTo>
                      <a:pt x="0" y="24280"/>
                    </a:lnTo>
                    <a:lnTo>
                      <a:pt x="0" y="16939"/>
                    </a:lnTo>
                    <a:lnTo>
                      <a:pt x="0" y="9598"/>
                    </a:lnTo>
                    <a:lnTo>
                      <a:pt x="3952" y="3952"/>
                    </a:lnTo>
                    <a:lnTo>
                      <a:pt x="11857" y="0"/>
                    </a:lnTo>
                    <a:lnTo>
                      <a:pt x="503948" y="0"/>
                    </a:lnTo>
                    <a:lnTo>
                      <a:pt x="512417" y="4516"/>
                    </a:lnTo>
                    <a:lnTo>
                      <a:pt x="516652" y="10163"/>
                    </a:lnTo>
                    <a:lnTo>
                      <a:pt x="516652" y="16939"/>
                    </a:lnTo>
                    <a:lnTo>
                      <a:pt x="516652" y="23715"/>
                    </a:lnTo>
                    <a:lnTo>
                      <a:pt x="512417" y="29361"/>
                    </a:lnTo>
                    <a:lnTo>
                      <a:pt x="503948" y="33878"/>
                    </a:lnTo>
                    <a:lnTo>
                      <a:pt x="11857" y="33878"/>
                    </a:lnTo>
                    <a:lnTo>
                      <a:pt x="3952" y="29926"/>
                    </a:lnTo>
                    <a:lnTo>
                      <a:pt x="0" y="24280"/>
                    </a:lnTo>
                    <a:lnTo>
                      <a:pt x="0" y="16939"/>
                    </a:lnTo>
                    <a:lnTo>
                      <a:pt x="0" y="2795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4" name="object 5">
              <a:extLst>
                <a:ext uri="{FF2B5EF4-FFF2-40B4-BE49-F238E27FC236}">
                  <a16:creationId xmlns:a16="http://schemas.microsoft.com/office/drawing/2014/main" id="{F3EB0067-E955-C571-CDA6-229190D3726D}"/>
                </a:ext>
              </a:extLst>
            </p:cNvPr>
            <p:cNvSpPr/>
            <p:nvPr/>
          </p:nvSpPr>
          <p:spPr>
            <a:xfrm>
              <a:off x="2623380" y="7291477"/>
              <a:ext cx="525145" cy="51435"/>
            </a:xfrm>
            <a:custGeom>
              <a:avLst/>
              <a:gdLst/>
              <a:ahLst/>
              <a:cxnLst/>
              <a:rect l="l" t="t" r="r" b="b"/>
              <a:pathLst>
                <a:path w="525144" h="51435">
                  <a:moveTo>
                    <a:pt x="525122" y="0"/>
                  </a:moveTo>
                  <a:lnTo>
                    <a:pt x="0" y="0"/>
                  </a:lnTo>
                  <a:lnTo>
                    <a:pt x="0" y="50818"/>
                  </a:lnTo>
                  <a:lnTo>
                    <a:pt x="525122" y="50818"/>
                  </a:lnTo>
                  <a:lnTo>
                    <a:pt x="5251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5" name="object 6">
              <a:extLst>
                <a:ext uri="{FF2B5EF4-FFF2-40B4-BE49-F238E27FC236}">
                  <a16:creationId xmlns:a16="http://schemas.microsoft.com/office/drawing/2014/main" id="{A606C39B-58C9-BF41-5D21-391EC219B85F}"/>
                </a:ext>
              </a:extLst>
            </p:cNvPr>
            <p:cNvGrpSpPr/>
            <p:nvPr/>
          </p:nvGrpSpPr>
          <p:grpSpPr>
            <a:xfrm>
              <a:off x="2744080" y="6391569"/>
              <a:ext cx="292735" cy="565150"/>
              <a:chOff x="2710687" y="1122599"/>
              <a:chExt cx="292735" cy="565150"/>
            </a:xfrm>
          </p:grpSpPr>
          <p:sp>
            <p:nvSpPr>
              <p:cNvPr id="139" name="object 7">
                <a:extLst>
                  <a:ext uri="{FF2B5EF4-FFF2-40B4-BE49-F238E27FC236}">
                    <a16:creationId xmlns:a16="http://schemas.microsoft.com/office/drawing/2014/main" id="{325BBC23-A40F-AB41-1497-5DCEE5882FAD}"/>
                  </a:ext>
                </a:extLst>
              </p:cNvPr>
              <p:cNvSpPr/>
              <p:nvPr/>
            </p:nvSpPr>
            <p:spPr>
              <a:xfrm>
                <a:off x="2711107" y="1123022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4">
                    <a:moveTo>
                      <a:pt x="176174" y="0"/>
                    </a:moveTo>
                    <a:lnTo>
                      <a:pt x="165442" y="0"/>
                    </a:lnTo>
                    <a:lnTo>
                      <a:pt x="162051" y="838"/>
                    </a:lnTo>
                    <a:lnTo>
                      <a:pt x="160921" y="2539"/>
                    </a:lnTo>
                    <a:lnTo>
                      <a:pt x="155632" y="7197"/>
                    </a:lnTo>
                    <a:lnTo>
                      <a:pt x="118579" y="30913"/>
                    </a:lnTo>
                    <a:lnTo>
                      <a:pt x="72469" y="46425"/>
                    </a:lnTo>
                    <a:lnTo>
                      <a:pt x="16090" y="54203"/>
                    </a:lnTo>
                    <a:lnTo>
                      <a:pt x="0" y="54203"/>
                    </a:lnTo>
                    <a:lnTo>
                      <a:pt x="0" y="93167"/>
                    </a:lnTo>
                    <a:lnTo>
                      <a:pt x="16090" y="93167"/>
                    </a:lnTo>
                    <a:lnTo>
                      <a:pt x="29326" y="92160"/>
                    </a:lnTo>
                    <a:lnTo>
                      <a:pt x="75591" y="85119"/>
                    </a:lnTo>
                    <a:lnTo>
                      <a:pt x="110108" y="74523"/>
                    </a:lnTo>
                    <a:lnTo>
                      <a:pt x="110108" y="512419"/>
                    </a:lnTo>
                    <a:lnTo>
                      <a:pt x="109550" y="511848"/>
                    </a:lnTo>
                    <a:lnTo>
                      <a:pt x="107848" y="512978"/>
                    </a:lnTo>
                    <a:lnTo>
                      <a:pt x="102209" y="518629"/>
                    </a:lnTo>
                    <a:lnTo>
                      <a:pt x="100507" y="520039"/>
                    </a:lnTo>
                    <a:lnTo>
                      <a:pt x="99377" y="520039"/>
                    </a:lnTo>
                    <a:lnTo>
                      <a:pt x="89217" y="522858"/>
                    </a:lnTo>
                    <a:lnTo>
                      <a:pt x="84696" y="523709"/>
                    </a:lnTo>
                    <a:lnTo>
                      <a:pt x="74536" y="524840"/>
                    </a:lnTo>
                    <a:lnTo>
                      <a:pt x="67475" y="525119"/>
                    </a:lnTo>
                    <a:lnTo>
                      <a:pt x="4241" y="525119"/>
                    </a:lnTo>
                    <a:lnTo>
                      <a:pt x="4241" y="564083"/>
                    </a:lnTo>
                    <a:lnTo>
                      <a:pt x="14401" y="564083"/>
                    </a:lnTo>
                    <a:lnTo>
                      <a:pt x="29384" y="562968"/>
                    </a:lnTo>
                    <a:lnTo>
                      <a:pt x="56540" y="562175"/>
                    </a:lnTo>
                    <a:lnTo>
                      <a:pt x="95869" y="561700"/>
                    </a:lnTo>
                    <a:lnTo>
                      <a:pt x="147370" y="561543"/>
                    </a:lnTo>
                    <a:lnTo>
                      <a:pt x="199620" y="561700"/>
                    </a:lnTo>
                    <a:lnTo>
                      <a:pt x="239480" y="562175"/>
                    </a:lnTo>
                    <a:lnTo>
                      <a:pt x="266953" y="562968"/>
                    </a:lnTo>
                    <a:lnTo>
                      <a:pt x="282041" y="564083"/>
                    </a:lnTo>
                    <a:lnTo>
                      <a:pt x="291363" y="564083"/>
                    </a:lnTo>
                    <a:lnTo>
                      <a:pt x="291363" y="525119"/>
                    </a:lnTo>
                    <a:lnTo>
                      <a:pt x="269341" y="525119"/>
                    </a:lnTo>
                    <a:lnTo>
                      <a:pt x="238002" y="524698"/>
                    </a:lnTo>
                    <a:lnTo>
                      <a:pt x="199326" y="521169"/>
                    </a:lnTo>
                    <a:lnTo>
                      <a:pt x="185483" y="258318"/>
                    </a:lnTo>
                    <a:lnTo>
                      <a:pt x="185483" y="5079"/>
                    </a:lnTo>
                    <a:lnTo>
                      <a:pt x="180975" y="1689"/>
                    </a:lnTo>
                    <a:lnTo>
                      <a:pt x="17617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0" name="object 8">
                <a:extLst>
                  <a:ext uri="{FF2B5EF4-FFF2-40B4-BE49-F238E27FC236}">
                    <a16:creationId xmlns:a16="http://schemas.microsoft.com/office/drawing/2014/main" id="{94E4BA93-8BB2-009B-EBD0-92867F73C169}"/>
                  </a:ext>
                </a:extLst>
              </p:cNvPr>
              <p:cNvSpPr/>
              <p:nvPr/>
            </p:nvSpPr>
            <p:spPr>
              <a:xfrm>
                <a:off x="2711111" y="1123022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4">
                    <a:moveTo>
                      <a:pt x="110106" y="74533"/>
                    </a:moveTo>
                    <a:lnTo>
                      <a:pt x="65216" y="87238"/>
                    </a:lnTo>
                    <a:lnTo>
                      <a:pt x="16092" y="93166"/>
                    </a:lnTo>
                    <a:lnTo>
                      <a:pt x="0" y="93166"/>
                    </a:lnTo>
                    <a:lnTo>
                      <a:pt x="0" y="54206"/>
                    </a:lnTo>
                    <a:lnTo>
                      <a:pt x="16092" y="54206"/>
                    </a:lnTo>
                    <a:lnTo>
                      <a:pt x="35625" y="52777"/>
                    </a:lnTo>
                    <a:lnTo>
                      <a:pt x="89779" y="41501"/>
                    </a:lnTo>
                    <a:lnTo>
                      <a:pt x="129163" y="25938"/>
                    </a:lnTo>
                    <a:lnTo>
                      <a:pt x="160924" y="2540"/>
                    </a:lnTo>
                    <a:lnTo>
                      <a:pt x="162053" y="846"/>
                    </a:lnTo>
                    <a:lnTo>
                      <a:pt x="165441" y="0"/>
                    </a:lnTo>
                    <a:lnTo>
                      <a:pt x="171088" y="0"/>
                    </a:lnTo>
                    <a:lnTo>
                      <a:pt x="176170" y="0"/>
                    </a:lnTo>
                    <a:lnTo>
                      <a:pt x="180969" y="1693"/>
                    </a:lnTo>
                    <a:lnTo>
                      <a:pt x="185486" y="5081"/>
                    </a:lnTo>
                    <a:lnTo>
                      <a:pt x="185486" y="258326"/>
                    </a:lnTo>
                    <a:lnTo>
                      <a:pt x="186333" y="512417"/>
                    </a:lnTo>
                    <a:lnTo>
                      <a:pt x="190286" y="516370"/>
                    </a:lnTo>
                    <a:lnTo>
                      <a:pt x="193674" y="518911"/>
                    </a:lnTo>
                    <a:lnTo>
                      <a:pt x="196497" y="520040"/>
                    </a:lnTo>
                    <a:lnTo>
                      <a:pt x="199320" y="521169"/>
                    </a:lnTo>
                    <a:lnTo>
                      <a:pt x="237999" y="524699"/>
                    </a:lnTo>
                    <a:lnTo>
                      <a:pt x="269337" y="525122"/>
                    </a:lnTo>
                    <a:lnTo>
                      <a:pt x="291358" y="525122"/>
                    </a:lnTo>
                    <a:lnTo>
                      <a:pt x="291358" y="564083"/>
                    </a:lnTo>
                    <a:lnTo>
                      <a:pt x="282041" y="564083"/>
                    </a:lnTo>
                    <a:lnTo>
                      <a:pt x="266954" y="562971"/>
                    </a:lnTo>
                    <a:lnTo>
                      <a:pt x="239481" y="562177"/>
                    </a:lnTo>
                    <a:lnTo>
                      <a:pt x="199620" y="561701"/>
                    </a:lnTo>
                    <a:lnTo>
                      <a:pt x="147373" y="561542"/>
                    </a:lnTo>
                    <a:lnTo>
                      <a:pt x="95866" y="561701"/>
                    </a:lnTo>
                    <a:lnTo>
                      <a:pt x="56535" y="562177"/>
                    </a:lnTo>
                    <a:lnTo>
                      <a:pt x="29379" y="562971"/>
                    </a:lnTo>
                    <a:lnTo>
                      <a:pt x="14398" y="564083"/>
                    </a:lnTo>
                    <a:lnTo>
                      <a:pt x="4234" y="564083"/>
                    </a:lnTo>
                    <a:lnTo>
                      <a:pt x="4234" y="525122"/>
                    </a:lnTo>
                    <a:lnTo>
                      <a:pt x="26256" y="525122"/>
                    </a:lnTo>
                    <a:lnTo>
                      <a:pt x="35255" y="525122"/>
                    </a:lnTo>
                    <a:lnTo>
                      <a:pt x="43619" y="525122"/>
                    </a:lnTo>
                    <a:lnTo>
                      <a:pt x="51347" y="525122"/>
                    </a:lnTo>
                    <a:lnTo>
                      <a:pt x="58441" y="525122"/>
                    </a:lnTo>
                    <a:lnTo>
                      <a:pt x="67475" y="525122"/>
                    </a:lnTo>
                    <a:lnTo>
                      <a:pt x="74533" y="524840"/>
                    </a:lnTo>
                    <a:lnTo>
                      <a:pt x="79615" y="524275"/>
                    </a:lnTo>
                    <a:lnTo>
                      <a:pt x="84697" y="523710"/>
                    </a:lnTo>
                    <a:lnTo>
                      <a:pt x="89214" y="522863"/>
                    </a:lnTo>
                    <a:lnTo>
                      <a:pt x="93166" y="521734"/>
                    </a:lnTo>
                    <a:lnTo>
                      <a:pt x="97119" y="520605"/>
                    </a:lnTo>
                    <a:lnTo>
                      <a:pt x="99377" y="520040"/>
                    </a:lnTo>
                    <a:lnTo>
                      <a:pt x="99942" y="520040"/>
                    </a:lnTo>
                    <a:lnTo>
                      <a:pt x="100507" y="520040"/>
                    </a:lnTo>
                    <a:lnTo>
                      <a:pt x="102201" y="518629"/>
                    </a:lnTo>
                    <a:lnTo>
                      <a:pt x="105024" y="515805"/>
                    </a:lnTo>
                    <a:lnTo>
                      <a:pt x="107847" y="512982"/>
                    </a:lnTo>
                    <a:lnTo>
                      <a:pt x="109541" y="511853"/>
                    </a:lnTo>
                    <a:lnTo>
                      <a:pt x="110106" y="512417"/>
                    </a:lnTo>
                    <a:lnTo>
                      <a:pt x="110106" y="74533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96" name="object 9">
              <a:extLst>
                <a:ext uri="{FF2B5EF4-FFF2-40B4-BE49-F238E27FC236}">
                  <a16:creationId xmlns:a16="http://schemas.microsoft.com/office/drawing/2014/main" id="{39E6D358-0723-C7E7-A76D-449A6D6F4BE2}"/>
                </a:ext>
              </a:extLst>
            </p:cNvPr>
            <p:cNvGrpSpPr/>
            <p:nvPr/>
          </p:nvGrpSpPr>
          <p:grpSpPr>
            <a:xfrm>
              <a:off x="2709354" y="7545995"/>
              <a:ext cx="352425" cy="582930"/>
              <a:chOff x="2675961" y="2277025"/>
              <a:chExt cx="352425" cy="582930"/>
            </a:xfrm>
          </p:grpSpPr>
          <p:sp>
            <p:nvSpPr>
              <p:cNvPr id="137" name="object 10">
                <a:extLst>
                  <a:ext uri="{FF2B5EF4-FFF2-40B4-BE49-F238E27FC236}">
                    <a16:creationId xmlns:a16="http://schemas.microsoft.com/office/drawing/2014/main" id="{146E2D2F-CCE5-5DF3-B6CD-FA45EE4446A4}"/>
                  </a:ext>
                </a:extLst>
              </p:cNvPr>
              <p:cNvSpPr/>
              <p:nvPr/>
            </p:nvSpPr>
            <p:spPr>
              <a:xfrm>
                <a:off x="2676385" y="2277492"/>
                <a:ext cx="351790" cy="582295"/>
              </a:xfrm>
              <a:custGeom>
                <a:avLst/>
                <a:gdLst/>
                <a:ahLst/>
                <a:cxnLst/>
                <a:rect l="l" t="t" r="r" b="b"/>
                <a:pathLst>
                  <a:path w="351789" h="582294">
                    <a:moveTo>
                      <a:pt x="53352" y="399718"/>
                    </a:moveTo>
                    <a:lnTo>
                      <a:pt x="15239" y="414970"/>
                    </a:lnTo>
                    <a:lnTo>
                      <a:pt x="0" y="453083"/>
                    </a:lnTo>
                    <a:lnTo>
                      <a:pt x="3046" y="479613"/>
                    </a:lnTo>
                    <a:lnTo>
                      <a:pt x="27630" y="525971"/>
                    </a:lnTo>
                    <a:lnTo>
                      <a:pt x="74851" y="561335"/>
                    </a:lnTo>
                    <a:lnTo>
                      <a:pt x="133287" y="579546"/>
                    </a:lnTo>
                    <a:lnTo>
                      <a:pt x="166001" y="581823"/>
                    </a:lnTo>
                    <a:lnTo>
                      <a:pt x="204487" y="578699"/>
                    </a:lnTo>
                    <a:lnTo>
                      <a:pt x="239479" y="569328"/>
                    </a:lnTo>
                    <a:lnTo>
                      <a:pt x="270977" y="553710"/>
                    </a:lnTo>
                    <a:lnTo>
                      <a:pt x="281624" y="545399"/>
                    </a:lnTo>
                    <a:lnTo>
                      <a:pt x="166001" y="545399"/>
                    </a:lnTo>
                    <a:lnTo>
                      <a:pt x="136255" y="543018"/>
                    </a:lnTo>
                    <a:lnTo>
                      <a:pt x="108835" y="535873"/>
                    </a:lnTo>
                    <a:lnTo>
                      <a:pt x="83744" y="523963"/>
                    </a:lnTo>
                    <a:lnTo>
                      <a:pt x="60985" y="507287"/>
                    </a:lnTo>
                    <a:lnTo>
                      <a:pt x="64363" y="506436"/>
                    </a:lnTo>
                    <a:lnTo>
                      <a:pt x="66065" y="505305"/>
                    </a:lnTo>
                    <a:lnTo>
                      <a:pt x="68325" y="504467"/>
                    </a:lnTo>
                    <a:lnTo>
                      <a:pt x="73964" y="503337"/>
                    </a:lnTo>
                    <a:lnTo>
                      <a:pt x="76784" y="502207"/>
                    </a:lnTo>
                    <a:lnTo>
                      <a:pt x="106646" y="465148"/>
                    </a:lnTo>
                    <a:lnTo>
                      <a:pt x="107568" y="459293"/>
                    </a:lnTo>
                    <a:lnTo>
                      <a:pt x="107568" y="453083"/>
                    </a:lnTo>
                    <a:lnTo>
                      <a:pt x="92316" y="414970"/>
                    </a:lnTo>
                    <a:lnTo>
                      <a:pt x="64682" y="400670"/>
                    </a:lnTo>
                    <a:lnTo>
                      <a:pt x="53352" y="399718"/>
                    </a:lnTo>
                    <a:close/>
                  </a:path>
                  <a:path w="351789" h="582294">
                    <a:moveTo>
                      <a:pt x="279997" y="32980"/>
                    </a:moveTo>
                    <a:lnTo>
                      <a:pt x="167703" y="32980"/>
                    </a:lnTo>
                    <a:lnTo>
                      <a:pt x="178128" y="33720"/>
                    </a:lnTo>
                    <a:lnTo>
                      <a:pt x="188237" y="35943"/>
                    </a:lnTo>
                    <a:lnTo>
                      <a:pt x="229736" y="70883"/>
                    </a:lnTo>
                    <a:lnTo>
                      <a:pt x="236983" y="109777"/>
                    </a:lnTo>
                    <a:lnTo>
                      <a:pt x="236936" y="122756"/>
                    </a:lnTo>
                    <a:lnTo>
                      <a:pt x="231220" y="173999"/>
                    </a:lnTo>
                    <a:lnTo>
                      <a:pt x="213436" y="213383"/>
                    </a:lnTo>
                    <a:lnTo>
                      <a:pt x="175004" y="245146"/>
                    </a:lnTo>
                    <a:lnTo>
                      <a:pt x="135936" y="252139"/>
                    </a:lnTo>
                    <a:lnTo>
                      <a:pt x="111798" y="253198"/>
                    </a:lnTo>
                    <a:lnTo>
                      <a:pt x="107276" y="253198"/>
                    </a:lnTo>
                    <a:lnTo>
                      <a:pt x="105016" y="258278"/>
                    </a:lnTo>
                    <a:lnTo>
                      <a:pt x="144830" y="284529"/>
                    </a:lnTo>
                    <a:lnTo>
                      <a:pt x="162668" y="285219"/>
                    </a:lnTo>
                    <a:lnTo>
                      <a:pt x="220212" y="307347"/>
                    </a:lnTo>
                    <a:lnTo>
                      <a:pt x="247311" y="361131"/>
                    </a:lnTo>
                    <a:lnTo>
                      <a:pt x="250698" y="398028"/>
                    </a:lnTo>
                    <a:lnTo>
                      <a:pt x="250698" y="414970"/>
                    </a:lnTo>
                    <a:lnTo>
                      <a:pt x="249798" y="441912"/>
                    </a:lnTo>
                    <a:lnTo>
                      <a:pt x="247124" y="464932"/>
                    </a:lnTo>
                    <a:lnTo>
                      <a:pt x="247099" y="465148"/>
                    </a:lnTo>
                    <a:lnTo>
                      <a:pt x="223021" y="520148"/>
                    </a:lnTo>
                    <a:lnTo>
                      <a:pt x="187868" y="542594"/>
                    </a:lnTo>
                    <a:lnTo>
                      <a:pt x="166001" y="545399"/>
                    </a:lnTo>
                    <a:lnTo>
                      <a:pt x="281624" y="545399"/>
                    </a:lnTo>
                    <a:lnTo>
                      <a:pt x="321952" y="505805"/>
                    </a:lnTo>
                    <a:lnTo>
                      <a:pt x="348203" y="447365"/>
                    </a:lnTo>
                    <a:lnTo>
                      <a:pt x="351485" y="414970"/>
                    </a:lnTo>
                    <a:lnTo>
                      <a:pt x="347146" y="379920"/>
                    </a:lnTo>
                    <a:lnTo>
                      <a:pt x="312426" y="320632"/>
                    </a:lnTo>
                    <a:lnTo>
                      <a:pt x="282041" y="296390"/>
                    </a:lnTo>
                    <a:lnTo>
                      <a:pt x="241967" y="275900"/>
                    </a:lnTo>
                    <a:lnTo>
                      <a:pt x="220205" y="269847"/>
                    </a:lnTo>
                    <a:lnTo>
                      <a:pt x="217665" y="269009"/>
                    </a:lnTo>
                    <a:lnTo>
                      <a:pt x="217665" y="268438"/>
                    </a:lnTo>
                    <a:lnTo>
                      <a:pt x="220205" y="266749"/>
                    </a:lnTo>
                    <a:lnTo>
                      <a:pt x="244241" y="256002"/>
                    </a:lnTo>
                    <a:lnTo>
                      <a:pt x="265523" y="242396"/>
                    </a:lnTo>
                    <a:lnTo>
                      <a:pt x="299821" y="206614"/>
                    </a:lnTo>
                    <a:lnTo>
                      <a:pt x="321424" y="164474"/>
                    </a:lnTo>
                    <a:lnTo>
                      <a:pt x="328625" y="121067"/>
                    </a:lnTo>
                    <a:lnTo>
                      <a:pt x="326278" y="101864"/>
                    </a:lnTo>
                    <a:lnTo>
                      <a:pt x="326186" y="101110"/>
                    </a:lnTo>
                    <a:lnTo>
                      <a:pt x="319798" y="82103"/>
                    </a:lnTo>
                    <a:lnTo>
                      <a:pt x="319727" y="81892"/>
                    </a:lnTo>
                    <a:lnTo>
                      <a:pt x="309245" y="63415"/>
                    </a:lnTo>
                    <a:lnTo>
                      <a:pt x="294741" y="45680"/>
                    </a:lnTo>
                    <a:lnTo>
                      <a:pt x="279997" y="32980"/>
                    </a:lnTo>
                    <a:close/>
                  </a:path>
                  <a:path w="351789" h="582294">
                    <a:moveTo>
                      <a:pt x="175217" y="0"/>
                    </a:moveTo>
                    <a:lnTo>
                      <a:pt x="161131" y="0"/>
                    </a:lnTo>
                    <a:lnTo>
                      <a:pt x="134030" y="2223"/>
                    </a:lnTo>
                    <a:lnTo>
                      <a:pt x="84909" y="20435"/>
                    </a:lnTo>
                    <a:lnTo>
                      <a:pt x="45737" y="55216"/>
                    </a:lnTo>
                    <a:lnTo>
                      <a:pt x="25402" y="96717"/>
                    </a:lnTo>
                    <a:lnTo>
                      <a:pt x="22955" y="118527"/>
                    </a:lnTo>
                    <a:lnTo>
                      <a:pt x="22859" y="119378"/>
                    </a:lnTo>
                    <a:lnTo>
                      <a:pt x="36423" y="156640"/>
                    </a:lnTo>
                    <a:lnTo>
                      <a:pt x="71996" y="171041"/>
                    </a:lnTo>
                    <a:lnTo>
                      <a:pt x="84221" y="169767"/>
                    </a:lnTo>
                    <a:lnTo>
                      <a:pt x="118995" y="140330"/>
                    </a:lnTo>
                    <a:lnTo>
                      <a:pt x="121958" y="122756"/>
                    </a:lnTo>
                    <a:lnTo>
                      <a:pt x="123088" y="115415"/>
                    </a:lnTo>
                    <a:lnTo>
                      <a:pt x="122250" y="109777"/>
                    </a:lnTo>
                    <a:lnTo>
                      <a:pt x="116598" y="101864"/>
                    </a:lnTo>
                    <a:lnTo>
                      <a:pt x="114338" y="97635"/>
                    </a:lnTo>
                    <a:lnTo>
                      <a:pt x="110947" y="88593"/>
                    </a:lnTo>
                    <a:lnTo>
                      <a:pt x="108127" y="85494"/>
                    </a:lnTo>
                    <a:lnTo>
                      <a:pt x="100228" y="82103"/>
                    </a:lnTo>
                    <a:lnTo>
                      <a:pt x="96837" y="80135"/>
                    </a:lnTo>
                    <a:lnTo>
                      <a:pt x="91186" y="75614"/>
                    </a:lnTo>
                    <a:lnTo>
                      <a:pt x="88366" y="74204"/>
                    </a:lnTo>
                    <a:lnTo>
                      <a:pt x="82715" y="73074"/>
                    </a:lnTo>
                    <a:lnTo>
                      <a:pt x="80454" y="72502"/>
                    </a:lnTo>
                    <a:lnTo>
                      <a:pt x="78765" y="71943"/>
                    </a:lnTo>
                    <a:lnTo>
                      <a:pt x="76225" y="71943"/>
                    </a:lnTo>
                    <a:lnTo>
                      <a:pt x="85547" y="61783"/>
                    </a:lnTo>
                    <a:lnTo>
                      <a:pt x="129425" y="38225"/>
                    </a:lnTo>
                    <a:lnTo>
                      <a:pt x="167703" y="32980"/>
                    </a:lnTo>
                    <a:lnTo>
                      <a:pt x="279997" y="32980"/>
                    </a:lnTo>
                    <a:lnTo>
                      <a:pt x="276372" y="29857"/>
                    </a:lnTo>
                    <a:lnTo>
                      <a:pt x="228519" y="7412"/>
                    </a:lnTo>
                    <a:lnTo>
                      <a:pt x="185908" y="158"/>
                    </a:lnTo>
                    <a:lnTo>
                      <a:pt x="17521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8" name="object 11">
                <a:extLst>
                  <a:ext uri="{FF2B5EF4-FFF2-40B4-BE49-F238E27FC236}">
                    <a16:creationId xmlns:a16="http://schemas.microsoft.com/office/drawing/2014/main" id="{A05919A5-BB70-8A22-F325-F3CEE2CEA259}"/>
                  </a:ext>
                </a:extLst>
              </p:cNvPr>
              <p:cNvSpPr/>
              <p:nvPr/>
            </p:nvSpPr>
            <p:spPr>
              <a:xfrm>
                <a:off x="2676385" y="2277448"/>
                <a:ext cx="351790" cy="582295"/>
              </a:xfrm>
              <a:custGeom>
                <a:avLst/>
                <a:gdLst/>
                <a:ahLst/>
                <a:cxnLst/>
                <a:rect l="l" t="t" r="r" b="b"/>
                <a:pathLst>
                  <a:path w="351789" h="582294">
                    <a:moveTo>
                      <a:pt x="71992" y="171088"/>
                    </a:moveTo>
                    <a:lnTo>
                      <a:pt x="36419" y="156689"/>
                    </a:lnTo>
                    <a:lnTo>
                      <a:pt x="22868" y="119423"/>
                    </a:lnTo>
                    <a:lnTo>
                      <a:pt x="25409" y="96766"/>
                    </a:lnTo>
                    <a:lnTo>
                      <a:pt x="45736" y="55264"/>
                    </a:lnTo>
                    <a:lnTo>
                      <a:pt x="84908" y="20486"/>
                    </a:lnTo>
                    <a:lnTo>
                      <a:pt x="134033" y="2276"/>
                    </a:lnTo>
                    <a:lnTo>
                      <a:pt x="161771" y="0"/>
                    </a:lnTo>
                    <a:lnTo>
                      <a:pt x="175217" y="52"/>
                    </a:lnTo>
                    <a:lnTo>
                      <a:pt x="228523" y="7463"/>
                    </a:lnTo>
                    <a:lnTo>
                      <a:pt x="276377" y="29908"/>
                    </a:lnTo>
                    <a:lnTo>
                      <a:pt x="309250" y="63469"/>
                    </a:lnTo>
                    <a:lnTo>
                      <a:pt x="326189" y="101160"/>
                    </a:lnTo>
                    <a:lnTo>
                      <a:pt x="328625" y="121116"/>
                    </a:lnTo>
                    <a:lnTo>
                      <a:pt x="326825" y="142979"/>
                    </a:lnTo>
                    <a:lnTo>
                      <a:pt x="312426" y="185751"/>
                    </a:lnTo>
                    <a:lnTo>
                      <a:pt x="284053" y="225982"/>
                    </a:lnTo>
                    <a:lnTo>
                      <a:pt x="244245" y="256050"/>
                    </a:lnTo>
                    <a:lnTo>
                      <a:pt x="220212" y="266796"/>
                    </a:lnTo>
                    <a:lnTo>
                      <a:pt x="217671" y="268490"/>
                    </a:lnTo>
                    <a:lnTo>
                      <a:pt x="217671" y="269055"/>
                    </a:lnTo>
                    <a:lnTo>
                      <a:pt x="220212" y="269901"/>
                    </a:lnTo>
                    <a:lnTo>
                      <a:pt x="225294" y="271030"/>
                    </a:lnTo>
                    <a:lnTo>
                      <a:pt x="229688" y="272142"/>
                    </a:lnTo>
                    <a:lnTo>
                      <a:pt x="266372" y="286064"/>
                    </a:lnTo>
                    <a:lnTo>
                      <a:pt x="312426" y="320684"/>
                    </a:lnTo>
                    <a:lnTo>
                      <a:pt x="347152" y="379972"/>
                    </a:lnTo>
                    <a:lnTo>
                      <a:pt x="351493" y="415016"/>
                    </a:lnTo>
                    <a:lnTo>
                      <a:pt x="348211" y="447413"/>
                    </a:lnTo>
                    <a:lnTo>
                      <a:pt x="321955" y="505853"/>
                    </a:lnTo>
                    <a:lnTo>
                      <a:pt x="270978" y="553760"/>
                    </a:lnTo>
                    <a:lnTo>
                      <a:pt x="204490" y="578746"/>
                    </a:lnTo>
                    <a:lnTo>
                      <a:pt x="166006" y="581869"/>
                    </a:lnTo>
                    <a:lnTo>
                      <a:pt x="133292" y="579593"/>
                    </a:lnTo>
                    <a:lnTo>
                      <a:pt x="74851" y="561383"/>
                    </a:lnTo>
                    <a:lnTo>
                      <a:pt x="27632" y="526022"/>
                    </a:lnTo>
                    <a:lnTo>
                      <a:pt x="3070" y="479862"/>
                    </a:lnTo>
                    <a:lnTo>
                      <a:pt x="0" y="453129"/>
                    </a:lnTo>
                    <a:lnTo>
                      <a:pt x="952" y="441854"/>
                    </a:lnTo>
                    <a:lnTo>
                      <a:pt x="23344" y="408664"/>
                    </a:lnTo>
                    <a:lnTo>
                      <a:pt x="64687" y="400723"/>
                    </a:lnTo>
                    <a:lnTo>
                      <a:pt x="98989" y="423115"/>
                    </a:lnTo>
                    <a:lnTo>
                      <a:pt x="106718" y="464987"/>
                    </a:lnTo>
                    <a:lnTo>
                      <a:pt x="105024" y="470069"/>
                    </a:lnTo>
                    <a:lnTo>
                      <a:pt x="103330" y="475151"/>
                    </a:lnTo>
                    <a:lnTo>
                      <a:pt x="101354" y="479668"/>
                    </a:lnTo>
                    <a:lnTo>
                      <a:pt x="99095" y="483620"/>
                    </a:lnTo>
                    <a:lnTo>
                      <a:pt x="96836" y="487573"/>
                    </a:lnTo>
                    <a:lnTo>
                      <a:pt x="93731" y="490961"/>
                    </a:lnTo>
                    <a:lnTo>
                      <a:pt x="89779" y="493784"/>
                    </a:lnTo>
                    <a:lnTo>
                      <a:pt x="85826" y="496607"/>
                    </a:lnTo>
                    <a:lnTo>
                      <a:pt x="82438" y="498866"/>
                    </a:lnTo>
                    <a:lnTo>
                      <a:pt x="79615" y="500560"/>
                    </a:lnTo>
                    <a:lnTo>
                      <a:pt x="76792" y="502254"/>
                    </a:lnTo>
                    <a:lnTo>
                      <a:pt x="73968" y="503383"/>
                    </a:lnTo>
                    <a:lnTo>
                      <a:pt x="71145" y="503948"/>
                    </a:lnTo>
                    <a:lnTo>
                      <a:pt x="68322" y="504512"/>
                    </a:lnTo>
                    <a:lnTo>
                      <a:pt x="66063" y="505359"/>
                    </a:lnTo>
                    <a:lnTo>
                      <a:pt x="64369" y="506489"/>
                    </a:lnTo>
                    <a:lnTo>
                      <a:pt x="60981" y="507336"/>
                    </a:lnTo>
                    <a:lnTo>
                      <a:pt x="83744" y="524010"/>
                    </a:lnTo>
                    <a:lnTo>
                      <a:pt x="108835" y="535921"/>
                    </a:lnTo>
                    <a:lnTo>
                      <a:pt x="136256" y="543067"/>
                    </a:lnTo>
                    <a:lnTo>
                      <a:pt x="166006" y="545449"/>
                    </a:lnTo>
                    <a:lnTo>
                      <a:pt x="187869" y="542644"/>
                    </a:lnTo>
                    <a:lnTo>
                      <a:pt x="223018" y="520199"/>
                    </a:lnTo>
                    <a:lnTo>
                      <a:pt x="242604" y="484732"/>
                    </a:lnTo>
                    <a:lnTo>
                      <a:pt x="249803" y="441960"/>
                    </a:lnTo>
                    <a:lnTo>
                      <a:pt x="250703" y="415016"/>
                    </a:lnTo>
                    <a:lnTo>
                      <a:pt x="250703" y="398076"/>
                    </a:lnTo>
                    <a:lnTo>
                      <a:pt x="237152" y="330954"/>
                    </a:lnTo>
                    <a:lnTo>
                      <a:pt x="196497" y="290511"/>
                    </a:lnTo>
                    <a:lnTo>
                      <a:pt x="144832" y="284582"/>
                    </a:lnTo>
                    <a:lnTo>
                      <a:pt x="109259" y="283735"/>
                    </a:lnTo>
                    <a:lnTo>
                      <a:pt x="106718" y="282041"/>
                    </a:lnTo>
                    <a:lnTo>
                      <a:pt x="105589" y="280347"/>
                    </a:lnTo>
                    <a:lnTo>
                      <a:pt x="105024" y="275830"/>
                    </a:lnTo>
                    <a:lnTo>
                      <a:pt x="105024" y="268490"/>
                    </a:lnTo>
                    <a:lnTo>
                      <a:pt x="105024" y="258326"/>
                    </a:lnTo>
                    <a:lnTo>
                      <a:pt x="107283" y="253244"/>
                    </a:lnTo>
                    <a:lnTo>
                      <a:pt x="111800" y="253244"/>
                    </a:lnTo>
                    <a:lnTo>
                      <a:pt x="123763" y="252979"/>
                    </a:lnTo>
                    <a:lnTo>
                      <a:pt x="175005" y="245198"/>
                    </a:lnTo>
                    <a:lnTo>
                      <a:pt x="213436" y="213436"/>
                    </a:lnTo>
                    <a:lnTo>
                      <a:pt x="231223" y="174052"/>
                    </a:lnTo>
                    <a:lnTo>
                      <a:pt x="237152" y="118576"/>
                    </a:lnTo>
                    <a:lnTo>
                      <a:pt x="237152" y="111800"/>
                    </a:lnTo>
                    <a:lnTo>
                      <a:pt x="229741" y="70933"/>
                    </a:lnTo>
                    <a:lnTo>
                      <a:pt x="198032" y="39701"/>
                    </a:lnTo>
                    <a:lnTo>
                      <a:pt x="167700" y="33031"/>
                    </a:lnTo>
                    <a:lnTo>
                      <a:pt x="154413" y="33614"/>
                    </a:lnTo>
                    <a:lnTo>
                      <a:pt x="107141" y="47059"/>
                    </a:lnTo>
                    <a:lnTo>
                      <a:pt x="79333" y="68604"/>
                    </a:lnTo>
                    <a:lnTo>
                      <a:pt x="76227" y="71992"/>
                    </a:lnTo>
                    <a:lnTo>
                      <a:pt x="78768" y="71992"/>
                    </a:lnTo>
                    <a:lnTo>
                      <a:pt x="80462" y="72557"/>
                    </a:lnTo>
                    <a:lnTo>
                      <a:pt x="82721" y="73121"/>
                    </a:lnTo>
                    <a:lnTo>
                      <a:pt x="85544" y="73686"/>
                    </a:lnTo>
                    <a:lnTo>
                      <a:pt x="88367" y="74251"/>
                    </a:lnTo>
                    <a:lnTo>
                      <a:pt x="91190" y="75662"/>
                    </a:lnTo>
                    <a:lnTo>
                      <a:pt x="94013" y="77921"/>
                    </a:lnTo>
                    <a:lnTo>
                      <a:pt x="96836" y="80180"/>
                    </a:lnTo>
                    <a:lnTo>
                      <a:pt x="100224" y="82156"/>
                    </a:lnTo>
                    <a:lnTo>
                      <a:pt x="104177" y="83850"/>
                    </a:lnTo>
                    <a:lnTo>
                      <a:pt x="108130" y="85544"/>
                    </a:lnTo>
                    <a:lnTo>
                      <a:pt x="110953" y="88650"/>
                    </a:lnTo>
                    <a:lnTo>
                      <a:pt x="112647" y="93166"/>
                    </a:lnTo>
                    <a:lnTo>
                      <a:pt x="114341" y="97683"/>
                    </a:lnTo>
                    <a:lnTo>
                      <a:pt x="116600" y="101918"/>
                    </a:lnTo>
                    <a:lnTo>
                      <a:pt x="119423" y="105871"/>
                    </a:lnTo>
                    <a:lnTo>
                      <a:pt x="122245" y="109824"/>
                    </a:lnTo>
                    <a:lnTo>
                      <a:pt x="123092" y="115470"/>
                    </a:lnTo>
                    <a:lnTo>
                      <a:pt x="121963" y="122810"/>
                    </a:lnTo>
                    <a:lnTo>
                      <a:pt x="121222" y="131863"/>
                    </a:lnTo>
                    <a:lnTo>
                      <a:pt x="94649" y="166853"/>
                    </a:lnTo>
                    <a:lnTo>
                      <a:pt x="84220" y="169817"/>
                    </a:lnTo>
                    <a:lnTo>
                      <a:pt x="71992" y="171088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97" name="object 12">
              <a:extLst>
                <a:ext uri="{FF2B5EF4-FFF2-40B4-BE49-F238E27FC236}">
                  <a16:creationId xmlns:a16="http://schemas.microsoft.com/office/drawing/2014/main" id="{AD265BD2-5760-807A-8FCB-B018F95B4D79}"/>
                </a:ext>
              </a:extLst>
            </p:cNvPr>
            <p:cNvGrpSpPr/>
            <p:nvPr/>
          </p:nvGrpSpPr>
          <p:grpSpPr>
            <a:xfrm>
              <a:off x="3486031" y="7034422"/>
              <a:ext cx="565150" cy="564515"/>
              <a:chOff x="3452638" y="1765452"/>
              <a:chExt cx="565150" cy="564515"/>
            </a:xfrm>
          </p:grpSpPr>
          <p:sp>
            <p:nvSpPr>
              <p:cNvPr id="135" name="object 13">
                <a:extLst>
                  <a:ext uri="{FF2B5EF4-FFF2-40B4-BE49-F238E27FC236}">
                    <a16:creationId xmlns:a16="http://schemas.microsoft.com/office/drawing/2014/main" id="{581C9CAF-8E08-F7BF-DFCE-F67FD82E1932}"/>
                  </a:ext>
                </a:extLst>
              </p:cNvPr>
              <p:cNvSpPr/>
              <p:nvPr/>
            </p:nvSpPr>
            <p:spPr>
              <a:xfrm>
                <a:off x="3453053" y="1765871"/>
                <a:ext cx="564515" cy="56324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3244">
                    <a:moveTo>
                      <a:pt x="298983" y="298983"/>
                    </a:moveTo>
                    <a:lnTo>
                      <a:pt x="265099" y="298983"/>
                    </a:lnTo>
                    <a:lnTo>
                      <a:pt x="265099" y="551383"/>
                    </a:lnTo>
                    <a:lnTo>
                      <a:pt x="268490" y="559282"/>
                    </a:lnTo>
                    <a:lnTo>
                      <a:pt x="273570" y="563232"/>
                    </a:lnTo>
                    <a:lnTo>
                      <a:pt x="289382" y="563232"/>
                    </a:lnTo>
                    <a:lnTo>
                      <a:pt x="294462" y="559282"/>
                    </a:lnTo>
                    <a:lnTo>
                      <a:pt x="298983" y="551383"/>
                    </a:lnTo>
                    <a:lnTo>
                      <a:pt x="298983" y="298983"/>
                    </a:lnTo>
                    <a:close/>
                  </a:path>
                  <a:path w="564514" h="563244">
                    <a:moveTo>
                      <a:pt x="551383" y="265099"/>
                    </a:moveTo>
                    <a:lnTo>
                      <a:pt x="11861" y="265099"/>
                    </a:lnTo>
                    <a:lnTo>
                      <a:pt x="3949" y="269049"/>
                    </a:lnTo>
                    <a:lnTo>
                      <a:pt x="0" y="274700"/>
                    </a:lnTo>
                    <a:lnTo>
                      <a:pt x="0" y="289382"/>
                    </a:lnTo>
                    <a:lnTo>
                      <a:pt x="3949" y="295033"/>
                    </a:lnTo>
                    <a:lnTo>
                      <a:pt x="11861" y="298983"/>
                    </a:lnTo>
                    <a:lnTo>
                      <a:pt x="551383" y="298983"/>
                    </a:lnTo>
                    <a:lnTo>
                      <a:pt x="559854" y="294462"/>
                    </a:lnTo>
                    <a:lnTo>
                      <a:pt x="564083" y="288810"/>
                    </a:lnTo>
                    <a:lnTo>
                      <a:pt x="564083" y="275259"/>
                    </a:lnTo>
                    <a:lnTo>
                      <a:pt x="559854" y="269621"/>
                    </a:lnTo>
                    <a:lnTo>
                      <a:pt x="551383" y="265099"/>
                    </a:lnTo>
                    <a:close/>
                  </a:path>
                  <a:path w="564514" h="563244">
                    <a:moveTo>
                      <a:pt x="289382" y="0"/>
                    </a:moveTo>
                    <a:lnTo>
                      <a:pt x="276961" y="0"/>
                    </a:lnTo>
                    <a:lnTo>
                      <a:pt x="271602" y="3670"/>
                    </a:lnTo>
                    <a:lnTo>
                      <a:pt x="265950" y="11010"/>
                    </a:lnTo>
                    <a:lnTo>
                      <a:pt x="265099" y="138061"/>
                    </a:lnTo>
                    <a:lnTo>
                      <a:pt x="265099" y="265099"/>
                    </a:lnTo>
                    <a:lnTo>
                      <a:pt x="298983" y="265099"/>
                    </a:lnTo>
                    <a:lnTo>
                      <a:pt x="298983" y="12700"/>
                    </a:lnTo>
                    <a:lnTo>
                      <a:pt x="295033" y="4229"/>
                    </a:lnTo>
                    <a:lnTo>
                      <a:pt x="28938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6" name="object 14">
                <a:extLst>
                  <a:ext uri="{FF2B5EF4-FFF2-40B4-BE49-F238E27FC236}">
                    <a16:creationId xmlns:a16="http://schemas.microsoft.com/office/drawing/2014/main" id="{F9BD4342-4A49-D8CF-E324-0FF3FBF49978}"/>
                  </a:ext>
                </a:extLst>
              </p:cNvPr>
              <p:cNvSpPr/>
              <p:nvPr/>
            </p:nvSpPr>
            <p:spPr>
              <a:xfrm>
                <a:off x="3453062" y="1765875"/>
                <a:ext cx="564515" cy="56324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3244">
                    <a:moveTo>
                      <a:pt x="0" y="293052"/>
                    </a:moveTo>
                    <a:lnTo>
                      <a:pt x="0" y="289382"/>
                    </a:lnTo>
                    <a:lnTo>
                      <a:pt x="0" y="282041"/>
                    </a:lnTo>
                    <a:lnTo>
                      <a:pt x="0" y="274700"/>
                    </a:lnTo>
                    <a:lnTo>
                      <a:pt x="3952" y="269055"/>
                    </a:lnTo>
                    <a:lnTo>
                      <a:pt x="11857" y="265102"/>
                    </a:lnTo>
                    <a:lnTo>
                      <a:pt x="265102" y="265102"/>
                    </a:lnTo>
                    <a:lnTo>
                      <a:pt x="265102" y="138056"/>
                    </a:lnTo>
                    <a:lnTo>
                      <a:pt x="265949" y="11010"/>
                    </a:lnTo>
                    <a:lnTo>
                      <a:pt x="271595" y="3669"/>
                    </a:lnTo>
                    <a:lnTo>
                      <a:pt x="276959" y="0"/>
                    </a:lnTo>
                    <a:lnTo>
                      <a:pt x="282041" y="0"/>
                    </a:lnTo>
                    <a:lnTo>
                      <a:pt x="289382" y="0"/>
                    </a:lnTo>
                    <a:lnTo>
                      <a:pt x="295028" y="4234"/>
                    </a:lnTo>
                    <a:lnTo>
                      <a:pt x="298981" y="12704"/>
                    </a:lnTo>
                    <a:lnTo>
                      <a:pt x="298981" y="265102"/>
                    </a:lnTo>
                    <a:lnTo>
                      <a:pt x="551378" y="265102"/>
                    </a:lnTo>
                    <a:lnTo>
                      <a:pt x="559848" y="269619"/>
                    </a:lnTo>
                    <a:lnTo>
                      <a:pt x="564083" y="275265"/>
                    </a:lnTo>
                    <a:lnTo>
                      <a:pt x="564083" y="282041"/>
                    </a:lnTo>
                    <a:lnTo>
                      <a:pt x="564083" y="288817"/>
                    </a:lnTo>
                    <a:lnTo>
                      <a:pt x="559848" y="294464"/>
                    </a:lnTo>
                    <a:lnTo>
                      <a:pt x="551378" y="298981"/>
                    </a:lnTo>
                    <a:lnTo>
                      <a:pt x="298981" y="298981"/>
                    </a:lnTo>
                    <a:lnTo>
                      <a:pt x="298981" y="551378"/>
                    </a:lnTo>
                    <a:lnTo>
                      <a:pt x="294464" y="559283"/>
                    </a:lnTo>
                    <a:lnTo>
                      <a:pt x="289382" y="563236"/>
                    </a:lnTo>
                    <a:lnTo>
                      <a:pt x="283735" y="563236"/>
                    </a:lnTo>
                    <a:lnTo>
                      <a:pt x="282041" y="563236"/>
                    </a:lnTo>
                    <a:lnTo>
                      <a:pt x="280347" y="563236"/>
                    </a:lnTo>
                    <a:lnTo>
                      <a:pt x="273571" y="563236"/>
                    </a:lnTo>
                    <a:lnTo>
                      <a:pt x="268490" y="559283"/>
                    </a:lnTo>
                    <a:lnTo>
                      <a:pt x="265102" y="551378"/>
                    </a:lnTo>
                    <a:lnTo>
                      <a:pt x="265102" y="298981"/>
                    </a:lnTo>
                    <a:lnTo>
                      <a:pt x="11857" y="298981"/>
                    </a:lnTo>
                    <a:lnTo>
                      <a:pt x="3952" y="295028"/>
                    </a:lnTo>
                    <a:lnTo>
                      <a:pt x="0" y="289382"/>
                    </a:lnTo>
                    <a:lnTo>
                      <a:pt x="0" y="282041"/>
                    </a:lnTo>
                    <a:lnTo>
                      <a:pt x="0" y="29305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8" name="object 15">
              <a:extLst>
                <a:ext uri="{FF2B5EF4-FFF2-40B4-BE49-F238E27FC236}">
                  <a16:creationId xmlns:a16="http://schemas.microsoft.com/office/drawing/2014/main" id="{B39D6424-02B9-4A91-4FB0-DA8B855A5D0B}"/>
                </a:ext>
              </a:extLst>
            </p:cNvPr>
            <p:cNvSpPr/>
            <p:nvPr/>
          </p:nvSpPr>
          <p:spPr>
            <a:xfrm>
              <a:off x="4387626" y="7291477"/>
              <a:ext cx="1655445" cy="51435"/>
            </a:xfrm>
            <a:custGeom>
              <a:avLst/>
              <a:gdLst/>
              <a:ahLst/>
              <a:cxnLst/>
              <a:rect l="l" t="t" r="r" b="b"/>
              <a:pathLst>
                <a:path w="1655445" h="51435">
                  <a:moveTo>
                    <a:pt x="1654987" y="0"/>
                  </a:moveTo>
                  <a:lnTo>
                    <a:pt x="0" y="0"/>
                  </a:lnTo>
                  <a:lnTo>
                    <a:pt x="0" y="50818"/>
                  </a:lnTo>
                  <a:lnTo>
                    <a:pt x="1654987" y="50818"/>
                  </a:lnTo>
                  <a:lnTo>
                    <a:pt x="16549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99" name="object 16">
              <a:extLst>
                <a:ext uri="{FF2B5EF4-FFF2-40B4-BE49-F238E27FC236}">
                  <a16:creationId xmlns:a16="http://schemas.microsoft.com/office/drawing/2014/main" id="{405F7EF6-518E-CAAB-2543-2E30EADCF4C1}"/>
                </a:ext>
              </a:extLst>
            </p:cNvPr>
            <p:cNvGrpSpPr/>
            <p:nvPr/>
          </p:nvGrpSpPr>
          <p:grpSpPr>
            <a:xfrm>
              <a:off x="4480376" y="6391569"/>
              <a:ext cx="339090" cy="565150"/>
              <a:chOff x="4446983" y="1122599"/>
              <a:chExt cx="339090" cy="565150"/>
            </a:xfrm>
          </p:grpSpPr>
          <p:sp>
            <p:nvSpPr>
              <p:cNvPr id="133" name="object 17">
                <a:extLst>
                  <a:ext uri="{FF2B5EF4-FFF2-40B4-BE49-F238E27FC236}">
                    <a16:creationId xmlns:a16="http://schemas.microsoft.com/office/drawing/2014/main" id="{8DC1188F-C63A-77DD-C5F4-B1A3CBA28E64}"/>
                  </a:ext>
                </a:extLst>
              </p:cNvPr>
              <p:cNvSpPr/>
              <p:nvPr/>
            </p:nvSpPr>
            <p:spPr>
              <a:xfrm>
                <a:off x="4447400" y="1123022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156692" y="0"/>
                    </a:moveTo>
                    <a:lnTo>
                      <a:pt x="95288" y="11010"/>
                    </a:lnTo>
                    <a:lnTo>
                      <a:pt x="44894" y="44043"/>
                    </a:lnTo>
                    <a:lnTo>
                      <a:pt x="11222" y="92108"/>
                    </a:lnTo>
                    <a:lnTo>
                      <a:pt x="0" y="148221"/>
                    </a:lnTo>
                    <a:lnTo>
                      <a:pt x="847" y="158808"/>
                    </a:lnTo>
                    <a:lnTo>
                      <a:pt x="20911" y="192150"/>
                    </a:lnTo>
                    <a:lnTo>
                      <a:pt x="49974" y="200723"/>
                    </a:lnTo>
                    <a:lnTo>
                      <a:pt x="61566" y="199456"/>
                    </a:lnTo>
                    <a:lnTo>
                      <a:pt x="94013" y="177860"/>
                    </a:lnTo>
                    <a:lnTo>
                      <a:pt x="100633" y="137311"/>
                    </a:lnTo>
                    <a:lnTo>
                      <a:pt x="77552" y="105761"/>
                    </a:lnTo>
                    <a:lnTo>
                      <a:pt x="51384" y="99085"/>
                    </a:lnTo>
                    <a:lnTo>
                      <a:pt x="49974" y="98805"/>
                    </a:lnTo>
                    <a:lnTo>
                      <a:pt x="49974" y="96558"/>
                    </a:lnTo>
                    <a:lnTo>
                      <a:pt x="52793" y="91185"/>
                    </a:lnTo>
                    <a:lnTo>
                      <a:pt x="78290" y="61350"/>
                    </a:lnTo>
                    <a:lnTo>
                      <a:pt x="123659" y="40701"/>
                    </a:lnTo>
                    <a:lnTo>
                      <a:pt x="137210" y="39801"/>
                    </a:lnTo>
                    <a:lnTo>
                      <a:pt x="162354" y="42237"/>
                    </a:lnTo>
                    <a:lnTo>
                      <a:pt x="203431" y="61720"/>
                    </a:lnTo>
                    <a:lnTo>
                      <a:pt x="231966" y="99144"/>
                    </a:lnTo>
                    <a:lnTo>
                      <a:pt x="246359" y="145302"/>
                    </a:lnTo>
                    <a:lnTo>
                      <a:pt x="248157" y="171081"/>
                    </a:lnTo>
                    <a:lnTo>
                      <a:pt x="248000" y="178865"/>
                    </a:lnTo>
                    <a:lnTo>
                      <a:pt x="239699" y="224447"/>
                    </a:lnTo>
                    <a:lnTo>
                      <a:pt x="225030" y="258163"/>
                    </a:lnTo>
                    <a:lnTo>
                      <a:pt x="212958" y="281933"/>
                    </a:lnTo>
                    <a:lnTo>
                      <a:pt x="174689" y="333918"/>
                    </a:lnTo>
                    <a:lnTo>
                      <a:pt x="134827" y="380443"/>
                    </a:lnTo>
                    <a:lnTo>
                      <a:pt x="83850" y="435978"/>
                    </a:lnTo>
                    <a:lnTo>
                      <a:pt x="30492" y="495477"/>
                    </a:lnTo>
                    <a:lnTo>
                      <a:pt x="8575" y="520723"/>
                    </a:lnTo>
                    <a:lnTo>
                      <a:pt x="1689" y="529640"/>
                    </a:lnTo>
                    <a:lnTo>
                      <a:pt x="0" y="533869"/>
                    </a:lnTo>
                    <a:lnTo>
                      <a:pt x="0" y="564083"/>
                    </a:lnTo>
                    <a:lnTo>
                      <a:pt x="314223" y="564083"/>
                    </a:lnTo>
                    <a:lnTo>
                      <a:pt x="314223" y="561543"/>
                    </a:lnTo>
                    <a:lnTo>
                      <a:pt x="315974" y="555401"/>
                    </a:lnTo>
                    <a:lnTo>
                      <a:pt x="318674" y="540367"/>
                    </a:lnTo>
                    <a:lnTo>
                      <a:pt x="322327" y="516439"/>
                    </a:lnTo>
                    <a:lnTo>
                      <a:pt x="334765" y="427085"/>
                    </a:lnTo>
                    <a:lnTo>
                      <a:pt x="337946" y="406539"/>
                    </a:lnTo>
                    <a:lnTo>
                      <a:pt x="337946" y="403999"/>
                    </a:lnTo>
                    <a:lnTo>
                      <a:pt x="304063" y="403999"/>
                    </a:lnTo>
                    <a:lnTo>
                      <a:pt x="304063" y="406539"/>
                    </a:lnTo>
                    <a:lnTo>
                      <a:pt x="297393" y="438884"/>
                    </a:lnTo>
                    <a:lnTo>
                      <a:pt x="287229" y="476578"/>
                    </a:lnTo>
                    <a:lnTo>
                      <a:pt x="244138" y="485098"/>
                    </a:lnTo>
                    <a:lnTo>
                      <a:pt x="200995" y="485891"/>
                    </a:lnTo>
                    <a:lnTo>
                      <a:pt x="142290" y="486155"/>
                    </a:lnTo>
                    <a:lnTo>
                      <a:pt x="77927" y="485317"/>
                    </a:lnTo>
                    <a:lnTo>
                      <a:pt x="153513" y="413639"/>
                    </a:lnTo>
                    <a:lnTo>
                      <a:pt x="176171" y="392571"/>
                    </a:lnTo>
                    <a:lnTo>
                      <a:pt x="195861" y="374677"/>
                    </a:lnTo>
                    <a:lnTo>
                      <a:pt x="233337" y="341746"/>
                    </a:lnTo>
                    <a:lnTo>
                      <a:pt x="251550" y="325232"/>
                    </a:lnTo>
                    <a:lnTo>
                      <a:pt x="280352" y="297281"/>
                    </a:lnTo>
                    <a:lnTo>
                      <a:pt x="312113" y="255674"/>
                    </a:lnTo>
                    <a:lnTo>
                      <a:pt x="333709" y="205808"/>
                    </a:lnTo>
                    <a:lnTo>
                      <a:pt x="337946" y="170243"/>
                    </a:lnTo>
                    <a:lnTo>
                      <a:pt x="334343" y="134298"/>
                    </a:lnTo>
                    <a:lnTo>
                      <a:pt x="308087" y="72886"/>
                    </a:lnTo>
                    <a:lnTo>
                      <a:pt x="258012" y="26676"/>
                    </a:lnTo>
                    <a:lnTo>
                      <a:pt x="193642" y="2964"/>
                    </a:lnTo>
                    <a:lnTo>
                      <a:pt x="15669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4" name="object 18">
                <a:extLst>
                  <a:ext uri="{FF2B5EF4-FFF2-40B4-BE49-F238E27FC236}">
                    <a16:creationId xmlns:a16="http://schemas.microsoft.com/office/drawing/2014/main" id="{1E94A110-5F17-BF42-DA5D-6A80BEB6B990}"/>
                  </a:ext>
                </a:extLst>
              </p:cNvPr>
              <p:cNvSpPr/>
              <p:nvPr/>
            </p:nvSpPr>
            <p:spPr>
              <a:xfrm>
                <a:off x="4447407" y="1123022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49971" y="200732"/>
                    </a:moveTo>
                    <a:lnTo>
                      <a:pt x="13551" y="185486"/>
                    </a:lnTo>
                    <a:lnTo>
                      <a:pt x="0" y="148220"/>
                    </a:lnTo>
                    <a:lnTo>
                      <a:pt x="2805" y="119158"/>
                    </a:lnTo>
                    <a:lnTo>
                      <a:pt x="25250" y="67069"/>
                    </a:lnTo>
                    <a:lnTo>
                      <a:pt x="68710" y="24773"/>
                    </a:lnTo>
                    <a:lnTo>
                      <a:pt x="124610" y="2752"/>
                    </a:lnTo>
                    <a:lnTo>
                      <a:pt x="156689" y="0"/>
                    </a:lnTo>
                    <a:lnTo>
                      <a:pt x="193639" y="2964"/>
                    </a:lnTo>
                    <a:lnTo>
                      <a:pt x="258008" y="26679"/>
                    </a:lnTo>
                    <a:lnTo>
                      <a:pt x="308086" y="72892"/>
                    </a:lnTo>
                    <a:lnTo>
                      <a:pt x="334342" y="134298"/>
                    </a:lnTo>
                    <a:lnTo>
                      <a:pt x="337941" y="170241"/>
                    </a:lnTo>
                    <a:lnTo>
                      <a:pt x="336883" y="188239"/>
                    </a:lnTo>
                    <a:lnTo>
                      <a:pt x="321002" y="239693"/>
                    </a:lnTo>
                    <a:lnTo>
                      <a:pt x="291781" y="284476"/>
                    </a:lnTo>
                    <a:lnTo>
                      <a:pt x="251550" y="325237"/>
                    </a:lnTo>
                    <a:lnTo>
                      <a:pt x="212589" y="359963"/>
                    </a:lnTo>
                    <a:lnTo>
                      <a:pt x="195862" y="374679"/>
                    </a:lnTo>
                    <a:lnTo>
                      <a:pt x="176170" y="392571"/>
                    </a:lnTo>
                    <a:lnTo>
                      <a:pt x="153513" y="413639"/>
                    </a:lnTo>
                    <a:lnTo>
                      <a:pt x="127892" y="437884"/>
                    </a:lnTo>
                    <a:lnTo>
                      <a:pt x="77921" y="485314"/>
                    </a:lnTo>
                    <a:lnTo>
                      <a:pt x="142291" y="486161"/>
                    </a:lnTo>
                    <a:lnTo>
                      <a:pt x="200997" y="485897"/>
                    </a:lnTo>
                    <a:lnTo>
                      <a:pt x="244139" y="485103"/>
                    </a:lnTo>
                    <a:lnTo>
                      <a:pt x="283735" y="481926"/>
                    </a:lnTo>
                    <a:lnTo>
                      <a:pt x="297393" y="438890"/>
                    </a:lnTo>
                    <a:lnTo>
                      <a:pt x="304062" y="406546"/>
                    </a:lnTo>
                    <a:lnTo>
                      <a:pt x="304062" y="404005"/>
                    </a:lnTo>
                    <a:lnTo>
                      <a:pt x="337941" y="404005"/>
                    </a:lnTo>
                    <a:lnTo>
                      <a:pt x="337941" y="406546"/>
                    </a:lnTo>
                    <a:lnTo>
                      <a:pt x="336935" y="412316"/>
                    </a:lnTo>
                    <a:lnTo>
                      <a:pt x="334765" y="427085"/>
                    </a:lnTo>
                    <a:lnTo>
                      <a:pt x="331430" y="450853"/>
                    </a:lnTo>
                    <a:lnTo>
                      <a:pt x="326931" y="483620"/>
                    </a:lnTo>
                    <a:lnTo>
                      <a:pt x="322325" y="516441"/>
                    </a:lnTo>
                    <a:lnTo>
                      <a:pt x="318673" y="540368"/>
                    </a:lnTo>
                    <a:lnTo>
                      <a:pt x="315973" y="555401"/>
                    </a:lnTo>
                    <a:lnTo>
                      <a:pt x="314226" y="561542"/>
                    </a:lnTo>
                    <a:lnTo>
                      <a:pt x="314226" y="564083"/>
                    </a:lnTo>
                    <a:lnTo>
                      <a:pt x="0" y="564083"/>
                    </a:lnTo>
                    <a:lnTo>
                      <a:pt x="0" y="547990"/>
                    </a:lnTo>
                    <a:lnTo>
                      <a:pt x="0" y="537827"/>
                    </a:lnTo>
                    <a:lnTo>
                      <a:pt x="0" y="533874"/>
                    </a:lnTo>
                    <a:lnTo>
                      <a:pt x="1693" y="529639"/>
                    </a:lnTo>
                    <a:lnTo>
                      <a:pt x="30490" y="495478"/>
                    </a:lnTo>
                    <a:lnTo>
                      <a:pt x="42348" y="482350"/>
                    </a:lnTo>
                    <a:lnTo>
                      <a:pt x="53359" y="470069"/>
                    </a:lnTo>
                    <a:lnTo>
                      <a:pt x="63522" y="458635"/>
                    </a:lnTo>
                    <a:lnTo>
                      <a:pt x="72839" y="448048"/>
                    </a:lnTo>
                    <a:lnTo>
                      <a:pt x="77497" y="442913"/>
                    </a:lnTo>
                    <a:lnTo>
                      <a:pt x="83850" y="435978"/>
                    </a:lnTo>
                    <a:lnTo>
                      <a:pt x="91896" y="427244"/>
                    </a:lnTo>
                    <a:lnTo>
                      <a:pt x="101636" y="416710"/>
                    </a:lnTo>
                    <a:lnTo>
                      <a:pt x="111376" y="406175"/>
                    </a:lnTo>
                    <a:lnTo>
                      <a:pt x="140385" y="374149"/>
                    </a:lnTo>
                    <a:lnTo>
                      <a:pt x="169394" y="340482"/>
                    </a:lnTo>
                    <a:lnTo>
                      <a:pt x="182469" y="323543"/>
                    </a:lnTo>
                    <a:lnTo>
                      <a:pt x="186968" y="317614"/>
                    </a:lnTo>
                    <a:lnTo>
                      <a:pt x="192209" y="310838"/>
                    </a:lnTo>
                    <a:lnTo>
                      <a:pt x="198191" y="303215"/>
                    </a:lnTo>
                    <a:lnTo>
                      <a:pt x="204067" y="295487"/>
                    </a:lnTo>
                    <a:lnTo>
                      <a:pt x="208990" y="288393"/>
                    </a:lnTo>
                    <a:lnTo>
                      <a:pt x="212960" y="281935"/>
                    </a:lnTo>
                    <a:lnTo>
                      <a:pt x="215977" y="276112"/>
                    </a:lnTo>
                    <a:lnTo>
                      <a:pt x="218677" y="270448"/>
                    </a:lnTo>
                    <a:lnTo>
                      <a:pt x="221694" y="264466"/>
                    </a:lnTo>
                    <a:lnTo>
                      <a:pt x="225029" y="258167"/>
                    </a:lnTo>
                    <a:lnTo>
                      <a:pt x="228682" y="251550"/>
                    </a:lnTo>
                    <a:lnTo>
                      <a:pt x="232229" y="244774"/>
                    </a:lnTo>
                    <a:lnTo>
                      <a:pt x="244298" y="205072"/>
                    </a:lnTo>
                    <a:lnTo>
                      <a:pt x="248162" y="171088"/>
                    </a:lnTo>
                    <a:lnTo>
                      <a:pt x="246362" y="145308"/>
                    </a:lnTo>
                    <a:lnTo>
                      <a:pt x="231964" y="99148"/>
                    </a:lnTo>
                    <a:lnTo>
                      <a:pt x="203431" y="61722"/>
                    </a:lnTo>
                    <a:lnTo>
                      <a:pt x="162353" y="42242"/>
                    </a:lnTo>
                    <a:lnTo>
                      <a:pt x="137209" y="39807"/>
                    </a:lnTo>
                    <a:lnTo>
                      <a:pt x="123657" y="40707"/>
                    </a:lnTo>
                    <a:lnTo>
                      <a:pt x="78291" y="61352"/>
                    </a:lnTo>
                    <a:lnTo>
                      <a:pt x="52794" y="91190"/>
                    </a:lnTo>
                    <a:lnTo>
                      <a:pt x="49971" y="96554"/>
                    </a:lnTo>
                    <a:lnTo>
                      <a:pt x="49971" y="98248"/>
                    </a:lnTo>
                    <a:lnTo>
                      <a:pt x="49971" y="98813"/>
                    </a:lnTo>
                    <a:lnTo>
                      <a:pt x="51383" y="99095"/>
                    </a:lnTo>
                    <a:lnTo>
                      <a:pt x="54206" y="99095"/>
                    </a:lnTo>
                    <a:lnTo>
                      <a:pt x="61881" y="99836"/>
                    </a:lnTo>
                    <a:lnTo>
                      <a:pt x="97613" y="126622"/>
                    </a:lnTo>
                    <a:lnTo>
                      <a:pt x="101636" y="149914"/>
                    </a:lnTo>
                    <a:lnTo>
                      <a:pt x="100789" y="160077"/>
                    </a:lnTo>
                    <a:lnTo>
                      <a:pt x="71780" y="196497"/>
                    </a:lnTo>
                    <a:lnTo>
                      <a:pt x="61564" y="199461"/>
                    </a:lnTo>
                    <a:lnTo>
                      <a:pt x="49971" y="20073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00" name="object 19">
              <a:extLst>
                <a:ext uri="{FF2B5EF4-FFF2-40B4-BE49-F238E27FC236}">
                  <a16:creationId xmlns:a16="http://schemas.microsoft.com/office/drawing/2014/main" id="{82282B6A-3AFE-FF82-BB7A-B0B6FFF7F580}"/>
                </a:ext>
              </a:extLst>
            </p:cNvPr>
            <p:cNvGrpSpPr/>
            <p:nvPr/>
          </p:nvGrpSpPr>
          <p:grpSpPr>
            <a:xfrm>
              <a:off x="4922491" y="6231065"/>
              <a:ext cx="1068705" cy="848360"/>
              <a:chOff x="4889098" y="962095"/>
              <a:chExt cx="1068705" cy="848360"/>
            </a:xfrm>
          </p:grpSpPr>
          <p:sp>
            <p:nvSpPr>
              <p:cNvPr id="129" name="object 20">
                <a:extLst>
                  <a:ext uri="{FF2B5EF4-FFF2-40B4-BE49-F238E27FC236}">
                    <a16:creationId xmlns:a16="http://schemas.microsoft.com/office/drawing/2014/main" id="{6F026E3C-0D60-37C7-0C2B-CAC5F7D0950B}"/>
                  </a:ext>
                </a:extLst>
              </p:cNvPr>
              <p:cNvSpPr/>
              <p:nvPr/>
            </p:nvSpPr>
            <p:spPr>
              <a:xfrm>
                <a:off x="4889525" y="962939"/>
                <a:ext cx="661670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661670" h="847089">
                    <a:moveTo>
                      <a:pt x="649338" y="0"/>
                    </a:moveTo>
                    <a:lnTo>
                      <a:pt x="637489" y="0"/>
                    </a:lnTo>
                    <a:lnTo>
                      <a:pt x="631837" y="3949"/>
                    </a:lnTo>
                    <a:lnTo>
                      <a:pt x="628446" y="11861"/>
                    </a:lnTo>
                    <a:lnTo>
                      <a:pt x="621512" y="25146"/>
                    </a:lnTo>
                    <a:lnTo>
                      <a:pt x="604097" y="60772"/>
                    </a:lnTo>
                    <a:lnTo>
                      <a:pt x="576200" y="118739"/>
                    </a:lnTo>
                    <a:lnTo>
                      <a:pt x="494202" y="290358"/>
                    </a:lnTo>
                    <a:lnTo>
                      <a:pt x="325130" y="641320"/>
                    </a:lnTo>
                    <a:lnTo>
                      <a:pt x="281086" y="731522"/>
                    </a:lnTo>
                    <a:lnTo>
                      <a:pt x="275259" y="742797"/>
                    </a:lnTo>
                    <a:lnTo>
                      <a:pt x="203263" y="586104"/>
                    </a:lnTo>
                    <a:lnTo>
                      <a:pt x="177012" y="527672"/>
                    </a:lnTo>
                    <a:lnTo>
                      <a:pt x="126758" y="418973"/>
                    </a:lnTo>
                    <a:lnTo>
                      <a:pt x="122809" y="414172"/>
                    </a:lnTo>
                    <a:lnTo>
                      <a:pt x="116878" y="414172"/>
                    </a:lnTo>
                    <a:lnTo>
                      <a:pt x="115468" y="414731"/>
                    </a:lnTo>
                    <a:lnTo>
                      <a:pt x="114338" y="415861"/>
                    </a:lnTo>
                    <a:lnTo>
                      <a:pt x="26250" y="482777"/>
                    </a:lnTo>
                    <a:lnTo>
                      <a:pt x="14444" y="491988"/>
                    </a:lnTo>
                    <a:lnTo>
                      <a:pt x="6134" y="499294"/>
                    </a:lnTo>
                    <a:lnTo>
                      <a:pt x="1319" y="504694"/>
                    </a:lnTo>
                    <a:lnTo>
                      <a:pt x="0" y="508190"/>
                    </a:lnTo>
                    <a:lnTo>
                      <a:pt x="558" y="511568"/>
                    </a:lnTo>
                    <a:lnTo>
                      <a:pt x="3098" y="515531"/>
                    </a:lnTo>
                    <a:lnTo>
                      <a:pt x="12141" y="524560"/>
                    </a:lnTo>
                    <a:lnTo>
                      <a:pt x="16090" y="526821"/>
                    </a:lnTo>
                    <a:lnTo>
                      <a:pt x="19481" y="526821"/>
                    </a:lnTo>
                    <a:lnTo>
                      <a:pt x="20599" y="526821"/>
                    </a:lnTo>
                    <a:lnTo>
                      <a:pt x="25692" y="523430"/>
                    </a:lnTo>
                    <a:lnTo>
                      <a:pt x="34721" y="516661"/>
                    </a:lnTo>
                    <a:lnTo>
                      <a:pt x="60972" y="496328"/>
                    </a:lnTo>
                    <a:lnTo>
                      <a:pt x="74523" y="487006"/>
                    </a:lnTo>
                    <a:lnTo>
                      <a:pt x="191519" y="742794"/>
                    </a:lnTo>
                    <a:lnTo>
                      <a:pt x="233019" y="832577"/>
                    </a:lnTo>
                    <a:lnTo>
                      <a:pt x="243928" y="846975"/>
                    </a:lnTo>
                    <a:lnTo>
                      <a:pt x="257479" y="846975"/>
                    </a:lnTo>
                    <a:lnTo>
                      <a:pt x="262839" y="844994"/>
                    </a:lnTo>
                    <a:lnTo>
                      <a:pt x="265099" y="841044"/>
                    </a:lnTo>
                    <a:lnTo>
                      <a:pt x="464134" y="429412"/>
                    </a:lnTo>
                    <a:lnTo>
                      <a:pt x="661479" y="20332"/>
                    </a:lnTo>
                    <a:lnTo>
                      <a:pt x="661479" y="15252"/>
                    </a:lnTo>
                    <a:lnTo>
                      <a:pt x="660349" y="11861"/>
                    </a:lnTo>
                    <a:lnTo>
                      <a:pt x="658380" y="8470"/>
                    </a:lnTo>
                    <a:lnTo>
                      <a:pt x="652729" y="1701"/>
                    </a:lnTo>
                    <a:lnTo>
                      <a:pt x="64933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0" name="object 21">
                <a:extLst>
                  <a:ext uri="{FF2B5EF4-FFF2-40B4-BE49-F238E27FC236}">
                    <a16:creationId xmlns:a16="http://schemas.microsoft.com/office/drawing/2014/main" id="{C268D5D7-7029-B6EE-13D9-5BA73E17D573}"/>
                  </a:ext>
                </a:extLst>
              </p:cNvPr>
              <p:cNvSpPr/>
              <p:nvPr/>
            </p:nvSpPr>
            <p:spPr>
              <a:xfrm>
                <a:off x="4889521" y="962945"/>
                <a:ext cx="661670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661670" h="847089">
                    <a:moveTo>
                      <a:pt x="19480" y="526816"/>
                    </a:moveTo>
                    <a:lnTo>
                      <a:pt x="16092" y="526816"/>
                    </a:lnTo>
                    <a:lnTo>
                      <a:pt x="12139" y="524557"/>
                    </a:lnTo>
                    <a:lnTo>
                      <a:pt x="7622" y="520040"/>
                    </a:lnTo>
                    <a:lnTo>
                      <a:pt x="3105" y="515523"/>
                    </a:lnTo>
                    <a:lnTo>
                      <a:pt x="564" y="511571"/>
                    </a:lnTo>
                    <a:lnTo>
                      <a:pt x="0" y="508183"/>
                    </a:lnTo>
                    <a:lnTo>
                      <a:pt x="1323" y="504689"/>
                    </a:lnTo>
                    <a:lnTo>
                      <a:pt x="6140" y="499289"/>
                    </a:lnTo>
                    <a:lnTo>
                      <a:pt x="14451" y="491984"/>
                    </a:lnTo>
                    <a:lnTo>
                      <a:pt x="26256" y="482773"/>
                    </a:lnTo>
                    <a:lnTo>
                      <a:pt x="39913" y="472504"/>
                    </a:lnTo>
                    <a:lnTo>
                      <a:pt x="53782" y="462023"/>
                    </a:lnTo>
                    <a:lnTo>
                      <a:pt x="67863" y="451330"/>
                    </a:lnTo>
                    <a:lnTo>
                      <a:pt x="82156" y="440425"/>
                    </a:lnTo>
                    <a:lnTo>
                      <a:pt x="94966" y="430632"/>
                    </a:lnTo>
                    <a:lnTo>
                      <a:pt x="104601" y="423274"/>
                    </a:lnTo>
                    <a:lnTo>
                      <a:pt x="111059" y="418351"/>
                    </a:lnTo>
                    <a:lnTo>
                      <a:pt x="114341" y="415863"/>
                    </a:lnTo>
                    <a:lnTo>
                      <a:pt x="115470" y="414734"/>
                    </a:lnTo>
                    <a:lnTo>
                      <a:pt x="116882" y="414169"/>
                    </a:lnTo>
                    <a:lnTo>
                      <a:pt x="118576" y="414169"/>
                    </a:lnTo>
                    <a:lnTo>
                      <a:pt x="119423" y="414169"/>
                    </a:lnTo>
                    <a:lnTo>
                      <a:pt x="122810" y="414169"/>
                    </a:lnTo>
                    <a:lnTo>
                      <a:pt x="126763" y="418969"/>
                    </a:lnTo>
                    <a:lnTo>
                      <a:pt x="146102" y="460540"/>
                    </a:lnTo>
                    <a:lnTo>
                      <a:pt x="177017" y="527663"/>
                    </a:lnTo>
                    <a:lnTo>
                      <a:pt x="184692" y="544973"/>
                    </a:lnTo>
                    <a:lnTo>
                      <a:pt x="191627" y="560483"/>
                    </a:lnTo>
                    <a:lnTo>
                      <a:pt x="197820" y="574194"/>
                    </a:lnTo>
                    <a:lnTo>
                      <a:pt x="203273" y="586104"/>
                    </a:lnTo>
                    <a:lnTo>
                      <a:pt x="275265" y="742794"/>
                    </a:lnTo>
                    <a:lnTo>
                      <a:pt x="281088" y="731519"/>
                    </a:lnTo>
                    <a:lnTo>
                      <a:pt x="325131" y="641316"/>
                    </a:lnTo>
                    <a:lnTo>
                      <a:pt x="363350" y="562389"/>
                    </a:lnTo>
                    <a:lnTo>
                      <a:pt x="385160" y="517248"/>
                    </a:lnTo>
                    <a:lnTo>
                      <a:pt x="406970" y="472028"/>
                    </a:lnTo>
                    <a:lnTo>
                      <a:pt x="428779" y="426728"/>
                    </a:lnTo>
                    <a:lnTo>
                      <a:pt x="450589" y="381349"/>
                    </a:lnTo>
                    <a:lnTo>
                      <a:pt x="472398" y="335890"/>
                    </a:lnTo>
                    <a:lnTo>
                      <a:pt x="494208" y="290352"/>
                    </a:lnTo>
                    <a:lnTo>
                      <a:pt x="516017" y="244735"/>
                    </a:lnTo>
                    <a:lnTo>
                      <a:pt x="537827" y="199038"/>
                    </a:lnTo>
                    <a:lnTo>
                      <a:pt x="576205" y="118734"/>
                    </a:lnTo>
                    <a:lnTo>
                      <a:pt x="604102" y="60770"/>
                    </a:lnTo>
                    <a:lnTo>
                      <a:pt x="621518" y="25144"/>
                    </a:lnTo>
                    <a:lnTo>
                      <a:pt x="628453" y="11857"/>
                    </a:lnTo>
                    <a:lnTo>
                      <a:pt x="631841" y="3952"/>
                    </a:lnTo>
                    <a:lnTo>
                      <a:pt x="637487" y="0"/>
                    </a:lnTo>
                    <a:lnTo>
                      <a:pt x="645392" y="0"/>
                    </a:lnTo>
                    <a:lnTo>
                      <a:pt x="649345" y="0"/>
                    </a:lnTo>
                    <a:lnTo>
                      <a:pt x="652733" y="1693"/>
                    </a:lnTo>
                    <a:lnTo>
                      <a:pt x="655556" y="5081"/>
                    </a:lnTo>
                    <a:lnTo>
                      <a:pt x="658379" y="8469"/>
                    </a:lnTo>
                    <a:lnTo>
                      <a:pt x="660356" y="11857"/>
                    </a:lnTo>
                    <a:lnTo>
                      <a:pt x="661485" y="15245"/>
                    </a:lnTo>
                    <a:lnTo>
                      <a:pt x="661485" y="20327"/>
                    </a:lnTo>
                    <a:lnTo>
                      <a:pt x="464140" y="429414"/>
                    </a:lnTo>
                    <a:lnTo>
                      <a:pt x="265102" y="841043"/>
                    </a:lnTo>
                    <a:lnTo>
                      <a:pt x="262843" y="844995"/>
                    </a:lnTo>
                    <a:lnTo>
                      <a:pt x="257479" y="846971"/>
                    </a:lnTo>
                    <a:lnTo>
                      <a:pt x="249009" y="846971"/>
                    </a:lnTo>
                    <a:lnTo>
                      <a:pt x="243927" y="846971"/>
                    </a:lnTo>
                    <a:lnTo>
                      <a:pt x="217248" y="798694"/>
                    </a:lnTo>
                    <a:lnTo>
                      <a:pt x="191521" y="742794"/>
                    </a:lnTo>
                    <a:lnTo>
                      <a:pt x="155842" y="664872"/>
                    </a:lnTo>
                    <a:lnTo>
                      <a:pt x="74533" y="487008"/>
                    </a:lnTo>
                    <a:lnTo>
                      <a:pt x="60981" y="496325"/>
                    </a:lnTo>
                    <a:lnTo>
                      <a:pt x="25691" y="523428"/>
                    </a:lnTo>
                    <a:lnTo>
                      <a:pt x="20609" y="526816"/>
                    </a:lnTo>
                    <a:lnTo>
                      <a:pt x="19480" y="526816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1" name="object 22">
                <a:extLst>
                  <a:ext uri="{FF2B5EF4-FFF2-40B4-BE49-F238E27FC236}">
                    <a16:creationId xmlns:a16="http://schemas.microsoft.com/office/drawing/2014/main" id="{19526779-16BE-429D-BF68-4F8F09F2B2D6}"/>
                  </a:ext>
                </a:extLst>
              </p:cNvPr>
              <p:cNvSpPr/>
              <p:nvPr/>
            </p:nvSpPr>
            <p:spPr>
              <a:xfrm>
                <a:off x="5534063" y="962100"/>
                <a:ext cx="423545" cy="725170"/>
              </a:xfrm>
              <a:custGeom>
                <a:avLst/>
                <a:gdLst/>
                <a:ahLst/>
                <a:cxnLst/>
                <a:rect l="l" t="t" r="r" b="b"/>
                <a:pathLst>
                  <a:path w="423545" h="725169">
                    <a:moveTo>
                      <a:pt x="380288" y="331165"/>
                    </a:moveTo>
                    <a:lnTo>
                      <a:pt x="366737" y="262775"/>
                    </a:lnTo>
                    <a:lnTo>
                      <a:pt x="327787" y="208343"/>
                    </a:lnTo>
                    <a:lnTo>
                      <a:pt x="269760" y="172783"/>
                    </a:lnTo>
                    <a:lnTo>
                      <a:pt x="199047" y="160921"/>
                    </a:lnTo>
                    <a:lnTo>
                      <a:pt x="166954" y="163677"/>
                    </a:lnTo>
                    <a:lnTo>
                      <a:pt x="111048" y="185699"/>
                    </a:lnTo>
                    <a:lnTo>
                      <a:pt x="67589" y="228003"/>
                    </a:lnTo>
                    <a:lnTo>
                      <a:pt x="45148" y="280085"/>
                    </a:lnTo>
                    <a:lnTo>
                      <a:pt x="42354" y="309143"/>
                    </a:lnTo>
                    <a:lnTo>
                      <a:pt x="43192" y="319735"/>
                    </a:lnTo>
                    <a:lnTo>
                      <a:pt x="63258" y="353072"/>
                    </a:lnTo>
                    <a:lnTo>
                      <a:pt x="92329" y="361645"/>
                    </a:lnTo>
                    <a:lnTo>
                      <a:pt x="103911" y="360387"/>
                    </a:lnTo>
                    <a:lnTo>
                      <a:pt x="136359" y="338785"/>
                    </a:lnTo>
                    <a:lnTo>
                      <a:pt x="142976" y="298234"/>
                    </a:lnTo>
                    <a:lnTo>
                      <a:pt x="119900" y="266687"/>
                    </a:lnTo>
                    <a:lnTo>
                      <a:pt x="93738" y="260007"/>
                    </a:lnTo>
                    <a:lnTo>
                      <a:pt x="92329" y="259727"/>
                    </a:lnTo>
                    <a:lnTo>
                      <a:pt x="92329" y="257479"/>
                    </a:lnTo>
                    <a:lnTo>
                      <a:pt x="95148" y="252107"/>
                    </a:lnTo>
                    <a:lnTo>
                      <a:pt x="120637" y="222275"/>
                    </a:lnTo>
                    <a:lnTo>
                      <a:pt x="166001" y="201625"/>
                    </a:lnTo>
                    <a:lnTo>
                      <a:pt x="179565" y="200723"/>
                    </a:lnTo>
                    <a:lnTo>
                      <a:pt x="204698" y="203161"/>
                    </a:lnTo>
                    <a:lnTo>
                      <a:pt x="245783" y="222643"/>
                    </a:lnTo>
                    <a:lnTo>
                      <a:pt x="274307" y="260070"/>
                    </a:lnTo>
                    <a:lnTo>
                      <a:pt x="288709" y="306235"/>
                    </a:lnTo>
                    <a:lnTo>
                      <a:pt x="290512" y="332003"/>
                    </a:lnTo>
                    <a:lnTo>
                      <a:pt x="290347" y="339788"/>
                    </a:lnTo>
                    <a:lnTo>
                      <a:pt x="282041" y="385368"/>
                    </a:lnTo>
                    <a:lnTo>
                      <a:pt x="267373" y="419087"/>
                    </a:lnTo>
                    <a:lnTo>
                      <a:pt x="255308" y="442861"/>
                    </a:lnTo>
                    <a:lnTo>
                      <a:pt x="217030" y="494842"/>
                    </a:lnTo>
                    <a:lnTo>
                      <a:pt x="177165" y="541375"/>
                    </a:lnTo>
                    <a:lnTo>
                      <a:pt x="126199" y="596900"/>
                    </a:lnTo>
                    <a:lnTo>
                      <a:pt x="72847" y="656399"/>
                    </a:lnTo>
                    <a:lnTo>
                      <a:pt x="50927" y="681647"/>
                    </a:lnTo>
                    <a:lnTo>
                      <a:pt x="44043" y="690562"/>
                    </a:lnTo>
                    <a:lnTo>
                      <a:pt x="42354" y="694791"/>
                    </a:lnTo>
                    <a:lnTo>
                      <a:pt x="42354" y="725004"/>
                    </a:lnTo>
                    <a:lnTo>
                      <a:pt x="356577" y="725004"/>
                    </a:lnTo>
                    <a:lnTo>
                      <a:pt x="356577" y="722464"/>
                    </a:lnTo>
                    <a:lnTo>
                      <a:pt x="358317" y="716330"/>
                    </a:lnTo>
                    <a:lnTo>
                      <a:pt x="361022" y="701294"/>
                    </a:lnTo>
                    <a:lnTo>
                      <a:pt x="364667" y="677367"/>
                    </a:lnTo>
                    <a:lnTo>
                      <a:pt x="377113" y="588010"/>
                    </a:lnTo>
                    <a:lnTo>
                      <a:pt x="380288" y="567461"/>
                    </a:lnTo>
                    <a:lnTo>
                      <a:pt x="380288" y="564921"/>
                    </a:lnTo>
                    <a:lnTo>
                      <a:pt x="346417" y="564921"/>
                    </a:lnTo>
                    <a:lnTo>
                      <a:pt x="346417" y="567461"/>
                    </a:lnTo>
                    <a:lnTo>
                      <a:pt x="339737" y="599808"/>
                    </a:lnTo>
                    <a:lnTo>
                      <a:pt x="329577" y="637501"/>
                    </a:lnTo>
                    <a:lnTo>
                      <a:pt x="286486" y="646023"/>
                    </a:lnTo>
                    <a:lnTo>
                      <a:pt x="243344" y="646823"/>
                    </a:lnTo>
                    <a:lnTo>
                      <a:pt x="184645" y="647077"/>
                    </a:lnTo>
                    <a:lnTo>
                      <a:pt x="120269" y="646239"/>
                    </a:lnTo>
                    <a:lnTo>
                      <a:pt x="195859" y="574573"/>
                    </a:lnTo>
                    <a:lnTo>
                      <a:pt x="218516" y="553504"/>
                    </a:lnTo>
                    <a:lnTo>
                      <a:pt x="238213" y="535609"/>
                    </a:lnTo>
                    <a:lnTo>
                      <a:pt x="275691" y="502678"/>
                    </a:lnTo>
                    <a:lnTo>
                      <a:pt x="293903" y="486156"/>
                    </a:lnTo>
                    <a:lnTo>
                      <a:pt x="322694" y="458203"/>
                    </a:lnTo>
                    <a:lnTo>
                      <a:pt x="354457" y="416598"/>
                    </a:lnTo>
                    <a:lnTo>
                      <a:pt x="376047" y="366737"/>
                    </a:lnTo>
                    <a:lnTo>
                      <a:pt x="379222" y="349161"/>
                    </a:lnTo>
                    <a:lnTo>
                      <a:pt x="380288" y="331165"/>
                    </a:lnTo>
                    <a:close/>
                  </a:path>
                  <a:path w="423545" h="725169">
                    <a:moveTo>
                      <a:pt x="423481" y="0"/>
                    </a:moveTo>
                    <a:lnTo>
                      <a:pt x="0" y="0"/>
                    </a:lnTo>
                    <a:lnTo>
                      <a:pt x="0" y="50812"/>
                    </a:lnTo>
                    <a:lnTo>
                      <a:pt x="423481" y="50812"/>
                    </a:lnTo>
                    <a:lnTo>
                      <a:pt x="42348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2" name="object 23">
                <a:extLst>
                  <a:ext uri="{FF2B5EF4-FFF2-40B4-BE49-F238E27FC236}">
                    <a16:creationId xmlns:a16="http://schemas.microsoft.com/office/drawing/2014/main" id="{BDC3056F-BC50-F6CA-4857-C40154F209DA}"/>
                  </a:ext>
                </a:extLst>
              </p:cNvPr>
              <p:cNvSpPr/>
              <p:nvPr/>
            </p:nvSpPr>
            <p:spPr>
              <a:xfrm>
                <a:off x="5576411" y="1123022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49971" y="200732"/>
                    </a:moveTo>
                    <a:lnTo>
                      <a:pt x="13551" y="185486"/>
                    </a:lnTo>
                    <a:lnTo>
                      <a:pt x="0" y="148220"/>
                    </a:lnTo>
                    <a:lnTo>
                      <a:pt x="2805" y="119158"/>
                    </a:lnTo>
                    <a:lnTo>
                      <a:pt x="25250" y="67069"/>
                    </a:lnTo>
                    <a:lnTo>
                      <a:pt x="68710" y="24773"/>
                    </a:lnTo>
                    <a:lnTo>
                      <a:pt x="124610" y="2752"/>
                    </a:lnTo>
                    <a:lnTo>
                      <a:pt x="156689" y="0"/>
                    </a:lnTo>
                    <a:lnTo>
                      <a:pt x="193639" y="2964"/>
                    </a:lnTo>
                    <a:lnTo>
                      <a:pt x="258008" y="26679"/>
                    </a:lnTo>
                    <a:lnTo>
                      <a:pt x="308086" y="72892"/>
                    </a:lnTo>
                    <a:lnTo>
                      <a:pt x="334342" y="134298"/>
                    </a:lnTo>
                    <a:lnTo>
                      <a:pt x="337941" y="170241"/>
                    </a:lnTo>
                    <a:lnTo>
                      <a:pt x="336883" y="188239"/>
                    </a:lnTo>
                    <a:lnTo>
                      <a:pt x="321002" y="239693"/>
                    </a:lnTo>
                    <a:lnTo>
                      <a:pt x="291781" y="284476"/>
                    </a:lnTo>
                    <a:lnTo>
                      <a:pt x="251550" y="325237"/>
                    </a:lnTo>
                    <a:lnTo>
                      <a:pt x="212589" y="359963"/>
                    </a:lnTo>
                    <a:lnTo>
                      <a:pt x="195862" y="374679"/>
                    </a:lnTo>
                    <a:lnTo>
                      <a:pt x="176170" y="392571"/>
                    </a:lnTo>
                    <a:lnTo>
                      <a:pt x="153513" y="413639"/>
                    </a:lnTo>
                    <a:lnTo>
                      <a:pt x="127892" y="437884"/>
                    </a:lnTo>
                    <a:lnTo>
                      <a:pt x="77921" y="485314"/>
                    </a:lnTo>
                    <a:lnTo>
                      <a:pt x="142291" y="486161"/>
                    </a:lnTo>
                    <a:lnTo>
                      <a:pt x="200997" y="485897"/>
                    </a:lnTo>
                    <a:lnTo>
                      <a:pt x="244139" y="485103"/>
                    </a:lnTo>
                    <a:lnTo>
                      <a:pt x="283735" y="481926"/>
                    </a:lnTo>
                    <a:lnTo>
                      <a:pt x="297393" y="438890"/>
                    </a:lnTo>
                    <a:lnTo>
                      <a:pt x="304062" y="406546"/>
                    </a:lnTo>
                    <a:lnTo>
                      <a:pt x="304062" y="404005"/>
                    </a:lnTo>
                    <a:lnTo>
                      <a:pt x="337941" y="404005"/>
                    </a:lnTo>
                    <a:lnTo>
                      <a:pt x="337941" y="406546"/>
                    </a:lnTo>
                    <a:lnTo>
                      <a:pt x="336935" y="412316"/>
                    </a:lnTo>
                    <a:lnTo>
                      <a:pt x="334765" y="427085"/>
                    </a:lnTo>
                    <a:lnTo>
                      <a:pt x="331430" y="450853"/>
                    </a:lnTo>
                    <a:lnTo>
                      <a:pt x="326931" y="483620"/>
                    </a:lnTo>
                    <a:lnTo>
                      <a:pt x="322325" y="516441"/>
                    </a:lnTo>
                    <a:lnTo>
                      <a:pt x="318673" y="540368"/>
                    </a:lnTo>
                    <a:lnTo>
                      <a:pt x="315973" y="555401"/>
                    </a:lnTo>
                    <a:lnTo>
                      <a:pt x="314226" y="561542"/>
                    </a:lnTo>
                    <a:lnTo>
                      <a:pt x="314226" y="564083"/>
                    </a:lnTo>
                    <a:lnTo>
                      <a:pt x="0" y="564083"/>
                    </a:lnTo>
                    <a:lnTo>
                      <a:pt x="0" y="547990"/>
                    </a:lnTo>
                    <a:lnTo>
                      <a:pt x="0" y="537827"/>
                    </a:lnTo>
                    <a:lnTo>
                      <a:pt x="0" y="533874"/>
                    </a:lnTo>
                    <a:lnTo>
                      <a:pt x="1693" y="529639"/>
                    </a:lnTo>
                    <a:lnTo>
                      <a:pt x="30490" y="495478"/>
                    </a:lnTo>
                    <a:lnTo>
                      <a:pt x="42348" y="482350"/>
                    </a:lnTo>
                    <a:lnTo>
                      <a:pt x="53359" y="470069"/>
                    </a:lnTo>
                    <a:lnTo>
                      <a:pt x="63522" y="458635"/>
                    </a:lnTo>
                    <a:lnTo>
                      <a:pt x="72839" y="448048"/>
                    </a:lnTo>
                    <a:lnTo>
                      <a:pt x="77497" y="442913"/>
                    </a:lnTo>
                    <a:lnTo>
                      <a:pt x="83850" y="435978"/>
                    </a:lnTo>
                    <a:lnTo>
                      <a:pt x="91896" y="427244"/>
                    </a:lnTo>
                    <a:lnTo>
                      <a:pt x="101636" y="416710"/>
                    </a:lnTo>
                    <a:lnTo>
                      <a:pt x="111376" y="406175"/>
                    </a:lnTo>
                    <a:lnTo>
                      <a:pt x="140385" y="374149"/>
                    </a:lnTo>
                    <a:lnTo>
                      <a:pt x="169394" y="340482"/>
                    </a:lnTo>
                    <a:lnTo>
                      <a:pt x="182469" y="323543"/>
                    </a:lnTo>
                    <a:lnTo>
                      <a:pt x="186968" y="317614"/>
                    </a:lnTo>
                    <a:lnTo>
                      <a:pt x="192209" y="310838"/>
                    </a:lnTo>
                    <a:lnTo>
                      <a:pt x="198191" y="303215"/>
                    </a:lnTo>
                    <a:lnTo>
                      <a:pt x="204067" y="295487"/>
                    </a:lnTo>
                    <a:lnTo>
                      <a:pt x="208990" y="288393"/>
                    </a:lnTo>
                    <a:lnTo>
                      <a:pt x="212960" y="281935"/>
                    </a:lnTo>
                    <a:lnTo>
                      <a:pt x="215977" y="276112"/>
                    </a:lnTo>
                    <a:lnTo>
                      <a:pt x="218677" y="270448"/>
                    </a:lnTo>
                    <a:lnTo>
                      <a:pt x="221694" y="264466"/>
                    </a:lnTo>
                    <a:lnTo>
                      <a:pt x="225029" y="258167"/>
                    </a:lnTo>
                    <a:lnTo>
                      <a:pt x="228682" y="251550"/>
                    </a:lnTo>
                    <a:lnTo>
                      <a:pt x="232229" y="244774"/>
                    </a:lnTo>
                    <a:lnTo>
                      <a:pt x="244298" y="205072"/>
                    </a:lnTo>
                    <a:lnTo>
                      <a:pt x="248162" y="171088"/>
                    </a:lnTo>
                    <a:lnTo>
                      <a:pt x="246362" y="145308"/>
                    </a:lnTo>
                    <a:lnTo>
                      <a:pt x="231964" y="99148"/>
                    </a:lnTo>
                    <a:lnTo>
                      <a:pt x="203431" y="61722"/>
                    </a:lnTo>
                    <a:lnTo>
                      <a:pt x="162353" y="42242"/>
                    </a:lnTo>
                    <a:lnTo>
                      <a:pt x="137209" y="39807"/>
                    </a:lnTo>
                    <a:lnTo>
                      <a:pt x="123657" y="40707"/>
                    </a:lnTo>
                    <a:lnTo>
                      <a:pt x="78291" y="61352"/>
                    </a:lnTo>
                    <a:lnTo>
                      <a:pt x="52794" y="91190"/>
                    </a:lnTo>
                    <a:lnTo>
                      <a:pt x="49971" y="96554"/>
                    </a:lnTo>
                    <a:lnTo>
                      <a:pt x="49971" y="98248"/>
                    </a:lnTo>
                    <a:lnTo>
                      <a:pt x="49971" y="98813"/>
                    </a:lnTo>
                    <a:lnTo>
                      <a:pt x="51383" y="99095"/>
                    </a:lnTo>
                    <a:lnTo>
                      <a:pt x="54206" y="99095"/>
                    </a:lnTo>
                    <a:lnTo>
                      <a:pt x="61881" y="99836"/>
                    </a:lnTo>
                    <a:lnTo>
                      <a:pt x="97613" y="126622"/>
                    </a:lnTo>
                    <a:lnTo>
                      <a:pt x="101636" y="149914"/>
                    </a:lnTo>
                    <a:lnTo>
                      <a:pt x="100789" y="160077"/>
                    </a:lnTo>
                    <a:lnTo>
                      <a:pt x="71780" y="196497"/>
                    </a:lnTo>
                    <a:lnTo>
                      <a:pt x="61564" y="199461"/>
                    </a:lnTo>
                    <a:lnTo>
                      <a:pt x="49971" y="20073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01" name="object 24">
              <a:extLst>
                <a:ext uri="{FF2B5EF4-FFF2-40B4-BE49-F238E27FC236}">
                  <a16:creationId xmlns:a16="http://schemas.microsoft.com/office/drawing/2014/main" id="{E6F476AA-1E80-0558-FDAF-920781B28D84}"/>
                </a:ext>
              </a:extLst>
            </p:cNvPr>
            <p:cNvGrpSpPr/>
            <p:nvPr/>
          </p:nvGrpSpPr>
          <p:grpSpPr>
            <a:xfrm>
              <a:off x="5038522" y="7545995"/>
              <a:ext cx="352425" cy="582930"/>
              <a:chOff x="5005129" y="2277025"/>
              <a:chExt cx="352425" cy="582930"/>
            </a:xfrm>
          </p:grpSpPr>
          <p:sp>
            <p:nvSpPr>
              <p:cNvPr id="127" name="object 25">
                <a:extLst>
                  <a:ext uri="{FF2B5EF4-FFF2-40B4-BE49-F238E27FC236}">
                    <a16:creationId xmlns:a16="http://schemas.microsoft.com/office/drawing/2014/main" id="{C8E7FF63-F10C-8AEA-5C17-4059DB4C0DA9}"/>
                  </a:ext>
                </a:extLst>
              </p:cNvPr>
              <p:cNvSpPr/>
              <p:nvPr/>
            </p:nvSpPr>
            <p:spPr>
              <a:xfrm>
                <a:off x="5005552" y="2277492"/>
                <a:ext cx="351790" cy="582295"/>
              </a:xfrm>
              <a:custGeom>
                <a:avLst/>
                <a:gdLst/>
                <a:ahLst/>
                <a:cxnLst/>
                <a:rect l="l" t="t" r="r" b="b"/>
                <a:pathLst>
                  <a:path w="351789" h="582294">
                    <a:moveTo>
                      <a:pt x="53365" y="399718"/>
                    </a:moveTo>
                    <a:lnTo>
                      <a:pt x="15252" y="414970"/>
                    </a:lnTo>
                    <a:lnTo>
                      <a:pt x="0" y="453083"/>
                    </a:lnTo>
                    <a:lnTo>
                      <a:pt x="3048" y="479613"/>
                    </a:lnTo>
                    <a:lnTo>
                      <a:pt x="3071" y="479812"/>
                    </a:lnTo>
                    <a:lnTo>
                      <a:pt x="27635" y="525971"/>
                    </a:lnTo>
                    <a:lnTo>
                      <a:pt x="74853" y="561335"/>
                    </a:lnTo>
                    <a:lnTo>
                      <a:pt x="133298" y="579546"/>
                    </a:lnTo>
                    <a:lnTo>
                      <a:pt x="166014" y="581823"/>
                    </a:lnTo>
                    <a:lnTo>
                      <a:pt x="204494" y="578699"/>
                    </a:lnTo>
                    <a:lnTo>
                      <a:pt x="239485" y="569328"/>
                    </a:lnTo>
                    <a:lnTo>
                      <a:pt x="270982" y="553710"/>
                    </a:lnTo>
                    <a:lnTo>
                      <a:pt x="281627" y="545399"/>
                    </a:lnTo>
                    <a:lnTo>
                      <a:pt x="166014" y="545399"/>
                    </a:lnTo>
                    <a:lnTo>
                      <a:pt x="136260" y="543018"/>
                    </a:lnTo>
                    <a:lnTo>
                      <a:pt x="108837" y="535873"/>
                    </a:lnTo>
                    <a:lnTo>
                      <a:pt x="83745" y="523963"/>
                    </a:lnTo>
                    <a:lnTo>
                      <a:pt x="60985" y="507287"/>
                    </a:lnTo>
                    <a:lnTo>
                      <a:pt x="64376" y="506436"/>
                    </a:lnTo>
                    <a:lnTo>
                      <a:pt x="66065" y="505305"/>
                    </a:lnTo>
                    <a:lnTo>
                      <a:pt x="68325" y="504467"/>
                    </a:lnTo>
                    <a:lnTo>
                      <a:pt x="73977" y="503337"/>
                    </a:lnTo>
                    <a:lnTo>
                      <a:pt x="76796" y="502207"/>
                    </a:lnTo>
                    <a:lnTo>
                      <a:pt x="101244" y="479812"/>
                    </a:lnTo>
                    <a:lnTo>
                      <a:pt x="101358" y="479613"/>
                    </a:lnTo>
                    <a:lnTo>
                      <a:pt x="103339" y="475105"/>
                    </a:lnTo>
                    <a:lnTo>
                      <a:pt x="106646" y="465148"/>
                    </a:lnTo>
                    <a:lnTo>
                      <a:pt x="106718" y="464932"/>
                    </a:lnTo>
                    <a:lnTo>
                      <a:pt x="107569" y="459293"/>
                    </a:lnTo>
                    <a:lnTo>
                      <a:pt x="107569" y="453083"/>
                    </a:lnTo>
                    <a:lnTo>
                      <a:pt x="92329" y="414970"/>
                    </a:lnTo>
                    <a:lnTo>
                      <a:pt x="64693" y="400670"/>
                    </a:lnTo>
                    <a:lnTo>
                      <a:pt x="53365" y="399718"/>
                    </a:lnTo>
                    <a:close/>
                  </a:path>
                  <a:path w="351789" h="582294">
                    <a:moveTo>
                      <a:pt x="280010" y="32980"/>
                    </a:moveTo>
                    <a:lnTo>
                      <a:pt x="167703" y="32980"/>
                    </a:lnTo>
                    <a:lnTo>
                      <a:pt x="178133" y="33720"/>
                    </a:lnTo>
                    <a:lnTo>
                      <a:pt x="188242" y="35943"/>
                    </a:lnTo>
                    <a:lnTo>
                      <a:pt x="229747" y="70883"/>
                    </a:lnTo>
                    <a:lnTo>
                      <a:pt x="236996" y="109777"/>
                    </a:lnTo>
                    <a:lnTo>
                      <a:pt x="236948" y="122756"/>
                    </a:lnTo>
                    <a:lnTo>
                      <a:pt x="231227" y="173999"/>
                    </a:lnTo>
                    <a:lnTo>
                      <a:pt x="213436" y="213383"/>
                    </a:lnTo>
                    <a:lnTo>
                      <a:pt x="175009" y="245146"/>
                    </a:lnTo>
                    <a:lnTo>
                      <a:pt x="135942" y="252139"/>
                    </a:lnTo>
                    <a:lnTo>
                      <a:pt x="111798" y="253198"/>
                    </a:lnTo>
                    <a:lnTo>
                      <a:pt x="107289" y="253198"/>
                    </a:lnTo>
                    <a:lnTo>
                      <a:pt x="105029" y="258278"/>
                    </a:lnTo>
                    <a:lnTo>
                      <a:pt x="144830" y="284529"/>
                    </a:lnTo>
                    <a:lnTo>
                      <a:pt x="162676" y="285219"/>
                    </a:lnTo>
                    <a:lnTo>
                      <a:pt x="220219" y="307347"/>
                    </a:lnTo>
                    <a:lnTo>
                      <a:pt x="247322" y="361131"/>
                    </a:lnTo>
                    <a:lnTo>
                      <a:pt x="250710" y="398028"/>
                    </a:lnTo>
                    <a:lnTo>
                      <a:pt x="250710" y="414970"/>
                    </a:lnTo>
                    <a:lnTo>
                      <a:pt x="249810" y="441912"/>
                    </a:lnTo>
                    <a:lnTo>
                      <a:pt x="247135" y="464932"/>
                    </a:lnTo>
                    <a:lnTo>
                      <a:pt x="247110" y="465148"/>
                    </a:lnTo>
                    <a:lnTo>
                      <a:pt x="223021" y="520148"/>
                    </a:lnTo>
                    <a:lnTo>
                      <a:pt x="187874" y="542594"/>
                    </a:lnTo>
                    <a:lnTo>
                      <a:pt x="166014" y="545399"/>
                    </a:lnTo>
                    <a:lnTo>
                      <a:pt x="281627" y="545399"/>
                    </a:lnTo>
                    <a:lnTo>
                      <a:pt x="321960" y="505805"/>
                    </a:lnTo>
                    <a:lnTo>
                      <a:pt x="348216" y="447365"/>
                    </a:lnTo>
                    <a:lnTo>
                      <a:pt x="351497" y="414970"/>
                    </a:lnTo>
                    <a:lnTo>
                      <a:pt x="347156" y="379920"/>
                    </a:lnTo>
                    <a:lnTo>
                      <a:pt x="312428" y="320632"/>
                    </a:lnTo>
                    <a:lnTo>
                      <a:pt x="282041" y="296390"/>
                    </a:lnTo>
                    <a:lnTo>
                      <a:pt x="241973" y="275900"/>
                    </a:lnTo>
                    <a:lnTo>
                      <a:pt x="220218" y="269847"/>
                    </a:lnTo>
                    <a:lnTo>
                      <a:pt x="217678" y="269009"/>
                    </a:lnTo>
                    <a:lnTo>
                      <a:pt x="217678" y="268438"/>
                    </a:lnTo>
                    <a:lnTo>
                      <a:pt x="220218" y="266749"/>
                    </a:lnTo>
                    <a:lnTo>
                      <a:pt x="244252" y="256002"/>
                    </a:lnTo>
                    <a:lnTo>
                      <a:pt x="265531" y="242396"/>
                    </a:lnTo>
                    <a:lnTo>
                      <a:pt x="299834" y="206614"/>
                    </a:lnTo>
                    <a:lnTo>
                      <a:pt x="321425" y="164474"/>
                    </a:lnTo>
                    <a:lnTo>
                      <a:pt x="328625" y="121067"/>
                    </a:lnTo>
                    <a:lnTo>
                      <a:pt x="326285" y="101864"/>
                    </a:lnTo>
                    <a:lnTo>
                      <a:pt x="309258" y="63415"/>
                    </a:lnTo>
                    <a:lnTo>
                      <a:pt x="294754" y="45680"/>
                    </a:lnTo>
                    <a:lnTo>
                      <a:pt x="280010" y="32980"/>
                    </a:lnTo>
                    <a:close/>
                  </a:path>
                  <a:path w="351789" h="582294">
                    <a:moveTo>
                      <a:pt x="175217" y="0"/>
                    </a:moveTo>
                    <a:lnTo>
                      <a:pt x="161131" y="0"/>
                    </a:lnTo>
                    <a:lnTo>
                      <a:pt x="134035" y="2223"/>
                    </a:lnTo>
                    <a:lnTo>
                      <a:pt x="84911" y="20435"/>
                    </a:lnTo>
                    <a:lnTo>
                      <a:pt x="45739" y="55216"/>
                    </a:lnTo>
                    <a:lnTo>
                      <a:pt x="25413" y="96717"/>
                    </a:lnTo>
                    <a:lnTo>
                      <a:pt x="22968" y="118527"/>
                    </a:lnTo>
                    <a:lnTo>
                      <a:pt x="22872" y="119378"/>
                    </a:lnTo>
                    <a:lnTo>
                      <a:pt x="36423" y="156640"/>
                    </a:lnTo>
                    <a:lnTo>
                      <a:pt x="71996" y="171041"/>
                    </a:lnTo>
                    <a:lnTo>
                      <a:pt x="84223" y="169767"/>
                    </a:lnTo>
                    <a:lnTo>
                      <a:pt x="119006" y="140330"/>
                    </a:lnTo>
                    <a:lnTo>
                      <a:pt x="121970" y="122756"/>
                    </a:lnTo>
                    <a:lnTo>
                      <a:pt x="123101" y="115415"/>
                    </a:lnTo>
                    <a:lnTo>
                      <a:pt x="122250" y="109777"/>
                    </a:lnTo>
                    <a:lnTo>
                      <a:pt x="116598" y="101864"/>
                    </a:lnTo>
                    <a:lnTo>
                      <a:pt x="114350" y="97635"/>
                    </a:lnTo>
                    <a:lnTo>
                      <a:pt x="110959" y="88593"/>
                    </a:lnTo>
                    <a:lnTo>
                      <a:pt x="108140" y="85494"/>
                    </a:lnTo>
                    <a:lnTo>
                      <a:pt x="100228" y="82103"/>
                    </a:lnTo>
                    <a:lnTo>
                      <a:pt x="96837" y="80135"/>
                    </a:lnTo>
                    <a:lnTo>
                      <a:pt x="91198" y="75614"/>
                    </a:lnTo>
                    <a:lnTo>
                      <a:pt x="88366" y="74204"/>
                    </a:lnTo>
                    <a:lnTo>
                      <a:pt x="82727" y="73074"/>
                    </a:lnTo>
                    <a:lnTo>
                      <a:pt x="80467" y="72502"/>
                    </a:lnTo>
                    <a:lnTo>
                      <a:pt x="78778" y="71943"/>
                    </a:lnTo>
                    <a:lnTo>
                      <a:pt x="76225" y="71943"/>
                    </a:lnTo>
                    <a:lnTo>
                      <a:pt x="85547" y="61783"/>
                    </a:lnTo>
                    <a:lnTo>
                      <a:pt x="129430" y="38225"/>
                    </a:lnTo>
                    <a:lnTo>
                      <a:pt x="167703" y="32980"/>
                    </a:lnTo>
                    <a:lnTo>
                      <a:pt x="280010" y="32980"/>
                    </a:lnTo>
                    <a:lnTo>
                      <a:pt x="276385" y="29857"/>
                    </a:lnTo>
                    <a:lnTo>
                      <a:pt x="228531" y="7412"/>
                    </a:lnTo>
                    <a:lnTo>
                      <a:pt x="185910" y="158"/>
                    </a:lnTo>
                    <a:lnTo>
                      <a:pt x="17521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8" name="object 26">
                <a:extLst>
                  <a:ext uri="{FF2B5EF4-FFF2-40B4-BE49-F238E27FC236}">
                    <a16:creationId xmlns:a16="http://schemas.microsoft.com/office/drawing/2014/main" id="{7B4EAA10-7F08-77BE-EED9-1318D4AE9A94}"/>
                  </a:ext>
                </a:extLst>
              </p:cNvPr>
              <p:cNvSpPr/>
              <p:nvPr/>
            </p:nvSpPr>
            <p:spPr>
              <a:xfrm>
                <a:off x="5005552" y="2277448"/>
                <a:ext cx="351790" cy="582295"/>
              </a:xfrm>
              <a:custGeom>
                <a:avLst/>
                <a:gdLst/>
                <a:ahLst/>
                <a:cxnLst/>
                <a:rect l="l" t="t" r="r" b="b"/>
                <a:pathLst>
                  <a:path w="351789" h="582294">
                    <a:moveTo>
                      <a:pt x="71992" y="171088"/>
                    </a:moveTo>
                    <a:lnTo>
                      <a:pt x="36419" y="156689"/>
                    </a:lnTo>
                    <a:lnTo>
                      <a:pt x="22868" y="119423"/>
                    </a:lnTo>
                    <a:lnTo>
                      <a:pt x="25409" y="96766"/>
                    </a:lnTo>
                    <a:lnTo>
                      <a:pt x="45736" y="55264"/>
                    </a:lnTo>
                    <a:lnTo>
                      <a:pt x="84908" y="20486"/>
                    </a:lnTo>
                    <a:lnTo>
                      <a:pt x="134033" y="2276"/>
                    </a:lnTo>
                    <a:lnTo>
                      <a:pt x="161771" y="0"/>
                    </a:lnTo>
                    <a:lnTo>
                      <a:pt x="175217" y="52"/>
                    </a:lnTo>
                    <a:lnTo>
                      <a:pt x="228523" y="7463"/>
                    </a:lnTo>
                    <a:lnTo>
                      <a:pt x="276377" y="29908"/>
                    </a:lnTo>
                    <a:lnTo>
                      <a:pt x="309250" y="63469"/>
                    </a:lnTo>
                    <a:lnTo>
                      <a:pt x="326189" y="101160"/>
                    </a:lnTo>
                    <a:lnTo>
                      <a:pt x="328625" y="121116"/>
                    </a:lnTo>
                    <a:lnTo>
                      <a:pt x="326825" y="142979"/>
                    </a:lnTo>
                    <a:lnTo>
                      <a:pt x="312426" y="185751"/>
                    </a:lnTo>
                    <a:lnTo>
                      <a:pt x="284053" y="225982"/>
                    </a:lnTo>
                    <a:lnTo>
                      <a:pt x="244245" y="256050"/>
                    </a:lnTo>
                    <a:lnTo>
                      <a:pt x="220212" y="266796"/>
                    </a:lnTo>
                    <a:lnTo>
                      <a:pt x="217671" y="268490"/>
                    </a:lnTo>
                    <a:lnTo>
                      <a:pt x="217671" y="269055"/>
                    </a:lnTo>
                    <a:lnTo>
                      <a:pt x="220212" y="269901"/>
                    </a:lnTo>
                    <a:lnTo>
                      <a:pt x="225294" y="271030"/>
                    </a:lnTo>
                    <a:lnTo>
                      <a:pt x="229688" y="272142"/>
                    </a:lnTo>
                    <a:lnTo>
                      <a:pt x="266372" y="286064"/>
                    </a:lnTo>
                    <a:lnTo>
                      <a:pt x="312426" y="320684"/>
                    </a:lnTo>
                    <a:lnTo>
                      <a:pt x="347152" y="379972"/>
                    </a:lnTo>
                    <a:lnTo>
                      <a:pt x="351493" y="415016"/>
                    </a:lnTo>
                    <a:lnTo>
                      <a:pt x="348211" y="447413"/>
                    </a:lnTo>
                    <a:lnTo>
                      <a:pt x="321955" y="505853"/>
                    </a:lnTo>
                    <a:lnTo>
                      <a:pt x="270978" y="553760"/>
                    </a:lnTo>
                    <a:lnTo>
                      <a:pt x="204490" y="578746"/>
                    </a:lnTo>
                    <a:lnTo>
                      <a:pt x="166006" y="581869"/>
                    </a:lnTo>
                    <a:lnTo>
                      <a:pt x="133292" y="579593"/>
                    </a:lnTo>
                    <a:lnTo>
                      <a:pt x="74851" y="561383"/>
                    </a:lnTo>
                    <a:lnTo>
                      <a:pt x="27632" y="526022"/>
                    </a:lnTo>
                    <a:lnTo>
                      <a:pt x="3070" y="479862"/>
                    </a:lnTo>
                    <a:lnTo>
                      <a:pt x="0" y="453129"/>
                    </a:lnTo>
                    <a:lnTo>
                      <a:pt x="952" y="441854"/>
                    </a:lnTo>
                    <a:lnTo>
                      <a:pt x="23344" y="408664"/>
                    </a:lnTo>
                    <a:lnTo>
                      <a:pt x="64687" y="400723"/>
                    </a:lnTo>
                    <a:lnTo>
                      <a:pt x="98989" y="423115"/>
                    </a:lnTo>
                    <a:lnTo>
                      <a:pt x="106718" y="464987"/>
                    </a:lnTo>
                    <a:lnTo>
                      <a:pt x="105024" y="470069"/>
                    </a:lnTo>
                    <a:lnTo>
                      <a:pt x="103330" y="475151"/>
                    </a:lnTo>
                    <a:lnTo>
                      <a:pt x="101354" y="479668"/>
                    </a:lnTo>
                    <a:lnTo>
                      <a:pt x="99095" y="483620"/>
                    </a:lnTo>
                    <a:lnTo>
                      <a:pt x="96836" y="487573"/>
                    </a:lnTo>
                    <a:lnTo>
                      <a:pt x="93731" y="490961"/>
                    </a:lnTo>
                    <a:lnTo>
                      <a:pt x="89779" y="493784"/>
                    </a:lnTo>
                    <a:lnTo>
                      <a:pt x="85826" y="496607"/>
                    </a:lnTo>
                    <a:lnTo>
                      <a:pt x="82438" y="498866"/>
                    </a:lnTo>
                    <a:lnTo>
                      <a:pt x="79615" y="500560"/>
                    </a:lnTo>
                    <a:lnTo>
                      <a:pt x="76792" y="502254"/>
                    </a:lnTo>
                    <a:lnTo>
                      <a:pt x="73968" y="503383"/>
                    </a:lnTo>
                    <a:lnTo>
                      <a:pt x="71145" y="503948"/>
                    </a:lnTo>
                    <a:lnTo>
                      <a:pt x="68322" y="504512"/>
                    </a:lnTo>
                    <a:lnTo>
                      <a:pt x="66063" y="505359"/>
                    </a:lnTo>
                    <a:lnTo>
                      <a:pt x="64369" y="506489"/>
                    </a:lnTo>
                    <a:lnTo>
                      <a:pt x="60981" y="507336"/>
                    </a:lnTo>
                    <a:lnTo>
                      <a:pt x="83744" y="524010"/>
                    </a:lnTo>
                    <a:lnTo>
                      <a:pt x="108835" y="535921"/>
                    </a:lnTo>
                    <a:lnTo>
                      <a:pt x="136256" y="543067"/>
                    </a:lnTo>
                    <a:lnTo>
                      <a:pt x="166006" y="545449"/>
                    </a:lnTo>
                    <a:lnTo>
                      <a:pt x="187869" y="542644"/>
                    </a:lnTo>
                    <a:lnTo>
                      <a:pt x="223018" y="520199"/>
                    </a:lnTo>
                    <a:lnTo>
                      <a:pt x="242604" y="484732"/>
                    </a:lnTo>
                    <a:lnTo>
                      <a:pt x="249803" y="441960"/>
                    </a:lnTo>
                    <a:lnTo>
                      <a:pt x="250703" y="415016"/>
                    </a:lnTo>
                    <a:lnTo>
                      <a:pt x="250703" y="398076"/>
                    </a:lnTo>
                    <a:lnTo>
                      <a:pt x="237152" y="330954"/>
                    </a:lnTo>
                    <a:lnTo>
                      <a:pt x="196497" y="290511"/>
                    </a:lnTo>
                    <a:lnTo>
                      <a:pt x="144832" y="284582"/>
                    </a:lnTo>
                    <a:lnTo>
                      <a:pt x="109259" y="283735"/>
                    </a:lnTo>
                    <a:lnTo>
                      <a:pt x="106718" y="282041"/>
                    </a:lnTo>
                    <a:lnTo>
                      <a:pt x="105589" y="280347"/>
                    </a:lnTo>
                    <a:lnTo>
                      <a:pt x="105024" y="275830"/>
                    </a:lnTo>
                    <a:lnTo>
                      <a:pt x="105024" y="268490"/>
                    </a:lnTo>
                    <a:lnTo>
                      <a:pt x="105024" y="258326"/>
                    </a:lnTo>
                    <a:lnTo>
                      <a:pt x="107283" y="253244"/>
                    </a:lnTo>
                    <a:lnTo>
                      <a:pt x="111800" y="253244"/>
                    </a:lnTo>
                    <a:lnTo>
                      <a:pt x="123763" y="252979"/>
                    </a:lnTo>
                    <a:lnTo>
                      <a:pt x="175005" y="245198"/>
                    </a:lnTo>
                    <a:lnTo>
                      <a:pt x="213436" y="213436"/>
                    </a:lnTo>
                    <a:lnTo>
                      <a:pt x="231223" y="174052"/>
                    </a:lnTo>
                    <a:lnTo>
                      <a:pt x="237152" y="118576"/>
                    </a:lnTo>
                    <a:lnTo>
                      <a:pt x="237152" y="111800"/>
                    </a:lnTo>
                    <a:lnTo>
                      <a:pt x="229741" y="70933"/>
                    </a:lnTo>
                    <a:lnTo>
                      <a:pt x="198032" y="39701"/>
                    </a:lnTo>
                    <a:lnTo>
                      <a:pt x="167700" y="33031"/>
                    </a:lnTo>
                    <a:lnTo>
                      <a:pt x="154413" y="33614"/>
                    </a:lnTo>
                    <a:lnTo>
                      <a:pt x="107141" y="47059"/>
                    </a:lnTo>
                    <a:lnTo>
                      <a:pt x="79333" y="68604"/>
                    </a:lnTo>
                    <a:lnTo>
                      <a:pt x="76227" y="71992"/>
                    </a:lnTo>
                    <a:lnTo>
                      <a:pt x="78768" y="71992"/>
                    </a:lnTo>
                    <a:lnTo>
                      <a:pt x="80462" y="72557"/>
                    </a:lnTo>
                    <a:lnTo>
                      <a:pt x="82721" y="73121"/>
                    </a:lnTo>
                    <a:lnTo>
                      <a:pt x="85544" y="73686"/>
                    </a:lnTo>
                    <a:lnTo>
                      <a:pt x="88367" y="74251"/>
                    </a:lnTo>
                    <a:lnTo>
                      <a:pt x="91190" y="75662"/>
                    </a:lnTo>
                    <a:lnTo>
                      <a:pt x="94013" y="77921"/>
                    </a:lnTo>
                    <a:lnTo>
                      <a:pt x="96836" y="80180"/>
                    </a:lnTo>
                    <a:lnTo>
                      <a:pt x="100224" y="82156"/>
                    </a:lnTo>
                    <a:lnTo>
                      <a:pt x="104177" y="83850"/>
                    </a:lnTo>
                    <a:lnTo>
                      <a:pt x="108130" y="85544"/>
                    </a:lnTo>
                    <a:lnTo>
                      <a:pt x="110953" y="88650"/>
                    </a:lnTo>
                    <a:lnTo>
                      <a:pt x="112647" y="93166"/>
                    </a:lnTo>
                    <a:lnTo>
                      <a:pt x="114341" y="97683"/>
                    </a:lnTo>
                    <a:lnTo>
                      <a:pt x="116600" y="101918"/>
                    </a:lnTo>
                    <a:lnTo>
                      <a:pt x="119423" y="105871"/>
                    </a:lnTo>
                    <a:lnTo>
                      <a:pt x="122245" y="109824"/>
                    </a:lnTo>
                    <a:lnTo>
                      <a:pt x="123092" y="115470"/>
                    </a:lnTo>
                    <a:lnTo>
                      <a:pt x="121963" y="122810"/>
                    </a:lnTo>
                    <a:lnTo>
                      <a:pt x="121222" y="131863"/>
                    </a:lnTo>
                    <a:lnTo>
                      <a:pt x="94649" y="166853"/>
                    </a:lnTo>
                    <a:lnTo>
                      <a:pt x="84220" y="169817"/>
                    </a:lnTo>
                    <a:lnTo>
                      <a:pt x="71992" y="171088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02" name="object 27">
              <a:extLst>
                <a:ext uri="{FF2B5EF4-FFF2-40B4-BE49-F238E27FC236}">
                  <a16:creationId xmlns:a16="http://schemas.microsoft.com/office/drawing/2014/main" id="{EDE161BA-326C-5AE1-8774-530D88D14C29}"/>
                </a:ext>
              </a:extLst>
            </p:cNvPr>
            <p:cNvGrpSpPr/>
            <p:nvPr/>
          </p:nvGrpSpPr>
          <p:grpSpPr>
            <a:xfrm>
              <a:off x="6162452" y="6968358"/>
              <a:ext cx="239395" cy="570230"/>
              <a:chOff x="6129059" y="1699388"/>
              <a:chExt cx="239395" cy="570230"/>
            </a:xfrm>
          </p:grpSpPr>
          <p:sp>
            <p:nvSpPr>
              <p:cNvPr id="124" name="object 28">
                <a:extLst>
                  <a:ext uri="{FF2B5EF4-FFF2-40B4-BE49-F238E27FC236}">
                    <a16:creationId xmlns:a16="http://schemas.microsoft.com/office/drawing/2014/main" id="{9342E15E-A0E2-4B98-F623-B5C443B23672}"/>
                  </a:ext>
                </a:extLst>
              </p:cNvPr>
              <p:cNvSpPr/>
              <p:nvPr/>
            </p:nvSpPr>
            <p:spPr>
              <a:xfrm>
                <a:off x="6129489" y="1699806"/>
                <a:ext cx="238125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569594">
                    <a:moveTo>
                      <a:pt x="191414" y="0"/>
                    </a:moveTo>
                    <a:lnTo>
                      <a:pt x="154152" y="16090"/>
                    </a:lnTo>
                    <a:lnTo>
                      <a:pt x="138061" y="51663"/>
                    </a:lnTo>
                    <a:lnTo>
                      <a:pt x="139116" y="60717"/>
                    </a:lnTo>
                    <a:lnTo>
                      <a:pt x="165163" y="88087"/>
                    </a:lnTo>
                    <a:lnTo>
                      <a:pt x="173621" y="88087"/>
                    </a:lnTo>
                    <a:lnTo>
                      <a:pt x="210896" y="71145"/>
                    </a:lnTo>
                    <a:lnTo>
                      <a:pt x="227837" y="35572"/>
                    </a:lnTo>
                    <a:lnTo>
                      <a:pt x="226828" y="28269"/>
                    </a:lnTo>
                    <a:lnTo>
                      <a:pt x="198717" y="635"/>
                    </a:lnTo>
                    <a:lnTo>
                      <a:pt x="191414" y="0"/>
                    </a:lnTo>
                    <a:close/>
                  </a:path>
                  <a:path w="238125" h="569594">
                    <a:moveTo>
                      <a:pt x="181988" y="217677"/>
                    </a:moveTo>
                    <a:lnTo>
                      <a:pt x="123939" y="217677"/>
                    </a:lnTo>
                    <a:lnTo>
                      <a:pt x="128739" y="224447"/>
                    </a:lnTo>
                    <a:lnTo>
                      <a:pt x="128739" y="237998"/>
                    </a:lnTo>
                    <a:lnTo>
                      <a:pt x="128089" y="245618"/>
                    </a:lnTo>
                    <a:lnTo>
                      <a:pt x="128048" y="246099"/>
                    </a:lnTo>
                    <a:lnTo>
                      <a:pt x="126831" y="254304"/>
                    </a:lnTo>
                    <a:lnTo>
                      <a:pt x="111024" y="304914"/>
                    </a:lnTo>
                    <a:lnTo>
                      <a:pt x="85547" y="373519"/>
                    </a:lnTo>
                    <a:lnTo>
                      <a:pt x="71197" y="410995"/>
                    </a:lnTo>
                    <a:lnTo>
                      <a:pt x="60344" y="439580"/>
                    </a:lnTo>
                    <a:lnTo>
                      <a:pt x="47273" y="476525"/>
                    </a:lnTo>
                    <a:lnTo>
                      <a:pt x="45005" y="498233"/>
                    </a:lnTo>
                    <a:lnTo>
                      <a:pt x="46690" y="514219"/>
                    </a:lnTo>
                    <a:lnTo>
                      <a:pt x="68605" y="551383"/>
                    </a:lnTo>
                    <a:lnTo>
                      <a:pt x="105290" y="568051"/>
                    </a:lnTo>
                    <a:lnTo>
                      <a:pt x="118579" y="569163"/>
                    </a:lnTo>
                    <a:lnTo>
                      <a:pt x="131719" y="568051"/>
                    </a:lnTo>
                    <a:lnTo>
                      <a:pt x="132140" y="568051"/>
                    </a:lnTo>
                    <a:lnTo>
                      <a:pt x="171081" y="550532"/>
                    </a:lnTo>
                    <a:lnTo>
                      <a:pt x="185729" y="537832"/>
                    </a:lnTo>
                    <a:lnTo>
                      <a:pt x="122809" y="537832"/>
                    </a:lnTo>
                    <a:lnTo>
                      <a:pt x="116508" y="536508"/>
                    </a:lnTo>
                    <a:lnTo>
                      <a:pt x="112007" y="532536"/>
                    </a:lnTo>
                    <a:lnTo>
                      <a:pt x="109307" y="525916"/>
                    </a:lnTo>
                    <a:lnTo>
                      <a:pt x="108407" y="516648"/>
                    </a:lnTo>
                    <a:lnTo>
                      <a:pt x="108671" y="511783"/>
                    </a:lnTo>
                    <a:lnTo>
                      <a:pt x="109466" y="505645"/>
                    </a:lnTo>
                    <a:lnTo>
                      <a:pt x="110791" y="498233"/>
                    </a:lnTo>
                    <a:lnTo>
                      <a:pt x="112534" y="490083"/>
                    </a:lnTo>
                    <a:lnTo>
                      <a:pt x="112649" y="489546"/>
                    </a:lnTo>
                    <a:lnTo>
                      <a:pt x="128316" y="445722"/>
                    </a:lnTo>
                    <a:lnTo>
                      <a:pt x="148221" y="393839"/>
                    </a:lnTo>
                    <a:lnTo>
                      <a:pt x="158596" y="367322"/>
                    </a:lnTo>
                    <a:lnTo>
                      <a:pt x="167700" y="343662"/>
                    </a:lnTo>
                    <a:lnTo>
                      <a:pt x="182017" y="305120"/>
                    </a:lnTo>
                    <a:lnTo>
                      <a:pt x="193213" y="265845"/>
                    </a:lnTo>
                    <a:lnTo>
                      <a:pt x="193954" y="257479"/>
                    </a:lnTo>
                    <a:lnTo>
                      <a:pt x="192209" y="241810"/>
                    </a:lnTo>
                    <a:lnTo>
                      <a:pt x="187813" y="227836"/>
                    </a:lnTo>
                    <a:lnTo>
                      <a:pt x="181988" y="217677"/>
                    </a:lnTo>
                    <a:close/>
                  </a:path>
                  <a:path w="238125" h="569594">
                    <a:moveTo>
                      <a:pt x="232346" y="430263"/>
                    </a:moveTo>
                    <a:lnTo>
                      <a:pt x="212585" y="430263"/>
                    </a:lnTo>
                    <a:lnTo>
                      <a:pt x="207784" y="430822"/>
                    </a:lnTo>
                    <a:lnTo>
                      <a:pt x="205524" y="433082"/>
                    </a:lnTo>
                    <a:lnTo>
                      <a:pt x="204114" y="437032"/>
                    </a:lnTo>
                    <a:lnTo>
                      <a:pt x="202425" y="443814"/>
                    </a:lnTo>
                    <a:lnTo>
                      <a:pt x="197608" y="458053"/>
                    </a:lnTo>
                    <a:lnTo>
                      <a:pt x="181254" y="493788"/>
                    </a:lnTo>
                    <a:lnTo>
                      <a:pt x="151041" y="529640"/>
                    </a:lnTo>
                    <a:lnTo>
                      <a:pt x="127888" y="537832"/>
                    </a:lnTo>
                    <a:lnTo>
                      <a:pt x="185729" y="537832"/>
                    </a:lnTo>
                    <a:lnTo>
                      <a:pt x="215610" y="496596"/>
                    </a:lnTo>
                    <a:lnTo>
                      <a:pt x="233711" y="456043"/>
                    </a:lnTo>
                    <a:lnTo>
                      <a:pt x="237998" y="433082"/>
                    </a:lnTo>
                    <a:lnTo>
                      <a:pt x="232346" y="430263"/>
                    </a:lnTo>
                    <a:close/>
                  </a:path>
                  <a:path w="238125" h="569594">
                    <a:moveTo>
                      <a:pt x="116027" y="185483"/>
                    </a:moveTo>
                    <a:lnTo>
                      <a:pt x="77599" y="195654"/>
                    </a:lnTo>
                    <a:lnTo>
                      <a:pt x="43621" y="224661"/>
                    </a:lnTo>
                    <a:lnTo>
                      <a:pt x="21916" y="258912"/>
                    </a:lnTo>
                    <a:lnTo>
                      <a:pt x="4286" y="299461"/>
                    </a:lnTo>
                    <a:lnTo>
                      <a:pt x="0" y="316763"/>
                    </a:lnTo>
                    <a:lnTo>
                      <a:pt x="0" y="318465"/>
                    </a:lnTo>
                    <a:lnTo>
                      <a:pt x="1689" y="321005"/>
                    </a:lnTo>
                    <a:lnTo>
                      <a:pt x="5079" y="324396"/>
                    </a:lnTo>
                    <a:lnTo>
                      <a:pt x="27660" y="324396"/>
                    </a:lnTo>
                    <a:lnTo>
                      <a:pt x="28511" y="324104"/>
                    </a:lnTo>
                    <a:lnTo>
                      <a:pt x="30772" y="322973"/>
                    </a:lnTo>
                    <a:lnTo>
                      <a:pt x="31330" y="322414"/>
                    </a:lnTo>
                    <a:lnTo>
                      <a:pt x="31426" y="321005"/>
                    </a:lnTo>
                    <a:lnTo>
                      <a:pt x="31623" y="320433"/>
                    </a:lnTo>
                    <a:lnTo>
                      <a:pt x="32753" y="318185"/>
                    </a:lnTo>
                    <a:lnTo>
                      <a:pt x="33312" y="317334"/>
                    </a:lnTo>
                    <a:lnTo>
                      <a:pt x="33870" y="316763"/>
                    </a:lnTo>
                    <a:lnTo>
                      <a:pt x="40012" y="296122"/>
                    </a:lnTo>
                    <a:lnTo>
                      <a:pt x="56109" y="260551"/>
                    </a:lnTo>
                    <a:lnTo>
                      <a:pt x="88295" y="224661"/>
                    </a:lnTo>
                    <a:lnTo>
                      <a:pt x="112649" y="217677"/>
                    </a:lnTo>
                    <a:lnTo>
                      <a:pt x="181988" y="217677"/>
                    </a:lnTo>
                    <a:lnTo>
                      <a:pt x="180770" y="215554"/>
                    </a:lnTo>
                    <a:lnTo>
                      <a:pt x="171081" y="204965"/>
                    </a:lnTo>
                    <a:lnTo>
                      <a:pt x="159384" y="196445"/>
                    </a:lnTo>
                    <a:lnTo>
                      <a:pt x="146311" y="190357"/>
                    </a:lnTo>
                    <a:lnTo>
                      <a:pt x="131860" y="186702"/>
                    </a:lnTo>
                    <a:lnTo>
                      <a:pt x="116027" y="18548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25" name="object 29">
                <a:extLst>
                  <a:ext uri="{FF2B5EF4-FFF2-40B4-BE49-F238E27FC236}">
                    <a16:creationId xmlns:a16="http://schemas.microsoft.com/office/drawing/2014/main" id="{AC8C671B-DEDA-FA16-3AA1-43BDC78DB631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267116" y="1699388"/>
                <a:ext cx="90625" cy="88932"/>
              </a:xfrm>
              <a:prstGeom prst="rect">
                <a:avLst/>
              </a:prstGeom>
            </p:spPr>
          </p:pic>
          <p:sp>
            <p:nvSpPr>
              <p:cNvPr id="126" name="object 30">
                <a:extLst>
                  <a:ext uri="{FF2B5EF4-FFF2-40B4-BE49-F238E27FC236}">
                    <a16:creationId xmlns:a16="http://schemas.microsoft.com/office/drawing/2014/main" id="{FE8E2ED4-2EC1-AE94-64E7-0E6436B83B0F}"/>
                  </a:ext>
                </a:extLst>
              </p:cNvPr>
              <p:cNvSpPr/>
              <p:nvPr/>
            </p:nvSpPr>
            <p:spPr>
              <a:xfrm>
                <a:off x="6129483" y="1885298"/>
                <a:ext cx="238125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384175">
                    <a:moveTo>
                      <a:pt x="0" y="131280"/>
                    </a:moveTo>
                    <a:lnTo>
                      <a:pt x="11751" y="95019"/>
                    </a:lnTo>
                    <a:lnTo>
                      <a:pt x="35043" y="50235"/>
                    </a:lnTo>
                    <a:lnTo>
                      <a:pt x="65216" y="18633"/>
                    </a:lnTo>
                    <a:lnTo>
                      <a:pt x="103012" y="846"/>
                    </a:lnTo>
                    <a:lnTo>
                      <a:pt x="116035" y="0"/>
                    </a:lnTo>
                    <a:lnTo>
                      <a:pt x="131862" y="1217"/>
                    </a:lnTo>
                    <a:lnTo>
                      <a:pt x="171088" y="19480"/>
                    </a:lnTo>
                    <a:lnTo>
                      <a:pt x="192209" y="56323"/>
                    </a:lnTo>
                    <a:lnTo>
                      <a:pt x="193956" y="71992"/>
                    </a:lnTo>
                    <a:lnTo>
                      <a:pt x="193215" y="80356"/>
                    </a:lnTo>
                    <a:lnTo>
                      <a:pt x="182098" y="119423"/>
                    </a:lnTo>
                    <a:lnTo>
                      <a:pt x="167700" y="158171"/>
                    </a:lnTo>
                    <a:lnTo>
                      <a:pt x="148220" y="208355"/>
                    </a:lnTo>
                    <a:lnTo>
                      <a:pt x="137738" y="235299"/>
                    </a:lnTo>
                    <a:lnTo>
                      <a:pt x="119952" y="283153"/>
                    </a:lnTo>
                    <a:lnTo>
                      <a:pt x="109471" y="320155"/>
                    </a:lnTo>
                    <a:lnTo>
                      <a:pt x="108412" y="331166"/>
                    </a:lnTo>
                    <a:lnTo>
                      <a:pt x="109312" y="340429"/>
                    </a:lnTo>
                    <a:lnTo>
                      <a:pt x="112012" y="347046"/>
                    </a:lnTo>
                    <a:lnTo>
                      <a:pt x="116511" y="351016"/>
                    </a:lnTo>
                    <a:lnTo>
                      <a:pt x="122810" y="352340"/>
                    </a:lnTo>
                    <a:lnTo>
                      <a:pt x="127892" y="352340"/>
                    </a:lnTo>
                    <a:lnTo>
                      <a:pt x="133256" y="351493"/>
                    </a:lnTo>
                    <a:lnTo>
                      <a:pt x="138903" y="349799"/>
                    </a:lnTo>
                    <a:lnTo>
                      <a:pt x="144550" y="348105"/>
                    </a:lnTo>
                    <a:lnTo>
                      <a:pt x="175376" y="317773"/>
                    </a:lnTo>
                    <a:lnTo>
                      <a:pt x="197609" y="272566"/>
                    </a:lnTo>
                    <a:lnTo>
                      <a:pt x="204120" y="251550"/>
                    </a:lnTo>
                    <a:lnTo>
                      <a:pt x="205532" y="247597"/>
                    </a:lnTo>
                    <a:lnTo>
                      <a:pt x="206661" y="246468"/>
                    </a:lnTo>
                    <a:lnTo>
                      <a:pt x="207790" y="245339"/>
                    </a:lnTo>
                    <a:lnTo>
                      <a:pt x="212589" y="244774"/>
                    </a:lnTo>
                    <a:lnTo>
                      <a:pt x="221059" y="244774"/>
                    </a:lnTo>
                    <a:lnTo>
                      <a:pt x="232352" y="244774"/>
                    </a:lnTo>
                    <a:lnTo>
                      <a:pt x="237999" y="247597"/>
                    </a:lnTo>
                    <a:lnTo>
                      <a:pt x="237999" y="253244"/>
                    </a:lnTo>
                    <a:lnTo>
                      <a:pt x="237522" y="257426"/>
                    </a:lnTo>
                    <a:lnTo>
                      <a:pt x="221271" y="300039"/>
                    </a:lnTo>
                    <a:lnTo>
                      <a:pt x="201737" y="334236"/>
                    </a:lnTo>
                    <a:lnTo>
                      <a:pt x="171088" y="365044"/>
                    </a:lnTo>
                    <a:lnTo>
                      <a:pt x="132339" y="382513"/>
                    </a:lnTo>
                    <a:lnTo>
                      <a:pt x="118576" y="383678"/>
                    </a:lnTo>
                    <a:lnTo>
                      <a:pt x="105289" y="382566"/>
                    </a:lnTo>
                    <a:lnTo>
                      <a:pt x="68604" y="365891"/>
                    </a:lnTo>
                    <a:lnTo>
                      <a:pt x="46689" y="328730"/>
                    </a:lnTo>
                    <a:lnTo>
                      <a:pt x="44889" y="311685"/>
                    </a:lnTo>
                    <a:lnTo>
                      <a:pt x="45154" y="304592"/>
                    </a:lnTo>
                    <a:lnTo>
                      <a:pt x="60346" y="254091"/>
                    </a:lnTo>
                    <a:lnTo>
                      <a:pt x="85544" y="188027"/>
                    </a:lnTo>
                    <a:lnTo>
                      <a:pt x="99942" y="149543"/>
                    </a:lnTo>
                    <a:lnTo>
                      <a:pt x="118576" y="98301"/>
                    </a:lnTo>
                    <a:lnTo>
                      <a:pt x="128051" y="60611"/>
                    </a:lnTo>
                    <a:lnTo>
                      <a:pt x="128739" y="52512"/>
                    </a:lnTo>
                    <a:lnTo>
                      <a:pt x="128739" y="38960"/>
                    </a:lnTo>
                    <a:lnTo>
                      <a:pt x="123939" y="32184"/>
                    </a:lnTo>
                    <a:lnTo>
                      <a:pt x="114341" y="32184"/>
                    </a:lnTo>
                    <a:lnTo>
                      <a:pt x="112647" y="32184"/>
                    </a:lnTo>
                    <a:lnTo>
                      <a:pt x="76915" y="47906"/>
                    </a:lnTo>
                    <a:lnTo>
                      <a:pt x="47430" y="91896"/>
                    </a:lnTo>
                    <a:lnTo>
                      <a:pt x="33878" y="131280"/>
                    </a:lnTo>
                    <a:lnTo>
                      <a:pt x="33314" y="131845"/>
                    </a:lnTo>
                    <a:lnTo>
                      <a:pt x="32749" y="132692"/>
                    </a:lnTo>
                    <a:lnTo>
                      <a:pt x="32184" y="133821"/>
                    </a:lnTo>
                    <a:lnTo>
                      <a:pt x="31620" y="134950"/>
                    </a:lnTo>
                    <a:lnTo>
                      <a:pt x="31337" y="135797"/>
                    </a:lnTo>
                    <a:lnTo>
                      <a:pt x="31337" y="136362"/>
                    </a:lnTo>
                    <a:lnTo>
                      <a:pt x="31337" y="136927"/>
                    </a:lnTo>
                    <a:lnTo>
                      <a:pt x="30773" y="137491"/>
                    </a:lnTo>
                    <a:lnTo>
                      <a:pt x="29644" y="138056"/>
                    </a:lnTo>
                    <a:lnTo>
                      <a:pt x="28514" y="138621"/>
                    </a:lnTo>
                    <a:lnTo>
                      <a:pt x="27667" y="138903"/>
                    </a:lnTo>
                    <a:lnTo>
                      <a:pt x="27103" y="138903"/>
                    </a:lnTo>
                    <a:lnTo>
                      <a:pt x="26538" y="138903"/>
                    </a:lnTo>
                    <a:lnTo>
                      <a:pt x="5081" y="138903"/>
                    </a:lnTo>
                    <a:lnTo>
                      <a:pt x="1693" y="135515"/>
                    </a:lnTo>
                    <a:lnTo>
                      <a:pt x="0" y="132974"/>
                    </a:lnTo>
                    <a:lnTo>
                      <a:pt x="0" y="13128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3" name="object 32">
              <a:extLst>
                <a:ext uri="{FF2B5EF4-FFF2-40B4-BE49-F238E27FC236}">
                  <a16:creationId xmlns:a16="http://schemas.microsoft.com/office/drawing/2014/main" id="{432181B5-9F00-1DE1-F87C-920B5BBCA376}"/>
                </a:ext>
              </a:extLst>
            </p:cNvPr>
            <p:cNvSpPr/>
            <p:nvPr/>
          </p:nvSpPr>
          <p:spPr>
            <a:xfrm>
              <a:off x="1986259" y="9661357"/>
              <a:ext cx="525780" cy="51435"/>
            </a:xfrm>
            <a:custGeom>
              <a:avLst/>
              <a:gdLst/>
              <a:ahLst/>
              <a:cxnLst/>
              <a:rect l="l" t="t" r="r" b="b"/>
              <a:pathLst>
                <a:path w="525780" h="51435">
                  <a:moveTo>
                    <a:pt x="525157" y="0"/>
                  </a:moveTo>
                  <a:lnTo>
                    <a:pt x="0" y="0"/>
                  </a:lnTo>
                  <a:lnTo>
                    <a:pt x="0" y="50821"/>
                  </a:lnTo>
                  <a:lnTo>
                    <a:pt x="525157" y="50821"/>
                  </a:lnTo>
                  <a:lnTo>
                    <a:pt x="5251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4" name="object 33">
              <a:extLst>
                <a:ext uri="{FF2B5EF4-FFF2-40B4-BE49-F238E27FC236}">
                  <a16:creationId xmlns:a16="http://schemas.microsoft.com/office/drawing/2014/main" id="{093AE506-7644-FAC7-327C-37FF0450C19A}"/>
                </a:ext>
              </a:extLst>
            </p:cNvPr>
            <p:cNvGrpSpPr/>
            <p:nvPr/>
          </p:nvGrpSpPr>
          <p:grpSpPr>
            <a:xfrm>
              <a:off x="2106964" y="8761390"/>
              <a:ext cx="292735" cy="565150"/>
              <a:chOff x="2073571" y="3492420"/>
              <a:chExt cx="292735" cy="565150"/>
            </a:xfrm>
          </p:grpSpPr>
          <p:sp>
            <p:nvSpPr>
              <p:cNvPr id="122" name="object 34">
                <a:extLst>
                  <a:ext uri="{FF2B5EF4-FFF2-40B4-BE49-F238E27FC236}">
                    <a16:creationId xmlns:a16="http://schemas.microsoft.com/office/drawing/2014/main" id="{19C9C302-96C5-C7DD-9071-684B332C7846}"/>
                  </a:ext>
                </a:extLst>
              </p:cNvPr>
              <p:cNvSpPr/>
              <p:nvPr/>
            </p:nvSpPr>
            <p:spPr>
              <a:xfrm>
                <a:off x="2073998" y="3492842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4">
                    <a:moveTo>
                      <a:pt x="176174" y="0"/>
                    </a:moveTo>
                    <a:lnTo>
                      <a:pt x="165442" y="0"/>
                    </a:lnTo>
                    <a:lnTo>
                      <a:pt x="162052" y="850"/>
                    </a:lnTo>
                    <a:lnTo>
                      <a:pt x="160934" y="2539"/>
                    </a:lnTo>
                    <a:lnTo>
                      <a:pt x="155638" y="7205"/>
                    </a:lnTo>
                    <a:lnTo>
                      <a:pt x="118579" y="30919"/>
                    </a:lnTo>
                    <a:lnTo>
                      <a:pt x="72467" y="46427"/>
                    </a:lnTo>
                    <a:lnTo>
                      <a:pt x="16090" y="54216"/>
                    </a:lnTo>
                    <a:lnTo>
                      <a:pt x="0" y="54216"/>
                    </a:lnTo>
                    <a:lnTo>
                      <a:pt x="0" y="93179"/>
                    </a:lnTo>
                    <a:lnTo>
                      <a:pt x="16090" y="93179"/>
                    </a:lnTo>
                    <a:lnTo>
                      <a:pt x="29320" y="92172"/>
                    </a:lnTo>
                    <a:lnTo>
                      <a:pt x="75589" y="85132"/>
                    </a:lnTo>
                    <a:lnTo>
                      <a:pt x="110109" y="74549"/>
                    </a:lnTo>
                    <a:lnTo>
                      <a:pt x="110109" y="512457"/>
                    </a:lnTo>
                    <a:lnTo>
                      <a:pt x="109537" y="511898"/>
                    </a:lnTo>
                    <a:lnTo>
                      <a:pt x="107848" y="513016"/>
                    </a:lnTo>
                    <a:lnTo>
                      <a:pt x="100507" y="520077"/>
                    </a:lnTo>
                    <a:lnTo>
                      <a:pt x="99377" y="520077"/>
                    </a:lnTo>
                    <a:lnTo>
                      <a:pt x="89217" y="522909"/>
                    </a:lnTo>
                    <a:lnTo>
                      <a:pt x="84696" y="523748"/>
                    </a:lnTo>
                    <a:lnTo>
                      <a:pt x="74536" y="524878"/>
                    </a:lnTo>
                    <a:lnTo>
                      <a:pt x="67475" y="525157"/>
                    </a:lnTo>
                    <a:lnTo>
                      <a:pt x="4229" y="525157"/>
                    </a:lnTo>
                    <a:lnTo>
                      <a:pt x="4229" y="564121"/>
                    </a:lnTo>
                    <a:lnTo>
                      <a:pt x="14389" y="564121"/>
                    </a:lnTo>
                    <a:lnTo>
                      <a:pt x="29372" y="563011"/>
                    </a:lnTo>
                    <a:lnTo>
                      <a:pt x="56530" y="562217"/>
                    </a:lnTo>
                    <a:lnTo>
                      <a:pt x="95867" y="561740"/>
                    </a:lnTo>
                    <a:lnTo>
                      <a:pt x="147383" y="561581"/>
                    </a:lnTo>
                    <a:lnTo>
                      <a:pt x="199627" y="561740"/>
                    </a:lnTo>
                    <a:lnTo>
                      <a:pt x="239488" y="562217"/>
                    </a:lnTo>
                    <a:lnTo>
                      <a:pt x="266964" y="563011"/>
                    </a:lnTo>
                    <a:lnTo>
                      <a:pt x="282054" y="564121"/>
                    </a:lnTo>
                    <a:lnTo>
                      <a:pt x="291376" y="564121"/>
                    </a:lnTo>
                    <a:lnTo>
                      <a:pt x="291376" y="525157"/>
                    </a:lnTo>
                    <a:lnTo>
                      <a:pt x="269354" y="525157"/>
                    </a:lnTo>
                    <a:lnTo>
                      <a:pt x="238010" y="524737"/>
                    </a:lnTo>
                    <a:lnTo>
                      <a:pt x="199326" y="521208"/>
                    </a:lnTo>
                    <a:lnTo>
                      <a:pt x="185496" y="258343"/>
                    </a:lnTo>
                    <a:lnTo>
                      <a:pt x="185496" y="5092"/>
                    </a:lnTo>
                    <a:lnTo>
                      <a:pt x="180975" y="1701"/>
                    </a:lnTo>
                    <a:lnTo>
                      <a:pt x="17617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3" name="object 35">
                <a:extLst>
                  <a:ext uri="{FF2B5EF4-FFF2-40B4-BE49-F238E27FC236}">
                    <a16:creationId xmlns:a16="http://schemas.microsoft.com/office/drawing/2014/main" id="{AD5552A7-96C6-FAC9-F639-490D2DDF261C}"/>
                  </a:ext>
                </a:extLst>
              </p:cNvPr>
              <p:cNvSpPr/>
              <p:nvPr/>
            </p:nvSpPr>
            <p:spPr>
              <a:xfrm>
                <a:off x="2073995" y="3492843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4">
                    <a:moveTo>
                      <a:pt x="110113" y="74538"/>
                    </a:moveTo>
                    <a:lnTo>
                      <a:pt x="65221" y="87243"/>
                    </a:lnTo>
                    <a:lnTo>
                      <a:pt x="16093" y="93173"/>
                    </a:lnTo>
                    <a:lnTo>
                      <a:pt x="0" y="93173"/>
                    </a:lnTo>
                    <a:lnTo>
                      <a:pt x="0" y="54209"/>
                    </a:lnTo>
                    <a:lnTo>
                      <a:pt x="16093" y="54209"/>
                    </a:lnTo>
                    <a:lnTo>
                      <a:pt x="35627" y="52780"/>
                    </a:lnTo>
                    <a:lnTo>
                      <a:pt x="89784" y="41504"/>
                    </a:lnTo>
                    <a:lnTo>
                      <a:pt x="129171" y="25940"/>
                    </a:lnTo>
                    <a:lnTo>
                      <a:pt x="160935" y="2541"/>
                    </a:lnTo>
                    <a:lnTo>
                      <a:pt x="162064" y="847"/>
                    </a:lnTo>
                    <a:lnTo>
                      <a:pt x="165452" y="0"/>
                    </a:lnTo>
                    <a:lnTo>
                      <a:pt x="171099" y="0"/>
                    </a:lnTo>
                    <a:lnTo>
                      <a:pt x="176181" y="0"/>
                    </a:lnTo>
                    <a:lnTo>
                      <a:pt x="180981" y="1694"/>
                    </a:lnTo>
                    <a:lnTo>
                      <a:pt x="185499" y="5082"/>
                    </a:lnTo>
                    <a:lnTo>
                      <a:pt x="185499" y="258343"/>
                    </a:lnTo>
                    <a:lnTo>
                      <a:pt x="186346" y="512451"/>
                    </a:lnTo>
                    <a:lnTo>
                      <a:pt x="190299" y="516404"/>
                    </a:lnTo>
                    <a:lnTo>
                      <a:pt x="193687" y="518945"/>
                    </a:lnTo>
                    <a:lnTo>
                      <a:pt x="196510" y="520075"/>
                    </a:lnTo>
                    <a:lnTo>
                      <a:pt x="199333" y="521204"/>
                    </a:lnTo>
                    <a:lnTo>
                      <a:pt x="238014" y="524733"/>
                    </a:lnTo>
                    <a:lnTo>
                      <a:pt x="269354" y="525157"/>
                    </a:lnTo>
                    <a:lnTo>
                      <a:pt x="291377" y="525157"/>
                    </a:lnTo>
                    <a:lnTo>
                      <a:pt x="291377" y="564120"/>
                    </a:lnTo>
                    <a:lnTo>
                      <a:pt x="282060" y="564120"/>
                    </a:lnTo>
                    <a:lnTo>
                      <a:pt x="266972" y="563008"/>
                    </a:lnTo>
                    <a:lnTo>
                      <a:pt x="239497" y="562214"/>
                    </a:lnTo>
                    <a:lnTo>
                      <a:pt x="199633" y="561738"/>
                    </a:lnTo>
                    <a:lnTo>
                      <a:pt x="147382" y="561579"/>
                    </a:lnTo>
                    <a:lnTo>
                      <a:pt x="95872" y="561738"/>
                    </a:lnTo>
                    <a:lnTo>
                      <a:pt x="56538" y="562214"/>
                    </a:lnTo>
                    <a:lnTo>
                      <a:pt x="29381" y="563008"/>
                    </a:lnTo>
                    <a:lnTo>
                      <a:pt x="14399" y="564120"/>
                    </a:lnTo>
                    <a:lnTo>
                      <a:pt x="4235" y="564120"/>
                    </a:lnTo>
                    <a:lnTo>
                      <a:pt x="4235" y="525157"/>
                    </a:lnTo>
                    <a:lnTo>
                      <a:pt x="26257" y="525157"/>
                    </a:lnTo>
                    <a:lnTo>
                      <a:pt x="35257" y="525157"/>
                    </a:lnTo>
                    <a:lnTo>
                      <a:pt x="43621" y="525157"/>
                    </a:lnTo>
                    <a:lnTo>
                      <a:pt x="51350" y="525157"/>
                    </a:lnTo>
                    <a:lnTo>
                      <a:pt x="58444" y="525157"/>
                    </a:lnTo>
                    <a:lnTo>
                      <a:pt x="67480" y="525157"/>
                    </a:lnTo>
                    <a:lnTo>
                      <a:pt x="74538" y="524874"/>
                    </a:lnTo>
                    <a:lnTo>
                      <a:pt x="79620" y="524310"/>
                    </a:lnTo>
                    <a:lnTo>
                      <a:pt x="84702" y="523745"/>
                    </a:lnTo>
                    <a:lnTo>
                      <a:pt x="89219" y="522898"/>
                    </a:lnTo>
                    <a:lnTo>
                      <a:pt x="93173" y="521769"/>
                    </a:lnTo>
                    <a:lnTo>
                      <a:pt x="97126" y="520639"/>
                    </a:lnTo>
                    <a:lnTo>
                      <a:pt x="99384" y="520075"/>
                    </a:lnTo>
                    <a:lnTo>
                      <a:pt x="99949" y="520075"/>
                    </a:lnTo>
                    <a:lnTo>
                      <a:pt x="100514" y="520075"/>
                    </a:lnTo>
                    <a:lnTo>
                      <a:pt x="102208" y="518663"/>
                    </a:lnTo>
                    <a:lnTo>
                      <a:pt x="105031" y="515839"/>
                    </a:lnTo>
                    <a:lnTo>
                      <a:pt x="107854" y="513016"/>
                    </a:lnTo>
                    <a:lnTo>
                      <a:pt x="109548" y="511887"/>
                    </a:lnTo>
                    <a:lnTo>
                      <a:pt x="110113" y="512451"/>
                    </a:lnTo>
                    <a:lnTo>
                      <a:pt x="110113" y="74538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05" name="object 36">
              <a:extLst>
                <a:ext uri="{FF2B5EF4-FFF2-40B4-BE49-F238E27FC236}">
                  <a16:creationId xmlns:a16="http://schemas.microsoft.com/office/drawing/2014/main" id="{9C01B0D3-298E-603D-8C4A-62176C54F410}"/>
                </a:ext>
              </a:extLst>
            </p:cNvPr>
            <p:cNvGrpSpPr/>
            <p:nvPr/>
          </p:nvGrpSpPr>
          <p:grpSpPr>
            <a:xfrm>
              <a:off x="2079012" y="9915045"/>
              <a:ext cx="339090" cy="565150"/>
              <a:chOff x="2045619" y="4646075"/>
              <a:chExt cx="339090" cy="565150"/>
            </a:xfrm>
          </p:grpSpPr>
          <p:sp>
            <p:nvSpPr>
              <p:cNvPr id="120" name="object 37">
                <a:extLst>
                  <a:ext uri="{FF2B5EF4-FFF2-40B4-BE49-F238E27FC236}">
                    <a16:creationId xmlns:a16="http://schemas.microsoft.com/office/drawing/2014/main" id="{5791E9C3-9CC4-3792-1C60-E7BCE9BA6D42}"/>
                  </a:ext>
                </a:extLst>
              </p:cNvPr>
              <p:cNvSpPr/>
              <p:nvPr/>
            </p:nvSpPr>
            <p:spPr>
              <a:xfrm>
                <a:off x="2046046" y="4646498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5" h="564514">
                    <a:moveTo>
                      <a:pt x="156692" y="0"/>
                    </a:moveTo>
                    <a:lnTo>
                      <a:pt x="95286" y="11010"/>
                    </a:lnTo>
                    <a:lnTo>
                      <a:pt x="44881" y="44043"/>
                    </a:lnTo>
                    <a:lnTo>
                      <a:pt x="11220" y="92114"/>
                    </a:lnTo>
                    <a:lnTo>
                      <a:pt x="0" y="148234"/>
                    </a:lnTo>
                    <a:lnTo>
                      <a:pt x="845" y="158821"/>
                    </a:lnTo>
                    <a:lnTo>
                      <a:pt x="20906" y="192171"/>
                    </a:lnTo>
                    <a:lnTo>
                      <a:pt x="49974" y="200748"/>
                    </a:lnTo>
                    <a:lnTo>
                      <a:pt x="61564" y="199474"/>
                    </a:lnTo>
                    <a:lnTo>
                      <a:pt x="94013" y="177878"/>
                    </a:lnTo>
                    <a:lnTo>
                      <a:pt x="100633" y="137323"/>
                    </a:lnTo>
                    <a:lnTo>
                      <a:pt x="77551" y="105773"/>
                    </a:lnTo>
                    <a:lnTo>
                      <a:pt x="51384" y="99098"/>
                    </a:lnTo>
                    <a:lnTo>
                      <a:pt x="49974" y="98818"/>
                    </a:lnTo>
                    <a:lnTo>
                      <a:pt x="49974" y="96558"/>
                    </a:lnTo>
                    <a:lnTo>
                      <a:pt x="52793" y="91198"/>
                    </a:lnTo>
                    <a:lnTo>
                      <a:pt x="78290" y="61362"/>
                    </a:lnTo>
                    <a:lnTo>
                      <a:pt x="123659" y="40714"/>
                    </a:lnTo>
                    <a:lnTo>
                      <a:pt x="137210" y="39814"/>
                    </a:lnTo>
                    <a:lnTo>
                      <a:pt x="162356" y="42248"/>
                    </a:lnTo>
                    <a:lnTo>
                      <a:pt x="203442" y="61727"/>
                    </a:lnTo>
                    <a:lnTo>
                      <a:pt x="231974" y="99157"/>
                    </a:lnTo>
                    <a:lnTo>
                      <a:pt x="246370" y="145320"/>
                    </a:lnTo>
                    <a:lnTo>
                      <a:pt x="248170" y="171107"/>
                    </a:lnTo>
                    <a:lnTo>
                      <a:pt x="248013" y="178884"/>
                    </a:lnTo>
                    <a:lnTo>
                      <a:pt x="239699" y="224459"/>
                    </a:lnTo>
                    <a:lnTo>
                      <a:pt x="225038" y="258189"/>
                    </a:lnTo>
                    <a:lnTo>
                      <a:pt x="212969" y="281958"/>
                    </a:lnTo>
                    <a:lnTo>
                      <a:pt x="174695" y="333944"/>
                    </a:lnTo>
                    <a:lnTo>
                      <a:pt x="134834" y="380474"/>
                    </a:lnTo>
                    <a:lnTo>
                      <a:pt x="83845" y="436010"/>
                    </a:lnTo>
                    <a:lnTo>
                      <a:pt x="30492" y="495515"/>
                    </a:lnTo>
                    <a:lnTo>
                      <a:pt x="8568" y="520761"/>
                    </a:lnTo>
                    <a:lnTo>
                      <a:pt x="1689" y="529678"/>
                    </a:lnTo>
                    <a:lnTo>
                      <a:pt x="0" y="533908"/>
                    </a:lnTo>
                    <a:lnTo>
                      <a:pt x="0" y="564121"/>
                    </a:lnTo>
                    <a:lnTo>
                      <a:pt x="314236" y="564121"/>
                    </a:lnTo>
                    <a:lnTo>
                      <a:pt x="314236" y="561581"/>
                    </a:lnTo>
                    <a:lnTo>
                      <a:pt x="315986" y="555439"/>
                    </a:lnTo>
                    <a:lnTo>
                      <a:pt x="318687" y="540405"/>
                    </a:lnTo>
                    <a:lnTo>
                      <a:pt x="322340" y="516477"/>
                    </a:lnTo>
                    <a:lnTo>
                      <a:pt x="334778" y="427113"/>
                    </a:lnTo>
                    <a:lnTo>
                      <a:pt x="337959" y="406577"/>
                    </a:lnTo>
                    <a:lnTo>
                      <a:pt x="337959" y="404037"/>
                    </a:lnTo>
                    <a:lnTo>
                      <a:pt x="304076" y="404037"/>
                    </a:lnTo>
                    <a:lnTo>
                      <a:pt x="304076" y="406577"/>
                    </a:lnTo>
                    <a:lnTo>
                      <a:pt x="297405" y="438922"/>
                    </a:lnTo>
                    <a:lnTo>
                      <a:pt x="287241" y="476616"/>
                    </a:lnTo>
                    <a:lnTo>
                      <a:pt x="244149" y="485136"/>
                    </a:lnTo>
                    <a:lnTo>
                      <a:pt x="201002" y="485929"/>
                    </a:lnTo>
                    <a:lnTo>
                      <a:pt x="142290" y="486194"/>
                    </a:lnTo>
                    <a:lnTo>
                      <a:pt x="77914" y="485343"/>
                    </a:lnTo>
                    <a:lnTo>
                      <a:pt x="153513" y="413665"/>
                    </a:lnTo>
                    <a:lnTo>
                      <a:pt x="176172" y="392598"/>
                    </a:lnTo>
                    <a:lnTo>
                      <a:pt x="195867" y="374707"/>
                    </a:lnTo>
                    <a:lnTo>
                      <a:pt x="233350" y="341782"/>
                    </a:lnTo>
                    <a:lnTo>
                      <a:pt x="251563" y="325264"/>
                    </a:lnTo>
                    <a:lnTo>
                      <a:pt x="280365" y="297307"/>
                    </a:lnTo>
                    <a:lnTo>
                      <a:pt x="312126" y="255700"/>
                    </a:lnTo>
                    <a:lnTo>
                      <a:pt x="333722" y="205832"/>
                    </a:lnTo>
                    <a:lnTo>
                      <a:pt x="337959" y="170256"/>
                    </a:lnTo>
                    <a:lnTo>
                      <a:pt x="334356" y="134311"/>
                    </a:lnTo>
                    <a:lnTo>
                      <a:pt x="308100" y="72899"/>
                    </a:lnTo>
                    <a:lnTo>
                      <a:pt x="258023" y="26681"/>
                    </a:lnTo>
                    <a:lnTo>
                      <a:pt x="193644" y="2964"/>
                    </a:lnTo>
                    <a:lnTo>
                      <a:pt x="15669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1" name="object 38">
                <a:extLst>
                  <a:ext uri="{FF2B5EF4-FFF2-40B4-BE49-F238E27FC236}">
                    <a16:creationId xmlns:a16="http://schemas.microsoft.com/office/drawing/2014/main" id="{BDAD5FB1-EC5E-BFB5-503F-F011DA365A90}"/>
                  </a:ext>
                </a:extLst>
              </p:cNvPr>
              <p:cNvSpPr/>
              <p:nvPr/>
            </p:nvSpPr>
            <p:spPr>
              <a:xfrm>
                <a:off x="2046043" y="4646498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5" h="564514">
                    <a:moveTo>
                      <a:pt x="49974" y="200745"/>
                    </a:moveTo>
                    <a:lnTo>
                      <a:pt x="13552" y="185499"/>
                    </a:lnTo>
                    <a:lnTo>
                      <a:pt x="0" y="148229"/>
                    </a:lnTo>
                    <a:lnTo>
                      <a:pt x="2805" y="119166"/>
                    </a:lnTo>
                    <a:lnTo>
                      <a:pt x="25252" y="67074"/>
                    </a:lnTo>
                    <a:lnTo>
                      <a:pt x="68714" y="24775"/>
                    </a:lnTo>
                    <a:lnTo>
                      <a:pt x="124618" y="2752"/>
                    </a:lnTo>
                    <a:lnTo>
                      <a:pt x="156700" y="0"/>
                    </a:lnTo>
                    <a:lnTo>
                      <a:pt x="193651" y="2964"/>
                    </a:lnTo>
                    <a:lnTo>
                      <a:pt x="258025" y="26681"/>
                    </a:lnTo>
                    <a:lnTo>
                      <a:pt x="308106" y="72897"/>
                    </a:lnTo>
                    <a:lnTo>
                      <a:pt x="334364" y="134306"/>
                    </a:lnTo>
                    <a:lnTo>
                      <a:pt x="337964" y="170252"/>
                    </a:lnTo>
                    <a:lnTo>
                      <a:pt x="336905" y="188252"/>
                    </a:lnTo>
                    <a:lnTo>
                      <a:pt x="321023" y="239708"/>
                    </a:lnTo>
                    <a:lnTo>
                      <a:pt x="291801" y="284495"/>
                    </a:lnTo>
                    <a:lnTo>
                      <a:pt x="251567" y="325258"/>
                    </a:lnTo>
                    <a:lnTo>
                      <a:pt x="212603" y="359986"/>
                    </a:lnTo>
                    <a:lnTo>
                      <a:pt x="195875" y="374703"/>
                    </a:lnTo>
                    <a:lnTo>
                      <a:pt x="176181" y="392597"/>
                    </a:lnTo>
                    <a:lnTo>
                      <a:pt x="153523" y="413667"/>
                    </a:lnTo>
                    <a:lnTo>
                      <a:pt x="127901" y="437913"/>
                    </a:lnTo>
                    <a:lnTo>
                      <a:pt x="77926" y="485346"/>
                    </a:lnTo>
                    <a:lnTo>
                      <a:pt x="142300" y="486193"/>
                    </a:lnTo>
                    <a:lnTo>
                      <a:pt x="201010" y="485929"/>
                    </a:lnTo>
                    <a:lnTo>
                      <a:pt x="244155" y="485135"/>
                    </a:lnTo>
                    <a:lnTo>
                      <a:pt x="283754" y="481958"/>
                    </a:lnTo>
                    <a:lnTo>
                      <a:pt x="297412" y="438919"/>
                    </a:lnTo>
                    <a:lnTo>
                      <a:pt x="304082" y="406573"/>
                    </a:lnTo>
                    <a:lnTo>
                      <a:pt x="304082" y="404032"/>
                    </a:lnTo>
                    <a:lnTo>
                      <a:pt x="337964" y="404032"/>
                    </a:lnTo>
                    <a:lnTo>
                      <a:pt x="337964" y="406573"/>
                    </a:lnTo>
                    <a:lnTo>
                      <a:pt x="336958" y="412343"/>
                    </a:lnTo>
                    <a:lnTo>
                      <a:pt x="334787" y="427113"/>
                    </a:lnTo>
                    <a:lnTo>
                      <a:pt x="331452" y="450883"/>
                    </a:lnTo>
                    <a:lnTo>
                      <a:pt x="326952" y="483652"/>
                    </a:lnTo>
                    <a:lnTo>
                      <a:pt x="322347" y="516475"/>
                    </a:lnTo>
                    <a:lnTo>
                      <a:pt x="318694" y="540403"/>
                    </a:lnTo>
                    <a:lnTo>
                      <a:pt x="315994" y="555438"/>
                    </a:lnTo>
                    <a:lnTo>
                      <a:pt x="314247" y="561579"/>
                    </a:lnTo>
                    <a:lnTo>
                      <a:pt x="314247" y="564120"/>
                    </a:lnTo>
                    <a:lnTo>
                      <a:pt x="0" y="564120"/>
                    </a:lnTo>
                    <a:lnTo>
                      <a:pt x="0" y="548026"/>
                    </a:lnTo>
                    <a:lnTo>
                      <a:pt x="0" y="537862"/>
                    </a:lnTo>
                    <a:lnTo>
                      <a:pt x="0" y="533909"/>
                    </a:lnTo>
                    <a:lnTo>
                      <a:pt x="1694" y="529674"/>
                    </a:lnTo>
                    <a:lnTo>
                      <a:pt x="30493" y="495511"/>
                    </a:lnTo>
                    <a:lnTo>
                      <a:pt x="42351" y="482382"/>
                    </a:lnTo>
                    <a:lnTo>
                      <a:pt x="53362" y="470100"/>
                    </a:lnTo>
                    <a:lnTo>
                      <a:pt x="63527" y="458665"/>
                    </a:lnTo>
                    <a:lnTo>
                      <a:pt x="72844" y="448077"/>
                    </a:lnTo>
                    <a:lnTo>
                      <a:pt x="77503" y="442942"/>
                    </a:lnTo>
                    <a:lnTo>
                      <a:pt x="83855" y="436007"/>
                    </a:lnTo>
                    <a:lnTo>
                      <a:pt x="91902" y="427272"/>
                    </a:lnTo>
                    <a:lnTo>
                      <a:pt x="101643" y="416737"/>
                    </a:lnTo>
                    <a:lnTo>
                      <a:pt x="111384" y="406202"/>
                    </a:lnTo>
                    <a:lnTo>
                      <a:pt x="119431" y="397467"/>
                    </a:lnTo>
                    <a:lnTo>
                      <a:pt x="147118" y="366498"/>
                    </a:lnTo>
                    <a:lnTo>
                      <a:pt x="174699" y="333940"/>
                    </a:lnTo>
                    <a:lnTo>
                      <a:pt x="182481" y="323564"/>
                    </a:lnTo>
                    <a:lnTo>
                      <a:pt x="186981" y="317635"/>
                    </a:lnTo>
                    <a:lnTo>
                      <a:pt x="192222" y="310859"/>
                    </a:lnTo>
                    <a:lnTo>
                      <a:pt x="198204" y="303235"/>
                    </a:lnTo>
                    <a:lnTo>
                      <a:pt x="204080" y="295506"/>
                    </a:lnTo>
                    <a:lnTo>
                      <a:pt x="209004" y="288412"/>
                    </a:lnTo>
                    <a:lnTo>
                      <a:pt x="212974" y="281954"/>
                    </a:lnTo>
                    <a:lnTo>
                      <a:pt x="215992" y="276131"/>
                    </a:lnTo>
                    <a:lnTo>
                      <a:pt x="218691" y="270466"/>
                    </a:lnTo>
                    <a:lnTo>
                      <a:pt x="221709" y="264484"/>
                    </a:lnTo>
                    <a:lnTo>
                      <a:pt x="225044" y="258184"/>
                    </a:lnTo>
                    <a:lnTo>
                      <a:pt x="228697" y="251567"/>
                    </a:lnTo>
                    <a:lnTo>
                      <a:pt x="232244" y="244790"/>
                    </a:lnTo>
                    <a:lnTo>
                      <a:pt x="244314" y="205086"/>
                    </a:lnTo>
                    <a:lnTo>
                      <a:pt x="248179" y="171099"/>
                    </a:lnTo>
                    <a:lnTo>
                      <a:pt x="246379" y="145318"/>
                    </a:lnTo>
                    <a:lnTo>
                      <a:pt x="231979" y="99155"/>
                    </a:lnTo>
                    <a:lnTo>
                      <a:pt x="203445" y="61727"/>
                    </a:lnTo>
                    <a:lnTo>
                      <a:pt x="162364" y="42245"/>
                    </a:lnTo>
                    <a:lnTo>
                      <a:pt x="137218" y="39810"/>
                    </a:lnTo>
                    <a:lnTo>
                      <a:pt x="123666" y="40710"/>
                    </a:lnTo>
                    <a:lnTo>
                      <a:pt x="78297" y="61356"/>
                    </a:lnTo>
                    <a:lnTo>
                      <a:pt x="52797" y="91196"/>
                    </a:lnTo>
                    <a:lnTo>
                      <a:pt x="49974" y="96561"/>
                    </a:lnTo>
                    <a:lnTo>
                      <a:pt x="49974" y="98255"/>
                    </a:lnTo>
                    <a:lnTo>
                      <a:pt x="49974" y="98820"/>
                    </a:lnTo>
                    <a:lnTo>
                      <a:pt x="51386" y="99102"/>
                    </a:lnTo>
                    <a:lnTo>
                      <a:pt x="54209" y="99102"/>
                    </a:lnTo>
                    <a:lnTo>
                      <a:pt x="61885" y="99843"/>
                    </a:lnTo>
                    <a:lnTo>
                      <a:pt x="97620" y="126630"/>
                    </a:lnTo>
                    <a:lnTo>
                      <a:pt x="101643" y="149923"/>
                    </a:lnTo>
                    <a:lnTo>
                      <a:pt x="100796" y="160088"/>
                    </a:lnTo>
                    <a:lnTo>
                      <a:pt x="71785" y="196510"/>
                    </a:lnTo>
                    <a:lnTo>
                      <a:pt x="61568" y="199474"/>
                    </a:lnTo>
                    <a:lnTo>
                      <a:pt x="49974" y="200745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06" name="object 39">
              <a:extLst>
                <a:ext uri="{FF2B5EF4-FFF2-40B4-BE49-F238E27FC236}">
                  <a16:creationId xmlns:a16="http://schemas.microsoft.com/office/drawing/2014/main" id="{2AAC7597-917D-26F0-F8B0-AFA2AECE8167}"/>
                </a:ext>
              </a:extLst>
            </p:cNvPr>
            <p:cNvGrpSpPr/>
            <p:nvPr/>
          </p:nvGrpSpPr>
          <p:grpSpPr>
            <a:xfrm>
              <a:off x="2871830" y="9669405"/>
              <a:ext cx="518159" cy="34925"/>
              <a:chOff x="2838437" y="4400435"/>
              <a:chExt cx="518159" cy="34925"/>
            </a:xfrm>
          </p:grpSpPr>
          <p:sp>
            <p:nvSpPr>
              <p:cNvPr id="118" name="object 40">
                <a:extLst>
                  <a:ext uri="{FF2B5EF4-FFF2-40B4-BE49-F238E27FC236}">
                    <a16:creationId xmlns:a16="http://schemas.microsoft.com/office/drawing/2014/main" id="{F3C868DB-76F2-11AD-9528-4A79BC57C947}"/>
                  </a:ext>
                </a:extLst>
              </p:cNvPr>
              <p:cNvSpPr/>
              <p:nvPr/>
            </p:nvSpPr>
            <p:spPr>
              <a:xfrm>
                <a:off x="2838856" y="4400867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503986" y="0"/>
                    </a:moveTo>
                    <a:lnTo>
                      <a:pt x="11861" y="0"/>
                    </a:lnTo>
                    <a:lnTo>
                      <a:pt x="3949" y="3949"/>
                    </a:lnTo>
                    <a:lnTo>
                      <a:pt x="0" y="9588"/>
                    </a:lnTo>
                    <a:lnTo>
                      <a:pt x="0" y="24282"/>
                    </a:lnTo>
                    <a:lnTo>
                      <a:pt x="3949" y="29921"/>
                    </a:lnTo>
                    <a:lnTo>
                      <a:pt x="11861" y="33870"/>
                    </a:lnTo>
                    <a:lnTo>
                      <a:pt x="503986" y="33870"/>
                    </a:lnTo>
                    <a:lnTo>
                      <a:pt x="512457" y="29362"/>
                    </a:lnTo>
                    <a:lnTo>
                      <a:pt x="516686" y="23710"/>
                    </a:lnTo>
                    <a:lnTo>
                      <a:pt x="516686" y="10160"/>
                    </a:lnTo>
                    <a:lnTo>
                      <a:pt x="512457" y="4508"/>
                    </a:lnTo>
                    <a:lnTo>
                      <a:pt x="50398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9" name="object 41">
                <a:extLst>
                  <a:ext uri="{FF2B5EF4-FFF2-40B4-BE49-F238E27FC236}">
                    <a16:creationId xmlns:a16="http://schemas.microsoft.com/office/drawing/2014/main" id="{7C0CC87E-483B-8470-43C9-CBDD53F3A547}"/>
                  </a:ext>
                </a:extLst>
              </p:cNvPr>
              <p:cNvSpPr/>
              <p:nvPr/>
            </p:nvSpPr>
            <p:spPr>
              <a:xfrm>
                <a:off x="2838861" y="4400858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0" y="27951"/>
                    </a:moveTo>
                    <a:lnTo>
                      <a:pt x="0" y="24281"/>
                    </a:lnTo>
                    <a:lnTo>
                      <a:pt x="0" y="16940"/>
                    </a:lnTo>
                    <a:lnTo>
                      <a:pt x="0" y="9599"/>
                    </a:lnTo>
                    <a:lnTo>
                      <a:pt x="3952" y="3953"/>
                    </a:lnTo>
                    <a:lnTo>
                      <a:pt x="11858" y="0"/>
                    </a:lnTo>
                    <a:lnTo>
                      <a:pt x="503981" y="0"/>
                    </a:lnTo>
                    <a:lnTo>
                      <a:pt x="512451" y="4517"/>
                    </a:lnTo>
                    <a:lnTo>
                      <a:pt x="516686" y="10164"/>
                    </a:lnTo>
                    <a:lnTo>
                      <a:pt x="516686" y="16940"/>
                    </a:lnTo>
                    <a:lnTo>
                      <a:pt x="516686" y="23716"/>
                    </a:lnTo>
                    <a:lnTo>
                      <a:pt x="512451" y="29363"/>
                    </a:lnTo>
                    <a:lnTo>
                      <a:pt x="503981" y="33881"/>
                    </a:lnTo>
                    <a:lnTo>
                      <a:pt x="11858" y="33881"/>
                    </a:lnTo>
                    <a:lnTo>
                      <a:pt x="3952" y="29928"/>
                    </a:lnTo>
                    <a:lnTo>
                      <a:pt x="0" y="24281"/>
                    </a:lnTo>
                    <a:lnTo>
                      <a:pt x="0" y="16940"/>
                    </a:lnTo>
                    <a:lnTo>
                      <a:pt x="0" y="2795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7" name="object 42">
              <a:extLst>
                <a:ext uri="{FF2B5EF4-FFF2-40B4-BE49-F238E27FC236}">
                  <a16:creationId xmlns:a16="http://schemas.microsoft.com/office/drawing/2014/main" id="{86C920B6-E67A-73CB-6061-333133C9C07B}"/>
                </a:ext>
              </a:extLst>
            </p:cNvPr>
            <p:cNvSpPr/>
            <p:nvPr/>
          </p:nvSpPr>
          <p:spPr>
            <a:xfrm>
              <a:off x="3750619" y="9661357"/>
              <a:ext cx="525780" cy="51435"/>
            </a:xfrm>
            <a:custGeom>
              <a:avLst/>
              <a:gdLst/>
              <a:ahLst/>
              <a:cxnLst/>
              <a:rect l="l" t="t" r="r" b="b"/>
              <a:pathLst>
                <a:path w="525779" h="51435">
                  <a:moveTo>
                    <a:pt x="525157" y="0"/>
                  </a:moveTo>
                  <a:lnTo>
                    <a:pt x="0" y="0"/>
                  </a:lnTo>
                  <a:lnTo>
                    <a:pt x="0" y="50821"/>
                  </a:lnTo>
                  <a:lnTo>
                    <a:pt x="525157" y="50821"/>
                  </a:lnTo>
                  <a:lnTo>
                    <a:pt x="5251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108" name="object 43">
              <a:extLst>
                <a:ext uri="{FF2B5EF4-FFF2-40B4-BE49-F238E27FC236}">
                  <a16:creationId xmlns:a16="http://schemas.microsoft.com/office/drawing/2014/main" id="{FA46E43A-CB2E-F687-1382-CE8A8D0AD754}"/>
                </a:ext>
              </a:extLst>
            </p:cNvPr>
            <p:cNvGrpSpPr/>
            <p:nvPr/>
          </p:nvGrpSpPr>
          <p:grpSpPr>
            <a:xfrm>
              <a:off x="3871324" y="8761390"/>
              <a:ext cx="292735" cy="565150"/>
              <a:chOff x="3837931" y="3492420"/>
              <a:chExt cx="292735" cy="565150"/>
            </a:xfrm>
          </p:grpSpPr>
          <p:sp>
            <p:nvSpPr>
              <p:cNvPr id="116" name="object 44">
                <a:extLst>
                  <a:ext uri="{FF2B5EF4-FFF2-40B4-BE49-F238E27FC236}">
                    <a16:creationId xmlns:a16="http://schemas.microsoft.com/office/drawing/2014/main" id="{541AC4A6-3C16-D615-664F-9D7AF1FF7D53}"/>
                  </a:ext>
                </a:extLst>
              </p:cNvPr>
              <p:cNvSpPr/>
              <p:nvPr/>
            </p:nvSpPr>
            <p:spPr>
              <a:xfrm>
                <a:off x="3838346" y="3492842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4">
                    <a:moveTo>
                      <a:pt x="176187" y="0"/>
                    </a:moveTo>
                    <a:lnTo>
                      <a:pt x="165455" y="0"/>
                    </a:lnTo>
                    <a:lnTo>
                      <a:pt x="162064" y="850"/>
                    </a:lnTo>
                    <a:lnTo>
                      <a:pt x="160934" y="2539"/>
                    </a:lnTo>
                    <a:lnTo>
                      <a:pt x="155643" y="7205"/>
                    </a:lnTo>
                    <a:lnTo>
                      <a:pt x="118592" y="30919"/>
                    </a:lnTo>
                    <a:lnTo>
                      <a:pt x="72474" y="46427"/>
                    </a:lnTo>
                    <a:lnTo>
                      <a:pt x="16103" y="54216"/>
                    </a:lnTo>
                    <a:lnTo>
                      <a:pt x="0" y="54216"/>
                    </a:lnTo>
                    <a:lnTo>
                      <a:pt x="0" y="93179"/>
                    </a:lnTo>
                    <a:lnTo>
                      <a:pt x="16103" y="93179"/>
                    </a:lnTo>
                    <a:lnTo>
                      <a:pt x="29333" y="92172"/>
                    </a:lnTo>
                    <a:lnTo>
                      <a:pt x="75602" y="85132"/>
                    </a:lnTo>
                    <a:lnTo>
                      <a:pt x="110121" y="74549"/>
                    </a:lnTo>
                    <a:lnTo>
                      <a:pt x="110121" y="512457"/>
                    </a:lnTo>
                    <a:lnTo>
                      <a:pt x="109550" y="511898"/>
                    </a:lnTo>
                    <a:lnTo>
                      <a:pt x="107861" y="513016"/>
                    </a:lnTo>
                    <a:lnTo>
                      <a:pt x="100520" y="520077"/>
                    </a:lnTo>
                    <a:lnTo>
                      <a:pt x="99390" y="520077"/>
                    </a:lnTo>
                    <a:lnTo>
                      <a:pt x="89230" y="522909"/>
                    </a:lnTo>
                    <a:lnTo>
                      <a:pt x="84708" y="523748"/>
                    </a:lnTo>
                    <a:lnTo>
                      <a:pt x="74548" y="524878"/>
                    </a:lnTo>
                    <a:lnTo>
                      <a:pt x="67487" y="525157"/>
                    </a:lnTo>
                    <a:lnTo>
                      <a:pt x="4241" y="525157"/>
                    </a:lnTo>
                    <a:lnTo>
                      <a:pt x="4241" y="564121"/>
                    </a:lnTo>
                    <a:lnTo>
                      <a:pt x="14401" y="564121"/>
                    </a:lnTo>
                    <a:lnTo>
                      <a:pt x="29384" y="563011"/>
                    </a:lnTo>
                    <a:lnTo>
                      <a:pt x="56541" y="562217"/>
                    </a:lnTo>
                    <a:lnTo>
                      <a:pt x="95874" y="561740"/>
                    </a:lnTo>
                    <a:lnTo>
                      <a:pt x="147383" y="561581"/>
                    </a:lnTo>
                    <a:lnTo>
                      <a:pt x="199635" y="561740"/>
                    </a:lnTo>
                    <a:lnTo>
                      <a:pt x="239499" y="562217"/>
                    </a:lnTo>
                    <a:lnTo>
                      <a:pt x="266977" y="563011"/>
                    </a:lnTo>
                    <a:lnTo>
                      <a:pt x="282066" y="564121"/>
                    </a:lnTo>
                    <a:lnTo>
                      <a:pt x="291376" y="564121"/>
                    </a:lnTo>
                    <a:lnTo>
                      <a:pt x="291376" y="525157"/>
                    </a:lnTo>
                    <a:lnTo>
                      <a:pt x="269354" y="525157"/>
                    </a:lnTo>
                    <a:lnTo>
                      <a:pt x="238015" y="524737"/>
                    </a:lnTo>
                    <a:lnTo>
                      <a:pt x="199339" y="521208"/>
                    </a:lnTo>
                    <a:lnTo>
                      <a:pt x="185508" y="258343"/>
                    </a:lnTo>
                    <a:lnTo>
                      <a:pt x="185508" y="5092"/>
                    </a:lnTo>
                    <a:lnTo>
                      <a:pt x="180987" y="1701"/>
                    </a:lnTo>
                    <a:lnTo>
                      <a:pt x="17618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7" name="object 45">
                <a:extLst>
                  <a:ext uri="{FF2B5EF4-FFF2-40B4-BE49-F238E27FC236}">
                    <a16:creationId xmlns:a16="http://schemas.microsoft.com/office/drawing/2014/main" id="{5C73D323-7FC1-B4DD-35A9-53EECAC27BAF}"/>
                  </a:ext>
                </a:extLst>
              </p:cNvPr>
              <p:cNvSpPr/>
              <p:nvPr/>
            </p:nvSpPr>
            <p:spPr>
              <a:xfrm>
                <a:off x="3838355" y="3492843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4">
                    <a:moveTo>
                      <a:pt x="110113" y="74538"/>
                    </a:moveTo>
                    <a:lnTo>
                      <a:pt x="65221" y="87243"/>
                    </a:lnTo>
                    <a:lnTo>
                      <a:pt x="16093" y="93173"/>
                    </a:lnTo>
                    <a:lnTo>
                      <a:pt x="0" y="93173"/>
                    </a:lnTo>
                    <a:lnTo>
                      <a:pt x="0" y="54209"/>
                    </a:lnTo>
                    <a:lnTo>
                      <a:pt x="16093" y="54209"/>
                    </a:lnTo>
                    <a:lnTo>
                      <a:pt x="35627" y="52780"/>
                    </a:lnTo>
                    <a:lnTo>
                      <a:pt x="89784" y="41504"/>
                    </a:lnTo>
                    <a:lnTo>
                      <a:pt x="129171" y="25940"/>
                    </a:lnTo>
                    <a:lnTo>
                      <a:pt x="160935" y="2541"/>
                    </a:lnTo>
                    <a:lnTo>
                      <a:pt x="162064" y="847"/>
                    </a:lnTo>
                    <a:lnTo>
                      <a:pt x="165452" y="0"/>
                    </a:lnTo>
                    <a:lnTo>
                      <a:pt x="171099" y="0"/>
                    </a:lnTo>
                    <a:lnTo>
                      <a:pt x="176181" y="0"/>
                    </a:lnTo>
                    <a:lnTo>
                      <a:pt x="180981" y="1694"/>
                    </a:lnTo>
                    <a:lnTo>
                      <a:pt x="185499" y="5082"/>
                    </a:lnTo>
                    <a:lnTo>
                      <a:pt x="185499" y="258343"/>
                    </a:lnTo>
                    <a:lnTo>
                      <a:pt x="186346" y="512451"/>
                    </a:lnTo>
                    <a:lnTo>
                      <a:pt x="190299" y="516404"/>
                    </a:lnTo>
                    <a:lnTo>
                      <a:pt x="193687" y="518945"/>
                    </a:lnTo>
                    <a:lnTo>
                      <a:pt x="196510" y="520075"/>
                    </a:lnTo>
                    <a:lnTo>
                      <a:pt x="199333" y="521204"/>
                    </a:lnTo>
                    <a:lnTo>
                      <a:pt x="238014" y="524733"/>
                    </a:lnTo>
                    <a:lnTo>
                      <a:pt x="269354" y="525157"/>
                    </a:lnTo>
                    <a:lnTo>
                      <a:pt x="291377" y="525157"/>
                    </a:lnTo>
                    <a:lnTo>
                      <a:pt x="291377" y="564120"/>
                    </a:lnTo>
                    <a:lnTo>
                      <a:pt x="282060" y="564120"/>
                    </a:lnTo>
                    <a:lnTo>
                      <a:pt x="266972" y="563008"/>
                    </a:lnTo>
                    <a:lnTo>
                      <a:pt x="239497" y="562214"/>
                    </a:lnTo>
                    <a:lnTo>
                      <a:pt x="199633" y="561738"/>
                    </a:lnTo>
                    <a:lnTo>
                      <a:pt x="147382" y="561579"/>
                    </a:lnTo>
                    <a:lnTo>
                      <a:pt x="95872" y="561738"/>
                    </a:lnTo>
                    <a:lnTo>
                      <a:pt x="56538" y="562214"/>
                    </a:lnTo>
                    <a:lnTo>
                      <a:pt x="29381" y="563008"/>
                    </a:lnTo>
                    <a:lnTo>
                      <a:pt x="14399" y="564120"/>
                    </a:lnTo>
                    <a:lnTo>
                      <a:pt x="4235" y="564120"/>
                    </a:lnTo>
                    <a:lnTo>
                      <a:pt x="4235" y="525157"/>
                    </a:lnTo>
                    <a:lnTo>
                      <a:pt x="26257" y="525157"/>
                    </a:lnTo>
                    <a:lnTo>
                      <a:pt x="35257" y="525157"/>
                    </a:lnTo>
                    <a:lnTo>
                      <a:pt x="43621" y="525157"/>
                    </a:lnTo>
                    <a:lnTo>
                      <a:pt x="51350" y="525157"/>
                    </a:lnTo>
                    <a:lnTo>
                      <a:pt x="58444" y="525157"/>
                    </a:lnTo>
                    <a:lnTo>
                      <a:pt x="67480" y="525157"/>
                    </a:lnTo>
                    <a:lnTo>
                      <a:pt x="74538" y="524874"/>
                    </a:lnTo>
                    <a:lnTo>
                      <a:pt x="79620" y="524310"/>
                    </a:lnTo>
                    <a:lnTo>
                      <a:pt x="84702" y="523745"/>
                    </a:lnTo>
                    <a:lnTo>
                      <a:pt x="89219" y="522898"/>
                    </a:lnTo>
                    <a:lnTo>
                      <a:pt x="93173" y="521769"/>
                    </a:lnTo>
                    <a:lnTo>
                      <a:pt x="97126" y="520639"/>
                    </a:lnTo>
                    <a:lnTo>
                      <a:pt x="99384" y="520075"/>
                    </a:lnTo>
                    <a:lnTo>
                      <a:pt x="99949" y="520075"/>
                    </a:lnTo>
                    <a:lnTo>
                      <a:pt x="100514" y="520075"/>
                    </a:lnTo>
                    <a:lnTo>
                      <a:pt x="102208" y="518663"/>
                    </a:lnTo>
                    <a:lnTo>
                      <a:pt x="105031" y="515839"/>
                    </a:lnTo>
                    <a:lnTo>
                      <a:pt x="107854" y="513016"/>
                    </a:lnTo>
                    <a:lnTo>
                      <a:pt x="109548" y="511887"/>
                    </a:lnTo>
                    <a:lnTo>
                      <a:pt x="110113" y="512451"/>
                    </a:lnTo>
                    <a:lnTo>
                      <a:pt x="110113" y="74538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09" name="object 46">
              <a:extLst>
                <a:ext uri="{FF2B5EF4-FFF2-40B4-BE49-F238E27FC236}">
                  <a16:creationId xmlns:a16="http://schemas.microsoft.com/office/drawing/2014/main" id="{4AB2A065-6B75-2D17-CC5E-F1B24A35A46C}"/>
                </a:ext>
              </a:extLst>
            </p:cNvPr>
            <p:cNvGrpSpPr/>
            <p:nvPr/>
          </p:nvGrpSpPr>
          <p:grpSpPr>
            <a:xfrm>
              <a:off x="3843372" y="9915045"/>
              <a:ext cx="339090" cy="565150"/>
              <a:chOff x="3809979" y="4646075"/>
              <a:chExt cx="339090" cy="565150"/>
            </a:xfrm>
          </p:grpSpPr>
          <p:sp>
            <p:nvSpPr>
              <p:cNvPr id="114" name="object 47">
                <a:extLst>
                  <a:ext uri="{FF2B5EF4-FFF2-40B4-BE49-F238E27FC236}">
                    <a16:creationId xmlns:a16="http://schemas.microsoft.com/office/drawing/2014/main" id="{0BDC359A-E83C-25E5-5FB9-3E05BD01BD00}"/>
                  </a:ext>
                </a:extLst>
              </p:cNvPr>
              <p:cNvSpPr/>
              <p:nvPr/>
            </p:nvSpPr>
            <p:spPr>
              <a:xfrm>
                <a:off x="3810393" y="4646498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156705" y="0"/>
                    </a:moveTo>
                    <a:lnTo>
                      <a:pt x="95294" y="11010"/>
                    </a:lnTo>
                    <a:lnTo>
                      <a:pt x="44894" y="44043"/>
                    </a:lnTo>
                    <a:lnTo>
                      <a:pt x="11226" y="92114"/>
                    </a:lnTo>
                    <a:lnTo>
                      <a:pt x="0" y="148234"/>
                    </a:lnTo>
                    <a:lnTo>
                      <a:pt x="847" y="158821"/>
                    </a:lnTo>
                    <a:lnTo>
                      <a:pt x="20919" y="192171"/>
                    </a:lnTo>
                    <a:lnTo>
                      <a:pt x="49974" y="200748"/>
                    </a:lnTo>
                    <a:lnTo>
                      <a:pt x="61571" y="199474"/>
                    </a:lnTo>
                    <a:lnTo>
                      <a:pt x="94026" y="177878"/>
                    </a:lnTo>
                    <a:lnTo>
                      <a:pt x="100645" y="137323"/>
                    </a:lnTo>
                    <a:lnTo>
                      <a:pt x="77563" y="105773"/>
                    </a:lnTo>
                    <a:lnTo>
                      <a:pt x="51396" y="99098"/>
                    </a:lnTo>
                    <a:lnTo>
                      <a:pt x="49974" y="98818"/>
                    </a:lnTo>
                    <a:lnTo>
                      <a:pt x="49974" y="96558"/>
                    </a:lnTo>
                    <a:lnTo>
                      <a:pt x="52806" y="91198"/>
                    </a:lnTo>
                    <a:lnTo>
                      <a:pt x="78303" y="61362"/>
                    </a:lnTo>
                    <a:lnTo>
                      <a:pt x="123672" y="40714"/>
                    </a:lnTo>
                    <a:lnTo>
                      <a:pt x="137223" y="39814"/>
                    </a:lnTo>
                    <a:lnTo>
                      <a:pt x="162369" y="42248"/>
                    </a:lnTo>
                    <a:lnTo>
                      <a:pt x="203449" y="61727"/>
                    </a:lnTo>
                    <a:lnTo>
                      <a:pt x="231981" y="99157"/>
                    </a:lnTo>
                    <a:lnTo>
                      <a:pt x="246383" y="145320"/>
                    </a:lnTo>
                    <a:lnTo>
                      <a:pt x="248183" y="171107"/>
                    </a:lnTo>
                    <a:lnTo>
                      <a:pt x="248024" y="178884"/>
                    </a:lnTo>
                    <a:lnTo>
                      <a:pt x="239712" y="224459"/>
                    </a:lnTo>
                    <a:lnTo>
                      <a:pt x="225049" y="258189"/>
                    </a:lnTo>
                    <a:lnTo>
                      <a:pt x="212982" y="281958"/>
                    </a:lnTo>
                    <a:lnTo>
                      <a:pt x="174702" y="333944"/>
                    </a:lnTo>
                    <a:lnTo>
                      <a:pt x="134840" y="380474"/>
                    </a:lnTo>
                    <a:lnTo>
                      <a:pt x="83858" y="436010"/>
                    </a:lnTo>
                    <a:lnTo>
                      <a:pt x="30492" y="495515"/>
                    </a:lnTo>
                    <a:lnTo>
                      <a:pt x="8581" y="520761"/>
                    </a:lnTo>
                    <a:lnTo>
                      <a:pt x="1701" y="529678"/>
                    </a:lnTo>
                    <a:lnTo>
                      <a:pt x="0" y="533908"/>
                    </a:lnTo>
                    <a:lnTo>
                      <a:pt x="0" y="564121"/>
                    </a:lnTo>
                    <a:lnTo>
                      <a:pt x="314248" y="564121"/>
                    </a:lnTo>
                    <a:lnTo>
                      <a:pt x="314248" y="561581"/>
                    </a:lnTo>
                    <a:lnTo>
                      <a:pt x="315999" y="555439"/>
                    </a:lnTo>
                    <a:lnTo>
                      <a:pt x="318700" y="540405"/>
                    </a:lnTo>
                    <a:lnTo>
                      <a:pt x="322353" y="516477"/>
                    </a:lnTo>
                    <a:lnTo>
                      <a:pt x="334791" y="427113"/>
                    </a:lnTo>
                    <a:lnTo>
                      <a:pt x="337972" y="406577"/>
                    </a:lnTo>
                    <a:lnTo>
                      <a:pt x="337972" y="404037"/>
                    </a:lnTo>
                    <a:lnTo>
                      <a:pt x="304088" y="404037"/>
                    </a:lnTo>
                    <a:lnTo>
                      <a:pt x="304088" y="406577"/>
                    </a:lnTo>
                    <a:lnTo>
                      <a:pt x="297418" y="438922"/>
                    </a:lnTo>
                    <a:lnTo>
                      <a:pt x="287254" y="476616"/>
                    </a:lnTo>
                    <a:lnTo>
                      <a:pt x="244162" y="485136"/>
                    </a:lnTo>
                    <a:lnTo>
                      <a:pt x="201015" y="485929"/>
                    </a:lnTo>
                    <a:lnTo>
                      <a:pt x="142303" y="486194"/>
                    </a:lnTo>
                    <a:lnTo>
                      <a:pt x="77927" y="485343"/>
                    </a:lnTo>
                    <a:lnTo>
                      <a:pt x="153526" y="413665"/>
                    </a:lnTo>
                    <a:lnTo>
                      <a:pt x="176185" y="392598"/>
                    </a:lnTo>
                    <a:lnTo>
                      <a:pt x="195879" y="374707"/>
                    </a:lnTo>
                    <a:lnTo>
                      <a:pt x="233363" y="341782"/>
                    </a:lnTo>
                    <a:lnTo>
                      <a:pt x="251575" y="325264"/>
                    </a:lnTo>
                    <a:lnTo>
                      <a:pt x="280377" y="297307"/>
                    </a:lnTo>
                    <a:lnTo>
                      <a:pt x="312139" y="255700"/>
                    </a:lnTo>
                    <a:lnTo>
                      <a:pt x="333735" y="205832"/>
                    </a:lnTo>
                    <a:lnTo>
                      <a:pt x="337972" y="170256"/>
                    </a:lnTo>
                    <a:lnTo>
                      <a:pt x="334369" y="134311"/>
                    </a:lnTo>
                    <a:lnTo>
                      <a:pt x="308113" y="72899"/>
                    </a:lnTo>
                    <a:lnTo>
                      <a:pt x="258030" y="26681"/>
                    </a:lnTo>
                    <a:lnTo>
                      <a:pt x="193655" y="2964"/>
                    </a:lnTo>
                    <a:lnTo>
                      <a:pt x="15670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5" name="object 48">
                <a:extLst>
                  <a:ext uri="{FF2B5EF4-FFF2-40B4-BE49-F238E27FC236}">
                    <a16:creationId xmlns:a16="http://schemas.microsoft.com/office/drawing/2014/main" id="{403BD954-3C50-C305-49A1-4EBDFF26AAF6}"/>
                  </a:ext>
                </a:extLst>
              </p:cNvPr>
              <p:cNvSpPr/>
              <p:nvPr/>
            </p:nvSpPr>
            <p:spPr>
              <a:xfrm>
                <a:off x="3810403" y="4646498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49974" y="200745"/>
                    </a:moveTo>
                    <a:lnTo>
                      <a:pt x="13552" y="185499"/>
                    </a:lnTo>
                    <a:lnTo>
                      <a:pt x="0" y="148229"/>
                    </a:lnTo>
                    <a:lnTo>
                      <a:pt x="2805" y="119166"/>
                    </a:lnTo>
                    <a:lnTo>
                      <a:pt x="25252" y="67074"/>
                    </a:lnTo>
                    <a:lnTo>
                      <a:pt x="68714" y="24775"/>
                    </a:lnTo>
                    <a:lnTo>
                      <a:pt x="124618" y="2752"/>
                    </a:lnTo>
                    <a:lnTo>
                      <a:pt x="156700" y="0"/>
                    </a:lnTo>
                    <a:lnTo>
                      <a:pt x="193651" y="2964"/>
                    </a:lnTo>
                    <a:lnTo>
                      <a:pt x="258025" y="26681"/>
                    </a:lnTo>
                    <a:lnTo>
                      <a:pt x="308106" y="72897"/>
                    </a:lnTo>
                    <a:lnTo>
                      <a:pt x="334364" y="134306"/>
                    </a:lnTo>
                    <a:lnTo>
                      <a:pt x="337964" y="170252"/>
                    </a:lnTo>
                    <a:lnTo>
                      <a:pt x="336905" y="188252"/>
                    </a:lnTo>
                    <a:lnTo>
                      <a:pt x="321023" y="239708"/>
                    </a:lnTo>
                    <a:lnTo>
                      <a:pt x="291801" y="284495"/>
                    </a:lnTo>
                    <a:lnTo>
                      <a:pt x="251567" y="325258"/>
                    </a:lnTo>
                    <a:lnTo>
                      <a:pt x="212603" y="359986"/>
                    </a:lnTo>
                    <a:lnTo>
                      <a:pt x="195875" y="374703"/>
                    </a:lnTo>
                    <a:lnTo>
                      <a:pt x="176181" y="392597"/>
                    </a:lnTo>
                    <a:lnTo>
                      <a:pt x="153523" y="413667"/>
                    </a:lnTo>
                    <a:lnTo>
                      <a:pt x="127901" y="437913"/>
                    </a:lnTo>
                    <a:lnTo>
                      <a:pt x="77926" y="485346"/>
                    </a:lnTo>
                    <a:lnTo>
                      <a:pt x="142300" y="486193"/>
                    </a:lnTo>
                    <a:lnTo>
                      <a:pt x="201010" y="485929"/>
                    </a:lnTo>
                    <a:lnTo>
                      <a:pt x="244155" y="485135"/>
                    </a:lnTo>
                    <a:lnTo>
                      <a:pt x="283754" y="481958"/>
                    </a:lnTo>
                    <a:lnTo>
                      <a:pt x="297412" y="438919"/>
                    </a:lnTo>
                    <a:lnTo>
                      <a:pt x="304082" y="406573"/>
                    </a:lnTo>
                    <a:lnTo>
                      <a:pt x="304082" y="404032"/>
                    </a:lnTo>
                    <a:lnTo>
                      <a:pt x="337964" y="404032"/>
                    </a:lnTo>
                    <a:lnTo>
                      <a:pt x="337964" y="406573"/>
                    </a:lnTo>
                    <a:lnTo>
                      <a:pt x="336958" y="412343"/>
                    </a:lnTo>
                    <a:lnTo>
                      <a:pt x="334787" y="427113"/>
                    </a:lnTo>
                    <a:lnTo>
                      <a:pt x="331452" y="450883"/>
                    </a:lnTo>
                    <a:lnTo>
                      <a:pt x="326952" y="483652"/>
                    </a:lnTo>
                    <a:lnTo>
                      <a:pt x="322347" y="516475"/>
                    </a:lnTo>
                    <a:lnTo>
                      <a:pt x="318694" y="540403"/>
                    </a:lnTo>
                    <a:lnTo>
                      <a:pt x="315994" y="555438"/>
                    </a:lnTo>
                    <a:lnTo>
                      <a:pt x="314247" y="561579"/>
                    </a:lnTo>
                    <a:lnTo>
                      <a:pt x="314247" y="564120"/>
                    </a:lnTo>
                    <a:lnTo>
                      <a:pt x="0" y="564120"/>
                    </a:lnTo>
                    <a:lnTo>
                      <a:pt x="0" y="548026"/>
                    </a:lnTo>
                    <a:lnTo>
                      <a:pt x="0" y="537862"/>
                    </a:lnTo>
                    <a:lnTo>
                      <a:pt x="0" y="533909"/>
                    </a:lnTo>
                    <a:lnTo>
                      <a:pt x="1694" y="529674"/>
                    </a:lnTo>
                    <a:lnTo>
                      <a:pt x="30493" y="495511"/>
                    </a:lnTo>
                    <a:lnTo>
                      <a:pt x="42351" y="482382"/>
                    </a:lnTo>
                    <a:lnTo>
                      <a:pt x="53362" y="470100"/>
                    </a:lnTo>
                    <a:lnTo>
                      <a:pt x="63527" y="458665"/>
                    </a:lnTo>
                    <a:lnTo>
                      <a:pt x="72844" y="448077"/>
                    </a:lnTo>
                    <a:lnTo>
                      <a:pt x="77503" y="442942"/>
                    </a:lnTo>
                    <a:lnTo>
                      <a:pt x="83855" y="436007"/>
                    </a:lnTo>
                    <a:lnTo>
                      <a:pt x="91902" y="427272"/>
                    </a:lnTo>
                    <a:lnTo>
                      <a:pt x="101643" y="416737"/>
                    </a:lnTo>
                    <a:lnTo>
                      <a:pt x="111384" y="406202"/>
                    </a:lnTo>
                    <a:lnTo>
                      <a:pt x="119431" y="397467"/>
                    </a:lnTo>
                    <a:lnTo>
                      <a:pt x="147118" y="366498"/>
                    </a:lnTo>
                    <a:lnTo>
                      <a:pt x="174699" y="333940"/>
                    </a:lnTo>
                    <a:lnTo>
                      <a:pt x="182481" y="323564"/>
                    </a:lnTo>
                    <a:lnTo>
                      <a:pt x="186981" y="317635"/>
                    </a:lnTo>
                    <a:lnTo>
                      <a:pt x="192222" y="310859"/>
                    </a:lnTo>
                    <a:lnTo>
                      <a:pt x="198204" y="303235"/>
                    </a:lnTo>
                    <a:lnTo>
                      <a:pt x="204080" y="295506"/>
                    </a:lnTo>
                    <a:lnTo>
                      <a:pt x="209004" y="288412"/>
                    </a:lnTo>
                    <a:lnTo>
                      <a:pt x="212974" y="281954"/>
                    </a:lnTo>
                    <a:lnTo>
                      <a:pt x="215992" y="276131"/>
                    </a:lnTo>
                    <a:lnTo>
                      <a:pt x="218691" y="270466"/>
                    </a:lnTo>
                    <a:lnTo>
                      <a:pt x="221709" y="264484"/>
                    </a:lnTo>
                    <a:lnTo>
                      <a:pt x="225044" y="258184"/>
                    </a:lnTo>
                    <a:lnTo>
                      <a:pt x="228697" y="251567"/>
                    </a:lnTo>
                    <a:lnTo>
                      <a:pt x="232244" y="244790"/>
                    </a:lnTo>
                    <a:lnTo>
                      <a:pt x="244314" y="205086"/>
                    </a:lnTo>
                    <a:lnTo>
                      <a:pt x="248179" y="171099"/>
                    </a:lnTo>
                    <a:lnTo>
                      <a:pt x="246379" y="145318"/>
                    </a:lnTo>
                    <a:lnTo>
                      <a:pt x="231979" y="99155"/>
                    </a:lnTo>
                    <a:lnTo>
                      <a:pt x="203445" y="61727"/>
                    </a:lnTo>
                    <a:lnTo>
                      <a:pt x="162364" y="42245"/>
                    </a:lnTo>
                    <a:lnTo>
                      <a:pt x="137218" y="39810"/>
                    </a:lnTo>
                    <a:lnTo>
                      <a:pt x="123666" y="40710"/>
                    </a:lnTo>
                    <a:lnTo>
                      <a:pt x="78297" y="61356"/>
                    </a:lnTo>
                    <a:lnTo>
                      <a:pt x="52797" y="91196"/>
                    </a:lnTo>
                    <a:lnTo>
                      <a:pt x="49974" y="96561"/>
                    </a:lnTo>
                    <a:lnTo>
                      <a:pt x="49974" y="98255"/>
                    </a:lnTo>
                    <a:lnTo>
                      <a:pt x="49974" y="98820"/>
                    </a:lnTo>
                    <a:lnTo>
                      <a:pt x="51386" y="99102"/>
                    </a:lnTo>
                    <a:lnTo>
                      <a:pt x="54209" y="99102"/>
                    </a:lnTo>
                    <a:lnTo>
                      <a:pt x="61885" y="99843"/>
                    </a:lnTo>
                    <a:lnTo>
                      <a:pt x="97620" y="126630"/>
                    </a:lnTo>
                    <a:lnTo>
                      <a:pt x="101643" y="149923"/>
                    </a:lnTo>
                    <a:lnTo>
                      <a:pt x="100796" y="160088"/>
                    </a:lnTo>
                    <a:lnTo>
                      <a:pt x="71785" y="196510"/>
                    </a:lnTo>
                    <a:lnTo>
                      <a:pt x="61568" y="199474"/>
                    </a:lnTo>
                    <a:lnTo>
                      <a:pt x="49974" y="200745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10" name="object 49">
              <a:extLst>
                <a:ext uri="{FF2B5EF4-FFF2-40B4-BE49-F238E27FC236}">
                  <a16:creationId xmlns:a16="http://schemas.microsoft.com/office/drawing/2014/main" id="{0C0389A8-2375-8052-4810-0E387B7727D6}"/>
                </a:ext>
              </a:extLst>
            </p:cNvPr>
            <p:cNvGrpSpPr/>
            <p:nvPr/>
          </p:nvGrpSpPr>
          <p:grpSpPr>
            <a:xfrm>
              <a:off x="4394779" y="9338217"/>
              <a:ext cx="239395" cy="570230"/>
              <a:chOff x="4361386" y="4069247"/>
              <a:chExt cx="239395" cy="570230"/>
            </a:xfrm>
          </p:grpSpPr>
          <p:sp>
            <p:nvSpPr>
              <p:cNvPr id="111" name="object 50">
                <a:extLst>
                  <a:ext uri="{FF2B5EF4-FFF2-40B4-BE49-F238E27FC236}">
                    <a16:creationId xmlns:a16="http://schemas.microsoft.com/office/drawing/2014/main" id="{ECA013C1-12EB-376B-3C46-56D051E4A14C}"/>
                  </a:ext>
                </a:extLst>
              </p:cNvPr>
              <p:cNvSpPr/>
              <p:nvPr/>
            </p:nvSpPr>
            <p:spPr>
              <a:xfrm>
                <a:off x="4361815" y="4069676"/>
                <a:ext cx="238125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569595">
                    <a:moveTo>
                      <a:pt x="191427" y="0"/>
                    </a:moveTo>
                    <a:lnTo>
                      <a:pt x="154152" y="16090"/>
                    </a:lnTo>
                    <a:lnTo>
                      <a:pt x="138061" y="51663"/>
                    </a:lnTo>
                    <a:lnTo>
                      <a:pt x="139123" y="60717"/>
                    </a:lnTo>
                    <a:lnTo>
                      <a:pt x="165163" y="88087"/>
                    </a:lnTo>
                    <a:lnTo>
                      <a:pt x="173634" y="88087"/>
                    </a:lnTo>
                    <a:lnTo>
                      <a:pt x="210908" y="71145"/>
                    </a:lnTo>
                    <a:lnTo>
                      <a:pt x="227850" y="35572"/>
                    </a:lnTo>
                    <a:lnTo>
                      <a:pt x="226841" y="28269"/>
                    </a:lnTo>
                    <a:lnTo>
                      <a:pt x="198730" y="635"/>
                    </a:lnTo>
                    <a:lnTo>
                      <a:pt x="191427" y="0"/>
                    </a:lnTo>
                    <a:close/>
                  </a:path>
                  <a:path w="238125" h="569595">
                    <a:moveTo>
                      <a:pt x="181993" y="217677"/>
                    </a:moveTo>
                    <a:lnTo>
                      <a:pt x="123951" y="217677"/>
                    </a:lnTo>
                    <a:lnTo>
                      <a:pt x="128752" y="224459"/>
                    </a:lnTo>
                    <a:lnTo>
                      <a:pt x="128752" y="238010"/>
                    </a:lnTo>
                    <a:lnTo>
                      <a:pt x="118585" y="283801"/>
                    </a:lnTo>
                    <a:lnTo>
                      <a:pt x="99949" y="335049"/>
                    </a:lnTo>
                    <a:lnTo>
                      <a:pt x="85547" y="373532"/>
                    </a:lnTo>
                    <a:lnTo>
                      <a:pt x="71204" y="411015"/>
                    </a:lnTo>
                    <a:lnTo>
                      <a:pt x="60353" y="439605"/>
                    </a:lnTo>
                    <a:lnTo>
                      <a:pt x="47273" y="476561"/>
                    </a:lnTo>
                    <a:lnTo>
                      <a:pt x="45006" y="498264"/>
                    </a:lnTo>
                    <a:lnTo>
                      <a:pt x="46691" y="514252"/>
                    </a:lnTo>
                    <a:lnTo>
                      <a:pt x="68605" y="551408"/>
                    </a:lnTo>
                    <a:lnTo>
                      <a:pt x="105297" y="568089"/>
                    </a:lnTo>
                    <a:lnTo>
                      <a:pt x="118579" y="569201"/>
                    </a:lnTo>
                    <a:lnTo>
                      <a:pt x="131729" y="568089"/>
                    </a:lnTo>
                    <a:lnTo>
                      <a:pt x="132148" y="568089"/>
                    </a:lnTo>
                    <a:lnTo>
                      <a:pt x="171094" y="550570"/>
                    </a:lnTo>
                    <a:lnTo>
                      <a:pt x="185748" y="537857"/>
                    </a:lnTo>
                    <a:lnTo>
                      <a:pt x="122821" y="537857"/>
                    </a:lnTo>
                    <a:lnTo>
                      <a:pt x="116520" y="536533"/>
                    </a:lnTo>
                    <a:lnTo>
                      <a:pt x="112020" y="532563"/>
                    </a:lnTo>
                    <a:lnTo>
                      <a:pt x="109320" y="525947"/>
                    </a:lnTo>
                    <a:lnTo>
                      <a:pt x="108419" y="516686"/>
                    </a:lnTo>
                    <a:lnTo>
                      <a:pt x="108684" y="511814"/>
                    </a:lnTo>
                    <a:lnTo>
                      <a:pt x="119959" y="468670"/>
                    </a:lnTo>
                    <a:lnTo>
                      <a:pt x="137752" y="420808"/>
                    </a:lnTo>
                    <a:lnTo>
                      <a:pt x="158609" y="367340"/>
                    </a:lnTo>
                    <a:lnTo>
                      <a:pt x="167713" y="343676"/>
                    </a:lnTo>
                    <a:lnTo>
                      <a:pt x="182028" y="305138"/>
                    </a:lnTo>
                    <a:lnTo>
                      <a:pt x="193226" y="265857"/>
                    </a:lnTo>
                    <a:lnTo>
                      <a:pt x="193840" y="258926"/>
                    </a:lnTo>
                    <a:lnTo>
                      <a:pt x="193967" y="257492"/>
                    </a:lnTo>
                    <a:lnTo>
                      <a:pt x="192222" y="241823"/>
                    </a:lnTo>
                    <a:lnTo>
                      <a:pt x="187826" y="227849"/>
                    </a:lnTo>
                    <a:lnTo>
                      <a:pt x="181993" y="217677"/>
                    </a:lnTo>
                    <a:close/>
                  </a:path>
                  <a:path w="238125" h="569595">
                    <a:moveTo>
                      <a:pt x="232371" y="430288"/>
                    </a:moveTo>
                    <a:lnTo>
                      <a:pt x="212598" y="430288"/>
                    </a:lnTo>
                    <a:lnTo>
                      <a:pt x="207797" y="430847"/>
                    </a:lnTo>
                    <a:lnTo>
                      <a:pt x="205549" y="433108"/>
                    </a:lnTo>
                    <a:lnTo>
                      <a:pt x="204127" y="437057"/>
                    </a:lnTo>
                    <a:lnTo>
                      <a:pt x="202437" y="443839"/>
                    </a:lnTo>
                    <a:lnTo>
                      <a:pt x="197620" y="458079"/>
                    </a:lnTo>
                    <a:lnTo>
                      <a:pt x="181267" y="493814"/>
                    </a:lnTo>
                    <a:lnTo>
                      <a:pt x="151053" y="529666"/>
                    </a:lnTo>
                    <a:lnTo>
                      <a:pt x="127901" y="537857"/>
                    </a:lnTo>
                    <a:lnTo>
                      <a:pt x="185748" y="537857"/>
                    </a:lnTo>
                    <a:lnTo>
                      <a:pt x="215622" y="496621"/>
                    </a:lnTo>
                    <a:lnTo>
                      <a:pt x="233724" y="456067"/>
                    </a:lnTo>
                    <a:lnTo>
                      <a:pt x="238010" y="433108"/>
                    </a:lnTo>
                    <a:lnTo>
                      <a:pt x="232371" y="430288"/>
                    </a:lnTo>
                    <a:close/>
                  </a:path>
                  <a:path w="238125" h="569595">
                    <a:moveTo>
                      <a:pt x="116039" y="185496"/>
                    </a:moveTo>
                    <a:lnTo>
                      <a:pt x="77606" y="195661"/>
                    </a:lnTo>
                    <a:lnTo>
                      <a:pt x="43621" y="224672"/>
                    </a:lnTo>
                    <a:lnTo>
                      <a:pt x="21916" y="258926"/>
                    </a:lnTo>
                    <a:lnTo>
                      <a:pt x="4286" y="299474"/>
                    </a:lnTo>
                    <a:lnTo>
                      <a:pt x="0" y="316788"/>
                    </a:lnTo>
                    <a:lnTo>
                      <a:pt x="0" y="318477"/>
                    </a:lnTo>
                    <a:lnTo>
                      <a:pt x="1689" y="321017"/>
                    </a:lnTo>
                    <a:lnTo>
                      <a:pt x="5080" y="324408"/>
                    </a:lnTo>
                    <a:lnTo>
                      <a:pt x="27673" y="324408"/>
                    </a:lnTo>
                    <a:lnTo>
                      <a:pt x="28511" y="324129"/>
                    </a:lnTo>
                    <a:lnTo>
                      <a:pt x="30772" y="322999"/>
                    </a:lnTo>
                    <a:lnTo>
                      <a:pt x="31343" y="322427"/>
                    </a:lnTo>
                    <a:lnTo>
                      <a:pt x="31436" y="321017"/>
                    </a:lnTo>
                    <a:lnTo>
                      <a:pt x="31623" y="320459"/>
                    </a:lnTo>
                    <a:lnTo>
                      <a:pt x="32753" y="318198"/>
                    </a:lnTo>
                    <a:lnTo>
                      <a:pt x="33312" y="317347"/>
                    </a:lnTo>
                    <a:lnTo>
                      <a:pt x="33883" y="316788"/>
                    </a:lnTo>
                    <a:lnTo>
                      <a:pt x="40024" y="296140"/>
                    </a:lnTo>
                    <a:lnTo>
                      <a:pt x="56116" y="260563"/>
                    </a:lnTo>
                    <a:lnTo>
                      <a:pt x="88293" y="224672"/>
                    </a:lnTo>
                    <a:lnTo>
                      <a:pt x="112649" y="217677"/>
                    </a:lnTo>
                    <a:lnTo>
                      <a:pt x="181993" y="217677"/>
                    </a:lnTo>
                    <a:lnTo>
                      <a:pt x="180783" y="215567"/>
                    </a:lnTo>
                    <a:lnTo>
                      <a:pt x="171094" y="204977"/>
                    </a:lnTo>
                    <a:lnTo>
                      <a:pt x="159395" y="196452"/>
                    </a:lnTo>
                    <a:lnTo>
                      <a:pt x="146319" y="190365"/>
                    </a:lnTo>
                    <a:lnTo>
                      <a:pt x="131868" y="186713"/>
                    </a:lnTo>
                    <a:lnTo>
                      <a:pt x="116039" y="18549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12" name="object 51">
                <a:extLst>
                  <a:ext uri="{FF2B5EF4-FFF2-40B4-BE49-F238E27FC236}">
                    <a16:creationId xmlns:a16="http://schemas.microsoft.com/office/drawing/2014/main" id="{7C4A8D2F-EFC6-510A-85B3-4D592958A486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499452" y="4069247"/>
                <a:ext cx="90631" cy="88937"/>
              </a:xfrm>
              <a:prstGeom prst="rect">
                <a:avLst/>
              </a:prstGeom>
            </p:spPr>
          </p:pic>
          <p:sp>
            <p:nvSpPr>
              <p:cNvPr id="113" name="object 52">
                <a:extLst>
                  <a:ext uri="{FF2B5EF4-FFF2-40B4-BE49-F238E27FC236}">
                    <a16:creationId xmlns:a16="http://schemas.microsoft.com/office/drawing/2014/main" id="{831F94A7-2102-9AA7-3CF2-F4656B02B03D}"/>
                  </a:ext>
                </a:extLst>
              </p:cNvPr>
              <p:cNvSpPr/>
              <p:nvPr/>
            </p:nvSpPr>
            <p:spPr>
              <a:xfrm>
                <a:off x="4361810" y="4255169"/>
                <a:ext cx="238125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384175">
                    <a:moveTo>
                      <a:pt x="0" y="131289"/>
                    </a:moveTo>
                    <a:lnTo>
                      <a:pt x="11752" y="95026"/>
                    </a:lnTo>
                    <a:lnTo>
                      <a:pt x="35045" y="50239"/>
                    </a:lnTo>
                    <a:lnTo>
                      <a:pt x="65221" y="18634"/>
                    </a:lnTo>
                    <a:lnTo>
                      <a:pt x="103019" y="846"/>
                    </a:lnTo>
                    <a:lnTo>
                      <a:pt x="116042" y="0"/>
                    </a:lnTo>
                    <a:lnTo>
                      <a:pt x="131871" y="1217"/>
                    </a:lnTo>
                    <a:lnTo>
                      <a:pt x="171099" y="19481"/>
                    </a:lnTo>
                    <a:lnTo>
                      <a:pt x="192222" y="56327"/>
                    </a:lnTo>
                    <a:lnTo>
                      <a:pt x="193969" y="71997"/>
                    </a:lnTo>
                    <a:lnTo>
                      <a:pt x="193228" y="80361"/>
                    </a:lnTo>
                    <a:lnTo>
                      <a:pt x="182110" y="119430"/>
                    </a:lnTo>
                    <a:lnTo>
                      <a:pt x="167711" y="158182"/>
                    </a:lnTo>
                    <a:lnTo>
                      <a:pt x="148229" y="208368"/>
                    </a:lnTo>
                    <a:lnTo>
                      <a:pt x="137748" y="235314"/>
                    </a:lnTo>
                    <a:lnTo>
                      <a:pt x="119960" y="283172"/>
                    </a:lnTo>
                    <a:lnTo>
                      <a:pt x="109478" y="320176"/>
                    </a:lnTo>
                    <a:lnTo>
                      <a:pt x="108419" y="331187"/>
                    </a:lnTo>
                    <a:lnTo>
                      <a:pt x="109319" y="340452"/>
                    </a:lnTo>
                    <a:lnTo>
                      <a:pt x="112019" y="347069"/>
                    </a:lnTo>
                    <a:lnTo>
                      <a:pt x="116519" y="351040"/>
                    </a:lnTo>
                    <a:lnTo>
                      <a:pt x="122819" y="352363"/>
                    </a:lnTo>
                    <a:lnTo>
                      <a:pt x="127901" y="352363"/>
                    </a:lnTo>
                    <a:lnTo>
                      <a:pt x="133265" y="351516"/>
                    </a:lnTo>
                    <a:lnTo>
                      <a:pt x="138912" y="349822"/>
                    </a:lnTo>
                    <a:lnTo>
                      <a:pt x="144559" y="348128"/>
                    </a:lnTo>
                    <a:lnTo>
                      <a:pt x="175387" y="317794"/>
                    </a:lnTo>
                    <a:lnTo>
                      <a:pt x="197622" y="272584"/>
                    </a:lnTo>
                    <a:lnTo>
                      <a:pt x="204133" y="251567"/>
                    </a:lnTo>
                    <a:lnTo>
                      <a:pt x="205545" y="247614"/>
                    </a:lnTo>
                    <a:lnTo>
                      <a:pt x="206674" y="246485"/>
                    </a:lnTo>
                    <a:lnTo>
                      <a:pt x="207803" y="245355"/>
                    </a:lnTo>
                    <a:lnTo>
                      <a:pt x="212603" y="244791"/>
                    </a:lnTo>
                    <a:lnTo>
                      <a:pt x="221074" y="244791"/>
                    </a:lnTo>
                    <a:lnTo>
                      <a:pt x="232367" y="244791"/>
                    </a:lnTo>
                    <a:lnTo>
                      <a:pt x="238014" y="247614"/>
                    </a:lnTo>
                    <a:lnTo>
                      <a:pt x="238014" y="253261"/>
                    </a:lnTo>
                    <a:lnTo>
                      <a:pt x="237538" y="257443"/>
                    </a:lnTo>
                    <a:lnTo>
                      <a:pt x="221286" y="300059"/>
                    </a:lnTo>
                    <a:lnTo>
                      <a:pt x="201751" y="334258"/>
                    </a:lnTo>
                    <a:lnTo>
                      <a:pt x="171099" y="365068"/>
                    </a:lnTo>
                    <a:lnTo>
                      <a:pt x="132348" y="382538"/>
                    </a:lnTo>
                    <a:lnTo>
                      <a:pt x="118583" y="383703"/>
                    </a:lnTo>
                    <a:lnTo>
                      <a:pt x="105296" y="382591"/>
                    </a:lnTo>
                    <a:lnTo>
                      <a:pt x="68609" y="365916"/>
                    </a:lnTo>
                    <a:lnTo>
                      <a:pt x="46692" y="328752"/>
                    </a:lnTo>
                    <a:lnTo>
                      <a:pt x="44892" y="311706"/>
                    </a:lnTo>
                    <a:lnTo>
                      <a:pt x="45157" y="304612"/>
                    </a:lnTo>
                    <a:lnTo>
                      <a:pt x="60350" y="254108"/>
                    </a:lnTo>
                    <a:lnTo>
                      <a:pt x="85549" y="188040"/>
                    </a:lnTo>
                    <a:lnTo>
                      <a:pt x="99949" y="149553"/>
                    </a:lnTo>
                    <a:lnTo>
                      <a:pt x="118583" y="98308"/>
                    </a:lnTo>
                    <a:lnTo>
                      <a:pt x="128059" y="60615"/>
                    </a:lnTo>
                    <a:lnTo>
                      <a:pt x="128748" y="52515"/>
                    </a:lnTo>
                    <a:lnTo>
                      <a:pt x="128748" y="38963"/>
                    </a:lnTo>
                    <a:lnTo>
                      <a:pt x="123948" y="32187"/>
                    </a:lnTo>
                    <a:lnTo>
                      <a:pt x="114348" y="32187"/>
                    </a:lnTo>
                    <a:lnTo>
                      <a:pt x="112654" y="32187"/>
                    </a:lnTo>
                    <a:lnTo>
                      <a:pt x="76920" y="47910"/>
                    </a:lnTo>
                    <a:lnTo>
                      <a:pt x="47433" y="91902"/>
                    </a:lnTo>
                    <a:lnTo>
                      <a:pt x="33881" y="131289"/>
                    </a:lnTo>
                    <a:lnTo>
                      <a:pt x="33316" y="131854"/>
                    </a:lnTo>
                    <a:lnTo>
                      <a:pt x="32751" y="132701"/>
                    </a:lnTo>
                    <a:lnTo>
                      <a:pt x="32187" y="133830"/>
                    </a:lnTo>
                    <a:lnTo>
                      <a:pt x="31622" y="134959"/>
                    </a:lnTo>
                    <a:lnTo>
                      <a:pt x="31340" y="135806"/>
                    </a:lnTo>
                    <a:lnTo>
                      <a:pt x="31340" y="136371"/>
                    </a:lnTo>
                    <a:lnTo>
                      <a:pt x="31340" y="136936"/>
                    </a:lnTo>
                    <a:lnTo>
                      <a:pt x="30775" y="137500"/>
                    </a:lnTo>
                    <a:lnTo>
                      <a:pt x="29645" y="138065"/>
                    </a:lnTo>
                    <a:lnTo>
                      <a:pt x="28516" y="138630"/>
                    </a:lnTo>
                    <a:lnTo>
                      <a:pt x="27669" y="138912"/>
                    </a:lnTo>
                    <a:lnTo>
                      <a:pt x="27104" y="138912"/>
                    </a:lnTo>
                    <a:lnTo>
                      <a:pt x="26540" y="138912"/>
                    </a:lnTo>
                    <a:lnTo>
                      <a:pt x="5082" y="138912"/>
                    </a:lnTo>
                    <a:lnTo>
                      <a:pt x="1694" y="135524"/>
                    </a:lnTo>
                    <a:lnTo>
                      <a:pt x="0" y="132983"/>
                    </a:lnTo>
                    <a:lnTo>
                      <a:pt x="0" y="131289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0" dirty="0"/>
              <a:t>생각열기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1400" y="2362200"/>
            <a:ext cx="14173200" cy="5905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80" dirty="0"/>
              <a:t>음수의</a:t>
            </a:r>
            <a:r>
              <a:rPr spc="-885" dirty="0"/>
              <a:t> </a:t>
            </a:r>
            <a:r>
              <a:rPr spc="-705" dirty="0"/>
              <a:t>제곱근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6029DB2-ACA1-0E67-48B2-796CC035CD43}"/>
              </a:ext>
            </a:extLst>
          </p:cNvPr>
          <p:cNvGrpSpPr/>
          <p:nvPr/>
        </p:nvGrpSpPr>
        <p:grpSpPr>
          <a:xfrm>
            <a:off x="4182632" y="2590800"/>
            <a:ext cx="1887968" cy="565150"/>
            <a:chOff x="4182632" y="2566380"/>
            <a:chExt cx="1887968" cy="565150"/>
          </a:xfrm>
        </p:grpSpPr>
        <p:grpSp>
          <p:nvGrpSpPr>
            <p:cNvPr id="17" name="object 17"/>
            <p:cNvGrpSpPr/>
            <p:nvPr/>
          </p:nvGrpSpPr>
          <p:grpSpPr>
            <a:xfrm>
              <a:off x="4182632" y="2819587"/>
              <a:ext cx="565150" cy="199390"/>
              <a:chOff x="3854104" y="2819587"/>
              <a:chExt cx="565150" cy="199390"/>
            </a:xfrm>
          </p:grpSpPr>
          <p:sp>
            <p:nvSpPr>
              <p:cNvPr id="18" name="object 18"/>
              <p:cNvSpPr/>
              <p:nvPr/>
            </p:nvSpPr>
            <p:spPr>
              <a:xfrm>
                <a:off x="3854526" y="2820009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5">
                    <a:moveTo>
                      <a:pt x="551294" y="0"/>
                    </a:moveTo>
                    <a:lnTo>
                      <a:pt x="11861" y="0"/>
                    </a:lnTo>
                    <a:lnTo>
                      <a:pt x="3949" y="3949"/>
                    </a:lnTo>
                    <a:lnTo>
                      <a:pt x="0" y="9588"/>
                    </a:lnTo>
                    <a:lnTo>
                      <a:pt x="0" y="25400"/>
                    </a:lnTo>
                    <a:lnTo>
                      <a:pt x="4521" y="31051"/>
                    </a:lnTo>
                    <a:lnTo>
                      <a:pt x="13550" y="33870"/>
                    </a:lnTo>
                    <a:lnTo>
                      <a:pt x="282854" y="33870"/>
                    </a:lnTo>
                    <a:lnTo>
                      <a:pt x="552145" y="33020"/>
                    </a:lnTo>
                    <a:lnTo>
                      <a:pt x="560057" y="28511"/>
                    </a:lnTo>
                    <a:lnTo>
                      <a:pt x="564007" y="23139"/>
                    </a:lnTo>
                    <a:lnTo>
                      <a:pt x="564007" y="10160"/>
                    </a:lnTo>
                    <a:lnTo>
                      <a:pt x="559765" y="4508"/>
                    </a:lnTo>
                    <a:lnTo>
                      <a:pt x="551294" y="0"/>
                    </a:lnTo>
                    <a:close/>
                  </a:path>
                  <a:path w="564514" h="198755">
                    <a:moveTo>
                      <a:pt x="552145" y="164287"/>
                    </a:moveTo>
                    <a:lnTo>
                      <a:pt x="13550" y="164287"/>
                    </a:lnTo>
                    <a:lnTo>
                      <a:pt x="4521" y="167106"/>
                    </a:lnTo>
                    <a:lnTo>
                      <a:pt x="0" y="172745"/>
                    </a:lnTo>
                    <a:lnTo>
                      <a:pt x="0" y="188556"/>
                    </a:lnTo>
                    <a:lnTo>
                      <a:pt x="3949" y="194208"/>
                    </a:lnTo>
                    <a:lnTo>
                      <a:pt x="11861" y="198158"/>
                    </a:lnTo>
                    <a:lnTo>
                      <a:pt x="551294" y="198158"/>
                    </a:lnTo>
                    <a:lnTo>
                      <a:pt x="559765" y="194208"/>
                    </a:lnTo>
                    <a:lnTo>
                      <a:pt x="564007" y="188556"/>
                    </a:lnTo>
                    <a:lnTo>
                      <a:pt x="564007" y="175577"/>
                    </a:lnTo>
                    <a:lnTo>
                      <a:pt x="560057" y="169925"/>
                    </a:lnTo>
                    <a:lnTo>
                      <a:pt x="552145" y="16428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3854527" y="2820011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5">
                    <a:moveTo>
                      <a:pt x="0" y="16936"/>
                    </a:moveTo>
                    <a:lnTo>
                      <a:pt x="0" y="9597"/>
                    </a:lnTo>
                    <a:lnTo>
                      <a:pt x="3951" y="3952"/>
                    </a:lnTo>
                    <a:lnTo>
                      <a:pt x="11855" y="0"/>
                    </a:lnTo>
                    <a:lnTo>
                      <a:pt x="551297" y="0"/>
                    </a:lnTo>
                    <a:lnTo>
                      <a:pt x="559766" y="4516"/>
                    </a:lnTo>
                    <a:lnTo>
                      <a:pt x="564000" y="10162"/>
                    </a:lnTo>
                    <a:lnTo>
                      <a:pt x="564000" y="16936"/>
                    </a:lnTo>
                    <a:lnTo>
                      <a:pt x="564000" y="23146"/>
                    </a:lnTo>
                    <a:lnTo>
                      <a:pt x="560048" y="28510"/>
                    </a:lnTo>
                    <a:lnTo>
                      <a:pt x="552144" y="33027"/>
                    </a:lnTo>
                    <a:lnTo>
                      <a:pt x="282847" y="33873"/>
                    </a:lnTo>
                    <a:lnTo>
                      <a:pt x="13549" y="33873"/>
                    </a:lnTo>
                    <a:lnTo>
                      <a:pt x="4516" y="31051"/>
                    </a:lnTo>
                    <a:lnTo>
                      <a:pt x="0" y="25405"/>
                    </a:lnTo>
                    <a:lnTo>
                      <a:pt x="0" y="16936"/>
                    </a:lnTo>
                    <a:close/>
                  </a:path>
                  <a:path w="564514" h="198755">
                    <a:moveTo>
                      <a:pt x="0" y="181225"/>
                    </a:moveTo>
                    <a:lnTo>
                      <a:pt x="0" y="172756"/>
                    </a:lnTo>
                    <a:lnTo>
                      <a:pt x="4516" y="167110"/>
                    </a:lnTo>
                    <a:lnTo>
                      <a:pt x="13549" y="164288"/>
                    </a:lnTo>
                    <a:lnTo>
                      <a:pt x="552144" y="164288"/>
                    </a:lnTo>
                    <a:lnTo>
                      <a:pt x="560048" y="169934"/>
                    </a:lnTo>
                    <a:lnTo>
                      <a:pt x="564000" y="175579"/>
                    </a:lnTo>
                    <a:lnTo>
                      <a:pt x="564000" y="181225"/>
                    </a:lnTo>
                    <a:lnTo>
                      <a:pt x="564000" y="188564"/>
                    </a:lnTo>
                    <a:lnTo>
                      <a:pt x="559766" y="194210"/>
                    </a:lnTo>
                    <a:lnTo>
                      <a:pt x="551297" y="198162"/>
                    </a:lnTo>
                    <a:lnTo>
                      <a:pt x="11855" y="198162"/>
                    </a:lnTo>
                    <a:lnTo>
                      <a:pt x="3951" y="194210"/>
                    </a:lnTo>
                    <a:lnTo>
                      <a:pt x="0" y="188564"/>
                    </a:lnTo>
                    <a:lnTo>
                      <a:pt x="0" y="181225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0" name="object 20"/>
            <p:cNvGrpSpPr/>
            <p:nvPr/>
          </p:nvGrpSpPr>
          <p:grpSpPr>
            <a:xfrm>
              <a:off x="5100614" y="2901731"/>
              <a:ext cx="517525" cy="34925"/>
              <a:chOff x="4772086" y="2901731"/>
              <a:chExt cx="517525" cy="34925"/>
            </a:xfrm>
          </p:grpSpPr>
          <p:sp>
            <p:nvSpPr>
              <p:cNvPr id="21" name="object 21"/>
              <p:cNvSpPr/>
              <p:nvPr/>
            </p:nvSpPr>
            <p:spPr>
              <a:xfrm>
                <a:off x="4772507" y="2902153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503872" y="0"/>
                    </a:moveTo>
                    <a:lnTo>
                      <a:pt x="11861" y="0"/>
                    </a:lnTo>
                    <a:lnTo>
                      <a:pt x="3949" y="3949"/>
                    </a:lnTo>
                    <a:lnTo>
                      <a:pt x="0" y="9588"/>
                    </a:lnTo>
                    <a:lnTo>
                      <a:pt x="0" y="24269"/>
                    </a:lnTo>
                    <a:lnTo>
                      <a:pt x="3949" y="29921"/>
                    </a:lnTo>
                    <a:lnTo>
                      <a:pt x="11861" y="33870"/>
                    </a:lnTo>
                    <a:lnTo>
                      <a:pt x="503872" y="33870"/>
                    </a:lnTo>
                    <a:lnTo>
                      <a:pt x="512343" y="29349"/>
                    </a:lnTo>
                    <a:lnTo>
                      <a:pt x="516585" y="23710"/>
                    </a:lnTo>
                    <a:lnTo>
                      <a:pt x="516585" y="10159"/>
                    </a:lnTo>
                    <a:lnTo>
                      <a:pt x="512343" y="4508"/>
                    </a:lnTo>
                    <a:lnTo>
                      <a:pt x="50387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4772510" y="2902155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0" y="27945"/>
                    </a:moveTo>
                    <a:lnTo>
                      <a:pt x="0" y="24276"/>
                    </a:lnTo>
                    <a:lnTo>
                      <a:pt x="0" y="16936"/>
                    </a:lnTo>
                    <a:lnTo>
                      <a:pt x="0" y="9597"/>
                    </a:lnTo>
                    <a:lnTo>
                      <a:pt x="3951" y="3952"/>
                    </a:lnTo>
                    <a:lnTo>
                      <a:pt x="11855" y="0"/>
                    </a:lnTo>
                    <a:lnTo>
                      <a:pt x="503874" y="0"/>
                    </a:lnTo>
                    <a:lnTo>
                      <a:pt x="512342" y="4516"/>
                    </a:lnTo>
                    <a:lnTo>
                      <a:pt x="516576" y="10162"/>
                    </a:lnTo>
                    <a:lnTo>
                      <a:pt x="516576" y="16936"/>
                    </a:lnTo>
                    <a:lnTo>
                      <a:pt x="516576" y="23711"/>
                    </a:lnTo>
                    <a:lnTo>
                      <a:pt x="512342" y="29357"/>
                    </a:lnTo>
                    <a:lnTo>
                      <a:pt x="503874" y="33873"/>
                    </a:lnTo>
                    <a:lnTo>
                      <a:pt x="11855" y="33873"/>
                    </a:lnTo>
                    <a:lnTo>
                      <a:pt x="3951" y="29921"/>
                    </a:lnTo>
                    <a:lnTo>
                      <a:pt x="0" y="24276"/>
                    </a:lnTo>
                    <a:lnTo>
                      <a:pt x="0" y="16936"/>
                    </a:lnTo>
                    <a:lnTo>
                      <a:pt x="0" y="27945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3" name="object 23"/>
            <p:cNvGrpSpPr/>
            <p:nvPr/>
          </p:nvGrpSpPr>
          <p:grpSpPr>
            <a:xfrm>
              <a:off x="5731510" y="2566380"/>
              <a:ext cx="339090" cy="565150"/>
              <a:chOff x="5402982" y="2566380"/>
              <a:chExt cx="339090" cy="565150"/>
            </a:xfrm>
          </p:grpSpPr>
          <p:sp>
            <p:nvSpPr>
              <p:cNvPr id="24" name="object 24"/>
              <p:cNvSpPr/>
              <p:nvPr/>
            </p:nvSpPr>
            <p:spPr>
              <a:xfrm>
                <a:off x="5403405" y="2566796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156667" y="0"/>
                    </a:moveTo>
                    <a:lnTo>
                      <a:pt x="95280" y="11009"/>
                    </a:lnTo>
                    <a:lnTo>
                      <a:pt x="44894" y="44030"/>
                    </a:lnTo>
                    <a:lnTo>
                      <a:pt x="11226" y="92094"/>
                    </a:lnTo>
                    <a:lnTo>
                      <a:pt x="0" y="148196"/>
                    </a:lnTo>
                    <a:lnTo>
                      <a:pt x="847" y="158783"/>
                    </a:lnTo>
                    <a:lnTo>
                      <a:pt x="20911" y="192125"/>
                    </a:lnTo>
                    <a:lnTo>
                      <a:pt x="49974" y="200698"/>
                    </a:lnTo>
                    <a:lnTo>
                      <a:pt x="61564" y="199431"/>
                    </a:lnTo>
                    <a:lnTo>
                      <a:pt x="94006" y="177835"/>
                    </a:lnTo>
                    <a:lnTo>
                      <a:pt x="100620" y="137298"/>
                    </a:lnTo>
                    <a:lnTo>
                      <a:pt x="77545" y="105750"/>
                    </a:lnTo>
                    <a:lnTo>
                      <a:pt x="51384" y="99085"/>
                    </a:lnTo>
                    <a:lnTo>
                      <a:pt x="49974" y="98793"/>
                    </a:lnTo>
                    <a:lnTo>
                      <a:pt x="49974" y="96545"/>
                    </a:lnTo>
                    <a:lnTo>
                      <a:pt x="52793" y="91173"/>
                    </a:lnTo>
                    <a:lnTo>
                      <a:pt x="78285" y="61344"/>
                    </a:lnTo>
                    <a:lnTo>
                      <a:pt x="123648" y="40701"/>
                    </a:lnTo>
                    <a:lnTo>
                      <a:pt x="137198" y="39801"/>
                    </a:lnTo>
                    <a:lnTo>
                      <a:pt x="162334" y="42235"/>
                    </a:lnTo>
                    <a:lnTo>
                      <a:pt x="203406" y="61709"/>
                    </a:lnTo>
                    <a:lnTo>
                      <a:pt x="231935" y="99131"/>
                    </a:lnTo>
                    <a:lnTo>
                      <a:pt x="246332" y="145289"/>
                    </a:lnTo>
                    <a:lnTo>
                      <a:pt x="248132" y="171068"/>
                    </a:lnTo>
                    <a:lnTo>
                      <a:pt x="247973" y="178845"/>
                    </a:lnTo>
                    <a:lnTo>
                      <a:pt x="239661" y="224408"/>
                    </a:lnTo>
                    <a:lnTo>
                      <a:pt x="225000" y="258131"/>
                    </a:lnTo>
                    <a:lnTo>
                      <a:pt x="212933" y="281894"/>
                    </a:lnTo>
                    <a:lnTo>
                      <a:pt x="174664" y="333867"/>
                    </a:lnTo>
                    <a:lnTo>
                      <a:pt x="134809" y="380393"/>
                    </a:lnTo>
                    <a:lnTo>
                      <a:pt x="83843" y="435914"/>
                    </a:lnTo>
                    <a:lnTo>
                      <a:pt x="30492" y="495401"/>
                    </a:lnTo>
                    <a:lnTo>
                      <a:pt x="8581" y="520654"/>
                    </a:lnTo>
                    <a:lnTo>
                      <a:pt x="1701" y="529564"/>
                    </a:lnTo>
                    <a:lnTo>
                      <a:pt x="0" y="533793"/>
                    </a:lnTo>
                    <a:lnTo>
                      <a:pt x="0" y="564006"/>
                    </a:lnTo>
                    <a:lnTo>
                      <a:pt x="314185" y="564006"/>
                    </a:lnTo>
                    <a:lnTo>
                      <a:pt x="314185" y="561454"/>
                    </a:lnTo>
                    <a:lnTo>
                      <a:pt x="315930" y="555320"/>
                    </a:lnTo>
                    <a:lnTo>
                      <a:pt x="318630" y="540291"/>
                    </a:lnTo>
                    <a:lnTo>
                      <a:pt x="322282" y="516368"/>
                    </a:lnTo>
                    <a:lnTo>
                      <a:pt x="334724" y="427023"/>
                    </a:lnTo>
                    <a:lnTo>
                      <a:pt x="337896" y="406488"/>
                    </a:lnTo>
                    <a:lnTo>
                      <a:pt x="337896" y="403948"/>
                    </a:lnTo>
                    <a:lnTo>
                      <a:pt x="304025" y="403948"/>
                    </a:lnTo>
                    <a:lnTo>
                      <a:pt x="304025" y="406488"/>
                    </a:lnTo>
                    <a:lnTo>
                      <a:pt x="297355" y="438825"/>
                    </a:lnTo>
                    <a:lnTo>
                      <a:pt x="287196" y="476510"/>
                    </a:lnTo>
                    <a:lnTo>
                      <a:pt x="244109" y="485033"/>
                    </a:lnTo>
                    <a:lnTo>
                      <a:pt x="200973" y="485827"/>
                    </a:lnTo>
                    <a:lnTo>
                      <a:pt x="142278" y="486092"/>
                    </a:lnTo>
                    <a:lnTo>
                      <a:pt x="77914" y="485241"/>
                    </a:lnTo>
                    <a:lnTo>
                      <a:pt x="153493" y="413576"/>
                    </a:lnTo>
                    <a:lnTo>
                      <a:pt x="176147" y="392509"/>
                    </a:lnTo>
                    <a:lnTo>
                      <a:pt x="195836" y="374619"/>
                    </a:lnTo>
                    <a:lnTo>
                      <a:pt x="233310" y="341700"/>
                    </a:lnTo>
                    <a:lnTo>
                      <a:pt x="251518" y="325188"/>
                    </a:lnTo>
                    <a:lnTo>
                      <a:pt x="280314" y="297243"/>
                    </a:lnTo>
                    <a:lnTo>
                      <a:pt x="312064" y="255641"/>
                    </a:lnTo>
                    <a:lnTo>
                      <a:pt x="333663" y="205782"/>
                    </a:lnTo>
                    <a:lnTo>
                      <a:pt x="337896" y="170218"/>
                    </a:lnTo>
                    <a:lnTo>
                      <a:pt x="334300" y="134282"/>
                    </a:lnTo>
                    <a:lnTo>
                      <a:pt x="308049" y="72884"/>
                    </a:lnTo>
                    <a:lnTo>
                      <a:pt x="257976" y="26676"/>
                    </a:lnTo>
                    <a:lnTo>
                      <a:pt x="193615" y="2964"/>
                    </a:lnTo>
                    <a:lnTo>
                      <a:pt x="15666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5403406" y="2566803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49963" y="200702"/>
                    </a:moveTo>
                    <a:lnTo>
                      <a:pt x="13549" y="185459"/>
                    </a:lnTo>
                    <a:lnTo>
                      <a:pt x="0" y="148198"/>
                    </a:lnTo>
                    <a:lnTo>
                      <a:pt x="2805" y="119141"/>
                    </a:lnTo>
                    <a:lnTo>
                      <a:pt x="25246" y="67059"/>
                    </a:lnTo>
                    <a:lnTo>
                      <a:pt x="68700" y="24770"/>
                    </a:lnTo>
                    <a:lnTo>
                      <a:pt x="124592" y="2752"/>
                    </a:lnTo>
                    <a:lnTo>
                      <a:pt x="156666" y="0"/>
                    </a:lnTo>
                    <a:lnTo>
                      <a:pt x="193610" y="2964"/>
                    </a:lnTo>
                    <a:lnTo>
                      <a:pt x="257970" y="26675"/>
                    </a:lnTo>
                    <a:lnTo>
                      <a:pt x="308040" y="72881"/>
                    </a:lnTo>
                    <a:lnTo>
                      <a:pt x="334292" y="134278"/>
                    </a:lnTo>
                    <a:lnTo>
                      <a:pt x="337892" y="170216"/>
                    </a:lnTo>
                    <a:lnTo>
                      <a:pt x="336833" y="188211"/>
                    </a:lnTo>
                    <a:lnTo>
                      <a:pt x="320955" y="239657"/>
                    </a:lnTo>
                    <a:lnTo>
                      <a:pt x="291739" y="284435"/>
                    </a:lnTo>
                    <a:lnTo>
                      <a:pt x="251513" y="325189"/>
                    </a:lnTo>
                    <a:lnTo>
                      <a:pt x="212558" y="359910"/>
                    </a:lnTo>
                    <a:lnTo>
                      <a:pt x="195833" y="374624"/>
                    </a:lnTo>
                    <a:lnTo>
                      <a:pt x="176144" y="392513"/>
                    </a:lnTo>
                    <a:lnTo>
                      <a:pt x="153491" y="413579"/>
                    </a:lnTo>
                    <a:lnTo>
                      <a:pt x="127873" y="437820"/>
                    </a:lnTo>
                    <a:lnTo>
                      <a:pt x="77909" y="485243"/>
                    </a:lnTo>
                    <a:lnTo>
                      <a:pt x="142270" y="486090"/>
                    </a:lnTo>
                    <a:lnTo>
                      <a:pt x="200967" y="485825"/>
                    </a:lnTo>
                    <a:lnTo>
                      <a:pt x="244103" y="485031"/>
                    </a:lnTo>
                    <a:lnTo>
                      <a:pt x="283693" y="481856"/>
                    </a:lnTo>
                    <a:lnTo>
                      <a:pt x="297349" y="438825"/>
                    </a:lnTo>
                    <a:lnTo>
                      <a:pt x="304018" y="406486"/>
                    </a:lnTo>
                    <a:lnTo>
                      <a:pt x="304018" y="403946"/>
                    </a:lnTo>
                    <a:lnTo>
                      <a:pt x="337892" y="403946"/>
                    </a:lnTo>
                    <a:lnTo>
                      <a:pt x="337892" y="406486"/>
                    </a:lnTo>
                    <a:lnTo>
                      <a:pt x="336886" y="412255"/>
                    </a:lnTo>
                    <a:lnTo>
                      <a:pt x="334716" y="427022"/>
                    </a:lnTo>
                    <a:lnTo>
                      <a:pt x="331381" y="450787"/>
                    </a:lnTo>
                    <a:lnTo>
                      <a:pt x="326883" y="483549"/>
                    </a:lnTo>
                    <a:lnTo>
                      <a:pt x="322278" y="516365"/>
                    </a:lnTo>
                    <a:lnTo>
                      <a:pt x="318626" y="540288"/>
                    </a:lnTo>
                    <a:lnTo>
                      <a:pt x="315927" y="555320"/>
                    </a:lnTo>
                    <a:lnTo>
                      <a:pt x="314180" y="561459"/>
                    </a:lnTo>
                    <a:lnTo>
                      <a:pt x="314180" y="564000"/>
                    </a:lnTo>
                    <a:lnTo>
                      <a:pt x="0" y="564000"/>
                    </a:lnTo>
                    <a:lnTo>
                      <a:pt x="0" y="547910"/>
                    </a:lnTo>
                    <a:lnTo>
                      <a:pt x="0" y="537748"/>
                    </a:lnTo>
                    <a:lnTo>
                      <a:pt x="0" y="533796"/>
                    </a:lnTo>
                    <a:lnTo>
                      <a:pt x="1693" y="529561"/>
                    </a:lnTo>
                    <a:lnTo>
                      <a:pt x="30486" y="495405"/>
                    </a:lnTo>
                    <a:lnTo>
                      <a:pt x="42342" y="482279"/>
                    </a:lnTo>
                    <a:lnTo>
                      <a:pt x="53351" y="470000"/>
                    </a:lnTo>
                    <a:lnTo>
                      <a:pt x="63513" y="458567"/>
                    </a:lnTo>
                    <a:lnTo>
                      <a:pt x="72828" y="447982"/>
                    </a:lnTo>
                    <a:lnTo>
                      <a:pt x="77486" y="442848"/>
                    </a:lnTo>
                    <a:lnTo>
                      <a:pt x="83837" y="435914"/>
                    </a:lnTo>
                    <a:lnTo>
                      <a:pt x="91882" y="427181"/>
                    </a:lnTo>
                    <a:lnTo>
                      <a:pt x="101621" y="416648"/>
                    </a:lnTo>
                    <a:lnTo>
                      <a:pt x="111360" y="406116"/>
                    </a:lnTo>
                    <a:lnTo>
                      <a:pt x="119405" y="397383"/>
                    </a:lnTo>
                    <a:lnTo>
                      <a:pt x="147086" y="366420"/>
                    </a:lnTo>
                    <a:lnTo>
                      <a:pt x="174662" y="333869"/>
                    </a:lnTo>
                    <a:lnTo>
                      <a:pt x="182442" y="323495"/>
                    </a:lnTo>
                    <a:lnTo>
                      <a:pt x="186941" y="317568"/>
                    </a:lnTo>
                    <a:lnTo>
                      <a:pt x="192181" y="310793"/>
                    </a:lnTo>
                    <a:lnTo>
                      <a:pt x="198162" y="303171"/>
                    </a:lnTo>
                    <a:lnTo>
                      <a:pt x="204037" y="295443"/>
                    </a:lnTo>
                    <a:lnTo>
                      <a:pt x="208959" y="288351"/>
                    </a:lnTo>
                    <a:lnTo>
                      <a:pt x="212929" y="281894"/>
                    </a:lnTo>
                    <a:lnTo>
                      <a:pt x="215946" y="276072"/>
                    </a:lnTo>
                    <a:lnTo>
                      <a:pt x="218645" y="270408"/>
                    </a:lnTo>
                    <a:lnTo>
                      <a:pt x="221662" y="264428"/>
                    </a:lnTo>
                    <a:lnTo>
                      <a:pt x="224996" y="258129"/>
                    </a:lnTo>
                    <a:lnTo>
                      <a:pt x="228648" y="251513"/>
                    </a:lnTo>
                    <a:lnTo>
                      <a:pt x="232194" y="244738"/>
                    </a:lnTo>
                    <a:lnTo>
                      <a:pt x="244262" y="205042"/>
                    </a:lnTo>
                    <a:lnTo>
                      <a:pt x="248126" y="171063"/>
                    </a:lnTo>
                    <a:lnTo>
                      <a:pt x="246326" y="145287"/>
                    </a:lnTo>
                    <a:lnTo>
                      <a:pt x="231930" y="99134"/>
                    </a:lnTo>
                    <a:lnTo>
                      <a:pt x="203402" y="61713"/>
                    </a:lnTo>
                    <a:lnTo>
                      <a:pt x="162330" y="42236"/>
                    </a:lnTo>
                    <a:lnTo>
                      <a:pt x="137189" y="39801"/>
                    </a:lnTo>
                    <a:lnTo>
                      <a:pt x="123639" y="40701"/>
                    </a:lnTo>
                    <a:lnTo>
                      <a:pt x="78280" y="61343"/>
                    </a:lnTo>
                    <a:lnTo>
                      <a:pt x="52786" y="91177"/>
                    </a:lnTo>
                    <a:lnTo>
                      <a:pt x="49963" y="96540"/>
                    </a:lnTo>
                    <a:lnTo>
                      <a:pt x="49963" y="98234"/>
                    </a:lnTo>
                    <a:lnTo>
                      <a:pt x="49963" y="98799"/>
                    </a:lnTo>
                    <a:lnTo>
                      <a:pt x="51375" y="99081"/>
                    </a:lnTo>
                    <a:lnTo>
                      <a:pt x="54198" y="99081"/>
                    </a:lnTo>
                    <a:lnTo>
                      <a:pt x="61872" y="99822"/>
                    </a:lnTo>
                    <a:lnTo>
                      <a:pt x="97599" y="126603"/>
                    </a:lnTo>
                    <a:lnTo>
                      <a:pt x="101621" y="149891"/>
                    </a:lnTo>
                    <a:lnTo>
                      <a:pt x="100774" y="160054"/>
                    </a:lnTo>
                    <a:lnTo>
                      <a:pt x="71770" y="196468"/>
                    </a:lnTo>
                    <a:lnTo>
                      <a:pt x="61555" y="199432"/>
                    </a:lnTo>
                    <a:lnTo>
                      <a:pt x="49963" y="20070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B776557B-CB3B-8230-3303-64E97CBCB620}"/>
              </a:ext>
            </a:extLst>
          </p:cNvPr>
          <p:cNvGrpSpPr/>
          <p:nvPr/>
        </p:nvGrpSpPr>
        <p:grpSpPr>
          <a:xfrm>
            <a:off x="4208205" y="4153880"/>
            <a:ext cx="1887968" cy="565150"/>
            <a:chOff x="4208205" y="4153880"/>
            <a:chExt cx="1887968" cy="565150"/>
          </a:xfrm>
        </p:grpSpPr>
        <p:grpSp>
          <p:nvGrpSpPr>
            <p:cNvPr id="39" name="object 39"/>
            <p:cNvGrpSpPr/>
            <p:nvPr/>
          </p:nvGrpSpPr>
          <p:grpSpPr>
            <a:xfrm>
              <a:off x="4208205" y="4407087"/>
              <a:ext cx="565150" cy="199390"/>
              <a:chOff x="4208205" y="4407087"/>
              <a:chExt cx="565150" cy="199390"/>
            </a:xfrm>
          </p:grpSpPr>
          <p:sp>
            <p:nvSpPr>
              <p:cNvPr id="40" name="object 40"/>
              <p:cNvSpPr/>
              <p:nvPr/>
            </p:nvSpPr>
            <p:spPr>
              <a:xfrm>
                <a:off x="4208627" y="4407509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4">
                    <a:moveTo>
                      <a:pt x="551294" y="0"/>
                    </a:moveTo>
                    <a:lnTo>
                      <a:pt x="11849" y="0"/>
                    </a:lnTo>
                    <a:lnTo>
                      <a:pt x="3949" y="3949"/>
                    </a:lnTo>
                    <a:lnTo>
                      <a:pt x="0" y="9588"/>
                    </a:lnTo>
                    <a:lnTo>
                      <a:pt x="0" y="25400"/>
                    </a:lnTo>
                    <a:lnTo>
                      <a:pt x="4508" y="31051"/>
                    </a:lnTo>
                    <a:lnTo>
                      <a:pt x="13550" y="33870"/>
                    </a:lnTo>
                    <a:lnTo>
                      <a:pt x="282841" y="33870"/>
                    </a:lnTo>
                    <a:lnTo>
                      <a:pt x="552145" y="33020"/>
                    </a:lnTo>
                    <a:lnTo>
                      <a:pt x="560044" y="28511"/>
                    </a:lnTo>
                    <a:lnTo>
                      <a:pt x="563994" y="23139"/>
                    </a:lnTo>
                    <a:lnTo>
                      <a:pt x="563994" y="10160"/>
                    </a:lnTo>
                    <a:lnTo>
                      <a:pt x="559765" y="4508"/>
                    </a:lnTo>
                    <a:lnTo>
                      <a:pt x="551294" y="0"/>
                    </a:lnTo>
                    <a:close/>
                  </a:path>
                  <a:path w="564514" h="198754">
                    <a:moveTo>
                      <a:pt x="552145" y="164287"/>
                    </a:moveTo>
                    <a:lnTo>
                      <a:pt x="13550" y="164287"/>
                    </a:lnTo>
                    <a:lnTo>
                      <a:pt x="4508" y="167106"/>
                    </a:lnTo>
                    <a:lnTo>
                      <a:pt x="0" y="172745"/>
                    </a:lnTo>
                    <a:lnTo>
                      <a:pt x="0" y="188556"/>
                    </a:lnTo>
                    <a:lnTo>
                      <a:pt x="3949" y="194208"/>
                    </a:lnTo>
                    <a:lnTo>
                      <a:pt x="11849" y="198158"/>
                    </a:lnTo>
                    <a:lnTo>
                      <a:pt x="551294" y="198158"/>
                    </a:lnTo>
                    <a:lnTo>
                      <a:pt x="559765" y="194208"/>
                    </a:lnTo>
                    <a:lnTo>
                      <a:pt x="563994" y="188556"/>
                    </a:lnTo>
                    <a:lnTo>
                      <a:pt x="563994" y="175577"/>
                    </a:lnTo>
                    <a:lnTo>
                      <a:pt x="560044" y="169925"/>
                    </a:lnTo>
                    <a:lnTo>
                      <a:pt x="552145" y="16428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1" name="object 41"/>
              <p:cNvSpPr/>
              <p:nvPr/>
            </p:nvSpPr>
            <p:spPr>
              <a:xfrm>
                <a:off x="4208629" y="4407511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4">
                    <a:moveTo>
                      <a:pt x="0" y="16936"/>
                    </a:moveTo>
                    <a:lnTo>
                      <a:pt x="0" y="9597"/>
                    </a:lnTo>
                    <a:lnTo>
                      <a:pt x="3951" y="3952"/>
                    </a:lnTo>
                    <a:lnTo>
                      <a:pt x="11855" y="0"/>
                    </a:lnTo>
                    <a:lnTo>
                      <a:pt x="551297" y="0"/>
                    </a:lnTo>
                    <a:lnTo>
                      <a:pt x="559766" y="4516"/>
                    </a:lnTo>
                    <a:lnTo>
                      <a:pt x="564000" y="10162"/>
                    </a:lnTo>
                    <a:lnTo>
                      <a:pt x="564000" y="16936"/>
                    </a:lnTo>
                    <a:lnTo>
                      <a:pt x="564000" y="23146"/>
                    </a:lnTo>
                    <a:lnTo>
                      <a:pt x="560048" y="28510"/>
                    </a:lnTo>
                    <a:lnTo>
                      <a:pt x="552144" y="33027"/>
                    </a:lnTo>
                    <a:lnTo>
                      <a:pt x="282847" y="33873"/>
                    </a:lnTo>
                    <a:lnTo>
                      <a:pt x="13549" y="33873"/>
                    </a:lnTo>
                    <a:lnTo>
                      <a:pt x="4516" y="31051"/>
                    </a:lnTo>
                    <a:lnTo>
                      <a:pt x="0" y="25405"/>
                    </a:lnTo>
                    <a:lnTo>
                      <a:pt x="0" y="16936"/>
                    </a:lnTo>
                    <a:close/>
                  </a:path>
                  <a:path w="564514" h="198754">
                    <a:moveTo>
                      <a:pt x="0" y="181225"/>
                    </a:moveTo>
                    <a:lnTo>
                      <a:pt x="0" y="172756"/>
                    </a:lnTo>
                    <a:lnTo>
                      <a:pt x="4516" y="167110"/>
                    </a:lnTo>
                    <a:lnTo>
                      <a:pt x="13549" y="164288"/>
                    </a:lnTo>
                    <a:lnTo>
                      <a:pt x="552144" y="164288"/>
                    </a:lnTo>
                    <a:lnTo>
                      <a:pt x="560048" y="169934"/>
                    </a:lnTo>
                    <a:lnTo>
                      <a:pt x="564000" y="175579"/>
                    </a:lnTo>
                    <a:lnTo>
                      <a:pt x="564000" y="181225"/>
                    </a:lnTo>
                    <a:lnTo>
                      <a:pt x="564000" y="188564"/>
                    </a:lnTo>
                    <a:lnTo>
                      <a:pt x="559766" y="194210"/>
                    </a:lnTo>
                    <a:lnTo>
                      <a:pt x="551297" y="198162"/>
                    </a:lnTo>
                    <a:lnTo>
                      <a:pt x="11855" y="198162"/>
                    </a:lnTo>
                    <a:lnTo>
                      <a:pt x="3951" y="194210"/>
                    </a:lnTo>
                    <a:lnTo>
                      <a:pt x="0" y="188564"/>
                    </a:lnTo>
                    <a:lnTo>
                      <a:pt x="0" y="181225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2" name="object 42"/>
            <p:cNvGrpSpPr/>
            <p:nvPr/>
          </p:nvGrpSpPr>
          <p:grpSpPr>
            <a:xfrm>
              <a:off x="5126187" y="4489231"/>
              <a:ext cx="517525" cy="34925"/>
              <a:chOff x="5126187" y="4489231"/>
              <a:chExt cx="517525" cy="34925"/>
            </a:xfrm>
          </p:grpSpPr>
          <p:sp>
            <p:nvSpPr>
              <p:cNvPr id="43" name="object 43"/>
              <p:cNvSpPr/>
              <p:nvPr/>
            </p:nvSpPr>
            <p:spPr>
              <a:xfrm>
                <a:off x="5126608" y="4489653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503872" y="0"/>
                    </a:moveTo>
                    <a:lnTo>
                      <a:pt x="11849" y="0"/>
                    </a:lnTo>
                    <a:lnTo>
                      <a:pt x="3949" y="3949"/>
                    </a:lnTo>
                    <a:lnTo>
                      <a:pt x="0" y="9588"/>
                    </a:lnTo>
                    <a:lnTo>
                      <a:pt x="0" y="24269"/>
                    </a:lnTo>
                    <a:lnTo>
                      <a:pt x="3949" y="29921"/>
                    </a:lnTo>
                    <a:lnTo>
                      <a:pt x="11849" y="33870"/>
                    </a:lnTo>
                    <a:lnTo>
                      <a:pt x="503872" y="33870"/>
                    </a:lnTo>
                    <a:lnTo>
                      <a:pt x="512343" y="29349"/>
                    </a:lnTo>
                    <a:lnTo>
                      <a:pt x="516572" y="23710"/>
                    </a:lnTo>
                    <a:lnTo>
                      <a:pt x="516572" y="10159"/>
                    </a:lnTo>
                    <a:lnTo>
                      <a:pt x="512343" y="4508"/>
                    </a:lnTo>
                    <a:lnTo>
                      <a:pt x="50387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44"/>
              <p:cNvSpPr/>
              <p:nvPr/>
            </p:nvSpPr>
            <p:spPr>
              <a:xfrm>
                <a:off x="5126611" y="4489655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0" y="27945"/>
                    </a:moveTo>
                    <a:lnTo>
                      <a:pt x="0" y="24276"/>
                    </a:lnTo>
                    <a:lnTo>
                      <a:pt x="0" y="16936"/>
                    </a:lnTo>
                    <a:lnTo>
                      <a:pt x="0" y="9597"/>
                    </a:lnTo>
                    <a:lnTo>
                      <a:pt x="3951" y="3952"/>
                    </a:lnTo>
                    <a:lnTo>
                      <a:pt x="11855" y="0"/>
                    </a:lnTo>
                    <a:lnTo>
                      <a:pt x="503874" y="0"/>
                    </a:lnTo>
                    <a:lnTo>
                      <a:pt x="512342" y="4516"/>
                    </a:lnTo>
                    <a:lnTo>
                      <a:pt x="516576" y="10162"/>
                    </a:lnTo>
                    <a:lnTo>
                      <a:pt x="516576" y="16936"/>
                    </a:lnTo>
                    <a:lnTo>
                      <a:pt x="516576" y="23711"/>
                    </a:lnTo>
                    <a:lnTo>
                      <a:pt x="512342" y="29357"/>
                    </a:lnTo>
                    <a:lnTo>
                      <a:pt x="503874" y="33873"/>
                    </a:lnTo>
                    <a:lnTo>
                      <a:pt x="11855" y="33873"/>
                    </a:lnTo>
                    <a:lnTo>
                      <a:pt x="3951" y="29921"/>
                    </a:lnTo>
                    <a:lnTo>
                      <a:pt x="0" y="24276"/>
                    </a:lnTo>
                    <a:lnTo>
                      <a:pt x="0" y="16936"/>
                    </a:lnTo>
                    <a:lnTo>
                      <a:pt x="0" y="27945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5" name="object 45"/>
            <p:cNvGrpSpPr/>
            <p:nvPr/>
          </p:nvGrpSpPr>
          <p:grpSpPr>
            <a:xfrm>
              <a:off x="5757083" y="4153880"/>
              <a:ext cx="339090" cy="565150"/>
              <a:chOff x="5757083" y="4153880"/>
              <a:chExt cx="339090" cy="565150"/>
            </a:xfrm>
          </p:grpSpPr>
          <p:sp>
            <p:nvSpPr>
              <p:cNvPr id="46" name="object 46"/>
              <p:cNvSpPr/>
              <p:nvPr/>
            </p:nvSpPr>
            <p:spPr>
              <a:xfrm>
                <a:off x="5757506" y="4154296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156667" y="0"/>
                    </a:moveTo>
                    <a:lnTo>
                      <a:pt x="95269" y="11009"/>
                    </a:lnTo>
                    <a:lnTo>
                      <a:pt x="44881" y="44030"/>
                    </a:lnTo>
                    <a:lnTo>
                      <a:pt x="11220" y="92094"/>
                    </a:lnTo>
                    <a:lnTo>
                      <a:pt x="0" y="148196"/>
                    </a:lnTo>
                    <a:lnTo>
                      <a:pt x="847" y="158783"/>
                    </a:lnTo>
                    <a:lnTo>
                      <a:pt x="20906" y="192125"/>
                    </a:lnTo>
                    <a:lnTo>
                      <a:pt x="49961" y="200698"/>
                    </a:lnTo>
                    <a:lnTo>
                      <a:pt x="61558" y="199431"/>
                    </a:lnTo>
                    <a:lnTo>
                      <a:pt x="94001" y="177835"/>
                    </a:lnTo>
                    <a:lnTo>
                      <a:pt x="100620" y="137298"/>
                    </a:lnTo>
                    <a:lnTo>
                      <a:pt x="77540" y="105750"/>
                    </a:lnTo>
                    <a:lnTo>
                      <a:pt x="51371" y="99085"/>
                    </a:lnTo>
                    <a:lnTo>
                      <a:pt x="49961" y="98805"/>
                    </a:lnTo>
                    <a:lnTo>
                      <a:pt x="49961" y="96545"/>
                    </a:lnTo>
                    <a:lnTo>
                      <a:pt x="52793" y="91173"/>
                    </a:lnTo>
                    <a:lnTo>
                      <a:pt x="78285" y="61344"/>
                    </a:lnTo>
                    <a:lnTo>
                      <a:pt x="123641" y="40701"/>
                    </a:lnTo>
                    <a:lnTo>
                      <a:pt x="137198" y="39801"/>
                    </a:lnTo>
                    <a:lnTo>
                      <a:pt x="162334" y="42237"/>
                    </a:lnTo>
                    <a:lnTo>
                      <a:pt x="203406" y="61715"/>
                    </a:lnTo>
                    <a:lnTo>
                      <a:pt x="231935" y="99131"/>
                    </a:lnTo>
                    <a:lnTo>
                      <a:pt x="246332" y="145289"/>
                    </a:lnTo>
                    <a:lnTo>
                      <a:pt x="248132" y="171068"/>
                    </a:lnTo>
                    <a:lnTo>
                      <a:pt x="247973" y="178845"/>
                    </a:lnTo>
                    <a:lnTo>
                      <a:pt x="239661" y="224408"/>
                    </a:lnTo>
                    <a:lnTo>
                      <a:pt x="225000" y="258131"/>
                    </a:lnTo>
                    <a:lnTo>
                      <a:pt x="212931" y="281894"/>
                    </a:lnTo>
                    <a:lnTo>
                      <a:pt x="174664" y="333867"/>
                    </a:lnTo>
                    <a:lnTo>
                      <a:pt x="134809" y="380393"/>
                    </a:lnTo>
                    <a:lnTo>
                      <a:pt x="83843" y="435914"/>
                    </a:lnTo>
                    <a:lnTo>
                      <a:pt x="30492" y="495401"/>
                    </a:lnTo>
                    <a:lnTo>
                      <a:pt x="8575" y="520654"/>
                    </a:lnTo>
                    <a:lnTo>
                      <a:pt x="1701" y="529564"/>
                    </a:lnTo>
                    <a:lnTo>
                      <a:pt x="0" y="533793"/>
                    </a:lnTo>
                    <a:lnTo>
                      <a:pt x="0" y="564006"/>
                    </a:lnTo>
                    <a:lnTo>
                      <a:pt x="314185" y="564006"/>
                    </a:lnTo>
                    <a:lnTo>
                      <a:pt x="314185" y="561454"/>
                    </a:lnTo>
                    <a:lnTo>
                      <a:pt x="315930" y="555320"/>
                    </a:lnTo>
                    <a:lnTo>
                      <a:pt x="318630" y="540291"/>
                    </a:lnTo>
                    <a:lnTo>
                      <a:pt x="322282" y="516368"/>
                    </a:lnTo>
                    <a:lnTo>
                      <a:pt x="334714" y="427023"/>
                    </a:lnTo>
                    <a:lnTo>
                      <a:pt x="337896" y="406488"/>
                    </a:lnTo>
                    <a:lnTo>
                      <a:pt x="337896" y="403948"/>
                    </a:lnTo>
                    <a:lnTo>
                      <a:pt x="304025" y="403948"/>
                    </a:lnTo>
                    <a:lnTo>
                      <a:pt x="304025" y="406488"/>
                    </a:lnTo>
                    <a:lnTo>
                      <a:pt x="297353" y="438825"/>
                    </a:lnTo>
                    <a:lnTo>
                      <a:pt x="287185" y="476510"/>
                    </a:lnTo>
                    <a:lnTo>
                      <a:pt x="244108" y="485033"/>
                    </a:lnTo>
                    <a:lnTo>
                      <a:pt x="200973" y="485827"/>
                    </a:lnTo>
                    <a:lnTo>
                      <a:pt x="142278" y="486092"/>
                    </a:lnTo>
                    <a:lnTo>
                      <a:pt x="77914" y="485241"/>
                    </a:lnTo>
                    <a:lnTo>
                      <a:pt x="153493" y="413576"/>
                    </a:lnTo>
                    <a:lnTo>
                      <a:pt x="176147" y="392509"/>
                    </a:lnTo>
                    <a:lnTo>
                      <a:pt x="195836" y="374619"/>
                    </a:lnTo>
                    <a:lnTo>
                      <a:pt x="233310" y="341700"/>
                    </a:lnTo>
                    <a:lnTo>
                      <a:pt x="251518" y="325188"/>
                    </a:lnTo>
                    <a:lnTo>
                      <a:pt x="280314" y="297243"/>
                    </a:lnTo>
                    <a:lnTo>
                      <a:pt x="312063" y="255641"/>
                    </a:lnTo>
                    <a:lnTo>
                      <a:pt x="333659" y="205782"/>
                    </a:lnTo>
                    <a:lnTo>
                      <a:pt x="337896" y="170218"/>
                    </a:lnTo>
                    <a:lnTo>
                      <a:pt x="334293" y="134282"/>
                    </a:lnTo>
                    <a:lnTo>
                      <a:pt x="308042" y="72884"/>
                    </a:lnTo>
                    <a:lnTo>
                      <a:pt x="257974" y="26676"/>
                    </a:lnTo>
                    <a:lnTo>
                      <a:pt x="193609" y="2964"/>
                    </a:lnTo>
                    <a:lnTo>
                      <a:pt x="15666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47"/>
              <p:cNvSpPr/>
              <p:nvPr/>
            </p:nvSpPr>
            <p:spPr>
              <a:xfrm>
                <a:off x="5757507" y="4154303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49963" y="200702"/>
                    </a:moveTo>
                    <a:lnTo>
                      <a:pt x="13549" y="185459"/>
                    </a:lnTo>
                    <a:lnTo>
                      <a:pt x="0" y="148198"/>
                    </a:lnTo>
                    <a:lnTo>
                      <a:pt x="2805" y="119141"/>
                    </a:lnTo>
                    <a:lnTo>
                      <a:pt x="25246" y="67059"/>
                    </a:lnTo>
                    <a:lnTo>
                      <a:pt x="68700" y="24770"/>
                    </a:lnTo>
                    <a:lnTo>
                      <a:pt x="124592" y="2752"/>
                    </a:lnTo>
                    <a:lnTo>
                      <a:pt x="156666" y="0"/>
                    </a:lnTo>
                    <a:lnTo>
                      <a:pt x="193610" y="2964"/>
                    </a:lnTo>
                    <a:lnTo>
                      <a:pt x="257970" y="26675"/>
                    </a:lnTo>
                    <a:lnTo>
                      <a:pt x="308040" y="72881"/>
                    </a:lnTo>
                    <a:lnTo>
                      <a:pt x="334292" y="134278"/>
                    </a:lnTo>
                    <a:lnTo>
                      <a:pt x="337892" y="170216"/>
                    </a:lnTo>
                    <a:lnTo>
                      <a:pt x="336833" y="188211"/>
                    </a:lnTo>
                    <a:lnTo>
                      <a:pt x="320955" y="239657"/>
                    </a:lnTo>
                    <a:lnTo>
                      <a:pt x="291739" y="284435"/>
                    </a:lnTo>
                    <a:lnTo>
                      <a:pt x="251513" y="325189"/>
                    </a:lnTo>
                    <a:lnTo>
                      <a:pt x="212558" y="359910"/>
                    </a:lnTo>
                    <a:lnTo>
                      <a:pt x="195833" y="374624"/>
                    </a:lnTo>
                    <a:lnTo>
                      <a:pt x="176144" y="392513"/>
                    </a:lnTo>
                    <a:lnTo>
                      <a:pt x="153491" y="413579"/>
                    </a:lnTo>
                    <a:lnTo>
                      <a:pt x="127873" y="437820"/>
                    </a:lnTo>
                    <a:lnTo>
                      <a:pt x="77909" y="485243"/>
                    </a:lnTo>
                    <a:lnTo>
                      <a:pt x="142270" y="486090"/>
                    </a:lnTo>
                    <a:lnTo>
                      <a:pt x="200967" y="485825"/>
                    </a:lnTo>
                    <a:lnTo>
                      <a:pt x="244103" y="485031"/>
                    </a:lnTo>
                    <a:lnTo>
                      <a:pt x="283693" y="481856"/>
                    </a:lnTo>
                    <a:lnTo>
                      <a:pt x="297349" y="438825"/>
                    </a:lnTo>
                    <a:lnTo>
                      <a:pt x="304018" y="406486"/>
                    </a:lnTo>
                    <a:lnTo>
                      <a:pt x="304018" y="403946"/>
                    </a:lnTo>
                    <a:lnTo>
                      <a:pt x="337892" y="403946"/>
                    </a:lnTo>
                    <a:lnTo>
                      <a:pt x="337892" y="406486"/>
                    </a:lnTo>
                    <a:lnTo>
                      <a:pt x="336886" y="412255"/>
                    </a:lnTo>
                    <a:lnTo>
                      <a:pt x="334716" y="427022"/>
                    </a:lnTo>
                    <a:lnTo>
                      <a:pt x="331381" y="450787"/>
                    </a:lnTo>
                    <a:lnTo>
                      <a:pt x="326883" y="483549"/>
                    </a:lnTo>
                    <a:lnTo>
                      <a:pt x="322278" y="516365"/>
                    </a:lnTo>
                    <a:lnTo>
                      <a:pt x="318626" y="540288"/>
                    </a:lnTo>
                    <a:lnTo>
                      <a:pt x="315927" y="555320"/>
                    </a:lnTo>
                    <a:lnTo>
                      <a:pt x="314180" y="561459"/>
                    </a:lnTo>
                    <a:lnTo>
                      <a:pt x="314180" y="564000"/>
                    </a:lnTo>
                    <a:lnTo>
                      <a:pt x="0" y="564000"/>
                    </a:lnTo>
                    <a:lnTo>
                      <a:pt x="0" y="547910"/>
                    </a:lnTo>
                    <a:lnTo>
                      <a:pt x="0" y="537748"/>
                    </a:lnTo>
                    <a:lnTo>
                      <a:pt x="0" y="533796"/>
                    </a:lnTo>
                    <a:lnTo>
                      <a:pt x="1693" y="529561"/>
                    </a:lnTo>
                    <a:lnTo>
                      <a:pt x="30486" y="495405"/>
                    </a:lnTo>
                    <a:lnTo>
                      <a:pt x="42342" y="482279"/>
                    </a:lnTo>
                    <a:lnTo>
                      <a:pt x="53351" y="470000"/>
                    </a:lnTo>
                    <a:lnTo>
                      <a:pt x="63513" y="458567"/>
                    </a:lnTo>
                    <a:lnTo>
                      <a:pt x="72828" y="447982"/>
                    </a:lnTo>
                    <a:lnTo>
                      <a:pt x="77486" y="442848"/>
                    </a:lnTo>
                    <a:lnTo>
                      <a:pt x="83837" y="435914"/>
                    </a:lnTo>
                    <a:lnTo>
                      <a:pt x="91882" y="427181"/>
                    </a:lnTo>
                    <a:lnTo>
                      <a:pt x="101621" y="416648"/>
                    </a:lnTo>
                    <a:lnTo>
                      <a:pt x="111360" y="406116"/>
                    </a:lnTo>
                    <a:lnTo>
                      <a:pt x="119405" y="397383"/>
                    </a:lnTo>
                    <a:lnTo>
                      <a:pt x="147086" y="366420"/>
                    </a:lnTo>
                    <a:lnTo>
                      <a:pt x="174662" y="333869"/>
                    </a:lnTo>
                    <a:lnTo>
                      <a:pt x="182442" y="323495"/>
                    </a:lnTo>
                    <a:lnTo>
                      <a:pt x="186941" y="317568"/>
                    </a:lnTo>
                    <a:lnTo>
                      <a:pt x="192181" y="310793"/>
                    </a:lnTo>
                    <a:lnTo>
                      <a:pt x="198162" y="303171"/>
                    </a:lnTo>
                    <a:lnTo>
                      <a:pt x="204037" y="295443"/>
                    </a:lnTo>
                    <a:lnTo>
                      <a:pt x="208959" y="288351"/>
                    </a:lnTo>
                    <a:lnTo>
                      <a:pt x="212929" y="281894"/>
                    </a:lnTo>
                    <a:lnTo>
                      <a:pt x="215946" y="276072"/>
                    </a:lnTo>
                    <a:lnTo>
                      <a:pt x="218645" y="270408"/>
                    </a:lnTo>
                    <a:lnTo>
                      <a:pt x="221662" y="264428"/>
                    </a:lnTo>
                    <a:lnTo>
                      <a:pt x="224996" y="258129"/>
                    </a:lnTo>
                    <a:lnTo>
                      <a:pt x="228648" y="251513"/>
                    </a:lnTo>
                    <a:lnTo>
                      <a:pt x="232194" y="244738"/>
                    </a:lnTo>
                    <a:lnTo>
                      <a:pt x="244262" y="205042"/>
                    </a:lnTo>
                    <a:lnTo>
                      <a:pt x="248126" y="171063"/>
                    </a:lnTo>
                    <a:lnTo>
                      <a:pt x="246326" y="145287"/>
                    </a:lnTo>
                    <a:lnTo>
                      <a:pt x="231930" y="99134"/>
                    </a:lnTo>
                    <a:lnTo>
                      <a:pt x="203402" y="61713"/>
                    </a:lnTo>
                    <a:lnTo>
                      <a:pt x="162330" y="42236"/>
                    </a:lnTo>
                    <a:lnTo>
                      <a:pt x="137189" y="39801"/>
                    </a:lnTo>
                    <a:lnTo>
                      <a:pt x="123639" y="40701"/>
                    </a:lnTo>
                    <a:lnTo>
                      <a:pt x="78280" y="61343"/>
                    </a:lnTo>
                    <a:lnTo>
                      <a:pt x="52786" y="91177"/>
                    </a:lnTo>
                    <a:lnTo>
                      <a:pt x="49963" y="96540"/>
                    </a:lnTo>
                    <a:lnTo>
                      <a:pt x="49963" y="98234"/>
                    </a:lnTo>
                    <a:lnTo>
                      <a:pt x="49963" y="98799"/>
                    </a:lnTo>
                    <a:lnTo>
                      <a:pt x="51375" y="99081"/>
                    </a:lnTo>
                    <a:lnTo>
                      <a:pt x="54198" y="99081"/>
                    </a:lnTo>
                    <a:lnTo>
                      <a:pt x="61872" y="99822"/>
                    </a:lnTo>
                    <a:lnTo>
                      <a:pt x="97599" y="126603"/>
                    </a:lnTo>
                    <a:lnTo>
                      <a:pt x="101621" y="149891"/>
                    </a:lnTo>
                    <a:lnTo>
                      <a:pt x="100774" y="160054"/>
                    </a:lnTo>
                    <a:lnTo>
                      <a:pt x="71770" y="196468"/>
                    </a:lnTo>
                    <a:lnTo>
                      <a:pt x="61555" y="199432"/>
                    </a:lnTo>
                    <a:lnTo>
                      <a:pt x="49963" y="20070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0E88E67-3CA7-D173-710B-D0DFDC024803}"/>
              </a:ext>
            </a:extLst>
          </p:cNvPr>
          <p:cNvGrpSpPr/>
          <p:nvPr/>
        </p:nvGrpSpPr>
        <p:grpSpPr>
          <a:xfrm>
            <a:off x="832790" y="5614787"/>
            <a:ext cx="5886703" cy="848312"/>
            <a:chOff x="832790" y="5614787"/>
            <a:chExt cx="5886703" cy="848312"/>
          </a:xfrm>
        </p:grpSpPr>
        <p:grpSp>
          <p:nvGrpSpPr>
            <p:cNvPr id="48" name="object 48"/>
            <p:cNvGrpSpPr/>
            <p:nvPr/>
          </p:nvGrpSpPr>
          <p:grpSpPr>
            <a:xfrm>
              <a:off x="832790" y="5901511"/>
              <a:ext cx="525780" cy="469265"/>
              <a:chOff x="832790" y="5901511"/>
              <a:chExt cx="525780" cy="469265"/>
            </a:xfrm>
          </p:grpSpPr>
          <p:sp>
            <p:nvSpPr>
              <p:cNvPr id="49" name="object 49"/>
              <p:cNvSpPr/>
              <p:nvPr/>
            </p:nvSpPr>
            <p:spPr>
              <a:xfrm>
                <a:off x="833212" y="5901931"/>
                <a:ext cx="524510" cy="468630"/>
              </a:xfrm>
              <a:custGeom>
                <a:avLst/>
                <a:gdLst/>
                <a:ahLst/>
                <a:cxnLst/>
                <a:rect l="l" t="t" r="r" b="b"/>
                <a:pathLst>
                  <a:path w="524510" h="468629">
                    <a:moveTo>
                      <a:pt x="262581" y="0"/>
                    </a:moveTo>
                    <a:lnTo>
                      <a:pt x="226159" y="14401"/>
                    </a:lnTo>
                    <a:lnTo>
                      <a:pt x="210912" y="50825"/>
                    </a:lnTo>
                    <a:lnTo>
                      <a:pt x="211812" y="61360"/>
                    </a:lnTo>
                    <a:lnTo>
                      <a:pt x="232988" y="93549"/>
                    </a:lnTo>
                    <a:lnTo>
                      <a:pt x="261734" y="101650"/>
                    </a:lnTo>
                    <a:lnTo>
                      <a:pt x="271951" y="100750"/>
                    </a:lnTo>
                    <a:lnTo>
                      <a:pt x="304774" y="79571"/>
                    </a:lnTo>
                    <a:lnTo>
                      <a:pt x="312555" y="50825"/>
                    </a:lnTo>
                    <a:lnTo>
                      <a:pt x="311285" y="40290"/>
                    </a:lnTo>
                    <a:lnTo>
                      <a:pt x="289739" y="8101"/>
                    </a:lnTo>
                    <a:lnTo>
                      <a:pt x="262581" y="0"/>
                    </a:lnTo>
                    <a:close/>
                  </a:path>
                  <a:path w="524510" h="468629">
                    <a:moveTo>
                      <a:pt x="50822" y="366763"/>
                    </a:moveTo>
                    <a:lnTo>
                      <a:pt x="14400" y="381165"/>
                    </a:lnTo>
                    <a:lnTo>
                      <a:pt x="0" y="417588"/>
                    </a:lnTo>
                    <a:lnTo>
                      <a:pt x="1138" y="427434"/>
                    </a:lnTo>
                    <a:lnTo>
                      <a:pt x="1217" y="428123"/>
                    </a:lnTo>
                    <a:lnTo>
                      <a:pt x="21705" y="460313"/>
                    </a:lnTo>
                    <a:lnTo>
                      <a:pt x="49975" y="468414"/>
                    </a:lnTo>
                    <a:lnTo>
                      <a:pt x="60579" y="467513"/>
                    </a:lnTo>
                    <a:lnTo>
                      <a:pt x="61016" y="467513"/>
                    </a:lnTo>
                    <a:lnTo>
                      <a:pt x="93174" y="445222"/>
                    </a:lnTo>
                    <a:lnTo>
                      <a:pt x="100797" y="417588"/>
                    </a:lnTo>
                    <a:lnTo>
                      <a:pt x="99580" y="407054"/>
                    </a:lnTo>
                    <a:lnTo>
                      <a:pt x="79092" y="374864"/>
                    </a:lnTo>
                    <a:lnTo>
                      <a:pt x="61304" y="367663"/>
                    </a:lnTo>
                    <a:lnTo>
                      <a:pt x="50822" y="366763"/>
                    </a:lnTo>
                    <a:close/>
                  </a:path>
                  <a:path w="524510" h="468629">
                    <a:moveTo>
                      <a:pt x="474341" y="366763"/>
                    </a:moveTo>
                    <a:lnTo>
                      <a:pt x="437917" y="381165"/>
                    </a:lnTo>
                    <a:lnTo>
                      <a:pt x="423518" y="417588"/>
                    </a:lnTo>
                    <a:lnTo>
                      <a:pt x="424613" y="427066"/>
                    </a:lnTo>
                    <a:lnTo>
                      <a:pt x="424735" y="428123"/>
                    </a:lnTo>
                    <a:lnTo>
                      <a:pt x="445220" y="460313"/>
                    </a:lnTo>
                    <a:lnTo>
                      <a:pt x="473490" y="468414"/>
                    </a:lnTo>
                    <a:lnTo>
                      <a:pt x="484713" y="467087"/>
                    </a:lnTo>
                    <a:lnTo>
                      <a:pt x="516691" y="444431"/>
                    </a:lnTo>
                    <a:lnTo>
                      <a:pt x="524315" y="417588"/>
                    </a:lnTo>
                    <a:lnTo>
                      <a:pt x="523046" y="407054"/>
                    </a:lnTo>
                    <a:lnTo>
                      <a:pt x="501498" y="374864"/>
                    </a:lnTo>
                    <a:lnTo>
                      <a:pt x="484134" y="367663"/>
                    </a:lnTo>
                    <a:lnTo>
                      <a:pt x="474341" y="36676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0" name="object 50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043702" y="5901511"/>
                <a:ext cx="102491" cy="102491"/>
              </a:xfrm>
              <a:prstGeom prst="rect">
                <a:avLst/>
              </a:prstGeom>
            </p:spPr>
          </p:pic>
          <p:pic>
            <p:nvPicPr>
              <p:cNvPr id="51" name="object 51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832790" y="6268278"/>
                <a:ext cx="101644" cy="102491"/>
              </a:xfrm>
              <a:prstGeom prst="rect">
                <a:avLst/>
              </a:prstGeom>
            </p:spPr>
          </p:pic>
          <p:pic>
            <p:nvPicPr>
              <p:cNvPr id="52" name="object 52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56308" y="6268278"/>
                <a:ext cx="101644" cy="102491"/>
              </a:xfrm>
              <a:prstGeom prst="rect">
                <a:avLst/>
              </a:prstGeom>
            </p:spPr>
          </p:pic>
        </p:grpSp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5654" y="5614787"/>
              <a:ext cx="1325609" cy="848312"/>
            </a:xfrm>
            <a:prstGeom prst="rect">
              <a:avLst/>
            </a:prstGeom>
          </p:spPr>
        </p:pic>
        <p:sp>
          <p:nvSpPr>
            <p:cNvPr id="54" name="object 54"/>
            <p:cNvSpPr txBox="1"/>
            <p:nvPr/>
          </p:nvSpPr>
          <p:spPr>
            <a:xfrm>
              <a:off x="3238500" y="5626100"/>
              <a:ext cx="611505" cy="8178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200" spc="-675" dirty="0">
                  <a:solidFill>
                    <a:srgbClr val="FFFFFF"/>
                  </a:solidFill>
                  <a:latin typeface="Gungsuh"/>
                  <a:cs typeface="Gungsuh"/>
                </a:rPr>
                <a:t>와</a:t>
              </a:r>
              <a:endParaRPr sz="5200">
                <a:latin typeface="Gungsuh"/>
                <a:cs typeface="Gungsuh"/>
              </a:endParaRPr>
            </a:p>
          </p:txBody>
        </p:sp>
        <p:grpSp>
          <p:nvGrpSpPr>
            <p:cNvPr id="55" name="object 55"/>
            <p:cNvGrpSpPr/>
            <p:nvPr/>
          </p:nvGrpSpPr>
          <p:grpSpPr>
            <a:xfrm>
              <a:off x="4108717" y="6071766"/>
              <a:ext cx="518159" cy="34925"/>
              <a:chOff x="4108717" y="6071766"/>
              <a:chExt cx="518159" cy="34925"/>
            </a:xfrm>
          </p:grpSpPr>
          <p:sp>
            <p:nvSpPr>
              <p:cNvPr id="56" name="object 56"/>
              <p:cNvSpPr/>
              <p:nvPr/>
            </p:nvSpPr>
            <p:spPr>
              <a:xfrm>
                <a:off x="4109135" y="6072187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503986" y="0"/>
                    </a:moveTo>
                    <a:lnTo>
                      <a:pt x="11861" y="0"/>
                    </a:lnTo>
                    <a:lnTo>
                      <a:pt x="3949" y="3949"/>
                    </a:lnTo>
                    <a:lnTo>
                      <a:pt x="0" y="9601"/>
                    </a:lnTo>
                    <a:lnTo>
                      <a:pt x="0" y="24282"/>
                    </a:lnTo>
                    <a:lnTo>
                      <a:pt x="3949" y="29933"/>
                    </a:lnTo>
                    <a:lnTo>
                      <a:pt x="11861" y="33883"/>
                    </a:lnTo>
                    <a:lnTo>
                      <a:pt x="503986" y="33883"/>
                    </a:lnTo>
                    <a:lnTo>
                      <a:pt x="512457" y="29362"/>
                    </a:lnTo>
                    <a:lnTo>
                      <a:pt x="516686" y="23723"/>
                    </a:lnTo>
                    <a:lnTo>
                      <a:pt x="516686" y="10160"/>
                    </a:lnTo>
                    <a:lnTo>
                      <a:pt x="512457" y="4521"/>
                    </a:lnTo>
                    <a:lnTo>
                      <a:pt x="50398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57"/>
              <p:cNvSpPr/>
              <p:nvPr/>
            </p:nvSpPr>
            <p:spPr>
              <a:xfrm>
                <a:off x="4109141" y="6072189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0" y="27952"/>
                    </a:moveTo>
                    <a:lnTo>
                      <a:pt x="0" y="24281"/>
                    </a:lnTo>
                    <a:lnTo>
                      <a:pt x="0" y="16940"/>
                    </a:lnTo>
                    <a:lnTo>
                      <a:pt x="0" y="9599"/>
                    </a:lnTo>
                    <a:lnTo>
                      <a:pt x="3952" y="3953"/>
                    </a:lnTo>
                    <a:lnTo>
                      <a:pt x="11858" y="0"/>
                    </a:lnTo>
                    <a:lnTo>
                      <a:pt x="503986" y="0"/>
                    </a:lnTo>
                    <a:lnTo>
                      <a:pt x="512456" y="4517"/>
                    </a:lnTo>
                    <a:lnTo>
                      <a:pt x="516691" y="10164"/>
                    </a:lnTo>
                    <a:lnTo>
                      <a:pt x="516691" y="16940"/>
                    </a:lnTo>
                    <a:lnTo>
                      <a:pt x="516691" y="23716"/>
                    </a:lnTo>
                    <a:lnTo>
                      <a:pt x="512456" y="29364"/>
                    </a:lnTo>
                    <a:lnTo>
                      <a:pt x="503986" y="33881"/>
                    </a:lnTo>
                    <a:lnTo>
                      <a:pt x="11858" y="33881"/>
                    </a:lnTo>
                    <a:lnTo>
                      <a:pt x="3952" y="29928"/>
                    </a:lnTo>
                    <a:lnTo>
                      <a:pt x="0" y="24281"/>
                    </a:lnTo>
                    <a:lnTo>
                      <a:pt x="0" y="16940"/>
                    </a:lnTo>
                    <a:lnTo>
                      <a:pt x="0" y="2795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58" name="object 5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57543" y="5614787"/>
              <a:ext cx="1325609" cy="848312"/>
            </a:xfrm>
            <a:prstGeom prst="rect">
              <a:avLst/>
            </a:prstGeom>
          </p:spPr>
        </p:pic>
        <p:sp>
          <p:nvSpPr>
            <p:cNvPr id="59" name="object 59"/>
            <p:cNvSpPr txBox="1"/>
            <p:nvPr/>
          </p:nvSpPr>
          <p:spPr>
            <a:xfrm>
              <a:off x="6107988" y="5626100"/>
              <a:ext cx="611505" cy="8178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200" spc="-675" dirty="0">
                  <a:solidFill>
                    <a:srgbClr val="FFFFFF"/>
                  </a:solidFill>
                  <a:latin typeface="Gungsuh"/>
                  <a:cs typeface="Gungsuh"/>
                </a:rPr>
                <a:t>는</a:t>
              </a:r>
              <a:endParaRPr sz="5200">
                <a:latin typeface="Gungsuh"/>
                <a:cs typeface="Gungsuh"/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C4DD5A44-1244-D994-84D4-EB4AFF13C417}"/>
              </a:ext>
            </a:extLst>
          </p:cNvPr>
          <p:cNvGrpSpPr/>
          <p:nvPr/>
        </p:nvGrpSpPr>
        <p:grpSpPr>
          <a:xfrm>
            <a:off x="6978177" y="5626100"/>
            <a:ext cx="3565845" cy="817880"/>
            <a:chOff x="6978177" y="5626100"/>
            <a:chExt cx="3565845" cy="817880"/>
          </a:xfrm>
        </p:grpSpPr>
        <p:grpSp>
          <p:nvGrpSpPr>
            <p:cNvPr id="60" name="object 60"/>
            <p:cNvGrpSpPr/>
            <p:nvPr/>
          </p:nvGrpSpPr>
          <p:grpSpPr>
            <a:xfrm>
              <a:off x="6978177" y="6071750"/>
              <a:ext cx="517525" cy="34925"/>
              <a:chOff x="6978177" y="6071750"/>
              <a:chExt cx="517525" cy="34925"/>
            </a:xfrm>
          </p:grpSpPr>
          <p:sp>
            <p:nvSpPr>
              <p:cNvPr id="61" name="object 61"/>
              <p:cNvSpPr/>
              <p:nvPr/>
            </p:nvSpPr>
            <p:spPr>
              <a:xfrm>
                <a:off x="6978598" y="6072174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90" h="34289">
                    <a:moveTo>
                      <a:pt x="503974" y="0"/>
                    </a:moveTo>
                    <a:lnTo>
                      <a:pt x="11861" y="0"/>
                    </a:lnTo>
                    <a:lnTo>
                      <a:pt x="3962" y="3962"/>
                    </a:lnTo>
                    <a:lnTo>
                      <a:pt x="0" y="9601"/>
                    </a:lnTo>
                    <a:lnTo>
                      <a:pt x="0" y="24282"/>
                    </a:lnTo>
                    <a:lnTo>
                      <a:pt x="3962" y="29933"/>
                    </a:lnTo>
                    <a:lnTo>
                      <a:pt x="11861" y="33883"/>
                    </a:lnTo>
                    <a:lnTo>
                      <a:pt x="503974" y="33883"/>
                    </a:lnTo>
                    <a:lnTo>
                      <a:pt x="512445" y="29362"/>
                    </a:lnTo>
                    <a:lnTo>
                      <a:pt x="516674" y="23723"/>
                    </a:lnTo>
                    <a:lnTo>
                      <a:pt x="516674" y="10172"/>
                    </a:lnTo>
                    <a:lnTo>
                      <a:pt x="512445" y="4521"/>
                    </a:lnTo>
                    <a:lnTo>
                      <a:pt x="50397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62"/>
              <p:cNvSpPr/>
              <p:nvPr/>
            </p:nvSpPr>
            <p:spPr>
              <a:xfrm>
                <a:off x="6978601" y="6072173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90" h="34289">
                    <a:moveTo>
                      <a:pt x="0" y="27950"/>
                    </a:moveTo>
                    <a:lnTo>
                      <a:pt x="0" y="24280"/>
                    </a:lnTo>
                    <a:lnTo>
                      <a:pt x="0" y="16939"/>
                    </a:lnTo>
                    <a:lnTo>
                      <a:pt x="0" y="9599"/>
                    </a:lnTo>
                    <a:lnTo>
                      <a:pt x="3952" y="3952"/>
                    </a:lnTo>
                    <a:lnTo>
                      <a:pt x="11857" y="0"/>
                    </a:lnTo>
                    <a:lnTo>
                      <a:pt x="503964" y="0"/>
                    </a:lnTo>
                    <a:lnTo>
                      <a:pt x="512434" y="4517"/>
                    </a:lnTo>
                    <a:lnTo>
                      <a:pt x="516669" y="10163"/>
                    </a:lnTo>
                    <a:lnTo>
                      <a:pt x="516669" y="16939"/>
                    </a:lnTo>
                    <a:lnTo>
                      <a:pt x="516669" y="23715"/>
                    </a:lnTo>
                    <a:lnTo>
                      <a:pt x="512434" y="29362"/>
                    </a:lnTo>
                    <a:lnTo>
                      <a:pt x="503964" y="33879"/>
                    </a:lnTo>
                    <a:lnTo>
                      <a:pt x="11857" y="33879"/>
                    </a:lnTo>
                    <a:lnTo>
                      <a:pt x="3952" y="29927"/>
                    </a:lnTo>
                    <a:lnTo>
                      <a:pt x="0" y="24280"/>
                    </a:lnTo>
                    <a:lnTo>
                      <a:pt x="0" y="16939"/>
                    </a:lnTo>
                    <a:lnTo>
                      <a:pt x="0" y="2795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63" name="object 63"/>
            <p:cNvGrpSpPr/>
            <p:nvPr/>
          </p:nvGrpSpPr>
          <p:grpSpPr>
            <a:xfrm>
              <a:off x="7608344" y="5736338"/>
              <a:ext cx="339090" cy="565150"/>
              <a:chOff x="7608344" y="5736338"/>
              <a:chExt cx="339090" cy="565150"/>
            </a:xfrm>
          </p:grpSpPr>
          <p:sp>
            <p:nvSpPr>
              <p:cNvPr id="64" name="object 64"/>
              <p:cNvSpPr/>
              <p:nvPr/>
            </p:nvSpPr>
            <p:spPr>
              <a:xfrm>
                <a:off x="7608772" y="5736767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156692" y="0"/>
                    </a:moveTo>
                    <a:lnTo>
                      <a:pt x="95283" y="11010"/>
                    </a:lnTo>
                    <a:lnTo>
                      <a:pt x="44894" y="44043"/>
                    </a:lnTo>
                    <a:lnTo>
                      <a:pt x="11222" y="92113"/>
                    </a:lnTo>
                    <a:lnTo>
                      <a:pt x="0" y="148221"/>
                    </a:lnTo>
                    <a:lnTo>
                      <a:pt x="847" y="158808"/>
                    </a:lnTo>
                    <a:lnTo>
                      <a:pt x="20906" y="192163"/>
                    </a:lnTo>
                    <a:lnTo>
                      <a:pt x="49974" y="200736"/>
                    </a:lnTo>
                    <a:lnTo>
                      <a:pt x="61564" y="199469"/>
                    </a:lnTo>
                    <a:lnTo>
                      <a:pt x="94013" y="177871"/>
                    </a:lnTo>
                    <a:lnTo>
                      <a:pt x="100633" y="137322"/>
                    </a:lnTo>
                    <a:lnTo>
                      <a:pt x="77552" y="105768"/>
                    </a:lnTo>
                    <a:lnTo>
                      <a:pt x="51384" y="99098"/>
                    </a:lnTo>
                    <a:lnTo>
                      <a:pt x="49974" y="98818"/>
                    </a:lnTo>
                    <a:lnTo>
                      <a:pt x="49974" y="96558"/>
                    </a:lnTo>
                    <a:lnTo>
                      <a:pt x="52793" y="91198"/>
                    </a:lnTo>
                    <a:lnTo>
                      <a:pt x="78290" y="61351"/>
                    </a:lnTo>
                    <a:lnTo>
                      <a:pt x="123659" y="40714"/>
                    </a:lnTo>
                    <a:lnTo>
                      <a:pt x="137210" y="39814"/>
                    </a:lnTo>
                    <a:lnTo>
                      <a:pt x="162356" y="42248"/>
                    </a:lnTo>
                    <a:lnTo>
                      <a:pt x="203436" y="61722"/>
                    </a:lnTo>
                    <a:lnTo>
                      <a:pt x="231968" y="99151"/>
                    </a:lnTo>
                    <a:lnTo>
                      <a:pt x="246370" y="145314"/>
                    </a:lnTo>
                    <a:lnTo>
                      <a:pt x="248170" y="171094"/>
                    </a:lnTo>
                    <a:lnTo>
                      <a:pt x="248011" y="178876"/>
                    </a:lnTo>
                    <a:lnTo>
                      <a:pt x="239699" y="224459"/>
                    </a:lnTo>
                    <a:lnTo>
                      <a:pt x="225036" y="258176"/>
                    </a:lnTo>
                    <a:lnTo>
                      <a:pt x="212964" y="281945"/>
                    </a:lnTo>
                    <a:lnTo>
                      <a:pt x="174689" y="333931"/>
                    </a:lnTo>
                    <a:lnTo>
                      <a:pt x="134833" y="380462"/>
                    </a:lnTo>
                    <a:lnTo>
                      <a:pt x="83850" y="435992"/>
                    </a:lnTo>
                    <a:lnTo>
                      <a:pt x="30492" y="495490"/>
                    </a:lnTo>
                    <a:lnTo>
                      <a:pt x="8575" y="520749"/>
                    </a:lnTo>
                    <a:lnTo>
                      <a:pt x="1689" y="529653"/>
                    </a:lnTo>
                    <a:lnTo>
                      <a:pt x="0" y="533895"/>
                    </a:lnTo>
                    <a:lnTo>
                      <a:pt x="0" y="564095"/>
                    </a:lnTo>
                    <a:lnTo>
                      <a:pt x="314236" y="564095"/>
                    </a:lnTo>
                    <a:lnTo>
                      <a:pt x="314236" y="561555"/>
                    </a:lnTo>
                    <a:lnTo>
                      <a:pt x="315981" y="555420"/>
                    </a:lnTo>
                    <a:lnTo>
                      <a:pt x="318681" y="540386"/>
                    </a:lnTo>
                    <a:lnTo>
                      <a:pt x="322333" y="516459"/>
                    </a:lnTo>
                    <a:lnTo>
                      <a:pt x="334775" y="427100"/>
                    </a:lnTo>
                    <a:lnTo>
                      <a:pt x="337947" y="406565"/>
                    </a:lnTo>
                    <a:lnTo>
                      <a:pt x="337947" y="404025"/>
                    </a:lnTo>
                    <a:lnTo>
                      <a:pt x="304076" y="404025"/>
                    </a:lnTo>
                    <a:lnTo>
                      <a:pt x="304076" y="406565"/>
                    </a:lnTo>
                    <a:lnTo>
                      <a:pt x="297404" y="438907"/>
                    </a:lnTo>
                    <a:lnTo>
                      <a:pt x="287236" y="476593"/>
                    </a:lnTo>
                    <a:lnTo>
                      <a:pt x="244144" y="485122"/>
                    </a:lnTo>
                    <a:lnTo>
                      <a:pt x="201000" y="485916"/>
                    </a:lnTo>
                    <a:lnTo>
                      <a:pt x="142290" y="486181"/>
                    </a:lnTo>
                    <a:lnTo>
                      <a:pt x="77927" y="485330"/>
                    </a:lnTo>
                    <a:lnTo>
                      <a:pt x="153519" y="413652"/>
                    </a:lnTo>
                    <a:lnTo>
                      <a:pt x="176174" y="392585"/>
                    </a:lnTo>
                    <a:lnTo>
                      <a:pt x="195867" y="374695"/>
                    </a:lnTo>
                    <a:lnTo>
                      <a:pt x="233348" y="341769"/>
                    </a:lnTo>
                    <a:lnTo>
                      <a:pt x="251556" y="325251"/>
                    </a:lnTo>
                    <a:lnTo>
                      <a:pt x="280352" y="297294"/>
                    </a:lnTo>
                    <a:lnTo>
                      <a:pt x="312113" y="255687"/>
                    </a:lnTo>
                    <a:lnTo>
                      <a:pt x="333714" y="205819"/>
                    </a:lnTo>
                    <a:lnTo>
                      <a:pt x="337947" y="170243"/>
                    </a:lnTo>
                    <a:lnTo>
                      <a:pt x="334349" y="134300"/>
                    </a:lnTo>
                    <a:lnTo>
                      <a:pt x="308089" y="72897"/>
                    </a:lnTo>
                    <a:lnTo>
                      <a:pt x="258012" y="26681"/>
                    </a:lnTo>
                    <a:lnTo>
                      <a:pt x="193642" y="2964"/>
                    </a:lnTo>
                    <a:lnTo>
                      <a:pt x="15669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5" name="object 65"/>
              <p:cNvSpPr/>
              <p:nvPr/>
            </p:nvSpPr>
            <p:spPr>
              <a:xfrm>
                <a:off x="7608768" y="5736761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49972" y="200738"/>
                    </a:moveTo>
                    <a:lnTo>
                      <a:pt x="13551" y="185492"/>
                    </a:lnTo>
                    <a:lnTo>
                      <a:pt x="0" y="148224"/>
                    </a:lnTo>
                    <a:lnTo>
                      <a:pt x="2805" y="119162"/>
                    </a:lnTo>
                    <a:lnTo>
                      <a:pt x="25251" y="67071"/>
                    </a:lnTo>
                    <a:lnTo>
                      <a:pt x="68712" y="24774"/>
                    </a:lnTo>
                    <a:lnTo>
                      <a:pt x="124614" y="2752"/>
                    </a:lnTo>
                    <a:lnTo>
                      <a:pt x="156694" y="0"/>
                    </a:lnTo>
                    <a:lnTo>
                      <a:pt x="193645" y="2964"/>
                    </a:lnTo>
                    <a:lnTo>
                      <a:pt x="258017" y="26680"/>
                    </a:lnTo>
                    <a:lnTo>
                      <a:pt x="308096" y="72894"/>
                    </a:lnTo>
                    <a:lnTo>
                      <a:pt x="334353" y="134302"/>
                    </a:lnTo>
                    <a:lnTo>
                      <a:pt x="337952" y="170246"/>
                    </a:lnTo>
                    <a:lnTo>
                      <a:pt x="336894" y="188245"/>
                    </a:lnTo>
                    <a:lnTo>
                      <a:pt x="321012" y="239700"/>
                    </a:lnTo>
                    <a:lnTo>
                      <a:pt x="291791" y="284486"/>
                    </a:lnTo>
                    <a:lnTo>
                      <a:pt x="251558" y="325247"/>
                    </a:lnTo>
                    <a:lnTo>
                      <a:pt x="212596" y="359974"/>
                    </a:lnTo>
                    <a:lnTo>
                      <a:pt x="195868" y="374691"/>
                    </a:lnTo>
                    <a:lnTo>
                      <a:pt x="176176" y="392584"/>
                    </a:lnTo>
                    <a:lnTo>
                      <a:pt x="153518" y="413653"/>
                    </a:lnTo>
                    <a:lnTo>
                      <a:pt x="127896" y="437898"/>
                    </a:lnTo>
                    <a:lnTo>
                      <a:pt x="77923" y="485330"/>
                    </a:lnTo>
                    <a:lnTo>
                      <a:pt x="142295" y="486177"/>
                    </a:lnTo>
                    <a:lnTo>
                      <a:pt x="201003" y="485913"/>
                    </a:lnTo>
                    <a:lnTo>
                      <a:pt x="244147" y="485119"/>
                    </a:lnTo>
                    <a:lnTo>
                      <a:pt x="283744" y="481942"/>
                    </a:lnTo>
                    <a:lnTo>
                      <a:pt x="297402" y="438904"/>
                    </a:lnTo>
                    <a:lnTo>
                      <a:pt x="304072" y="406559"/>
                    </a:lnTo>
                    <a:lnTo>
                      <a:pt x="304072" y="404018"/>
                    </a:lnTo>
                    <a:lnTo>
                      <a:pt x="337952" y="404018"/>
                    </a:lnTo>
                    <a:lnTo>
                      <a:pt x="337952" y="406559"/>
                    </a:lnTo>
                    <a:lnTo>
                      <a:pt x="336947" y="412330"/>
                    </a:lnTo>
                    <a:lnTo>
                      <a:pt x="334776" y="427099"/>
                    </a:lnTo>
                    <a:lnTo>
                      <a:pt x="331441" y="450868"/>
                    </a:lnTo>
                    <a:lnTo>
                      <a:pt x="326941" y="483636"/>
                    </a:lnTo>
                    <a:lnTo>
                      <a:pt x="322336" y="516458"/>
                    </a:lnTo>
                    <a:lnTo>
                      <a:pt x="318683" y="540385"/>
                    </a:lnTo>
                    <a:lnTo>
                      <a:pt x="315983" y="555420"/>
                    </a:lnTo>
                    <a:lnTo>
                      <a:pt x="314236" y="561560"/>
                    </a:lnTo>
                    <a:lnTo>
                      <a:pt x="314236" y="564101"/>
                    </a:lnTo>
                    <a:lnTo>
                      <a:pt x="0" y="564101"/>
                    </a:lnTo>
                    <a:lnTo>
                      <a:pt x="0" y="548008"/>
                    </a:lnTo>
                    <a:lnTo>
                      <a:pt x="0" y="537844"/>
                    </a:lnTo>
                    <a:lnTo>
                      <a:pt x="0" y="533892"/>
                    </a:lnTo>
                    <a:lnTo>
                      <a:pt x="1693" y="529657"/>
                    </a:lnTo>
                    <a:lnTo>
                      <a:pt x="30491" y="495494"/>
                    </a:lnTo>
                    <a:lnTo>
                      <a:pt x="42349" y="482366"/>
                    </a:lnTo>
                    <a:lnTo>
                      <a:pt x="53360" y="470085"/>
                    </a:lnTo>
                    <a:lnTo>
                      <a:pt x="63524" y="458650"/>
                    </a:lnTo>
                    <a:lnTo>
                      <a:pt x="72841" y="448062"/>
                    </a:lnTo>
                    <a:lnTo>
                      <a:pt x="77500" y="442927"/>
                    </a:lnTo>
                    <a:lnTo>
                      <a:pt x="83852" y="435993"/>
                    </a:lnTo>
                    <a:lnTo>
                      <a:pt x="91899" y="427258"/>
                    </a:lnTo>
                    <a:lnTo>
                      <a:pt x="101639" y="416723"/>
                    </a:lnTo>
                    <a:lnTo>
                      <a:pt x="111380" y="406189"/>
                    </a:lnTo>
                    <a:lnTo>
                      <a:pt x="140390" y="374161"/>
                    </a:lnTo>
                    <a:lnTo>
                      <a:pt x="169399" y="340493"/>
                    </a:lnTo>
                    <a:lnTo>
                      <a:pt x="182475" y="323554"/>
                    </a:lnTo>
                    <a:lnTo>
                      <a:pt x="186975" y="317625"/>
                    </a:lnTo>
                    <a:lnTo>
                      <a:pt x="192215" y="310849"/>
                    </a:lnTo>
                    <a:lnTo>
                      <a:pt x="198197" y="303225"/>
                    </a:lnTo>
                    <a:lnTo>
                      <a:pt x="204074" y="295497"/>
                    </a:lnTo>
                    <a:lnTo>
                      <a:pt x="208997" y="288403"/>
                    </a:lnTo>
                    <a:lnTo>
                      <a:pt x="212967" y="281945"/>
                    </a:lnTo>
                    <a:lnTo>
                      <a:pt x="215984" y="276121"/>
                    </a:lnTo>
                    <a:lnTo>
                      <a:pt x="218684" y="270457"/>
                    </a:lnTo>
                    <a:lnTo>
                      <a:pt x="221702" y="264475"/>
                    </a:lnTo>
                    <a:lnTo>
                      <a:pt x="225037" y="258176"/>
                    </a:lnTo>
                    <a:lnTo>
                      <a:pt x="228689" y="251558"/>
                    </a:lnTo>
                    <a:lnTo>
                      <a:pt x="232236" y="244782"/>
                    </a:lnTo>
                    <a:lnTo>
                      <a:pt x="244306" y="205079"/>
                    </a:lnTo>
                    <a:lnTo>
                      <a:pt x="248170" y="171093"/>
                    </a:lnTo>
                    <a:lnTo>
                      <a:pt x="246371" y="145313"/>
                    </a:lnTo>
                    <a:lnTo>
                      <a:pt x="231972" y="99152"/>
                    </a:lnTo>
                    <a:lnTo>
                      <a:pt x="203438" y="61724"/>
                    </a:lnTo>
                    <a:lnTo>
                      <a:pt x="162359" y="42244"/>
                    </a:lnTo>
                    <a:lnTo>
                      <a:pt x="137213" y="39808"/>
                    </a:lnTo>
                    <a:lnTo>
                      <a:pt x="123662" y="40708"/>
                    </a:lnTo>
                    <a:lnTo>
                      <a:pt x="78294" y="61354"/>
                    </a:lnTo>
                    <a:lnTo>
                      <a:pt x="52796" y="91193"/>
                    </a:lnTo>
                    <a:lnTo>
                      <a:pt x="49972" y="96557"/>
                    </a:lnTo>
                    <a:lnTo>
                      <a:pt x="49972" y="98251"/>
                    </a:lnTo>
                    <a:lnTo>
                      <a:pt x="49972" y="98816"/>
                    </a:lnTo>
                    <a:lnTo>
                      <a:pt x="51384" y="99098"/>
                    </a:lnTo>
                    <a:lnTo>
                      <a:pt x="54207" y="99098"/>
                    </a:lnTo>
                    <a:lnTo>
                      <a:pt x="61883" y="99840"/>
                    </a:lnTo>
                    <a:lnTo>
                      <a:pt x="97616" y="126626"/>
                    </a:lnTo>
                    <a:lnTo>
                      <a:pt x="101639" y="149918"/>
                    </a:lnTo>
                    <a:lnTo>
                      <a:pt x="100793" y="160083"/>
                    </a:lnTo>
                    <a:lnTo>
                      <a:pt x="71783" y="196503"/>
                    </a:lnTo>
                    <a:lnTo>
                      <a:pt x="61566" y="199468"/>
                    </a:lnTo>
                    <a:lnTo>
                      <a:pt x="49972" y="200738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6" name="object 66"/>
            <p:cNvSpPr txBox="1"/>
            <p:nvPr/>
          </p:nvSpPr>
          <p:spPr>
            <a:xfrm>
              <a:off x="7986877" y="5626100"/>
              <a:ext cx="2557145" cy="8178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200" spc="-625" dirty="0">
                  <a:solidFill>
                    <a:srgbClr val="FFFFFF"/>
                  </a:solidFill>
                  <a:latin typeface="Gungsuh"/>
                  <a:cs typeface="Gungsuh"/>
                </a:rPr>
                <a:t>의</a:t>
              </a:r>
              <a:r>
                <a:rPr sz="5200" spc="-250" dirty="0">
                  <a:solidFill>
                    <a:srgbClr val="FFFFFF"/>
                  </a:solidFill>
                  <a:latin typeface="Gungsuh"/>
                  <a:cs typeface="Gungsuh"/>
                </a:rPr>
                <a:t> </a:t>
              </a:r>
              <a:r>
                <a:rPr sz="5200" spc="-650" dirty="0">
                  <a:solidFill>
                    <a:srgbClr val="FFFFFF"/>
                  </a:solidFill>
                  <a:latin typeface="Gungsuh"/>
                  <a:cs typeface="Gungsuh"/>
                </a:rPr>
                <a:t>제곱근</a:t>
              </a:r>
              <a:endParaRPr sz="5200">
                <a:latin typeface="Gungsuh"/>
                <a:cs typeface="Gungsuh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7842BE8-D506-2FD5-8398-5C6611B6E0C0}"/>
              </a:ext>
            </a:extLst>
          </p:cNvPr>
          <p:cNvGrpSpPr/>
          <p:nvPr/>
        </p:nvGrpSpPr>
        <p:grpSpPr>
          <a:xfrm>
            <a:off x="1556865" y="2382696"/>
            <a:ext cx="2228558" cy="960273"/>
            <a:chOff x="1556865" y="2382696"/>
            <a:chExt cx="2228558" cy="960273"/>
          </a:xfrm>
        </p:grpSpPr>
        <p:grpSp>
          <p:nvGrpSpPr>
            <p:cNvPr id="3" name="object 3"/>
            <p:cNvGrpSpPr/>
            <p:nvPr/>
          </p:nvGrpSpPr>
          <p:grpSpPr>
            <a:xfrm>
              <a:off x="1556865" y="2495244"/>
              <a:ext cx="203835" cy="847725"/>
              <a:chOff x="892681" y="2495244"/>
              <a:chExt cx="203835" cy="847725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893104" y="2495664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5" h="847089">
                    <a:moveTo>
                      <a:pt x="198443" y="0"/>
                    </a:moveTo>
                    <a:lnTo>
                      <a:pt x="176143" y="0"/>
                    </a:lnTo>
                    <a:lnTo>
                      <a:pt x="162382" y="10795"/>
                    </a:lnTo>
                    <a:lnTo>
                      <a:pt x="157884" y="14762"/>
                    </a:lnTo>
                    <a:lnTo>
                      <a:pt x="151638" y="21487"/>
                    </a:lnTo>
                    <a:lnTo>
                      <a:pt x="127026" y="46570"/>
                    </a:lnTo>
                    <a:lnTo>
                      <a:pt x="98128" y="80239"/>
                    </a:lnTo>
                    <a:lnTo>
                      <a:pt x="59279" y="147345"/>
                    </a:lnTo>
                    <a:lnTo>
                      <a:pt x="41284" y="184188"/>
                    </a:lnTo>
                    <a:lnTo>
                      <a:pt x="27945" y="221868"/>
                    </a:lnTo>
                    <a:lnTo>
                      <a:pt x="17571" y="263580"/>
                    </a:lnTo>
                    <a:lnTo>
                      <a:pt x="8468" y="312483"/>
                    </a:lnTo>
                    <a:lnTo>
                      <a:pt x="2117" y="366469"/>
                    </a:lnTo>
                    <a:lnTo>
                      <a:pt x="0" y="423417"/>
                    </a:lnTo>
                    <a:lnTo>
                      <a:pt x="2275" y="480901"/>
                    </a:lnTo>
                    <a:lnTo>
                      <a:pt x="9103" y="537322"/>
                    </a:lnTo>
                    <a:lnTo>
                      <a:pt x="20482" y="592683"/>
                    </a:lnTo>
                    <a:lnTo>
                      <a:pt x="36414" y="646988"/>
                    </a:lnTo>
                    <a:lnTo>
                      <a:pt x="57321" y="698542"/>
                    </a:lnTo>
                    <a:lnTo>
                      <a:pt x="83626" y="745648"/>
                    </a:lnTo>
                    <a:lnTo>
                      <a:pt x="115329" y="788306"/>
                    </a:lnTo>
                    <a:lnTo>
                      <a:pt x="152431" y="826515"/>
                    </a:lnTo>
                    <a:lnTo>
                      <a:pt x="176143" y="846848"/>
                    </a:lnTo>
                    <a:lnTo>
                      <a:pt x="198161" y="846848"/>
                    </a:lnTo>
                    <a:lnTo>
                      <a:pt x="202396" y="844308"/>
                    </a:lnTo>
                    <a:lnTo>
                      <a:pt x="202396" y="838657"/>
                    </a:lnTo>
                    <a:lnTo>
                      <a:pt x="187999" y="821436"/>
                    </a:lnTo>
                    <a:lnTo>
                      <a:pt x="171909" y="801747"/>
                    </a:lnTo>
                    <a:lnTo>
                      <a:pt x="141899" y="761523"/>
                    </a:lnTo>
                    <a:lnTo>
                      <a:pt x="121152" y="725113"/>
                    </a:lnTo>
                    <a:lnTo>
                      <a:pt x="101145" y="679543"/>
                    </a:lnTo>
                    <a:lnTo>
                      <a:pt x="83785" y="620684"/>
                    </a:lnTo>
                    <a:lnTo>
                      <a:pt x="69917" y="548542"/>
                    </a:lnTo>
                    <a:lnTo>
                      <a:pt x="65418" y="508950"/>
                    </a:lnTo>
                    <a:lnTo>
                      <a:pt x="62719" y="467242"/>
                    </a:lnTo>
                    <a:lnTo>
                      <a:pt x="61819" y="423417"/>
                    </a:lnTo>
                    <a:lnTo>
                      <a:pt x="62719" y="379541"/>
                    </a:lnTo>
                    <a:lnTo>
                      <a:pt x="65418" y="337675"/>
                    </a:lnTo>
                    <a:lnTo>
                      <a:pt x="69917" y="297821"/>
                    </a:lnTo>
                    <a:lnTo>
                      <a:pt x="76216" y="259981"/>
                    </a:lnTo>
                    <a:lnTo>
                      <a:pt x="92306" y="193924"/>
                    </a:lnTo>
                    <a:lnTo>
                      <a:pt x="111784" y="143116"/>
                    </a:lnTo>
                    <a:lnTo>
                      <a:pt x="132742" y="103312"/>
                    </a:lnTo>
                    <a:lnTo>
                      <a:pt x="153278" y="70281"/>
                    </a:lnTo>
                    <a:lnTo>
                      <a:pt x="180430" y="33920"/>
                    </a:lnTo>
                    <a:lnTo>
                      <a:pt x="197598" y="15239"/>
                    </a:lnTo>
                    <a:lnTo>
                      <a:pt x="202396" y="9309"/>
                    </a:lnTo>
                    <a:lnTo>
                      <a:pt x="202396" y="2539"/>
                    </a:lnTo>
                    <a:lnTo>
                      <a:pt x="19844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893104" y="2495668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5" h="847089">
                    <a:moveTo>
                      <a:pt x="0" y="423423"/>
                    </a:moveTo>
                    <a:lnTo>
                      <a:pt x="2117" y="366473"/>
                    </a:lnTo>
                    <a:lnTo>
                      <a:pt x="8468" y="312486"/>
                    </a:lnTo>
                    <a:lnTo>
                      <a:pt x="17572" y="263581"/>
                    </a:lnTo>
                    <a:lnTo>
                      <a:pt x="27945" y="221874"/>
                    </a:lnTo>
                    <a:lnTo>
                      <a:pt x="41283" y="184189"/>
                    </a:lnTo>
                    <a:lnTo>
                      <a:pt x="59279" y="147351"/>
                    </a:lnTo>
                    <a:lnTo>
                      <a:pt x="85002" y="101780"/>
                    </a:lnTo>
                    <a:lnTo>
                      <a:pt x="106279" y="69441"/>
                    </a:lnTo>
                    <a:lnTo>
                      <a:pt x="137665" y="35885"/>
                    </a:lnTo>
                    <a:lnTo>
                      <a:pt x="145869" y="27522"/>
                    </a:lnTo>
                    <a:lnTo>
                      <a:pt x="151638" y="21488"/>
                    </a:lnTo>
                    <a:lnTo>
                      <a:pt x="154973" y="17783"/>
                    </a:lnTo>
                    <a:lnTo>
                      <a:pt x="157884" y="14766"/>
                    </a:lnTo>
                    <a:lnTo>
                      <a:pt x="162382" y="10797"/>
                    </a:lnTo>
                    <a:lnTo>
                      <a:pt x="168469" y="5875"/>
                    </a:lnTo>
                    <a:lnTo>
                      <a:pt x="176144" y="0"/>
                    </a:lnTo>
                    <a:lnTo>
                      <a:pt x="187153" y="0"/>
                    </a:lnTo>
                    <a:lnTo>
                      <a:pt x="190540" y="0"/>
                    </a:lnTo>
                    <a:lnTo>
                      <a:pt x="198444" y="0"/>
                    </a:lnTo>
                    <a:lnTo>
                      <a:pt x="202396" y="2540"/>
                    </a:lnTo>
                    <a:lnTo>
                      <a:pt x="202396" y="7621"/>
                    </a:lnTo>
                    <a:lnTo>
                      <a:pt x="202396" y="9315"/>
                    </a:lnTo>
                    <a:lnTo>
                      <a:pt x="197597" y="15243"/>
                    </a:lnTo>
                    <a:lnTo>
                      <a:pt x="188000" y="25405"/>
                    </a:lnTo>
                    <a:lnTo>
                      <a:pt x="180431" y="33926"/>
                    </a:lnTo>
                    <a:lnTo>
                      <a:pt x="153279" y="70288"/>
                    </a:lnTo>
                    <a:lnTo>
                      <a:pt x="132743" y="103315"/>
                    </a:lnTo>
                    <a:lnTo>
                      <a:pt x="111783" y="143117"/>
                    </a:lnTo>
                    <a:lnTo>
                      <a:pt x="92306" y="193928"/>
                    </a:lnTo>
                    <a:lnTo>
                      <a:pt x="76216" y="259982"/>
                    </a:lnTo>
                    <a:lnTo>
                      <a:pt x="69917" y="297825"/>
                    </a:lnTo>
                    <a:lnTo>
                      <a:pt x="65419" y="337680"/>
                    </a:lnTo>
                    <a:lnTo>
                      <a:pt x="62719" y="379546"/>
                    </a:lnTo>
                    <a:lnTo>
                      <a:pt x="61819" y="423423"/>
                    </a:lnTo>
                    <a:lnTo>
                      <a:pt x="62719" y="467248"/>
                    </a:lnTo>
                    <a:lnTo>
                      <a:pt x="65419" y="508955"/>
                    </a:lnTo>
                    <a:lnTo>
                      <a:pt x="69917" y="548545"/>
                    </a:lnTo>
                    <a:lnTo>
                      <a:pt x="83784" y="620686"/>
                    </a:lnTo>
                    <a:lnTo>
                      <a:pt x="101145" y="679542"/>
                    </a:lnTo>
                    <a:lnTo>
                      <a:pt x="121152" y="725113"/>
                    </a:lnTo>
                    <a:lnTo>
                      <a:pt x="141899" y="761527"/>
                    </a:lnTo>
                    <a:lnTo>
                      <a:pt x="171910" y="801752"/>
                    </a:lnTo>
                    <a:lnTo>
                      <a:pt x="197597" y="832733"/>
                    </a:lnTo>
                    <a:lnTo>
                      <a:pt x="202396" y="838660"/>
                    </a:lnTo>
                    <a:lnTo>
                      <a:pt x="202396" y="839225"/>
                    </a:lnTo>
                    <a:lnTo>
                      <a:pt x="202396" y="844306"/>
                    </a:lnTo>
                    <a:lnTo>
                      <a:pt x="198162" y="846847"/>
                    </a:lnTo>
                    <a:lnTo>
                      <a:pt x="189693" y="846847"/>
                    </a:lnTo>
                    <a:lnTo>
                      <a:pt x="187153" y="846847"/>
                    </a:lnTo>
                    <a:lnTo>
                      <a:pt x="176144" y="846847"/>
                    </a:lnTo>
                    <a:lnTo>
                      <a:pt x="152432" y="826523"/>
                    </a:lnTo>
                    <a:lnTo>
                      <a:pt x="115329" y="788308"/>
                    </a:lnTo>
                    <a:lnTo>
                      <a:pt x="83626" y="745649"/>
                    </a:lnTo>
                    <a:lnTo>
                      <a:pt x="57321" y="698543"/>
                    </a:lnTo>
                    <a:lnTo>
                      <a:pt x="36414" y="646991"/>
                    </a:lnTo>
                    <a:lnTo>
                      <a:pt x="20483" y="592687"/>
                    </a:lnTo>
                    <a:lnTo>
                      <a:pt x="9103" y="537324"/>
                    </a:lnTo>
                    <a:lnTo>
                      <a:pt x="2275" y="480903"/>
                    </a:lnTo>
                    <a:lnTo>
                      <a:pt x="0" y="423423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7" name="object 7"/>
            <p:cNvGrpSpPr/>
            <p:nvPr/>
          </p:nvGrpSpPr>
          <p:grpSpPr>
            <a:xfrm>
              <a:off x="3275965" y="2495244"/>
              <a:ext cx="203835" cy="847725"/>
              <a:chOff x="2611781" y="2495244"/>
              <a:chExt cx="203835" cy="847725"/>
            </a:xfrm>
          </p:grpSpPr>
          <p:sp>
            <p:nvSpPr>
              <p:cNvPr id="8" name="object 8"/>
              <p:cNvSpPr/>
              <p:nvPr/>
            </p:nvSpPr>
            <p:spPr>
              <a:xfrm>
                <a:off x="2612199" y="2495664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4" h="847089">
                    <a:moveTo>
                      <a:pt x="26250" y="0"/>
                    </a:moveTo>
                    <a:lnTo>
                      <a:pt x="7619" y="0"/>
                    </a:lnTo>
                    <a:lnTo>
                      <a:pt x="4241" y="850"/>
                    </a:lnTo>
                    <a:lnTo>
                      <a:pt x="1409" y="2539"/>
                    </a:lnTo>
                    <a:lnTo>
                      <a:pt x="0" y="5638"/>
                    </a:lnTo>
                    <a:lnTo>
                      <a:pt x="0" y="10159"/>
                    </a:lnTo>
                    <a:lnTo>
                      <a:pt x="9321" y="21170"/>
                    </a:lnTo>
                    <a:lnTo>
                      <a:pt x="36869" y="53068"/>
                    </a:lnTo>
                    <a:lnTo>
                      <a:pt x="61175" y="88165"/>
                    </a:lnTo>
                    <a:lnTo>
                      <a:pt x="82240" y="126461"/>
                    </a:lnTo>
                    <a:lnTo>
                      <a:pt x="100065" y="167957"/>
                    </a:lnTo>
                    <a:lnTo>
                      <a:pt x="114649" y="212651"/>
                    </a:lnTo>
                    <a:lnTo>
                      <a:pt x="125992" y="260545"/>
                    </a:lnTo>
                    <a:lnTo>
                      <a:pt x="134094" y="311637"/>
                    </a:lnTo>
                    <a:lnTo>
                      <a:pt x="138955" y="365928"/>
                    </a:lnTo>
                    <a:lnTo>
                      <a:pt x="140576" y="423417"/>
                    </a:lnTo>
                    <a:lnTo>
                      <a:pt x="138955" y="480911"/>
                    </a:lnTo>
                    <a:lnTo>
                      <a:pt x="134094" y="535205"/>
                    </a:lnTo>
                    <a:lnTo>
                      <a:pt x="125992" y="586299"/>
                    </a:lnTo>
                    <a:lnTo>
                      <a:pt x="114649" y="634194"/>
                    </a:lnTo>
                    <a:lnTo>
                      <a:pt x="100065" y="678890"/>
                    </a:lnTo>
                    <a:lnTo>
                      <a:pt x="82240" y="720386"/>
                    </a:lnTo>
                    <a:lnTo>
                      <a:pt x="61175" y="758682"/>
                    </a:lnTo>
                    <a:lnTo>
                      <a:pt x="36869" y="793780"/>
                    </a:lnTo>
                    <a:lnTo>
                      <a:pt x="0" y="836688"/>
                    </a:lnTo>
                    <a:lnTo>
                      <a:pt x="571" y="840066"/>
                    </a:lnTo>
                    <a:lnTo>
                      <a:pt x="1409" y="842606"/>
                    </a:lnTo>
                    <a:lnTo>
                      <a:pt x="3670" y="845997"/>
                    </a:lnTo>
                    <a:lnTo>
                      <a:pt x="5080" y="846848"/>
                    </a:lnTo>
                    <a:lnTo>
                      <a:pt x="26250" y="846848"/>
                    </a:lnTo>
                    <a:lnTo>
                      <a:pt x="29641" y="843457"/>
                    </a:lnTo>
                    <a:lnTo>
                      <a:pt x="39801" y="835558"/>
                    </a:lnTo>
                    <a:lnTo>
                      <a:pt x="76225" y="799426"/>
                    </a:lnTo>
                    <a:lnTo>
                      <a:pt x="104321" y="766235"/>
                    </a:lnTo>
                    <a:lnTo>
                      <a:pt x="124910" y="732305"/>
                    </a:lnTo>
                    <a:lnTo>
                      <a:pt x="152698" y="680859"/>
                    </a:lnTo>
                    <a:lnTo>
                      <a:pt x="168371" y="643597"/>
                    </a:lnTo>
                    <a:lnTo>
                      <a:pt x="179800" y="605331"/>
                    </a:lnTo>
                    <a:lnTo>
                      <a:pt x="189538" y="560030"/>
                    </a:lnTo>
                    <a:lnTo>
                      <a:pt x="197636" y="507421"/>
                    </a:lnTo>
                    <a:lnTo>
                      <a:pt x="201871" y="451947"/>
                    </a:lnTo>
                    <a:lnTo>
                      <a:pt x="202399" y="423417"/>
                    </a:lnTo>
                    <a:lnTo>
                      <a:pt x="200123" y="365939"/>
                    </a:lnTo>
                    <a:lnTo>
                      <a:pt x="193295" y="309519"/>
                    </a:lnTo>
                    <a:lnTo>
                      <a:pt x="181916" y="254159"/>
                    </a:lnTo>
                    <a:lnTo>
                      <a:pt x="165988" y="199859"/>
                    </a:lnTo>
                    <a:lnTo>
                      <a:pt x="145079" y="148305"/>
                    </a:lnTo>
                    <a:lnTo>
                      <a:pt x="118771" y="101198"/>
                    </a:lnTo>
                    <a:lnTo>
                      <a:pt x="87066" y="58536"/>
                    </a:lnTo>
                    <a:lnTo>
                      <a:pt x="49961" y="20320"/>
                    </a:lnTo>
                    <a:lnTo>
                      <a:pt x="262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2612205" y="2495668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4" h="847089">
                    <a:moveTo>
                      <a:pt x="4234" y="846"/>
                    </a:moveTo>
                    <a:lnTo>
                      <a:pt x="7621" y="0"/>
                    </a:lnTo>
                    <a:lnTo>
                      <a:pt x="10444" y="0"/>
                    </a:lnTo>
                    <a:lnTo>
                      <a:pt x="13267" y="0"/>
                    </a:lnTo>
                    <a:lnTo>
                      <a:pt x="16090" y="0"/>
                    </a:lnTo>
                    <a:lnTo>
                      <a:pt x="26252" y="0"/>
                    </a:lnTo>
                    <a:lnTo>
                      <a:pt x="49963" y="20324"/>
                    </a:lnTo>
                    <a:lnTo>
                      <a:pt x="87066" y="58538"/>
                    </a:lnTo>
                    <a:lnTo>
                      <a:pt x="118770" y="101198"/>
                    </a:lnTo>
                    <a:lnTo>
                      <a:pt x="145075" y="148304"/>
                    </a:lnTo>
                    <a:lnTo>
                      <a:pt x="165982" y="199855"/>
                    </a:lnTo>
                    <a:lnTo>
                      <a:pt x="181913" y="254160"/>
                    </a:lnTo>
                    <a:lnTo>
                      <a:pt x="193293" y="309522"/>
                    </a:lnTo>
                    <a:lnTo>
                      <a:pt x="200120" y="365944"/>
                    </a:lnTo>
                    <a:lnTo>
                      <a:pt x="202396" y="423423"/>
                    </a:lnTo>
                    <a:lnTo>
                      <a:pt x="201867" y="451951"/>
                    </a:lnTo>
                    <a:lnTo>
                      <a:pt x="197633" y="507420"/>
                    </a:lnTo>
                    <a:lnTo>
                      <a:pt x="189534" y="560030"/>
                    </a:lnTo>
                    <a:lnTo>
                      <a:pt x="179796" y="605337"/>
                    </a:lnTo>
                    <a:lnTo>
                      <a:pt x="168363" y="643604"/>
                    </a:lnTo>
                    <a:lnTo>
                      <a:pt x="152697" y="680865"/>
                    </a:lnTo>
                    <a:lnTo>
                      <a:pt x="133484" y="717015"/>
                    </a:lnTo>
                    <a:lnTo>
                      <a:pt x="110937" y="756234"/>
                    </a:lnTo>
                    <a:lnTo>
                      <a:pt x="86960" y="787832"/>
                    </a:lnTo>
                    <a:lnTo>
                      <a:pt x="58008" y="818266"/>
                    </a:lnTo>
                    <a:lnTo>
                      <a:pt x="29639" y="843460"/>
                    </a:lnTo>
                    <a:lnTo>
                      <a:pt x="27945" y="845153"/>
                    </a:lnTo>
                    <a:lnTo>
                      <a:pt x="26816" y="846282"/>
                    </a:lnTo>
                    <a:lnTo>
                      <a:pt x="26252" y="846847"/>
                    </a:lnTo>
                    <a:lnTo>
                      <a:pt x="16090" y="846847"/>
                    </a:lnTo>
                    <a:lnTo>
                      <a:pt x="11573" y="846847"/>
                    </a:lnTo>
                    <a:lnTo>
                      <a:pt x="8468" y="846847"/>
                    </a:lnTo>
                    <a:lnTo>
                      <a:pt x="6774" y="846847"/>
                    </a:lnTo>
                    <a:lnTo>
                      <a:pt x="5081" y="846847"/>
                    </a:lnTo>
                    <a:lnTo>
                      <a:pt x="3669" y="846000"/>
                    </a:lnTo>
                    <a:lnTo>
                      <a:pt x="2540" y="844306"/>
                    </a:lnTo>
                    <a:lnTo>
                      <a:pt x="1411" y="842613"/>
                    </a:lnTo>
                    <a:lnTo>
                      <a:pt x="564" y="840072"/>
                    </a:lnTo>
                    <a:lnTo>
                      <a:pt x="0" y="836685"/>
                    </a:lnTo>
                    <a:lnTo>
                      <a:pt x="564" y="836120"/>
                    </a:lnTo>
                    <a:lnTo>
                      <a:pt x="3669" y="832451"/>
                    </a:lnTo>
                    <a:lnTo>
                      <a:pt x="9315" y="825676"/>
                    </a:lnTo>
                    <a:lnTo>
                      <a:pt x="36863" y="793778"/>
                    </a:lnTo>
                    <a:lnTo>
                      <a:pt x="61171" y="758681"/>
                    </a:lnTo>
                    <a:lnTo>
                      <a:pt x="82238" y="720385"/>
                    </a:lnTo>
                    <a:lnTo>
                      <a:pt x="100063" y="678889"/>
                    </a:lnTo>
                    <a:lnTo>
                      <a:pt x="114648" y="634194"/>
                    </a:lnTo>
                    <a:lnTo>
                      <a:pt x="125992" y="586300"/>
                    </a:lnTo>
                    <a:lnTo>
                      <a:pt x="134094" y="535207"/>
                    </a:lnTo>
                    <a:lnTo>
                      <a:pt x="138956" y="480915"/>
                    </a:lnTo>
                    <a:lnTo>
                      <a:pt x="140576" y="423423"/>
                    </a:lnTo>
                    <a:lnTo>
                      <a:pt x="138956" y="365932"/>
                    </a:lnTo>
                    <a:lnTo>
                      <a:pt x="134094" y="311639"/>
                    </a:lnTo>
                    <a:lnTo>
                      <a:pt x="125992" y="260546"/>
                    </a:lnTo>
                    <a:lnTo>
                      <a:pt x="114648" y="212652"/>
                    </a:lnTo>
                    <a:lnTo>
                      <a:pt x="100063" y="167958"/>
                    </a:lnTo>
                    <a:lnTo>
                      <a:pt x="82238" y="126462"/>
                    </a:lnTo>
                    <a:lnTo>
                      <a:pt x="61171" y="88166"/>
                    </a:lnTo>
                    <a:lnTo>
                      <a:pt x="36863" y="53069"/>
                    </a:lnTo>
                    <a:lnTo>
                      <a:pt x="9315" y="21171"/>
                    </a:lnTo>
                    <a:lnTo>
                      <a:pt x="3669" y="14396"/>
                    </a:lnTo>
                    <a:lnTo>
                      <a:pt x="564" y="10727"/>
                    </a:lnTo>
                    <a:lnTo>
                      <a:pt x="0" y="10162"/>
                    </a:lnTo>
                    <a:lnTo>
                      <a:pt x="0" y="5645"/>
                    </a:lnTo>
                    <a:lnTo>
                      <a:pt x="1411" y="2540"/>
                    </a:lnTo>
                    <a:lnTo>
                      <a:pt x="4234" y="846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4" name="object 14"/>
            <p:cNvGrpSpPr/>
            <p:nvPr/>
          </p:nvGrpSpPr>
          <p:grpSpPr>
            <a:xfrm>
              <a:off x="3545394" y="2382696"/>
              <a:ext cx="240029" cy="399415"/>
              <a:chOff x="3216866" y="2382696"/>
              <a:chExt cx="240029" cy="399415"/>
            </a:xfrm>
          </p:grpSpPr>
          <p:sp>
            <p:nvSpPr>
              <p:cNvPr id="15" name="object 15"/>
              <p:cNvSpPr/>
              <p:nvPr/>
            </p:nvSpPr>
            <p:spPr>
              <a:xfrm>
                <a:off x="3217164" y="2382989"/>
                <a:ext cx="239395" cy="398780"/>
              </a:xfrm>
              <a:custGeom>
                <a:avLst/>
                <a:gdLst/>
                <a:ahLst/>
                <a:cxnLst/>
                <a:rect l="l" t="t" r="r" b="b"/>
                <a:pathLst>
                  <a:path w="239395" h="398780">
                    <a:moveTo>
                      <a:pt x="110756" y="0"/>
                    </a:moveTo>
                    <a:lnTo>
                      <a:pt x="67349" y="7788"/>
                    </a:lnTo>
                    <a:lnTo>
                      <a:pt x="31724" y="31140"/>
                    </a:lnTo>
                    <a:lnTo>
                      <a:pt x="7932" y="65116"/>
                    </a:lnTo>
                    <a:lnTo>
                      <a:pt x="0" y="104787"/>
                    </a:lnTo>
                    <a:lnTo>
                      <a:pt x="597" y="112269"/>
                    </a:lnTo>
                    <a:lnTo>
                      <a:pt x="27651" y="141225"/>
                    </a:lnTo>
                    <a:lnTo>
                      <a:pt x="35318" y="141897"/>
                    </a:lnTo>
                    <a:lnTo>
                      <a:pt x="43517" y="141001"/>
                    </a:lnTo>
                    <a:lnTo>
                      <a:pt x="71246" y="113168"/>
                    </a:lnTo>
                    <a:lnTo>
                      <a:pt x="52882" y="72847"/>
                    </a:lnTo>
                    <a:lnTo>
                      <a:pt x="38315" y="70053"/>
                    </a:lnTo>
                    <a:lnTo>
                      <a:pt x="35318" y="69862"/>
                    </a:lnTo>
                    <a:lnTo>
                      <a:pt x="35318" y="68262"/>
                    </a:lnTo>
                    <a:lnTo>
                      <a:pt x="37312" y="64465"/>
                    </a:lnTo>
                    <a:lnTo>
                      <a:pt x="70047" y="33870"/>
                    </a:lnTo>
                    <a:lnTo>
                      <a:pt x="96989" y="28143"/>
                    </a:lnTo>
                    <a:lnTo>
                      <a:pt x="114763" y="29864"/>
                    </a:lnTo>
                    <a:lnTo>
                      <a:pt x="155066" y="55689"/>
                    </a:lnTo>
                    <a:lnTo>
                      <a:pt x="174153" y="102720"/>
                    </a:lnTo>
                    <a:lnTo>
                      <a:pt x="175425" y="120942"/>
                    </a:lnTo>
                    <a:lnTo>
                      <a:pt x="175425" y="128536"/>
                    </a:lnTo>
                    <a:lnTo>
                      <a:pt x="165239" y="171437"/>
                    </a:lnTo>
                    <a:lnTo>
                      <a:pt x="155066" y="190004"/>
                    </a:lnTo>
                    <a:lnTo>
                      <a:pt x="150279" y="200380"/>
                    </a:lnTo>
                    <a:lnTo>
                      <a:pt x="146088" y="206768"/>
                    </a:lnTo>
                    <a:lnTo>
                      <a:pt x="134112" y="221932"/>
                    </a:lnTo>
                    <a:lnTo>
                      <a:pt x="126326" y="232308"/>
                    </a:lnTo>
                    <a:lnTo>
                      <a:pt x="119745" y="240691"/>
                    </a:lnTo>
                    <a:lnTo>
                      <a:pt x="103990" y="259065"/>
                    </a:lnTo>
                    <a:lnTo>
                      <a:pt x="21551" y="350253"/>
                    </a:lnTo>
                    <a:lnTo>
                      <a:pt x="6060" y="368105"/>
                    </a:lnTo>
                    <a:lnTo>
                      <a:pt x="1193" y="374408"/>
                    </a:lnTo>
                    <a:lnTo>
                      <a:pt x="0" y="377393"/>
                    </a:lnTo>
                    <a:lnTo>
                      <a:pt x="0" y="398754"/>
                    </a:lnTo>
                    <a:lnTo>
                      <a:pt x="222123" y="398754"/>
                    </a:lnTo>
                    <a:lnTo>
                      <a:pt x="222123" y="396963"/>
                    </a:lnTo>
                    <a:lnTo>
                      <a:pt x="223356" y="392620"/>
                    </a:lnTo>
                    <a:lnTo>
                      <a:pt x="225264" y="381990"/>
                    </a:lnTo>
                    <a:lnTo>
                      <a:pt x="227846" y="365074"/>
                    </a:lnTo>
                    <a:lnTo>
                      <a:pt x="234282" y="318711"/>
                    </a:lnTo>
                    <a:lnTo>
                      <a:pt x="238887" y="287388"/>
                    </a:lnTo>
                    <a:lnTo>
                      <a:pt x="238887" y="285597"/>
                    </a:lnTo>
                    <a:lnTo>
                      <a:pt x="214934" y="285597"/>
                    </a:lnTo>
                    <a:lnTo>
                      <a:pt x="214934" y="287388"/>
                    </a:lnTo>
                    <a:lnTo>
                      <a:pt x="210222" y="310255"/>
                    </a:lnTo>
                    <a:lnTo>
                      <a:pt x="172580" y="342923"/>
                    </a:lnTo>
                    <a:lnTo>
                      <a:pt x="100584" y="343674"/>
                    </a:lnTo>
                    <a:lnTo>
                      <a:pt x="55079" y="343077"/>
                    </a:lnTo>
                    <a:lnTo>
                      <a:pt x="108513" y="292406"/>
                    </a:lnTo>
                    <a:lnTo>
                      <a:pt x="138451" y="264863"/>
                    </a:lnTo>
                    <a:lnTo>
                      <a:pt x="164945" y="241586"/>
                    </a:lnTo>
                    <a:lnTo>
                      <a:pt x="177815" y="229912"/>
                    </a:lnTo>
                    <a:lnTo>
                      <a:pt x="206254" y="201100"/>
                    </a:lnTo>
                    <a:lnTo>
                      <a:pt x="232152" y="157617"/>
                    </a:lnTo>
                    <a:lnTo>
                      <a:pt x="238887" y="120345"/>
                    </a:lnTo>
                    <a:lnTo>
                      <a:pt x="236344" y="94939"/>
                    </a:lnTo>
                    <a:lnTo>
                      <a:pt x="217780" y="51533"/>
                    </a:lnTo>
                    <a:lnTo>
                      <a:pt x="182381" y="18859"/>
                    </a:lnTo>
                    <a:lnTo>
                      <a:pt x="136876" y="2095"/>
                    </a:lnTo>
                    <a:lnTo>
                      <a:pt x="11075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3217166" y="2382996"/>
                <a:ext cx="239395" cy="398780"/>
              </a:xfrm>
              <a:custGeom>
                <a:avLst/>
                <a:gdLst/>
                <a:ahLst/>
                <a:cxnLst/>
                <a:rect l="l" t="t" r="r" b="b"/>
                <a:pathLst>
                  <a:path w="239395" h="398780">
                    <a:moveTo>
                      <a:pt x="35324" y="141896"/>
                    </a:moveTo>
                    <a:lnTo>
                      <a:pt x="2394" y="119145"/>
                    </a:lnTo>
                    <a:lnTo>
                      <a:pt x="0" y="104776"/>
                    </a:lnTo>
                    <a:lnTo>
                      <a:pt x="1983" y="84232"/>
                    </a:lnTo>
                    <a:lnTo>
                      <a:pt x="17849" y="47411"/>
                    </a:lnTo>
                    <a:lnTo>
                      <a:pt x="48571" y="17512"/>
                    </a:lnTo>
                    <a:lnTo>
                      <a:pt x="88086" y="1945"/>
                    </a:lnTo>
                    <a:lnTo>
                      <a:pt x="110763" y="0"/>
                    </a:lnTo>
                    <a:lnTo>
                      <a:pt x="136882" y="2095"/>
                    </a:lnTo>
                    <a:lnTo>
                      <a:pt x="182385" y="18859"/>
                    </a:lnTo>
                    <a:lnTo>
                      <a:pt x="217784" y="51527"/>
                    </a:lnTo>
                    <a:lnTo>
                      <a:pt x="236345" y="94934"/>
                    </a:lnTo>
                    <a:lnTo>
                      <a:pt x="238889" y="120342"/>
                    </a:lnTo>
                    <a:lnTo>
                      <a:pt x="238141" y="133065"/>
                    </a:lnTo>
                    <a:lnTo>
                      <a:pt x="220628" y="180738"/>
                    </a:lnTo>
                    <a:lnTo>
                      <a:pt x="188896" y="219431"/>
                    </a:lnTo>
                    <a:lnTo>
                      <a:pt x="150279" y="254456"/>
                    </a:lnTo>
                    <a:lnTo>
                      <a:pt x="138454" y="264859"/>
                    </a:lnTo>
                    <a:lnTo>
                      <a:pt x="124534" y="277507"/>
                    </a:lnTo>
                    <a:lnTo>
                      <a:pt x="108518" y="292400"/>
                    </a:lnTo>
                    <a:lnTo>
                      <a:pt x="90406" y="309538"/>
                    </a:lnTo>
                    <a:lnTo>
                      <a:pt x="55082" y="343067"/>
                    </a:lnTo>
                    <a:lnTo>
                      <a:pt x="100585" y="343665"/>
                    </a:lnTo>
                    <a:lnTo>
                      <a:pt x="142084" y="343478"/>
                    </a:lnTo>
                    <a:lnTo>
                      <a:pt x="192077" y="341982"/>
                    </a:lnTo>
                    <a:lnTo>
                      <a:pt x="214940" y="287386"/>
                    </a:lnTo>
                    <a:lnTo>
                      <a:pt x="214940" y="285590"/>
                    </a:lnTo>
                    <a:lnTo>
                      <a:pt x="238889" y="285590"/>
                    </a:lnTo>
                    <a:lnTo>
                      <a:pt x="238889" y="287386"/>
                    </a:lnTo>
                    <a:lnTo>
                      <a:pt x="238178" y="291464"/>
                    </a:lnTo>
                    <a:lnTo>
                      <a:pt x="236644" y="301905"/>
                    </a:lnTo>
                    <a:lnTo>
                      <a:pt x="234287" y="318706"/>
                    </a:lnTo>
                    <a:lnTo>
                      <a:pt x="231106" y="341869"/>
                    </a:lnTo>
                    <a:lnTo>
                      <a:pt x="227850" y="365070"/>
                    </a:lnTo>
                    <a:lnTo>
                      <a:pt x="225268" y="381984"/>
                    </a:lnTo>
                    <a:lnTo>
                      <a:pt x="223360" y="392611"/>
                    </a:lnTo>
                    <a:lnTo>
                      <a:pt x="222125" y="396952"/>
                    </a:lnTo>
                    <a:lnTo>
                      <a:pt x="222125" y="398748"/>
                    </a:lnTo>
                    <a:lnTo>
                      <a:pt x="0" y="398748"/>
                    </a:lnTo>
                    <a:lnTo>
                      <a:pt x="0" y="387372"/>
                    </a:lnTo>
                    <a:lnTo>
                      <a:pt x="0" y="380187"/>
                    </a:lnTo>
                    <a:lnTo>
                      <a:pt x="0" y="377393"/>
                    </a:lnTo>
                    <a:lnTo>
                      <a:pt x="1197" y="374400"/>
                    </a:lnTo>
                    <a:lnTo>
                      <a:pt x="29935" y="340971"/>
                    </a:lnTo>
                    <a:lnTo>
                      <a:pt x="37719" y="332290"/>
                    </a:lnTo>
                    <a:lnTo>
                      <a:pt x="44904" y="324207"/>
                    </a:lnTo>
                    <a:lnTo>
                      <a:pt x="51490" y="316723"/>
                    </a:lnTo>
                    <a:lnTo>
                      <a:pt x="54782" y="313093"/>
                    </a:lnTo>
                    <a:lnTo>
                      <a:pt x="59273" y="308191"/>
                    </a:lnTo>
                    <a:lnTo>
                      <a:pt x="64961" y="302017"/>
                    </a:lnTo>
                    <a:lnTo>
                      <a:pt x="71846" y="294570"/>
                    </a:lnTo>
                    <a:lnTo>
                      <a:pt x="78731" y="287124"/>
                    </a:lnTo>
                    <a:lnTo>
                      <a:pt x="84419" y="280949"/>
                    </a:lnTo>
                    <a:lnTo>
                      <a:pt x="115104" y="246224"/>
                    </a:lnTo>
                    <a:lnTo>
                      <a:pt x="129523" y="227913"/>
                    </a:lnTo>
                    <a:lnTo>
                      <a:pt x="134113" y="221926"/>
                    </a:lnTo>
                    <a:lnTo>
                      <a:pt x="140100" y="214342"/>
                    </a:lnTo>
                    <a:lnTo>
                      <a:pt x="146087" y="206758"/>
                    </a:lnTo>
                    <a:lnTo>
                      <a:pt x="150279" y="200372"/>
                    </a:lnTo>
                    <a:lnTo>
                      <a:pt x="152673" y="195183"/>
                    </a:lnTo>
                    <a:lnTo>
                      <a:pt x="155068" y="189993"/>
                    </a:lnTo>
                    <a:lnTo>
                      <a:pt x="158062" y="184206"/>
                    </a:lnTo>
                    <a:lnTo>
                      <a:pt x="161654" y="177820"/>
                    </a:lnTo>
                    <a:lnTo>
                      <a:pt x="165247" y="171433"/>
                    </a:lnTo>
                    <a:lnTo>
                      <a:pt x="167841" y="165047"/>
                    </a:lnTo>
                    <a:lnTo>
                      <a:pt x="169438" y="158661"/>
                    </a:lnTo>
                    <a:lnTo>
                      <a:pt x="171034" y="152274"/>
                    </a:lnTo>
                    <a:lnTo>
                      <a:pt x="172431" y="146287"/>
                    </a:lnTo>
                    <a:lnTo>
                      <a:pt x="173629" y="140699"/>
                    </a:lnTo>
                    <a:lnTo>
                      <a:pt x="174826" y="135111"/>
                    </a:lnTo>
                    <a:lnTo>
                      <a:pt x="175425" y="128525"/>
                    </a:lnTo>
                    <a:lnTo>
                      <a:pt x="175425" y="120941"/>
                    </a:lnTo>
                    <a:lnTo>
                      <a:pt x="174153" y="102718"/>
                    </a:lnTo>
                    <a:lnTo>
                      <a:pt x="155068" y="55681"/>
                    </a:lnTo>
                    <a:lnTo>
                      <a:pt x="114767" y="29861"/>
                    </a:lnTo>
                    <a:lnTo>
                      <a:pt x="96992" y="28139"/>
                    </a:lnTo>
                    <a:lnTo>
                      <a:pt x="87413" y="28776"/>
                    </a:lnTo>
                    <a:lnTo>
                      <a:pt x="49544" y="48346"/>
                    </a:lnTo>
                    <a:lnTo>
                      <a:pt x="35324" y="68254"/>
                    </a:lnTo>
                    <a:lnTo>
                      <a:pt x="35324" y="69451"/>
                    </a:lnTo>
                    <a:lnTo>
                      <a:pt x="35324" y="69851"/>
                    </a:lnTo>
                    <a:lnTo>
                      <a:pt x="36322" y="70050"/>
                    </a:lnTo>
                    <a:lnTo>
                      <a:pt x="38318" y="70050"/>
                    </a:lnTo>
                    <a:lnTo>
                      <a:pt x="45502" y="70050"/>
                    </a:lnTo>
                    <a:lnTo>
                      <a:pt x="71846" y="105973"/>
                    </a:lnTo>
                    <a:lnTo>
                      <a:pt x="71247" y="113158"/>
                    </a:lnTo>
                    <a:lnTo>
                      <a:pt x="43519" y="140998"/>
                    </a:lnTo>
                    <a:lnTo>
                      <a:pt x="35324" y="141896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67" name="object 53">
              <a:extLst>
                <a:ext uri="{FF2B5EF4-FFF2-40B4-BE49-F238E27FC236}">
                  <a16:creationId xmlns:a16="http://schemas.microsoft.com/office/drawing/2014/main" id="{50C52439-6386-ED50-3B97-F8BD3850330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79600" y="2477997"/>
              <a:ext cx="1325609" cy="848312"/>
            </a:xfrm>
            <a:prstGeom prst="rect">
              <a:avLst/>
            </a:prstGeom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6D0D7E4-2307-DC7B-959A-40B050FC3FB5}"/>
              </a:ext>
            </a:extLst>
          </p:cNvPr>
          <p:cNvGrpSpPr/>
          <p:nvPr/>
        </p:nvGrpSpPr>
        <p:grpSpPr>
          <a:xfrm>
            <a:off x="880094" y="3970196"/>
            <a:ext cx="2930750" cy="960273"/>
            <a:chOff x="880094" y="3970196"/>
            <a:chExt cx="2930750" cy="960273"/>
          </a:xfrm>
        </p:grpSpPr>
        <p:grpSp>
          <p:nvGrpSpPr>
            <p:cNvPr id="26" name="object 26"/>
            <p:cNvGrpSpPr/>
            <p:nvPr/>
          </p:nvGrpSpPr>
          <p:grpSpPr>
            <a:xfrm>
              <a:off x="880094" y="4082744"/>
              <a:ext cx="203835" cy="847725"/>
              <a:chOff x="880094" y="4082744"/>
              <a:chExt cx="203835" cy="847725"/>
            </a:xfrm>
          </p:grpSpPr>
          <p:sp>
            <p:nvSpPr>
              <p:cNvPr id="27" name="object 27"/>
              <p:cNvSpPr/>
              <p:nvPr/>
            </p:nvSpPr>
            <p:spPr>
              <a:xfrm>
                <a:off x="880517" y="4083164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5" h="847089">
                    <a:moveTo>
                      <a:pt x="198443" y="0"/>
                    </a:moveTo>
                    <a:lnTo>
                      <a:pt x="176143" y="0"/>
                    </a:lnTo>
                    <a:lnTo>
                      <a:pt x="162382" y="10795"/>
                    </a:lnTo>
                    <a:lnTo>
                      <a:pt x="157884" y="14762"/>
                    </a:lnTo>
                    <a:lnTo>
                      <a:pt x="151638" y="21487"/>
                    </a:lnTo>
                    <a:lnTo>
                      <a:pt x="127026" y="46570"/>
                    </a:lnTo>
                    <a:lnTo>
                      <a:pt x="98128" y="80239"/>
                    </a:lnTo>
                    <a:lnTo>
                      <a:pt x="59279" y="147345"/>
                    </a:lnTo>
                    <a:lnTo>
                      <a:pt x="41284" y="184188"/>
                    </a:lnTo>
                    <a:lnTo>
                      <a:pt x="27946" y="221868"/>
                    </a:lnTo>
                    <a:lnTo>
                      <a:pt x="17572" y="263580"/>
                    </a:lnTo>
                    <a:lnTo>
                      <a:pt x="8468" y="312483"/>
                    </a:lnTo>
                    <a:lnTo>
                      <a:pt x="2117" y="366469"/>
                    </a:lnTo>
                    <a:lnTo>
                      <a:pt x="0" y="423417"/>
                    </a:lnTo>
                    <a:lnTo>
                      <a:pt x="2275" y="480901"/>
                    </a:lnTo>
                    <a:lnTo>
                      <a:pt x="9103" y="537322"/>
                    </a:lnTo>
                    <a:lnTo>
                      <a:pt x="20483" y="592683"/>
                    </a:lnTo>
                    <a:lnTo>
                      <a:pt x="36414" y="646988"/>
                    </a:lnTo>
                    <a:lnTo>
                      <a:pt x="57321" y="698542"/>
                    </a:lnTo>
                    <a:lnTo>
                      <a:pt x="83626" y="745648"/>
                    </a:lnTo>
                    <a:lnTo>
                      <a:pt x="115330" y="788306"/>
                    </a:lnTo>
                    <a:lnTo>
                      <a:pt x="152433" y="826515"/>
                    </a:lnTo>
                    <a:lnTo>
                      <a:pt x="176143" y="846848"/>
                    </a:lnTo>
                    <a:lnTo>
                      <a:pt x="198161" y="846848"/>
                    </a:lnTo>
                    <a:lnTo>
                      <a:pt x="202396" y="844308"/>
                    </a:lnTo>
                    <a:lnTo>
                      <a:pt x="202396" y="838657"/>
                    </a:lnTo>
                    <a:lnTo>
                      <a:pt x="187999" y="821436"/>
                    </a:lnTo>
                    <a:lnTo>
                      <a:pt x="171909" y="801747"/>
                    </a:lnTo>
                    <a:lnTo>
                      <a:pt x="141900" y="761523"/>
                    </a:lnTo>
                    <a:lnTo>
                      <a:pt x="121152" y="725113"/>
                    </a:lnTo>
                    <a:lnTo>
                      <a:pt x="101145" y="679543"/>
                    </a:lnTo>
                    <a:lnTo>
                      <a:pt x="83785" y="620684"/>
                    </a:lnTo>
                    <a:lnTo>
                      <a:pt x="69918" y="548542"/>
                    </a:lnTo>
                    <a:lnTo>
                      <a:pt x="65419" y="508950"/>
                    </a:lnTo>
                    <a:lnTo>
                      <a:pt x="62719" y="467242"/>
                    </a:lnTo>
                    <a:lnTo>
                      <a:pt x="61819" y="423417"/>
                    </a:lnTo>
                    <a:lnTo>
                      <a:pt x="62719" y="379541"/>
                    </a:lnTo>
                    <a:lnTo>
                      <a:pt x="65419" y="337675"/>
                    </a:lnTo>
                    <a:lnTo>
                      <a:pt x="69918" y="297821"/>
                    </a:lnTo>
                    <a:lnTo>
                      <a:pt x="76216" y="259981"/>
                    </a:lnTo>
                    <a:lnTo>
                      <a:pt x="92306" y="193924"/>
                    </a:lnTo>
                    <a:lnTo>
                      <a:pt x="111784" y="143116"/>
                    </a:lnTo>
                    <a:lnTo>
                      <a:pt x="132742" y="103312"/>
                    </a:lnTo>
                    <a:lnTo>
                      <a:pt x="153278" y="70281"/>
                    </a:lnTo>
                    <a:lnTo>
                      <a:pt x="180430" y="33920"/>
                    </a:lnTo>
                    <a:lnTo>
                      <a:pt x="197598" y="15239"/>
                    </a:lnTo>
                    <a:lnTo>
                      <a:pt x="202396" y="9309"/>
                    </a:lnTo>
                    <a:lnTo>
                      <a:pt x="202396" y="2539"/>
                    </a:lnTo>
                    <a:lnTo>
                      <a:pt x="19844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880517" y="4083168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5" h="847089">
                    <a:moveTo>
                      <a:pt x="0" y="423423"/>
                    </a:moveTo>
                    <a:lnTo>
                      <a:pt x="2117" y="366473"/>
                    </a:lnTo>
                    <a:lnTo>
                      <a:pt x="8468" y="312486"/>
                    </a:lnTo>
                    <a:lnTo>
                      <a:pt x="17572" y="263581"/>
                    </a:lnTo>
                    <a:lnTo>
                      <a:pt x="27945" y="221874"/>
                    </a:lnTo>
                    <a:lnTo>
                      <a:pt x="41283" y="184189"/>
                    </a:lnTo>
                    <a:lnTo>
                      <a:pt x="59279" y="147351"/>
                    </a:lnTo>
                    <a:lnTo>
                      <a:pt x="85002" y="101780"/>
                    </a:lnTo>
                    <a:lnTo>
                      <a:pt x="106279" y="69441"/>
                    </a:lnTo>
                    <a:lnTo>
                      <a:pt x="137665" y="35885"/>
                    </a:lnTo>
                    <a:lnTo>
                      <a:pt x="145869" y="27522"/>
                    </a:lnTo>
                    <a:lnTo>
                      <a:pt x="151638" y="21488"/>
                    </a:lnTo>
                    <a:lnTo>
                      <a:pt x="154973" y="17783"/>
                    </a:lnTo>
                    <a:lnTo>
                      <a:pt x="157884" y="14766"/>
                    </a:lnTo>
                    <a:lnTo>
                      <a:pt x="162382" y="10797"/>
                    </a:lnTo>
                    <a:lnTo>
                      <a:pt x="168469" y="5875"/>
                    </a:lnTo>
                    <a:lnTo>
                      <a:pt x="176144" y="0"/>
                    </a:lnTo>
                    <a:lnTo>
                      <a:pt x="187153" y="0"/>
                    </a:lnTo>
                    <a:lnTo>
                      <a:pt x="190540" y="0"/>
                    </a:lnTo>
                    <a:lnTo>
                      <a:pt x="198444" y="0"/>
                    </a:lnTo>
                    <a:lnTo>
                      <a:pt x="202396" y="2540"/>
                    </a:lnTo>
                    <a:lnTo>
                      <a:pt x="202396" y="7621"/>
                    </a:lnTo>
                    <a:lnTo>
                      <a:pt x="202396" y="9315"/>
                    </a:lnTo>
                    <a:lnTo>
                      <a:pt x="197597" y="15243"/>
                    </a:lnTo>
                    <a:lnTo>
                      <a:pt x="188000" y="25405"/>
                    </a:lnTo>
                    <a:lnTo>
                      <a:pt x="180431" y="33926"/>
                    </a:lnTo>
                    <a:lnTo>
                      <a:pt x="153279" y="70288"/>
                    </a:lnTo>
                    <a:lnTo>
                      <a:pt x="132743" y="103315"/>
                    </a:lnTo>
                    <a:lnTo>
                      <a:pt x="111783" y="143117"/>
                    </a:lnTo>
                    <a:lnTo>
                      <a:pt x="92306" y="193928"/>
                    </a:lnTo>
                    <a:lnTo>
                      <a:pt x="76216" y="259982"/>
                    </a:lnTo>
                    <a:lnTo>
                      <a:pt x="69917" y="297825"/>
                    </a:lnTo>
                    <a:lnTo>
                      <a:pt x="65419" y="337680"/>
                    </a:lnTo>
                    <a:lnTo>
                      <a:pt x="62719" y="379546"/>
                    </a:lnTo>
                    <a:lnTo>
                      <a:pt x="61819" y="423423"/>
                    </a:lnTo>
                    <a:lnTo>
                      <a:pt x="62719" y="467248"/>
                    </a:lnTo>
                    <a:lnTo>
                      <a:pt x="65419" y="508955"/>
                    </a:lnTo>
                    <a:lnTo>
                      <a:pt x="69917" y="548545"/>
                    </a:lnTo>
                    <a:lnTo>
                      <a:pt x="83784" y="620686"/>
                    </a:lnTo>
                    <a:lnTo>
                      <a:pt x="101145" y="679542"/>
                    </a:lnTo>
                    <a:lnTo>
                      <a:pt x="121152" y="725113"/>
                    </a:lnTo>
                    <a:lnTo>
                      <a:pt x="141899" y="761527"/>
                    </a:lnTo>
                    <a:lnTo>
                      <a:pt x="171910" y="801752"/>
                    </a:lnTo>
                    <a:lnTo>
                      <a:pt x="197597" y="832733"/>
                    </a:lnTo>
                    <a:lnTo>
                      <a:pt x="202396" y="838660"/>
                    </a:lnTo>
                    <a:lnTo>
                      <a:pt x="202396" y="839225"/>
                    </a:lnTo>
                    <a:lnTo>
                      <a:pt x="202396" y="844306"/>
                    </a:lnTo>
                    <a:lnTo>
                      <a:pt x="198162" y="846847"/>
                    </a:lnTo>
                    <a:lnTo>
                      <a:pt x="189693" y="846847"/>
                    </a:lnTo>
                    <a:lnTo>
                      <a:pt x="187153" y="846847"/>
                    </a:lnTo>
                    <a:lnTo>
                      <a:pt x="176144" y="846847"/>
                    </a:lnTo>
                    <a:lnTo>
                      <a:pt x="152432" y="826523"/>
                    </a:lnTo>
                    <a:lnTo>
                      <a:pt x="115329" y="788308"/>
                    </a:lnTo>
                    <a:lnTo>
                      <a:pt x="83626" y="745649"/>
                    </a:lnTo>
                    <a:lnTo>
                      <a:pt x="57321" y="698543"/>
                    </a:lnTo>
                    <a:lnTo>
                      <a:pt x="36414" y="646991"/>
                    </a:lnTo>
                    <a:lnTo>
                      <a:pt x="20483" y="592687"/>
                    </a:lnTo>
                    <a:lnTo>
                      <a:pt x="9103" y="537324"/>
                    </a:lnTo>
                    <a:lnTo>
                      <a:pt x="2275" y="480903"/>
                    </a:lnTo>
                    <a:lnTo>
                      <a:pt x="0" y="423423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9" name="object 29"/>
            <p:cNvGrpSpPr/>
            <p:nvPr/>
          </p:nvGrpSpPr>
          <p:grpSpPr>
            <a:xfrm>
              <a:off x="1201048" y="4489231"/>
              <a:ext cx="517525" cy="34925"/>
              <a:chOff x="1201048" y="4489231"/>
              <a:chExt cx="517525" cy="34925"/>
            </a:xfrm>
          </p:grpSpPr>
          <p:sp>
            <p:nvSpPr>
              <p:cNvPr id="30" name="object 30"/>
              <p:cNvSpPr/>
              <p:nvPr/>
            </p:nvSpPr>
            <p:spPr>
              <a:xfrm>
                <a:off x="1201472" y="4489653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503871" y="0"/>
                    </a:moveTo>
                    <a:lnTo>
                      <a:pt x="11856" y="0"/>
                    </a:lnTo>
                    <a:lnTo>
                      <a:pt x="3952" y="3949"/>
                    </a:lnTo>
                    <a:lnTo>
                      <a:pt x="0" y="9588"/>
                    </a:lnTo>
                    <a:lnTo>
                      <a:pt x="0" y="24269"/>
                    </a:lnTo>
                    <a:lnTo>
                      <a:pt x="3952" y="29921"/>
                    </a:lnTo>
                    <a:lnTo>
                      <a:pt x="11856" y="33870"/>
                    </a:lnTo>
                    <a:lnTo>
                      <a:pt x="503871" y="33870"/>
                    </a:lnTo>
                    <a:lnTo>
                      <a:pt x="512342" y="29349"/>
                    </a:lnTo>
                    <a:lnTo>
                      <a:pt x="516571" y="23710"/>
                    </a:lnTo>
                    <a:lnTo>
                      <a:pt x="516571" y="10159"/>
                    </a:lnTo>
                    <a:lnTo>
                      <a:pt x="512342" y="4508"/>
                    </a:lnTo>
                    <a:lnTo>
                      <a:pt x="50387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1201472" y="4489655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0" y="27945"/>
                    </a:moveTo>
                    <a:lnTo>
                      <a:pt x="0" y="24276"/>
                    </a:lnTo>
                    <a:lnTo>
                      <a:pt x="0" y="16936"/>
                    </a:lnTo>
                    <a:lnTo>
                      <a:pt x="0" y="9597"/>
                    </a:lnTo>
                    <a:lnTo>
                      <a:pt x="3951" y="3952"/>
                    </a:lnTo>
                    <a:lnTo>
                      <a:pt x="11855" y="0"/>
                    </a:lnTo>
                    <a:lnTo>
                      <a:pt x="503874" y="0"/>
                    </a:lnTo>
                    <a:lnTo>
                      <a:pt x="512342" y="4516"/>
                    </a:lnTo>
                    <a:lnTo>
                      <a:pt x="516576" y="10162"/>
                    </a:lnTo>
                    <a:lnTo>
                      <a:pt x="516576" y="16936"/>
                    </a:lnTo>
                    <a:lnTo>
                      <a:pt x="516576" y="23711"/>
                    </a:lnTo>
                    <a:lnTo>
                      <a:pt x="512342" y="29357"/>
                    </a:lnTo>
                    <a:lnTo>
                      <a:pt x="503874" y="33873"/>
                    </a:lnTo>
                    <a:lnTo>
                      <a:pt x="11855" y="33873"/>
                    </a:lnTo>
                    <a:lnTo>
                      <a:pt x="3951" y="29921"/>
                    </a:lnTo>
                    <a:lnTo>
                      <a:pt x="0" y="24276"/>
                    </a:lnTo>
                    <a:lnTo>
                      <a:pt x="0" y="16936"/>
                    </a:lnTo>
                    <a:lnTo>
                      <a:pt x="0" y="27945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3" name="object 33"/>
            <p:cNvGrpSpPr/>
            <p:nvPr/>
          </p:nvGrpSpPr>
          <p:grpSpPr>
            <a:xfrm>
              <a:off x="3258034" y="4082744"/>
              <a:ext cx="203835" cy="847725"/>
              <a:chOff x="3258034" y="4082744"/>
              <a:chExt cx="203835" cy="847725"/>
            </a:xfrm>
          </p:grpSpPr>
          <p:sp>
            <p:nvSpPr>
              <p:cNvPr id="34" name="object 34"/>
              <p:cNvSpPr/>
              <p:nvPr/>
            </p:nvSpPr>
            <p:spPr>
              <a:xfrm>
                <a:off x="3258464" y="4083164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4" h="847089">
                    <a:moveTo>
                      <a:pt x="26250" y="0"/>
                    </a:moveTo>
                    <a:lnTo>
                      <a:pt x="7620" y="0"/>
                    </a:lnTo>
                    <a:lnTo>
                      <a:pt x="4229" y="850"/>
                    </a:lnTo>
                    <a:lnTo>
                      <a:pt x="1409" y="2539"/>
                    </a:lnTo>
                    <a:lnTo>
                      <a:pt x="0" y="5638"/>
                    </a:lnTo>
                    <a:lnTo>
                      <a:pt x="0" y="10160"/>
                    </a:lnTo>
                    <a:lnTo>
                      <a:pt x="9309" y="21170"/>
                    </a:lnTo>
                    <a:lnTo>
                      <a:pt x="36860" y="53068"/>
                    </a:lnTo>
                    <a:lnTo>
                      <a:pt x="61169" y="88165"/>
                    </a:lnTo>
                    <a:lnTo>
                      <a:pt x="82237" y="126461"/>
                    </a:lnTo>
                    <a:lnTo>
                      <a:pt x="100063" y="167957"/>
                    </a:lnTo>
                    <a:lnTo>
                      <a:pt x="114648" y="212651"/>
                    </a:lnTo>
                    <a:lnTo>
                      <a:pt x="125991" y="260545"/>
                    </a:lnTo>
                    <a:lnTo>
                      <a:pt x="134094" y="311637"/>
                    </a:lnTo>
                    <a:lnTo>
                      <a:pt x="138955" y="365928"/>
                    </a:lnTo>
                    <a:lnTo>
                      <a:pt x="140576" y="423417"/>
                    </a:lnTo>
                    <a:lnTo>
                      <a:pt x="138955" y="480911"/>
                    </a:lnTo>
                    <a:lnTo>
                      <a:pt x="134094" y="535205"/>
                    </a:lnTo>
                    <a:lnTo>
                      <a:pt x="125991" y="586299"/>
                    </a:lnTo>
                    <a:lnTo>
                      <a:pt x="114648" y="634194"/>
                    </a:lnTo>
                    <a:lnTo>
                      <a:pt x="100063" y="678890"/>
                    </a:lnTo>
                    <a:lnTo>
                      <a:pt x="82237" y="720386"/>
                    </a:lnTo>
                    <a:lnTo>
                      <a:pt x="61169" y="758682"/>
                    </a:lnTo>
                    <a:lnTo>
                      <a:pt x="36860" y="793780"/>
                    </a:lnTo>
                    <a:lnTo>
                      <a:pt x="0" y="836688"/>
                    </a:lnTo>
                    <a:lnTo>
                      <a:pt x="558" y="840066"/>
                    </a:lnTo>
                    <a:lnTo>
                      <a:pt x="1409" y="842606"/>
                    </a:lnTo>
                    <a:lnTo>
                      <a:pt x="3670" y="845997"/>
                    </a:lnTo>
                    <a:lnTo>
                      <a:pt x="5079" y="846848"/>
                    </a:lnTo>
                    <a:lnTo>
                      <a:pt x="26250" y="846848"/>
                    </a:lnTo>
                    <a:lnTo>
                      <a:pt x="29641" y="843457"/>
                    </a:lnTo>
                    <a:lnTo>
                      <a:pt x="39801" y="835558"/>
                    </a:lnTo>
                    <a:lnTo>
                      <a:pt x="76212" y="799426"/>
                    </a:lnTo>
                    <a:lnTo>
                      <a:pt x="104319" y="766235"/>
                    </a:lnTo>
                    <a:lnTo>
                      <a:pt x="124906" y="732305"/>
                    </a:lnTo>
                    <a:lnTo>
                      <a:pt x="152696" y="680859"/>
                    </a:lnTo>
                    <a:lnTo>
                      <a:pt x="168360" y="643597"/>
                    </a:lnTo>
                    <a:lnTo>
                      <a:pt x="179793" y="605331"/>
                    </a:lnTo>
                    <a:lnTo>
                      <a:pt x="189533" y="560030"/>
                    </a:lnTo>
                    <a:lnTo>
                      <a:pt x="197631" y="507421"/>
                    </a:lnTo>
                    <a:lnTo>
                      <a:pt x="201869" y="451947"/>
                    </a:lnTo>
                    <a:lnTo>
                      <a:pt x="202399" y="423417"/>
                    </a:lnTo>
                    <a:lnTo>
                      <a:pt x="200123" y="365939"/>
                    </a:lnTo>
                    <a:lnTo>
                      <a:pt x="193294" y="309518"/>
                    </a:lnTo>
                    <a:lnTo>
                      <a:pt x="181911" y="254153"/>
                    </a:lnTo>
                    <a:lnTo>
                      <a:pt x="165976" y="199847"/>
                    </a:lnTo>
                    <a:lnTo>
                      <a:pt x="145073" y="148300"/>
                    </a:lnTo>
                    <a:lnTo>
                      <a:pt x="118770" y="101196"/>
                    </a:lnTo>
                    <a:lnTo>
                      <a:pt x="87066" y="58536"/>
                    </a:lnTo>
                    <a:lnTo>
                      <a:pt x="49961" y="20319"/>
                    </a:lnTo>
                    <a:lnTo>
                      <a:pt x="262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object 35"/>
              <p:cNvSpPr/>
              <p:nvPr/>
            </p:nvSpPr>
            <p:spPr>
              <a:xfrm>
                <a:off x="3258457" y="4083168"/>
                <a:ext cx="202565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202564" h="847089">
                    <a:moveTo>
                      <a:pt x="4234" y="846"/>
                    </a:moveTo>
                    <a:lnTo>
                      <a:pt x="7621" y="0"/>
                    </a:lnTo>
                    <a:lnTo>
                      <a:pt x="10444" y="0"/>
                    </a:lnTo>
                    <a:lnTo>
                      <a:pt x="13267" y="0"/>
                    </a:lnTo>
                    <a:lnTo>
                      <a:pt x="16090" y="0"/>
                    </a:lnTo>
                    <a:lnTo>
                      <a:pt x="26252" y="0"/>
                    </a:lnTo>
                    <a:lnTo>
                      <a:pt x="49963" y="20324"/>
                    </a:lnTo>
                    <a:lnTo>
                      <a:pt x="87066" y="58538"/>
                    </a:lnTo>
                    <a:lnTo>
                      <a:pt x="118770" y="101198"/>
                    </a:lnTo>
                    <a:lnTo>
                      <a:pt x="145075" y="148304"/>
                    </a:lnTo>
                    <a:lnTo>
                      <a:pt x="165982" y="199855"/>
                    </a:lnTo>
                    <a:lnTo>
                      <a:pt x="181913" y="254160"/>
                    </a:lnTo>
                    <a:lnTo>
                      <a:pt x="193293" y="309522"/>
                    </a:lnTo>
                    <a:lnTo>
                      <a:pt x="200120" y="365944"/>
                    </a:lnTo>
                    <a:lnTo>
                      <a:pt x="202396" y="423423"/>
                    </a:lnTo>
                    <a:lnTo>
                      <a:pt x="201867" y="451951"/>
                    </a:lnTo>
                    <a:lnTo>
                      <a:pt x="197633" y="507420"/>
                    </a:lnTo>
                    <a:lnTo>
                      <a:pt x="189534" y="560030"/>
                    </a:lnTo>
                    <a:lnTo>
                      <a:pt x="179796" y="605337"/>
                    </a:lnTo>
                    <a:lnTo>
                      <a:pt x="168363" y="643604"/>
                    </a:lnTo>
                    <a:lnTo>
                      <a:pt x="152697" y="680865"/>
                    </a:lnTo>
                    <a:lnTo>
                      <a:pt x="133484" y="717015"/>
                    </a:lnTo>
                    <a:lnTo>
                      <a:pt x="110937" y="756234"/>
                    </a:lnTo>
                    <a:lnTo>
                      <a:pt x="86960" y="787832"/>
                    </a:lnTo>
                    <a:lnTo>
                      <a:pt x="58008" y="818266"/>
                    </a:lnTo>
                    <a:lnTo>
                      <a:pt x="29639" y="843460"/>
                    </a:lnTo>
                    <a:lnTo>
                      <a:pt x="27945" y="845153"/>
                    </a:lnTo>
                    <a:lnTo>
                      <a:pt x="26816" y="846282"/>
                    </a:lnTo>
                    <a:lnTo>
                      <a:pt x="26252" y="846847"/>
                    </a:lnTo>
                    <a:lnTo>
                      <a:pt x="16090" y="846847"/>
                    </a:lnTo>
                    <a:lnTo>
                      <a:pt x="11573" y="846847"/>
                    </a:lnTo>
                    <a:lnTo>
                      <a:pt x="8468" y="846847"/>
                    </a:lnTo>
                    <a:lnTo>
                      <a:pt x="6774" y="846847"/>
                    </a:lnTo>
                    <a:lnTo>
                      <a:pt x="5081" y="846847"/>
                    </a:lnTo>
                    <a:lnTo>
                      <a:pt x="3669" y="846000"/>
                    </a:lnTo>
                    <a:lnTo>
                      <a:pt x="2540" y="844306"/>
                    </a:lnTo>
                    <a:lnTo>
                      <a:pt x="1411" y="842613"/>
                    </a:lnTo>
                    <a:lnTo>
                      <a:pt x="564" y="840072"/>
                    </a:lnTo>
                    <a:lnTo>
                      <a:pt x="0" y="836685"/>
                    </a:lnTo>
                    <a:lnTo>
                      <a:pt x="564" y="836120"/>
                    </a:lnTo>
                    <a:lnTo>
                      <a:pt x="3669" y="832451"/>
                    </a:lnTo>
                    <a:lnTo>
                      <a:pt x="9315" y="825676"/>
                    </a:lnTo>
                    <a:lnTo>
                      <a:pt x="36863" y="793778"/>
                    </a:lnTo>
                    <a:lnTo>
                      <a:pt x="61171" y="758681"/>
                    </a:lnTo>
                    <a:lnTo>
                      <a:pt x="82238" y="720385"/>
                    </a:lnTo>
                    <a:lnTo>
                      <a:pt x="100063" y="678889"/>
                    </a:lnTo>
                    <a:lnTo>
                      <a:pt x="114648" y="634194"/>
                    </a:lnTo>
                    <a:lnTo>
                      <a:pt x="125992" y="586300"/>
                    </a:lnTo>
                    <a:lnTo>
                      <a:pt x="134094" y="535207"/>
                    </a:lnTo>
                    <a:lnTo>
                      <a:pt x="138956" y="480915"/>
                    </a:lnTo>
                    <a:lnTo>
                      <a:pt x="140576" y="423423"/>
                    </a:lnTo>
                    <a:lnTo>
                      <a:pt x="138956" y="365932"/>
                    </a:lnTo>
                    <a:lnTo>
                      <a:pt x="134094" y="311639"/>
                    </a:lnTo>
                    <a:lnTo>
                      <a:pt x="125992" y="260546"/>
                    </a:lnTo>
                    <a:lnTo>
                      <a:pt x="114648" y="212652"/>
                    </a:lnTo>
                    <a:lnTo>
                      <a:pt x="100063" y="167958"/>
                    </a:lnTo>
                    <a:lnTo>
                      <a:pt x="82238" y="126462"/>
                    </a:lnTo>
                    <a:lnTo>
                      <a:pt x="61171" y="88166"/>
                    </a:lnTo>
                    <a:lnTo>
                      <a:pt x="36863" y="53069"/>
                    </a:lnTo>
                    <a:lnTo>
                      <a:pt x="9315" y="21171"/>
                    </a:lnTo>
                    <a:lnTo>
                      <a:pt x="3669" y="14396"/>
                    </a:lnTo>
                    <a:lnTo>
                      <a:pt x="564" y="10727"/>
                    </a:lnTo>
                    <a:lnTo>
                      <a:pt x="0" y="10162"/>
                    </a:lnTo>
                    <a:lnTo>
                      <a:pt x="0" y="5645"/>
                    </a:lnTo>
                    <a:lnTo>
                      <a:pt x="1411" y="2540"/>
                    </a:lnTo>
                    <a:lnTo>
                      <a:pt x="4234" y="846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6" name="object 36"/>
            <p:cNvGrpSpPr/>
            <p:nvPr/>
          </p:nvGrpSpPr>
          <p:grpSpPr>
            <a:xfrm>
              <a:off x="3570815" y="3970196"/>
              <a:ext cx="240029" cy="399415"/>
              <a:chOff x="3570815" y="3970196"/>
              <a:chExt cx="240029" cy="399415"/>
            </a:xfrm>
          </p:grpSpPr>
          <p:sp>
            <p:nvSpPr>
              <p:cNvPr id="37" name="object 37"/>
              <p:cNvSpPr/>
              <p:nvPr/>
            </p:nvSpPr>
            <p:spPr>
              <a:xfrm>
                <a:off x="3571112" y="3970489"/>
                <a:ext cx="239395" cy="398780"/>
              </a:xfrm>
              <a:custGeom>
                <a:avLst/>
                <a:gdLst/>
                <a:ahLst/>
                <a:cxnLst/>
                <a:rect l="l" t="t" r="r" b="b"/>
                <a:pathLst>
                  <a:path w="239395" h="398779">
                    <a:moveTo>
                      <a:pt x="110769" y="0"/>
                    </a:moveTo>
                    <a:lnTo>
                      <a:pt x="67362" y="7788"/>
                    </a:lnTo>
                    <a:lnTo>
                      <a:pt x="31737" y="31140"/>
                    </a:lnTo>
                    <a:lnTo>
                      <a:pt x="7934" y="65114"/>
                    </a:lnTo>
                    <a:lnTo>
                      <a:pt x="0" y="104775"/>
                    </a:lnTo>
                    <a:lnTo>
                      <a:pt x="599" y="112264"/>
                    </a:lnTo>
                    <a:lnTo>
                      <a:pt x="27658" y="141225"/>
                    </a:lnTo>
                    <a:lnTo>
                      <a:pt x="35331" y="141897"/>
                    </a:lnTo>
                    <a:lnTo>
                      <a:pt x="43524" y="141001"/>
                    </a:lnTo>
                    <a:lnTo>
                      <a:pt x="71256" y="113168"/>
                    </a:lnTo>
                    <a:lnTo>
                      <a:pt x="52895" y="72847"/>
                    </a:lnTo>
                    <a:lnTo>
                      <a:pt x="38328" y="70053"/>
                    </a:lnTo>
                    <a:lnTo>
                      <a:pt x="35331" y="69862"/>
                    </a:lnTo>
                    <a:lnTo>
                      <a:pt x="35331" y="68262"/>
                    </a:lnTo>
                    <a:lnTo>
                      <a:pt x="37325" y="64465"/>
                    </a:lnTo>
                    <a:lnTo>
                      <a:pt x="70054" y="33870"/>
                    </a:lnTo>
                    <a:lnTo>
                      <a:pt x="97002" y="28143"/>
                    </a:lnTo>
                    <a:lnTo>
                      <a:pt x="114776" y="29864"/>
                    </a:lnTo>
                    <a:lnTo>
                      <a:pt x="155079" y="55689"/>
                    </a:lnTo>
                    <a:lnTo>
                      <a:pt x="174164" y="102720"/>
                    </a:lnTo>
                    <a:lnTo>
                      <a:pt x="175437" y="120942"/>
                    </a:lnTo>
                    <a:lnTo>
                      <a:pt x="175437" y="128536"/>
                    </a:lnTo>
                    <a:lnTo>
                      <a:pt x="165252" y="171437"/>
                    </a:lnTo>
                    <a:lnTo>
                      <a:pt x="155079" y="190004"/>
                    </a:lnTo>
                    <a:lnTo>
                      <a:pt x="150279" y="200380"/>
                    </a:lnTo>
                    <a:lnTo>
                      <a:pt x="146088" y="206768"/>
                    </a:lnTo>
                    <a:lnTo>
                      <a:pt x="134124" y="221932"/>
                    </a:lnTo>
                    <a:lnTo>
                      <a:pt x="126339" y="232308"/>
                    </a:lnTo>
                    <a:lnTo>
                      <a:pt x="119748" y="240691"/>
                    </a:lnTo>
                    <a:lnTo>
                      <a:pt x="103996" y="259065"/>
                    </a:lnTo>
                    <a:lnTo>
                      <a:pt x="21564" y="350253"/>
                    </a:lnTo>
                    <a:lnTo>
                      <a:pt x="6066" y="368105"/>
                    </a:lnTo>
                    <a:lnTo>
                      <a:pt x="1206" y="374408"/>
                    </a:lnTo>
                    <a:lnTo>
                      <a:pt x="0" y="377393"/>
                    </a:lnTo>
                    <a:lnTo>
                      <a:pt x="0" y="398754"/>
                    </a:lnTo>
                    <a:lnTo>
                      <a:pt x="222135" y="398754"/>
                    </a:lnTo>
                    <a:lnTo>
                      <a:pt x="222135" y="396963"/>
                    </a:lnTo>
                    <a:lnTo>
                      <a:pt x="223368" y="392620"/>
                    </a:lnTo>
                    <a:lnTo>
                      <a:pt x="225277" y="381990"/>
                    </a:lnTo>
                    <a:lnTo>
                      <a:pt x="227859" y="365074"/>
                    </a:lnTo>
                    <a:lnTo>
                      <a:pt x="234293" y="318713"/>
                    </a:lnTo>
                    <a:lnTo>
                      <a:pt x="238899" y="287388"/>
                    </a:lnTo>
                    <a:lnTo>
                      <a:pt x="238899" y="285597"/>
                    </a:lnTo>
                    <a:lnTo>
                      <a:pt x="214947" y="285597"/>
                    </a:lnTo>
                    <a:lnTo>
                      <a:pt x="214947" y="287388"/>
                    </a:lnTo>
                    <a:lnTo>
                      <a:pt x="210235" y="310255"/>
                    </a:lnTo>
                    <a:lnTo>
                      <a:pt x="172588" y="342923"/>
                    </a:lnTo>
                    <a:lnTo>
                      <a:pt x="100596" y="343674"/>
                    </a:lnTo>
                    <a:lnTo>
                      <a:pt x="55092" y="343077"/>
                    </a:lnTo>
                    <a:lnTo>
                      <a:pt x="108525" y="292406"/>
                    </a:lnTo>
                    <a:lnTo>
                      <a:pt x="138458" y="264863"/>
                    </a:lnTo>
                    <a:lnTo>
                      <a:pt x="164952" y="241586"/>
                    </a:lnTo>
                    <a:lnTo>
                      <a:pt x="177826" y="229912"/>
                    </a:lnTo>
                    <a:lnTo>
                      <a:pt x="206265" y="201100"/>
                    </a:lnTo>
                    <a:lnTo>
                      <a:pt x="232159" y="157617"/>
                    </a:lnTo>
                    <a:lnTo>
                      <a:pt x="238899" y="120345"/>
                    </a:lnTo>
                    <a:lnTo>
                      <a:pt x="236351" y="94937"/>
                    </a:lnTo>
                    <a:lnTo>
                      <a:pt x="217791" y="51527"/>
                    </a:lnTo>
                    <a:lnTo>
                      <a:pt x="182394" y="18859"/>
                    </a:lnTo>
                    <a:lnTo>
                      <a:pt x="136889" y="2095"/>
                    </a:lnTo>
                    <a:lnTo>
                      <a:pt x="11076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8" name="object 38"/>
              <p:cNvSpPr/>
              <p:nvPr/>
            </p:nvSpPr>
            <p:spPr>
              <a:xfrm>
                <a:off x="3571115" y="3970496"/>
                <a:ext cx="239395" cy="398780"/>
              </a:xfrm>
              <a:custGeom>
                <a:avLst/>
                <a:gdLst/>
                <a:ahLst/>
                <a:cxnLst/>
                <a:rect l="l" t="t" r="r" b="b"/>
                <a:pathLst>
                  <a:path w="239395" h="398779">
                    <a:moveTo>
                      <a:pt x="35324" y="141896"/>
                    </a:moveTo>
                    <a:lnTo>
                      <a:pt x="2394" y="119145"/>
                    </a:lnTo>
                    <a:lnTo>
                      <a:pt x="0" y="104776"/>
                    </a:lnTo>
                    <a:lnTo>
                      <a:pt x="1983" y="84232"/>
                    </a:lnTo>
                    <a:lnTo>
                      <a:pt x="17849" y="47411"/>
                    </a:lnTo>
                    <a:lnTo>
                      <a:pt x="48571" y="17512"/>
                    </a:lnTo>
                    <a:lnTo>
                      <a:pt x="88086" y="1945"/>
                    </a:lnTo>
                    <a:lnTo>
                      <a:pt x="110763" y="0"/>
                    </a:lnTo>
                    <a:lnTo>
                      <a:pt x="136882" y="2095"/>
                    </a:lnTo>
                    <a:lnTo>
                      <a:pt x="182385" y="18859"/>
                    </a:lnTo>
                    <a:lnTo>
                      <a:pt x="217784" y="51527"/>
                    </a:lnTo>
                    <a:lnTo>
                      <a:pt x="236345" y="94934"/>
                    </a:lnTo>
                    <a:lnTo>
                      <a:pt x="238889" y="120342"/>
                    </a:lnTo>
                    <a:lnTo>
                      <a:pt x="238141" y="133065"/>
                    </a:lnTo>
                    <a:lnTo>
                      <a:pt x="220628" y="180738"/>
                    </a:lnTo>
                    <a:lnTo>
                      <a:pt x="188896" y="219431"/>
                    </a:lnTo>
                    <a:lnTo>
                      <a:pt x="150279" y="254456"/>
                    </a:lnTo>
                    <a:lnTo>
                      <a:pt x="138454" y="264859"/>
                    </a:lnTo>
                    <a:lnTo>
                      <a:pt x="124534" y="277507"/>
                    </a:lnTo>
                    <a:lnTo>
                      <a:pt x="108518" y="292400"/>
                    </a:lnTo>
                    <a:lnTo>
                      <a:pt x="90406" y="309538"/>
                    </a:lnTo>
                    <a:lnTo>
                      <a:pt x="55082" y="343067"/>
                    </a:lnTo>
                    <a:lnTo>
                      <a:pt x="100585" y="343665"/>
                    </a:lnTo>
                    <a:lnTo>
                      <a:pt x="142084" y="343478"/>
                    </a:lnTo>
                    <a:lnTo>
                      <a:pt x="192077" y="341982"/>
                    </a:lnTo>
                    <a:lnTo>
                      <a:pt x="214940" y="287386"/>
                    </a:lnTo>
                    <a:lnTo>
                      <a:pt x="214940" y="285590"/>
                    </a:lnTo>
                    <a:lnTo>
                      <a:pt x="238889" y="285590"/>
                    </a:lnTo>
                    <a:lnTo>
                      <a:pt x="238889" y="287386"/>
                    </a:lnTo>
                    <a:lnTo>
                      <a:pt x="238178" y="291464"/>
                    </a:lnTo>
                    <a:lnTo>
                      <a:pt x="236644" y="301905"/>
                    </a:lnTo>
                    <a:lnTo>
                      <a:pt x="234287" y="318706"/>
                    </a:lnTo>
                    <a:lnTo>
                      <a:pt x="231106" y="341869"/>
                    </a:lnTo>
                    <a:lnTo>
                      <a:pt x="227850" y="365070"/>
                    </a:lnTo>
                    <a:lnTo>
                      <a:pt x="225268" y="381984"/>
                    </a:lnTo>
                    <a:lnTo>
                      <a:pt x="223360" y="392611"/>
                    </a:lnTo>
                    <a:lnTo>
                      <a:pt x="222125" y="396952"/>
                    </a:lnTo>
                    <a:lnTo>
                      <a:pt x="222125" y="398748"/>
                    </a:lnTo>
                    <a:lnTo>
                      <a:pt x="0" y="398748"/>
                    </a:lnTo>
                    <a:lnTo>
                      <a:pt x="0" y="387372"/>
                    </a:lnTo>
                    <a:lnTo>
                      <a:pt x="0" y="380187"/>
                    </a:lnTo>
                    <a:lnTo>
                      <a:pt x="0" y="377393"/>
                    </a:lnTo>
                    <a:lnTo>
                      <a:pt x="1197" y="374400"/>
                    </a:lnTo>
                    <a:lnTo>
                      <a:pt x="29935" y="340971"/>
                    </a:lnTo>
                    <a:lnTo>
                      <a:pt x="37719" y="332290"/>
                    </a:lnTo>
                    <a:lnTo>
                      <a:pt x="44904" y="324207"/>
                    </a:lnTo>
                    <a:lnTo>
                      <a:pt x="51490" y="316723"/>
                    </a:lnTo>
                    <a:lnTo>
                      <a:pt x="54782" y="313093"/>
                    </a:lnTo>
                    <a:lnTo>
                      <a:pt x="59273" y="308191"/>
                    </a:lnTo>
                    <a:lnTo>
                      <a:pt x="64961" y="302017"/>
                    </a:lnTo>
                    <a:lnTo>
                      <a:pt x="71846" y="294570"/>
                    </a:lnTo>
                    <a:lnTo>
                      <a:pt x="78731" y="287124"/>
                    </a:lnTo>
                    <a:lnTo>
                      <a:pt x="84419" y="280949"/>
                    </a:lnTo>
                    <a:lnTo>
                      <a:pt x="115104" y="246224"/>
                    </a:lnTo>
                    <a:lnTo>
                      <a:pt x="129523" y="227913"/>
                    </a:lnTo>
                    <a:lnTo>
                      <a:pt x="134113" y="221926"/>
                    </a:lnTo>
                    <a:lnTo>
                      <a:pt x="140100" y="214342"/>
                    </a:lnTo>
                    <a:lnTo>
                      <a:pt x="146087" y="206758"/>
                    </a:lnTo>
                    <a:lnTo>
                      <a:pt x="150279" y="200372"/>
                    </a:lnTo>
                    <a:lnTo>
                      <a:pt x="152673" y="195183"/>
                    </a:lnTo>
                    <a:lnTo>
                      <a:pt x="155068" y="189993"/>
                    </a:lnTo>
                    <a:lnTo>
                      <a:pt x="158062" y="184206"/>
                    </a:lnTo>
                    <a:lnTo>
                      <a:pt x="161654" y="177820"/>
                    </a:lnTo>
                    <a:lnTo>
                      <a:pt x="165247" y="171433"/>
                    </a:lnTo>
                    <a:lnTo>
                      <a:pt x="167841" y="165047"/>
                    </a:lnTo>
                    <a:lnTo>
                      <a:pt x="169438" y="158661"/>
                    </a:lnTo>
                    <a:lnTo>
                      <a:pt x="171034" y="152274"/>
                    </a:lnTo>
                    <a:lnTo>
                      <a:pt x="172431" y="146287"/>
                    </a:lnTo>
                    <a:lnTo>
                      <a:pt x="173629" y="140699"/>
                    </a:lnTo>
                    <a:lnTo>
                      <a:pt x="174826" y="135111"/>
                    </a:lnTo>
                    <a:lnTo>
                      <a:pt x="175425" y="128525"/>
                    </a:lnTo>
                    <a:lnTo>
                      <a:pt x="175425" y="120941"/>
                    </a:lnTo>
                    <a:lnTo>
                      <a:pt x="174153" y="102718"/>
                    </a:lnTo>
                    <a:lnTo>
                      <a:pt x="155068" y="55681"/>
                    </a:lnTo>
                    <a:lnTo>
                      <a:pt x="114767" y="29861"/>
                    </a:lnTo>
                    <a:lnTo>
                      <a:pt x="96992" y="28139"/>
                    </a:lnTo>
                    <a:lnTo>
                      <a:pt x="87413" y="28776"/>
                    </a:lnTo>
                    <a:lnTo>
                      <a:pt x="49544" y="48346"/>
                    </a:lnTo>
                    <a:lnTo>
                      <a:pt x="35324" y="68254"/>
                    </a:lnTo>
                    <a:lnTo>
                      <a:pt x="35324" y="69451"/>
                    </a:lnTo>
                    <a:lnTo>
                      <a:pt x="35324" y="69851"/>
                    </a:lnTo>
                    <a:lnTo>
                      <a:pt x="36322" y="70050"/>
                    </a:lnTo>
                    <a:lnTo>
                      <a:pt x="38318" y="70050"/>
                    </a:lnTo>
                    <a:lnTo>
                      <a:pt x="45502" y="70050"/>
                    </a:lnTo>
                    <a:lnTo>
                      <a:pt x="71846" y="105973"/>
                    </a:lnTo>
                    <a:lnTo>
                      <a:pt x="71247" y="113158"/>
                    </a:lnTo>
                    <a:lnTo>
                      <a:pt x="43519" y="140998"/>
                    </a:lnTo>
                    <a:lnTo>
                      <a:pt x="35324" y="141896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68" name="object 58">
              <a:extLst>
                <a:ext uri="{FF2B5EF4-FFF2-40B4-BE49-F238E27FC236}">
                  <a16:creationId xmlns:a16="http://schemas.microsoft.com/office/drawing/2014/main" id="{0196DFD6-7327-4DA6-A891-A84AA47A0CB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49391" y="4065497"/>
              <a:ext cx="1325609" cy="84831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7451" y="2500281"/>
            <a:ext cx="250873" cy="23923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270681" y="2447883"/>
            <a:ext cx="324485" cy="307975"/>
            <a:chOff x="1270681" y="2447883"/>
            <a:chExt cx="324485" cy="307975"/>
          </a:xfrm>
        </p:grpSpPr>
        <p:sp>
          <p:nvSpPr>
            <p:cNvPr id="4" name="object 4"/>
            <p:cNvSpPr/>
            <p:nvPr/>
          </p:nvSpPr>
          <p:spPr>
            <a:xfrm>
              <a:off x="1270952" y="2448153"/>
              <a:ext cx="323850" cy="307340"/>
            </a:xfrm>
            <a:custGeom>
              <a:avLst/>
              <a:gdLst/>
              <a:ahLst/>
              <a:cxnLst/>
              <a:rect l="l" t="t" r="r" b="b"/>
              <a:pathLst>
                <a:path w="323850" h="307339">
                  <a:moveTo>
                    <a:pt x="8813" y="0"/>
                  </a:moveTo>
                  <a:lnTo>
                    <a:pt x="5816" y="876"/>
                  </a:lnTo>
                  <a:lnTo>
                    <a:pt x="4406" y="1943"/>
                  </a:lnTo>
                  <a:lnTo>
                    <a:pt x="1587" y="5473"/>
                  </a:lnTo>
                  <a:lnTo>
                    <a:pt x="876" y="7759"/>
                  </a:lnTo>
                  <a:lnTo>
                    <a:pt x="876" y="10579"/>
                  </a:lnTo>
                  <a:lnTo>
                    <a:pt x="876" y="13055"/>
                  </a:lnTo>
                  <a:lnTo>
                    <a:pt x="41632" y="36390"/>
                  </a:lnTo>
                  <a:lnTo>
                    <a:pt x="287743" y="153492"/>
                  </a:lnTo>
                  <a:lnTo>
                    <a:pt x="156476" y="215938"/>
                  </a:lnTo>
                  <a:lnTo>
                    <a:pt x="33159" y="274159"/>
                  </a:lnTo>
                  <a:lnTo>
                    <a:pt x="8280" y="286334"/>
                  </a:lnTo>
                  <a:lnTo>
                    <a:pt x="2641" y="289509"/>
                  </a:lnTo>
                  <a:lnTo>
                    <a:pt x="0" y="292328"/>
                  </a:lnTo>
                  <a:lnTo>
                    <a:pt x="342" y="294805"/>
                  </a:lnTo>
                  <a:lnTo>
                    <a:pt x="342" y="302742"/>
                  </a:lnTo>
                  <a:lnTo>
                    <a:pt x="3517" y="306273"/>
                  </a:lnTo>
                  <a:lnTo>
                    <a:pt x="9867" y="306971"/>
                  </a:lnTo>
                  <a:lnTo>
                    <a:pt x="13042" y="306971"/>
                  </a:lnTo>
                  <a:lnTo>
                    <a:pt x="280858" y="180346"/>
                  </a:lnTo>
                  <a:lnTo>
                    <a:pt x="320027" y="161429"/>
                  </a:lnTo>
                  <a:lnTo>
                    <a:pt x="322491" y="159664"/>
                  </a:lnTo>
                  <a:lnTo>
                    <a:pt x="323735" y="157022"/>
                  </a:lnTo>
                  <a:lnTo>
                    <a:pt x="323735" y="149961"/>
                  </a:lnTo>
                  <a:lnTo>
                    <a:pt x="244335" y="109029"/>
                  </a:lnTo>
                  <a:lnTo>
                    <a:pt x="56053" y="20541"/>
                  </a:lnTo>
                  <a:lnTo>
                    <a:pt x="15300" y="2281"/>
                  </a:lnTo>
                  <a:lnTo>
                    <a:pt x="88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0946" y="2448148"/>
              <a:ext cx="323850" cy="307340"/>
            </a:xfrm>
            <a:custGeom>
              <a:avLst/>
              <a:gdLst/>
              <a:ahLst/>
              <a:cxnLst/>
              <a:rect l="l" t="t" r="r" b="b"/>
              <a:pathLst>
                <a:path w="323850" h="307339">
                  <a:moveTo>
                    <a:pt x="882" y="10585"/>
                  </a:moveTo>
                  <a:lnTo>
                    <a:pt x="882" y="7762"/>
                  </a:lnTo>
                  <a:lnTo>
                    <a:pt x="1587" y="5468"/>
                  </a:lnTo>
                  <a:lnTo>
                    <a:pt x="2999" y="3704"/>
                  </a:lnTo>
                  <a:lnTo>
                    <a:pt x="4410" y="1940"/>
                  </a:lnTo>
                  <a:lnTo>
                    <a:pt x="5821" y="882"/>
                  </a:lnTo>
                  <a:lnTo>
                    <a:pt x="7233" y="529"/>
                  </a:lnTo>
                  <a:lnTo>
                    <a:pt x="8821" y="0"/>
                  </a:lnTo>
                  <a:lnTo>
                    <a:pt x="56058" y="20542"/>
                  </a:lnTo>
                  <a:lnTo>
                    <a:pt x="129130" y="54746"/>
                  </a:lnTo>
                  <a:lnTo>
                    <a:pt x="167734" y="72907"/>
                  </a:lnTo>
                  <a:lnTo>
                    <a:pt x="206139" y="91001"/>
                  </a:lnTo>
                  <a:lnTo>
                    <a:pt x="244346" y="109029"/>
                  </a:lnTo>
                  <a:lnTo>
                    <a:pt x="320031" y="145549"/>
                  </a:lnTo>
                  <a:lnTo>
                    <a:pt x="323736" y="149959"/>
                  </a:lnTo>
                  <a:lnTo>
                    <a:pt x="323736" y="153488"/>
                  </a:lnTo>
                  <a:lnTo>
                    <a:pt x="323736" y="157016"/>
                  </a:lnTo>
                  <a:lnTo>
                    <a:pt x="280865" y="180348"/>
                  </a:lnTo>
                  <a:lnTo>
                    <a:pt x="232702" y="203206"/>
                  </a:lnTo>
                  <a:lnTo>
                    <a:pt x="165485" y="234995"/>
                  </a:lnTo>
                  <a:lnTo>
                    <a:pt x="13055" y="306976"/>
                  </a:lnTo>
                  <a:lnTo>
                    <a:pt x="9879" y="306976"/>
                  </a:lnTo>
                  <a:lnTo>
                    <a:pt x="3528" y="306270"/>
                  </a:lnTo>
                  <a:lnTo>
                    <a:pt x="352" y="302742"/>
                  </a:lnTo>
                  <a:lnTo>
                    <a:pt x="352" y="296391"/>
                  </a:lnTo>
                  <a:lnTo>
                    <a:pt x="352" y="296038"/>
                  </a:lnTo>
                  <a:lnTo>
                    <a:pt x="352" y="295509"/>
                  </a:lnTo>
                  <a:lnTo>
                    <a:pt x="352" y="294803"/>
                  </a:lnTo>
                  <a:lnTo>
                    <a:pt x="0" y="292333"/>
                  </a:lnTo>
                  <a:lnTo>
                    <a:pt x="56720" y="262914"/>
                  </a:lnTo>
                  <a:lnTo>
                    <a:pt x="107463" y="238866"/>
                  </a:lnTo>
                  <a:lnTo>
                    <a:pt x="156487" y="215942"/>
                  </a:lnTo>
                  <a:lnTo>
                    <a:pt x="287746" y="153488"/>
                  </a:lnTo>
                  <a:lnTo>
                    <a:pt x="156487" y="91034"/>
                  </a:lnTo>
                  <a:lnTo>
                    <a:pt x="89667" y="59377"/>
                  </a:lnTo>
                  <a:lnTo>
                    <a:pt x="41635" y="36387"/>
                  </a:lnTo>
                  <a:lnTo>
                    <a:pt x="12393" y="22063"/>
                  </a:lnTo>
                  <a:lnTo>
                    <a:pt x="1940" y="16407"/>
                  </a:lnTo>
                  <a:lnTo>
                    <a:pt x="1234" y="14995"/>
                  </a:lnTo>
                  <a:lnTo>
                    <a:pt x="882" y="13055"/>
                  </a:lnTo>
                  <a:lnTo>
                    <a:pt x="882" y="1058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806657" y="2381195"/>
            <a:ext cx="223520" cy="365125"/>
            <a:chOff x="1806657" y="2381195"/>
            <a:chExt cx="223520" cy="365125"/>
          </a:xfrm>
        </p:grpSpPr>
        <p:sp>
          <p:nvSpPr>
            <p:cNvPr id="7" name="object 7"/>
            <p:cNvSpPr/>
            <p:nvPr/>
          </p:nvSpPr>
          <p:spPr>
            <a:xfrm>
              <a:off x="1806917" y="2381465"/>
              <a:ext cx="222885" cy="364490"/>
            </a:xfrm>
            <a:custGeom>
              <a:avLst/>
              <a:gdLst/>
              <a:ahLst/>
              <a:cxnLst/>
              <a:rect l="l" t="t" r="r" b="b"/>
              <a:pathLst>
                <a:path w="222885" h="364489">
                  <a:moveTo>
                    <a:pt x="111150" y="0"/>
                  </a:moveTo>
                  <a:lnTo>
                    <a:pt x="65233" y="10717"/>
                  </a:lnTo>
                  <a:lnTo>
                    <a:pt x="30175" y="42875"/>
                  </a:lnTo>
                  <a:lnTo>
                    <a:pt x="7543" y="102015"/>
                  </a:lnTo>
                  <a:lnTo>
                    <a:pt x="1885" y="139823"/>
                  </a:lnTo>
                  <a:lnTo>
                    <a:pt x="0" y="183121"/>
                  </a:lnTo>
                  <a:lnTo>
                    <a:pt x="1421" y="221728"/>
                  </a:lnTo>
                  <a:lnTo>
                    <a:pt x="12799" y="284446"/>
                  </a:lnTo>
                  <a:lnTo>
                    <a:pt x="35234" y="328142"/>
                  </a:lnTo>
                  <a:lnTo>
                    <a:pt x="35331" y="328275"/>
                  </a:lnTo>
                  <a:lnTo>
                    <a:pt x="69203" y="355138"/>
                  </a:lnTo>
                  <a:lnTo>
                    <a:pt x="111683" y="364134"/>
                  </a:lnTo>
                  <a:lnTo>
                    <a:pt x="118329" y="363703"/>
                  </a:lnTo>
                  <a:lnTo>
                    <a:pt x="161992" y="350013"/>
                  </a:lnTo>
                  <a:lnTo>
                    <a:pt x="170954" y="344030"/>
                  </a:lnTo>
                  <a:lnTo>
                    <a:pt x="111683" y="344030"/>
                  </a:lnTo>
                  <a:lnTo>
                    <a:pt x="101258" y="343037"/>
                  </a:lnTo>
                  <a:lnTo>
                    <a:pt x="68410" y="319777"/>
                  </a:lnTo>
                  <a:lnTo>
                    <a:pt x="54251" y="269530"/>
                  </a:lnTo>
                  <a:lnTo>
                    <a:pt x="52131" y="214485"/>
                  </a:lnTo>
                  <a:lnTo>
                    <a:pt x="51866" y="176250"/>
                  </a:lnTo>
                  <a:lnTo>
                    <a:pt x="52087" y="146804"/>
                  </a:lnTo>
                  <a:lnTo>
                    <a:pt x="54221" y="90605"/>
                  </a:lnTo>
                  <a:lnTo>
                    <a:pt x="62587" y="52927"/>
                  </a:lnTo>
                  <a:lnTo>
                    <a:pt x="91036" y="23815"/>
                  </a:lnTo>
                  <a:lnTo>
                    <a:pt x="111683" y="19583"/>
                  </a:lnTo>
                  <a:lnTo>
                    <a:pt x="170558" y="19583"/>
                  </a:lnTo>
                  <a:lnTo>
                    <a:pt x="161963" y="13754"/>
                  </a:lnTo>
                  <a:lnTo>
                    <a:pt x="149256" y="7736"/>
                  </a:lnTo>
                  <a:lnTo>
                    <a:pt x="136551" y="3438"/>
                  </a:lnTo>
                  <a:lnTo>
                    <a:pt x="123849" y="859"/>
                  </a:lnTo>
                  <a:lnTo>
                    <a:pt x="111150" y="0"/>
                  </a:lnTo>
                  <a:close/>
                </a:path>
                <a:path w="222885" h="364489">
                  <a:moveTo>
                    <a:pt x="170558" y="19583"/>
                  </a:moveTo>
                  <a:lnTo>
                    <a:pt x="111683" y="19583"/>
                  </a:lnTo>
                  <a:lnTo>
                    <a:pt x="122168" y="20641"/>
                  </a:lnTo>
                  <a:lnTo>
                    <a:pt x="131924" y="23815"/>
                  </a:lnTo>
                  <a:lnTo>
                    <a:pt x="160235" y="53327"/>
                  </a:lnTo>
                  <a:lnTo>
                    <a:pt x="168515" y="90105"/>
                  </a:lnTo>
                  <a:lnTo>
                    <a:pt x="168575" y="90605"/>
                  </a:lnTo>
                  <a:lnTo>
                    <a:pt x="169873" y="112202"/>
                  </a:lnTo>
                  <a:lnTo>
                    <a:pt x="170653" y="139823"/>
                  </a:lnTo>
                  <a:lnTo>
                    <a:pt x="170732" y="146804"/>
                  </a:lnTo>
                  <a:lnTo>
                    <a:pt x="170954" y="176250"/>
                  </a:lnTo>
                  <a:lnTo>
                    <a:pt x="170490" y="212533"/>
                  </a:lnTo>
                  <a:lnTo>
                    <a:pt x="168375" y="266254"/>
                  </a:lnTo>
                  <a:lnTo>
                    <a:pt x="160104" y="309094"/>
                  </a:lnTo>
                  <a:lnTo>
                    <a:pt x="131259" y="340058"/>
                  </a:lnTo>
                  <a:lnTo>
                    <a:pt x="111683" y="344030"/>
                  </a:lnTo>
                  <a:lnTo>
                    <a:pt x="170954" y="344030"/>
                  </a:lnTo>
                  <a:lnTo>
                    <a:pt x="200063" y="308559"/>
                  </a:lnTo>
                  <a:lnTo>
                    <a:pt x="217133" y="255503"/>
                  </a:lnTo>
                  <a:lnTo>
                    <a:pt x="222821" y="183121"/>
                  </a:lnTo>
                  <a:lnTo>
                    <a:pt x="221597" y="146804"/>
                  </a:lnTo>
                  <a:lnTo>
                    <a:pt x="211805" y="86473"/>
                  </a:lnTo>
                  <a:lnTo>
                    <a:pt x="194706" y="46313"/>
                  </a:lnTo>
                  <a:lnTo>
                    <a:pt x="174066" y="21962"/>
                  </a:lnTo>
                  <a:lnTo>
                    <a:pt x="170558" y="195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06921" y="2381460"/>
              <a:ext cx="222885" cy="364490"/>
            </a:xfrm>
            <a:custGeom>
              <a:avLst/>
              <a:gdLst/>
              <a:ahLst/>
              <a:cxnLst/>
              <a:rect l="l" t="t" r="r" b="b"/>
              <a:pathLst>
                <a:path w="222885" h="364489">
                  <a:moveTo>
                    <a:pt x="30168" y="42870"/>
                  </a:moveTo>
                  <a:lnTo>
                    <a:pt x="46344" y="24114"/>
                  </a:lnTo>
                  <a:lnTo>
                    <a:pt x="65232" y="10717"/>
                  </a:lnTo>
                  <a:lnTo>
                    <a:pt x="86833" y="2679"/>
                  </a:lnTo>
                  <a:lnTo>
                    <a:pt x="111146" y="0"/>
                  </a:lnTo>
                  <a:lnTo>
                    <a:pt x="123849" y="860"/>
                  </a:lnTo>
                  <a:lnTo>
                    <a:pt x="161956" y="13761"/>
                  </a:lnTo>
                  <a:lnTo>
                    <a:pt x="194705" y="46311"/>
                  </a:lnTo>
                  <a:lnTo>
                    <a:pt x="211807" y="86469"/>
                  </a:lnTo>
                  <a:lnTo>
                    <a:pt x="221598" y="146806"/>
                  </a:lnTo>
                  <a:lnTo>
                    <a:pt x="222822" y="183127"/>
                  </a:lnTo>
                  <a:lnTo>
                    <a:pt x="221400" y="221730"/>
                  </a:lnTo>
                  <a:lnTo>
                    <a:pt x="210021" y="284449"/>
                  </a:lnTo>
                  <a:lnTo>
                    <a:pt x="187493" y="328544"/>
                  </a:lnTo>
                  <a:lnTo>
                    <a:pt x="153620" y="354743"/>
                  </a:lnTo>
                  <a:lnTo>
                    <a:pt x="111675" y="364137"/>
                  </a:lnTo>
                  <a:lnTo>
                    <a:pt x="104795" y="363939"/>
                  </a:lnTo>
                  <a:lnTo>
                    <a:pt x="60832" y="350244"/>
                  </a:lnTo>
                  <a:lnTo>
                    <a:pt x="28547" y="318918"/>
                  </a:lnTo>
                  <a:lnTo>
                    <a:pt x="5689" y="255504"/>
                  </a:lnTo>
                  <a:lnTo>
                    <a:pt x="0" y="183127"/>
                  </a:lnTo>
                  <a:lnTo>
                    <a:pt x="1885" y="139826"/>
                  </a:lnTo>
                  <a:lnTo>
                    <a:pt x="7542" y="102016"/>
                  </a:lnTo>
                  <a:lnTo>
                    <a:pt x="16969" y="69698"/>
                  </a:lnTo>
                  <a:lnTo>
                    <a:pt x="30168" y="42870"/>
                  </a:lnTo>
                  <a:close/>
                </a:path>
                <a:path w="222885" h="364489">
                  <a:moveTo>
                    <a:pt x="149254" y="36519"/>
                  </a:moveTo>
                  <a:lnTo>
                    <a:pt x="140951" y="29109"/>
                  </a:lnTo>
                  <a:lnTo>
                    <a:pt x="131920" y="23817"/>
                  </a:lnTo>
                  <a:lnTo>
                    <a:pt x="122162" y="20641"/>
                  </a:lnTo>
                  <a:lnTo>
                    <a:pt x="111675" y="19582"/>
                  </a:lnTo>
                  <a:lnTo>
                    <a:pt x="100958" y="20641"/>
                  </a:lnTo>
                  <a:lnTo>
                    <a:pt x="67514" y="44061"/>
                  </a:lnTo>
                  <a:lnTo>
                    <a:pt x="54250" y="90108"/>
                  </a:lnTo>
                  <a:lnTo>
                    <a:pt x="52133" y="140918"/>
                  </a:lnTo>
                  <a:lnTo>
                    <a:pt x="51868" y="176246"/>
                  </a:lnTo>
                  <a:lnTo>
                    <a:pt x="52133" y="214486"/>
                  </a:lnTo>
                  <a:lnTo>
                    <a:pt x="54250" y="269530"/>
                  </a:lnTo>
                  <a:lnTo>
                    <a:pt x="62982" y="310019"/>
                  </a:lnTo>
                  <a:lnTo>
                    <a:pt x="91696" y="340055"/>
                  </a:lnTo>
                  <a:lnTo>
                    <a:pt x="111675" y="344025"/>
                  </a:lnTo>
                  <a:lnTo>
                    <a:pt x="121864" y="343033"/>
                  </a:lnTo>
                  <a:lnTo>
                    <a:pt x="154612" y="319414"/>
                  </a:lnTo>
                  <a:lnTo>
                    <a:pt x="168374" y="266255"/>
                  </a:lnTo>
                  <a:lnTo>
                    <a:pt x="170491" y="212534"/>
                  </a:lnTo>
                  <a:lnTo>
                    <a:pt x="170954" y="176246"/>
                  </a:lnTo>
                  <a:lnTo>
                    <a:pt x="170689" y="141149"/>
                  </a:lnTo>
                  <a:lnTo>
                    <a:pt x="168572" y="90604"/>
                  </a:lnTo>
                  <a:lnTo>
                    <a:pt x="160236" y="53323"/>
                  </a:lnTo>
                  <a:lnTo>
                    <a:pt x="149254" y="3651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00100" y="685800"/>
            <a:ext cx="3646804" cy="3484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5200" spc="-680" dirty="0">
                <a:solidFill>
                  <a:srgbClr val="FFFFFF"/>
                </a:solidFill>
                <a:latin typeface="Malgun Gothic"/>
                <a:cs typeface="Malgun Gothic"/>
              </a:rPr>
              <a:t>음수의</a:t>
            </a:r>
            <a:r>
              <a:rPr sz="5200" spc="-8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705" dirty="0">
                <a:solidFill>
                  <a:srgbClr val="FFFFFF"/>
                </a:solidFill>
                <a:latin typeface="Malgun Gothic"/>
                <a:cs typeface="Malgun Gothic"/>
              </a:rPr>
              <a:t>제곱근</a:t>
            </a:r>
            <a:endParaRPr sz="5200" dirty="0">
              <a:latin typeface="Malgun Gothic"/>
              <a:cs typeface="Malgun Gothic"/>
            </a:endParaRPr>
          </a:p>
          <a:p>
            <a:pPr marL="1257300">
              <a:lnSpc>
                <a:spcPct val="100000"/>
              </a:lnSpc>
              <a:spcBef>
                <a:spcPts val="4580"/>
              </a:spcBef>
            </a:pPr>
            <a:r>
              <a:rPr sz="5200" spc="-625" dirty="0">
                <a:solidFill>
                  <a:srgbClr val="FFFFFF"/>
                </a:solidFill>
                <a:latin typeface="Gungsuh"/>
                <a:cs typeface="Gungsuh"/>
              </a:rPr>
              <a:t>일</a:t>
            </a:r>
            <a:r>
              <a:rPr sz="5200" spc="-250" dirty="0">
                <a:solidFill>
                  <a:srgbClr val="FFFFFF"/>
                </a:solidFill>
                <a:latin typeface="Gungsuh"/>
                <a:cs typeface="Gungsuh"/>
              </a:rPr>
              <a:t> </a:t>
            </a:r>
            <a:r>
              <a:rPr sz="5200" spc="-350" dirty="0">
                <a:solidFill>
                  <a:srgbClr val="FFFFFF"/>
                </a:solidFill>
                <a:latin typeface="Gungsuh"/>
                <a:cs typeface="Gungsuh"/>
              </a:rPr>
              <a:t>때,</a:t>
            </a:r>
            <a:endParaRPr sz="5200" dirty="0">
              <a:latin typeface="Gungsuh"/>
              <a:cs typeface="Gungsuh"/>
            </a:endParaRPr>
          </a:p>
          <a:p>
            <a:pPr marL="12700">
              <a:lnSpc>
                <a:spcPct val="100000"/>
              </a:lnSpc>
              <a:spcBef>
                <a:spcPts val="3940"/>
              </a:spcBef>
            </a:pPr>
            <a:r>
              <a:rPr sz="5200" spc="-434" dirty="0">
                <a:solidFill>
                  <a:srgbClr val="FFFFFF"/>
                </a:solidFill>
                <a:latin typeface="Gungsuh"/>
                <a:cs typeface="Gungsuh"/>
              </a:rPr>
              <a:t>1.</a:t>
            </a:r>
            <a:endParaRPr sz="5200" dirty="0">
              <a:latin typeface="Gungsuh"/>
              <a:cs typeface="Gungsuh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66E091A-1DDD-E4A4-782E-99FACBDBF71F}"/>
              </a:ext>
            </a:extLst>
          </p:cNvPr>
          <p:cNvGrpSpPr/>
          <p:nvPr/>
        </p:nvGrpSpPr>
        <p:grpSpPr>
          <a:xfrm>
            <a:off x="1521113" y="3441398"/>
            <a:ext cx="4293625" cy="848360"/>
            <a:chOff x="1521113" y="3441398"/>
            <a:chExt cx="4293625" cy="848360"/>
          </a:xfrm>
        </p:grpSpPr>
        <p:grpSp>
          <p:nvGrpSpPr>
            <p:cNvPr id="10" name="object 10"/>
            <p:cNvGrpSpPr/>
            <p:nvPr/>
          </p:nvGrpSpPr>
          <p:grpSpPr>
            <a:xfrm>
              <a:off x="1521113" y="3441398"/>
              <a:ext cx="1753235" cy="848360"/>
              <a:chOff x="1521113" y="3441398"/>
              <a:chExt cx="1753235" cy="848360"/>
            </a:xfrm>
          </p:grpSpPr>
          <p:sp>
            <p:nvSpPr>
              <p:cNvPr id="11" name="object 11"/>
              <p:cNvSpPr/>
              <p:nvPr/>
            </p:nvSpPr>
            <p:spPr>
              <a:xfrm>
                <a:off x="1521536" y="3442246"/>
                <a:ext cx="661670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661669" h="847089">
                    <a:moveTo>
                      <a:pt x="649401" y="0"/>
                    </a:moveTo>
                    <a:lnTo>
                      <a:pt x="637540" y="0"/>
                    </a:lnTo>
                    <a:lnTo>
                      <a:pt x="631888" y="3949"/>
                    </a:lnTo>
                    <a:lnTo>
                      <a:pt x="628510" y="11849"/>
                    </a:lnTo>
                    <a:lnTo>
                      <a:pt x="621573" y="25141"/>
                    </a:lnTo>
                    <a:lnTo>
                      <a:pt x="604154" y="60771"/>
                    </a:lnTo>
                    <a:lnTo>
                      <a:pt x="576253" y="118739"/>
                    </a:lnTo>
                    <a:lnTo>
                      <a:pt x="494247" y="290367"/>
                    </a:lnTo>
                    <a:lnTo>
                      <a:pt x="325161" y="641360"/>
                    </a:lnTo>
                    <a:lnTo>
                      <a:pt x="281117" y="731571"/>
                    </a:lnTo>
                    <a:lnTo>
                      <a:pt x="275297" y="742848"/>
                    </a:lnTo>
                    <a:lnTo>
                      <a:pt x="203288" y="586143"/>
                    </a:lnTo>
                    <a:lnTo>
                      <a:pt x="177038" y="527697"/>
                    </a:lnTo>
                    <a:lnTo>
                      <a:pt x="126771" y="418998"/>
                    </a:lnTo>
                    <a:lnTo>
                      <a:pt x="122821" y="414197"/>
                    </a:lnTo>
                    <a:lnTo>
                      <a:pt x="116890" y="414197"/>
                    </a:lnTo>
                    <a:lnTo>
                      <a:pt x="115481" y="414756"/>
                    </a:lnTo>
                    <a:lnTo>
                      <a:pt x="114350" y="415886"/>
                    </a:lnTo>
                    <a:lnTo>
                      <a:pt x="26263" y="482803"/>
                    </a:lnTo>
                    <a:lnTo>
                      <a:pt x="14457" y="492013"/>
                    </a:lnTo>
                    <a:lnTo>
                      <a:pt x="6145" y="499319"/>
                    </a:lnTo>
                    <a:lnTo>
                      <a:pt x="1326" y="504720"/>
                    </a:lnTo>
                    <a:lnTo>
                      <a:pt x="0" y="508215"/>
                    </a:lnTo>
                    <a:lnTo>
                      <a:pt x="571" y="511606"/>
                    </a:lnTo>
                    <a:lnTo>
                      <a:pt x="3111" y="515556"/>
                    </a:lnTo>
                    <a:lnTo>
                      <a:pt x="12141" y="524598"/>
                    </a:lnTo>
                    <a:lnTo>
                      <a:pt x="16103" y="526846"/>
                    </a:lnTo>
                    <a:lnTo>
                      <a:pt x="19481" y="526846"/>
                    </a:lnTo>
                    <a:lnTo>
                      <a:pt x="20612" y="526846"/>
                    </a:lnTo>
                    <a:lnTo>
                      <a:pt x="25692" y="523468"/>
                    </a:lnTo>
                    <a:lnTo>
                      <a:pt x="34734" y="516686"/>
                    </a:lnTo>
                    <a:lnTo>
                      <a:pt x="60985" y="496354"/>
                    </a:lnTo>
                    <a:lnTo>
                      <a:pt x="74549" y="487044"/>
                    </a:lnTo>
                    <a:lnTo>
                      <a:pt x="191539" y="742845"/>
                    </a:lnTo>
                    <a:lnTo>
                      <a:pt x="233049" y="832627"/>
                    </a:lnTo>
                    <a:lnTo>
                      <a:pt x="243954" y="847026"/>
                    </a:lnTo>
                    <a:lnTo>
                      <a:pt x="257505" y="847026"/>
                    </a:lnTo>
                    <a:lnTo>
                      <a:pt x="262864" y="845058"/>
                    </a:lnTo>
                    <a:lnTo>
                      <a:pt x="265125" y="841095"/>
                    </a:lnTo>
                    <a:lnTo>
                      <a:pt x="464184" y="429437"/>
                    </a:lnTo>
                    <a:lnTo>
                      <a:pt x="661542" y="20319"/>
                    </a:lnTo>
                    <a:lnTo>
                      <a:pt x="661542" y="15239"/>
                    </a:lnTo>
                    <a:lnTo>
                      <a:pt x="660412" y="11849"/>
                    </a:lnTo>
                    <a:lnTo>
                      <a:pt x="658431" y="8470"/>
                    </a:lnTo>
                    <a:lnTo>
                      <a:pt x="652779" y="1689"/>
                    </a:lnTo>
                    <a:lnTo>
                      <a:pt x="64940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1521537" y="3442238"/>
                <a:ext cx="661670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661669" h="847089">
                    <a:moveTo>
                      <a:pt x="19481" y="526855"/>
                    </a:moveTo>
                    <a:lnTo>
                      <a:pt x="16093" y="526855"/>
                    </a:lnTo>
                    <a:lnTo>
                      <a:pt x="12140" y="524596"/>
                    </a:lnTo>
                    <a:lnTo>
                      <a:pt x="7623" y="520079"/>
                    </a:lnTo>
                    <a:lnTo>
                      <a:pt x="3105" y="515562"/>
                    </a:lnTo>
                    <a:lnTo>
                      <a:pt x="564" y="511609"/>
                    </a:lnTo>
                    <a:lnTo>
                      <a:pt x="0" y="508221"/>
                    </a:lnTo>
                    <a:lnTo>
                      <a:pt x="1323" y="504727"/>
                    </a:lnTo>
                    <a:lnTo>
                      <a:pt x="6141" y="499327"/>
                    </a:lnTo>
                    <a:lnTo>
                      <a:pt x="14452" y="492021"/>
                    </a:lnTo>
                    <a:lnTo>
                      <a:pt x="26258" y="482810"/>
                    </a:lnTo>
                    <a:lnTo>
                      <a:pt x="39916" y="472539"/>
                    </a:lnTo>
                    <a:lnTo>
                      <a:pt x="53786" y="462057"/>
                    </a:lnTo>
                    <a:lnTo>
                      <a:pt x="67868" y="451363"/>
                    </a:lnTo>
                    <a:lnTo>
                      <a:pt x="82162" y="440458"/>
                    </a:lnTo>
                    <a:lnTo>
                      <a:pt x="94973" y="430664"/>
                    </a:lnTo>
                    <a:lnTo>
                      <a:pt x="104608" y="423306"/>
                    </a:lnTo>
                    <a:lnTo>
                      <a:pt x="111067" y="418382"/>
                    </a:lnTo>
                    <a:lnTo>
                      <a:pt x="114349" y="415894"/>
                    </a:lnTo>
                    <a:lnTo>
                      <a:pt x="115478" y="414765"/>
                    </a:lnTo>
                    <a:lnTo>
                      <a:pt x="116890" y="414200"/>
                    </a:lnTo>
                    <a:lnTo>
                      <a:pt x="118584" y="414200"/>
                    </a:lnTo>
                    <a:lnTo>
                      <a:pt x="119431" y="414200"/>
                    </a:lnTo>
                    <a:lnTo>
                      <a:pt x="122820" y="414200"/>
                    </a:lnTo>
                    <a:lnTo>
                      <a:pt x="126773" y="419000"/>
                    </a:lnTo>
                    <a:lnTo>
                      <a:pt x="146113" y="460575"/>
                    </a:lnTo>
                    <a:lnTo>
                      <a:pt x="177030" y="527703"/>
                    </a:lnTo>
                    <a:lnTo>
                      <a:pt x="184706" y="545014"/>
                    </a:lnTo>
                    <a:lnTo>
                      <a:pt x="191641" y="560525"/>
                    </a:lnTo>
                    <a:lnTo>
                      <a:pt x="197835" y="574237"/>
                    </a:lnTo>
                    <a:lnTo>
                      <a:pt x="203288" y="586148"/>
                    </a:lnTo>
                    <a:lnTo>
                      <a:pt x="275286" y="742850"/>
                    </a:lnTo>
                    <a:lnTo>
                      <a:pt x="281109" y="731573"/>
                    </a:lnTo>
                    <a:lnTo>
                      <a:pt x="325155" y="641364"/>
                    </a:lnTo>
                    <a:lnTo>
                      <a:pt x="363378" y="562431"/>
                    </a:lnTo>
                    <a:lnTo>
                      <a:pt x="385189" y="517287"/>
                    </a:lnTo>
                    <a:lnTo>
                      <a:pt x="407000" y="472063"/>
                    </a:lnTo>
                    <a:lnTo>
                      <a:pt x="428811" y="426760"/>
                    </a:lnTo>
                    <a:lnTo>
                      <a:pt x="450622" y="381377"/>
                    </a:lnTo>
                    <a:lnTo>
                      <a:pt x="472433" y="335915"/>
                    </a:lnTo>
                    <a:lnTo>
                      <a:pt x="494245" y="290374"/>
                    </a:lnTo>
                    <a:lnTo>
                      <a:pt x="516056" y="244753"/>
                    </a:lnTo>
                    <a:lnTo>
                      <a:pt x="537867" y="199053"/>
                    </a:lnTo>
                    <a:lnTo>
                      <a:pt x="576248" y="118743"/>
                    </a:lnTo>
                    <a:lnTo>
                      <a:pt x="604147" y="60774"/>
                    </a:lnTo>
                    <a:lnTo>
                      <a:pt x="621565" y="25146"/>
                    </a:lnTo>
                    <a:lnTo>
                      <a:pt x="628500" y="11858"/>
                    </a:lnTo>
                    <a:lnTo>
                      <a:pt x="631888" y="3953"/>
                    </a:lnTo>
                    <a:lnTo>
                      <a:pt x="637535" y="0"/>
                    </a:lnTo>
                    <a:lnTo>
                      <a:pt x="645440" y="0"/>
                    </a:lnTo>
                    <a:lnTo>
                      <a:pt x="649394" y="0"/>
                    </a:lnTo>
                    <a:lnTo>
                      <a:pt x="652782" y="1694"/>
                    </a:lnTo>
                    <a:lnTo>
                      <a:pt x="655605" y="5082"/>
                    </a:lnTo>
                    <a:lnTo>
                      <a:pt x="658428" y="8470"/>
                    </a:lnTo>
                    <a:lnTo>
                      <a:pt x="660405" y="11858"/>
                    </a:lnTo>
                    <a:lnTo>
                      <a:pt x="661534" y="15246"/>
                    </a:lnTo>
                    <a:lnTo>
                      <a:pt x="661534" y="20328"/>
                    </a:lnTo>
                    <a:lnTo>
                      <a:pt x="464175" y="429446"/>
                    </a:lnTo>
                    <a:lnTo>
                      <a:pt x="265122" y="841106"/>
                    </a:lnTo>
                    <a:lnTo>
                      <a:pt x="262863" y="845059"/>
                    </a:lnTo>
                    <a:lnTo>
                      <a:pt x="257498" y="847035"/>
                    </a:lnTo>
                    <a:lnTo>
                      <a:pt x="249028" y="847035"/>
                    </a:lnTo>
                    <a:lnTo>
                      <a:pt x="243946" y="847035"/>
                    </a:lnTo>
                    <a:lnTo>
                      <a:pt x="217264" y="798754"/>
                    </a:lnTo>
                    <a:lnTo>
                      <a:pt x="191535" y="742850"/>
                    </a:lnTo>
                    <a:lnTo>
                      <a:pt x="155854" y="664922"/>
                    </a:lnTo>
                    <a:lnTo>
                      <a:pt x="74539" y="487045"/>
                    </a:lnTo>
                    <a:lnTo>
                      <a:pt x="60986" y="496362"/>
                    </a:lnTo>
                    <a:lnTo>
                      <a:pt x="25693" y="523467"/>
                    </a:lnTo>
                    <a:lnTo>
                      <a:pt x="20611" y="526855"/>
                    </a:lnTo>
                    <a:lnTo>
                      <a:pt x="19481" y="526855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2166137" y="3441407"/>
                <a:ext cx="1108075" cy="391795"/>
              </a:xfrm>
              <a:custGeom>
                <a:avLst/>
                <a:gdLst/>
                <a:ahLst/>
                <a:cxnLst/>
                <a:rect l="l" t="t" r="r" b="b"/>
                <a:pathLst>
                  <a:path w="1108075" h="391795">
                    <a:moveTo>
                      <a:pt x="587844" y="367601"/>
                    </a:moveTo>
                    <a:lnTo>
                      <a:pt x="583603" y="361950"/>
                    </a:lnTo>
                    <a:lnTo>
                      <a:pt x="575132" y="357441"/>
                    </a:lnTo>
                    <a:lnTo>
                      <a:pt x="83007" y="357441"/>
                    </a:lnTo>
                    <a:lnTo>
                      <a:pt x="75095" y="361391"/>
                    </a:lnTo>
                    <a:lnTo>
                      <a:pt x="71145" y="367030"/>
                    </a:lnTo>
                    <a:lnTo>
                      <a:pt x="71145" y="381723"/>
                    </a:lnTo>
                    <a:lnTo>
                      <a:pt x="75095" y="387362"/>
                    </a:lnTo>
                    <a:lnTo>
                      <a:pt x="83007" y="391312"/>
                    </a:lnTo>
                    <a:lnTo>
                      <a:pt x="575132" y="391312"/>
                    </a:lnTo>
                    <a:lnTo>
                      <a:pt x="583603" y="386803"/>
                    </a:lnTo>
                    <a:lnTo>
                      <a:pt x="587844" y="381152"/>
                    </a:lnTo>
                    <a:lnTo>
                      <a:pt x="587844" y="367601"/>
                    </a:lnTo>
                    <a:close/>
                  </a:path>
                  <a:path w="1108075" h="391795">
                    <a:moveTo>
                      <a:pt x="1107909" y="0"/>
                    </a:moveTo>
                    <a:lnTo>
                      <a:pt x="0" y="0"/>
                    </a:lnTo>
                    <a:lnTo>
                      <a:pt x="0" y="50812"/>
                    </a:lnTo>
                    <a:lnTo>
                      <a:pt x="1107909" y="50812"/>
                    </a:lnTo>
                    <a:lnTo>
                      <a:pt x="110790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2237288" y="3798838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0" y="27952"/>
                    </a:moveTo>
                    <a:lnTo>
                      <a:pt x="0" y="24281"/>
                    </a:lnTo>
                    <a:lnTo>
                      <a:pt x="0" y="16940"/>
                    </a:lnTo>
                    <a:lnTo>
                      <a:pt x="0" y="9599"/>
                    </a:lnTo>
                    <a:lnTo>
                      <a:pt x="3952" y="3953"/>
                    </a:lnTo>
                    <a:lnTo>
                      <a:pt x="11858" y="0"/>
                    </a:lnTo>
                    <a:lnTo>
                      <a:pt x="503986" y="0"/>
                    </a:lnTo>
                    <a:lnTo>
                      <a:pt x="512456" y="4517"/>
                    </a:lnTo>
                    <a:lnTo>
                      <a:pt x="516691" y="10164"/>
                    </a:lnTo>
                    <a:lnTo>
                      <a:pt x="516691" y="16940"/>
                    </a:lnTo>
                    <a:lnTo>
                      <a:pt x="516691" y="23716"/>
                    </a:lnTo>
                    <a:lnTo>
                      <a:pt x="512456" y="29364"/>
                    </a:lnTo>
                    <a:lnTo>
                      <a:pt x="503986" y="33881"/>
                    </a:lnTo>
                    <a:lnTo>
                      <a:pt x="11858" y="33881"/>
                    </a:lnTo>
                    <a:lnTo>
                      <a:pt x="3952" y="29928"/>
                    </a:lnTo>
                    <a:lnTo>
                      <a:pt x="0" y="24281"/>
                    </a:lnTo>
                    <a:lnTo>
                      <a:pt x="0" y="16940"/>
                    </a:lnTo>
                    <a:lnTo>
                      <a:pt x="0" y="2795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15"/>
              <p:cNvSpPr/>
              <p:nvPr/>
            </p:nvSpPr>
            <p:spPr>
              <a:xfrm>
                <a:off x="2853080" y="3654005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5" h="382270">
                    <a:moveTo>
                      <a:pt x="209219" y="0"/>
                    </a:moveTo>
                    <a:lnTo>
                      <a:pt x="169991" y="5184"/>
                    </a:lnTo>
                    <a:lnTo>
                      <a:pt x="132773" y="19899"/>
                    </a:lnTo>
                    <a:lnTo>
                      <a:pt x="97568" y="44146"/>
                    </a:lnTo>
                    <a:lnTo>
                      <a:pt x="64376" y="77927"/>
                    </a:lnTo>
                    <a:lnTo>
                      <a:pt x="36213" y="116994"/>
                    </a:lnTo>
                    <a:lnTo>
                      <a:pt x="16095" y="157119"/>
                    </a:lnTo>
                    <a:lnTo>
                      <a:pt x="4024" y="198304"/>
                    </a:lnTo>
                    <a:lnTo>
                      <a:pt x="0" y="240550"/>
                    </a:lnTo>
                    <a:lnTo>
                      <a:pt x="2083" y="272740"/>
                    </a:lnTo>
                    <a:lnTo>
                      <a:pt x="2127" y="273428"/>
                    </a:lnTo>
                    <a:lnTo>
                      <a:pt x="20011" y="328701"/>
                    </a:lnTo>
                    <a:lnTo>
                      <a:pt x="54051" y="362950"/>
                    </a:lnTo>
                    <a:lnTo>
                      <a:pt x="95133" y="379886"/>
                    </a:lnTo>
                    <a:lnTo>
                      <a:pt x="117741" y="382003"/>
                    </a:lnTo>
                    <a:lnTo>
                      <a:pt x="143468" y="379038"/>
                    </a:lnTo>
                    <a:lnTo>
                      <a:pt x="168984" y="370144"/>
                    </a:lnTo>
                    <a:lnTo>
                      <a:pt x="194288" y="355321"/>
                    </a:lnTo>
                    <a:lnTo>
                      <a:pt x="198896" y="351510"/>
                    </a:lnTo>
                    <a:lnTo>
                      <a:pt x="123659" y="351510"/>
                    </a:lnTo>
                    <a:lnTo>
                      <a:pt x="113446" y="350243"/>
                    </a:lnTo>
                    <a:lnTo>
                      <a:pt x="80574" y="327588"/>
                    </a:lnTo>
                    <a:lnTo>
                      <a:pt x="72007" y="283964"/>
                    </a:lnTo>
                    <a:lnTo>
                      <a:pt x="71996" y="283756"/>
                    </a:lnTo>
                    <a:lnTo>
                      <a:pt x="72567" y="281495"/>
                    </a:lnTo>
                    <a:lnTo>
                      <a:pt x="72847" y="278104"/>
                    </a:lnTo>
                    <a:lnTo>
                      <a:pt x="72847" y="264274"/>
                    </a:lnTo>
                    <a:lnTo>
                      <a:pt x="78826" y="228588"/>
                    </a:lnTo>
                    <a:lnTo>
                      <a:pt x="96189" y="159132"/>
                    </a:lnTo>
                    <a:lnTo>
                      <a:pt x="115937" y="105187"/>
                    </a:lnTo>
                    <a:lnTo>
                      <a:pt x="137111" y="70881"/>
                    </a:lnTo>
                    <a:lnTo>
                      <a:pt x="177663" y="37055"/>
                    </a:lnTo>
                    <a:lnTo>
                      <a:pt x="206679" y="30492"/>
                    </a:lnTo>
                    <a:lnTo>
                      <a:pt x="275045" y="30492"/>
                    </a:lnTo>
                    <a:lnTo>
                      <a:pt x="268293" y="23343"/>
                    </a:lnTo>
                    <a:lnTo>
                      <a:pt x="249870" y="10374"/>
                    </a:lnTo>
                    <a:lnTo>
                      <a:pt x="230179" y="2593"/>
                    </a:lnTo>
                    <a:lnTo>
                      <a:pt x="209219" y="0"/>
                    </a:lnTo>
                    <a:close/>
                  </a:path>
                  <a:path w="400685" h="382270">
                    <a:moveTo>
                      <a:pt x="289791" y="329768"/>
                    </a:moveTo>
                    <a:lnTo>
                      <a:pt x="225590" y="329768"/>
                    </a:lnTo>
                    <a:lnTo>
                      <a:pt x="226161" y="330339"/>
                    </a:lnTo>
                    <a:lnTo>
                      <a:pt x="231241" y="343039"/>
                    </a:lnTo>
                    <a:lnTo>
                      <a:pt x="266974" y="374861"/>
                    </a:lnTo>
                    <a:lnTo>
                      <a:pt x="304927" y="382003"/>
                    </a:lnTo>
                    <a:lnTo>
                      <a:pt x="313969" y="382003"/>
                    </a:lnTo>
                    <a:lnTo>
                      <a:pt x="352361" y="362521"/>
                    </a:lnTo>
                    <a:lnTo>
                      <a:pt x="361553" y="351510"/>
                    </a:lnTo>
                    <a:lnTo>
                      <a:pt x="312559" y="351510"/>
                    </a:lnTo>
                    <a:lnTo>
                      <a:pt x="304647" y="350951"/>
                    </a:lnTo>
                    <a:lnTo>
                      <a:pt x="289872" y="330339"/>
                    </a:lnTo>
                    <a:lnTo>
                      <a:pt x="289791" y="329768"/>
                    </a:lnTo>
                    <a:close/>
                  </a:path>
                  <a:path w="400685" h="382270">
                    <a:moveTo>
                      <a:pt x="275045" y="30492"/>
                    </a:moveTo>
                    <a:lnTo>
                      <a:pt x="206679" y="30492"/>
                    </a:lnTo>
                    <a:lnTo>
                      <a:pt x="218007" y="31866"/>
                    </a:lnTo>
                    <a:lnTo>
                      <a:pt x="228276" y="35148"/>
                    </a:lnTo>
                    <a:lnTo>
                      <a:pt x="258132" y="62884"/>
                    </a:lnTo>
                    <a:lnTo>
                      <a:pt x="269354" y="92316"/>
                    </a:lnTo>
                    <a:lnTo>
                      <a:pt x="269354" y="95707"/>
                    </a:lnTo>
                    <a:lnTo>
                      <a:pt x="256652" y="151137"/>
                    </a:lnTo>
                    <a:lnTo>
                      <a:pt x="247332" y="189725"/>
                    </a:lnTo>
                    <a:lnTo>
                      <a:pt x="237959" y="228108"/>
                    </a:lnTo>
                    <a:lnTo>
                      <a:pt x="226524" y="273428"/>
                    </a:lnTo>
                    <a:lnTo>
                      <a:pt x="201278" y="310377"/>
                    </a:lnTo>
                    <a:lnTo>
                      <a:pt x="171474" y="335790"/>
                    </a:lnTo>
                    <a:lnTo>
                      <a:pt x="123659" y="351510"/>
                    </a:lnTo>
                    <a:lnTo>
                      <a:pt x="198896" y="351510"/>
                    </a:lnTo>
                    <a:lnTo>
                      <a:pt x="219379" y="334568"/>
                    </a:lnTo>
                    <a:lnTo>
                      <a:pt x="222770" y="331190"/>
                    </a:lnTo>
                    <a:lnTo>
                      <a:pt x="224459" y="330060"/>
                    </a:lnTo>
                    <a:lnTo>
                      <a:pt x="225590" y="329768"/>
                    </a:lnTo>
                    <a:lnTo>
                      <a:pt x="289791" y="329768"/>
                    </a:lnTo>
                    <a:lnTo>
                      <a:pt x="289207" y="325627"/>
                    </a:lnTo>
                    <a:lnTo>
                      <a:pt x="297308" y="272740"/>
                    </a:lnTo>
                    <a:lnTo>
                      <a:pt x="307261" y="230814"/>
                    </a:lnTo>
                    <a:lnTo>
                      <a:pt x="334739" y="120167"/>
                    </a:lnTo>
                    <a:lnTo>
                      <a:pt x="344530" y="79189"/>
                    </a:lnTo>
                    <a:lnTo>
                      <a:pt x="350403" y="52401"/>
                    </a:lnTo>
                    <a:lnTo>
                      <a:pt x="352097" y="41503"/>
                    </a:lnTo>
                    <a:lnTo>
                      <a:pt x="285445" y="41503"/>
                    </a:lnTo>
                    <a:lnTo>
                      <a:pt x="275045" y="30492"/>
                    </a:lnTo>
                    <a:close/>
                  </a:path>
                  <a:path w="400685" h="382270">
                    <a:moveTo>
                      <a:pt x="395287" y="243941"/>
                    </a:moveTo>
                    <a:lnTo>
                      <a:pt x="376643" y="243941"/>
                    </a:lnTo>
                    <a:lnTo>
                      <a:pt x="373824" y="244221"/>
                    </a:lnTo>
                    <a:lnTo>
                      <a:pt x="372694" y="244792"/>
                    </a:lnTo>
                    <a:lnTo>
                      <a:pt x="370433" y="245351"/>
                    </a:lnTo>
                    <a:lnTo>
                      <a:pt x="367614" y="251282"/>
                    </a:lnTo>
                    <a:lnTo>
                      <a:pt x="364223" y="262572"/>
                    </a:lnTo>
                    <a:lnTo>
                      <a:pt x="355701" y="291800"/>
                    </a:lnTo>
                    <a:lnTo>
                      <a:pt x="347071" y="315094"/>
                    </a:lnTo>
                    <a:lnTo>
                      <a:pt x="323278" y="348411"/>
                    </a:lnTo>
                    <a:lnTo>
                      <a:pt x="312559" y="351510"/>
                    </a:lnTo>
                    <a:lnTo>
                      <a:pt x="361553" y="351510"/>
                    </a:lnTo>
                    <a:lnTo>
                      <a:pt x="366342" y="344736"/>
                    </a:lnTo>
                    <a:lnTo>
                      <a:pt x="372893" y="333514"/>
                    </a:lnTo>
                    <a:lnTo>
                      <a:pt x="373015" y="333305"/>
                    </a:lnTo>
                    <a:lnTo>
                      <a:pt x="390061" y="294763"/>
                    </a:lnTo>
                    <a:lnTo>
                      <a:pt x="400646" y="254952"/>
                    </a:lnTo>
                    <a:lnTo>
                      <a:pt x="400646" y="246481"/>
                    </a:lnTo>
                    <a:lnTo>
                      <a:pt x="395287" y="243941"/>
                    </a:lnTo>
                    <a:close/>
                  </a:path>
                  <a:path w="400685" h="382270">
                    <a:moveTo>
                      <a:pt x="331749" y="16090"/>
                    </a:moveTo>
                    <a:lnTo>
                      <a:pt x="324408" y="16090"/>
                    </a:lnTo>
                    <a:lnTo>
                      <a:pt x="312450" y="17679"/>
                    </a:lnTo>
                    <a:lnTo>
                      <a:pt x="301969" y="22444"/>
                    </a:lnTo>
                    <a:lnTo>
                      <a:pt x="296372" y="27381"/>
                    </a:lnTo>
                    <a:lnTo>
                      <a:pt x="292894" y="30492"/>
                    </a:lnTo>
                    <a:lnTo>
                      <a:pt x="285445" y="41503"/>
                    </a:lnTo>
                    <a:lnTo>
                      <a:pt x="352097" y="41503"/>
                    </a:lnTo>
                    <a:lnTo>
                      <a:pt x="352278" y="40338"/>
                    </a:lnTo>
                    <a:lnTo>
                      <a:pt x="352361" y="33032"/>
                    </a:lnTo>
                    <a:lnTo>
                      <a:pt x="349542" y="27381"/>
                    </a:lnTo>
                    <a:lnTo>
                      <a:pt x="338251" y="18351"/>
                    </a:lnTo>
                    <a:lnTo>
                      <a:pt x="331749" y="160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2853079" y="3653995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5" h="382270">
                    <a:moveTo>
                      <a:pt x="0" y="240558"/>
                    </a:moveTo>
                    <a:lnTo>
                      <a:pt x="4023" y="198312"/>
                    </a:lnTo>
                    <a:lnTo>
                      <a:pt x="16093" y="157125"/>
                    </a:lnTo>
                    <a:lnTo>
                      <a:pt x="36210" y="116996"/>
                    </a:lnTo>
                    <a:lnTo>
                      <a:pt x="64374" y="77927"/>
                    </a:lnTo>
                    <a:lnTo>
                      <a:pt x="97568" y="44151"/>
                    </a:lnTo>
                    <a:lnTo>
                      <a:pt x="132773" y="19905"/>
                    </a:lnTo>
                    <a:lnTo>
                      <a:pt x="169989" y="5188"/>
                    </a:lnTo>
                    <a:lnTo>
                      <a:pt x="209217" y="0"/>
                    </a:lnTo>
                    <a:lnTo>
                      <a:pt x="230181" y="2594"/>
                    </a:lnTo>
                    <a:lnTo>
                      <a:pt x="249875" y="10376"/>
                    </a:lnTo>
                    <a:lnTo>
                      <a:pt x="268298" y="23346"/>
                    </a:lnTo>
                    <a:lnTo>
                      <a:pt x="285450" y="41504"/>
                    </a:lnTo>
                    <a:lnTo>
                      <a:pt x="292968" y="30387"/>
                    </a:lnTo>
                    <a:lnTo>
                      <a:pt x="301968" y="22446"/>
                    </a:lnTo>
                    <a:lnTo>
                      <a:pt x="312450" y="17681"/>
                    </a:lnTo>
                    <a:lnTo>
                      <a:pt x="324414" y="16093"/>
                    </a:lnTo>
                    <a:lnTo>
                      <a:pt x="331755" y="16093"/>
                    </a:lnTo>
                    <a:lnTo>
                      <a:pt x="338249" y="18352"/>
                    </a:lnTo>
                    <a:lnTo>
                      <a:pt x="343896" y="22869"/>
                    </a:lnTo>
                    <a:lnTo>
                      <a:pt x="349543" y="27387"/>
                    </a:lnTo>
                    <a:lnTo>
                      <a:pt x="352366" y="33034"/>
                    </a:lnTo>
                    <a:lnTo>
                      <a:pt x="352366" y="39810"/>
                    </a:lnTo>
                    <a:lnTo>
                      <a:pt x="350407" y="52410"/>
                    </a:lnTo>
                    <a:lnTo>
                      <a:pt x="344531" y="79197"/>
                    </a:lnTo>
                    <a:lnTo>
                      <a:pt x="334737" y="120173"/>
                    </a:lnTo>
                    <a:lnTo>
                      <a:pt x="321026" y="175336"/>
                    </a:lnTo>
                    <a:lnTo>
                      <a:pt x="307261" y="230817"/>
                    </a:lnTo>
                    <a:lnTo>
                      <a:pt x="297309" y="272745"/>
                    </a:lnTo>
                    <a:lnTo>
                      <a:pt x="291168" y="301121"/>
                    </a:lnTo>
                    <a:lnTo>
                      <a:pt x="288839" y="315944"/>
                    </a:lnTo>
                    <a:lnTo>
                      <a:pt x="289209" y="325632"/>
                    </a:lnTo>
                    <a:lnTo>
                      <a:pt x="312556" y="351519"/>
                    </a:lnTo>
                    <a:lnTo>
                      <a:pt x="317638" y="350954"/>
                    </a:lnTo>
                    <a:lnTo>
                      <a:pt x="347072" y="315097"/>
                    </a:lnTo>
                    <a:lnTo>
                      <a:pt x="364225" y="262580"/>
                    </a:lnTo>
                    <a:lnTo>
                      <a:pt x="367613" y="251287"/>
                    </a:lnTo>
                    <a:lnTo>
                      <a:pt x="370436" y="245358"/>
                    </a:lnTo>
                    <a:lnTo>
                      <a:pt x="372695" y="244793"/>
                    </a:lnTo>
                    <a:lnTo>
                      <a:pt x="373824" y="244228"/>
                    </a:lnTo>
                    <a:lnTo>
                      <a:pt x="376648" y="243946"/>
                    </a:lnTo>
                    <a:lnTo>
                      <a:pt x="381165" y="243946"/>
                    </a:lnTo>
                    <a:lnTo>
                      <a:pt x="384554" y="243946"/>
                    </a:lnTo>
                    <a:lnTo>
                      <a:pt x="395283" y="243946"/>
                    </a:lnTo>
                    <a:lnTo>
                      <a:pt x="400647" y="246487"/>
                    </a:lnTo>
                    <a:lnTo>
                      <a:pt x="400647" y="251569"/>
                    </a:lnTo>
                    <a:lnTo>
                      <a:pt x="400647" y="254957"/>
                    </a:lnTo>
                    <a:lnTo>
                      <a:pt x="390059" y="294768"/>
                    </a:lnTo>
                    <a:lnTo>
                      <a:pt x="373013" y="333308"/>
                    </a:lnTo>
                    <a:lnTo>
                      <a:pt x="346543" y="367772"/>
                    </a:lnTo>
                    <a:lnTo>
                      <a:pt x="313968" y="382012"/>
                    </a:lnTo>
                    <a:lnTo>
                      <a:pt x="304932" y="382012"/>
                    </a:lnTo>
                    <a:lnTo>
                      <a:pt x="266974" y="374866"/>
                    </a:lnTo>
                    <a:lnTo>
                      <a:pt x="235052" y="349772"/>
                    </a:lnTo>
                    <a:lnTo>
                      <a:pt x="226158" y="330343"/>
                    </a:lnTo>
                    <a:lnTo>
                      <a:pt x="225593" y="329779"/>
                    </a:lnTo>
                    <a:lnTo>
                      <a:pt x="224464" y="330061"/>
                    </a:lnTo>
                    <a:lnTo>
                      <a:pt x="222770" y="331190"/>
                    </a:lnTo>
                    <a:lnTo>
                      <a:pt x="221641" y="332320"/>
                    </a:lnTo>
                    <a:lnTo>
                      <a:pt x="220511" y="333449"/>
                    </a:lnTo>
                    <a:lnTo>
                      <a:pt x="168983" y="370154"/>
                    </a:lnTo>
                    <a:lnTo>
                      <a:pt x="117737" y="382012"/>
                    </a:lnTo>
                    <a:lnTo>
                      <a:pt x="95132" y="379895"/>
                    </a:lnTo>
                    <a:lnTo>
                      <a:pt x="54051" y="362954"/>
                    </a:lnTo>
                    <a:lnTo>
                      <a:pt x="20011" y="328702"/>
                    </a:lnTo>
                    <a:lnTo>
                      <a:pt x="2223" y="274915"/>
                    </a:lnTo>
                    <a:lnTo>
                      <a:pt x="0" y="240558"/>
                    </a:lnTo>
                    <a:close/>
                  </a:path>
                  <a:path w="400685" h="382270">
                    <a:moveTo>
                      <a:pt x="269357" y="95714"/>
                    </a:moveTo>
                    <a:lnTo>
                      <a:pt x="269357" y="92326"/>
                    </a:lnTo>
                    <a:lnTo>
                      <a:pt x="267945" y="86115"/>
                    </a:lnTo>
                    <a:lnTo>
                      <a:pt x="245640" y="47433"/>
                    </a:lnTo>
                    <a:lnTo>
                      <a:pt x="206676" y="30493"/>
                    </a:lnTo>
                    <a:lnTo>
                      <a:pt x="192012" y="32134"/>
                    </a:lnTo>
                    <a:lnTo>
                      <a:pt x="149925" y="56751"/>
                    </a:lnTo>
                    <a:lnTo>
                      <a:pt x="125784" y="87033"/>
                    </a:lnTo>
                    <a:lnTo>
                      <a:pt x="107573" y="125361"/>
                    </a:lnTo>
                    <a:lnTo>
                      <a:pt x="86609" y="193547"/>
                    </a:lnTo>
                    <a:lnTo>
                      <a:pt x="72845" y="264275"/>
                    </a:lnTo>
                    <a:lnTo>
                      <a:pt x="72845" y="265969"/>
                    </a:lnTo>
                    <a:lnTo>
                      <a:pt x="72845" y="269075"/>
                    </a:lnTo>
                    <a:lnTo>
                      <a:pt x="72845" y="273592"/>
                    </a:lnTo>
                    <a:lnTo>
                      <a:pt x="72845" y="278109"/>
                    </a:lnTo>
                    <a:lnTo>
                      <a:pt x="72562" y="281497"/>
                    </a:lnTo>
                    <a:lnTo>
                      <a:pt x="80574" y="327590"/>
                    </a:lnTo>
                    <a:lnTo>
                      <a:pt x="113449" y="350249"/>
                    </a:lnTo>
                    <a:lnTo>
                      <a:pt x="123667" y="351519"/>
                    </a:lnTo>
                    <a:lnTo>
                      <a:pt x="139707" y="349772"/>
                    </a:lnTo>
                    <a:lnTo>
                      <a:pt x="187194" y="323567"/>
                    </a:lnTo>
                    <a:lnTo>
                      <a:pt x="219911" y="288786"/>
                    </a:lnTo>
                    <a:lnTo>
                      <a:pt x="237963" y="228117"/>
                    </a:lnTo>
                    <a:lnTo>
                      <a:pt x="247334" y="189735"/>
                    </a:lnTo>
                    <a:lnTo>
                      <a:pt x="256651" y="151142"/>
                    </a:lnTo>
                    <a:lnTo>
                      <a:pt x="267663" y="104132"/>
                    </a:lnTo>
                    <a:lnTo>
                      <a:pt x="269357" y="95714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7" name="object 17"/>
            <p:cNvGrpSpPr/>
            <p:nvPr/>
          </p:nvGrpSpPr>
          <p:grpSpPr>
            <a:xfrm>
              <a:off x="3556541" y="3716252"/>
              <a:ext cx="565150" cy="199390"/>
              <a:chOff x="3556541" y="3716252"/>
              <a:chExt cx="565150" cy="199390"/>
            </a:xfrm>
          </p:grpSpPr>
          <p:sp>
            <p:nvSpPr>
              <p:cNvPr id="18" name="object 18"/>
              <p:cNvSpPr/>
              <p:nvPr/>
            </p:nvSpPr>
            <p:spPr>
              <a:xfrm>
                <a:off x="3556965" y="3716680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4">
                    <a:moveTo>
                      <a:pt x="551421" y="0"/>
                    </a:moveTo>
                    <a:lnTo>
                      <a:pt x="11861" y="0"/>
                    </a:lnTo>
                    <a:lnTo>
                      <a:pt x="3949" y="3949"/>
                    </a:lnTo>
                    <a:lnTo>
                      <a:pt x="0" y="9601"/>
                    </a:lnTo>
                    <a:lnTo>
                      <a:pt x="0" y="25412"/>
                    </a:lnTo>
                    <a:lnTo>
                      <a:pt x="4521" y="31064"/>
                    </a:lnTo>
                    <a:lnTo>
                      <a:pt x="13550" y="33883"/>
                    </a:lnTo>
                    <a:lnTo>
                      <a:pt x="282905" y="33883"/>
                    </a:lnTo>
                    <a:lnTo>
                      <a:pt x="552272" y="33032"/>
                    </a:lnTo>
                    <a:lnTo>
                      <a:pt x="560171" y="28511"/>
                    </a:lnTo>
                    <a:lnTo>
                      <a:pt x="564121" y="23152"/>
                    </a:lnTo>
                    <a:lnTo>
                      <a:pt x="564121" y="10160"/>
                    </a:lnTo>
                    <a:lnTo>
                      <a:pt x="559892" y="4521"/>
                    </a:lnTo>
                    <a:lnTo>
                      <a:pt x="551421" y="0"/>
                    </a:lnTo>
                    <a:close/>
                  </a:path>
                  <a:path w="564514" h="198754">
                    <a:moveTo>
                      <a:pt x="552272" y="164325"/>
                    </a:moveTo>
                    <a:lnTo>
                      <a:pt x="13550" y="164325"/>
                    </a:lnTo>
                    <a:lnTo>
                      <a:pt x="4521" y="167144"/>
                    </a:lnTo>
                    <a:lnTo>
                      <a:pt x="0" y="172796"/>
                    </a:lnTo>
                    <a:lnTo>
                      <a:pt x="0" y="188607"/>
                    </a:lnTo>
                    <a:lnTo>
                      <a:pt x="3949" y="194259"/>
                    </a:lnTo>
                    <a:lnTo>
                      <a:pt x="11861" y="198208"/>
                    </a:lnTo>
                    <a:lnTo>
                      <a:pt x="551421" y="198208"/>
                    </a:lnTo>
                    <a:lnTo>
                      <a:pt x="559892" y="194259"/>
                    </a:lnTo>
                    <a:lnTo>
                      <a:pt x="564121" y="188607"/>
                    </a:lnTo>
                    <a:lnTo>
                      <a:pt x="564121" y="175615"/>
                    </a:lnTo>
                    <a:lnTo>
                      <a:pt x="560171" y="169976"/>
                    </a:lnTo>
                    <a:lnTo>
                      <a:pt x="552272" y="16432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3556964" y="3716676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4">
                    <a:moveTo>
                      <a:pt x="0" y="16940"/>
                    </a:moveTo>
                    <a:lnTo>
                      <a:pt x="0" y="9599"/>
                    </a:lnTo>
                    <a:lnTo>
                      <a:pt x="3952" y="3953"/>
                    </a:lnTo>
                    <a:lnTo>
                      <a:pt x="11858" y="0"/>
                    </a:lnTo>
                    <a:lnTo>
                      <a:pt x="551420" y="0"/>
                    </a:lnTo>
                    <a:lnTo>
                      <a:pt x="559890" y="4517"/>
                    </a:lnTo>
                    <a:lnTo>
                      <a:pt x="564125" y="10164"/>
                    </a:lnTo>
                    <a:lnTo>
                      <a:pt x="564125" y="16940"/>
                    </a:lnTo>
                    <a:lnTo>
                      <a:pt x="564125" y="23152"/>
                    </a:lnTo>
                    <a:lnTo>
                      <a:pt x="560172" y="28517"/>
                    </a:lnTo>
                    <a:lnTo>
                      <a:pt x="552267" y="33034"/>
                    </a:lnTo>
                    <a:lnTo>
                      <a:pt x="282909" y="33881"/>
                    </a:lnTo>
                    <a:lnTo>
                      <a:pt x="13552" y="33881"/>
                    </a:lnTo>
                    <a:lnTo>
                      <a:pt x="4517" y="31058"/>
                    </a:lnTo>
                    <a:lnTo>
                      <a:pt x="0" y="25411"/>
                    </a:lnTo>
                    <a:lnTo>
                      <a:pt x="0" y="16940"/>
                    </a:lnTo>
                    <a:close/>
                  </a:path>
                  <a:path w="564514" h="198754">
                    <a:moveTo>
                      <a:pt x="0" y="181265"/>
                    </a:moveTo>
                    <a:lnTo>
                      <a:pt x="0" y="172795"/>
                    </a:lnTo>
                    <a:lnTo>
                      <a:pt x="4517" y="167148"/>
                    </a:lnTo>
                    <a:lnTo>
                      <a:pt x="13552" y="164324"/>
                    </a:lnTo>
                    <a:lnTo>
                      <a:pt x="552267" y="164324"/>
                    </a:lnTo>
                    <a:lnTo>
                      <a:pt x="560172" y="169972"/>
                    </a:lnTo>
                    <a:lnTo>
                      <a:pt x="564125" y="175618"/>
                    </a:lnTo>
                    <a:lnTo>
                      <a:pt x="564125" y="181265"/>
                    </a:lnTo>
                    <a:lnTo>
                      <a:pt x="564125" y="188606"/>
                    </a:lnTo>
                    <a:lnTo>
                      <a:pt x="559890" y="194253"/>
                    </a:lnTo>
                    <a:lnTo>
                      <a:pt x="551420" y="198206"/>
                    </a:lnTo>
                    <a:lnTo>
                      <a:pt x="11858" y="198206"/>
                    </a:lnTo>
                    <a:lnTo>
                      <a:pt x="3952" y="194253"/>
                    </a:lnTo>
                    <a:lnTo>
                      <a:pt x="0" y="188606"/>
                    </a:lnTo>
                    <a:lnTo>
                      <a:pt x="0" y="181265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4567" y="3441398"/>
              <a:ext cx="1350171" cy="848299"/>
            </a:xfrm>
            <a:prstGeom prst="rect">
              <a:avLst/>
            </a:prstGeom>
          </p:spPr>
        </p:pic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C49CD72C-BAA1-ECB0-8AFD-EC3E404DE6C4}"/>
              </a:ext>
            </a:extLst>
          </p:cNvPr>
          <p:cNvGrpSpPr/>
          <p:nvPr/>
        </p:nvGrpSpPr>
        <p:grpSpPr>
          <a:xfrm>
            <a:off x="800100" y="5130800"/>
            <a:ext cx="4907915" cy="817880"/>
            <a:chOff x="800100" y="5130800"/>
            <a:chExt cx="4907915" cy="817880"/>
          </a:xfrm>
        </p:grpSpPr>
        <p:grpSp>
          <p:nvGrpSpPr>
            <p:cNvPr id="21" name="object 21"/>
            <p:cNvGrpSpPr/>
            <p:nvPr/>
          </p:nvGrpSpPr>
          <p:grpSpPr>
            <a:xfrm>
              <a:off x="1531469" y="5576385"/>
              <a:ext cx="517525" cy="34925"/>
              <a:chOff x="1531469" y="5576385"/>
              <a:chExt cx="517525" cy="34925"/>
            </a:xfrm>
          </p:grpSpPr>
          <p:sp>
            <p:nvSpPr>
              <p:cNvPr id="22" name="object 22"/>
              <p:cNvSpPr/>
              <p:nvPr/>
            </p:nvSpPr>
            <p:spPr>
              <a:xfrm>
                <a:off x="1531886" y="5576811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503720" y="0"/>
                    </a:moveTo>
                    <a:lnTo>
                      <a:pt x="11849" y="0"/>
                    </a:lnTo>
                    <a:lnTo>
                      <a:pt x="3949" y="3949"/>
                    </a:lnTo>
                    <a:lnTo>
                      <a:pt x="0" y="9588"/>
                    </a:lnTo>
                    <a:lnTo>
                      <a:pt x="0" y="24269"/>
                    </a:lnTo>
                    <a:lnTo>
                      <a:pt x="3949" y="29908"/>
                    </a:lnTo>
                    <a:lnTo>
                      <a:pt x="11849" y="33858"/>
                    </a:lnTo>
                    <a:lnTo>
                      <a:pt x="503720" y="33858"/>
                    </a:lnTo>
                    <a:lnTo>
                      <a:pt x="512178" y="29349"/>
                    </a:lnTo>
                    <a:lnTo>
                      <a:pt x="516420" y="23698"/>
                    </a:lnTo>
                    <a:lnTo>
                      <a:pt x="516420" y="10159"/>
                    </a:lnTo>
                    <a:lnTo>
                      <a:pt x="512178" y="4508"/>
                    </a:lnTo>
                    <a:lnTo>
                      <a:pt x="50372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1531892" y="5576808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0" y="27937"/>
                    </a:moveTo>
                    <a:lnTo>
                      <a:pt x="0" y="24268"/>
                    </a:lnTo>
                    <a:lnTo>
                      <a:pt x="0" y="16931"/>
                    </a:lnTo>
                    <a:lnTo>
                      <a:pt x="0" y="9594"/>
                    </a:lnTo>
                    <a:lnTo>
                      <a:pt x="3950" y="3950"/>
                    </a:lnTo>
                    <a:lnTo>
                      <a:pt x="11852" y="0"/>
                    </a:lnTo>
                    <a:lnTo>
                      <a:pt x="503716" y="0"/>
                    </a:lnTo>
                    <a:lnTo>
                      <a:pt x="512182" y="4514"/>
                    </a:lnTo>
                    <a:lnTo>
                      <a:pt x="516415" y="10158"/>
                    </a:lnTo>
                    <a:lnTo>
                      <a:pt x="516415" y="16931"/>
                    </a:lnTo>
                    <a:lnTo>
                      <a:pt x="516415" y="23704"/>
                    </a:lnTo>
                    <a:lnTo>
                      <a:pt x="512182" y="29348"/>
                    </a:lnTo>
                    <a:lnTo>
                      <a:pt x="503716" y="33863"/>
                    </a:lnTo>
                    <a:lnTo>
                      <a:pt x="11852" y="33863"/>
                    </a:lnTo>
                    <a:lnTo>
                      <a:pt x="3950" y="29912"/>
                    </a:lnTo>
                    <a:lnTo>
                      <a:pt x="0" y="24268"/>
                    </a:lnTo>
                    <a:lnTo>
                      <a:pt x="0" y="16931"/>
                    </a:lnTo>
                    <a:lnTo>
                      <a:pt x="0" y="27937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4" name="object 24"/>
            <p:cNvGrpSpPr/>
            <p:nvPr/>
          </p:nvGrpSpPr>
          <p:grpSpPr>
            <a:xfrm>
              <a:off x="2146928" y="5431620"/>
              <a:ext cx="401320" cy="382905"/>
              <a:chOff x="2146928" y="5431620"/>
              <a:chExt cx="401320" cy="382905"/>
            </a:xfrm>
          </p:grpSpPr>
          <p:sp>
            <p:nvSpPr>
              <p:cNvPr id="25" name="object 25"/>
              <p:cNvSpPr/>
              <p:nvPr/>
            </p:nvSpPr>
            <p:spPr>
              <a:xfrm>
                <a:off x="2147354" y="5432044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5" h="382270">
                    <a:moveTo>
                      <a:pt x="209105" y="0"/>
                    </a:moveTo>
                    <a:lnTo>
                      <a:pt x="169896" y="5183"/>
                    </a:lnTo>
                    <a:lnTo>
                      <a:pt x="132697" y="19894"/>
                    </a:lnTo>
                    <a:lnTo>
                      <a:pt x="97511" y="44130"/>
                    </a:lnTo>
                    <a:lnTo>
                      <a:pt x="64338" y="77889"/>
                    </a:lnTo>
                    <a:lnTo>
                      <a:pt x="36186" y="116936"/>
                    </a:lnTo>
                    <a:lnTo>
                      <a:pt x="16081" y="157041"/>
                    </a:lnTo>
                    <a:lnTo>
                      <a:pt x="4019" y="198204"/>
                    </a:lnTo>
                    <a:lnTo>
                      <a:pt x="0" y="240423"/>
                    </a:lnTo>
                    <a:lnTo>
                      <a:pt x="2081" y="272599"/>
                    </a:lnTo>
                    <a:lnTo>
                      <a:pt x="2126" y="273286"/>
                    </a:lnTo>
                    <a:lnTo>
                      <a:pt x="2221" y="274768"/>
                    </a:lnTo>
                    <a:lnTo>
                      <a:pt x="20000" y="328527"/>
                    </a:lnTo>
                    <a:lnTo>
                      <a:pt x="54022" y="362760"/>
                    </a:lnTo>
                    <a:lnTo>
                      <a:pt x="95079" y="379695"/>
                    </a:lnTo>
                    <a:lnTo>
                      <a:pt x="117678" y="381812"/>
                    </a:lnTo>
                    <a:lnTo>
                      <a:pt x="143388" y="378848"/>
                    </a:lnTo>
                    <a:lnTo>
                      <a:pt x="168890" y="369957"/>
                    </a:lnTo>
                    <a:lnTo>
                      <a:pt x="194184" y="355141"/>
                    </a:lnTo>
                    <a:lnTo>
                      <a:pt x="198790" y="351332"/>
                    </a:lnTo>
                    <a:lnTo>
                      <a:pt x="123596" y="351332"/>
                    </a:lnTo>
                    <a:lnTo>
                      <a:pt x="113385" y="350058"/>
                    </a:lnTo>
                    <a:lnTo>
                      <a:pt x="80530" y="327412"/>
                    </a:lnTo>
                    <a:lnTo>
                      <a:pt x="71969" y="283817"/>
                    </a:lnTo>
                    <a:lnTo>
                      <a:pt x="71958" y="283603"/>
                    </a:lnTo>
                    <a:lnTo>
                      <a:pt x="72517" y="281343"/>
                    </a:lnTo>
                    <a:lnTo>
                      <a:pt x="72809" y="277964"/>
                    </a:lnTo>
                    <a:lnTo>
                      <a:pt x="72809" y="264134"/>
                    </a:lnTo>
                    <a:lnTo>
                      <a:pt x="78786" y="228468"/>
                    </a:lnTo>
                    <a:lnTo>
                      <a:pt x="96140" y="159050"/>
                    </a:lnTo>
                    <a:lnTo>
                      <a:pt x="115876" y="105138"/>
                    </a:lnTo>
                    <a:lnTo>
                      <a:pt x="137037" y="70848"/>
                    </a:lnTo>
                    <a:lnTo>
                      <a:pt x="177568" y="37036"/>
                    </a:lnTo>
                    <a:lnTo>
                      <a:pt x="206565" y="30479"/>
                    </a:lnTo>
                    <a:lnTo>
                      <a:pt x="274902" y="30479"/>
                    </a:lnTo>
                    <a:lnTo>
                      <a:pt x="268150" y="23333"/>
                    </a:lnTo>
                    <a:lnTo>
                      <a:pt x="249737" y="10371"/>
                    </a:lnTo>
                    <a:lnTo>
                      <a:pt x="230055" y="2592"/>
                    </a:lnTo>
                    <a:lnTo>
                      <a:pt x="209105" y="0"/>
                    </a:lnTo>
                    <a:close/>
                  </a:path>
                  <a:path w="400685" h="382270">
                    <a:moveTo>
                      <a:pt x="289636" y="329603"/>
                    </a:moveTo>
                    <a:lnTo>
                      <a:pt x="225475" y="329603"/>
                    </a:lnTo>
                    <a:lnTo>
                      <a:pt x="226034" y="330161"/>
                    </a:lnTo>
                    <a:lnTo>
                      <a:pt x="231114" y="342861"/>
                    </a:lnTo>
                    <a:lnTo>
                      <a:pt x="266830" y="374665"/>
                    </a:lnTo>
                    <a:lnTo>
                      <a:pt x="304761" y="381812"/>
                    </a:lnTo>
                    <a:lnTo>
                      <a:pt x="313791" y="381812"/>
                    </a:lnTo>
                    <a:lnTo>
                      <a:pt x="352170" y="362330"/>
                    </a:lnTo>
                    <a:lnTo>
                      <a:pt x="361355" y="351332"/>
                    </a:lnTo>
                    <a:lnTo>
                      <a:pt x="312381" y="351332"/>
                    </a:lnTo>
                    <a:lnTo>
                      <a:pt x="304482" y="350761"/>
                    </a:lnTo>
                    <a:lnTo>
                      <a:pt x="289714" y="330161"/>
                    </a:lnTo>
                    <a:lnTo>
                      <a:pt x="289636" y="329603"/>
                    </a:lnTo>
                    <a:close/>
                  </a:path>
                  <a:path w="400685" h="382270">
                    <a:moveTo>
                      <a:pt x="274902" y="30479"/>
                    </a:moveTo>
                    <a:lnTo>
                      <a:pt x="206565" y="30479"/>
                    </a:lnTo>
                    <a:lnTo>
                      <a:pt x="217885" y="31851"/>
                    </a:lnTo>
                    <a:lnTo>
                      <a:pt x="228149" y="35129"/>
                    </a:lnTo>
                    <a:lnTo>
                      <a:pt x="257990" y="62857"/>
                    </a:lnTo>
                    <a:lnTo>
                      <a:pt x="269214" y="92278"/>
                    </a:lnTo>
                    <a:lnTo>
                      <a:pt x="269214" y="95656"/>
                    </a:lnTo>
                    <a:lnTo>
                      <a:pt x="256505" y="151059"/>
                    </a:lnTo>
                    <a:lnTo>
                      <a:pt x="247192" y="189636"/>
                    </a:lnTo>
                    <a:lnTo>
                      <a:pt x="237834" y="227995"/>
                    </a:lnTo>
                    <a:lnTo>
                      <a:pt x="226409" y="273286"/>
                    </a:lnTo>
                    <a:lnTo>
                      <a:pt x="201169" y="310214"/>
                    </a:lnTo>
                    <a:lnTo>
                      <a:pt x="171377" y="335612"/>
                    </a:lnTo>
                    <a:lnTo>
                      <a:pt x="123596" y="351332"/>
                    </a:lnTo>
                    <a:lnTo>
                      <a:pt x="198790" y="351332"/>
                    </a:lnTo>
                    <a:lnTo>
                      <a:pt x="219265" y="334403"/>
                    </a:lnTo>
                    <a:lnTo>
                      <a:pt x="222643" y="331012"/>
                    </a:lnTo>
                    <a:lnTo>
                      <a:pt x="224345" y="329882"/>
                    </a:lnTo>
                    <a:lnTo>
                      <a:pt x="225475" y="329603"/>
                    </a:lnTo>
                    <a:lnTo>
                      <a:pt x="289636" y="329603"/>
                    </a:lnTo>
                    <a:lnTo>
                      <a:pt x="289052" y="325455"/>
                    </a:lnTo>
                    <a:lnTo>
                      <a:pt x="297148" y="272599"/>
                    </a:lnTo>
                    <a:lnTo>
                      <a:pt x="307096" y="230694"/>
                    </a:lnTo>
                    <a:lnTo>
                      <a:pt x="334554" y="120111"/>
                    </a:lnTo>
                    <a:lnTo>
                      <a:pt x="344341" y="79157"/>
                    </a:lnTo>
                    <a:lnTo>
                      <a:pt x="350213" y="52383"/>
                    </a:lnTo>
                    <a:lnTo>
                      <a:pt x="351908" y="41478"/>
                    </a:lnTo>
                    <a:lnTo>
                      <a:pt x="285292" y="41478"/>
                    </a:lnTo>
                    <a:lnTo>
                      <a:pt x="274902" y="30479"/>
                    </a:lnTo>
                    <a:close/>
                  </a:path>
                  <a:path w="400685" h="382270">
                    <a:moveTo>
                      <a:pt x="395071" y="243814"/>
                    </a:moveTo>
                    <a:lnTo>
                      <a:pt x="376440" y="243814"/>
                    </a:lnTo>
                    <a:lnTo>
                      <a:pt x="373621" y="244093"/>
                    </a:lnTo>
                    <a:lnTo>
                      <a:pt x="372491" y="244665"/>
                    </a:lnTo>
                    <a:lnTo>
                      <a:pt x="370230" y="245224"/>
                    </a:lnTo>
                    <a:lnTo>
                      <a:pt x="367411" y="251155"/>
                    </a:lnTo>
                    <a:lnTo>
                      <a:pt x="364032" y="262432"/>
                    </a:lnTo>
                    <a:lnTo>
                      <a:pt x="355512" y="291643"/>
                    </a:lnTo>
                    <a:lnTo>
                      <a:pt x="346886" y="314926"/>
                    </a:lnTo>
                    <a:lnTo>
                      <a:pt x="323113" y="348221"/>
                    </a:lnTo>
                    <a:lnTo>
                      <a:pt x="312381" y="351332"/>
                    </a:lnTo>
                    <a:lnTo>
                      <a:pt x="361355" y="351332"/>
                    </a:lnTo>
                    <a:lnTo>
                      <a:pt x="385082" y="306671"/>
                    </a:lnTo>
                    <a:lnTo>
                      <a:pt x="399021" y="262432"/>
                    </a:lnTo>
                    <a:lnTo>
                      <a:pt x="400431" y="254825"/>
                    </a:lnTo>
                    <a:lnTo>
                      <a:pt x="400431" y="246354"/>
                    </a:lnTo>
                    <a:lnTo>
                      <a:pt x="395071" y="243814"/>
                    </a:lnTo>
                    <a:close/>
                  </a:path>
                  <a:path w="400685" h="382270">
                    <a:moveTo>
                      <a:pt x="331571" y="16078"/>
                    </a:moveTo>
                    <a:lnTo>
                      <a:pt x="324243" y="16078"/>
                    </a:lnTo>
                    <a:lnTo>
                      <a:pt x="312280" y="17666"/>
                    </a:lnTo>
                    <a:lnTo>
                      <a:pt x="301801" y="22429"/>
                    </a:lnTo>
                    <a:lnTo>
                      <a:pt x="296204" y="27368"/>
                    </a:lnTo>
                    <a:lnTo>
                      <a:pt x="292729" y="30479"/>
                    </a:lnTo>
                    <a:lnTo>
                      <a:pt x="285292" y="41478"/>
                    </a:lnTo>
                    <a:lnTo>
                      <a:pt x="351908" y="41478"/>
                    </a:lnTo>
                    <a:lnTo>
                      <a:pt x="352089" y="40315"/>
                    </a:lnTo>
                    <a:lnTo>
                      <a:pt x="352170" y="33019"/>
                    </a:lnTo>
                    <a:lnTo>
                      <a:pt x="349351" y="27368"/>
                    </a:lnTo>
                    <a:lnTo>
                      <a:pt x="338061" y="18338"/>
                    </a:lnTo>
                    <a:lnTo>
                      <a:pt x="331571" y="1607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2147351" y="5432043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5" h="382270">
                    <a:moveTo>
                      <a:pt x="0" y="240429"/>
                    </a:moveTo>
                    <a:lnTo>
                      <a:pt x="4021" y="198206"/>
                    </a:lnTo>
                    <a:lnTo>
                      <a:pt x="16085" y="157041"/>
                    </a:lnTo>
                    <a:lnTo>
                      <a:pt x="36191" y="116934"/>
                    </a:lnTo>
                    <a:lnTo>
                      <a:pt x="64340" y="77885"/>
                    </a:lnTo>
                    <a:lnTo>
                      <a:pt x="97515" y="44128"/>
                    </a:lnTo>
                    <a:lnTo>
                      <a:pt x="132701" y="19894"/>
                    </a:lnTo>
                    <a:lnTo>
                      <a:pt x="169898" y="5185"/>
                    </a:lnTo>
                    <a:lnTo>
                      <a:pt x="209105" y="0"/>
                    </a:lnTo>
                    <a:lnTo>
                      <a:pt x="230058" y="2592"/>
                    </a:lnTo>
                    <a:lnTo>
                      <a:pt x="249741" y="10370"/>
                    </a:lnTo>
                    <a:lnTo>
                      <a:pt x="268154" y="23333"/>
                    </a:lnTo>
                    <a:lnTo>
                      <a:pt x="285298" y="41482"/>
                    </a:lnTo>
                    <a:lnTo>
                      <a:pt x="292811" y="30371"/>
                    </a:lnTo>
                    <a:lnTo>
                      <a:pt x="301806" y="22434"/>
                    </a:lnTo>
                    <a:lnTo>
                      <a:pt x="312282" y="17672"/>
                    </a:lnTo>
                    <a:lnTo>
                      <a:pt x="324240" y="16085"/>
                    </a:lnTo>
                    <a:lnTo>
                      <a:pt x="331578" y="16085"/>
                    </a:lnTo>
                    <a:lnTo>
                      <a:pt x="338068" y="18342"/>
                    </a:lnTo>
                    <a:lnTo>
                      <a:pt x="343712" y="22857"/>
                    </a:lnTo>
                    <a:lnTo>
                      <a:pt x="349356" y="27372"/>
                    </a:lnTo>
                    <a:lnTo>
                      <a:pt x="352178" y="33016"/>
                    </a:lnTo>
                    <a:lnTo>
                      <a:pt x="352178" y="39789"/>
                    </a:lnTo>
                    <a:lnTo>
                      <a:pt x="350220" y="52382"/>
                    </a:lnTo>
                    <a:lnTo>
                      <a:pt x="344347" y="79155"/>
                    </a:lnTo>
                    <a:lnTo>
                      <a:pt x="334558" y="120108"/>
                    </a:lnTo>
                    <a:lnTo>
                      <a:pt x="320854" y="175242"/>
                    </a:lnTo>
                    <a:lnTo>
                      <a:pt x="307097" y="230693"/>
                    </a:lnTo>
                    <a:lnTo>
                      <a:pt x="297150" y="272599"/>
                    </a:lnTo>
                    <a:lnTo>
                      <a:pt x="291012" y="300959"/>
                    </a:lnTo>
                    <a:lnTo>
                      <a:pt x="288684" y="315775"/>
                    </a:lnTo>
                    <a:lnTo>
                      <a:pt x="289054" y="325457"/>
                    </a:lnTo>
                    <a:lnTo>
                      <a:pt x="312388" y="351331"/>
                    </a:lnTo>
                    <a:lnTo>
                      <a:pt x="317468" y="350767"/>
                    </a:lnTo>
                    <a:lnTo>
                      <a:pt x="346887" y="314928"/>
                    </a:lnTo>
                    <a:lnTo>
                      <a:pt x="364030" y="262440"/>
                    </a:lnTo>
                    <a:lnTo>
                      <a:pt x="367416" y="251152"/>
                    </a:lnTo>
                    <a:lnTo>
                      <a:pt x="370238" y="245226"/>
                    </a:lnTo>
                    <a:lnTo>
                      <a:pt x="372496" y="244662"/>
                    </a:lnTo>
                    <a:lnTo>
                      <a:pt x="373624" y="244097"/>
                    </a:lnTo>
                    <a:lnTo>
                      <a:pt x="376447" y="243815"/>
                    </a:lnTo>
                    <a:lnTo>
                      <a:pt x="380961" y="243815"/>
                    </a:lnTo>
                    <a:lnTo>
                      <a:pt x="384348" y="243815"/>
                    </a:lnTo>
                    <a:lnTo>
                      <a:pt x="395071" y="243815"/>
                    </a:lnTo>
                    <a:lnTo>
                      <a:pt x="400433" y="246355"/>
                    </a:lnTo>
                    <a:lnTo>
                      <a:pt x="400433" y="251434"/>
                    </a:lnTo>
                    <a:lnTo>
                      <a:pt x="400433" y="254821"/>
                    </a:lnTo>
                    <a:lnTo>
                      <a:pt x="389851" y="294610"/>
                    </a:lnTo>
                    <a:lnTo>
                      <a:pt x="372813" y="333130"/>
                    </a:lnTo>
                    <a:lnTo>
                      <a:pt x="346357" y="367575"/>
                    </a:lnTo>
                    <a:lnTo>
                      <a:pt x="313800" y="381808"/>
                    </a:lnTo>
                    <a:lnTo>
                      <a:pt x="304769" y="381808"/>
                    </a:lnTo>
                    <a:lnTo>
                      <a:pt x="266831" y="374665"/>
                    </a:lnTo>
                    <a:lnTo>
                      <a:pt x="234926" y="349585"/>
                    </a:lnTo>
                    <a:lnTo>
                      <a:pt x="226037" y="330166"/>
                    </a:lnTo>
                    <a:lnTo>
                      <a:pt x="225472" y="329602"/>
                    </a:lnTo>
                    <a:lnTo>
                      <a:pt x="224344" y="329884"/>
                    </a:lnTo>
                    <a:lnTo>
                      <a:pt x="222651" y="331013"/>
                    </a:lnTo>
                    <a:lnTo>
                      <a:pt x="221522" y="332142"/>
                    </a:lnTo>
                    <a:lnTo>
                      <a:pt x="220393" y="333271"/>
                    </a:lnTo>
                    <a:lnTo>
                      <a:pt x="168893" y="369956"/>
                    </a:lnTo>
                    <a:lnTo>
                      <a:pt x="117674" y="381808"/>
                    </a:lnTo>
                    <a:lnTo>
                      <a:pt x="95081" y="379692"/>
                    </a:lnTo>
                    <a:lnTo>
                      <a:pt x="54022" y="362760"/>
                    </a:lnTo>
                    <a:lnTo>
                      <a:pt x="20000" y="328526"/>
                    </a:lnTo>
                    <a:lnTo>
                      <a:pt x="2222" y="274768"/>
                    </a:lnTo>
                    <a:lnTo>
                      <a:pt x="0" y="240429"/>
                    </a:lnTo>
                    <a:close/>
                  </a:path>
                  <a:path w="400685" h="382270">
                    <a:moveTo>
                      <a:pt x="269213" y="95663"/>
                    </a:moveTo>
                    <a:lnTo>
                      <a:pt x="269213" y="92277"/>
                    </a:lnTo>
                    <a:lnTo>
                      <a:pt x="267801" y="86069"/>
                    </a:lnTo>
                    <a:lnTo>
                      <a:pt x="245508" y="47408"/>
                    </a:lnTo>
                    <a:lnTo>
                      <a:pt x="206566" y="30476"/>
                    </a:lnTo>
                    <a:lnTo>
                      <a:pt x="191909" y="32117"/>
                    </a:lnTo>
                    <a:lnTo>
                      <a:pt x="149845" y="56720"/>
                    </a:lnTo>
                    <a:lnTo>
                      <a:pt x="125717" y="86986"/>
                    </a:lnTo>
                    <a:lnTo>
                      <a:pt x="107515" y="125294"/>
                    </a:lnTo>
                    <a:lnTo>
                      <a:pt x="86563" y="193443"/>
                    </a:lnTo>
                    <a:lnTo>
                      <a:pt x="72806" y="264133"/>
                    </a:lnTo>
                    <a:lnTo>
                      <a:pt x="72806" y="265826"/>
                    </a:lnTo>
                    <a:lnTo>
                      <a:pt x="72806" y="268931"/>
                    </a:lnTo>
                    <a:lnTo>
                      <a:pt x="72806" y="273445"/>
                    </a:lnTo>
                    <a:lnTo>
                      <a:pt x="72806" y="277960"/>
                    </a:lnTo>
                    <a:lnTo>
                      <a:pt x="72524" y="281347"/>
                    </a:lnTo>
                    <a:lnTo>
                      <a:pt x="80531" y="327415"/>
                    </a:lnTo>
                    <a:lnTo>
                      <a:pt x="113388" y="350061"/>
                    </a:lnTo>
                    <a:lnTo>
                      <a:pt x="123600" y="351331"/>
                    </a:lnTo>
                    <a:lnTo>
                      <a:pt x="139632" y="349585"/>
                    </a:lnTo>
                    <a:lnTo>
                      <a:pt x="187094" y="323394"/>
                    </a:lnTo>
                    <a:lnTo>
                      <a:pt x="219793" y="288631"/>
                    </a:lnTo>
                    <a:lnTo>
                      <a:pt x="237836" y="227995"/>
                    </a:lnTo>
                    <a:lnTo>
                      <a:pt x="247201" y="189634"/>
                    </a:lnTo>
                    <a:lnTo>
                      <a:pt x="256514" y="151061"/>
                    </a:lnTo>
                    <a:lnTo>
                      <a:pt x="267519" y="104076"/>
                    </a:lnTo>
                    <a:lnTo>
                      <a:pt x="269213" y="95663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7" name="object 27"/>
            <p:cNvSpPr txBox="1"/>
            <p:nvPr/>
          </p:nvSpPr>
          <p:spPr>
            <a:xfrm>
              <a:off x="800100" y="5130800"/>
              <a:ext cx="4907915" cy="8178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1777364" algn="l"/>
                </a:tabLst>
              </a:pPr>
              <a:r>
                <a:rPr sz="5200" spc="-25" dirty="0">
                  <a:solidFill>
                    <a:srgbClr val="FFFFFF"/>
                  </a:solidFill>
                  <a:latin typeface="Gungsuh"/>
                  <a:cs typeface="Gungsuh"/>
                </a:rPr>
                <a:t>2.</a:t>
              </a:r>
              <a:r>
                <a:rPr sz="5200" dirty="0">
                  <a:solidFill>
                    <a:srgbClr val="FFFFFF"/>
                  </a:solidFill>
                  <a:latin typeface="Gungsuh"/>
                  <a:cs typeface="Gungsuh"/>
                </a:rPr>
                <a:t>	</a:t>
              </a:r>
              <a:r>
                <a:rPr sz="5200" spc="-625" dirty="0">
                  <a:solidFill>
                    <a:srgbClr val="FFFFFF"/>
                  </a:solidFill>
                  <a:latin typeface="Gungsuh"/>
                  <a:cs typeface="Gungsuh"/>
                </a:rPr>
                <a:t>의</a:t>
              </a:r>
              <a:r>
                <a:rPr sz="5200" spc="-250" dirty="0">
                  <a:solidFill>
                    <a:srgbClr val="FFFFFF"/>
                  </a:solidFill>
                  <a:latin typeface="Gungsuh"/>
                  <a:cs typeface="Gungsuh"/>
                </a:rPr>
                <a:t> </a:t>
              </a:r>
              <a:r>
                <a:rPr sz="5200" spc="-645" dirty="0">
                  <a:solidFill>
                    <a:srgbClr val="FFFFFF"/>
                  </a:solidFill>
                  <a:latin typeface="Gungsuh"/>
                  <a:cs typeface="Gungsuh"/>
                </a:rPr>
                <a:t>제곱근은</a:t>
              </a:r>
              <a:endParaRPr sz="5200" dirty="0">
                <a:latin typeface="Gungsuh"/>
                <a:cs typeface="Gungsuh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8A4DC12-56C8-E86D-B089-53057C2358A9}"/>
              </a:ext>
            </a:extLst>
          </p:cNvPr>
          <p:cNvGrpSpPr/>
          <p:nvPr/>
        </p:nvGrpSpPr>
        <p:grpSpPr>
          <a:xfrm>
            <a:off x="5956690" y="5130800"/>
            <a:ext cx="5686085" cy="936897"/>
            <a:chOff x="5956690" y="5130800"/>
            <a:chExt cx="5686085" cy="936897"/>
          </a:xfrm>
        </p:grpSpPr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56690" y="5219398"/>
              <a:ext cx="1350171" cy="848299"/>
            </a:xfrm>
            <a:prstGeom prst="rect">
              <a:avLst/>
            </a:prstGeom>
          </p:spPr>
        </p:pic>
        <p:sp>
          <p:nvSpPr>
            <p:cNvPr id="29" name="object 29"/>
            <p:cNvSpPr txBox="1"/>
            <p:nvPr/>
          </p:nvSpPr>
          <p:spPr>
            <a:xfrm>
              <a:off x="7331202" y="5130800"/>
              <a:ext cx="611505" cy="8178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200" spc="-675" dirty="0">
                  <a:solidFill>
                    <a:srgbClr val="FFFFFF"/>
                  </a:solidFill>
                  <a:latin typeface="Gungsuh"/>
                  <a:cs typeface="Gungsuh"/>
                </a:rPr>
                <a:t>와</a:t>
              </a:r>
              <a:endParaRPr sz="5200">
                <a:latin typeface="Gungsuh"/>
                <a:cs typeface="Gungsuh"/>
              </a:endParaRPr>
            </a:p>
          </p:txBody>
        </p:sp>
        <p:grpSp>
          <p:nvGrpSpPr>
            <p:cNvPr id="30" name="object 30"/>
            <p:cNvGrpSpPr/>
            <p:nvPr/>
          </p:nvGrpSpPr>
          <p:grpSpPr>
            <a:xfrm>
              <a:off x="8201343" y="5576415"/>
              <a:ext cx="518159" cy="34925"/>
              <a:chOff x="8201343" y="5576415"/>
              <a:chExt cx="518159" cy="34925"/>
            </a:xfrm>
          </p:grpSpPr>
          <p:sp>
            <p:nvSpPr>
              <p:cNvPr id="31" name="object 31"/>
              <p:cNvSpPr/>
              <p:nvPr/>
            </p:nvSpPr>
            <p:spPr>
              <a:xfrm>
                <a:off x="8201761" y="5576849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90" h="34289">
                    <a:moveTo>
                      <a:pt x="503986" y="0"/>
                    </a:moveTo>
                    <a:lnTo>
                      <a:pt x="11861" y="0"/>
                    </a:lnTo>
                    <a:lnTo>
                      <a:pt x="3949" y="3949"/>
                    </a:lnTo>
                    <a:lnTo>
                      <a:pt x="0" y="9588"/>
                    </a:lnTo>
                    <a:lnTo>
                      <a:pt x="0" y="24282"/>
                    </a:lnTo>
                    <a:lnTo>
                      <a:pt x="3949" y="29921"/>
                    </a:lnTo>
                    <a:lnTo>
                      <a:pt x="11861" y="33870"/>
                    </a:lnTo>
                    <a:lnTo>
                      <a:pt x="503986" y="33870"/>
                    </a:lnTo>
                    <a:lnTo>
                      <a:pt x="512457" y="29362"/>
                    </a:lnTo>
                    <a:lnTo>
                      <a:pt x="516686" y="23710"/>
                    </a:lnTo>
                    <a:lnTo>
                      <a:pt x="516686" y="10160"/>
                    </a:lnTo>
                    <a:lnTo>
                      <a:pt x="512457" y="4508"/>
                    </a:lnTo>
                    <a:lnTo>
                      <a:pt x="50398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32"/>
              <p:cNvSpPr/>
              <p:nvPr/>
            </p:nvSpPr>
            <p:spPr>
              <a:xfrm>
                <a:off x="8201767" y="5576838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90" h="34289">
                    <a:moveTo>
                      <a:pt x="0" y="27952"/>
                    </a:moveTo>
                    <a:lnTo>
                      <a:pt x="0" y="24281"/>
                    </a:lnTo>
                    <a:lnTo>
                      <a:pt x="0" y="16940"/>
                    </a:lnTo>
                    <a:lnTo>
                      <a:pt x="0" y="9599"/>
                    </a:lnTo>
                    <a:lnTo>
                      <a:pt x="3952" y="3953"/>
                    </a:lnTo>
                    <a:lnTo>
                      <a:pt x="11858" y="0"/>
                    </a:lnTo>
                    <a:lnTo>
                      <a:pt x="503986" y="0"/>
                    </a:lnTo>
                    <a:lnTo>
                      <a:pt x="512456" y="4517"/>
                    </a:lnTo>
                    <a:lnTo>
                      <a:pt x="516691" y="10164"/>
                    </a:lnTo>
                    <a:lnTo>
                      <a:pt x="516691" y="16940"/>
                    </a:lnTo>
                    <a:lnTo>
                      <a:pt x="516691" y="23716"/>
                    </a:lnTo>
                    <a:lnTo>
                      <a:pt x="512456" y="29364"/>
                    </a:lnTo>
                    <a:lnTo>
                      <a:pt x="503986" y="33881"/>
                    </a:lnTo>
                    <a:lnTo>
                      <a:pt x="11858" y="33881"/>
                    </a:lnTo>
                    <a:lnTo>
                      <a:pt x="3952" y="29928"/>
                    </a:lnTo>
                    <a:lnTo>
                      <a:pt x="0" y="24281"/>
                    </a:lnTo>
                    <a:lnTo>
                      <a:pt x="0" y="16940"/>
                    </a:lnTo>
                    <a:lnTo>
                      <a:pt x="0" y="2795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50169" y="5219398"/>
              <a:ext cx="1350171" cy="848299"/>
            </a:xfrm>
            <a:prstGeom prst="rect">
              <a:avLst/>
            </a:prstGeom>
          </p:spPr>
        </p:pic>
        <p:sp>
          <p:nvSpPr>
            <p:cNvPr id="34" name="object 34"/>
            <p:cNvSpPr txBox="1"/>
            <p:nvPr/>
          </p:nvSpPr>
          <p:spPr>
            <a:xfrm>
              <a:off x="10226090" y="5130800"/>
              <a:ext cx="1416685" cy="8178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200" spc="-430" dirty="0">
                  <a:solidFill>
                    <a:srgbClr val="FFFFFF"/>
                  </a:solidFill>
                  <a:latin typeface="Gungsuh"/>
                  <a:cs typeface="Gungsuh"/>
                </a:rPr>
                <a:t>이다.</a:t>
              </a:r>
              <a:endParaRPr sz="5200">
                <a:latin typeface="Gungsuh"/>
                <a:cs typeface="Gungsuh"/>
              </a:endParaRPr>
            </a:p>
          </p:txBody>
        </p:sp>
      </p:grpSp>
      <p:sp>
        <p:nvSpPr>
          <p:cNvPr id="38" name="object 105">
            <a:extLst>
              <a:ext uri="{FF2B5EF4-FFF2-40B4-BE49-F238E27FC236}">
                <a16:creationId xmlns:a16="http://schemas.microsoft.com/office/drawing/2014/main" id="{1AB359F3-313E-BA9F-9AF2-AF447DBFD635}"/>
              </a:ext>
            </a:extLst>
          </p:cNvPr>
          <p:cNvSpPr txBox="1">
            <a:spLocks/>
          </p:cNvSpPr>
          <p:nvPr/>
        </p:nvSpPr>
        <p:spPr>
          <a:xfrm>
            <a:off x="9251341" y="2559018"/>
            <a:ext cx="634478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200" b="0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altLang="ko-KR" spc="-645" dirty="0" err="1">
                <a:solidFill>
                  <a:srgbClr val="FFFF00"/>
                </a:solidFill>
                <a:latin typeface="Gungsuh"/>
                <a:ea typeface="Bagel Fat One" pitchFamily="2" charset="-127"/>
                <a:cs typeface="Gungsuh"/>
              </a:rPr>
              <a:t>i</a:t>
            </a:r>
            <a:r>
              <a:rPr lang="ko-KR" altLang="en-US" spc="-645" dirty="0">
                <a:solidFill>
                  <a:srgbClr val="FFFF00"/>
                </a:solidFill>
                <a:latin typeface="Gungsuh"/>
                <a:ea typeface="Bagel Fat One" pitchFamily="2" charset="-127"/>
                <a:cs typeface="Gungsuh"/>
              </a:rPr>
              <a:t>로 바꿔두면 편하다</a:t>
            </a:r>
            <a:r>
              <a:rPr lang="en-US" altLang="ko-KR" spc="-645" dirty="0">
                <a:solidFill>
                  <a:srgbClr val="FFFF00"/>
                </a:solidFill>
                <a:latin typeface="Gungsuh"/>
                <a:ea typeface="Bagel Fat One" pitchFamily="2" charset="-127"/>
                <a:cs typeface="Gungsuh"/>
              </a:rPr>
              <a:t>.</a:t>
            </a:r>
            <a:endParaRPr lang="ko-KR" altLang="en-US" spc="-645" dirty="0">
              <a:solidFill>
                <a:srgbClr val="FFFF00"/>
              </a:solidFill>
              <a:latin typeface="Gungsuh"/>
              <a:ea typeface="Bagel Fat One" pitchFamily="2" charset="-127"/>
              <a:cs typeface="Gungsu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36594" y="2437247"/>
            <a:ext cx="1728470" cy="848360"/>
            <a:chOff x="1836594" y="2437247"/>
            <a:chExt cx="1728470" cy="848360"/>
          </a:xfrm>
        </p:grpSpPr>
        <p:sp>
          <p:nvSpPr>
            <p:cNvPr id="3" name="object 3"/>
            <p:cNvSpPr/>
            <p:nvPr/>
          </p:nvSpPr>
          <p:spPr>
            <a:xfrm>
              <a:off x="1837016" y="2438095"/>
              <a:ext cx="661670" cy="847090"/>
            </a:xfrm>
            <a:custGeom>
              <a:avLst/>
              <a:gdLst/>
              <a:ahLst/>
              <a:cxnLst/>
              <a:rect l="l" t="t" r="r" b="b"/>
              <a:pathLst>
                <a:path w="661669" h="847089">
                  <a:moveTo>
                    <a:pt x="649389" y="0"/>
                  </a:moveTo>
                  <a:lnTo>
                    <a:pt x="637527" y="0"/>
                  </a:lnTo>
                  <a:lnTo>
                    <a:pt x="631888" y="3949"/>
                  </a:lnTo>
                  <a:lnTo>
                    <a:pt x="628497" y="11861"/>
                  </a:lnTo>
                  <a:lnTo>
                    <a:pt x="621561" y="25146"/>
                  </a:lnTo>
                  <a:lnTo>
                    <a:pt x="604142" y="60772"/>
                  </a:lnTo>
                  <a:lnTo>
                    <a:pt x="576241" y="118739"/>
                  </a:lnTo>
                  <a:lnTo>
                    <a:pt x="494240" y="290373"/>
                  </a:lnTo>
                  <a:lnTo>
                    <a:pt x="325148" y="641366"/>
                  </a:lnTo>
                  <a:lnTo>
                    <a:pt x="281104" y="731572"/>
                  </a:lnTo>
                  <a:lnTo>
                    <a:pt x="275285" y="742848"/>
                  </a:lnTo>
                  <a:lnTo>
                    <a:pt x="203288" y="586143"/>
                  </a:lnTo>
                  <a:lnTo>
                    <a:pt x="177025" y="527697"/>
                  </a:lnTo>
                  <a:lnTo>
                    <a:pt x="126771" y="418998"/>
                  </a:lnTo>
                  <a:lnTo>
                    <a:pt x="122821" y="414197"/>
                  </a:lnTo>
                  <a:lnTo>
                    <a:pt x="116890" y="414197"/>
                  </a:lnTo>
                  <a:lnTo>
                    <a:pt x="115468" y="414769"/>
                  </a:lnTo>
                  <a:lnTo>
                    <a:pt x="114350" y="415899"/>
                  </a:lnTo>
                  <a:lnTo>
                    <a:pt x="26250" y="482815"/>
                  </a:lnTo>
                  <a:lnTo>
                    <a:pt x="14444" y="492026"/>
                  </a:lnTo>
                  <a:lnTo>
                    <a:pt x="6134" y="499330"/>
                  </a:lnTo>
                  <a:lnTo>
                    <a:pt x="1319" y="504727"/>
                  </a:lnTo>
                  <a:lnTo>
                    <a:pt x="0" y="508215"/>
                  </a:lnTo>
                  <a:lnTo>
                    <a:pt x="558" y="511606"/>
                  </a:lnTo>
                  <a:lnTo>
                    <a:pt x="3098" y="515556"/>
                  </a:lnTo>
                  <a:lnTo>
                    <a:pt x="12141" y="524598"/>
                  </a:lnTo>
                  <a:lnTo>
                    <a:pt x="16090" y="526859"/>
                  </a:lnTo>
                  <a:lnTo>
                    <a:pt x="19481" y="526859"/>
                  </a:lnTo>
                  <a:lnTo>
                    <a:pt x="20612" y="526859"/>
                  </a:lnTo>
                  <a:lnTo>
                    <a:pt x="25692" y="523468"/>
                  </a:lnTo>
                  <a:lnTo>
                    <a:pt x="60985" y="496366"/>
                  </a:lnTo>
                  <a:lnTo>
                    <a:pt x="74536" y="487045"/>
                  </a:lnTo>
                  <a:lnTo>
                    <a:pt x="191532" y="742847"/>
                  </a:lnTo>
                  <a:lnTo>
                    <a:pt x="233037" y="832638"/>
                  </a:lnTo>
                  <a:lnTo>
                    <a:pt x="243941" y="847039"/>
                  </a:lnTo>
                  <a:lnTo>
                    <a:pt x="257492" y="847039"/>
                  </a:lnTo>
                  <a:lnTo>
                    <a:pt x="262864" y="845058"/>
                  </a:lnTo>
                  <a:lnTo>
                    <a:pt x="265112" y="841108"/>
                  </a:lnTo>
                  <a:lnTo>
                    <a:pt x="464172" y="429450"/>
                  </a:lnTo>
                  <a:lnTo>
                    <a:pt x="661530" y="20332"/>
                  </a:lnTo>
                  <a:lnTo>
                    <a:pt x="661530" y="15252"/>
                  </a:lnTo>
                  <a:lnTo>
                    <a:pt x="660400" y="11861"/>
                  </a:lnTo>
                  <a:lnTo>
                    <a:pt x="658431" y="8470"/>
                  </a:lnTo>
                  <a:lnTo>
                    <a:pt x="652780" y="1689"/>
                  </a:lnTo>
                  <a:lnTo>
                    <a:pt x="6493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7018" y="2438100"/>
              <a:ext cx="661670" cy="847090"/>
            </a:xfrm>
            <a:custGeom>
              <a:avLst/>
              <a:gdLst/>
              <a:ahLst/>
              <a:cxnLst/>
              <a:rect l="l" t="t" r="r" b="b"/>
              <a:pathLst>
                <a:path w="661669" h="847089">
                  <a:moveTo>
                    <a:pt x="19481" y="526855"/>
                  </a:moveTo>
                  <a:lnTo>
                    <a:pt x="16093" y="526855"/>
                  </a:lnTo>
                  <a:lnTo>
                    <a:pt x="12140" y="524596"/>
                  </a:lnTo>
                  <a:lnTo>
                    <a:pt x="7623" y="520079"/>
                  </a:lnTo>
                  <a:lnTo>
                    <a:pt x="3105" y="515562"/>
                  </a:lnTo>
                  <a:lnTo>
                    <a:pt x="564" y="511609"/>
                  </a:lnTo>
                  <a:lnTo>
                    <a:pt x="0" y="508221"/>
                  </a:lnTo>
                  <a:lnTo>
                    <a:pt x="1323" y="504727"/>
                  </a:lnTo>
                  <a:lnTo>
                    <a:pt x="6141" y="499327"/>
                  </a:lnTo>
                  <a:lnTo>
                    <a:pt x="14452" y="492021"/>
                  </a:lnTo>
                  <a:lnTo>
                    <a:pt x="26258" y="482810"/>
                  </a:lnTo>
                  <a:lnTo>
                    <a:pt x="39916" y="472539"/>
                  </a:lnTo>
                  <a:lnTo>
                    <a:pt x="53786" y="462057"/>
                  </a:lnTo>
                  <a:lnTo>
                    <a:pt x="67868" y="451363"/>
                  </a:lnTo>
                  <a:lnTo>
                    <a:pt x="82162" y="440458"/>
                  </a:lnTo>
                  <a:lnTo>
                    <a:pt x="94973" y="430664"/>
                  </a:lnTo>
                  <a:lnTo>
                    <a:pt x="104608" y="423306"/>
                  </a:lnTo>
                  <a:lnTo>
                    <a:pt x="111067" y="418382"/>
                  </a:lnTo>
                  <a:lnTo>
                    <a:pt x="114349" y="415894"/>
                  </a:lnTo>
                  <a:lnTo>
                    <a:pt x="115478" y="414765"/>
                  </a:lnTo>
                  <a:lnTo>
                    <a:pt x="116890" y="414200"/>
                  </a:lnTo>
                  <a:lnTo>
                    <a:pt x="118584" y="414200"/>
                  </a:lnTo>
                  <a:lnTo>
                    <a:pt x="119431" y="414200"/>
                  </a:lnTo>
                  <a:lnTo>
                    <a:pt x="122820" y="414200"/>
                  </a:lnTo>
                  <a:lnTo>
                    <a:pt x="126773" y="419000"/>
                  </a:lnTo>
                  <a:lnTo>
                    <a:pt x="146113" y="460575"/>
                  </a:lnTo>
                  <a:lnTo>
                    <a:pt x="177030" y="527703"/>
                  </a:lnTo>
                  <a:lnTo>
                    <a:pt x="184706" y="545014"/>
                  </a:lnTo>
                  <a:lnTo>
                    <a:pt x="191641" y="560525"/>
                  </a:lnTo>
                  <a:lnTo>
                    <a:pt x="197835" y="574237"/>
                  </a:lnTo>
                  <a:lnTo>
                    <a:pt x="203288" y="586148"/>
                  </a:lnTo>
                  <a:lnTo>
                    <a:pt x="275286" y="742850"/>
                  </a:lnTo>
                  <a:lnTo>
                    <a:pt x="281109" y="731573"/>
                  </a:lnTo>
                  <a:lnTo>
                    <a:pt x="325155" y="641364"/>
                  </a:lnTo>
                  <a:lnTo>
                    <a:pt x="363378" y="562431"/>
                  </a:lnTo>
                  <a:lnTo>
                    <a:pt x="385189" y="517287"/>
                  </a:lnTo>
                  <a:lnTo>
                    <a:pt x="407000" y="472063"/>
                  </a:lnTo>
                  <a:lnTo>
                    <a:pt x="428811" y="426760"/>
                  </a:lnTo>
                  <a:lnTo>
                    <a:pt x="450622" y="381377"/>
                  </a:lnTo>
                  <a:lnTo>
                    <a:pt x="472433" y="335915"/>
                  </a:lnTo>
                  <a:lnTo>
                    <a:pt x="494245" y="290374"/>
                  </a:lnTo>
                  <a:lnTo>
                    <a:pt x="516056" y="244753"/>
                  </a:lnTo>
                  <a:lnTo>
                    <a:pt x="537867" y="199053"/>
                  </a:lnTo>
                  <a:lnTo>
                    <a:pt x="576248" y="118743"/>
                  </a:lnTo>
                  <a:lnTo>
                    <a:pt x="604147" y="60774"/>
                  </a:lnTo>
                  <a:lnTo>
                    <a:pt x="621565" y="25146"/>
                  </a:lnTo>
                  <a:lnTo>
                    <a:pt x="628500" y="11858"/>
                  </a:lnTo>
                  <a:lnTo>
                    <a:pt x="631888" y="3953"/>
                  </a:lnTo>
                  <a:lnTo>
                    <a:pt x="637535" y="0"/>
                  </a:lnTo>
                  <a:lnTo>
                    <a:pt x="645440" y="0"/>
                  </a:lnTo>
                  <a:lnTo>
                    <a:pt x="649394" y="0"/>
                  </a:lnTo>
                  <a:lnTo>
                    <a:pt x="652782" y="1694"/>
                  </a:lnTo>
                  <a:lnTo>
                    <a:pt x="655605" y="5082"/>
                  </a:lnTo>
                  <a:lnTo>
                    <a:pt x="658428" y="8470"/>
                  </a:lnTo>
                  <a:lnTo>
                    <a:pt x="660405" y="11858"/>
                  </a:lnTo>
                  <a:lnTo>
                    <a:pt x="661534" y="15246"/>
                  </a:lnTo>
                  <a:lnTo>
                    <a:pt x="661534" y="20328"/>
                  </a:lnTo>
                  <a:lnTo>
                    <a:pt x="464175" y="429446"/>
                  </a:lnTo>
                  <a:lnTo>
                    <a:pt x="265122" y="841106"/>
                  </a:lnTo>
                  <a:lnTo>
                    <a:pt x="262863" y="845059"/>
                  </a:lnTo>
                  <a:lnTo>
                    <a:pt x="257498" y="847035"/>
                  </a:lnTo>
                  <a:lnTo>
                    <a:pt x="249028" y="847035"/>
                  </a:lnTo>
                  <a:lnTo>
                    <a:pt x="243946" y="847035"/>
                  </a:lnTo>
                  <a:lnTo>
                    <a:pt x="217264" y="798754"/>
                  </a:lnTo>
                  <a:lnTo>
                    <a:pt x="191535" y="742850"/>
                  </a:lnTo>
                  <a:lnTo>
                    <a:pt x="155854" y="664922"/>
                  </a:lnTo>
                  <a:lnTo>
                    <a:pt x="74539" y="487045"/>
                  </a:lnTo>
                  <a:lnTo>
                    <a:pt x="60986" y="496362"/>
                  </a:lnTo>
                  <a:lnTo>
                    <a:pt x="25693" y="523467"/>
                  </a:lnTo>
                  <a:lnTo>
                    <a:pt x="20611" y="526855"/>
                  </a:lnTo>
                  <a:lnTo>
                    <a:pt x="19481" y="52685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81605" y="2437256"/>
              <a:ext cx="1083945" cy="481330"/>
            </a:xfrm>
            <a:custGeom>
              <a:avLst/>
              <a:gdLst/>
              <a:ahLst/>
              <a:cxnLst/>
              <a:rect l="l" t="t" r="r" b="b"/>
              <a:pathLst>
                <a:path w="1083945" h="481330">
                  <a:moveTo>
                    <a:pt x="587844" y="457390"/>
                  </a:moveTo>
                  <a:lnTo>
                    <a:pt x="583603" y="451739"/>
                  </a:lnTo>
                  <a:lnTo>
                    <a:pt x="575132" y="447230"/>
                  </a:lnTo>
                  <a:lnTo>
                    <a:pt x="83007" y="447230"/>
                  </a:lnTo>
                  <a:lnTo>
                    <a:pt x="75107" y="451180"/>
                  </a:lnTo>
                  <a:lnTo>
                    <a:pt x="71145" y="456819"/>
                  </a:lnTo>
                  <a:lnTo>
                    <a:pt x="71145" y="471512"/>
                  </a:lnTo>
                  <a:lnTo>
                    <a:pt x="75107" y="477151"/>
                  </a:lnTo>
                  <a:lnTo>
                    <a:pt x="83007" y="481101"/>
                  </a:lnTo>
                  <a:lnTo>
                    <a:pt x="575132" y="481101"/>
                  </a:lnTo>
                  <a:lnTo>
                    <a:pt x="583603" y="476592"/>
                  </a:lnTo>
                  <a:lnTo>
                    <a:pt x="587844" y="470941"/>
                  </a:lnTo>
                  <a:lnTo>
                    <a:pt x="587844" y="457390"/>
                  </a:lnTo>
                  <a:close/>
                </a:path>
                <a:path w="1083945" h="481330">
                  <a:moveTo>
                    <a:pt x="1083348" y="0"/>
                  </a:moveTo>
                  <a:lnTo>
                    <a:pt x="0" y="0"/>
                  </a:lnTo>
                  <a:lnTo>
                    <a:pt x="0" y="50812"/>
                  </a:lnTo>
                  <a:lnTo>
                    <a:pt x="1083348" y="50812"/>
                  </a:lnTo>
                  <a:lnTo>
                    <a:pt x="10833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52756" y="2884476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0" y="27952"/>
                  </a:moveTo>
                  <a:lnTo>
                    <a:pt x="0" y="24281"/>
                  </a:lnTo>
                  <a:lnTo>
                    <a:pt x="0" y="16940"/>
                  </a:lnTo>
                  <a:lnTo>
                    <a:pt x="0" y="9599"/>
                  </a:lnTo>
                  <a:lnTo>
                    <a:pt x="3952" y="3953"/>
                  </a:lnTo>
                  <a:lnTo>
                    <a:pt x="11858" y="0"/>
                  </a:lnTo>
                  <a:lnTo>
                    <a:pt x="503986" y="0"/>
                  </a:lnTo>
                  <a:lnTo>
                    <a:pt x="512456" y="4517"/>
                  </a:lnTo>
                  <a:lnTo>
                    <a:pt x="516691" y="10164"/>
                  </a:lnTo>
                  <a:lnTo>
                    <a:pt x="516691" y="16940"/>
                  </a:lnTo>
                  <a:lnTo>
                    <a:pt x="516691" y="23716"/>
                  </a:lnTo>
                  <a:lnTo>
                    <a:pt x="512456" y="29364"/>
                  </a:lnTo>
                  <a:lnTo>
                    <a:pt x="503986" y="33881"/>
                  </a:lnTo>
                  <a:lnTo>
                    <a:pt x="11858" y="33881"/>
                  </a:lnTo>
                  <a:lnTo>
                    <a:pt x="3952" y="29928"/>
                  </a:lnTo>
                  <a:lnTo>
                    <a:pt x="0" y="24281"/>
                  </a:lnTo>
                  <a:lnTo>
                    <a:pt x="0" y="16940"/>
                  </a:lnTo>
                  <a:lnTo>
                    <a:pt x="0" y="279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176168" y="2549958"/>
              <a:ext cx="351790" cy="582295"/>
            </a:xfrm>
            <a:custGeom>
              <a:avLst/>
              <a:gdLst/>
              <a:ahLst/>
              <a:cxnLst/>
              <a:rect l="l" t="t" r="r" b="b"/>
              <a:pathLst>
                <a:path w="351789" h="582294">
                  <a:moveTo>
                    <a:pt x="53365" y="399743"/>
                  </a:moveTo>
                  <a:lnTo>
                    <a:pt x="15252" y="414996"/>
                  </a:lnTo>
                  <a:lnTo>
                    <a:pt x="0" y="453108"/>
                  </a:lnTo>
                  <a:lnTo>
                    <a:pt x="3049" y="479651"/>
                  </a:lnTo>
                  <a:lnTo>
                    <a:pt x="3071" y="479845"/>
                  </a:lnTo>
                  <a:lnTo>
                    <a:pt x="27640" y="526008"/>
                  </a:lnTo>
                  <a:lnTo>
                    <a:pt x="74865" y="561373"/>
                  </a:lnTo>
                  <a:lnTo>
                    <a:pt x="133311" y="579584"/>
                  </a:lnTo>
                  <a:lnTo>
                    <a:pt x="166027" y="581861"/>
                  </a:lnTo>
                  <a:lnTo>
                    <a:pt x="204513" y="578737"/>
                  </a:lnTo>
                  <a:lnTo>
                    <a:pt x="239504" y="569366"/>
                  </a:lnTo>
                  <a:lnTo>
                    <a:pt x="271002" y="553748"/>
                  </a:lnTo>
                  <a:lnTo>
                    <a:pt x="281649" y="545437"/>
                  </a:lnTo>
                  <a:lnTo>
                    <a:pt x="166027" y="545437"/>
                  </a:lnTo>
                  <a:lnTo>
                    <a:pt x="136273" y="543054"/>
                  </a:lnTo>
                  <a:lnTo>
                    <a:pt x="108850" y="535906"/>
                  </a:lnTo>
                  <a:lnTo>
                    <a:pt x="83757" y="523995"/>
                  </a:lnTo>
                  <a:lnTo>
                    <a:pt x="60998" y="507325"/>
                  </a:lnTo>
                  <a:lnTo>
                    <a:pt x="64376" y="506474"/>
                  </a:lnTo>
                  <a:lnTo>
                    <a:pt x="66078" y="505343"/>
                  </a:lnTo>
                  <a:lnTo>
                    <a:pt x="68338" y="504493"/>
                  </a:lnTo>
                  <a:lnTo>
                    <a:pt x="73977" y="503362"/>
                  </a:lnTo>
                  <a:lnTo>
                    <a:pt x="76809" y="502232"/>
                  </a:lnTo>
                  <a:lnTo>
                    <a:pt x="101260" y="479845"/>
                  </a:lnTo>
                  <a:lnTo>
                    <a:pt x="101371" y="479651"/>
                  </a:lnTo>
                  <a:lnTo>
                    <a:pt x="103339" y="475130"/>
                  </a:lnTo>
                  <a:lnTo>
                    <a:pt x="106660" y="465180"/>
                  </a:lnTo>
                  <a:lnTo>
                    <a:pt x="106730" y="464970"/>
                  </a:lnTo>
                  <a:lnTo>
                    <a:pt x="107581" y="459319"/>
                  </a:lnTo>
                  <a:lnTo>
                    <a:pt x="107581" y="453108"/>
                  </a:lnTo>
                  <a:lnTo>
                    <a:pt x="92329" y="414996"/>
                  </a:lnTo>
                  <a:lnTo>
                    <a:pt x="64695" y="400696"/>
                  </a:lnTo>
                  <a:lnTo>
                    <a:pt x="53365" y="399743"/>
                  </a:lnTo>
                  <a:close/>
                </a:path>
                <a:path w="351789" h="582294">
                  <a:moveTo>
                    <a:pt x="280035" y="32980"/>
                  </a:moveTo>
                  <a:lnTo>
                    <a:pt x="167716" y="32980"/>
                  </a:lnTo>
                  <a:lnTo>
                    <a:pt x="178148" y="33720"/>
                  </a:lnTo>
                  <a:lnTo>
                    <a:pt x="188261" y="35943"/>
                  </a:lnTo>
                  <a:lnTo>
                    <a:pt x="229762" y="70884"/>
                  </a:lnTo>
                  <a:lnTo>
                    <a:pt x="237007" y="109777"/>
                  </a:lnTo>
                  <a:lnTo>
                    <a:pt x="236961" y="122769"/>
                  </a:lnTo>
                  <a:lnTo>
                    <a:pt x="231246" y="174010"/>
                  </a:lnTo>
                  <a:lnTo>
                    <a:pt x="213461" y="213396"/>
                  </a:lnTo>
                  <a:lnTo>
                    <a:pt x="175024" y="245159"/>
                  </a:lnTo>
                  <a:lnTo>
                    <a:pt x="135955" y="252151"/>
                  </a:lnTo>
                  <a:lnTo>
                    <a:pt x="111810" y="253210"/>
                  </a:lnTo>
                  <a:lnTo>
                    <a:pt x="107302" y="253210"/>
                  </a:lnTo>
                  <a:lnTo>
                    <a:pt x="105041" y="258290"/>
                  </a:lnTo>
                  <a:lnTo>
                    <a:pt x="144843" y="284554"/>
                  </a:lnTo>
                  <a:lnTo>
                    <a:pt x="162688" y="285239"/>
                  </a:lnTo>
                  <a:lnTo>
                    <a:pt x="220237" y="307362"/>
                  </a:lnTo>
                  <a:lnTo>
                    <a:pt x="247336" y="361154"/>
                  </a:lnTo>
                  <a:lnTo>
                    <a:pt x="250723" y="398054"/>
                  </a:lnTo>
                  <a:lnTo>
                    <a:pt x="250723" y="414996"/>
                  </a:lnTo>
                  <a:lnTo>
                    <a:pt x="247148" y="464970"/>
                  </a:lnTo>
                  <a:lnTo>
                    <a:pt x="223044" y="520186"/>
                  </a:lnTo>
                  <a:lnTo>
                    <a:pt x="187888" y="542632"/>
                  </a:lnTo>
                  <a:lnTo>
                    <a:pt x="166027" y="545437"/>
                  </a:lnTo>
                  <a:lnTo>
                    <a:pt x="281649" y="545437"/>
                  </a:lnTo>
                  <a:lnTo>
                    <a:pt x="321985" y="505836"/>
                  </a:lnTo>
                  <a:lnTo>
                    <a:pt x="348241" y="447390"/>
                  </a:lnTo>
                  <a:lnTo>
                    <a:pt x="351523" y="414996"/>
                  </a:lnTo>
                  <a:lnTo>
                    <a:pt x="347182" y="379946"/>
                  </a:lnTo>
                  <a:lnTo>
                    <a:pt x="312454" y="320652"/>
                  </a:lnTo>
                  <a:lnTo>
                    <a:pt x="282067" y="296403"/>
                  </a:lnTo>
                  <a:lnTo>
                    <a:pt x="241993" y="275918"/>
                  </a:lnTo>
                  <a:lnTo>
                    <a:pt x="220230" y="269873"/>
                  </a:lnTo>
                  <a:lnTo>
                    <a:pt x="217690" y="269022"/>
                  </a:lnTo>
                  <a:lnTo>
                    <a:pt x="217690" y="268450"/>
                  </a:lnTo>
                  <a:lnTo>
                    <a:pt x="220230" y="266761"/>
                  </a:lnTo>
                  <a:lnTo>
                    <a:pt x="244267" y="256015"/>
                  </a:lnTo>
                  <a:lnTo>
                    <a:pt x="265550" y="242409"/>
                  </a:lnTo>
                  <a:lnTo>
                    <a:pt x="299859" y="206627"/>
                  </a:lnTo>
                  <a:lnTo>
                    <a:pt x="321456" y="164480"/>
                  </a:lnTo>
                  <a:lnTo>
                    <a:pt x="328650" y="121067"/>
                  </a:lnTo>
                  <a:lnTo>
                    <a:pt x="326311" y="101864"/>
                  </a:lnTo>
                  <a:lnTo>
                    <a:pt x="326219" y="101110"/>
                  </a:lnTo>
                  <a:lnTo>
                    <a:pt x="319834" y="82103"/>
                  </a:lnTo>
                  <a:lnTo>
                    <a:pt x="319763" y="81892"/>
                  </a:lnTo>
                  <a:lnTo>
                    <a:pt x="309283" y="63415"/>
                  </a:lnTo>
                  <a:lnTo>
                    <a:pt x="294779" y="45680"/>
                  </a:lnTo>
                  <a:lnTo>
                    <a:pt x="280035" y="32980"/>
                  </a:lnTo>
                  <a:close/>
                </a:path>
                <a:path w="351789" h="582294">
                  <a:moveTo>
                    <a:pt x="175237" y="0"/>
                  </a:moveTo>
                  <a:lnTo>
                    <a:pt x="161144" y="0"/>
                  </a:lnTo>
                  <a:lnTo>
                    <a:pt x="134048" y="2223"/>
                  </a:lnTo>
                  <a:lnTo>
                    <a:pt x="84923" y="20435"/>
                  </a:lnTo>
                  <a:lnTo>
                    <a:pt x="45745" y="55216"/>
                  </a:lnTo>
                  <a:lnTo>
                    <a:pt x="25413" y="96717"/>
                  </a:lnTo>
                  <a:lnTo>
                    <a:pt x="22968" y="118527"/>
                  </a:lnTo>
                  <a:lnTo>
                    <a:pt x="22872" y="119378"/>
                  </a:lnTo>
                  <a:lnTo>
                    <a:pt x="36423" y="156652"/>
                  </a:lnTo>
                  <a:lnTo>
                    <a:pt x="72008" y="171041"/>
                  </a:lnTo>
                  <a:lnTo>
                    <a:pt x="84234" y="169774"/>
                  </a:lnTo>
                  <a:lnTo>
                    <a:pt x="119014" y="140342"/>
                  </a:lnTo>
                  <a:lnTo>
                    <a:pt x="121983" y="122769"/>
                  </a:lnTo>
                  <a:lnTo>
                    <a:pt x="123113" y="115428"/>
                  </a:lnTo>
                  <a:lnTo>
                    <a:pt x="122262" y="109777"/>
                  </a:lnTo>
                  <a:lnTo>
                    <a:pt x="116611" y="101864"/>
                  </a:lnTo>
                  <a:lnTo>
                    <a:pt x="114350" y="97635"/>
                  </a:lnTo>
                  <a:lnTo>
                    <a:pt x="110972" y="88606"/>
                  </a:lnTo>
                  <a:lnTo>
                    <a:pt x="108140" y="85494"/>
                  </a:lnTo>
                  <a:lnTo>
                    <a:pt x="100241" y="82103"/>
                  </a:lnTo>
                  <a:lnTo>
                    <a:pt x="96850" y="80135"/>
                  </a:lnTo>
                  <a:lnTo>
                    <a:pt x="91198" y="75614"/>
                  </a:lnTo>
                  <a:lnTo>
                    <a:pt x="88379" y="74204"/>
                  </a:lnTo>
                  <a:lnTo>
                    <a:pt x="82727" y="73074"/>
                  </a:lnTo>
                  <a:lnTo>
                    <a:pt x="80479" y="72502"/>
                  </a:lnTo>
                  <a:lnTo>
                    <a:pt x="78778" y="71943"/>
                  </a:lnTo>
                  <a:lnTo>
                    <a:pt x="76238" y="71943"/>
                  </a:lnTo>
                  <a:lnTo>
                    <a:pt x="85559" y="61783"/>
                  </a:lnTo>
                  <a:lnTo>
                    <a:pt x="129443" y="38220"/>
                  </a:lnTo>
                  <a:lnTo>
                    <a:pt x="167716" y="32980"/>
                  </a:lnTo>
                  <a:lnTo>
                    <a:pt x="280035" y="32980"/>
                  </a:lnTo>
                  <a:lnTo>
                    <a:pt x="276403" y="29851"/>
                  </a:lnTo>
                  <a:lnTo>
                    <a:pt x="228544" y="7411"/>
                  </a:lnTo>
                  <a:lnTo>
                    <a:pt x="185932" y="158"/>
                  </a:lnTo>
                  <a:lnTo>
                    <a:pt x="1752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76171" y="2549897"/>
              <a:ext cx="351790" cy="582295"/>
            </a:xfrm>
            <a:custGeom>
              <a:avLst/>
              <a:gdLst/>
              <a:ahLst/>
              <a:cxnLst/>
              <a:rect l="l" t="t" r="r" b="b"/>
              <a:pathLst>
                <a:path w="351789" h="582294">
                  <a:moveTo>
                    <a:pt x="71998" y="171101"/>
                  </a:moveTo>
                  <a:lnTo>
                    <a:pt x="36422" y="156701"/>
                  </a:lnTo>
                  <a:lnTo>
                    <a:pt x="22869" y="119431"/>
                  </a:lnTo>
                  <a:lnTo>
                    <a:pt x="25411" y="96773"/>
                  </a:lnTo>
                  <a:lnTo>
                    <a:pt x="45739" y="55269"/>
                  </a:lnTo>
                  <a:lnTo>
                    <a:pt x="84915" y="20487"/>
                  </a:lnTo>
                  <a:lnTo>
                    <a:pt x="134043" y="2276"/>
                  </a:lnTo>
                  <a:lnTo>
                    <a:pt x="161783" y="0"/>
                  </a:lnTo>
                  <a:lnTo>
                    <a:pt x="175230" y="52"/>
                  </a:lnTo>
                  <a:lnTo>
                    <a:pt x="228540" y="7464"/>
                  </a:lnTo>
                  <a:lnTo>
                    <a:pt x="276398" y="29911"/>
                  </a:lnTo>
                  <a:lnTo>
                    <a:pt x="309273" y="63474"/>
                  </a:lnTo>
                  <a:lnTo>
                    <a:pt x="326214" y="101167"/>
                  </a:lnTo>
                  <a:lnTo>
                    <a:pt x="328649" y="121126"/>
                  </a:lnTo>
                  <a:lnTo>
                    <a:pt x="326849" y="142990"/>
                  </a:lnTo>
                  <a:lnTo>
                    <a:pt x="312450" y="185765"/>
                  </a:lnTo>
                  <a:lnTo>
                    <a:pt x="284074" y="225999"/>
                  </a:lnTo>
                  <a:lnTo>
                    <a:pt x="244263" y="256069"/>
                  </a:lnTo>
                  <a:lnTo>
                    <a:pt x="220229" y="266816"/>
                  </a:lnTo>
                  <a:lnTo>
                    <a:pt x="217688" y="268510"/>
                  </a:lnTo>
                  <a:lnTo>
                    <a:pt x="217688" y="269075"/>
                  </a:lnTo>
                  <a:lnTo>
                    <a:pt x="220229" y="269922"/>
                  </a:lnTo>
                  <a:lnTo>
                    <a:pt x="225311" y="271051"/>
                  </a:lnTo>
                  <a:lnTo>
                    <a:pt x="229705" y="272162"/>
                  </a:lnTo>
                  <a:lnTo>
                    <a:pt x="266392" y="286086"/>
                  </a:lnTo>
                  <a:lnTo>
                    <a:pt x="312450" y="320708"/>
                  </a:lnTo>
                  <a:lnTo>
                    <a:pt x="347178" y="380001"/>
                  </a:lnTo>
                  <a:lnTo>
                    <a:pt x="351519" y="415047"/>
                  </a:lnTo>
                  <a:lnTo>
                    <a:pt x="348237" y="447446"/>
                  </a:lnTo>
                  <a:lnTo>
                    <a:pt x="321979" y="505891"/>
                  </a:lnTo>
                  <a:lnTo>
                    <a:pt x="270998" y="553802"/>
                  </a:lnTo>
                  <a:lnTo>
                    <a:pt x="204506" y="578789"/>
                  </a:lnTo>
                  <a:lnTo>
                    <a:pt x="166018" y="581913"/>
                  </a:lnTo>
                  <a:lnTo>
                    <a:pt x="133302" y="579636"/>
                  </a:lnTo>
                  <a:lnTo>
                    <a:pt x="74856" y="561425"/>
                  </a:lnTo>
                  <a:lnTo>
                    <a:pt x="27634" y="526061"/>
                  </a:lnTo>
                  <a:lnTo>
                    <a:pt x="3070" y="479898"/>
                  </a:lnTo>
                  <a:lnTo>
                    <a:pt x="0" y="453163"/>
                  </a:lnTo>
                  <a:lnTo>
                    <a:pt x="952" y="441887"/>
                  </a:lnTo>
                  <a:lnTo>
                    <a:pt x="23346" y="408694"/>
                  </a:lnTo>
                  <a:lnTo>
                    <a:pt x="64692" y="400753"/>
                  </a:lnTo>
                  <a:lnTo>
                    <a:pt x="98997" y="423147"/>
                  </a:lnTo>
                  <a:lnTo>
                    <a:pt x="106726" y="465022"/>
                  </a:lnTo>
                  <a:lnTo>
                    <a:pt x="105032" y="470104"/>
                  </a:lnTo>
                  <a:lnTo>
                    <a:pt x="103338" y="475186"/>
                  </a:lnTo>
                  <a:lnTo>
                    <a:pt x="101362" y="479704"/>
                  </a:lnTo>
                  <a:lnTo>
                    <a:pt x="99103" y="483657"/>
                  </a:lnTo>
                  <a:lnTo>
                    <a:pt x="96844" y="487610"/>
                  </a:lnTo>
                  <a:lnTo>
                    <a:pt x="93738" y="490998"/>
                  </a:lnTo>
                  <a:lnTo>
                    <a:pt x="89785" y="493821"/>
                  </a:lnTo>
                  <a:lnTo>
                    <a:pt x="85832" y="496645"/>
                  </a:lnTo>
                  <a:lnTo>
                    <a:pt x="82444" y="498903"/>
                  </a:lnTo>
                  <a:lnTo>
                    <a:pt x="79621" y="500597"/>
                  </a:lnTo>
                  <a:lnTo>
                    <a:pt x="76798" y="502291"/>
                  </a:lnTo>
                  <a:lnTo>
                    <a:pt x="73974" y="503421"/>
                  </a:lnTo>
                  <a:lnTo>
                    <a:pt x="71150" y="503986"/>
                  </a:lnTo>
                  <a:lnTo>
                    <a:pt x="68327" y="504550"/>
                  </a:lnTo>
                  <a:lnTo>
                    <a:pt x="66068" y="505397"/>
                  </a:lnTo>
                  <a:lnTo>
                    <a:pt x="64374" y="506527"/>
                  </a:lnTo>
                  <a:lnTo>
                    <a:pt x="60986" y="507374"/>
                  </a:lnTo>
                  <a:lnTo>
                    <a:pt x="83750" y="524050"/>
                  </a:lnTo>
                  <a:lnTo>
                    <a:pt x="108843" y="535961"/>
                  </a:lnTo>
                  <a:lnTo>
                    <a:pt x="136266" y="543108"/>
                  </a:lnTo>
                  <a:lnTo>
                    <a:pt x="166018" y="545490"/>
                  </a:lnTo>
                  <a:lnTo>
                    <a:pt x="187883" y="542684"/>
                  </a:lnTo>
                  <a:lnTo>
                    <a:pt x="223034" y="520238"/>
                  </a:lnTo>
                  <a:lnTo>
                    <a:pt x="242622" y="484768"/>
                  </a:lnTo>
                  <a:lnTo>
                    <a:pt x="249822" y="441993"/>
                  </a:lnTo>
                  <a:lnTo>
                    <a:pt x="250722" y="415047"/>
                  </a:lnTo>
                  <a:lnTo>
                    <a:pt x="250722" y="398106"/>
                  </a:lnTo>
                  <a:lnTo>
                    <a:pt x="237170" y="330979"/>
                  </a:lnTo>
                  <a:lnTo>
                    <a:pt x="196512" y="290533"/>
                  </a:lnTo>
                  <a:lnTo>
                    <a:pt x="144843" y="284603"/>
                  </a:lnTo>
                  <a:lnTo>
                    <a:pt x="109267" y="283756"/>
                  </a:lnTo>
                  <a:lnTo>
                    <a:pt x="106726" y="282062"/>
                  </a:lnTo>
                  <a:lnTo>
                    <a:pt x="105597" y="280368"/>
                  </a:lnTo>
                  <a:lnTo>
                    <a:pt x="105032" y="275851"/>
                  </a:lnTo>
                  <a:lnTo>
                    <a:pt x="105032" y="268510"/>
                  </a:lnTo>
                  <a:lnTo>
                    <a:pt x="105032" y="258345"/>
                  </a:lnTo>
                  <a:lnTo>
                    <a:pt x="107291" y="253263"/>
                  </a:lnTo>
                  <a:lnTo>
                    <a:pt x="111808" y="253263"/>
                  </a:lnTo>
                  <a:lnTo>
                    <a:pt x="123773" y="252998"/>
                  </a:lnTo>
                  <a:lnTo>
                    <a:pt x="175018" y="245216"/>
                  </a:lnTo>
                  <a:lnTo>
                    <a:pt x="213452" y="213452"/>
                  </a:lnTo>
                  <a:lnTo>
                    <a:pt x="231240" y="174065"/>
                  </a:lnTo>
                  <a:lnTo>
                    <a:pt x="237169" y="118584"/>
                  </a:lnTo>
                  <a:lnTo>
                    <a:pt x="237169" y="111808"/>
                  </a:lnTo>
                  <a:lnTo>
                    <a:pt x="229758" y="70939"/>
                  </a:lnTo>
                  <a:lnTo>
                    <a:pt x="198047" y="39704"/>
                  </a:lnTo>
                  <a:lnTo>
                    <a:pt x="167713" y="33034"/>
                  </a:lnTo>
                  <a:lnTo>
                    <a:pt x="154425" y="33616"/>
                  </a:lnTo>
                  <a:lnTo>
                    <a:pt x="107149" y="47063"/>
                  </a:lnTo>
                  <a:lnTo>
                    <a:pt x="79339" y="68609"/>
                  </a:lnTo>
                  <a:lnTo>
                    <a:pt x="76233" y="71998"/>
                  </a:lnTo>
                  <a:lnTo>
                    <a:pt x="78774" y="71998"/>
                  </a:lnTo>
                  <a:lnTo>
                    <a:pt x="80468" y="72562"/>
                  </a:lnTo>
                  <a:lnTo>
                    <a:pt x="82727" y="73127"/>
                  </a:lnTo>
                  <a:lnTo>
                    <a:pt x="85550" y="73692"/>
                  </a:lnTo>
                  <a:lnTo>
                    <a:pt x="88373" y="74257"/>
                  </a:lnTo>
                  <a:lnTo>
                    <a:pt x="91197" y="75668"/>
                  </a:lnTo>
                  <a:lnTo>
                    <a:pt x="94020" y="77927"/>
                  </a:lnTo>
                  <a:lnTo>
                    <a:pt x="96844" y="80186"/>
                  </a:lnTo>
                  <a:lnTo>
                    <a:pt x="100232" y="82162"/>
                  </a:lnTo>
                  <a:lnTo>
                    <a:pt x="104185" y="83856"/>
                  </a:lnTo>
                  <a:lnTo>
                    <a:pt x="108138" y="85550"/>
                  </a:lnTo>
                  <a:lnTo>
                    <a:pt x="110961" y="88656"/>
                  </a:lnTo>
                  <a:lnTo>
                    <a:pt x="112655" y="93173"/>
                  </a:lnTo>
                  <a:lnTo>
                    <a:pt x="114349" y="97691"/>
                  </a:lnTo>
                  <a:lnTo>
                    <a:pt x="116608" y="101926"/>
                  </a:lnTo>
                  <a:lnTo>
                    <a:pt x="119431" y="105879"/>
                  </a:lnTo>
                  <a:lnTo>
                    <a:pt x="122255" y="109832"/>
                  </a:lnTo>
                  <a:lnTo>
                    <a:pt x="123102" y="115478"/>
                  </a:lnTo>
                  <a:lnTo>
                    <a:pt x="121973" y="122820"/>
                  </a:lnTo>
                  <a:lnTo>
                    <a:pt x="121231" y="131872"/>
                  </a:lnTo>
                  <a:lnTo>
                    <a:pt x="94656" y="166865"/>
                  </a:lnTo>
                  <a:lnTo>
                    <a:pt x="84227" y="169830"/>
                  </a:lnTo>
                  <a:lnTo>
                    <a:pt x="71998" y="17110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2DA81EB4-2B70-40E9-F414-DF203BF8BF75}"/>
              </a:ext>
            </a:extLst>
          </p:cNvPr>
          <p:cNvGrpSpPr/>
          <p:nvPr/>
        </p:nvGrpSpPr>
        <p:grpSpPr>
          <a:xfrm>
            <a:off x="3847447" y="2437247"/>
            <a:ext cx="2233635" cy="848312"/>
            <a:chOff x="3847447" y="2437247"/>
            <a:chExt cx="2233635" cy="848312"/>
          </a:xfrm>
        </p:grpSpPr>
        <p:grpSp>
          <p:nvGrpSpPr>
            <p:cNvPr id="9" name="object 9"/>
            <p:cNvGrpSpPr/>
            <p:nvPr/>
          </p:nvGrpSpPr>
          <p:grpSpPr>
            <a:xfrm>
              <a:off x="3847447" y="2801890"/>
              <a:ext cx="565150" cy="199390"/>
              <a:chOff x="3847447" y="2801890"/>
              <a:chExt cx="565150" cy="199390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3847871" y="2802318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5">
                    <a:moveTo>
                      <a:pt x="551421" y="0"/>
                    </a:moveTo>
                    <a:lnTo>
                      <a:pt x="11861" y="0"/>
                    </a:lnTo>
                    <a:lnTo>
                      <a:pt x="3949" y="3949"/>
                    </a:lnTo>
                    <a:lnTo>
                      <a:pt x="0" y="9601"/>
                    </a:lnTo>
                    <a:lnTo>
                      <a:pt x="0" y="25412"/>
                    </a:lnTo>
                    <a:lnTo>
                      <a:pt x="4521" y="31064"/>
                    </a:lnTo>
                    <a:lnTo>
                      <a:pt x="13550" y="33883"/>
                    </a:lnTo>
                    <a:lnTo>
                      <a:pt x="282917" y="33883"/>
                    </a:lnTo>
                    <a:lnTo>
                      <a:pt x="552272" y="33032"/>
                    </a:lnTo>
                    <a:lnTo>
                      <a:pt x="560171" y="28524"/>
                    </a:lnTo>
                    <a:lnTo>
                      <a:pt x="564121" y="23152"/>
                    </a:lnTo>
                    <a:lnTo>
                      <a:pt x="564121" y="10160"/>
                    </a:lnTo>
                    <a:lnTo>
                      <a:pt x="559892" y="4521"/>
                    </a:lnTo>
                    <a:lnTo>
                      <a:pt x="551421" y="0"/>
                    </a:lnTo>
                    <a:close/>
                  </a:path>
                  <a:path w="564514" h="198755">
                    <a:moveTo>
                      <a:pt x="552272" y="164325"/>
                    </a:moveTo>
                    <a:lnTo>
                      <a:pt x="13550" y="164325"/>
                    </a:lnTo>
                    <a:lnTo>
                      <a:pt x="4521" y="167144"/>
                    </a:lnTo>
                    <a:lnTo>
                      <a:pt x="0" y="172796"/>
                    </a:lnTo>
                    <a:lnTo>
                      <a:pt x="0" y="188607"/>
                    </a:lnTo>
                    <a:lnTo>
                      <a:pt x="3949" y="194259"/>
                    </a:lnTo>
                    <a:lnTo>
                      <a:pt x="11861" y="198208"/>
                    </a:lnTo>
                    <a:lnTo>
                      <a:pt x="551421" y="198208"/>
                    </a:lnTo>
                    <a:lnTo>
                      <a:pt x="559892" y="194259"/>
                    </a:lnTo>
                    <a:lnTo>
                      <a:pt x="564121" y="188607"/>
                    </a:lnTo>
                    <a:lnTo>
                      <a:pt x="564121" y="175615"/>
                    </a:lnTo>
                    <a:lnTo>
                      <a:pt x="560171" y="169976"/>
                    </a:lnTo>
                    <a:lnTo>
                      <a:pt x="552272" y="16432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3847870" y="2802314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5">
                    <a:moveTo>
                      <a:pt x="0" y="16940"/>
                    </a:moveTo>
                    <a:lnTo>
                      <a:pt x="0" y="9599"/>
                    </a:lnTo>
                    <a:lnTo>
                      <a:pt x="3952" y="3953"/>
                    </a:lnTo>
                    <a:lnTo>
                      <a:pt x="11858" y="0"/>
                    </a:lnTo>
                    <a:lnTo>
                      <a:pt x="551420" y="0"/>
                    </a:lnTo>
                    <a:lnTo>
                      <a:pt x="559890" y="4517"/>
                    </a:lnTo>
                    <a:lnTo>
                      <a:pt x="564125" y="10164"/>
                    </a:lnTo>
                    <a:lnTo>
                      <a:pt x="564125" y="16940"/>
                    </a:lnTo>
                    <a:lnTo>
                      <a:pt x="564125" y="23152"/>
                    </a:lnTo>
                    <a:lnTo>
                      <a:pt x="560172" y="28517"/>
                    </a:lnTo>
                    <a:lnTo>
                      <a:pt x="552267" y="33034"/>
                    </a:lnTo>
                    <a:lnTo>
                      <a:pt x="282909" y="33881"/>
                    </a:lnTo>
                    <a:lnTo>
                      <a:pt x="13552" y="33881"/>
                    </a:lnTo>
                    <a:lnTo>
                      <a:pt x="4517" y="31058"/>
                    </a:lnTo>
                    <a:lnTo>
                      <a:pt x="0" y="25411"/>
                    </a:lnTo>
                    <a:lnTo>
                      <a:pt x="0" y="16940"/>
                    </a:lnTo>
                    <a:close/>
                  </a:path>
                  <a:path w="564514" h="198755">
                    <a:moveTo>
                      <a:pt x="0" y="181265"/>
                    </a:moveTo>
                    <a:lnTo>
                      <a:pt x="0" y="172795"/>
                    </a:lnTo>
                    <a:lnTo>
                      <a:pt x="4517" y="167148"/>
                    </a:lnTo>
                    <a:lnTo>
                      <a:pt x="13552" y="164324"/>
                    </a:lnTo>
                    <a:lnTo>
                      <a:pt x="552267" y="164324"/>
                    </a:lnTo>
                    <a:lnTo>
                      <a:pt x="560172" y="169972"/>
                    </a:lnTo>
                    <a:lnTo>
                      <a:pt x="564125" y="175618"/>
                    </a:lnTo>
                    <a:lnTo>
                      <a:pt x="564125" y="181265"/>
                    </a:lnTo>
                    <a:lnTo>
                      <a:pt x="564125" y="188606"/>
                    </a:lnTo>
                    <a:lnTo>
                      <a:pt x="559890" y="194253"/>
                    </a:lnTo>
                    <a:lnTo>
                      <a:pt x="551420" y="198206"/>
                    </a:lnTo>
                    <a:lnTo>
                      <a:pt x="11858" y="198206"/>
                    </a:lnTo>
                    <a:lnTo>
                      <a:pt x="3952" y="194253"/>
                    </a:lnTo>
                    <a:lnTo>
                      <a:pt x="0" y="188606"/>
                    </a:lnTo>
                    <a:lnTo>
                      <a:pt x="0" y="181265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5473" y="2437247"/>
              <a:ext cx="1325609" cy="84831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00100" y="685800"/>
            <a:ext cx="1226820" cy="4119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5200" spc="-705" dirty="0">
                <a:solidFill>
                  <a:srgbClr val="FFFFFF"/>
                </a:solidFill>
                <a:latin typeface="Malgun Gothic"/>
                <a:cs typeface="Malgun Gothic"/>
              </a:rPr>
              <a:t>보기</a:t>
            </a:r>
            <a:endParaRPr sz="5200" dirty="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559"/>
              </a:spcBef>
            </a:pPr>
            <a:r>
              <a:rPr sz="5200" spc="-495" dirty="0">
                <a:solidFill>
                  <a:srgbClr val="FFFFFF"/>
                </a:solidFill>
                <a:latin typeface="Gungsuh"/>
                <a:cs typeface="Gungsuh"/>
              </a:rPr>
              <a:t>(1)</a:t>
            </a:r>
            <a:endParaRPr sz="5200" dirty="0">
              <a:latin typeface="Gungsuh"/>
              <a:cs typeface="Gungsuh"/>
            </a:endParaRPr>
          </a:p>
          <a:p>
            <a:pPr marL="12700">
              <a:lnSpc>
                <a:spcPct val="100000"/>
              </a:lnSpc>
              <a:spcBef>
                <a:spcPts val="5960"/>
              </a:spcBef>
            </a:pPr>
            <a:r>
              <a:rPr sz="5200" spc="-320" dirty="0">
                <a:solidFill>
                  <a:srgbClr val="FFFFFF"/>
                </a:solidFill>
                <a:latin typeface="Gungsuh"/>
                <a:cs typeface="Gungsuh"/>
              </a:rPr>
              <a:t>(2)</a:t>
            </a:r>
            <a:endParaRPr sz="5200" dirty="0">
              <a:latin typeface="Gungsuh"/>
              <a:cs typeface="Gungsu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05339" y="3972258"/>
            <a:ext cx="1728470" cy="848360"/>
            <a:chOff x="1905339" y="3972258"/>
            <a:chExt cx="1728470" cy="848360"/>
          </a:xfrm>
        </p:grpSpPr>
        <p:sp>
          <p:nvSpPr>
            <p:cNvPr id="15" name="object 15"/>
            <p:cNvSpPr/>
            <p:nvPr/>
          </p:nvSpPr>
          <p:spPr>
            <a:xfrm>
              <a:off x="1905749" y="3973105"/>
              <a:ext cx="661670" cy="847090"/>
            </a:xfrm>
            <a:custGeom>
              <a:avLst/>
              <a:gdLst/>
              <a:ahLst/>
              <a:cxnLst/>
              <a:rect l="l" t="t" r="r" b="b"/>
              <a:pathLst>
                <a:path w="661669" h="847089">
                  <a:moveTo>
                    <a:pt x="649401" y="0"/>
                  </a:moveTo>
                  <a:lnTo>
                    <a:pt x="637539" y="0"/>
                  </a:lnTo>
                  <a:lnTo>
                    <a:pt x="631888" y="3949"/>
                  </a:lnTo>
                  <a:lnTo>
                    <a:pt x="628510" y="11849"/>
                  </a:lnTo>
                  <a:lnTo>
                    <a:pt x="621573" y="25141"/>
                  </a:lnTo>
                  <a:lnTo>
                    <a:pt x="604154" y="60771"/>
                  </a:lnTo>
                  <a:lnTo>
                    <a:pt x="576253" y="118739"/>
                  </a:lnTo>
                  <a:lnTo>
                    <a:pt x="494253" y="290367"/>
                  </a:lnTo>
                  <a:lnTo>
                    <a:pt x="325161" y="641360"/>
                  </a:lnTo>
                  <a:lnTo>
                    <a:pt x="281117" y="731571"/>
                  </a:lnTo>
                  <a:lnTo>
                    <a:pt x="275297" y="742848"/>
                  </a:lnTo>
                  <a:lnTo>
                    <a:pt x="203288" y="586143"/>
                  </a:lnTo>
                  <a:lnTo>
                    <a:pt x="177037" y="527697"/>
                  </a:lnTo>
                  <a:lnTo>
                    <a:pt x="126784" y="418998"/>
                  </a:lnTo>
                  <a:lnTo>
                    <a:pt x="122821" y="414197"/>
                  </a:lnTo>
                  <a:lnTo>
                    <a:pt x="116890" y="414197"/>
                  </a:lnTo>
                  <a:lnTo>
                    <a:pt x="115481" y="414756"/>
                  </a:lnTo>
                  <a:lnTo>
                    <a:pt x="114350" y="415886"/>
                  </a:lnTo>
                  <a:lnTo>
                    <a:pt x="26263" y="482803"/>
                  </a:lnTo>
                  <a:lnTo>
                    <a:pt x="14457" y="492013"/>
                  </a:lnTo>
                  <a:lnTo>
                    <a:pt x="6145" y="499319"/>
                  </a:lnTo>
                  <a:lnTo>
                    <a:pt x="1326" y="504720"/>
                  </a:lnTo>
                  <a:lnTo>
                    <a:pt x="0" y="508215"/>
                  </a:lnTo>
                  <a:lnTo>
                    <a:pt x="571" y="511606"/>
                  </a:lnTo>
                  <a:lnTo>
                    <a:pt x="3111" y="515556"/>
                  </a:lnTo>
                  <a:lnTo>
                    <a:pt x="12141" y="524586"/>
                  </a:lnTo>
                  <a:lnTo>
                    <a:pt x="16103" y="526846"/>
                  </a:lnTo>
                  <a:lnTo>
                    <a:pt x="19481" y="526846"/>
                  </a:lnTo>
                  <a:lnTo>
                    <a:pt x="20624" y="526846"/>
                  </a:lnTo>
                  <a:lnTo>
                    <a:pt x="25704" y="523468"/>
                  </a:lnTo>
                  <a:lnTo>
                    <a:pt x="60998" y="496354"/>
                  </a:lnTo>
                  <a:lnTo>
                    <a:pt x="74549" y="487044"/>
                  </a:lnTo>
                  <a:lnTo>
                    <a:pt x="191545" y="742845"/>
                  </a:lnTo>
                  <a:lnTo>
                    <a:pt x="233049" y="832627"/>
                  </a:lnTo>
                  <a:lnTo>
                    <a:pt x="243954" y="847026"/>
                  </a:lnTo>
                  <a:lnTo>
                    <a:pt x="257505" y="847026"/>
                  </a:lnTo>
                  <a:lnTo>
                    <a:pt x="262864" y="845057"/>
                  </a:lnTo>
                  <a:lnTo>
                    <a:pt x="265125" y="841095"/>
                  </a:lnTo>
                  <a:lnTo>
                    <a:pt x="464185" y="429437"/>
                  </a:lnTo>
                  <a:lnTo>
                    <a:pt x="661543" y="20319"/>
                  </a:lnTo>
                  <a:lnTo>
                    <a:pt x="661543" y="15239"/>
                  </a:lnTo>
                  <a:lnTo>
                    <a:pt x="660412" y="11849"/>
                  </a:lnTo>
                  <a:lnTo>
                    <a:pt x="658431" y="8470"/>
                  </a:lnTo>
                  <a:lnTo>
                    <a:pt x="652792" y="1689"/>
                  </a:lnTo>
                  <a:lnTo>
                    <a:pt x="6494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05763" y="3973098"/>
              <a:ext cx="661670" cy="847090"/>
            </a:xfrm>
            <a:custGeom>
              <a:avLst/>
              <a:gdLst/>
              <a:ahLst/>
              <a:cxnLst/>
              <a:rect l="l" t="t" r="r" b="b"/>
              <a:pathLst>
                <a:path w="661669" h="847089">
                  <a:moveTo>
                    <a:pt x="19481" y="526855"/>
                  </a:moveTo>
                  <a:lnTo>
                    <a:pt x="16093" y="526855"/>
                  </a:lnTo>
                  <a:lnTo>
                    <a:pt x="12140" y="524596"/>
                  </a:lnTo>
                  <a:lnTo>
                    <a:pt x="7623" y="520079"/>
                  </a:lnTo>
                  <a:lnTo>
                    <a:pt x="3105" y="515562"/>
                  </a:lnTo>
                  <a:lnTo>
                    <a:pt x="564" y="511609"/>
                  </a:lnTo>
                  <a:lnTo>
                    <a:pt x="0" y="508221"/>
                  </a:lnTo>
                  <a:lnTo>
                    <a:pt x="1323" y="504727"/>
                  </a:lnTo>
                  <a:lnTo>
                    <a:pt x="6141" y="499327"/>
                  </a:lnTo>
                  <a:lnTo>
                    <a:pt x="14452" y="492021"/>
                  </a:lnTo>
                  <a:lnTo>
                    <a:pt x="26258" y="482810"/>
                  </a:lnTo>
                  <a:lnTo>
                    <a:pt x="39916" y="472539"/>
                  </a:lnTo>
                  <a:lnTo>
                    <a:pt x="53786" y="462057"/>
                  </a:lnTo>
                  <a:lnTo>
                    <a:pt x="67868" y="451363"/>
                  </a:lnTo>
                  <a:lnTo>
                    <a:pt x="82162" y="440458"/>
                  </a:lnTo>
                  <a:lnTo>
                    <a:pt x="94973" y="430664"/>
                  </a:lnTo>
                  <a:lnTo>
                    <a:pt x="104608" y="423306"/>
                  </a:lnTo>
                  <a:lnTo>
                    <a:pt x="111067" y="418382"/>
                  </a:lnTo>
                  <a:lnTo>
                    <a:pt x="114349" y="415894"/>
                  </a:lnTo>
                  <a:lnTo>
                    <a:pt x="115478" y="414765"/>
                  </a:lnTo>
                  <a:lnTo>
                    <a:pt x="116890" y="414200"/>
                  </a:lnTo>
                  <a:lnTo>
                    <a:pt x="118584" y="414200"/>
                  </a:lnTo>
                  <a:lnTo>
                    <a:pt x="119431" y="414200"/>
                  </a:lnTo>
                  <a:lnTo>
                    <a:pt x="122820" y="414200"/>
                  </a:lnTo>
                  <a:lnTo>
                    <a:pt x="126773" y="419000"/>
                  </a:lnTo>
                  <a:lnTo>
                    <a:pt x="146113" y="460575"/>
                  </a:lnTo>
                  <a:lnTo>
                    <a:pt x="177030" y="527703"/>
                  </a:lnTo>
                  <a:lnTo>
                    <a:pt x="184706" y="545014"/>
                  </a:lnTo>
                  <a:lnTo>
                    <a:pt x="191641" y="560525"/>
                  </a:lnTo>
                  <a:lnTo>
                    <a:pt x="197835" y="574237"/>
                  </a:lnTo>
                  <a:lnTo>
                    <a:pt x="203288" y="586148"/>
                  </a:lnTo>
                  <a:lnTo>
                    <a:pt x="275286" y="742850"/>
                  </a:lnTo>
                  <a:lnTo>
                    <a:pt x="281109" y="731573"/>
                  </a:lnTo>
                  <a:lnTo>
                    <a:pt x="325155" y="641364"/>
                  </a:lnTo>
                  <a:lnTo>
                    <a:pt x="363378" y="562431"/>
                  </a:lnTo>
                  <a:lnTo>
                    <a:pt x="385189" y="517287"/>
                  </a:lnTo>
                  <a:lnTo>
                    <a:pt x="407000" y="472063"/>
                  </a:lnTo>
                  <a:lnTo>
                    <a:pt x="428811" y="426760"/>
                  </a:lnTo>
                  <a:lnTo>
                    <a:pt x="450622" y="381377"/>
                  </a:lnTo>
                  <a:lnTo>
                    <a:pt x="472433" y="335915"/>
                  </a:lnTo>
                  <a:lnTo>
                    <a:pt x="494245" y="290374"/>
                  </a:lnTo>
                  <a:lnTo>
                    <a:pt x="516056" y="244753"/>
                  </a:lnTo>
                  <a:lnTo>
                    <a:pt x="537867" y="199053"/>
                  </a:lnTo>
                  <a:lnTo>
                    <a:pt x="576248" y="118743"/>
                  </a:lnTo>
                  <a:lnTo>
                    <a:pt x="604147" y="60774"/>
                  </a:lnTo>
                  <a:lnTo>
                    <a:pt x="621565" y="25146"/>
                  </a:lnTo>
                  <a:lnTo>
                    <a:pt x="628500" y="11858"/>
                  </a:lnTo>
                  <a:lnTo>
                    <a:pt x="631888" y="3953"/>
                  </a:lnTo>
                  <a:lnTo>
                    <a:pt x="637535" y="0"/>
                  </a:lnTo>
                  <a:lnTo>
                    <a:pt x="645440" y="0"/>
                  </a:lnTo>
                  <a:lnTo>
                    <a:pt x="649394" y="0"/>
                  </a:lnTo>
                  <a:lnTo>
                    <a:pt x="652782" y="1694"/>
                  </a:lnTo>
                  <a:lnTo>
                    <a:pt x="655605" y="5082"/>
                  </a:lnTo>
                  <a:lnTo>
                    <a:pt x="658428" y="8470"/>
                  </a:lnTo>
                  <a:lnTo>
                    <a:pt x="660405" y="11858"/>
                  </a:lnTo>
                  <a:lnTo>
                    <a:pt x="661534" y="15246"/>
                  </a:lnTo>
                  <a:lnTo>
                    <a:pt x="661534" y="20328"/>
                  </a:lnTo>
                  <a:lnTo>
                    <a:pt x="464175" y="429446"/>
                  </a:lnTo>
                  <a:lnTo>
                    <a:pt x="265122" y="841106"/>
                  </a:lnTo>
                  <a:lnTo>
                    <a:pt x="262863" y="845059"/>
                  </a:lnTo>
                  <a:lnTo>
                    <a:pt x="257498" y="847035"/>
                  </a:lnTo>
                  <a:lnTo>
                    <a:pt x="249028" y="847035"/>
                  </a:lnTo>
                  <a:lnTo>
                    <a:pt x="243946" y="847035"/>
                  </a:lnTo>
                  <a:lnTo>
                    <a:pt x="217264" y="798754"/>
                  </a:lnTo>
                  <a:lnTo>
                    <a:pt x="191535" y="742850"/>
                  </a:lnTo>
                  <a:lnTo>
                    <a:pt x="155854" y="664922"/>
                  </a:lnTo>
                  <a:lnTo>
                    <a:pt x="74539" y="487045"/>
                  </a:lnTo>
                  <a:lnTo>
                    <a:pt x="60986" y="496362"/>
                  </a:lnTo>
                  <a:lnTo>
                    <a:pt x="25693" y="523467"/>
                  </a:lnTo>
                  <a:lnTo>
                    <a:pt x="20611" y="526855"/>
                  </a:lnTo>
                  <a:lnTo>
                    <a:pt x="19481" y="52685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50350" y="3972267"/>
              <a:ext cx="1083945" cy="495934"/>
            </a:xfrm>
            <a:custGeom>
              <a:avLst/>
              <a:gdLst/>
              <a:ahLst/>
              <a:cxnLst/>
              <a:rect l="l" t="t" r="r" b="b"/>
              <a:pathLst>
                <a:path w="1083945" h="495935">
                  <a:moveTo>
                    <a:pt x="587844" y="471779"/>
                  </a:moveTo>
                  <a:lnTo>
                    <a:pt x="583603" y="466140"/>
                  </a:lnTo>
                  <a:lnTo>
                    <a:pt x="575132" y="461619"/>
                  </a:lnTo>
                  <a:lnTo>
                    <a:pt x="83007" y="461619"/>
                  </a:lnTo>
                  <a:lnTo>
                    <a:pt x="75107" y="465569"/>
                  </a:lnTo>
                  <a:lnTo>
                    <a:pt x="71145" y="471220"/>
                  </a:lnTo>
                  <a:lnTo>
                    <a:pt x="71145" y="485902"/>
                  </a:lnTo>
                  <a:lnTo>
                    <a:pt x="75107" y="491553"/>
                  </a:lnTo>
                  <a:lnTo>
                    <a:pt x="83007" y="495503"/>
                  </a:lnTo>
                  <a:lnTo>
                    <a:pt x="575132" y="495503"/>
                  </a:lnTo>
                  <a:lnTo>
                    <a:pt x="583603" y="490982"/>
                  </a:lnTo>
                  <a:lnTo>
                    <a:pt x="587844" y="485343"/>
                  </a:lnTo>
                  <a:lnTo>
                    <a:pt x="587844" y="471779"/>
                  </a:lnTo>
                  <a:close/>
                </a:path>
                <a:path w="1083945" h="495935">
                  <a:moveTo>
                    <a:pt x="1083348" y="0"/>
                  </a:moveTo>
                  <a:lnTo>
                    <a:pt x="0" y="0"/>
                  </a:lnTo>
                  <a:lnTo>
                    <a:pt x="0" y="50812"/>
                  </a:lnTo>
                  <a:lnTo>
                    <a:pt x="1083348" y="50812"/>
                  </a:lnTo>
                  <a:lnTo>
                    <a:pt x="10833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21501" y="4433889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0" y="27952"/>
                  </a:moveTo>
                  <a:lnTo>
                    <a:pt x="0" y="24281"/>
                  </a:lnTo>
                  <a:lnTo>
                    <a:pt x="0" y="16940"/>
                  </a:lnTo>
                  <a:lnTo>
                    <a:pt x="0" y="9599"/>
                  </a:lnTo>
                  <a:lnTo>
                    <a:pt x="3952" y="3953"/>
                  </a:lnTo>
                  <a:lnTo>
                    <a:pt x="11858" y="0"/>
                  </a:lnTo>
                  <a:lnTo>
                    <a:pt x="503986" y="0"/>
                  </a:lnTo>
                  <a:lnTo>
                    <a:pt x="512456" y="4517"/>
                  </a:lnTo>
                  <a:lnTo>
                    <a:pt x="516691" y="10164"/>
                  </a:lnTo>
                  <a:lnTo>
                    <a:pt x="516691" y="16940"/>
                  </a:lnTo>
                  <a:lnTo>
                    <a:pt x="516691" y="23716"/>
                  </a:lnTo>
                  <a:lnTo>
                    <a:pt x="512456" y="29364"/>
                  </a:lnTo>
                  <a:lnTo>
                    <a:pt x="503986" y="33881"/>
                  </a:lnTo>
                  <a:lnTo>
                    <a:pt x="11858" y="33881"/>
                  </a:lnTo>
                  <a:lnTo>
                    <a:pt x="3952" y="29928"/>
                  </a:lnTo>
                  <a:lnTo>
                    <a:pt x="0" y="24281"/>
                  </a:lnTo>
                  <a:lnTo>
                    <a:pt x="0" y="16940"/>
                  </a:lnTo>
                  <a:lnTo>
                    <a:pt x="0" y="279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33064" y="4089145"/>
              <a:ext cx="375285" cy="574040"/>
            </a:xfrm>
            <a:custGeom>
              <a:avLst/>
              <a:gdLst/>
              <a:ahLst/>
              <a:cxnLst/>
              <a:rect l="l" t="t" r="r" b="b"/>
              <a:pathLst>
                <a:path w="375285" h="574039">
                  <a:moveTo>
                    <a:pt x="375234" y="534479"/>
                  </a:moveTo>
                  <a:lnTo>
                    <a:pt x="137210" y="534479"/>
                  </a:lnTo>
                  <a:lnTo>
                    <a:pt x="137210" y="573443"/>
                  </a:lnTo>
                  <a:lnTo>
                    <a:pt x="144843" y="573443"/>
                  </a:lnTo>
                  <a:lnTo>
                    <a:pt x="157652" y="572328"/>
                  </a:lnTo>
                  <a:lnTo>
                    <a:pt x="180838" y="571534"/>
                  </a:lnTo>
                  <a:lnTo>
                    <a:pt x="214402" y="571060"/>
                  </a:lnTo>
                  <a:lnTo>
                    <a:pt x="375234" y="570903"/>
                  </a:lnTo>
                  <a:lnTo>
                    <a:pt x="375234" y="534479"/>
                  </a:lnTo>
                  <a:close/>
                </a:path>
                <a:path w="375285" h="574039">
                  <a:moveTo>
                    <a:pt x="375234" y="570903"/>
                  </a:moveTo>
                  <a:lnTo>
                    <a:pt x="258343" y="570903"/>
                  </a:lnTo>
                  <a:lnTo>
                    <a:pt x="300427" y="571060"/>
                  </a:lnTo>
                  <a:lnTo>
                    <a:pt x="332666" y="571534"/>
                  </a:lnTo>
                  <a:lnTo>
                    <a:pt x="355062" y="572328"/>
                  </a:lnTo>
                  <a:lnTo>
                    <a:pt x="367614" y="573443"/>
                  </a:lnTo>
                  <a:lnTo>
                    <a:pt x="375234" y="573443"/>
                  </a:lnTo>
                  <a:lnTo>
                    <a:pt x="375234" y="570903"/>
                  </a:lnTo>
                  <a:close/>
                </a:path>
                <a:path w="375285" h="574039">
                  <a:moveTo>
                    <a:pt x="297307" y="433679"/>
                  </a:moveTo>
                  <a:lnTo>
                    <a:pt x="219379" y="433679"/>
                  </a:lnTo>
                  <a:lnTo>
                    <a:pt x="219327" y="495409"/>
                  </a:lnTo>
                  <a:lnTo>
                    <a:pt x="219168" y="509492"/>
                  </a:lnTo>
                  <a:lnTo>
                    <a:pt x="210196" y="530343"/>
                  </a:lnTo>
                  <a:lnTo>
                    <a:pt x="210041" y="530343"/>
                  </a:lnTo>
                  <a:lnTo>
                    <a:pt x="206387" y="531647"/>
                  </a:lnTo>
                  <a:lnTo>
                    <a:pt x="195097" y="533907"/>
                  </a:lnTo>
                  <a:lnTo>
                    <a:pt x="190296" y="534479"/>
                  </a:lnTo>
                  <a:lnTo>
                    <a:pt x="350672" y="534479"/>
                  </a:lnTo>
                  <a:lnTo>
                    <a:pt x="307947" y="530343"/>
                  </a:lnTo>
                  <a:lnTo>
                    <a:pt x="297307" y="521487"/>
                  </a:lnTo>
                  <a:lnTo>
                    <a:pt x="297307" y="433679"/>
                  </a:lnTo>
                  <a:close/>
                </a:path>
                <a:path w="375285" h="574039">
                  <a:moveTo>
                    <a:pt x="292226" y="0"/>
                  </a:moveTo>
                  <a:lnTo>
                    <a:pt x="266242" y="0"/>
                  </a:lnTo>
                  <a:lnTo>
                    <a:pt x="260311" y="558"/>
                  </a:lnTo>
                  <a:lnTo>
                    <a:pt x="237370" y="33677"/>
                  </a:lnTo>
                  <a:lnTo>
                    <a:pt x="127901" y="199047"/>
                  </a:lnTo>
                  <a:lnTo>
                    <a:pt x="0" y="394715"/>
                  </a:lnTo>
                  <a:lnTo>
                    <a:pt x="0" y="433679"/>
                  </a:lnTo>
                  <a:lnTo>
                    <a:pt x="375234" y="433679"/>
                  </a:lnTo>
                  <a:lnTo>
                    <a:pt x="375234" y="394715"/>
                  </a:lnTo>
                  <a:lnTo>
                    <a:pt x="131279" y="394715"/>
                  </a:lnTo>
                  <a:lnTo>
                    <a:pt x="38963" y="393865"/>
                  </a:lnTo>
                  <a:lnTo>
                    <a:pt x="224459" y="111810"/>
                  </a:lnTo>
                  <a:lnTo>
                    <a:pt x="297307" y="111810"/>
                  </a:lnTo>
                  <a:lnTo>
                    <a:pt x="297307" y="5079"/>
                  </a:lnTo>
                  <a:lnTo>
                    <a:pt x="292226" y="0"/>
                  </a:lnTo>
                  <a:close/>
                </a:path>
                <a:path w="375285" h="574039">
                  <a:moveTo>
                    <a:pt x="297307" y="111810"/>
                  </a:moveTo>
                  <a:lnTo>
                    <a:pt x="224459" y="111810"/>
                  </a:lnTo>
                  <a:lnTo>
                    <a:pt x="224459" y="394715"/>
                  </a:lnTo>
                  <a:lnTo>
                    <a:pt x="297307" y="394715"/>
                  </a:lnTo>
                  <a:lnTo>
                    <a:pt x="297307" y="111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33057" y="4089145"/>
              <a:ext cx="375285" cy="574040"/>
            </a:xfrm>
            <a:custGeom>
              <a:avLst/>
              <a:gdLst/>
              <a:ahLst/>
              <a:cxnLst/>
              <a:rect l="l" t="t" r="r" b="b"/>
              <a:pathLst>
                <a:path w="375285" h="574039">
                  <a:moveTo>
                    <a:pt x="367613" y="573442"/>
                  </a:moveTo>
                  <a:lnTo>
                    <a:pt x="355066" y="572331"/>
                  </a:lnTo>
                  <a:lnTo>
                    <a:pt x="332673" y="571537"/>
                  </a:lnTo>
                  <a:lnTo>
                    <a:pt x="300432" y="571060"/>
                  </a:lnTo>
                  <a:lnTo>
                    <a:pt x="258345" y="570901"/>
                  </a:lnTo>
                  <a:lnTo>
                    <a:pt x="214405" y="571060"/>
                  </a:lnTo>
                  <a:lnTo>
                    <a:pt x="180842" y="571537"/>
                  </a:lnTo>
                  <a:lnTo>
                    <a:pt x="157654" y="572331"/>
                  </a:lnTo>
                  <a:lnTo>
                    <a:pt x="144843" y="573442"/>
                  </a:lnTo>
                  <a:lnTo>
                    <a:pt x="137219" y="573442"/>
                  </a:lnTo>
                  <a:lnTo>
                    <a:pt x="137219" y="534479"/>
                  </a:lnTo>
                  <a:lnTo>
                    <a:pt x="163477" y="534479"/>
                  </a:lnTo>
                  <a:lnTo>
                    <a:pt x="174771" y="534479"/>
                  </a:lnTo>
                  <a:lnTo>
                    <a:pt x="182394" y="534479"/>
                  </a:lnTo>
                  <a:lnTo>
                    <a:pt x="186347" y="534479"/>
                  </a:lnTo>
                  <a:lnTo>
                    <a:pt x="190300" y="534479"/>
                  </a:lnTo>
                  <a:lnTo>
                    <a:pt x="195100" y="533914"/>
                  </a:lnTo>
                  <a:lnTo>
                    <a:pt x="200747" y="532785"/>
                  </a:lnTo>
                  <a:lnTo>
                    <a:pt x="206394" y="531655"/>
                  </a:lnTo>
                  <a:lnTo>
                    <a:pt x="210346" y="530244"/>
                  </a:lnTo>
                  <a:lnTo>
                    <a:pt x="212605" y="528550"/>
                  </a:lnTo>
                  <a:lnTo>
                    <a:pt x="214864" y="526855"/>
                  </a:lnTo>
                  <a:lnTo>
                    <a:pt x="216841" y="524597"/>
                  </a:lnTo>
                  <a:lnTo>
                    <a:pt x="219382" y="476033"/>
                  </a:lnTo>
                  <a:lnTo>
                    <a:pt x="219382" y="433682"/>
                  </a:lnTo>
                  <a:lnTo>
                    <a:pt x="0" y="433682"/>
                  </a:lnTo>
                  <a:lnTo>
                    <a:pt x="0" y="394718"/>
                  </a:lnTo>
                  <a:lnTo>
                    <a:pt x="127902" y="199053"/>
                  </a:lnTo>
                  <a:lnTo>
                    <a:pt x="174624" y="128274"/>
                  </a:lnTo>
                  <a:lnTo>
                    <a:pt x="211115" y="73149"/>
                  </a:lnTo>
                  <a:lnTo>
                    <a:pt x="237373" y="33678"/>
                  </a:lnTo>
                  <a:lnTo>
                    <a:pt x="259192" y="1694"/>
                  </a:lnTo>
                  <a:lnTo>
                    <a:pt x="266251" y="0"/>
                  </a:lnTo>
                  <a:lnTo>
                    <a:pt x="276980" y="0"/>
                  </a:lnTo>
                  <a:lnTo>
                    <a:pt x="292227" y="0"/>
                  </a:lnTo>
                  <a:lnTo>
                    <a:pt x="297309" y="5082"/>
                  </a:lnTo>
                  <a:lnTo>
                    <a:pt x="297309" y="394718"/>
                  </a:lnTo>
                  <a:lnTo>
                    <a:pt x="375236" y="394718"/>
                  </a:lnTo>
                  <a:lnTo>
                    <a:pt x="375236" y="433682"/>
                  </a:lnTo>
                  <a:lnTo>
                    <a:pt x="297309" y="433682"/>
                  </a:lnTo>
                  <a:lnTo>
                    <a:pt x="297309" y="476880"/>
                  </a:lnTo>
                  <a:lnTo>
                    <a:pt x="297309" y="521491"/>
                  </a:lnTo>
                  <a:lnTo>
                    <a:pt x="299003" y="524879"/>
                  </a:lnTo>
                  <a:lnTo>
                    <a:pt x="350672" y="534479"/>
                  </a:lnTo>
                  <a:lnTo>
                    <a:pt x="375236" y="534479"/>
                  </a:lnTo>
                  <a:lnTo>
                    <a:pt x="375236" y="573442"/>
                  </a:lnTo>
                  <a:lnTo>
                    <a:pt x="367613" y="573442"/>
                  </a:lnTo>
                  <a:close/>
                </a:path>
                <a:path w="375285" h="574039">
                  <a:moveTo>
                    <a:pt x="224464" y="394718"/>
                  </a:moveTo>
                  <a:lnTo>
                    <a:pt x="224464" y="111808"/>
                  </a:lnTo>
                  <a:lnTo>
                    <a:pt x="38963" y="393871"/>
                  </a:lnTo>
                  <a:lnTo>
                    <a:pt x="131290" y="394718"/>
                  </a:lnTo>
                  <a:lnTo>
                    <a:pt x="224464" y="394718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D2BE3B0-439C-115D-5EC9-67B58A13B18E}"/>
              </a:ext>
            </a:extLst>
          </p:cNvPr>
          <p:cNvGrpSpPr/>
          <p:nvPr/>
        </p:nvGrpSpPr>
        <p:grpSpPr>
          <a:xfrm>
            <a:off x="3916192" y="3972258"/>
            <a:ext cx="2233906" cy="848360"/>
            <a:chOff x="3916192" y="3972258"/>
            <a:chExt cx="2233906" cy="848360"/>
          </a:xfrm>
        </p:grpSpPr>
        <p:grpSp>
          <p:nvGrpSpPr>
            <p:cNvPr id="21" name="object 21"/>
            <p:cNvGrpSpPr/>
            <p:nvPr/>
          </p:nvGrpSpPr>
          <p:grpSpPr>
            <a:xfrm>
              <a:off x="3916192" y="4351303"/>
              <a:ext cx="565150" cy="199390"/>
              <a:chOff x="3916192" y="4351303"/>
              <a:chExt cx="565150" cy="199390"/>
            </a:xfrm>
          </p:grpSpPr>
          <p:sp>
            <p:nvSpPr>
              <p:cNvPr id="22" name="object 22"/>
              <p:cNvSpPr/>
              <p:nvPr/>
            </p:nvSpPr>
            <p:spPr>
              <a:xfrm>
                <a:off x="3916616" y="4351718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4">
                    <a:moveTo>
                      <a:pt x="551421" y="0"/>
                    </a:moveTo>
                    <a:lnTo>
                      <a:pt x="11861" y="0"/>
                    </a:lnTo>
                    <a:lnTo>
                      <a:pt x="3949" y="3962"/>
                    </a:lnTo>
                    <a:lnTo>
                      <a:pt x="0" y="9601"/>
                    </a:lnTo>
                    <a:lnTo>
                      <a:pt x="0" y="25412"/>
                    </a:lnTo>
                    <a:lnTo>
                      <a:pt x="4521" y="31064"/>
                    </a:lnTo>
                    <a:lnTo>
                      <a:pt x="13550" y="33883"/>
                    </a:lnTo>
                    <a:lnTo>
                      <a:pt x="282905" y="33883"/>
                    </a:lnTo>
                    <a:lnTo>
                      <a:pt x="552272" y="33045"/>
                    </a:lnTo>
                    <a:lnTo>
                      <a:pt x="560171" y="28524"/>
                    </a:lnTo>
                    <a:lnTo>
                      <a:pt x="564121" y="23164"/>
                    </a:lnTo>
                    <a:lnTo>
                      <a:pt x="564121" y="10172"/>
                    </a:lnTo>
                    <a:lnTo>
                      <a:pt x="559892" y="4521"/>
                    </a:lnTo>
                    <a:lnTo>
                      <a:pt x="551421" y="0"/>
                    </a:lnTo>
                    <a:close/>
                  </a:path>
                  <a:path w="564514" h="198754">
                    <a:moveTo>
                      <a:pt x="552272" y="164338"/>
                    </a:moveTo>
                    <a:lnTo>
                      <a:pt x="13550" y="164338"/>
                    </a:lnTo>
                    <a:lnTo>
                      <a:pt x="4521" y="167157"/>
                    </a:lnTo>
                    <a:lnTo>
                      <a:pt x="0" y="172796"/>
                    </a:lnTo>
                    <a:lnTo>
                      <a:pt x="0" y="188607"/>
                    </a:lnTo>
                    <a:lnTo>
                      <a:pt x="3949" y="194259"/>
                    </a:lnTo>
                    <a:lnTo>
                      <a:pt x="11861" y="198208"/>
                    </a:lnTo>
                    <a:lnTo>
                      <a:pt x="551421" y="198208"/>
                    </a:lnTo>
                    <a:lnTo>
                      <a:pt x="559892" y="194259"/>
                    </a:lnTo>
                    <a:lnTo>
                      <a:pt x="564121" y="188607"/>
                    </a:lnTo>
                    <a:lnTo>
                      <a:pt x="564121" y="175628"/>
                    </a:lnTo>
                    <a:lnTo>
                      <a:pt x="560171" y="169976"/>
                    </a:lnTo>
                    <a:lnTo>
                      <a:pt x="552272" y="1643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3916615" y="4351727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4">
                    <a:moveTo>
                      <a:pt x="0" y="16940"/>
                    </a:moveTo>
                    <a:lnTo>
                      <a:pt x="0" y="9599"/>
                    </a:lnTo>
                    <a:lnTo>
                      <a:pt x="3952" y="3953"/>
                    </a:lnTo>
                    <a:lnTo>
                      <a:pt x="11858" y="0"/>
                    </a:lnTo>
                    <a:lnTo>
                      <a:pt x="551420" y="0"/>
                    </a:lnTo>
                    <a:lnTo>
                      <a:pt x="559890" y="4517"/>
                    </a:lnTo>
                    <a:lnTo>
                      <a:pt x="564125" y="10164"/>
                    </a:lnTo>
                    <a:lnTo>
                      <a:pt x="564125" y="16940"/>
                    </a:lnTo>
                    <a:lnTo>
                      <a:pt x="564125" y="23152"/>
                    </a:lnTo>
                    <a:lnTo>
                      <a:pt x="560172" y="28517"/>
                    </a:lnTo>
                    <a:lnTo>
                      <a:pt x="552267" y="33034"/>
                    </a:lnTo>
                    <a:lnTo>
                      <a:pt x="282909" y="33881"/>
                    </a:lnTo>
                    <a:lnTo>
                      <a:pt x="13552" y="33881"/>
                    </a:lnTo>
                    <a:lnTo>
                      <a:pt x="4517" y="31058"/>
                    </a:lnTo>
                    <a:lnTo>
                      <a:pt x="0" y="25411"/>
                    </a:lnTo>
                    <a:lnTo>
                      <a:pt x="0" y="16940"/>
                    </a:lnTo>
                    <a:close/>
                  </a:path>
                  <a:path w="564514" h="198754">
                    <a:moveTo>
                      <a:pt x="0" y="181265"/>
                    </a:moveTo>
                    <a:lnTo>
                      <a:pt x="0" y="172795"/>
                    </a:lnTo>
                    <a:lnTo>
                      <a:pt x="4517" y="167148"/>
                    </a:lnTo>
                    <a:lnTo>
                      <a:pt x="13552" y="164324"/>
                    </a:lnTo>
                    <a:lnTo>
                      <a:pt x="552267" y="164324"/>
                    </a:lnTo>
                    <a:lnTo>
                      <a:pt x="560172" y="169972"/>
                    </a:lnTo>
                    <a:lnTo>
                      <a:pt x="564125" y="175618"/>
                    </a:lnTo>
                    <a:lnTo>
                      <a:pt x="564125" y="181265"/>
                    </a:lnTo>
                    <a:lnTo>
                      <a:pt x="564125" y="188606"/>
                    </a:lnTo>
                    <a:lnTo>
                      <a:pt x="559890" y="194253"/>
                    </a:lnTo>
                    <a:lnTo>
                      <a:pt x="551420" y="198206"/>
                    </a:lnTo>
                    <a:lnTo>
                      <a:pt x="11858" y="198206"/>
                    </a:lnTo>
                    <a:lnTo>
                      <a:pt x="3952" y="194253"/>
                    </a:lnTo>
                    <a:lnTo>
                      <a:pt x="0" y="188606"/>
                    </a:lnTo>
                    <a:lnTo>
                      <a:pt x="0" y="181265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4" name="object 24"/>
            <p:cNvGrpSpPr/>
            <p:nvPr/>
          </p:nvGrpSpPr>
          <p:grpSpPr>
            <a:xfrm>
              <a:off x="4824218" y="3972258"/>
              <a:ext cx="1325880" cy="848360"/>
              <a:chOff x="4824218" y="3972258"/>
              <a:chExt cx="1325880" cy="848360"/>
            </a:xfrm>
          </p:grpSpPr>
          <p:sp>
            <p:nvSpPr>
              <p:cNvPr id="25" name="object 25"/>
              <p:cNvSpPr/>
              <p:nvPr/>
            </p:nvSpPr>
            <p:spPr>
              <a:xfrm>
                <a:off x="4824641" y="3973105"/>
                <a:ext cx="661670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661670" h="847089">
                    <a:moveTo>
                      <a:pt x="649389" y="0"/>
                    </a:moveTo>
                    <a:lnTo>
                      <a:pt x="637527" y="0"/>
                    </a:lnTo>
                    <a:lnTo>
                      <a:pt x="631888" y="3949"/>
                    </a:lnTo>
                    <a:lnTo>
                      <a:pt x="628497" y="11849"/>
                    </a:lnTo>
                    <a:lnTo>
                      <a:pt x="621561" y="25141"/>
                    </a:lnTo>
                    <a:lnTo>
                      <a:pt x="604143" y="60771"/>
                    </a:lnTo>
                    <a:lnTo>
                      <a:pt x="576246" y="118739"/>
                    </a:lnTo>
                    <a:lnTo>
                      <a:pt x="494245" y="290367"/>
                    </a:lnTo>
                    <a:lnTo>
                      <a:pt x="325148" y="641360"/>
                    </a:lnTo>
                    <a:lnTo>
                      <a:pt x="281104" y="731571"/>
                    </a:lnTo>
                    <a:lnTo>
                      <a:pt x="275285" y="742848"/>
                    </a:lnTo>
                    <a:lnTo>
                      <a:pt x="203288" y="586143"/>
                    </a:lnTo>
                    <a:lnTo>
                      <a:pt x="177025" y="527697"/>
                    </a:lnTo>
                    <a:lnTo>
                      <a:pt x="126771" y="418998"/>
                    </a:lnTo>
                    <a:lnTo>
                      <a:pt x="122821" y="414197"/>
                    </a:lnTo>
                    <a:lnTo>
                      <a:pt x="116890" y="414197"/>
                    </a:lnTo>
                    <a:lnTo>
                      <a:pt x="115481" y="414756"/>
                    </a:lnTo>
                    <a:lnTo>
                      <a:pt x="114350" y="415886"/>
                    </a:lnTo>
                    <a:lnTo>
                      <a:pt x="26250" y="482803"/>
                    </a:lnTo>
                    <a:lnTo>
                      <a:pt x="14444" y="492013"/>
                    </a:lnTo>
                    <a:lnTo>
                      <a:pt x="6134" y="499319"/>
                    </a:lnTo>
                    <a:lnTo>
                      <a:pt x="1319" y="504720"/>
                    </a:lnTo>
                    <a:lnTo>
                      <a:pt x="0" y="508215"/>
                    </a:lnTo>
                    <a:lnTo>
                      <a:pt x="558" y="511606"/>
                    </a:lnTo>
                    <a:lnTo>
                      <a:pt x="3098" y="515556"/>
                    </a:lnTo>
                    <a:lnTo>
                      <a:pt x="12141" y="524586"/>
                    </a:lnTo>
                    <a:lnTo>
                      <a:pt x="16090" y="526846"/>
                    </a:lnTo>
                    <a:lnTo>
                      <a:pt x="19481" y="526846"/>
                    </a:lnTo>
                    <a:lnTo>
                      <a:pt x="20612" y="526846"/>
                    </a:lnTo>
                    <a:lnTo>
                      <a:pt x="25692" y="523468"/>
                    </a:lnTo>
                    <a:lnTo>
                      <a:pt x="60985" y="496354"/>
                    </a:lnTo>
                    <a:lnTo>
                      <a:pt x="74536" y="487044"/>
                    </a:lnTo>
                    <a:lnTo>
                      <a:pt x="191532" y="742845"/>
                    </a:lnTo>
                    <a:lnTo>
                      <a:pt x="233037" y="832627"/>
                    </a:lnTo>
                    <a:lnTo>
                      <a:pt x="243941" y="847026"/>
                    </a:lnTo>
                    <a:lnTo>
                      <a:pt x="257492" y="847026"/>
                    </a:lnTo>
                    <a:lnTo>
                      <a:pt x="262864" y="845057"/>
                    </a:lnTo>
                    <a:lnTo>
                      <a:pt x="265125" y="841095"/>
                    </a:lnTo>
                    <a:lnTo>
                      <a:pt x="464172" y="429437"/>
                    </a:lnTo>
                    <a:lnTo>
                      <a:pt x="661530" y="20319"/>
                    </a:lnTo>
                    <a:lnTo>
                      <a:pt x="661530" y="15239"/>
                    </a:lnTo>
                    <a:lnTo>
                      <a:pt x="660400" y="11849"/>
                    </a:lnTo>
                    <a:lnTo>
                      <a:pt x="658431" y="8470"/>
                    </a:lnTo>
                    <a:lnTo>
                      <a:pt x="652780" y="1689"/>
                    </a:lnTo>
                    <a:lnTo>
                      <a:pt x="64938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26"/>
              <p:cNvSpPr/>
              <p:nvPr/>
            </p:nvSpPr>
            <p:spPr>
              <a:xfrm>
                <a:off x="4824642" y="3973098"/>
                <a:ext cx="661670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661670" h="847089">
                    <a:moveTo>
                      <a:pt x="19481" y="526855"/>
                    </a:moveTo>
                    <a:lnTo>
                      <a:pt x="16093" y="526855"/>
                    </a:lnTo>
                    <a:lnTo>
                      <a:pt x="12140" y="524596"/>
                    </a:lnTo>
                    <a:lnTo>
                      <a:pt x="7623" y="520079"/>
                    </a:lnTo>
                    <a:lnTo>
                      <a:pt x="3105" y="515562"/>
                    </a:lnTo>
                    <a:lnTo>
                      <a:pt x="564" y="511609"/>
                    </a:lnTo>
                    <a:lnTo>
                      <a:pt x="0" y="508221"/>
                    </a:lnTo>
                    <a:lnTo>
                      <a:pt x="1323" y="504727"/>
                    </a:lnTo>
                    <a:lnTo>
                      <a:pt x="6141" y="499327"/>
                    </a:lnTo>
                    <a:lnTo>
                      <a:pt x="14452" y="492021"/>
                    </a:lnTo>
                    <a:lnTo>
                      <a:pt x="26258" y="482810"/>
                    </a:lnTo>
                    <a:lnTo>
                      <a:pt x="39916" y="472539"/>
                    </a:lnTo>
                    <a:lnTo>
                      <a:pt x="53786" y="462057"/>
                    </a:lnTo>
                    <a:lnTo>
                      <a:pt x="67868" y="451363"/>
                    </a:lnTo>
                    <a:lnTo>
                      <a:pt x="82162" y="440458"/>
                    </a:lnTo>
                    <a:lnTo>
                      <a:pt x="94973" y="430664"/>
                    </a:lnTo>
                    <a:lnTo>
                      <a:pt x="104608" y="423306"/>
                    </a:lnTo>
                    <a:lnTo>
                      <a:pt x="111067" y="418382"/>
                    </a:lnTo>
                    <a:lnTo>
                      <a:pt x="114349" y="415894"/>
                    </a:lnTo>
                    <a:lnTo>
                      <a:pt x="115478" y="414765"/>
                    </a:lnTo>
                    <a:lnTo>
                      <a:pt x="116890" y="414200"/>
                    </a:lnTo>
                    <a:lnTo>
                      <a:pt x="118584" y="414200"/>
                    </a:lnTo>
                    <a:lnTo>
                      <a:pt x="119431" y="414200"/>
                    </a:lnTo>
                    <a:lnTo>
                      <a:pt x="122820" y="414200"/>
                    </a:lnTo>
                    <a:lnTo>
                      <a:pt x="126773" y="419000"/>
                    </a:lnTo>
                    <a:lnTo>
                      <a:pt x="146113" y="460575"/>
                    </a:lnTo>
                    <a:lnTo>
                      <a:pt x="177030" y="527703"/>
                    </a:lnTo>
                    <a:lnTo>
                      <a:pt x="184706" y="545014"/>
                    </a:lnTo>
                    <a:lnTo>
                      <a:pt x="191641" y="560525"/>
                    </a:lnTo>
                    <a:lnTo>
                      <a:pt x="197835" y="574237"/>
                    </a:lnTo>
                    <a:lnTo>
                      <a:pt x="203288" y="586148"/>
                    </a:lnTo>
                    <a:lnTo>
                      <a:pt x="275286" y="742850"/>
                    </a:lnTo>
                    <a:lnTo>
                      <a:pt x="281109" y="731573"/>
                    </a:lnTo>
                    <a:lnTo>
                      <a:pt x="325155" y="641364"/>
                    </a:lnTo>
                    <a:lnTo>
                      <a:pt x="363378" y="562431"/>
                    </a:lnTo>
                    <a:lnTo>
                      <a:pt x="385189" y="517287"/>
                    </a:lnTo>
                    <a:lnTo>
                      <a:pt x="407000" y="472063"/>
                    </a:lnTo>
                    <a:lnTo>
                      <a:pt x="428811" y="426760"/>
                    </a:lnTo>
                    <a:lnTo>
                      <a:pt x="450622" y="381377"/>
                    </a:lnTo>
                    <a:lnTo>
                      <a:pt x="472433" y="335915"/>
                    </a:lnTo>
                    <a:lnTo>
                      <a:pt x="494245" y="290374"/>
                    </a:lnTo>
                    <a:lnTo>
                      <a:pt x="516056" y="244753"/>
                    </a:lnTo>
                    <a:lnTo>
                      <a:pt x="537867" y="199053"/>
                    </a:lnTo>
                    <a:lnTo>
                      <a:pt x="576248" y="118743"/>
                    </a:lnTo>
                    <a:lnTo>
                      <a:pt x="604147" y="60774"/>
                    </a:lnTo>
                    <a:lnTo>
                      <a:pt x="621565" y="25146"/>
                    </a:lnTo>
                    <a:lnTo>
                      <a:pt x="628500" y="11858"/>
                    </a:lnTo>
                    <a:lnTo>
                      <a:pt x="631888" y="3953"/>
                    </a:lnTo>
                    <a:lnTo>
                      <a:pt x="637535" y="0"/>
                    </a:lnTo>
                    <a:lnTo>
                      <a:pt x="645440" y="0"/>
                    </a:lnTo>
                    <a:lnTo>
                      <a:pt x="649394" y="0"/>
                    </a:lnTo>
                    <a:lnTo>
                      <a:pt x="652782" y="1694"/>
                    </a:lnTo>
                    <a:lnTo>
                      <a:pt x="655605" y="5082"/>
                    </a:lnTo>
                    <a:lnTo>
                      <a:pt x="658428" y="8470"/>
                    </a:lnTo>
                    <a:lnTo>
                      <a:pt x="660405" y="11858"/>
                    </a:lnTo>
                    <a:lnTo>
                      <a:pt x="661534" y="15246"/>
                    </a:lnTo>
                    <a:lnTo>
                      <a:pt x="661534" y="20328"/>
                    </a:lnTo>
                    <a:lnTo>
                      <a:pt x="464175" y="429446"/>
                    </a:lnTo>
                    <a:lnTo>
                      <a:pt x="265122" y="841106"/>
                    </a:lnTo>
                    <a:lnTo>
                      <a:pt x="262863" y="845059"/>
                    </a:lnTo>
                    <a:lnTo>
                      <a:pt x="257498" y="847035"/>
                    </a:lnTo>
                    <a:lnTo>
                      <a:pt x="249028" y="847035"/>
                    </a:lnTo>
                    <a:lnTo>
                      <a:pt x="243946" y="847035"/>
                    </a:lnTo>
                    <a:lnTo>
                      <a:pt x="217264" y="798754"/>
                    </a:lnTo>
                    <a:lnTo>
                      <a:pt x="191535" y="742850"/>
                    </a:lnTo>
                    <a:lnTo>
                      <a:pt x="155854" y="664922"/>
                    </a:lnTo>
                    <a:lnTo>
                      <a:pt x="74539" y="487045"/>
                    </a:lnTo>
                    <a:lnTo>
                      <a:pt x="60986" y="496362"/>
                    </a:lnTo>
                    <a:lnTo>
                      <a:pt x="25693" y="523467"/>
                    </a:lnTo>
                    <a:lnTo>
                      <a:pt x="20611" y="526855"/>
                    </a:lnTo>
                    <a:lnTo>
                      <a:pt x="19481" y="526855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27"/>
              <p:cNvSpPr/>
              <p:nvPr/>
            </p:nvSpPr>
            <p:spPr>
              <a:xfrm>
                <a:off x="5469229" y="3972267"/>
                <a:ext cx="423545" cy="690880"/>
              </a:xfrm>
              <a:custGeom>
                <a:avLst/>
                <a:gdLst/>
                <a:ahLst/>
                <a:cxnLst/>
                <a:rect l="l" t="t" r="r" b="b"/>
                <a:pathLst>
                  <a:path w="423545" h="690879">
                    <a:moveTo>
                      <a:pt x="398957" y="511594"/>
                    </a:moveTo>
                    <a:lnTo>
                      <a:pt x="321030" y="511594"/>
                    </a:lnTo>
                    <a:lnTo>
                      <a:pt x="321030" y="228688"/>
                    </a:lnTo>
                    <a:lnTo>
                      <a:pt x="321030" y="121958"/>
                    </a:lnTo>
                    <a:lnTo>
                      <a:pt x="315950" y="116878"/>
                    </a:lnTo>
                    <a:lnTo>
                      <a:pt x="289966" y="116878"/>
                    </a:lnTo>
                    <a:lnTo>
                      <a:pt x="261086" y="150558"/>
                    </a:lnTo>
                    <a:lnTo>
                      <a:pt x="248183" y="170053"/>
                    </a:lnTo>
                    <a:lnTo>
                      <a:pt x="248183" y="228688"/>
                    </a:lnTo>
                    <a:lnTo>
                      <a:pt x="248183" y="511594"/>
                    </a:lnTo>
                    <a:lnTo>
                      <a:pt x="155003" y="511594"/>
                    </a:lnTo>
                    <a:lnTo>
                      <a:pt x="62687" y="510743"/>
                    </a:lnTo>
                    <a:lnTo>
                      <a:pt x="248183" y="228688"/>
                    </a:lnTo>
                    <a:lnTo>
                      <a:pt x="248183" y="170053"/>
                    </a:lnTo>
                    <a:lnTo>
                      <a:pt x="151625" y="315925"/>
                    </a:lnTo>
                    <a:lnTo>
                      <a:pt x="23723" y="511594"/>
                    </a:lnTo>
                    <a:lnTo>
                      <a:pt x="23723" y="550557"/>
                    </a:lnTo>
                    <a:lnTo>
                      <a:pt x="243103" y="550557"/>
                    </a:lnTo>
                    <a:lnTo>
                      <a:pt x="243039" y="612292"/>
                    </a:lnTo>
                    <a:lnTo>
                      <a:pt x="242887" y="626376"/>
                    </a:lnTo>
                    <a:lnTo>
                      <a:pt x="242620" y="635165"/>
                    </a:lnTo>
                    <a:lnTo>
                      <a:pt x="242277" y="638365"/>
                    </a:lnTo>
                    <a:lnTo>
                      <a:pt x="242252" y="638644"/>
                    </a:lnTo>
                    <a:lnTo>
                      <a:pt x="240563" y="641477"/>
                    </a:lnTo>
                    <a:lnTo>
                      <a:pt x="238582" y="643737"/>
                    </a:lnTo>
                    <a:lnTo>
                      <a:pt x="233908" y="647230"/>
                    </a:lnTo>
                    <a:lnTo>
                      <a:pt x="233756" y="647230"/>
                    </a:lnTo>
                    <a:lnTo>
                      <a:pt x="230111" y="648525"/>
                    </a:lnTo>
                    <a:lnTo>
                      <a:pt x="218821" y="650786"/>
                    </a:lnTo>
                    <a:lnTo>
                      <a:pt x="214020" y="651357"/>
                    </a:lnTo>
                    <a:lnTo>
                      <a:pt x="160934" y="651357"/>
                    </a:lnTo>
                    <a:lnTo>
                      <a:pt x="160934" y="690321"/>
                    </a:lnTo>
                    <a:lnTo>
                      <a:pt x="168567" y="690321"/>
                    </a:lnTo>
                    <a:lnTo>
                      <a:pt x="181368" y="689216"/>
                    </a:lnTo>
                    <a:lnTo>
                      <a:pt x="204558" y="688416"/>
                    </a:lnTo>
                    <a:lnTo>
                      <a:pt x="238125" y="687946"/>
                    </a:lnTo>
                    <a:lnTo>
                      <a:pt x="306298" y="687882"/>
                    </a:lnTo>
                    <a:lnTo>
                      <a:pt x="324142" y="687946"/>
                    </a:lnTo>
                    <a:lnTo>
                      <a:pt x="356387" y="688416"/>
                    </a:lnTo>
                    <a:lnTo>
                      <a:pt x="378777" y="689216"/>
                    </a:lnTo>
                    <a:lnTo>
                      <a:pt x="391337" y="690321"/>
                    </a:lnTo>
                    <a:lnTo>
                      <a:pt x="398957" y="690321"/>
                    </a:lnTo>
                    <a:lnTo>
                      <a:pt x="398957" y="687781"/>
                    </a:lnTo>
                    <a:lnTo>
                      <a:pt x="398957" y="651357"/>
                    </a:lnTo>
                    <a:lnTo>
                      <a:pt x="374396" y="651357"/>
                    </a:lnTo>
                    <a:lnTo>
                      <a:pt x="331660" y="647230"/>
                    </a:lnTo>
                    <a:lnTo>
                      <a:pt x="321030" y="638365"/>
                    </a:lnTo>
                    <a:lnTo>
                      <a:pt x="321030" y="550557"/>
                    </a:lnTo>
                    <a:lnTo>
                      <a:pt x="398957" y="550557"/>
                    </a:lnTo>
                    <a:lnTo>
                      <a:pt x="398957" y="511594"/>
                    </a:lnTo>
                    <a:close/>
                  </a:path>
                  <a:path w="423545" h="690879">
                    <a:moveTo>
                      <a:pt x="423506" y="0"/>
                    </a:moveTo>
                    <a:lnTo>
                      <a:pt x="0" y="0"/>
                    </a:lnTo>
                    <a:lnTo>
                      <a:pt x="0" y="50812"/>
                    </a:lnTo>
                    <a:lnTo>
                      <a:pt x="423506" y="50812"/>
                    </a:lnTo>
                    <a:lnTo>
                      <a:pt x="42350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5492946" y="4089145"/>
                <a:ext cx="375285" cy="574040"/>
              </a:xfrm>
              <a:custGeom>
                <a:avLst/>
                <a:gdLst/>
                <a:ahLst/>
                <a:cxnLst/>
                <a:rect l="l" t="t" r="r" b="b"/>
                <a:pathLst>
                  <a:path w="375285" h="574039">
                    <a:moveTo>
                      <a:pt x="367613" y="573442"/>
                    </a:moveTo>
                    <a:lnTo>
                      <a:pt x="355066" y="572331"/>
                    </a:lnTo>
                    <a:lnTo>
                      <a:pt x="332673" y="571537"/>
                    </a:lnTo>
                    <a:lnTo>
                      <a:pt x="300432" y="571060"/>
                    </a:lnTo>
                    <a:lnTo>
                      <a:pt x="258345" y="570901"/>
                    </a:lnTo>
                    <a:lnTo>
                      <a:pt x="214405" y="571060"/>
                    </a:lnTo>
                    <a:lnTo>
                      <a:pt x="180842" y="571537"/>
                    </a:lnTo>
                    <a:lnTo>
                      <a:pt x="157654" y="572331"/>
                    </a:lnTo>
                    <a:lnTo>
                      <a:pt x="144843" y="573442"/>
                    </a:lnTo>
                    <a:lnTo>
                      <a:pt x="137219" y="573442"/>
                    </a:lnTo>
                    <a:lnTo>
                      <a:pt x="137219" y="534479"/>
                    </a:lnTo>
                    <a:lnTo>
                      <a:pt x="163477" y="534479"/>
                    </a:lnTo>
                    <a:lnTo>
                      <a:pt x="174771" y="534479"/>
                    </a:lnTo>
                    <a:lnTo>
                      <a:pt x="182394" y="534479"/>
                    </a:lnTo>
                    <a:lnTo>
                      <a:pt x="186347" y="534479"/>
                    </a:lnTo>
                    <a:lnTo>
                      <a:pt x="190300" y="534479"/>
                    </a:lnTo>
                    <a:lnTo>
                      <a:pt x="195100" y="533914"/>
                    </a:lnTo>
                    <a:lnTo>
                      <a:pt x="200747" y="532785"/>
                    </a:lnTo>
                    <a:lnTo>
                      <a:pt x="206394" y="531655"/>
                    </a:lnTo>
                    <a:lnTo>
                      <a:pt x="210346" y="530244"/>
                    </a:lnTo>
                    <a:lnTo>
                      <a:pt x="212605" y="528550"/>
                    </a:lnTo>
                    <a:lnTo>
                      <a:pt x="214864" y="526855"/>
                    </a:lnTo>
                    <a:lnTo>
                      <a:pt x="216841" y="524597"/>
                    </a:lnTo>
                    <a:lnTo>
                      <a:pt x="219382" y="476033"/>
                    </a:lnTo>
                    <a:lnTo>
                      <a:pt x="219382" y="433682"/>
                    </a:lnTo>
                    <a:lnTo>
                      <a:pt x="0" y="433682"/>
                    </a:lnTo>
                    <a:lnTo>
                      <a:pt x="0" y="394718"/>
                    </a:lnTo>
                    <a:lnTo>
                      <a:pt x="127902" y="199053"/>
                    </a:lnTo>
                    <a:lnTo>
                      <a:pt x="174624" y="128274"/>
                    </a:lnTo>
                    <a:lnTo>
                      <a:pt x="211115" y="73149"/>
                    </a:lnTo>
                    <a:lnTo>
                      <a:pt x="237373" y="33678"/>
                    </a:lnTo>
                    <a:lnTo>
                      <a:pt x="259192" y="1694"/>
                    </a:lnTo>
                    <a:lnTo>
                      <a:pt x="266251" y="0"/>
                    </a:lnTo>
                    <a:lnTo>
                      <a:pt x="276980" y="0"/>
                    </a:lnTo>
                    <a:lnTo>
                      <a:pt x="292227" y="0"/>
                    </a:lnTo>
                    <a:lnTo>
                      <a:pt x="297309" y="5082"/>
                    </a:lnTo>
                    <a:lnTo>
                      <a:pt x="297309" y="394718"/>
                    </a:lnTo>
                    <a:lnTo>
                      <a:pt x="375236" y="394718"/>
                    </a:lnTo>
                    <a:lnTo>
                      <a:pt x="375236" y="433682"/>
                    </a:lnTo>
                    <a:lnTo>
                      <a:pt x="297309" y="433682"/>
                    </a:lnTo>
                    <a:lnTo>
                      <a:pt x="297309" y="476880"/>
                    </a:lnTo>
                    <a:lnTo>
                      <a:pt x="297309" y="521491"/>
                    </a:lnTo>
                    <a:lnTo>
                      <a:pt x="299003" y="524879"/>
                    </a:lnTo>
                    <a:lnTo>
                      <a:pt x="350672" y="534479"/>
                    </a:lnTo>
                    <a:lnTo>
                      <a:pt x="375236" y="534479"/>
                    </a:lnTo>
                    <a:lnTo>
                      <a:pt x="375236" y="573442"/>
                    </a:lnTo>
                    <a:lnTo>
                      <a:pt x="367613" y="573442"/>
                    </a:lnTo>
                    <a:close/>
                  </a:path>
                  <a:path w="375285" h="574039">
                    <a:moveTo>
                      <a:pt x="224464" y="394718"/>
                    </a:moveTo>
                    <a:lnTo>
                      <a:pt x="224464" y="111808"/>
                    </a:lnTo>
                    <a:lnTo>
                      <a:pt x="38963" y="393871"/>
                    </a:lnTo>
                    <a:lnTo>
                      <a:pt x="131290" y="394718"/>
                    </a:lnTo>
                    <a:lnTo>
                      <a:pt x="224464" y="394718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5911380" y="4102696"/>
                <a:ext cx="238125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569595">
                    <a:moveTo>
                      <a:pt x="191439" y="0"/>
                    </a:moveTo>
                    <a:lnTo>
                      <a:pt x="154165" y="16090"/>
                    </a:lnTo>
                    <a:lnTo>
                      <a:pt x="138074" y="51663"/>
                    </a:lnTo>
                    <a:lnTo>
                      <a:pt x="139129" y="60719"/>
                    </a:lnTo>
                    <a:lnTo>
                      <a:pt x="165176" y="88087"/>
                    </a:lnTo>
                    <a:lnTo>
                      <a:pt x="173647" y="88087"/>
                    </a:lnTo>
                    <a:lnTo>
                      <a:pt x="210921" y="71145"/>
                    </a:lnTo>
                    <a:lnTo>
                      <a:pt x="227850" y="35572"/>
                    </a:lnTo>
                    <a:lnTo>
                      <a:pt x="226848" y="28269"/>
                    </a:lnTo>
                    <a:lnTo>
                      <a:pt x="198742" y="635"/>
                    </a:lnTo>
                    <a:lnTo>
                      <a:pt x="191439" y="0"/>
                    </a:lnTo>
                    <a:close/>
                  </a:path>
                  <a:path w="238125" h="569595">
                    <a:moveTo>
                      <a:pt x="182011" y="217690"/>
                    </a:moveTo>
                    <a:lnTo>
                      <a:pt x="123951" y="217690"/>
                    </a:lnTo>
                    <a:lnTo>
                      <a:pt x="128752" y="224459"/>
                    </a:lnTo>
                    <a:lnTo>
                      <a:pt x="128752" y="238023"/>
                    </a:lnTo>
                    <a:lnTo>
                      <a:pt x="128107" y="245643"/>
                    </a:lnTo>
                    <a:lnTo>
                      <a:pt x="128066" y="246117"/>
                    </a:lnTo>
                    <a:lnTo>
                      <a:pt x="126849" y="254320"/>
                    </a:lnTo>
                    <a:lnTo>
                      <a:pt x="111041" y="304926"/>
                    </a:lnTo>
                    <a:lnTo>
                      <a:pt x="85559" y="373545"/>
                    </a:lnTo>
                    <a:lnTo>
                      <a:pt x="71210" y="411026"/>
                    </a:lnTo>
                    <a:lnTo>
                      <a:pt x="60356" y="439612"/>
                    </a:lnTo>
                    <a:lnTo>
                      <a:pt x="47278" y="476563"/>
                    </a:lnTo>
                    <a:lnTo>
                      <a:pt x="45220" y="489584"/>
                    </a:lnTo>
                    <a:lnTo>
                      <a:pt x="45159" y="490116"/>
                    </a:lnTo>
                    <a:lnTo>
                      <a:pt x="45020" y="493826"/>
                    </a:lnTo>
                    <a:lnTo>
                      <a:pt x="45006" y="498266"/>
                    </a:lnTo>
                    <a:lnTo>
                      <a:pt x="46697" y="514252"/>
                    </a:lnTo>
                    <a:lnTo>
                      <a:pt x="68618" y="551421"/>
                    </a:lnTo>
                    <a:lnTo>
                      <a:pt x="105303" y="568101"/>
                    </a:lnTo>
                    <a:lnTo>
                      <a:pt x="118592" y="569213"/>
                    </a:lnTo>
                    <a:lnTo>
                      <a:pt x="131712" y="568101"/>
                    </a:lnTo>
                    <a:lnTo>
                      <a:pt x="132146" y="568101"/>
                    </a:lnTo>
                    <a:lnTo>
                      <a:pt x="171107" y="550570"/>
                    </a:lnTo>
                    <a:lnTo>
                      <a:pt x="185748" y="537870"/>
                    </a:lnTo>
                    <a:lnTo>
                      <a:pt x="122821" y="537870"/>
                    </a:lnTo>
                    <a:lnTo>
                      <a:pt x="116520" y="536546"/>
                    </a:lnTo>
                    <a:lnTo>
                      <a:pt x="112020" y="532574"/>
                    </a:lnTo>
                    <a:lnTo>
                      <a:pt x="109320" y="525954"/>
                    </a:lnTo>
                    <a:lnTo>
                      <a:pt x="108419" y="516686"/>
                    </a:lnTo>
                    <a:lnTo>
                      <a:pt x="108686" y="511819"/>
                    </a:lnTo>
                    <a:lnTo>
                      <a:pt x="109483" y="505679"/>
                    </a:lnTo>
                    <a:lnTo>
                      <a:pt x="110809" y="498266"/>
                    </a:lnTo>
                    <a:lnTo>
                      <a:pt x="112548" y="490116"/>
                    </a:lnTo>
                    <a:lnTo>
                      <a:pt x="112661" y="489584"/>
                    </a:lnTo>
                    <a:lnTo>
                      <a:pt x="128328" y="445750"/>
                    </a:lnTo>
                    <a:lnTo>
                      <a:pt x="148234" y="393877"/>
                    </a:lnTo>
                    <a:lnTo>
                      <a:pt x="158609" y="367352"/>
                    </a:lnTo>
                    <a:lnTo>
                      <a:pt x="167714" y="343687"/>
                    </a:lnTo>
                    <a:lnTo>
                      <a:pt x="182037" y="305146"/>
                    </a:lnTo>
                    <a:lnTo>
                      <a:pt x="193237" y="265863"/>
                    </a:lnTo>
                    <a:lnTo>
                      <a:pt x="193853" y="258926"/>
                    </a:lnTo>
                    <a:lnTo>
                      <a:pt x="193979" y="257505"/>
                    </a:lnTo>
                    <a:lnTo>
                      <a:pt x="192229" y="241829"/>
                    </a:lnTo>
                    <a:lnTo>
                      <a:pt x="187834" y="227850"/>
                    </a:lnTo>
                    <a:lnTo>
                      <a:pt x="182011" y="217690"/>
                    </a:lnTo>
                    <a:close/>
                  </a:path>
                  <a:path w="238125" h="569595">
                    <a:moveTo>
                      <a:pt x="232371" y="430288"/>
                    </a:moveTo>
                    <a:lnTo>
                      <a:pt x="212610" y="430288"/>
                    </a:lnTo>
                    <a:lnTo>
                      <a:pt x="207810" y="430860"/>
                    </a:lnTo>
                    <a:lnTo>
                      <a:pt x="205549" y="433120"/>
                    </a:lnTo>
                    <a:lnTo>
                      <a:pt x="204139" y="437070"/>
                    </a:lnTo>
                    <a:lnTo>
                      <a:pt x="202450" y="443852"/>
                    </a:lnTo>
                    <a:lnTo>
                      <a:pt x="197628" y="458090"/>
                    </a:lnTo>
                    <a:lnTo>
                      <a:pt x="181267" y="493826"/>
                    </a:lnTo>
                    <a:lnTo>
                      <a:pt x="151053" y="529678"/>
                    </a:lnTo>
                    <a:lnTo>
                      <a:pt x="127901" y="537870"/>
                    </a:lnTo>
                    <a:lnTo>
                      <a:pt x="185748" y="537870"/>
                    </a:lnTo>
                    <a:lnTo>
                      <a:pt x="215628" y="496623"/>
                    </a:lnTo>
                    <a:lnTo>
                      <a:pt x="233737" y="456074"/>
                    </a:lnTo>
                    <a:lnTo>
                      <a:pt x="238023" y="433120"/>
                    </a:lnTo>
                    <a:lnTo>
                      <a:pt x="232371" y="430288"/>
                    </a:lnTo>
                    <a:close/>
                  </a:path>
                  <a:path w="238125" h="569595">
                    <a:moveTo>
                      <a:pt x="116052" y="185496"/>
                    </a:moveTo>
                    <a:lnTo>
                      <a:pt x="77612" y="195667"/>
                    </a:lnTo>
                    <a:lnTo>
                      <a:pt x="43626" y="224675"/>
                    </a:lnTo>
                    <a:lnTo>
                      <a:pt x="21918" y="258926"/>
                    </a:lnTo>
                    <a:lnTo>
                      <a:pt x="4291" y="299479"/>
                    </a:lnTo>
                    <a:lnTo>
                      <a:pt x="0" y="316788"/>
                    </a:lnTo>
                    <a:lnTo>
                      <a:pt x="0" y="318490"/>
                    </a:lnTo>
                    <a:lnTo>
                      <a:pt x="1701" y="321030"/>
                    </a:lnTo>
                    <a:lnTo>
                      <a:pt x="5092" y="324408"/>
                    </a:lnTo>
                    <a:lnTo>
                      <a:pt x="27673" y="324408"/>
                    </a:lnTo>
                    <a:lnTo>
                      <a:pt x="28524" y="324129"/>
                    </a:lnTo>
                    <a:lnTo>
                      <a:pt x="30784" y="322999"/>
                    </a:lnTo>
                    <a:lnTo>
                      <a:pt x="31343" y="322440"/>
                    </a:lnTo>
                    <a:lnTo>
                      <a:pt x="31435" y="321030"/>
                    </a:lnTo>
                    <a:lnTo>
                      <a:pt x="31622" y="320459"/>
                    </a:lnTo>
                    <a:lnTo>
                      <a:pt x="32753" y="318198"/>
                    </a:lnTo>
                    <a:lnTo>
                      <a:pt x="33324" y="317360"/>
                    </a:lnTo>
                    <a:lnTo>
                      <a:pt x="33883" y="316788"/>
                    </a:lnTo>
                    <a:lnTo>
                      <a:pt x="40024" y="296146"/>
                    </a:lnTo>
                    <a:lnTo>
                      <a:pt x="56122" y="260571"/>
                    </a:lnTo>
                    <a:lnTo>
                      <a:pt x="88307" y="224675"/>
                    </a:lnTo>
                    <a:lnTo>
                      <a:pt x="112661" y="217690"/>
                    </a:lnTo>
                    <a:lnTo>
                      <a:pt x="182011" y="217690"/>
                    </a:lnTo>
                    <a:lnTo>
                      <a:pt x="180794" y="215567"/>
                    </a:lnTo>
                    <a:lnTo>
                      <a:pt x="171107" y="204977"/>
                    </a:lnTo>
                    <a:lnTo>
                      <a:pt x="159408" y="196458"/>
                    </a:lnTo>
                    <a:lnTo>
                      <a:pt x="146332" y="190369"/>
                    </a:lnTo>
                    <a:lnTo>
                      <a:pt x="131880" y="186715"/>
                    </a:lnTo>
                    <a:lnTo>
                      <a:pt x="116052" y="18549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0" name="object 30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049031" y="4102275"/>
                <a:ext cx="90632" cy="88938"/>
              </a:xfrm>
              <a:prstGeom prst="rect">
                <a:avLst/>
              </a:prstGeom>
            </p:spPr>
          </p:pic>
          <p:sp>
            <p:nvSpPr>
              <p:cNvPr id="31" name="object 31"/>
              <p:cNvSpPr/>
              <p:nvPr/>
            </p:nvSpPr>
            <p:spPr>
              <a:xfrm>
                <a:off x="5911387" y="4288199"/>
                <a:ext cx="238125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384175">
                    <a:moveTo>
                      <a:pt x="0" y="131290"/>
                    </a:moveTo>
                    <a:lnTo>
                      <a:pt x="11752" y="95026"/>
                    </a:lnTo>
                    <a:lnTo>
                      <a:pt x="35046" y="50239"/>
                    </a:lnTo>
                    <a:lnTo>
                      <a:pt x="65221" y="18634"/>
                    </a:lnTo>
                    <a:lnTo>
                      <a:pt x="103020" y="846"/>
                    </a:lnTo>
                    <a:lnTo>
                      <a:pt x="116043" y="0"/>
                    </a:lnTo>
                    <a:lnTo>
                      <a:pt x="131872" y="1217"/>
                    </a:lnTo>
                    <a:lnTo>
                      <a:pt x="171101" y="19481"/>
                    </a:lnTo>
                    <a:lnTo>
                      <a:pt x="192223" y="56327"/>
                    </a:lnTo>
                    <a:lnTo>
                      <a:pt x="193971" y="71998"/>
                    </a:lnTo>
                    <a:lnTo>
                      <a:pt x="193229" y="80362"/>
                    </a:lnTo>
                    <a:lnTo>
                      <a:pt x="182112" y="119431"/>
                    </a:lnTo>
                    <a:lnTo>
                      <a:pt x="167713" y="158183"/>
                    </a:lnTo>
                    <a:lnTo>
                      <a:pt x="148231" y="208370"/>
                    </a:lnTo>
                    <a:lnTo>
                      <a:pt x="137749" y="235317"/>
                    </a:lnTo>
                    <a:lnTo>
                      <a:pt x="119961" y="283174"/>
                    </a:lnTo>
                    <a:lnTo>
                      <a:pt x="109479" y="320179"/>
                    </a:lnTo>
                    <a:lnTo>
                      <a:pt x="108420" y="331190"/>
                    </a:lnTo>
                    <a:lnTo>
                      <a:pt x="109320" y="340455"/>
                    </a:lnTo>
                    <a:lnTo>
                      <a:pt x="112020" y="347072"/>
                    </a:lnTo>
                    <a:lnTo>
                      <a:pt x="116520" y="351043"/>
                    </a:lnTo>
                    <a:lnTo>
                      <a:pt x="122820" y="352366"/>
                    </a:lnTo>
                    <a:lnTo>
                      <a:pt x="127902" y="352366"/>
                    </a:lnTo>
                    <a:lnTo>
                      <a:pt x="133266" y="351519"/>
                    </a:lnTo>
                    <a:lnTo>
                      <a:pt x="138913" y="349825"/>
                    </a:lnTo>
                    <a:lnTo>
                      <a:pt x="144560" y="348131"/>
                    </a:lnTo>
                    <a:lnTo>
                      <a:pt x="175389" y="317797"/>
                    </a:lnTo>
                    <a:lnTo>
                      <a:pt x="197624" y="272586"/>
                    </a:lnTo>
                    <a:lnTo>
                      <a:pt x="204135" y="251569"/>
                    </a:lnTo>
                    <a:lnTo>
                      <a:pt x="205547" y="247616"/>
                    </a:lnTo>
                    <a:lnTo>
                      <a:pt x="206676" y="246487"/>
                    </a:lnTo>
                    <a:lnTo>
                      <a:pt x="207805" y="245358"/>
                    </a:lnTo>
                    <a:lnTo>
                      <a:pt x="212605" y="244793"/>
                    </a:lnTo>
                    <a:lnTo>
                      <a:pt x="221076" y="244793"/>
                    </a:lnTo>
                    <a:lnTo>
                      <a:pt x="232369" y="244793"/>
                    </a:lnTo>
                    <a:lnTo>
                      <a:pt x="238016" y="247616"/>
                    </a:lnTo>
                    <a:lnTo>
                      <a:pt x="238016" y="253263"/>
                    </a:lnTo>
                    <a:lnTo>
                      <a:pt x="237540" y="257445"/>
                    </a:lnTo>
                    <a:lnTo>
                      <a:pt x="221288" y="300062"/>
                    </a:lnTo>
                    <a:lnTo>
                      <a:pt x="201753" y="334261"/>
                    </a:lnTo>
                    <a:lnTo>
                      <a:pt x="171101" y="365072"/>
                    </a:lnTo>
                    <a:lnTo>
                      <a:pt x="132349" y="382542"/>
                    </a:lnTo>
                    <a:lnTo>
                      <a:pt x="118584" y="383707"/>
                    </a:lnTo>
                    <a:lnTo>
                      <a:pt x="105297" y="382595"/>
                    </a:lnTo>
                    <a:lnTo>
                      <a:pt x="68609" y="365919"/>
                    </a:lnTo>
                    <a:lnTo>
                      <a:pt x="46692" y="328755"/>
                    </a:lnTo>
                    <a:lnTo>
                      <a:pt x="44892" y="311709"/>
                    </a:lnTo>
                    <a:lnTo>
                      <a:pt x="45157" y="304615"/>
                    </a:lnTo>
                    <a:lnTo>
                      <a:pt x="60351" y="254110"/>
                    </a:lnTo>
                    <a:lnTo>
                      <a:pt x="85550" y="188041"/>
                    </a:lnTo>
                    <a:lnTo>
                      <a:pt x="99950" y="149554"/>
                    </a:lnTo>
                    <a:lnTo>
                      <a:pt x="118584" y="98308"/>
                    </a:lnTo>
                    <a:lnTo>
                      <a:pt x="128061" y="60616"/>
                    </a:lnTo>
                    <a:lnTo>
                      <a:pt x="128749" y="52516"/>
                    </a:lnTo>
                    <a:lnTo>
                      <a:pt x="128749" y="38963"/>
                    </a:lnTo>
                    <a:lnTo>
                      <a:pt x="123949" y="32187"/>
                    </a:lnTo>
                    <a:lnTo>
                      <a:pt x="114349" y="32187"/>
                    </a:lnTo>
                    <a:lnTo>
                      <a:pt x="112655" y="32187"/>
                    </a:lnTo>
                    <a:lnTo>
                      <a:pt x="76921" y="47910"/>
                    </a:lnTo>
                    <a:lnTo>
                      <a:pt x="47433" y="91903"/>
                    </a:lnTo>
                    <a:lnTo>
                      <a:pt x="33881" y="131290"/>
                    </a:lnTo>
                    <a:lnTo>
                      <a:pt x="33316" y="131855"/>
                    </a:lnTo>
                    <a:lnTo>
                      <a:pt x="32752" y="132702"/>
                    </a:lnTo>
                    <a:lnTo>
                      <a:pt x="32187" y="133831"/>
                    </a:lnTo>
                    <a:lnTo>
                      <a:pt x="31622" y="134960"/>
                    </a:lnTo>
                    <a:lnTo>
                      <a:pt x="31340" y="135807"/>
                    </a:lnTo>
                    <a:lnTo>
                      <a:pt x="31340" y="136372"/>
                    </a:lnTo>
                    <a:lnTo>
                      <a:pt x="31340" y="136937"/>
                    </a:lnTo>
                    <a:lnTo>
                      <a:pt x="30775" y="137501"/>
                    </a:lnTo>
                    <a:lnTo>
                      <a:pt x="29646" y="138066"/>
                    </a:lnTo>
                    <a:lnTo>
                      <a:pt x="28516" y="138631"/>
                    </a:lnTo>
                    <a:lnTo>
                      <a:pt x="27669" y="138913"/>
                    </a:lnTo>
                    <a:lnTo>
                      <a:pt x="27105" y="138913"/>
                    </a:lnTo>
                    <a:lnTo>
                      <a:pt x="26540" y="138913"/>
                    </a:lnTo>
                    <a:lnTo>
                      <a:pt x="5082" y="138913"/>
                    </a:lnTo>
                    <a:lnTo>
                      <a:pt x="1694" y="135525"/>
                    </a:lnTo>
                    <a:lnTo>
                      <a:pt x="0" y="132984"/>
                    </a:lnTo>
                    <a:lnTo>
                      <a:pt x="0" y="13129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AF0E02C-66C5-A058-5CB8-D10C9EEC9C82}"/>
              </a:ext>
            </a:extLst>
          </p:cNvPr>
          <p:cNvGrpSpPr/>
          <p:nvPr/>
        </p:nvGrpSpPr>
        <p:grpSpPr>
          <a:xfrm>
            <a:off x="6468308" y="4098040"/>
            <a:ext cx="1528580" cy="574465"/>
            <a:chOff x="6468308" y="4098040"/>
            <a:chExt cx="1528580" cy="574465"/>
          </a:xfrm>
        </p:grpSpPr>
        <p:grpSp>
          <p:nvGrpSpPr>
            <p:cNvPr id="32" name="object 32"/>
            <p:cNvGrpSpPr/>
            <p:nvPr/>
          </p:nvGrpSpPr>
          <p:grpSpPr>
            <a:xfrm>
              <a:off x="6468308" y="4351303"/>
              <a:ext cx="565150" cy="199390"/>
              <a:chOff x="6468308" y="4351303"/>
              <a:chExt cx="565150" cy="199390"/>
            </a:xfrm>
          </p:grpSpPr>
          <p:sp>
            <p:nvSpPr>
              <p:cNvPr id="33" name="object 33"/>
              <p:cNvSpPr/>
              <p:nvPr/>
            </p:nvSpPr>
            <p:spPr>
              <a:xfrm>
                <a:off x="6468732" y="4351718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198754">
                    <a:moveTo>
                      <a:pt x="551421" y="0"/>
                    </a:moveTo>
                    <a:lnTo>
                      <a:pt x="11861" y="0"/>
                    </a:lnTo>
                    <a:lnTo>
                      <a:pt x="3949" y="3962"/>
                    </a:lnTo>
                    <a:lnTo>
                      <a:pt x="0" y="9601"/>
                    </a:lnTo>
                    <a:lnTo>
                      <a:pt x="0" y="25412"/>
                    </a:lnTo>
                    <a:lnTo>
                      <a:pt x="4521" y="31064"/>
                    </a:lnTo>
                    <a:lnTo>
                      <a:pt x="13550" y="33883"/>
                    </a:lnTo>
                    <a:lnTo>
                      <a:pt x="282905" y="33883"/>
                    </a:lnTo>
                    <a:lnTo>
                      <a:pt x="552272" y="33045"/>
                    </a:lnTo>
                    <a:lnTo>
                      <a:pt x="560171" y="28524"/>
                    </a:lnTo>
                    <a:lnTo>
                      <a:pt x="564121" y="23164"/>
                    </a:lnTo>
                    <a:lnTo>
                      <a:pt x="564121" y="10172"/>
                    </a:lnTo>
                    <a:lnTo>
                      <a:pt x="559892" y="4521"/>
                    </a:lnTo>
                    <a:lnTo>
                      <a:pt x="551421" y="0"/>
                    </a:lnTo>
                    <a:close/>
                  </a:path>
                  <a:path w="564515" h="198754">
                    <a:moveTo>
                      <a:pt x="552272" y="164338"/>
                    </a:moveTo>
                    <a:lnTo>
                      <a:pt x="13550" y="164338"/>
                    </a:lnTo>
                    <a:lnTo>
                      <a:pt x="4521" y="167157"/>
                    </a:lnTo>
                    <a:lnTo>
                      <a:pt x="0" y="172796"/>
                    </a:lnTo>
                    <a:lnTo>
                      <a:pt x="0" y="188607"/>
                    </a:lnTo>
                    <a:lnTo>
                      <a:pt x="3949" y="194259"/>
                    </a:lnTo>
                    <a:lnTo>
                      <a:pt x="11861" y="198208"/>
                    </a:lnTo>
                    <a:lnTo>
                      <a:pt x="551421" y="198208"/>
                    </a:lnTo>
                    <a:lnTo>
                      <a:pt x="559892" y="194259"/>
                    </a:lnTo>
                    <a:lnTo>
                      <a:pt x="564121" y="188607"/>
                    </a:lnTo>
                    <a:lnTo>
                      <a:pt x="564121" y="175628"/>
                    </a:lnTo>
                    <a:lnTo>
                      <a:pt x="560171" y="169976"/>
                    </a:lnTo>
                    <a:lnTo>
                      <a:pt x="552272" y="1643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34"/>
              <p:cNvSpPr/>
              <p:nvPr/>
            </p:nvSpPr>
            <p:spPr>
              <a:xfrm>
                <a:off x="6468731" y="4351727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198754">
                    <a:moveTo>
                      <a:pt x="0" y="16940"/>
                    </a:moveTo>
                    <a:lnTo>
                      <a:pt x="0" y="9599"/>
                    </a:lnTo>
                    <a:lnTo>
                      <a:pt x="3952" y="3953"/>
                    </a:lnTo>
                    <a:lnTo>
                      <a:pt x="11858" y="0"/>
                    </a:lnTo>
                    <a:lnTo>
                      <a:pt x="551420" y="0"/>
                    </a:lnTo>
                    <a:lnTo>
                      <a:pt x="559890" y="4517"/>
                    </a:lnTo>
                    <a:lnTo>
                      <a:pt x="564125" y="10164"/>
                    </a:lnTo>
                    <a:lnTo>
                      <a:pt x="564125" y="16940"/>
                    </a:lnTo>
                    <a:lnTo>
                      <a:pt x="564125" y="23152"/>
                    </a:lnTo>
                    <a:lnTo>
                      <a:pt x="560172" y="28517"/>
                    </a:lnTo>
                    <a:lnTo>
                      <a:pt x="552267" y="33034"/>
                    </a:lnTo>
                    <a:lnTo>
                      <a:pt x="282909" y="33881"/>
                    </a:lnTo>
                    <a:lnTo>
                      <a:pt x="13552" y="33881"/>
                    </a:lnTo>
                    <a:lnTo>
                      <a:pt x="4517" y="31058"/>
                    </a:lnTo>
                    <a:lnTo>
                      <a:pt x="0" y="25411"/>
                    </a:lnTo>
                    <a:lnTo>
                      <a:pt x="0" y="16940"/>
                    </a:lnTo>
                    <a:close/>
                  </a:path>
                  <a:path w="564515" h="198754">
                    <a:moveTo>
                      <a:pt x="0" y="181265"/>
                    </a:moveTo>
                    <a:lnTo>
                      <a:pt x="0" y="172795"/>
                    </a:lnTo>
                    <a:lnTo>
                      <a:pt x="4517" y="167148"/>
                    </a:lnTo>
                    <a:lnTo>
                      <a:pt x="13552" y="164324"/>
                    </a:lnTo>
                    <a:lnTo>
                      <a:pt x="552267" y="164324"/>
                    </a:lnTo>
                    <a:lnTo>
                      <a:pt x="560172" y="169972"/>
                    </a:lnTo>
                    <a:lnTo>
                      <a:pt x="564125" y="175618"/>
                    </a:lnTo>
                    <a:lnTo>
                      <a:pt x="564125" y="181265"/>
                    </a:lnTo>
                    <a:lnTo>
                      <a:pt x="564125" y="188606"/>
                    </a:lnTo>
                    <a:lnTo>
                      <a:pt x="559890" y="194253"/>
                    </a:lnTo>
                    <a:lnTo>
                      <a:pt x="551420" y="198206"/>
                    </a:lnTo>
                    <a:lnTo>
                      <a:pt x="11858" y="198206"/>
                    </a:lnTo>
                    <a:lnTo>
                      <a:pt x="3952" y="194253"/>
                    </a:lnTo>
                    <a:lnTo>
                      <a:pt x="0" y="188606"/>
                    </a:lnTo>
                    <a:lnTo>
                      <a:pt x="0" y="181265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5" name="object 35"/>
            <p:cNvGrpSpPr/>
            <p:nvPr/>
          </p:nvGrpSpPr>
          <p:grpSpPr>
            <a:xfrm>
              <a:off x="7358550" y="4098040"/>
              <a:ext cx="339090" cy="565150"/>
              <a:chOff x="7358550" y="4098040"/>
              <a:chExt cx="339090" cy="565150"/>
            </a:xfrm>
          </p:grpSpPr>
          <p:sp>
            <p:nvSpPr>
              <p:cNvPr id="36" name="object 36"/>
              <p:cNvSpPr/>
              <p:nvPr/>
            </p:nvSpPr>
            <p:spPr>
              <a:xfrm>
                <a:off x="7358964" y="4098467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156705" y="0"/>
                    </a:moveTo>
                    <a:lnTo>
                      <a:pt x="95294" y="11010"/>
                    </a:lnTo>
                    <a:lnTo>
                      <a:pt x="44894" y="44043"/>
                    </a:lnTo>
                    <a:lnTo>
                      <a:pt x="11226" y="92108"/>
                    </a:lnTo>
                    <a:lnTo>
                      <a:pt x="0" y="148221"/>
                    </a:lnTo>
                    <a:lnTo>
                      <a:pt x="847" y="158810"/>
                    </a:lnTo>
                    <a:lnTo>
                      <a:pt x="20913" y="192163"/>
                    </a:lnTo>
                    <a:lnTo>
                      <a:pt x="49974" y="200736"/>
                    </a:lnTo>
                    <a:lnTo>
                      <a:pt x="61571" y="199469"/>
                    </a:lnTo>
                    <a:lnTo>
                      <a:pt x="94026" y="177871"/>
                    </a:lnTo>
                    <a:lnTo>
                      <a:pt x="100643" y="137322"/>
                    </a:lnTo>
                    <a:lnTo>
                      <a:pt x="77558" y="105768"/>
                    </a:lnTo>
                    <a:lnTo>
                      <a:pt x="51384" y="99098"/>
                    </a:lnTo>
                    <a:lnTo>
                      <a:pt x="49974" y="98818"/>
                    </a:lnTo>
                    <a:lnTo>
                      <a:pt x="49974" y="96558"/>
                    </a:lnTo>
                    <a:lnTo>
                      <a:pt x="52806" y="91186"/>
                    </a:lnTo>
                    <a:lnTo>
                      <a:pt x="78303" y="61351"/>
                    </a:lnTo>
                    <a:lnTo>
                      <a:pt x="123672" y="40701"/>
                    </a:lnTo>
                    <a:lnTo>
                      <a:pt x="137223" y="39801"/>
                    </a:lnTo>
                    <a:lnTo>
                      <a:pt x="162369" y="42237"/>
                    </a:lnTo>
                    <a:lnTo>
                      <a:pt x="203449" y="61720"/>
                    </a:lnTo>
                    <a:lnTo>
                      <a:pt x="231981" y="99151"/>
                    </a:lnTo>
                    <a:lnTo>
                      <a:pt x="246383" y="145314"/>
                    </a:lnTo>
                    <a:lnTo>
                      <a:pt x="248183" y="171094"/>
                    </a:lnTo>
                    <a:lnTo>
                      <a:pt x="248024" y="178878"/>
                    </a:lnTo>
                    <a:lnTo>
                      <a:pt x="239712" y="224459"/>
                    </a:lnTo>
                    <a:lnTo>
                      <a:pt x="225049" y="258181"/>
                    </a:lnTo>
                    <a:lnTo>
                      <a:pt x="212982" y="281947"/>
                    </a:lnTo>
                    <a:lnTo>
                      <a:pt x="174702" y="333936"/>
                    </a:lnTo>
                    <a:lnTo>
                      <a:pt x="134840" y="380469"/>
                    </a:lnTo>
                    <a:lnTo>
                      <a:pt x="83858" y="436005"/>
                    </a:lnTo>
                    <a:lnTo>
                      <a:pt x="30492" y="495515"/>
                    </a:lnTo>
                    <a:lnTo>
                      <a:pt x="8575" y="520761"/>
                    </a:lnTo>
                    <a:lnTo>
                      <a:pt x="1701" y="529678"/>
                    </a:lnTo>
                    <a:lnTo>
                      <a:pt x="0" y="533908"/>
                    </a:lnTo>
                    <a:lnTo>
                      <a:pt x="0" y="564121"/>
                    </a:lnTo>
                    <a:lnTo>
                      <a:pt x="314248" y="564121"/>
                    </a:lnTo>
                    <a:lnTo>
                      <a:pt x="314248" y="561581"/>
                    </a:lnTo>
                    <a:lnTo>
                      <a:pt x="315999" y="555439"/>
                    </a:lnTo>
                    <a:lnTo>
                      <a:pt x="318700" y="540405"/>
                    </a:lnTo>
                    <a:lnTo>
                      <a:pt x="322353" y="516477"/>
                    </a:lnTo>
                    <a:lnTo>
                      <a:pt x="334791" y="427112"/>
                    </a:lnTo>
                    <a:lnTo>
                      <a:pt x="337972" y="406565"/>
                    </a:lnTo>
                    <a:lnTo>
                      <a:pt x="337972" y="404025"/>
                    </a:lnTo>
                    <a:lnTo>
                      <a:pt x="304088" y="404025"/>
                    </a:lnTo>
                    <a:lnTo>
                      <a:pt x="304088" y="406565"/>
                    </a:lnTo>
                    <a:lnTo>
                      <a:pt x="297416" y="438914"/>
                    </a:lnTo>
                    <a:lnTo>
                      <a:pt x="287249" y="476605"/>
                    </a:lnTo>
                    <a:lnTo>
                      <a:pt x="244162" y="485135"/>
                    </a:lnTo>
                    <a:lnTo>
                      <a:pt x="201015" y="485929"/>
                    </a:lnTo>
                    <a:lnTo>
                      <a:pt x="142303" y="486194"/>
                    </a:lnTo>
                    <a:lnTo>
                      <a:pt x="77927" y="485343"/>
                    </a:lnTo>
                    <a:lnTo>
                      <a:pt x="153526" y="413664"/>
                    </a:lnTo>
                    <a:lnTo>
                      <a:pt x="176185" y="392596"/>
                    </a:lnTo>
                    <a:lnTo>
                      <a:pt x="195879" y="374702"/>
                    </a:lnTo>
                    <a:lnTo>
                      <a:pt x="233362" y="341769"/>
                    </a:lnTo>
                    <a:lnTo>
                      <a:pt x="251574" y="325253"/>
                    </a:lnTo>
                    <a:lnTo>
                      <a:pt x="280365" y="297307"/>
                    </a:lnTo>
                    <a:lnTo>
                      <a:pt x="312137" y="255692"/>
                    </a:lnTo>
                    <a:lnTo>
                      <a:pt x="333735" y="205819"/>
                    </a:lnTo>
                    <a:lnTo>
                      <a:pt x="337972" y="170243"/>
                    </a:lnTo>
                    <a:lnTo>
                      <a:pt x="334369" y="134298"/>
                    </a:lnTo>
                    <a:lnTo>
                      <a:pt x="308113" y="72892"/>
                    </a:lnTo>
                    <a:lnTo>
                      <a:pt x="258030" y="26681"/>
                    </a:lnTo>
                    <a:lnTo>
                      <a:pt x="193655" y="2964"/>
                    </a:lnTo>
                    <a:lnTo>
                      <a:pt x="15670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7" name="object 37"/>
              <p:cNvSpPr/>
              <p:nvPr/>
            </p:nvSpPr>
            <p:spPr>
              <a:xfrm>
                <a:off x="7358974" y="4098463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49975" y="200747"/>
                    </a:moveTo>
                    <a:lnTo>
                      <a:pt x="13552" y="185500"/>
                    </a:lnTo>
                    <a:lnTo>
                      <a:pt x="0" y="148231"/>
                    </a:lnTo>
                    <a:lnTo>
                      <a:pt x="2805" y="119167"/>
                    </a:lnTo>
                    <a:lnTo>
                      <a:pt x="25252" y="67074"/>
                    </a:lnTo>
                    <a:lnTo>
                      <a:pt x="68715" y="24775"/>
                    </a:lnTo>
                    <a:lnTo>
                      <a:pt x="124619" y="2752"/>
                    </a:lnTo>
                    <a:lnTo>
                      <a:pt x="156701" y="0"/>
                    </a:lnTo>
                    <a:lnTo>
                      <a:pt x="193653" y="2964"/>
                    </a:lnTo>
                    <a:lnTo>
                      <a:pt x="258028" y="26681"/>
                    </a:lnTo>
                    <a:lnTo>
                      <a:pt x="308109" y="72897"/>
                    </a:lnTo>
                    <a:lnTo>
                      <a:pt x="334367" y="134308"/>
                    </a:lnTo>
                    <a:lnTo>
                      <a:pt x="337967" y="170254"/>
                    </a:lnTo>
                    <a:lnTo>
                      <a:pt x="336908" y="188253"/>
                    </a:lnTo>
                    <a:lnTo>
                      <a:pt x="321026" y="239711"/>
                    </a:lnTo>
                    <a:lnTo>
                      <a:pt x="291803" y="284498"/>
                    </a:lnTo>
                    <a:lnTo>
                      <a:pt x="251569" y="325261"/>
                    </a:lnTo>
                    <a:lnTo>
                      <a:pt x="212605" y="359990"/>
                    </a:lnTo>
                    <a:lnTo>
                      <a:pt x="195876" y="374707"/>
                    </a:lnTo>
                    <a:lnTo>
                      <a:pt x="176183" y="392600"/>
                    </a:lnTo>
                    <a:lnTo>
                      <a:pt x="153525" y="413670"/>
                    </a:lnTo>
                    <a:lnTo>
                      <a:pt x="127902" y="437917"/>
                    </a:lnTo>
                    <a:lnTo>
                      <a:pt x="77927" y="485351"/>
                    </a:lnTo>
                    <a:lnTo>
                      <a:pt x="142301" y="486198"/>
                    </a:lnTo>
                    <a:lnTo>
                      <a:pt x="201012" y="485933"/>
                    </a:lnTo>
                    <a:lnTo>
                      <a:pt x="244157" y="485139"/>
                    </a:lnTo>
                    <a:lnTo>
                      <a:pt x="283756" y="481963"/>
                    </a:lnTo>
                    <a:lnTo>
                      <a:pt x="297415" y="438923"/>
                    </a:lnTo>
                    <a:lnTo>
                      <a:pt x="304085" y="406576"/>
                    </a:lnTo>
                    <a:lnTo>
                      <a:pt x="304085" y="404035"/>
                    </a:lnTo>
                    <a:lnTo>
                      <a:pt x="337967" y="404035"/>
                    </a:lnTo>
                    <a:lnTo>
                      <a:pt x="337967" y="406576"/>
                    </a:lnTo>
                    <a:lnTo>
                      <a:pt x="336961" y="412347"/>
                    </a:lnTo>
                    <a:lnTo>
                      <a:pt x="334790" y="427117"/>
                    </a:lnTo>
                    <a:lnTo>
                      <a:pt x="331455" y="450887"/>
                    </a:lnTo>
                    <a:lnTo>
                      <a:pt x="326955" y="483657"/>
                    </a:lnTo>
                    <a:lnTo>
                      <a:pt x="322349" y="516479"/>
                    </a:lnTo>
                    <a:lnTo>
                      <a:pt x="318697" y="540408"/>
                    </a:lnTo>
                    <a:lnTo>
                      <a:pt x="315997" y="555443"/>
                    </a:lnTo>
                    <a:lnTo>
                      <a:pt x="314250" y="561584"/>
                    </a:lnTo>
                    <a:lnTo>
                      <a:pt x="314250" y="564125"/>
                    </a:lnTo>
                    <a:lnTo>
                      <a:pt x="0" y="564125"/>
                    </a:lnTo>
                    <a:lnTo>
                      <a:pt x="0" y="548031"/>
                    </a:lnTo>
                    <a:lnTo>
                      <a:pt x="0" y="537867"/>
                    </a:lnTo>
                    <a:lnTo>
                      <a:pt x="0" y="533914"/>
                    </a:lnTo>
                    <a:lnTo>
                      <a:pt x="1694" y="529679"/>
                    </a:lnTo>
                    <a:lnTo>
                      <a:pt x="30493" y="495515"/>
                    </a:lnTo>
                    <a:lnTo>
                      <a:pt x="42351" y="482386"/>
                    </a:lnTo>
                    <a:lnTo>
                      <a:pt x="53363" y="470104"/>
                    </a:lnTo>
                    <a:lnTo>
                      <a:pt x="63527" y="458669"/>
                    </a:lnTo>
                    <a:lnTo>
                      <a:pt x="72845" y="448081"/>
                    </a:lnTo>
                    <a:lnTo>
                      <a:pt x="77503" y="442946"/>
                    </a:lnTo>
                    <a:lnTo>
                      <a:pt x="83856" y="436011"/>
                    </a:lnTo>
                    <a:lnTo>
                      <a:pt x="91903" y="427276"/>
                    </a:lnTo>
                    <a:lnTo>
                      <a:pt x="101644" y="416741"/>
                    </a:lnTo>
                    <a:lnTo>
                      <a:pt x="111385" y="406206"/>
                    </a:lnTo>
                    <a:lnTo>
                      <a:pt x="140396" y="374177"/>
                    </a:lnTo>
                    <a:lnTo>
                      <a:pt x="169407" y="340508"/>
                    </a:lnTo>
                    <a:lnTo>
                      <a:pt x="182483" y="323567"/>
                    </a:lnTo>
                    <a:lnTo>
                      <a:pt x="186982" y="317638"/>
                    </a:lnTo>
                    <a:lnTo>
                      <a:pt x="192224" y="310862"/>
                    </a:lnTo>
                    <a:lnTo>
                      <a:pt x="198206" y="303238"/>
                    </a:lnTo>
                    <a:lnTo>
                      <a:pt x="204082" y="295509"/>
                    </a:lnTo>
                    <a:lnTo>
                      <a:pt x="209005" y="288415"/>
                    </a:lnTo>
                    <a:lnTo>
                      <a:pt x="212976" y="281956"/>
                    </a:lnTo>
                    <a:lnTo>
                      <a:pt x="215994" y="276133"/>
                    </a:lnTo>
                    <a:lnTo>
                      <a:pt x="218693" y="270468"/>
                    </a:lnTo>
                    <a:lnTo>
                      <a:pt x="221711" y="264486"/>
                    </a:lnTo>
                    <a:lnTo>
                      <a:pt x="225046" y="258187"/>
                    </a:lnTo>
                    <a:lnTo>
                      <a:pt x="228699" y="251569"/>
                    </a:lnTo>
                    <a:lnTo>
                      <a:pt x="232246" y="244793"/>
                    </a:lnTo>
                    <a:lnTo>
                      <a:pt x="244316" y="205088"/>
                    </a:lnTo>
                    <a:lnTo>
                      <a:pt x="248181" y="171101"/>
                    </a:lnTo>
                    <a:lnTo>
                      <a:pt x="246381" y="145319"/>
                    </a:lnTo>
                    <a:lnTo>
                      <a:pt x="231981" y="99156"/>
                    </a:lnTo>
                    <a:lnTo>
                      <a:pt x="203447" y="61727"/>
                    </a:lnTo>
                    <a:lnTo>
                      <a:pt x="162366" y="42245"/>
                    </a:lnTo>
                    <a:lnTo>
                      <a:pt x="137219" y="39810"/>
                    </a:lnTo>
                    <a:lnTo>
                      <a:pt x="123667" y="40710"/>
                    </a:lnTo>
                    <a:lnTo>
                      <a:pt x="78297" y="61356"/>
                    </a:lnTo>
                    <a:lnTo>
                      <a:pt x="52798" y="91197"/>
                    </a:lnTo>
                    <a:lnTo>
                      <a:pt x="49975" y="96562"/>
                    </a:lnTo>
                    <a:lnTo>
                      <a:pt x="49975" y="98256"/>
                    </a:lnTo>
                    <a:lnTo>
                      <a:pt x="49975" y="98821"/>
                    </a:lnTo>
                    <a:lnTo>
                      <a:pt x="51387" y="99103"/>
                    </a:lnTo>
                    <a:lnTo>
                      <a:pt x="54210" y="99103"/>
                    </a:lnTo>
                    <a:lnTo>
                      <a:pt x="61886" y="99844"/>
                    </a:lnTo>
                    <a:lnTo>
                      <a:pt x="97620" y="126631"/>
                    </a:lnTo>
                    <a:lnTo>
                      <a:pt x="101644" y="149925"/>
                    </a:lnTo>
                    <a:lnTo>
                      <a:pt x="100797" y="160089"/>
                    </a:lnTo>
                    <a:lnTo>
                      <a:pt x="71786" y="196511"/>
                    </a:lnTo>
                    <a:lnTo>
                      <a:pt x="61568" y="199476"/>
                    </a:lnTo>
                    <a:lnTo>
                      <a:pt x="49975" y="200747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8" name="object 38"/>
            <p:cNvGrpSpPr/>
            <p:nvPr/>
          </p:nvGrpSpPr>
          <p:grpSpPr>
            <a:xfrm>
              <a:off x="7757493" y="4102275"/>
              <a:ext cx="239395" cy="570230"/>
              <a:chOff x="7757493" y="4102275"/>
              <a:chExt cx="239395" cy="570230"/>
            </a:xfrm>
          </p:grpSpPr>
          <p:sp>
            <p:nvSpPr>
              <p:cNvPr id="39" name="object 39"/>
              <p:cNvSpPr/>
              <p:nvPr/>
            </p:nvSpPr>
            <p:spPr>
              <a:xfrm>
                <a:off x="7757921" y="4102696"/>
                <a:ext cx="238125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569595">
                    <a:moveTo>
                      <a:pt x="191427" y="0"/>
                    </a:moveTo>
                    <a:lnTo>
                      <a:pt x="154152" y="16090"/>
                    </a:lnTo>
                    <a:lnTo>
                      <a:pt x="138061" y="51663"/>
                    </a:lnTo>
                    <a:lnTo>
                      <a:pt x="139123" y="60719"/>
                    </a:lnTo>
                    <a:lnTo>
                      <a:pt x="165176" y="88087"/>
                    </a:lnTo>
                    <a:lnTo>
                      <a:pt x="173634" y="88087"/>
                    </a:lnTo>
                    <a:lnTo>
                      <a:pt x="210908" y="71145"/>
                    </a:lnTo>
                    <a:lnTo>
                      <a:pt x="227850" y="35572"/>
                    </a:lnTo>
                    <a:lnTo>
                      <a:pt x="226848" y="28269"/>
                    </a:lnTo>
                    <a:lnTo>
                      <a:pt x="198730" y="635"/>
                    </a:lnTo>
                    <a:lnTo>
                      <a:pt x="191427" y="0"/>
                    </a:lnTo>
                    <a:close/>
                  </a:path>
                  <a:path w="238125" h="569595">
                    <a:moveTo>
                      <a:pt x="182005" y="217690"/>
                    </a:moveTo>
                    <a:lnTo>
                      <a:pt x="123951" y="217690"/>
                    </a:lnTo>
                    <a:lnTo>
                      <a:pt x="128752" y="224459"/>
                    </a:lnTo>
                    <a:lnTo>
                      <a:pt x="128752" y="238023"/>
                    </a:lnTo>
                    <a:lnTo>
                      <a:pt x="118585" y="283812"/>
                    </a:lnTo>
                    <a:lnTo>
                      <a:pt x="99949" y="335056"/>
                    </a:lnTo>
                    <a:lnTo>
                      <a:pt x="85547" y="373545"/>
                    </a:lnTo>
                    <a:lnTo>
                      <a:pt x="71199" y="411026"/>
                    </a:lnTo>
                    <a:lnTo>
                      <a:pt x="60348" y="439612"/>
                    </a:lnTo>
                    <a:lnTo>
                      <a:pt x="47273" y="476563"/>
                    </a:lnTo>
                    <a:lnTo>
                      <a:pt x="45220" y="489584"/>
                    </a:lnTo>
                    <a:lnTo>
                      <a:pt x="45158" y="490116"/>
                    </a:lnTo>
                    <a:lnTo>
                      <a:pt x="45020" y="493826"/>
                    </a:lnTo>
                    <a:lnTo>
                      <a:pt x="45006" y="498266"/>
                    </a:lnTo>
                    <a:lnTo>
                      <a:pt x="46691" y="514252"/>
                    </a:lnTo>
                    <a:lnTo>
                      <a:pt x="68605" y="551421"/>
                    </a:lnTo>
                    <a:lnTo>
                      <a:pt x="105297" y="568101"/>
                    </a:lnTo>
                    <a:lnTo>
                      <a:pt x="118579" y="569213"/>
                    </a:lnTo>
                    <a:lnTo>
                      <a:pt x="131706" y="568101"/>
                    </a:lnTo>
                    <a:lnTo>
                      <a:pt x="132141" y="568101"/>
                    </a:lnTo>
                    <a:lnTo>
                      <a:pt x="171094" y="550570"/>
                    </a:lnTo>
                    <a:lnTo>
                      <a:pt x="185741" y="537870"/>
                    </a:lnTo>
                    <a:lnTo>
                      <a:pt x="122821" y="537870"/>
                    </a:lnTo>
                    <a:lnTo>
                      <a:pt x="116520" y="536546"/>
                    </a:lnTo>
                    <a:lnTo>
                      <a:pt x="112020" y="532574"/>
                    </a:lnTo>
                    <a:lnTo>
                      <a:pt x="109320" y="525954"/>
                    </a:lnTo>
                    <a:lnTo>
                      <a:pt x="108419" y="516686"/>
                    </a:lnTo>
                    <a:lnTo>
                      <a:pt x="108684" y="511819"/>
                    </a:lnTo>
                    <a:lnTo>
                      <a:pt x="119959" y="468672"/>
                    </a:lnTo>
                    <a:lnTo>
                      <a:pt x="137752" y="420819"/>
                    </a:lnTo>
                    <a:lnTo>
                      <a:pt x="158609" y="367352"/>
                    </a:lnTo>
                    <a:lnTo>
                      <a:pt x="167714" y="343687"/>
                    </a:lnTo>
                    <a:lnTo>
                      <a:pt x="182037" y="305146"/>
                    </a:lnTo>
                    <a:lnTo>
                      <a:pt x="193226" y="265863"/>
                    </a:lnTo>
                    <a:lnTo>
                      <a:pt x="193841" y="258926"/>
                    </a:lnTo>
                    <a:lnTo>
                      <a:pt x="193967" y="257505"/>
                    </a:lnTo>
                    <a:lnTo>
                      <a:pt x="192223" y="241829"/>
                    </a:lnTo>
                    <a:lnTo>
                      <a:pt x="187831" y="227850"/>
                    </a:lnTo>
                    <a:lnTo>
                      <a:pt x="182005" y="217690"/>
                    </a:lnTo>
                    <a:close/>
                  </a:path>
                  <a:path w="238125" h="569595">
                    <a:moveTo>
                      <a:pt x="232371" y="430288"/>
                    </a:moveTo>
                    <a:lnTo>
                      <a:pt x="212610" y="430288"/>
                    </a:lnTo>
                    <a:lnTo>
                      <a:pt x="207810" y="430860"/>
                    </a:lnTo>
                    <a:lnTo>
                      <a:pt x="205549" y="433120"/>
                    </a:lnTo>
                    <a:lnTo>
                      <a:pt x="204139" y="437070"/>
                    </a:lnTo>
                    <a:lnTo>
                      <a:pt x="202437" y="443852"/>
                    </a:lnTo>
                    <a:lnTo>
                      <a:pt x="197620" y="458090"/>
                    </a:lnTo>
                    <a:lnTo>
                      <a:pt x="181267" y="493826"/>
                    </a:lnTo>
                    <a:lnTo>
                      <a:pt x="151053" y="529678"/>
                    </a:lnTo>
                    <a:lnTo>
                      <a:pt x="127901" y="537870"/>
                    </a:lnTo>
                    <a:lnTo>
                      <a:pt x="185741" y="537870"/>
                    </a:lnTo>
                    <a:lnTo>
                      <a:pt x="215622" y="496623"/>
                    </a:lnTo>
                    <a:lnTo>
                      <a:pt x="233724" y="456074"/>
                    </a:lnTo>
                    <a:lnTo>
                      <a:pt x="238010" y="433120"/>
                    </a:lnTo>
                    <a:lnTo>
                      <a:pt x="232371" y="430288"/>
                    </a:lnTo>
                    <a:close/>
                  </a:path>
                  <a:path w="238125" h="569595">
                    <a:moveTo>
                      <a:pt x="116039" y="185496"/>
                    </a:moveTo>
                    <a:lnTo>
                      <a:pt x="77606" y="195667"/>
                    </a:lnTo>
                    <a:lnTo>
                      <a:pt x="43620" y="224675"/>
                    </a:lnTo>
                    <a:lnTo>
                      <a:pt x="21916" y="258926"/>
                    </a:lnTo>
                    <a:lnTo>
                      <a:pt x="4286" y="299479"/>
                    </a:lnTo>
                    <a:lnTo>
                      <a:pt x="0" y="316788"/>
                    </a:lnTo>
                    <a:lnTo>
                      <a:pt x="0" y="318490"/>
                    </a:lnTo>
                    <a:lnTo>
                      <a:pt x="1689" y="321030"/>
                    </a:lnTo>
                    <a:lnTo>
                      <a:pt x="5079" y="324408"/>
                    </a:lnTo>
                    <a:lnTo>
                      <a:pt x="27673" y="324408"/>
                    </a:lnTo>
                    <a:lnTo>
                      <a:pt x="28511" y="324129"/>
                    </a:lnTo>
                    <a:lnTo>
                      <a:pt x="30772" y="322999"/>
                    </a:lnTo>
                    <a:lnTo>
                      <a:pt x="31343" y="322440"/>
                    </a:lnTo>
                    <a:lnTo>
                      <a:pt x="31435" y="321030"/>
                    </a:lnTo>
                    <a:lnTo>
                      <a:pt x="31623" y="320459"/>
                    </a:lnTo>
                    <a:lnTo>
                      <a:pt x="32753" y="318198"/>
                    </a:lnTo>
                    <a:lnTo>
                      <a:pt x="33312" y="317360"/>
                    </a:lnTo>
                    <a:lnTo>
                      <a:pt x="33883" y="316788"/>
                    </a:lnTo>
                    <a:lnTo>
                      <a:pt x="40024" y="296146"/>
                    </a:lnTo>
                    <a:lnTo>
                      <a:pt x="56116" y="260571"/>
                    </a:lnTo>
                    <a:lnTo>
                      <a:pt x="88299" y="224675"/>
                    </a:lnTo>
                    <a:lnTo>
                      <a:pt x="112649" y="217690"/>
                    </a:lnTo>
                    <a:lnTo>
                      <a:pt x="182005" y="217690"/>
                    </a:lnTo>
                    <a:lnTo>
                      <a:pt x="180788" y="215567"/>
                    </a:lnTo>
                    <a:lnTo>
                      <a:pt x="171094" y="204977"/>
                    </a:lnTo>
                    <a:lnTo>
                      <a:pt x="159395" y="196458"/>
                    </a:lnTo>
                    <a:lnTo>
                      <a:pt x="146319" y="190369"/>
                    </a:lnTo>
                    <a:lnTo>
                      <a:pt x="131868" y="186715"/>
                    </a:lnTo>
                    <a:lnTo>
                      <a:pt x="116039" y="18549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40" name="object 40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895559" y="4102275"/>
                <a:ext cx="90632" cy="88938"/>
              </a:xfrm>
              <a:prstGeom prst="rect">
                <a:avLst/>
              </a:prstGeom>
            </p:spPr>
          </p:pic>
          <p:sp>
            <p:nvSpPr>
              <p:cNvPr id="41" name="object 41"/>
              <p:cNvSpPr/>
              <p:nvPr/>
            </p:nvSpPr>
            <p:spPr>
              <a:xfrm>
                <a:off x="7757916" y="4288199"/>
                <a:ext cx="238125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384175">
                    <a:moveTo>
                      <a:pt x="0" y="131290"/>
                    </a:moveTo>
                    <a:lnTo>
                      <a:pt x="11752" y="95026"/>
                    </a:lnTo>
                    <a:lnTo>
                      <a:pt x="35046" y="50239"/>
                    </a:lnTo>
                    <a:lnTo>
                      <a:pt x="65221" y="18634"/>
                    </a:lnTo>
                    <a:lnTo>
                      <a:pt x="103020" y="846"/>
                    </a:lnTo>
                    <a:lnTo>
                      <a:pt x="116043" y="0"/>
                    </a:lnTo>
                    <a:lnTo>
                      <a:pt x="131872" y="1217"/>
                    </a:lnTo>
                    <a:lnTo>
                      <a:pt x="171101" y="19481"/>
                    </a:lnTo>
                    <a:lnTo>
                      <a:pt x="192223" y="56327"/>
                    </a:lnTo>
                    <a:lnTo>
                      <a:pt x="193971" y="71998"/>
                    </a:lnTo>
                    <a:lnTo>
                      <a:pt x="193229" y="80362"/>
                    </a:lnTo>
                    <a:lnTo>
                      <a:pt x="182112" y="119431"/>
                    </a:lnTo>
                    <a:lnTo>
                      <a:pt x="167713" y="158183"/>
                    </a:lnTo>
                    <a:lnTo>
                      <a:pt x="148231" y="208370"/>
                    </a:lnTo>
                    <a:lnTo>
                      <a:pt x="137749" y="235317"/>
                    </a:lnTo>
                    <a:lnTo>
                      <a:pt x="119961" y="283174"/>
                    </a:lnTo>
                    <a:lnTo>
                      <a:pt x="109479" y="320179"/>
                    </a:lnTo>
                    <a:lnTo>
                      <a:pt x="108420" y="331190"/>
                    </a:lnTo>
                    <a:lnTo>
                      <a:pt x="109320" y="340455"/>
                    </a:lnTo>
                    <a:lnTo>
                      <a:pt x="112020" y="347072"/>
                    </a:lnTo>
                    <a:lnTo>
                      <a:pt x="116520" y="351043"/>
                    </a:lnTo>
                    <a:lnTo>
                      <a:pt x="122820" y="352366"/>
                    </a:lnTo>
                    <a:lnTo>
                      <a:pt x="127902" y="352366"/>
                    </a:lnTo>
                    <a:lnTo>
                      <a:pt x="133266" y="351519"/>
                    </a:lnTo>
                    <a:lnTo>
                      <a:pt x="138913" y="349825"/>
                    </a:lnTo>
                    <a:lnTo>
                      <a:pt x="144560" y="348131"/>
                    </a:lnTo>
                    <a:lnTo>
                      <a:pt x="175389" y="317797"/>
                    </a:lnTo>
                    <a:lnTo>
                      <a:pt x="197624" y="272586"/>
                    </a:lnTo>
                    <a:lnTo>
                      <a:pt x="204135" y="251569"/>
                    </a:lnTo>
                    <a:lnTo>
                      <a:pt x="205547" y="247616"/>
                    </a:lnTo>
                    <a:lnTo>
                      <a:pt x="206676" y="246487"/>
                    </a:lnTo>
                    <a:lnTo>
                      <a:pt x="207805" y="245358"/>
                    </a:lnTo>
                    <a:lnTo>
                      <a:pt x="212605" y="244793"/>
                    </a:lnTo>
                    <a:lnTo>
                      <a:pt x="221076" y="244793"/>
                    </a:lnTo>
                    <a:lnTo>
                      <a:pt x="232369" y="244793"/>
                    </a:lnTo>
                    <a:lnTo>
                      <a:pt x="238016" y="247616"/>
                    </a:lnTo>
                    <a:lnTo>
                      <a:pt x="238016" y="253263"/>
                    </a:lnTo>
                    <a:lnTo>
                      <a:pt x="237540" y="257445"/>
                    </a:lnTo>
                    <a:lnTo>
                      <a:pt x="221288" y="300062"/>
                    </a:lnTo>
                    <a:lnTo>
                      <a:pt x="201753" y="334261"/>
                    </a:lnTo>
                    <a:lnTo>
                      <a:pt x="171101" y="365072"/>
                    </a:lnTo>
                    <a:lnTo>
                      <a:pt x="132349" y="382542"/>
                    </a:lnTo>
                    <a:lnTo>
                      <a:pt x="118584" y="383707"/>
                    </a:lnTo>
                    <a:lnTo>
                      <a:pt x="105297" y="382595"/>
                    </a:lnTo>
                    <a:lnTo>
                      <a:pt x="68609" y="365919"/>
                    </a:lnTo>
                    <a:lnTo>
                      <a:pt x="46692" y="328755"/>
                    </a:lnTo>
                    <a:lnTo>
                      <a:pt x="44892" y="311709"/>
                    </a:lnTo>
                    <a:lnTo>
                      <a:pt x="45157" y="304615"/>
                    </a:lnTo>
                    <a:lnTo>
                      <a:pt x="60351" y="254110"/>
                    </a:lnTo>
                    <a:lnTo>
                      <a:pt x="85550" y="188041"/>
                    </a:lnTo>
                    <a:lnTo>
                      <a:pt x="99950" y="149554"/>
                    </a:lnTo>
                    <a:lnTo>
                      <a:pt x="118584" y="98308"/>
                    </a:lnTo>
                    <a:lnTo>
                      <a:pt x="128061" y="60616"/>
                    </a:lnTo>
                    <a:lnTo>
                      <a:pt x="128749" y="52516"/>
                    </a:lnTo>
                    <a:lnTo>
                      <a:pt x="128749" y="38963"/>
                    </a:lnTo>
                    <a:lnTo>
                      <a:pt x="123949" y="32187"/>
                    </a:lnTo>
                    <a:lnTo>
                      <a:pt x="114349" y="32187"/>
                    </a:lnTo>
                    <a:lnTo>
                      <a:pt x="112655" y="32187"/>
                    </a:lnTo>
                    <a:lnTo>
                      <a:pt x="76921" y="47910"/>
                    </a:lnTo>
                    <a:lnTo>
                      <a:pt x="47433" y="91903"/>
                    </a:lnTo>
                    <a:lnTo>
                      <a:pt x="33881" y="131290"/>
                    </a:lnTo>
                    <a:lnTo>
                      <a:pt x="33316" y="131855"/>
                    </a:lnTo>
                    <a:lnTo>
                      <a:pt x="32752" y="132702"/>
                    </a:lnTo>
                    <a:lnTo>
                      <a:pt x="32187" y="133831"/>
                    </a:lnTo>
                    <a:lnTo>
                      <a:pt x="31622" y="134960"/>
                    </a:lnTo>
                    <a:lnTo>
                      <a:pt x="31340" y="135807"/>
                    </a:lnTo>
                    <a:lnTo>
                      <a:pt x="31340" y="136372"/>
                    </a:lnTo>
                    <a:lnTo>
                      <a:pt x="31340" y="136937"/>
                    </a:lnTo>
                    <a:lnTo>
                      <a:pt x="30775" y="137501"/>
                    </a:lnTo>
                    <a:lnTo>
                      <a:pt x="29646" y="138066"/>
                    </a:lnTo>
                    <a:lnTo>
                      <a:pt x="28516" y="138631"/>
                    </a:lnTo>
                    <a:lnTo>
                      <a:pt x="27669" y="138913"/>
                    </a:lnTo>
                    <a:lnTo>
                      <a:pt x="27105" y="138913"/>
                    </a:lnTo>
                    <a:lnTo>
                      <a:pt x="26540" y="138913"/>
                    </a:lnTo>
                    <a:lnTo>
                      <a:pt x="5082" y="138913"/>
                    </a:lnTo>
                    <a:lnTo>
                      <a:pt x="1694" y="135525"/>
                    </a:lnTo>
                    <a:lnTo>
                      <a:pt x="0" y="132984"/>
                    </a:lnTo>
                    <a:lnTo>
                      <a:pt x="0" y="13129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1BB5CCB8-2064-6FB6-BECB-0C2F4DA2B0ED}"/>
              </a:ext>
            </a:extLst>
          </p:cNvPr>
          <p:cNvGrpSpPr/>
          <p:nvPr/>
        </p:nvGrpSpPr>
        <p:grpSpPr>
          <a:xfrm>
            <a:off x="800100" y="5499100"/>
            <a:ext cx="5263870" cy="817880"/>
            <a:chOff x="800100" y="5499100"/>
            <a:chExt cx="5263870" cy="817880"/>
          </a:xfrm>
        </p:grpSpPr>
        <p:sp>
          <p:nvSpPr>
            <p:cNvPr id="42" name="object 42"/>
            <p:cNvSpPr txBox="1"/>
            <p:nvPr/>
          </p:nvSpPr>
          <p:spPr>
            <a:xfrm>
              <a:off x="800100" y="5499100"/>
              <a:ext cx="854075" cy="8178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200" spc="-320" dirty="0">
                  <a:solidFill>
                    <a:srgbClr val="FFFFFF"/>
                  </a:solidFill>
                  <a:latin typeface="Gungsuh"/>
                  <a:cs typeface="Gungsuh"/>
                </a:rPr>
                <a:t>(3)</a:t>
              </a:r>
              <a:endParaRPr sz="5200">
                <a:latin typeface="Gungsuh"/>
                <a:cs typeface="Gungsuh"/>
              </a:endParaRPr>
            </a:p>
          </p:txBody>
        </p:sp>
        <p:grpSp>
          <p:nvGrpSpPr>
            <p:cNvPr id="43" name="object 43"/>
            <p:cNvGrpSpPr/>
            <p:nvPr/>
          </p:nvGrpSpPr>
          <p:grpSpPr>
            <a:xfrm>
              <a:off x="1912590" y="5944856"/>
              <a:ext cx="518159" cy="34925"/>
              <a:chOff x="1912590" y="5944856"/>
              <a:chExt cx="518159" cy="34925"/>
            </a:xfrm>
          </p:grpSpPr>
          <p:sp>
            <p:nvSpPr>
              <p:cNvPr id="44" name="object 44"/>
              <p:cNvSpPr/>
              <p:nvPr/>
            </p:nvSpPr>
            <p:spPr>
              <a:xfrm>
                <a:off x="1913013" y="5945289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504037" y="0"/>
                    </a:moveTo>
                    <a:lnTo>
                      <a:pt x="11861" y="0"/>
                    </a:lnTo>
                    <a:lnTo>
                      <a:pt x="3949" y="3949"/>
                    </a:lnTo>
                    <a:lnTo>
                      <a:pt x="0" y="9601"/>
                    </a:lnTo>
                    <a:lnTo>
                      <a:pt x="0" y="24282"/>
                    </a:lnTo>
                    <a:lnTo>
                      <a:pt x="3949" y="29921"/>
                    </a:lnTo>
                    <a:lnTo>
                      <a:pt x="11861" y="33883"/>
                    </a:lnTo>
                    <a:lnTo>
                      <a:pt x="504037" y="33883"/>
                    </a:lnTo>
                    <a:lnTo>
                      <a:pt x="512508" y="29362"/>
                    </a:lnTo>
                    <a:lnTo>
                      <a:pt x="516737" y="23710"/>
                    </a:lnTo>
                    <a:lnTo>
                      <a:pt x="516737" y="10159"/>
                    </a:lnTo>
                    <a:lnTo>
                      <a:pt x="512508" y="4508"/>
                    </a:lnTo>
                    <a:lnTo>
                      <a:pt x="50403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45"/>
              <p:cNvSpPr/>
              <p:nvPr/>
            </p:nvSpPr>
            <p:spPr>
              <a:xfrm>
                <a:off x="1913013" y="5945280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0" y="27955"/>
                    </a:moveTo>
                    <a:lnTo>
                      <a:pt x="0" y="24284"/>
                    </a:lnTo>
                    <a:lnTo>
                      <a:pt x="0" y="16942"/>
                    </a:lnTo>
                    <a:lnTo>
                      <a:pt x="0" y="9600"/>
                    </a:lnTo>
                    <a:lnTo>
                      <a:pt x="3953" y="3953"/>
                    </a:lnTo>
                    <a:lnTo>
                      <a:pt x="11859" y="0"/>
                    </a:lnTo>
                    <a:lnTo>
                      <a:pt x="504037" y="0"/>
                    </a:lnTo>
                    <a:lnTo>
                      <a:pt x="512508" y="4517"/>
                    </a:lnTo>
                    <a:lnTo>
                      <a:pt x="516744" y="10165"/>
                    </a:lnTo>
                    <a:lnTo>
                      <a:pt x="516744" y="16942"/>
                    </a:lnTo>
                    <a:lnTo>
                      <a:pt x="516744" y="23719"/>
                    </a:lnTo>
                    <a:lnTo>
                      <a:pt x="512508" y="29367"/>
                    </a:lnTo>
                    <a:lnTo>
                      <a:pt x="504037" y="33884"/>
                    </a:lnTo>
                    <a:lnTo>
                      <a:pt x="11859" y="33884"/>
                    </a:lnTo>
                    <a:lnTo>
                      <a:pt x="3953" y="29931"/>
                    </a:lnTo>
                    <a:lnTo>
                      <a:pt x="0" y="24284"/>
                    </a:lnTo>
                    <a:lnTo>
                      <a:pt x="0" y="16942"/>
                    </a:lnTo>
                    <a:lnTo>
                      <a:pt x="0" y="27955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6" name="object 46"/>
            <p:cNvGrpSpPr/>
            <p:nvPr/>
          </p:nvGrpSpPr>
          <p:grpSpPr>
            <a:xfrm>
              <a:off x="2536077" y="5609396"/>
              <a:ext cx="351790" cy="584200"/>
              <a:chOff x="2536077" y="5609396"/>
              <a:chExt cx="351790" cy="584200"/>
            </a:xfrm>
          </p:grpSpPr>
          <p:sp>
            <p:nvSpPr>
              <p:cNvPr id="47" name="object 47"/>
              <p:cNvSpPr/>
              <p:nvPr/>
            </p:nvSpPr>
            <p:spPr>
              <a:xfrm>
                <a:off x="2536494" y="5609818"/>
                <a:ext cx="351155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351155" h="582929">
                    <a:moveTo>
                      <a:pt x="66929" y="437972"/>
                    </a:moveTo>
                    <a:lnTo>
                      <a:pt x="46964" y="440615"/>
                    </a:lnTo>
                    <a:lnTo>
                      <a:pt x="32826" y="449402"/>
                    </a:lnTo>
                    <a:lnTo>
                      <a:pt x="24512" y="464332"/>
                    </a:lnTo>
                    <a:lnTo>
                      <a:pt x="22021" y="485406"/>
                    </a:lnTo>
                    <a:lnTo>
                      <a:pt x="24460" y="508069"/>
                    </a:lnTo>
                    <a:lnTo>
                      <a:pt x="41401" y="544492"/>
                    </a:lnTo>
                    <a:lnTo>
                      <a:pt x="73593" y="569005"/>
                    </a:lnTo>
                    <a:lnTo>
                      <a:pt x="115952" y="581292"/>
                    </a:lnTo>
                    <a:lnTo>
                      <a:pt x="140627" y="582828"/>
                    </a:lnTo>
                    <a:lnTo>
                      <a:pt x="163601" y="580813"/>
                    </a:lnTo>
                    <a:lnTo>
                      <a:pt x="185943" y="575624"/>
                    </a:lnTo>
                    <a:lnTo>
                      <a:pt x="207653" y="567258"/>
                    </a:lnTo>
                    <a:lnTo>
                      <a:pt x="228727" y="555713"/>
                    </a:lnTo>
                    <a:lnTo>
                      <a:pt x="242727" y="545603"/>
                    </a:lnTo>
                    <a:lnTo>
                      <a:pt x="129395" y="545603"/>
                    </a:lnTo>
                    <a:lnTo>
                      <a:pt x="120291" y="544914"/>
                    </a:lnTo>
                    <a:lnTo>
                      <a:pt x="77368" y="530580"/>
                    </a:lnTo>
                    <a:lnTo>
                      <a:pt x="75399" y="528891"/>
                    </a:lnTo>
                    <a:lnTo>
                      <a:pt x="75399" y="527764"/>
                    </a:lnTo>
                    <a:lnTo>
                      <a:pt x="78778" y="526910"/>
                    </a:lnTo>
                    <a:lnTo>
                      <a:pt x="82168" y="525779"/>
                    </a:lnTo>
                    <a:lnTo>
                      <a:pt x="109067" y="497051"/>
                    </a:lnTo>
                    <a:lnTo>
                      <a:pt x="110972" y="482866"/>
                    </a:lnTo>
                    <a:lnTo>
                      <a:pt x="110179" y="472858"/>
                    </a:lnTo>
                    <a:lnTo>
                      <a:pt x="84075" y="440934"/>
                    </a:lnTo>
                    <a:lnTo>
                      <a:pt x="75873" y="438712"/>
                    </a:lnTo>
                    <a:lnTo>
                      <a:pt x="66929" y="437972"/>
                    </a:lnTo>
                    <a:close/>
                  </a:path>
                  <a:path w="351155" h="582929">
                    <a:moveTo>
                      <a:pt x="348492" y="321068"/>
                    </a:moveTo>
                    <a:lnTo>
                      <a:pt x="262610" y="321068"/>
                    </a:lnTo>
                    <a:lnTo>
                      <a:pt x="262610" y="326999"/>
                    </a:lnTo>
                    <a:lnTo>
                      <a:pt x="260545" y="381105"/>
                    </a:lnTo>
                    <a:lnTo>
                      <a:pt x="254350" y="426532"/>
                    </a:lnTo>
                    <a:lnTo>
                      <a:pt x="244024" y="463277"/>
                    </a:lnTo>
                    <a:lnTo>
                      <a:pt x="211195" y="515057"/>
                    </a:lnTo>
                    <a:lnTo>
                      <a:pt x="168418" y="542165"/>
                    </a:lnTo>
                    <a:lnTo>
                      <a:pt x="143646" y="545603"/>
                    </a:lnTo>
                    <a:lnTo>
                      <a:pt x="242727" y="545603"/>
                    </a:lnTo>
                    <a:lnTo>
                      <a:pt x="284316" y="504411"/>
                    </a:lnTo>
                    <a:lnTo>
                      <a:pt x="322092" y="438712"/>
                    </a:lnTo>
                    <a:lnTo>
                      <a:pt x="338004" y="390740"/>
                    </a:lnTo>
                    <a:lnTo>
                      <a:pt x="347533" y="338272"/>
                    </a:lnTo>
                    <a:lnTo>
                      <a:pt x="348492" y="321068"/>
                    </a:lnTo>
                    <a:close/>
                  </a:path>
                  <a:path w="351155" h="582929">
                    <a:moveTo>
                      <a:pt x="177609" y="0"/>
                    </a:moveTo>
                    <a:lnTo>
                      <a:pt x="170268" y="0"/>
                    </a:lnTo>
                    <a:lnTo>
                      <a:pt x="140407" y="3176"/>
                    </a:lnTo>
                    <a:lnTo>
                      <a:pt x="84499" y="28594"/>
                    </a:lnTo>
                    <a:lnTo>
                      <a:pt x="32875" y="81332"/>
                    </a:lnTo>
                    <a:lnTo>
                      <a:pt x="3652" y="149945"/>
                    </a:lnTo>
                    <a:lnTo>
                      <a:pt x="0" y="188061"/>
                    </a:lnTo>
                    <a:lnTo>
                      <a:pt x="106" y="204584"/>
                    </a:lnTo>
                    <a:lnTo>
                      <a:pt x="8050" y="256680"/>
                    </a:lnTo>
                    <a:lnTo>
                      <a:pt x="33462" y="310053"/>
                    </a:lnTo>
                    <a:lnTo>
                      <a:pt x="75184" y="357332"/>
                    </a:lnTo>
                    <a:lnTo>
                      <a:pt x="129395" y="382320"/>
                    </a:lnTo>
                    <a:lnTo>
                      <a:pt x="160947" y="385444"/>
                    </a:lnTo>
                    <a:lnTo>
                      <a:pt x="190174" y="381420"/>
                    </a:lnTo>
                    <a:lnTo>
                      <a:pt x="216860" y="369349"/>
                    </a:lnTo>
                    <a:lnTo>
                      <a:pt x="235160" y="354101"/>
                    </a:lnTo>
                    <a:lnTo>
                      <a:pt x="171119" y="354101"/>
                    </a:lnTo>
                    <a:lnTo>
                      <a:pt x="152376" y="352301"/>
                    </a:lnTo>
                    <a:lnTo>
                      <a:pt x="110121" y="325297"/>
                    </a:lnTo>
                    <a:lnTo>
                      <a:pt x="93179" y="285483"/>
                    </a:lnTo>
                    <a:lnTo>
                      <a:pt x="89388" y="228726"/>
                    </a:lnTo>
                    <a:lnTo>
                      <a:pt x="89291" y="225447"/>
                    </a:lnTo>
                    <a:lnTo>
                      <a:pt x="89203" y="221528"/>
                    </a:lnTo>
                    <a:lnTo>
                      <a:pt x="89138" y="213480"/>
                    </a:lnTo>
                    <a:lnTo>
                      <a:pt x="89027" y="199923"/>
                    </a:lnTo>
                    <a:lnTo>
                      <a:pt x="89636" y="161219"/>
                    </a:lnTo>
                    <a:lnTo>
                      <a:pt x="92603" y="116751"/>
                    </a:lnTo>
                    <a:lnTo>
                      <a:pt x="103136" y="77939"/>
                    </a:lnTo>
                    <a:lnTo>
                      <a:pt x="129769" y="47598"/>
                    </a:lnTo>
                    <a:lnTo>
                      <a:pt x="172808" y="34734"/>
                    </a:lnTo>
                    <a:lnTo>
                      <a:pt x="272121" y="34734"/>
                    </a:lnTo>
                    <a:lnTo>
                      <a:pt x="268061" y="31134"/>
                    </a:lnTo>
                    <a:lnTo>
                      <a:pt x="228455" y="8897"/>
                    </a:lnTo>
                    <a:lnTo>
                      <a:pt x="192290" y="850"/>
                    </a:lnTo>
                    <a:lnTo>
                      <a:pt x="182130" y="850"/>
                    </a:lnTo>
                    <a:lnTo>
                      <a:pt x="179870" y="292"/>
                    </a:lnTo>
                    <a:lnTo>
                      <a:pt x="177609" y="0"/>
                    </a:lnTo>
                    <a:close/>
                  </a:path>
                  <a:path w="351155" h="582929">
                    <a:moveTo>
                      <a:pt x="272121" y="34734"/>
                    </a:moveTo>
                    <a:lnTo>
                      <a:pt x="172808" y="34734"/>
                    </a:lnTo>
                    <a:lnTo>
                      <a:pt x="183876" y="34949"/>
                    </a:lnTo>
                    <a:lnTo>
                      <a:pt x="194202" y="36431"/>
                    </a:lnTo>
                    <a:lnTo>
                      <a:pt x="233275" y="59568"/>
                    </a:lnTo>
                    <a:lnTo>
                      <a:pt x="243566" y="74926"/>
                    </a:lnTo>
                    <a:lnTo>
                      <a:pt x="243687" y="75120"/>
                    </a:lnTo>
                    <a:lnTo>
                      <a:pt x="257944" y="121774"/>
                    </a:lnTo>
                    <a:lnTo>
                      <a:pt x="261335" y="169217"/>
                    </a:lnTo>
                    <a:lnTo>
                      <a:pt x="261759" y="199923"/>
                    </a:lnTo>
                    <a:lnTo>
                      <a:pt x="259857" y="233648"/>
                    </a:lnTo>
                    <a:lnTo>
                      <a:pt x="247150" y="289988"/>
                    </a:lnTo>
                    <a:lnTo>
                      <a:pt x="223054" y="330757"/>
                    </a:lnTo>
                    <a:lnTo>
                      <a:pt x="190441" y="351508"/>
                    </a:lnTo>
                    <a:lnTo>
                      <a:pt x="171119" y="354101"/>
                    </a:lnTo>
                    <a:lnTo>
                      <a:pt x="235160" y="354101"/>
                    </a:lnTo>
                    <a:lnTo>
                      <a:pt x="241005" y="349231"/>
                    </a:lnTo>
                    <a:lnTo>
                      <a:pt x="262610" y="321068"/>
                    </a:lnTo>
                    <a:lnTo>
                      <a:pt x="348492" y="321068"/>
                    </a:lnTo>
                    <a:lnTo>
                      <a:pt x="350710" y="281254"/>
                    </a:lnTo>
                    <a:lnTo>
                      <a:pt x="348434" y="225447"/>
                    </a:lnTo>
                    <a:lnTo>
                      <a:pt x="341604" y="174936"/>
                    </a:lnTo>
                    <a:lnTo>
                      <a:pt x="330222" y="129720"/>
                    </a:lnTo>
                    <a:lnTo>
                      <a:pt x="314286" y="89801"/>
                    </a:lnTo>
                    <a:lnTo>
                      <a:pt x="305765" y="75120"/>
                    </a:lnTo>
                    <a:lnTo>
                      <a:pt x="305652" y="74926"/>
                    </a:lnTo>
                    <a:lnTo>
                      <a:pt x="296702" y="61636"/>
                    </a:lnTo>
                    <a:lnTo>
                      <a:pt x="287435" y="49932"/>
                    </a:lnTo>
                    <a:lnTo>
                      <a:pt x="277850" y="39814"/>
                    </a:lnTo>
                    <a:lnTo>
                      <a:pt x="272121" y="3473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48"/>
              <p:cNvSpPr/>
              <p:nvPr/>
            </p:nvSpPr>
            <p:spPr>
              <a:xfrm>
                <a:off x="2536501" y="5609820"/>
                <a:ext cx="351155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351155" h="582929">
                    <a:moveTo>
                      <a:pt x="262607" y="321059"/>
                    </a:moveTo>
                    <a:lnTo>
                      <a:pt x="241006" y="349226"/>
                    </a:lnTo>
                    <a:lnTo>
                      <a:pt x="216863" y="369345"/>
                    </a:lnTo>
                    <a:lnTo>
                      <a:pt x="190178" y="381416"/>
                    </a:lnTo>
                    <a:lnTo>
                      <a:pt x="160953" y="385440"/>
                    </a:lnTo>
                    <a:lnTo>
                      <a:pt x="129397" y="382316"/>
                    </a:lnTo>
                    <a:lnTo>
                      <a:pt x="75181" y="357326"/>
                    </a:lnTo>
                    <a:lnTo>
                      <a:pt x="33461" y="310046"/>
                    </a:lnTo>
                    <a:lnTo>
                      <a:pt x="8047" y="256678"/>
                    </a:lnTo>
                    <a:lnTo>
                      <a:pt x="423" y="213474"/>
                    </a:lnTo>
                    <a:lnTo>
                      <a:pt x="0" y="194838"/>
                    </a:lnTo>
                    <a:lnTo>
                      <a:pt x="0" y="188061"/>
                    </a:lnTo>
                    <a:lnTo>
                      <a:pt x="3653" y="149940"/>
                    </a:lnTo>
                    <a:lnTo>
                      <a:pt x="32878" y="81323"/>
                    </a:lnTo>
                    <a:lnTo>
                      <a:pt x="58451" y="50827"/>
                    </a:lnTo>
                    <a:lnTo>
                      <a:pt x="111820" y="12706"/>
                    </a:lnTo>
                    <a:lnTo>
                      <a:pt x="170271" y="0"/>
                    </a:lnTo>
                    <a:lnTo>
                      <a:pt x="171400" y="0"/>
                    </a:lnTo>
                    <a:lnTo>
                      <a:pt x="173094" y="0"/>
                    </a:lnTo>
                    <a:lnTo>
                      <a:pt x="175354" y="0"/>
                    </a:lnTo>
                    <a:lnTo>
                      <a:pt x="177613" y="0"/>
                    </a:lnTo>
                    <a:lnTo>
                      <a:pt x="179871" y="282"/>
                    </a:lnTo>
                    <a:lnTo>
                      <a:pt x="182131" y="847"/>
                    </a:lnTo>
                    <a:lnTo>
                      <a:pt x="185519" y="847"/>
                    </a:lnTo>
                    <a:lnTo>
                      <a:pt x="192296" y="847"/>
                    </a:lnTo>
                    <a:lnTo>
                      <a:pt x="238041" y="12706"/>
                    </a:lnTo>
                    <a:lnTo>
                      <a:pt x="277855" y="39814"/>
                    </a:lnTo>
                    <a:lnTo>
                      <a:pt x="305652" y="74917"/>
                    </a:lnTo>
                    <a:lnTo>
                      <a:pt x="330218" y="129715"/>
                    </a:lnTo>
                    <a:lnTo>
                      <a:pt x="341601" y="174930"/>
                    </a:lnTo>
                    <a:lnTo>
                      <a:pt x="348431" y="225440"/>
                    </a:lnTo>
                    <a:lnTo>
                      <a:pt x="350708" y="281244"/>
                    </a:lnTo>
                    <a:lnTo>
                      <a:pt x="347531" y="338266"/>
                    </a:lnTo>
                    <a:lnTo>
                      <a:pt x="338001" y="390734"/>
                    </a:lnTo>
                    <a:lnTo>
                      <a:pt x="322118" y="438650"/>
                    </a:lnTo>
                    <a:lnTo>
                      <a:pt x="299881" y="482012"/>
                    </a:lnTo>
                    <a:lnTo>
                      <a:pt x="267267" y="524156"/>
                    </a:lnTo>
                    <a:lnTo>
                      <a:pt x="228722" y="555711"/>
                    </a:lnTo>
                    <a:lnTo>
                      <a:pt x="185943" y="575619"/>
                    </a:lnTo>
                    <a:lnTo>
                      <a:pt x="140622" y="582819"/>
                    </a:lnTo>
                    <a:lnTo>
                      <a:pt x="115949" y="581284"/>
                    </a:lnTo>
                    <a:lnTo>
                      <a:pt x="73593" y="569001"/>
                    </a:lnTo>
                    <a:lnTo>
                      <a:pt x="41403" y="544487"/>
                    </a:lnTo>
                    <a:lnTo>
                      <a:pt x="24460" y="508061"/>
                    </a:lnTo>
                    <a:lnTo>
                      <a:pt x="22025" y="485400"/>
                    </a:lnTo>
                    <a:lnTo>
                      <a:pt x="24513" y="464328"/>
                    </a:lnTo>
                    <a:lnTo>
                      <a:pt x="66922" y="437961"/>
                    </a:lnTo>
                    <a:lnTo>
                      <a:pt x="103825" y="456333"/>
                    </a:lnTo>
                    <a:lnTo>
                      <a:pt x="109066" y="497048"/>
                    </a:lnTo>
                    <a:lnTo>
                      <a:pt x="89794" y="522674"/>
                    </a:lnTo>
                    <a:lnTo>
                      <a:pt x="85841" y="524368"/>
                    </a:lnTo>
                    <a:lnTo>
                      <a:pt x="82170" y="525780"/>
                    </a:lnTo>
                    <a:lnTo>
                      <a:pt x="78782" y="526909"/>
                    </a:lnTo>
                    <a:lnTo>
                      <a:pt x="75393" y="527756"/>
                    </a:lnTo>
                    <a:lnTo>
                      <a:pt x="75393" y="528886"/>
                    </a:lnTo>
                    <a:lnTo>
                      <a:pt x="77370" y="530580"/>
                    </a:lnTo>
                    <a:lnTo>
                      <a:pt x="81323" y="532839"/>
                    </a:lnTo>
                    <a:lnTo>
                      <a:pt x="85277" y="535098"/>
                    </a:lnTo>
                    <a:lnTo>
                      <a:pt x="129398" y="545599"/>
                    </a:lnTo>
                    <a:lnTo>
                      <a:pt x="138927" y="545546"/>
                    </a:lnTo>
                    <a:lnTo>
                      <a:pt x="144010" y="545546"/>
                    </a:lnTo>
                    <a:lnTo>
                      <a:pt x="190814" y="531992"/>
                    </a:lnTo>
                    <a:lnTo>
                      <a:pt x="229569" y="491330"/>
                    </a:lnTo>
                    <a:lnTo>
                      <a:pt x="254348" y="426525"/>
                    </a:lnTo>
                    <a:lnTo>
                      <a:pt x="260542" y="381098"/>
                    </a:lnTo>
                    <a:lnTo>
                      <a:pt x="262607" y="326988"/>
                    </a:lnTo>
                    <a:lnTo>
                      <a:pt x="262607" y="321059"/>
                    </a:lnTo>
                    <a:close/>
                  </a:path>
                  <a:path w="351155" h="582929">
                    <a:moveTo>
                      <a:pt x="171118" y="354096"/>
                    </a:moveTo>
                    <a:lnTo>
                      <a:pt x="223057" y="330748"/>
                    </a:lnTo>
                    <a:lnTo>
                      <a:pt x="247147" y="289980"/>
                    </a:lnTo>
                    <a:lnTo>
                      <a:pt x="259854" y="233646"/>
                    </a:lnTo>
                    <a:lnTo>
                      <a:pt x="261760" y="199920"/>
                    </a:lnTo>
                    <a:lnTo>
                      <a:pt x="261337" y="169212"/>
                    </a:lnTo>
                    <a:lnTo>
                      <a:pt x="257948" y="121773"/>
                    </a:lnTo>
                    <a:lnTo>
                      <a:pt x="249900" y="88100"/>
                    </a:lnTo>
                    <a:lnTo>
                      <a:pt x="247641" y="82452"/>
                    </a:lnTo>
                    <a:lnTo>
                      <a:pt x="220569" y="48126"/>
                    </a:lnTo>
                    <a:lnTo>
                      <a:pt x="183878" y="34943"/>
                    </a:lnTo>
                    <a:lnTo>
                      <a:pt x="172812" y="34731"/>
                    </a:lnTo>
                    <a:lnTo>
                      <a:pt x="157300" y="36161"/>
                    </a:lnTo>
                    <a:lnTo>
                      <a:pt x="117749" y="57604"/>
                    </a:lnTo>
                    <a:lnTo>
                      <a:pt x="94877" y="101654"/>
                    </a:lnTo>
                    <a:lnTo>
                      <a:pt x="89636" y="161217"/>
                    </a:lnTo>
                    <a:lnTo>
                      <a:pt x="88947" y="190602"/>
                    </a:lnTo>
                    <a:lnTo>
                      <a:pt x="89212" y="222898"/>
                    </a:lnTo>
                    <a:lnTo>
                      <a:pt x="91330" y="270337"/>
                    </a:lnTo>
                    <a:lnTo>
                      <a:pt x="99536" y="307716"/>
                    </a:lnTo>
                    <a:lnTo>
                      <a:pt x="135963" y="346896"/>
                    </a:lnTo>
                    <a:lnTo>
                      <a:pt x="152376" y="352296"/>
                    </a:lnTo>
                    <a:lnTo>
                      <a:pt x="171118" y="354096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9" name="object 49"/>
            <p:cNvSpPr txBox="1"/>
            <p:nvPr/>
          </p:nvSpPr>
          <p:spPr>
            <a:xfrm>
              <a:off x="2921355" y="5499100"/>
              <a:ext cx="3142615" cy="8178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200" spc="-625" dirty="0">
                  <a:solidFill>
                    <a:srgbClr val="FFFFFF"/>
                  </a:solidFill>
                  <a:latin typeface="Gungsuh"/>
                  <a:cs typeface="Gungsuh"/>
                </a:rPr>
                <a:t>의</a:t>
              </a:r>
              <a:r>
                <a:rPr sz="5200" spc="-250" dirty="0">
                  <a:solidFill>
                    <a:srgbClr val="FFFFFF"/>
                  </a:solidFill>
                  <a:latin typeface="Gungsuh"/>
                  <a:cs typeface="Gungsuh"/>
                </a:rPr>
                <a:t> </a:t>
              </a:r>
              <a:r>
                <a:rPr sz="5200" spc="-645" dirty="0">
                  <a:solidFill>
                    <a:srgbClr val="FFFFFF"/>
                  </a:solidFill>
                  <a:latin typeface="Gungsuh"/>
                  <a:cs typeface="Gungsuh"/>
                </a:rPr>
                <a:t>제곱근은</a:t>
              </a:r>
              <a:endParaRPr sz="5200">
                <a:latin typeface="Gungsuh"/>
                <a:cs typeface="Gungsuh"/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BBDDA84-4C2D-74DE-ABA1-C97B7C46B461}"/>
              </a:ext>
            </a:extLst>
          </p:cNvPr>
          <p:cNvGrpSpPr/>
          <p:nvPr/>
        </p:nvGrpSpPr>
        <p:grpSpPr>
          <a:xfrm>
            <a:off x="6299182" y="5497096"/>
            <a:ext cx="1998151" cy="848312"/>
            <a:chOff x="6299182" y="5497096"/>
            <a:chExt cx="1998151" cy="848312"/>
          </a:xfrm>
        </p:grpSpPr>
        <p:grpSp>
          <p:nvGrpSpPr>
            <p:cNvPr id="50" name="object 50"/>
            <p:cNvGrpSpPr/>
            <p:nvPr/>
          </p:nvGrpSpPr>
          <p:grpSpPr>
            <a:xfrm>
              <a:off x="6299182" y="5609327"/>
              <a:ext cx="565150" cy="565150"/>
              <a:chOff x="6299182" y="5609327"/>
              <a:chExt cx="565150" cy="565150"/>
            </a:xfrm>
          </p:grpSpPr>
          <p:sp>
            <p:nvSpPr>
              <p:cNvPr id="51" name="object 51"/>
              <p:cNvSpPr/>
              <p:nvPr/>
            </p:nvSpPr>
            <p:spPr>
              <a:xfrm>
                <a:off x="6299606" y="5609755"/>
                <a:ext cx="56451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564514">
                    <a:moveTo>
                      <a:pt x="551421" y="530250"/>
                    </a:moveTo>
                    <a:lnTo>
                      <a:pt x="11849" y="530250"/>
                    </a:lnTo>
                    <a:lnTo>
                      <a:pt x="3949" y="534200"/>
                    </a:lnTo>
                    <a:lnTo>
                      <a:pt x="0" y="539838"/>
                    </a:lnTo>
                    <a:lnTo>
                      <a:pt x="0" y="554532"/>
                    </a:lnTo>
                    <a:lnTo>
                      <a:pt x="3949" y="560171"/>
                    </a:lnTo>
                    <a:lnTo>
                      <a:pt x="11849" y="564121"/>
                    </a:lnTo>
                    <a:lnTo>
                      <a:pt x="551421" y="564121"/>
                    </a:lnTo>
                    <a:lnTo>
                      <a:pt x="559892" y="559612"/>
                    </a:lnTo>
                    <a:lnTo>
                      <a:pt x="564121" y="553961"/>
                    </a:lnTo>
                    <a:lnTo>
                      <a:pt x="564121" y="540410"/>
                    </a:lnTo>
                    <a:lnTo>
                      <a:pt x="559892" y="534758"/>
                    </a:lnTo>
                    <a:lnTo>
                      <a:pt x="551421" y="530250"/>
                    </a:lnTo>
                    <a:close/>
                  </a:path>
                  <a:path w="564515" h="564514">
                    <a:moveTo>
                      <a:pt x="298996" y="299008"/>
                    </a:moveTo>
                    <a:lnTo>
                      <a:pt x="265112" y="299008"/>
                    </a:lnTo>
                    <a:lnTo>
                      <a:pt x="265112" y="530250"/>
                    </a:lnTo>
                    <a:lnTo>
                      <a:pt x="298996" y="530250"/>
                    </a:lnTo>
                    <a:lnTo>
                      <a:pt x="298996" y="299008"/>
                    </a:lnTo>
                    <a:close/>
                  </a:path>
                  <a:path w="564515" h="564514">
                    <a:moveTo>
                      <a:pt x="551421" y="265125"/>
                    </a:moveTo>
                    <a:lnTo>
                      <a:pt x="11849" y="265125"/>
                    </a:lnTo>
                    <a:lnTo>
                      <a:pt x="3949" y="269074"/>
                    </a:lnTo>
                    <a:lnTo>
                      <a:pt x="0" y="274726"/>
                    </a:lnTo>
                    <a:lnTo>
                      <a:pt x="0" y="289407"/>
                    </a:lnTo>
                    <a:lnTo>
                      <a:pt x="3949" y="295046"/>
                    </a:lnTo>
                    <a:lnTo>
                      <a:pt x="11849" y="299008"/>
                    </a:lnTo>
                    <a:lnTo>
                      <a:pt x="551421" y="299008"/>
                    </a:lnTo>
                    <a:lnTo>
                      <a:pt x="559892" y="295046"/>
                    </a:lnTo>
                    <a:lnTo>
                      <a:pt x="564121" y="289407"/>
                    </a:lnTo>
                    <a:lnTo>
                      <a:pt x="564121" y="275285"/>
                    </a:lnTo>
                    <a:lnTo>
                      <a:pt x="559892" y="269646"/>
                    </a:lnTo>
                    <a:lnTo>
                      <a:pt x="551421" y="265125"/>
                    </a:lnTo>
                    <a:close/>
                  </a:path>
                  <a:path w="564515" h="564514">
                    <a:moveTo>
                      <a:pt x="289115" y="0"/>
                    </a:moveTo>
                    <a:lnTo>
                      <a:pt x="274434" y="0"/>
                    </a:lnTo>
                    <a:lnTo>
                      <a:pt x="269633" y="3111"/>
                    </a:lnTo>
                    <a:lnTo>
                      <a:pt x="266814" y="9321"/>
                    </a:lnTo>
                    <a:lnTo>
                      <a:pt x="266071" y="18692"/>
                    </a:lnTo>
                    <a:lnTo>
                      <a:pt x="265578" y="41610"/>
                    </a:lnTo>
                    <a:lnTo>
                      <a:pt x="265539" y="43413"/>
                    </a:lnTo>
                    <a:lnTo>
                      <a:pt x="265219" y="83486"/>
                    </a:lnTo>
                    <a:lnTo>
                      <a:pt x="265112" y="265125"/>
                    </a:lnTo>
                    <a:lnTo>
                      <a:pt x="298996" y="265125"/>
                    </a:lnTo>
                    <a:lnTo>
                      <a:pt x="298996" y="59296"/>
                    </a:lnTo>
                    <a:lnTo>
                      <a:pt x="298523" y="43413"/>
                    </a:lnTo>
                    <a:lnTo>
                      <a:pt x="298469" y="41610"/>
                    </a:lnTo>
                    <a:lnTo>
                      <a:pt x="297729" y="27527"/>
                    </a:lnTo>
                    <a:lnTo>
                      <a:pt x="296774" y="17044"/>
                    </a:lnTo>
                    <a:lnTo>
                      <a:pt x="295605" y="10159"/>
                    </a:lnTo>
                    <a:lnTo>
                      <a:pt x="293916" y="3390"/>
                    </a:lnTo>
                    <a:lnTo>
                      <a:pt x="28911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52"/>
              <p:cNvSpPr/>
              <p:nvPr/>
            </p:nvSpPr>
            <p:spPr>
              <a:xfrm>
                <a:off x="6299605" y="5609750"/>
                <a:ext cx="56451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564514">
                    <a:moveTo>
                      <a:pt x="0" y="293074"/>
                    </a:moveTo>
                    <a:lnTo>
                      <a:pt x="0" y="289404"/>
                    </a:lnTo>
                    <a:lnTo>
                      <a:pt x="0" y="282062"/>
                    </a:lnTo>
                    <a:lnTo>
                      <a:pt x="0" y="274721"/>
                    </a:lnTo>
                    <a:lnTo>
                      <a:pt x="3952" y="269075"/>
                    </a:lnTo>
                    <a:lnTo>
                      <a:pt x="11858" y="265122"/>
                    </a:lnTo>
                    <a:lnTo>
                      <a:pt x="265122" y="265122"/>
                    </a:lnTo>
                    <a:lnTo>
                      <a:pt x="265122" y="138913"/>
                    </a:lnTo>
                    <a:lnTo>
                      <a:pt x="265227" y="83486"/>
                    </a:lnTo>
                    <a:lnTo>
                      <a:pt x="265545" y="43410"/>
                    </a:lnTo>
                    <a:lnTo>
                      <a:pt x="269639" y="3106"/>
                    </a:lnTo>
                    <a:lnTo>
                      <a:pt x="274439" y="0"/>
                    </a:lnTo>
                    <a:lnTo>
                      <a:pt x="281215" y="0"/>
                    </a:lnTo>
                    <a:lnTo>
                      <a:pt x="289121" y="0"/>
                    </a:lnTo>
                    <a:lnTo>
                      <a:pt x="298473" y="41610"/>
                    </a:lnTo>
                    <a:lnTo>
                      <a:pt x="299003" y="59292"/>
                    </a:lnTo>
                    <a:lnTo>
                      <a:pt x="299003" y="140607"/>
                    </a:lnTo>
                    <a:lnTo>
                      <a:pt x="299003" y="265122"/>
                    </a:lnTo>
                    <a:lnTo>
                      <a:pt x="551420" y="265122"/>
                    </a:lnTo>
                    <a:lnTo>
                      <a:pt x="559890" y="269639"/>
                    </a:lnTo>
                    <a:lnTo>
                      <a:pt x="564125" y="275286"/>
                    </a:lnTo>
                    <a:lnTo>
                      <a:pt x="564125" y="282062"/>
                    </a:lnTo>
                    <a:lnTo>
                      <a:pt x="564125" y="289404"/>
                    </a:lnTo>
                    <a:lnTo>
                      <a:pt x="559890" y="295050"/>
                    </a:lnTo>
                    <a:lnTo>
                      <a:pt x="551420" y="299003"/>
                    </a:lnTo>
                    <a:lnTo>
                      <a:pt x="299003" y="299003"/>
                    </a:lnTo>
                    <a:lnTo>
                      <a:pt x="299003" y="530244"/>
                    </a:lnTo>
                    <a:lnTo>
                      <a:pt x="551420" y="530244"/>
                    </a:lnTo>
                    <a:lnTo>
                      <a:pt x="559890" y="534761"/>
                    </a:lnTo>
                    <a:lnTo>
                      <a:pt x="564125" y="540408"/>
                    </a:lnTo>
                    <a:lnTo>
                      <a:pt x="564125" y="547184"/>
                    </a:lnTo>
                    <a:lnTo>
                      <a:pt x="564125" y="553961"/>
                    </a:lnTo>
                    <a:lnTo>
                      <a:pt x="559890" y="559608"/>
                    </a:lnTo>
                    <a:lnTo>
                      <a:pt x="551420" y="564125"/>
                    </a:lnTo>
                    <a:lnTo>
                      <a:pt x="11858" y="564125"/>
                    </a:lnTo>
                    <a:lnTo>
                      <a:pt x="3952" y="560172"/>
                    </a:lnTo>
                    <a:lnTo>
                      <a:pt x="0" y="554525"/>
                    </a:lnTo>
                    <a:lnTo>
                      <a:pt x="0" y="547184"/>
                    </a:lnTo>
                    <a:lnTo>
                      <a:pt x="0" y="539843"/>
                    </a:lnTo>
                    <a:lnTo>
                      <a:pt x="3952" y="534196"/>
                    </a:lnTo>
                    <a:lnTo>
                      <a:pt x="11858" y="530244"/>
                    </a:lnTo>
                    <a:lnTo>
                      <a:pt x="265122" y="530244"/>
                    </a:lnTo>
                    <a:lnTo>
                      <a:pt x="265122" y="299003"/>
                    </a:lnTo>
                    <a:lnTo>
                      <a:pt x="11858" y="299003"/>
                    </a:lnTo>
                    <a:lnTo>
                      <a:pt x="3952" y="295050"/>
                    </a:lnTo>
                    <a:lnTo>
                      <a:pt x="0" y="289404"/>
                    </a:lnTo>
                    <a:lnTo>
                      <a:pt x="0" y="282062"/>
                    </a:lnTo>
                    <a:lnTo>
                      <a:pt x="0" y="293074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71724" y="5497096"/>
              <a:ext cx="1325609" cy="848312"/>
            </a:xfrm>
            <a:prstGeom prst="rect">
              <a:avLst/>
            </a:prstGeom>
          </p:spPr>
        </p:pic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E61D629-4D3D-2675-EBF3-E24FACF4B168}"/>
              </a:ext>
            </a:extLst>
          </p:cNvPr>
          <p:cNvGrpSpPr/>
          <p:nvPr/>
        </p:nvGrpSpPr>
        <p:grpSpPr>
          <a:xfrm>
            <a:off x="8615814" y="5609327"/>
            <a:ext cx="2188422" cy="583777"/>
            <a:chOff x="8615814" y="5609327"/>
            <a:chExt cx="2188422" cy="583777"/>
          </a:xfrm>
        </p:grpSpPr>
        <p:grpSp>
          <p:nvGrpSpPr>
            <p:cNvPr id="54" name="object 54"/>
            <p:cNvGrpSpPr/>
            <p:nvPr/>
          </p:nvGrpSpPr>
          <p:grpSpPr>
            <a:xfrm>
              <a:off x="8615814" y="5862590"/>
              <a:ext cx="565150" cy="199390"/>
              <a:chOff x="8615814" y="5862590"/>
              <a:chExt cx="565150" cy="199390"/>
            </a:xfrm>
          </p:grpSpPr>
          <p:sp>
            <p:nvSpPr>
              <p:cNvPr id="55" name="object 55"/>
              <p:cNvSpPr/>
              <p:nvPr/>
            </p:nvSpPr>
            <p:spPr>
              <a:xfrm>
                <a:off x="8616238" y="5863018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198754">
                    <a:moveTo>
                      <a:pt x="551421" y="0"/>
                    </a:moveTo>
                    <a:lnTo>
                      <a:pt x="11861" y="0"/>
                    </a:lnTo>
                    <a:lnTo>
                      <a:pt x="3962" y="3949"/>
                    </a:lnTo>
                    <a:lnTo>
                      <a:pt x="0" y="9601"/>
                    </a:lnTo>
                    <a:lnTo>
                      <a:pt x="0" y="25412"/>
                    </a:lnTo>
                    <a:lnTo>
                      <a:pt x="4521" y="31064"/>
                    </a:lnTo>
                    <a:lnTo>
                      <a:pt x="13550" y="33883"/>
                    </a:lnTo>
                    <a:lnTo>
                      <a:pt x="282917" y="33883"/>
                    </a:lnTo>
                    <a:lnTo>
                      <a:pt x="552272" y="33032"/>
                    </a:lnTo>
                    <a:lnTo>
                      <a:pt x="560171" y="28524"/>
                    </a:lnTo>
                    <a:lnTo>
                      <a:pt x="564134" y="23152"/>
                    </a:lnTo>
                    <a:lnTo>
                      <a:pt x="564134" y="10160"/>
                    </a:lnTo>
                    <a:lnTo>
                      <a:pt x="559892" y="4521"/>
                    </a:lnTo>
                    <a:lnTo>
                      <a:pt x="551421" y="0"/>
                    </a:lnTo>
                    <a:close/>
                  </a:path>
                  <a:path w="564515" h="198754">
                    <a:moveTo>
                      <a:pt x="552272" y="164325"/>
                    </a:moveTo>
                    <a:lnTo>
                      <a:pt x="13550" y="164325"/>
                    </a:lnTo>
                    <a:lnTo>
                      <a:pt x="4521" y="167144"/>
                    </a:lnTo>
                    <a:lnTo>
                      <a:pt x="0" y="172796"/>
                    </a:lnTo>
                    <a:lnTo>
                      <a:pt x="0" y="188607"/>
                    </a:lnTo>
                    <a:lnTo>
                      <a:pt x="3962" y="194259"/>
                    </a:lnTo>
                    <a:lnTo>
                      <a:pt x="11861" y="198208"/>
                    </a:lnTo>
                    <a:lnTo>
                      <a:pt x="551421" y="198208"/>
                    </a:lnTo>
                    <a:lnTo>
                      <a:pt x="559892" y="194259"/>
                    </a:lnTo>
                    <a:lnTo>
                      <a:pt x="564134" y="188607"/>
                    </a:lnTo>
                    <a:lnTo>
                      <a:pt x="564134" y="175615"/>
                    </a:lnTo>
                    <a:lnTo>
                      <a:pt x="560171" y="169976"/>
                    </a:lnTo>
                    <a:lnTo>
                      <a:pt x="552272" y="16432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56"/>
              <p:cNvSpPr/>
              <p:nvPr/>
            </p:nvSpPr>
            <p:spPr>
              <a:xfrm>
                <a:off x="8616237" y="5863014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198754">
                    <a:moveTo>
                      <a:pt x="0" y="16940"/>
                    </a:moveTo>
                    <a:lnTo>
                      <a:pt x="0" y="9599"/>
                    </a:lnTo>
                    <a:lnTo>
                      <a:pt x="3952" y="3953"/>
                    </a:lnTo>
                    <a:lnTo>
                      <a:pt x="11858" y="0"/>
                    </a:lnTo>
                    <a:lnTo>
                      <a:pt x="551420" y="0"/>
                    </a:lnTo>
                    <a:lnTo>
                      <a:pt x="559890" y="4517"/>
                    </a:lnTo>
                    <a:lnTo>
                      <a:pt x="564125" y="10164"/>
                    </a:lnTo>
                    <a:lnTo>
                      <a:pt x="564125" y="16940"/>
                    </a:lnTo>
                    <a:lnTo>
                      <a:pt x="564125" y="23152"/>
                    </a:lnTo>
                    <a:lnTo>
                      <a:pt x="560172" y="28517"/>
                    </a:lnTo>
                    <a:lnTo>
                      <a:pt x="552267" y="33034"/>
                    </a:lnTo>
                    <a:lnTo>
                      <a:pt x="282909" y="33881"/>
                    </a:lnTo>
                    <a:lnTo>
                      <a:pt x="13552" y="33881"/>
                    </a:lnTo>
                    <a:lnTo>
                      <a:pt x="4517" y="31058"/>
                    </a:lnTo>
                    <a:lnTo>
                      <a:pt x="0" y="25411"/>
                    </a:lnTo>
                    <a:lnTo>
                      <a:pt x="0" y="16940"/>
                    </a:lnTo>
                    <a:close/>
                  </a:path>
                  <a:path w="564515" h="198754">
                    <a:moveTo>
                      <a:pt x="0" y="181265"/>
                    </a:moveTo>
                    <a:lnTo>
                      <a:pt x="0" y="172795"/>
                    </a:lnTo>
                    <a:lnTo>
                      <a:pt x="4517" y="167148"/>
                    </a:lnTo>
                    <a:lnTo>
                      <a:pt x="13552" y="164324"/>
                    </a:lnTo>
                    <a:lnTo>
                      <a:pt x="552267" y="164324"/>
                    </a:lnTo>
                    <a:lnTo>
                      <a:pt x="560172" y="169972"/>
                    </a:lnTo>
                    <a:lnTo>
                      <a:pt x="564125" y="175618"/>
                    </a:lnTo>
                    <a:lnTo>
                      <a:pt x="564125" y="181265"/>
                    </a:lnTo>
                    <a:lnTo>
                      <a:pt x="564125" y="188606"/>
                    </a:lnTo>
                    <a:lnTo>
                      <a:pt x="559890" y="194253"/>
                    </a:lnTo>
                    <a:lnTo>
                      <a:pt x="551420" y="198206"/>
                    </a:lnTo>
                    <a:lnTo>
                      <a:pt x="11858" y="198206"/>
                    </a:lnTo>
                    <a:lnTo>
                      <a:pt x="3952" y="194253"/>
                    </a:lnTo>
                    <a:lnTo>
                      <a:pt x="0" y="188606"/>
                    </a:lnTo>
                    <a:lnTo>
                      <a:pt x="0" y="181265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57" name="object 57"/>
            <p:cNvGrpSpPr/>
            <p:nvPr/>
          </p:nvGrpSpPr>
          <p:grpSpPr>
            <a:xfrm>
              <a:off x="9511139" y="5609327"/>
              <a:ext cx="565150" cy="565150"/>
              <a:chOff x="9511139" y="5609327"/>
              <a:chExt cx="565150" cy="565150"/>
            </a:xfrm>
          </p:grpSpPr>
          <p:sp>
            <p:nvSpPr>
              <p:cNvPr id="58" name="object 58"/>
              <p:cNvSpPr/>
              <p:nvPr/>
            </p:nvSpPr>
            <p:spPr>
              <a:xfrm>
                <a:off x="9511563" y="5609755"/>
                <a:ext cx="56451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564514">
                    <a:moveTo>
                      <a:pt x="551421" y="530250"/>
                    </a:moveTo>
                    <a:lnTo>
                      <a:pt x="11849" y="530250"/>
                    </a:lnTo>
                    <a:lnTo>
                      <a:pt x="3949" y="534200"/>
                    </a:lnTo>
                    <a:lnTo>
                      <a:pt x="0" y="539838"/>
                    </a:lnTo>
                    <a:lnTo>
                      <a:pt x="0" y="554532"/>
                    </a:lnTo>
                    <a:lnTo>
                      <a:pt x="3949" y="560171"/>
                    </a:lnTo>
                    <a:lnTo>
                      <a:pt x="11849" y="564121"/>
                    </a:lnTo>
                    <a:lnTo>
                      <a:pt x="551421" y="564121"/>
                    </a:lnTo>
                    <a:lnTo>
                      <a:pt x="559879" y="559612"/>
                    </a:lnTo>
                    <a:lnTo>
                      <a:pt x="564121" y="553961"/>
                    </a:lnTo>
                    <a:lnTo>
                      <a:pt x="564121" y="540410"/>
                    </a:lnTo>
                    <a:lnTo>
                      <a:pt x="559879" y="534758"/>
                    </a:lnTo>
                    <a:lnTo>
                      <a:pt x="551421" y="530250"/>
                    </a:lnTo>
                    <a:close/>
                  </a:path>
                  <a:path w="564515" h="564514">
                    <a:moveTo>
                      <a:pt x="298996" y="299008"/>
                    </a:moveTo>
                    <a:lnTo>
                      <a:pt x="265112" y="299008"/>
                    </a:lnTo>
                    <a:lnTo>
                      <a:pt x="265112" y="530250"/>
                    </a:lnTo>
                    <a:lnTo>
                      <a:pt x="298996" y="530250"/>
                    </a:lnTo>
                    <a:lnTo>
                      <a:pt x="298996" y="299008"/>
                    </a:lnTo>
                    <a:close/>
                  </a:path>
                  <a:path w="564515" h="564514">
                    <a:moveTo>
                      <a:pt x="551421" y="265125"/>
                    </a:moveTo>
                    <a:lnTo>
                      <a:pt x="11849" y="265125"/>
                    </a:lnTo>
                    <a:lnTo>
                      <a:pt x="3949" y="269074"/>
                    </a:lnTo>
                    <a:lnTo>
                      <a:pt x="0" y="274726"/>
                    </a:lnTo>
                    <a:lnTo>
                      <a:pt x="0" y="289407"/>
                    </a:lnTo>
                    <a:lnTo>
                      <a:pt x="3949" y="295046"/>
                    </a:lnTo>
                    <a:lnTo>
                      <a:pt x="11849" y="299008"/>
                    </a:lnTo>
                    <a:lnTo>
                      <a:pt x="551421" y="299008"/>
                    </a:lnTo>
                    <a:lnTo>
                      <a:pt x="559879" y="295046"/>
                    </a:lnTo>
                    <a:lnTo>
                      <a:pt x="564121" y="289407"/>
                    </a:lnTo>
                    <a:lnTo>
                      <a:pt x="564121" y="275285"/>
                    </a:lnTo>
                    <a:lnTo>
                      <a:pt x="559879" y="269646"/>
                    </a:lnTo>
                    <a:lnTo>
                      <a:pt x="551421" y="265125"/>
                    </a:lnTo>
                    <a:close/>
                  </a:path>
                  <a:path w="564515" h="564514">
                    <a:moveTo>
                      <a:pt x="289115" y="0"/>
                    </a:moveTo>
                    <a:lnTo>
                      <a:pt x="274434" y="0"/>
                    </a:lnTo>
                    <a:lnTo>
                      <a:pt x="269633" y="3111"/>
                    </a:lnTo>
                    <a:lnTo>
                      <a:pt x="266814" y="9321"/>
                    </a:lnTo>
                    <a:lnTo>
                      <a:pt x="266071" y="18692"/>
                    </a:lnTo>
                    <a:lnTo>
                      <a:pt x="265578" y="41610"/>
                    </a:lnTo>
                    <a:lnTo>
                      <a:pt x="265539" y="43413"/>
                    </a:lnTo>
                    <a:lnTo>
                      <a:pt x="265219" y="83486"/>
                    </a:lnTo>
                    <a:lnTo>
                      <a:pt x="265112" y="265125"/>
                    </a:lnTo>
                    <a:lnTo>
                      <a:pt x="298996" y="265125"/>
                    </a:lnTo>
                    <a:lnTo>
                      <a:pt x="298996" y="59296"/>
                    </a:lnTo>
                    <a:lnTo>
                      <a:pt x="298523" y="43413"/>
                    </a:lnTo>
                    <a:lnTo>
                      <a:pt x="298470" y="41610"/>
                    </a:lnTo>
                    <a:lnTo>
                      <a:pt x="297730" y="27527"/>
                    </a:lnTo>
                    <a:lnTo>
                      <a:pt x="296779" y="17044"/>
                    </a:lnTo>
                    <a:lnTo>
                      <a:pt x="295617" y="10159"/>
                    </a:lnTo>
                    <a:lnTo>
                      <a:pt x="293916" y="3390"/>
                    </a:lnTo>
                    <a:lnTo>
                      <a:pt x="28911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59"/>
              <p:cNvSpPr/>
              <p:nvPr/>
            </p:nvSpPr>
            <p:spPr>
              <a:xfrm>
                <a:off x="9511563" y="5609750"/>
                <a:ext cx="56451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564514">
                    <a:moveTo>
                      <a:pt x="0" y="293074"/>
                    </a:moveTo>
                    <a:lnTo>
                      <a:pt x="0" y="289404"/>
                    </a:lnTo>
                    <a:lnTo>
                      <a:pt x="0" y="282062"/>
                    </a:lnTo>
                    <a:lnTo>
                      <a:pt x="0" y="274721"/>
                    </a:lnTo>
                    <a:lnTo>
                      <a:pt x="3952" y="269075"/>
                    </a:lnTo>
                    <a:lnTo>
                      <a:pt x="11858" y="265122"/>
                    </a:lnTo>
                    <a:lnTo>
                      <a:pt x="265122" y="265122"/>
                    </a:lnTo>
                    <a:lnTo>
                      <a:pt x="265122" y="138913"/>
                    </a:lnTo>
                    <a:lnTo>
                      <a:pt x="265227" y="83486"/>
                    </a:lnTo>
                    <a:lnTo>
                      <a:pt x="265545" y="43410"/>
                    </a:lnTo>
                    <a:lnTo>
                      <a:pt x="269639" y="3106"/>
                    </a:lnTo>
                    <a:lnTo>
                      <a:pt x="274439" y="0"/>
                    </a:lnTo>
                    <a:lnTo>
                      <a:pt x="281215" y="0"/>
                    </a:lnTo>
                    <a:lnTo>
                      <a:pt x="289121" y="0"/>
                    </a:lnTo>
                    <a:lnTo>
                      <a:pt x="298473" y="41610"/>
                    </a:lnTo>
                    <a:lnTo>
                      <a:pt x="299003" y="59292"/>
                    </a:lnTo>
                    <a:lnTo>
                      <a:pt x="299003" y="140607"/>
                    </a:lnTo>
                    <a:lnTo>
                      <a:pt x="299003" y="265122"/>
                    </a:lnTo>
                    <a:lnTo>
                      <a:pt x="551420" y="265122"/>
                    </a:lnTo>
                    <a:lnTo>
                      <a:pt x="559890" y="269639"/>
                    </a:lnTo>
                    <a:lnTo>
                      <a:pt x="564125" y="275286"/>
                    </a:lnTo>
                    <a:lnTo>
                      <a:pt x="564125" y="282062"/>
                    </a:lnTo>
                    <a:lnTo>
                      <a:pt x="564125" y="289404"/>
                    </a:lnTo>
                    <a:lnTo>
                      <a:pt x="559890" y="295050"/>
                    </a:lnTo>
                    <a:lnTo>
                      <a:pt x="551420" y="299003"/>
                    </a:lnTo>
                    <a:lnTo>
                      <a:pt x="299003" y="299003"/>
                    </a:lnTo>
                    <a:lnTo>
                      <a:pt x="299003" y="530244"/>
                    </a:lnTo>
                    <a:lnTo>
                      <a:pt x="551420" y="530244"/>
                    </a:lnTo>
                    <a:lnTo>
                      <a:pt x="559890" y="534761"/>
                    </a:lnTo>
                    <a:lnTo>
                      <a:pt x="564125" y="540408"/>
                    </a:lnTo>
                    <a:lnTo>
                      <a:pt x="564125" y="547184"/>
                    </a:lnTo>
                    <a:lnTo>
                      <a:pt x="564125" y="553961"/>
                    </a:lnTo>
                    <a:lnTo>
                      <a:pt x="559890" y="559608"/>
                    </a:lnTo>
                    <a:lnTo>
                      <a:pt x="551420" y="564125"/>
                    </a:lnTo>
                    <a:lnTo>
                      <a:pt x="11858" y="564125"/>
                    </a:lnTo>
                    <a:lnTo>
                      <a:pt x="3952" y="560172"/>
                    </a:lnTo>
                    <a:lnTo>
                      <a:pt x="0" y="554525"/>
                    </a:lnTo>
                    <a:lnTo>
                      <a:pt x="0" y="547184"/>
                    </a:lnTo>
                    <a:lnTo>
                      <a:pt x="0" y="539843"/>
                    </a:lnTo>
                    <a:lnTo>
                      <a:pt x="3952" y="534196"/>
                    </a:lnTo>
                    <a:lnTo>
                      <a:pt x="11858" y="530244"/>
                    </a:lnTo>
                    <a:lnTo>
                      <a:pt x="265122" y="530244"/>
                    </a:lnTo>
                    <a:lnTo>
                      <a:pt x="265122" y="299003"/>
                    </a:lnTo>
                    <a:lnTo>
                      <a:pt x="11858" y="299003"/>
                    </a:lnTo>
                    <a:lnTo>
                      <a:pt x="3952" y="295050"/>
                    </a:lnTo>
                    <a:lnTo>
                      <a:pt x="0" y="289404"/>
                    </a:lnTo>
                    <a:lnTo>
                      <a:pt x="0" y="282062"/>
                    </a:lnTo>
                    <a:lnTo>
                      <a:pt x="0" y="293074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60" name="object 60"/>
            <p:cNvGrpSpPr/>
            <p:nvPr/>
          </p:nvGrpSpPr>
          <p:grpSpPr>
            <a:xfrm>
              <a:off x="10158271" y="5610174"/>
              <a:ext cx="352425" cy="582930"/>
              <a:chOff x="10158271" y="5610174"/>
              <a:chExt cx="352425" cy="582930"/>
            </a:xfrm>
          </p:grpSpPr>
          <p:sp>
            <p:nvSpPr>
              <p:cNvPr id="61" name="object 61"/>
              <p:cNvSpPr/>
              <p:nvPr/>
            </p:nvSpPr>
            <p:spPr>
              <a:xfrm>
                <a:off x="10158692" y="5610658"/>
                <a:ext cx="351790" cy="582295"/>
              </a:xfrm>
              <a:custGeom>
                <a:avLst/>
                <a:gdLst/>
                <a:ahLst/>
                <a:cxnLst/>
                <a:rect l="l" t="t" r="r" b="b"/>
                <a:pathLst>
                  <a:path w="351790" h="582295">
                    <a:moveTo>
                      <a:pt x="53365" y="399743"/>
                    </a:moveTo>
                    <a:lnTo>
                      <a:pt x="15252" y="414996"/>
                    </a:lnTo>
                    <a:lnTo>
                      <a:pt x="0" y="453108"/>
                    </a:lnTo>
                    <a:lnTo>
                      <a:pt x="3049" y="479651"/>
                    </a:lnTo>
                    <a:lnTo>
                      <a:pt x="3071" y="479845"/>
                    </a:lnTo>
                    <a:lnTo>
                      <a:pt x="27635" y="526008"/>
                    </a:lnTo>
                    <a:lnTo>
                      <a:pt x="74853" y="561373"/>
                    </a:lnTo>
                    <a:lnTo>
                      <a:pt x="133298" y="579584"/>
                    </a:lnTo>
                    <a:lnTo>
                      <a:pt x="166014" y="581861"/>
                    </a:lnTo>
                    <a:lnTo>
                      <a:pt x="204507" y="578737"/>
                    </a:lnTo>
                    <a:lnTo>
                      <a:pt x="239502" y="569366"/>
                    </a:lnTo>
                    <a:lnTo>
                      <a:pt x="271002" y="553748"/>
                    </a:lnTo>
                    <a:lnTo>
                      <a:pt x="281649" y="545437"/>
                    </a:lnTo>
                    <a:lnTo>
                      <a:pt x="166014" y="545437"/>
                    </a:lnTo>
                    <a:lnTo>
                      <a:pt x="136268" y="543054"/>
                    </a:lnTo>
                    <a:lnTo>
                      <a:pt x="108846" y="535906"/>
                    </a:lnTo>
                    <a:lnTo>
                      <a:pt x="83752" y="523995"/>
                    </a:lnTo>
                    <a:lnTo>
                      <a:pt x="60985" y="507325"/>
                    </a:lnTo>
                    <a:lnTo>
                      <a:pt x="64376" y="506474"/>
                    </a:lnTo>
                    <a:lnTo>
                      <a:pt x="66065" y="505343"/>
                    </a:lnTo>
                    <a:lnTo>
                      <a:pt x="68325" y="504493"/>
                    </a:lnTo>
                    <a:lnTo>
                      <a:pt x="73977" y="503362"/>
                    </a:lnTo>
                    <a:lnTo>
                      <a:pt x="76796" y="502232"/>
                    </a:lnTo>
                    <a:lnTo>
                      <a:pt x="106660" y="465180"/>
                    </a:lnTo>
                    <a:lnTo>
                      <a:pt x="106730" y="464970"/>
                    </a:lnTo>
                    <a:lnTo>
                      <a:pt x="107568" y="459319"/>
                    </a:lnTo>
                    <a:lnTo>
                      <a:pt x="107568" y="453108"/>
                    </a:lnTo>
                    <a:lnTo>
                      <a:pt x="92328" y="414996"/>
                    </a:lnTo>
                    <a:lnTo>
                      <a:pt x="64695" y="400696"/>
                    </a:lnTo>
                    <a:lnTo>
                      <a:pt x="53365" y="399743"/>
                    </a:lnTo>
                    <a:close/>
                  </a:path>
                  <a:path w="351790" h="582295">
                    <a:moveTo>
                      <a:pt x="280028" y="32980"/>
                    </a:moveTo>
                    <a:lnTo>
                      <a:pt x="167716" y="32980"/>
                    </a:lnTo>
                    <a:lnTo>
                      <a:pt x="178146" y="33720"/>
                    </a:lnTo>
                    <a:lnTo>
                      <a:pt x="188256" y="35943"/>
                    </a:lnTo>
                    <a:lnTo>
                      <a:pt x="229762" y="70884"/>
                    </a:lnTo>
                    <a:lnTo>
                      <a:pt x="237007" y="109777"/>
                    </a:lnTo>
                    <a:lnTo>
                      <a:pt x="236961" y="122769"/>
                    </a:lnTo>
                    <a:lnTo>
                      <a:pt x="231240" y="174010"/>
                    </a:lnTo>
                    <a:lnTo>
                      <a:pt x="213448" y="213396"/>
                    </a:lnTo>
                    <a:lnTo>
                      <a:pt x="175017" y="245159"/>
                    </a:lnTo>
                    <a:lnTo>
                      <a:pt x="135948" y="252151"/>
                    </a:lnTo>
                    <a:lnTo>
                      <a:pt x="111810" y="253210"/>
                    </a:lnTo>
                    <a:lnTo>
                      <a:pt x="107289" y="253210"/>
                    </a:lnTo>
                    <a:lnTo>
                      <a:pt x="105028" y="258290"/>
                    </a:lnTo>
                    <a:lnTo>
                      <a:pt x="144843" y="284554"/>
                    </a:lnTo>
                    <a:lnTo>
                      <a:pt x="162683" y="285239"/>
                    </a:lnTo>
                    <a:lnTo>
                      <a:pt x="220232" y="307362"/>
                    </a:lnTo>
                    <a:lnTo>
                      <a:pt x="247335" y="361154"/>
                    </a:lnTo>
                    <a:lnTo>
                      <a:pt x="250723" y="398054"/>
                    </a:lnTo>
                    <a:lnTo>
                      <a:pt x="250723" y="414996"/>
                    </a:lnTo>
                    <a:lnTo>
                      <a:pt x="249823" y="441939"/>
                    </a:lnTo>
                    <a:lnTo>
                      <a:pt x="247147" y="464970"/>
                    </a:lnTo>
                    <a:lnTo>
                      <a:pt x="247122" y="465180"/>
                    </a:lnTo>
                    <a:lnTo>
                      <a:pt x="223034" y="520186"/>
                    </a:lnTo>
                    <a:lnTo>
                      <a:pt x="187881" y="542632"/>
                    </a:lnTo>
                    <a:lnTo>
                      <a:pt x="166014" y="545437"/>
                    </a:lnTo>
                    <a:lnTo>
                      <a:pt x="281649" y="545437"/>
                    </a:lnTo>
                    <a:lnTo>
                      <a:pt x="321980" y="505836"/>
                    </a:lnTo>
                    <a:lnTo>
                      <a:pt x="348239" y="447390"/>
                    </a:lnTo>
                    <a:lnTo>
                      <a:pt x="351523" y="414996"/>
                    </a:lnTo>
                    <a:lnTo>
                      <a:pt x="347182" y="379946"/>
                    </a:lnTo>
                    <a:lnTo>
                      <a:pt x="312454" y="320652"/>
                    </a:lnTo>
                    <a:lnTo>
                      <a:pt x="282066" y="296403"/>
                    </a:lnTo>
                    <a:lnTo>
                      <a:pt x="241985" y="275918"/>
                    </a:lnTo>
                    <a:lnTo>
                      <a:pt x="220230" y="269873"/>
                    </a:lnTo>
                    <a:lnTo>
                      <a:pt x="217690" y="269022"/>
                    </a:lnTo>
                    <a:lnTo>
                      <a:pt x="217690" y="268450"/>
                    </a:lnTo>
                    <a:lnTo>
                      <a:pt x="220230" y="266761"/>
                    </a:lnTo>
                    <a:lnTo>
                      <a:pt x="244266" y="256015"/>
                    </a:lnTo>
                    <a:lnTo>
                      <a:pt x="265549" y="242409"/>
                    </a:lnTo>
                    <a:lnTo>
                      <a:pt x="299846" y="206627"/>
                    </a:lnTo>
                    <a:lnTo>
                      <a:pt x="321449" y="164480"/>
                    </a:lnTo>
                    <a:lnTo>
                      <a:pt x="328650" y="121067"/>
                    </a:lnTo>
                    <a:lnTo>
                      <a:pt x="326309" y="101864"/>
                    </a:lnTo>
                    <a:lnTo>
                      <a:pt x="326217" y="101110"/>
                    </a:lnTo>
                    <a:lnTo>
                      <a:pt x="319828" y="82103"/>
                    </a:lnTo>
                    <a:lnTo>
                      <a:pt x="319757" y="81892"/>
                    </a:lnTo>
                    <a:lnTo>
                      <a:pt x="309273" y="63415"/>
                    </a:lnTo>
                    <a:lnTo>
                      <a:pt x="294766" y="45680"/>
                    </a:lnTo>
                    <a:lnTo>
                      <a:pt x="280028" y="32980"/>
                    </a:lnTo>
                    <a:close/>
                  </a:path>
                  <a:path w="351790" h="582295">
                    <a:moveTo>
                      <a:pt x="175230" y="0"/>
                    </a:moveTo>
                    <a:lnTo>
                      <a:pt x="161144" y="0"/>
                    </a:lnTo>
                    <a:lnTo>
                      <a:pt x="134043" y="2223"/>
                    </a:lnTo>
                    <a:lnTo>
                      <a:pt x="84916" y="20435"/>
                    </a:lnTo>
                    <a:lnTo>
                      <a:pt x="45739" y="55216"/>
                    </a:lnTo>
                    <a:lnTo>
                      <a:pt x="25413" y="96717"/>
                    </a:lnTo>
                    <a:lnTo>
                      <a:pt x="22968" y="118527"/>
                    </a:lnTo>
                    <a:lnTo>
                      <a:pt x="22872" y="119378"/>
                    </a:lnTo>
                    <a:lnTo>
                      <a:pt x="36423" y="156652"/>
                    </a:lnTo>
                    <a:lnTo>
                      <a:pt x="71996" y="171041"/>
                    </a:lnTo>
                    <a:lnTo>
                      <a:pt x="84229" y="169774"/>
                    </a:lnTo>
                    <a:lnTo>
                      <a:pt x="119008" y="140342"/>
                    </a:lnTo>
                    <a:lnTo>
                      <a:pt x="121970" y="122769"/>
                    </a:lnTo>
                    <a:lnTo>
                      <a:pt x="123101" y="115428"/>
                    </a:lnTo>
                    <a:lnTo>
                      <a:pt x="122262" y="109777"/>
                    </a:lnTo>
                    <a:lnTo>
                      <a:pt x="116611" y="101864"/>
                    </a:lnTo>
                    <a:lnTo>
                      <a:pt x="114350" y="97635"/>
                    </a:lnTo>
                    <a:lnTo>
                      <a:pt x="110959" y="88606"/>
                    </a:lnTo>
                    <a:lnTo>
                      <a:pt x="108140" y="85494"/>
                    </a:lnTo>
                    <a:lnTo>
                      <a:pt x="100241" y="82103"/>
                    </a:lnTo>
                    <a:lnTo>
                      <a:pt x="96850" y="80135"/>
                    </a:lnTo>
                    <a:lnTo>
                      <a:pt x="91198" y="75614"/>
                    </a:lnTo>
                    <a:lnTo>
                      <a:pt x="88379" y="74204"/>
                    </a:lnTo>
                    <a:lnTo>
                      <a:pt x="82727" y="73074"/>
                    </a:lnTo>
                    <a:lnTo>
                      <a:pt x="80467" y="72502"/>
                    </a:lnTo>
                    <a:lnTo>
                      <a:pt x="78778" y="71943"/>
                    </a:lnTo>
                    <a:lnTo>
                      <a:pt x="76238" y="71943"/>
                    </a:lnTo>
                    <a:lnTo>
                      <a:pt x="85547" y="61783"/>
                    </a:lnTo>
                    <a:lnTo>
                      <a:pt x="129438" y="38220"/>
                    </a:lnTo>
                    <a:lnTo>
                      <a:pt x="167716" y="32980"/>
                    </a:lnTo>
                    <a:lnTo>
                      <a:pt x="280028" y="32980"/>
                    </a:lnTo>
                    <a:lnTo>
                      <a:pt x="276398" y="29851"/>
                    </a:lnTo>
                    <a:lnTo>
                      <a:pt x="228544" y="7411"/>
                    </a:lnTo>
                    <a:lnTo>
                      <a:pt x="185923" y="158"/>
                    </a:lnTo>
                    <a:lnTo>
                      <a:pt x="17523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2" name="object 62"/>
              <p:cNvSpPr/>
              <p:nvPr/>
            </p:nvSpPr>
            <p:spPr>
              <a:xfrm>
                <a:off x="10158694" y="5610597"/>
                <a:ext cx="351790" cy="582295"/>
              </a:xfrm>
              <a:custGeom>
                <a:avLst/>
                <a:gdLst/>
                <a:ahLst/>
                <a:cxnLst/>
                <a:rect l="l" t="t" r="r" b="b"/>
                <a:pathLst>
                  <a:path w="351790" h="582295">
                    <a:moveTo>
                      <a:pt x="71998" y="171101"/>
                    </a:moveTo>
                    <a:lnTo>
                      <a:pt x="36422" y="156701"/>
                    </a:lnTo>
                    <a:lnTo>
                      <a:pt x="22869" y="119431"/>
                    </a:lnTo>
                    <a:lnTo>
                      <a:pt x="25411" y="96773"/>
                    </a:lnTo>
                    <a:lnTo>
                      <a:pt x="45739" y="55269"/>
                    </a:lnTo>
                    <a:lnTo>
                      <a:pt x="84915" y="20487"/>
                    </a:lnTo>
                    <a:lnTo>
                      <a:pt x="134043" y="2276"/>
                    </a:lnTo>
                    <a:lnTo>
                      <a:pt x="161783" y="0"/>
                    </a:lnTo>
                    <a:lnTo>
                      <a:pt x="175230" y="52"/>
                    </a:lnTo>
                    <a:lnTo>
                      <a:pt x="228540" y="7464"/>
                    </a:lnTo>
                    <a:lnTo>
                      <a:pt x="276398" y="29911"/>
                    </a:lnTo>
                    <a:lnTo>
                      <a:pt x="309273" y="63474"/>
                    </a:lnTo>
                    <a:lnTo>
                      <a:pt x="326214" y="101167"/>
                    </a:lnTo>
                    <a:lnTo>
                      <a:pt x="328649" y="121126"/>
                    </a:lnTo>
                    <a:lnTo>
                      <a:pt x="326849" y="142990"/>
                    </a:lnTo>
                    <a:lnTo>
                      <a:pt x="312450" y="185765"/>
                    </a:lnTo>
                    <a:lnTo>
                      <a:pt x="284074" y="225999"/>
                    </a:lnTo>
                    <a:lnTo>
                      <a:pt x="244263" y="256069"/>
                    </a:lnTo>
                    <a:lnTo>
                      <a:pt x="220229" y="266816"/>
                    </a:lnTo>
                    <a:lnTo>
                      <a:pt x="217688" y="268510"/>
                    </a:lnTo>
                    <a:lnTo>
                      <a:pt x="217688" y="269075"/>
                    </a:lnTo>
                    <a:lnTo>
                      <a:pt x="220229" y="269922"/>
                    </a:lnTo>
                    <a:lnTo>
                      <a:pt x="225311" y="271051"/>
                    </a:lnTo>
                    <a:lnTo>
                      <a:pt x="229705" y="272162"/>
                    </a:lnTo>
                    <a:lnTo>
                      <a:pt x="266392" y="286086"/>
                    </a:lnTo>
                    <a:lnTo>
                      <a:pt x="312450" y="320708"/>
                    </a:lnTo>
                    <a:lnTo>
                      <a:pt x="347178" y="380001"/>
                    </a:lnTo>
                    <a:lnTo>
                      <a:pt x="351519" y="415047"/>
                    </a:lnTo>
                    <a:lnTo>
                      <a:pt x="348237" y="447446"/>
                    </a:lnTo>
                    <a:lnTo>
                      <a:pt x="321979" y="505891"/>
                    </a:lnTo>
                    <a:lnTo>
                      <a:pt x="270998" y="553802"/>
                    </a:lnTo>
                    <a:lnTo>
                      <a:pt x="204506" y="578789"/>
                    </a:lnTo>
                    <a:lnTo>
                      <a:pt x="166018" y="581913"/>
                    </a:lnTo>
                    <a:lnTo>
                      <a:pt x="133302" y="579636"/>
                    </a:lnTo>
                    <a:lnTo>
                      <a:pt x="74856" y="561425"/>
                    </a:lnTo>
                    <a:lnTo>
                      <a:pt x="27634" y="526061"/>
                    </a:lnTo>
                    <a:lnTo>
                      <a:pt x="3070" y="479898"/>
                    </a:lnTo>
                    <a:lnTo>
                      <a:pt x="0" y="453163"/>
                    </a:lnTo>
                    <a:lnTo>
                      <a:pt x="952" y="441887"/>
                    </a:lnTo>
                    <a:lnTo>
                      <a:pt x="23346" y="408694"/>
                    </a:lnTo>
                    <a:lnTo>
                      <a:pt x="64692" y="400753"/>
                    </a:lnTo>
                    <a:lnTo>
                      <a:pt x="98997" y="423147"/>
                    </a:lnTo>
                    <a:lnTo>
                      <a:pt x="106726" y="465022"/>
                    </a:lnTo>
                    <a:lnTo>
                      <a:pt x="105032" y="470104"/>
                    </a:lnTo>
                    <a:lnTo>
                      <a:pt x="103338" y="475186"/>
                    </a:lnTo>
                    <a:lnTo>
                      <a:pt x="101362" y="479704"/>
                    </a:lnTo>
                    <a:lnTo>
                      <a:pt x="99103" y="483657"/>
                    </a:lnTo>
                    <a:lnTo>
                      <a:pt x="96844" y="487610"/>
                    </a:lnTo>
                    <a:lnTo>
                      <a:pt x="93738" y="490998"/>
                    </a:lnTo>
                    <a:lnTo>
                      <a:pt x="89785" y="493821"/>
                    </a:lnTo>
                    <a:lnTo>
                      <a:pt x="85832" y="496645"/>
                    </a:lnTo>
                    <a:lnTo>
                      <a:pt x="82444" y="498903"/>
                    </a:lnTo>
                    <a:lnTo>
                      <a:pt x="79621" y="500597"/>
                    </a:lnTo>
                    <a:lnTo>
                      <a:pt x="76798" y="502291"/>
                    </a:lnTo>
                    <a:lnTo>
                      <a:pt x="73974" y="503421"/>
                    </a:lnTo>
                    <a:lnTo>
                      <a:pt x="71150" y="503986"/>
                    </a:lnTo>
                    <a:lnTo>
                      <a:pt x="68327" y="504550"/>
                    </a:lnTo>
                    <a:lnTo>
                      <a:pt x="66068" y="505397"/>
                    </a:lnTo>
                    <a:lnTo>
                      <a:pt x="64374" y="506527"/>
                    </a:lnTo>
                    <a:lnTo>
                      <a:pt x="60986" y="507374"/>
                    </a:lnTo>
                    <a:lnTo>
                      <a:pt x="83750" y="524050"/>
                    </a:lnTo>
                    <a:lnTo>
                      <a:pt x="108843" y="535961"/>
                    </a:lnTo>
                    <a:lnTo>
                      <a:pt x="136266" y="543108"/>
                    </a:lnTo>
                    <a:lnTo>
                      <a:pt x="166018" y="545490"/>
                    </a:lnTo>
                    <a:lnTo>
                      <a:pt x="187883" y="542684"/>
                    </a:lnTo>
                    <a:lnTo>
                      <a:pt x="223034" y="520238"/>
                    </a:lnTo>
                    <a:lnTo>
                      <a:pt x="242622" y="484768"/>
                    </a:lnTo>
                    <a:lnTo>
                      <a:pt x="249822" y="441993"/>
                    </a:lnTo>
                    <a:lnTo>
                      <a:pt x="250722" y="415047"/>
                    </a:lnTo>
                    <a:lnTo>
                      <a:pt x="250722" y="398106"/>
                    </a:lnTo>
                    <a:lnTo>
                      <a:pt x="237170" y="330979"/>
                    </a:lnTo>
                    <a:lnTo>
                      <a:pt x="196512" y="290533"/>
                    </a:lnTo>
                    <a:lnTo>
                      <a:pt x="144843" y="284603"/>
                    </a:lnTo>
                    <a:lnTo>
                      <a:pt x="109267" y="283756"/>
                    </a:lnTo>
                    <a:lnTo>
                      <a:pt x="106726" y="282062"/>
                    </a:lnTo>
                    <a:lnTo>
                      <a:pt x="105597" y="280368"/>
                    </a:lnTo>
                    <a:lnTo>
                      <a:pt x="105032" y="275851"/>
                    </a:lnTo>
                    <a:lnTo>
                      <a:pt x="105032" y="268510"/>
                    </a:lnTo>
                    <a:lnTo>
                      <a:pt x="105032" y="258345"/>
                    </a:lnTo>
                    <a:lnTo>
                      <a:pt x="107291" y="253263"/>
                    </a:lnTo>
                    <a:lnTo>
                      <a:pt x="111808" y="253263"/>
                    </a:lnTo>
                    <a:lnTo>
                      <a:pt x="123773" y="252998"/>
                    </a:lnTo>
                    <a:lnTo>
                      <a:pt x="175018" y="245216"/>
                    </a:lnTo>
                    <a:lnTo>
                      <a:pt x="213452" y="213452"/>
                    </a:lnTo>
                    <a:lnTo>
                      <a:pt x="231240" y="174065"/>
                    </a:lnTo>
                    <a:lnTo>
                      <a:pt x="237169" y="118584"/>
                    </a:lnTo>
                    <a:lnTo>
                      <a:pt x="237169" y="111808"/>
                    </a:lnTo>
                    <a:lnTo>
                      <a:pt x="229758" y="70939"/>
                    </a:lnTo>
                    <a:lnTo>
                      <a:pt x="198047" y="39704"/>
                    </a:lnTo>
                    <a:lnTo>
                      <a:pt x="167713" y="33034"/>
                    </a:lnTo>
                    <a:lnTo>
                      <a:pt x="154425" y="33616"/>
                    </a:lnTo>
                    <a:lnTo>
                      <a:pt x="107149" y="47063"/>
                    </a:lnTo>
                    <a:lnTo>
                      <a:pt x="79339" y="68609"/>
                    </a:lnTo>
                    <a:lnTo>
                      <a:pt x="76233" y="71998"/>
                    </a:lnTo>
                    <a:lnTo>
                      <a:pt x="78774" y="71998"/>
                    </a:lnTo>
                    <a:lnTo>
                      <a:pt x="80468" y="72562"/>
                    </a:lnTo>
                    <a:lnTo>
                      <a:pt x="82727" y="73127"/>
                    </a:lnTo>
                    <a:lnTo>
                      <a:pt x="85550" y="73692"/>
                    </a:lnTo>
                    <a:lnTo>
                      <a:pt x="88373" y="74257"/>
                    </a:lnTo>
                    <a:lnTo>
                      <a:pt x="91197" y="75668"/>
                    </a:lnTo>
                    <a:lnTo>
                      <a:pt x="94020" y="77927"/>
                    </a:lnTo>
                    <a:lnTo>
                      <a:pt x="96844" y="80186"/>
                    </a:lnTo>
                    <a:lnTo>
                      <a:pt x="100232" y="82162"/>
                    </a:lnTo>
                    <a:lnTo>
                      <a:pt x="104185" y="83856"/>
                    </a:lnTo>
                    <a:lnTo>
                      <a:pt x="108138" y="85550"/>
                    </a:lnTo>
                    <a:lnTo>
                      <a:pt x="110961" y="88656"/>
                    </a:lnTo>
                    <a:lnTo>
                      <a:pt x="112655" y="93173"/>
                    </a:lnTo>
                    <a:lnTo>
                      <a:pt x="114349" y="97691"/>
                    </a:lnTo>
                    <a:lnTo>
                      <a:pt x="116608" y="101926"/>
                    </a:lnTo>
                    <a:lnTo>
                      <a:pt x="119431" y="105879"/>
                    </a:lnTo>
                    <a:lnTo>
                      <a:pt x="122255" y="109832"/>
                    </a:lnTo>
                    <a:lnTo>
                      <a:pt x="123102" y="115478"/>
                    </a:lnTo>
                    <a:lnTo>
                      <a:pt x="121973" y="122820"/>
                    </a:lnTo>
                    <a:lnTo>
                      <a:pt x="121231" y="131872"/>
                    </a:lnTo>
                    <a:lnTo>
                      <a:pt x="94656" y="166865"/>
                    </a:lnTo>
                    <a:lnTo>
                      <a:pt x="84227" y="169830"/>
                    </a:lnTo>
                    <a:lnTo>
                      <a:pt x="71998" y="17110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63" name="object 63"/>
            <p:cNvGrpSpPr/>
            <p:nvPr/>
          </p:nvGrpSpPr>
          <p:grpSpPr>
            <a:xfrm>
              <a:off x="10564841" y="5613562"/>
              <a:ext cx="239395" cy="570230"/>
              <a:chOff x="10564841" y="5613562"/>
              <a:chExt cx="239395" cy="570230"/>
            </a:xfrm>
          </p:grpSpPr>
          <p:sp>
            <p:nvSpPr>
              <p:cNvPr id="64" name="object 64"/>
              <p:cNvSpPr/>
              <p:nvPr/>
            </p:nvSpPr>
            <p:spPr>
              <a:xfrm>
                <a:off x="10565269" y="5613996"/>
                <a:ext cx="238125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569595">
                    <a:moveTo>
                      <a:pt x="191427" y="0"/>
                    </a:moveTo>
                    <a:lnTo>
                      <a:pt x="154165" y="16090"/>
                    </a:lnTo>
                    <a:lnTo>
                      <a:pt x="138074" y="51663"/>
                    </a:lnTo>
                    <a:lnTo>
                      <a:pt x="139129" y="60717"/>
                    </a:lnTo>
                    <a:lnTo>
                      <a:pt x="165176" y="88087"/>
                    </a:lnTo>
                    <a:lnTo>
                      <a:pt x="173647" y="88087"/>
                    </a:lnTo>
                    <a:lnTo>
                      <a:pt x="210908" y="71145"/>
                    </a:lnTo>
                    <a:lnTo>
                      <a:pt x="227850" y="35572"/>
                    </a:lnTo>
                    <a:lnTo>
                      <a:pt x="226848" y="28264"/>
                    </a:lnTo>
                    <a:lnTo>
                      <a:pt x="198737" y="633"/>
                    </a:lnTo>
                    <a:lnTo>
                      <a:pt x="191427" y="0"/>
                    </a:lnTo>
                    <a:close/>
                  </a:path>
                  <a:path w="238125" h="569595">
                    <a:moveTo>
                      <a:pt x="182003" y="217677"/>
                    </a:moveTo>
                    <a:lnTo>
                      <a:pt x="123952" y="217677"/>
                    </a:lnTo>
                    <a:lnTo>
                      <a:pt x="128752" y="224459"/>
                    </a:lnTo>
                    <a:lnTo>
                      <a:pt x="128752" y="238010"/>
                    </a:lnTo>
                    <a:lnTo>
                      <a:pt x="128102" y="245630"/>
                    </a:lnTo>
                    <a:lnTo>
                      <a:pt x="128061" y="246111"/>
                    </a:lnTo>
                    <a:lnTo>
                      <a:pt x="126844" y="254317"/>
                    </a:lnTo>
                    <a:lnTo>
                      <a:pt x="111036" y="304926"/>
                    </a:lnTo>
                    <a:lnTo>
                      <a:pt x="85547" y="373532"/>
                    </a:lnTo>
                    <a:lnTo>
                      <a:pt x="71204" y="411015"/>
                    </a:lnTo>
                    <a:lnTo>
                      <a:pt x="60353" y="439605"/>
                    </a:lnTo>
                    <a:lnTo>
                      <a:pt x="47273" y="476561"/>
                    </a:lnTo>
                    <a:lnTo>
                      <a:pt x="45006" y="498264"/>
                    </a:lnTo>
                    <a:lnTo>
                      <a:pt x="46691" y="514252"/>
                    </a:lnTo>
                    <a:lnTo>
                      <a:pt x="68605" y="551408"/>
                    </a:lnTo>
                    <a:lnTo>
                      <a:pt x="105302" y="568089"/>
                    </a:lnTo>
                    <a:lnTo>
                      <a:pt x="118592" y="569201"/>
                    </a:lnTo>
                    <a:lnTo>
                      <a:pt x="131734" y="568089"/>
                    </a:lnTo>
                    <a:lnTo>
                      <a:pt x="132154" y="568089"/>
                    </a:lnTo>
                    <a:lnTo>
                      <a:pt x="171107" y="550570"/>
                    </a:lnTo>
                    <a:lnTo>
                      <a:pt x="185760" y="537857"/>
                    </a:lnTo>
                    <a:lnTo>
                      <a:pt x="122821" y="537857"/>
                    </a:lnTo>
                    <a:lnTo>
                      <a:pt x="116520" y="536533"/>
                    </a:lnTo>
                    <a:lnTo>
                      <a:pt x="112020" y="532563"/>
                    </a:lnTo>
                    <a:lnTo>
                      <a:pt x="109320" y="525947"/>
                    </a:lnTo>
                    <a:lnTo>
                      <a:pt x="108419" y="516686"/>
                    </a:lnTo>
                    <a:lnTo>
                      <a:pt x="108684" y="511814"/>
                    </a:lnTo>
                    <a:lnTo>
                      <a:pt x="109478" y="505674"/>
                    </a:lnTo>
                    <a:lnTo>
                      <a:pt x="110804" y="498264"/>
                    </a:lnTo>
                    <a:lnTo>
                      <a:pt x="112549" y="490111"/>
                    </a:lnTo>
                    <a:lnTo>
                      <a:pt x="112661" y="489584"/>
                    </a:lnTo>
                    <a:lnTo>
                      <a:pt x="128328" y="445749"/>
                    </a:lnTo>
                    <a:lnTo>
                      <a:pt x="148234" y="393865"/>
                    </a:lnTo>
                    <a:lnTo>
                      <a:pt x="158609" y="367340"/>
                    </a:lnTo>
                    <a:lnTo>
                      <a:pt x="167714" y="343676"/>
                    </a:lnTo>
                    <a:lnTo>
                      <a:pt x="182040" y="305138"/>
                    </a:lnTo>
                    <a:lnTo>
                      <a:pt x="193226" y="265857"/>
                    </a:lnTo>
                    <a:lnTo>
                      <a:pt x="193840" y="258926"/>
                    </a:lnTo>
                    <a:lnTo>
                      <a:pt x="193967" y="257492"/>
                    </a:lnTo>
                    <a:lnTo>
                      <a:pt x="192224" y="241823"/>
                    </a:lnTo>
                    <a:lnTo>
                      <a:pt x="187833" y="227849"/>
                    </a:lnTo>
                    <a:lnTo>
                      <a:pt x="182003" y="217677"/>
                    </a:lnTo>
                    <a:close/>
                  </a:path>
                  <a:path w="238125" h="569595">
                    <a:moveTo>
                      <a:pt x="232371" y="430288"/>
                    </a:moveTo>
                    <a:lnTo>
                      <a:pt x="212610" y="430288"/>
                    </a:lnTo>
                    <a:lnTo>
                      <a:pt x="207810" y="430847"/>
                    </a:lnTo>
                    <a:lnTo>
                      <a:pt x="205549" y="433108"/>
                    </a:lnTo>
                    <a:lnTo>
                      <a:pt x="204139" y="437070"/>
                    </a:lnTo>
                    <a:lnTo>
                      <a:pt x="202438" y="443839"/>
                    </a:lnTo>
                    <a:lnTo>
                      <a:pt x="197620" y="458079"/>
                    </a:lnTo>
                    <a:lnTo>
                      <a:pt x="181267" y="493814"/>
                    </a:lnTo>
                    <a:lnTo>
                      <a:pt x="151053" y="529678"/>
                    </a:lnTo>
                    <a:lnTo>
                      <a:pt x="127901" y="537857"/>
                    </a:lnTo>
                    <a:lnTo>
                      <a:pt x="185760" y="537857"/>
                    </a:lnTo>
                    <a:lnTo>
                      <a:pt x="215622" y="496621"/>
                    </a:lnTo>
                    <a:lnTo>
                      <a:pt x="233726" y="456068"/>
                    </a:lnTo>
                    <a:lnTo>
                      <a:pt x="238023" y="433108"/>
                    </a:lnTo>
                    <a:lnTo>
                      <a:pt x="232371" y="430288"/>
                    </a:lnTo>
                    <a:close/>
                  </a:path>
                  <a:path w="238125" h="569595">
                    <a:moveTo>
                      <a:pt x="116039" y="185496"/>
                    </a:moveTo>
                    <a:lnTo>
                      <a:pt x="77611" y="195659"/>
                    </a:lnTo>
                    <a:lnTo>
                      <a:pt x="43622" y="224672"/>
                    </a:lnTo>
                    <a:lnTo>
                      <a:pt x="21916" y="258926"/>
                    </a:lnTo>
                    <a:lnTo>
                      <a:pt x="4286" y="299474"/>
                    </a:lnTo>
                    <a:lnTo>
                      <a:pt x="0" y="316788"/>
                    </a:lnTo>
                    <a:lnTo>
                      <a:pt x="0" y="318477"/>
                    </a:lnTo>
                    <a:lnTo>
                      <a:pt x="1689" y="321017"/>
                    </a:lnTo>
                    <a:lnTo>
                      <a:pt x="5080" y="324408"/>
                    </a:lnTo>
                    <a:lnTo>
                      <a:pt x="27673" y="324408"/>
                    </a:lnTo>
                    <a:lnTo>
                      <a:pt x="28511" y="324129"/>
                    </a:lnTo>
                    <a:lnTo>
                      <a:pt x="30772" y="322999"/>
                    </a:lnTo>
                    <a:lnTo>
                      <a:pt x="31343" y="322427"/>
                    </a:lnTo>
                    <a:lnTo>
                      <a:pt x="31436" y="321017"/>
                    </a:lnTo>
                    <a:lnTo>
                      <a:pt x="31623" y="320459"/>
                    </a:lnTo>
                    <a:lnTo>
                      <a:pt x="32753" y="318198"/>
                    </a:lnTo>
                    <a:lnTo>
                      <a:pt x="33312" y="317347"/>
                    </a:lnTo>
                    <a:lnTo>
                      <a:pt x="33883" y="316788"/>
                    </a:lnTo>
                    <a:lnTo>
                      <a:pt x="40024" y="296140"/>
                    </a:lnTo>
                    <a:lnTo>
                      <a:pt x="56116" y="260563"/>
                    </a:lnTo>
                    <a:lnTo>
                      <a:pt x="88300" y="224672"/>
                    </a:lnTo>
                    <a:lnTo>
                      <a:pt x="112661" y="217677"/>
                    </a:lnTo>
                    <a:lnTo>
                      <a:pt x="182003" y="217677"/>
                    </a:lnTo>
                    <a:lnTo>
                      <a:pt x="180794" y="215567"/>
                    </a:lnTo>
                    <a:lnTo>
                      <a:pt x="171107" y="204977"/>
                    </a:lnTo>
                    <a:lnTo>
                      <a:pt x="159407" y="196452"/>
                    </a:lnTo>
                    <a:lnTo>
                      <a:pt x="146330" y="190365"/>
                    </a:lnTo>
                    <a:lnTo>
                      <a:pt x="131875" y="186713"/>
                    </a:lnTo>
                    <a:lnTo>
                      <a:pt x="116039" y="18549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5" name="object 65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702907" y="5613562"/>
                <a:ext cx="90632" cy="88938"/>
              </a:xfrm>
              <a:prstGeom prst="rect">
                <a:avLst/>
              </a:prstGeom>
            </p:spPr>
          </p:pic>
          <p:sp>
            <p:nvSpPr>
              <p:cNvPr id="66" name="object 66"/>
              <p:cNvSpPr/>
              <p:nvPr/>
            </p:nvSpPr>
            <p:spPr>
              <a:xfrm>
                <a:off x="10565264" y="5799486"/>
                <a:ext cx="238125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384175">
                    <a:moveTo>
                      <a:pt x="0" y="131290"/>
                    </a:moveTo>
                    <a:lnTo>
                      <a:pt x="11752" y="95026"/>
                    </a:lnTo>
                    <a:lnTo>
                      <a:pt x="35046" y="50239"/>
                    </a:lnTo>
                    <a:lnTo>
                      <a:pt x="65221" y="18634"/>
                    </a:lnTo>
                    <a:lnTo>
                      <a:pt x="103020" y="846"/>
                    </a:lnTo>
                    <a:lnTo>
                      <a:pt x="116043" y="0"/>
                    </a:lnTo>
                    <a:lnTo>
                      <a:pt x="131872" y="1217"/>
                    </a:lnTo>
                    <a:lnTo>
                      <a:pt x="171101" y="19481"/>
                    </a:lnTo>
                    <a:lnTo>
                      <a:pt x="192223" y="56327"/>
                    </a:lnTo>
                    <a:lnTo>
                      <a:pt x="193971" y="71998"/>
                    </a:lnTo>
                    <a:lnTo>
                      <a:pt x="193229" y="80362"/>
                    </a:lnTo>
                    <a:lnTo>
                      <a:pt x="182112" y="119431"/>
                    </a:lnTo>
                    <a:lnTo>
                      <a:pt x="167713" y="158183"/>
                    </a:lnTo>
                    <a:lnTo>
                      <a:pt x="148231" y="208370"/>
                    </a:lnTo>
                    <a:lnTo>
                      <a:pt x="137749" y="235317"/>
                    </a:lnTo>
                    <a:lnTo>
                      <a:pt x="119961" y="283174"/>
                    </a:lnTo>
                    <a:lnTo>
                      <a:pt x="109479" y="320179"/>
                    </a:lnTo>
                    <a:lnTo>
                      <a:pt x="108420" y="331190"/>
                    </a:lnTo>
                    <a:lnTo>
                      <a:pt x="109320" y="340455"/>
                    </a:lnTo>
                    <a:lnTo>
                      <a:pt x="112020" y="347072"/>
                    </a:lnTo>
                    <a:lnTo>
                      <a:pt x="116520" y="351043"/>
                    </a:lnTo>
                    <a:lnTo>
                      <a:pt x="122820" y="352366"/>
                    </a:lnTo>
                    <a:lnTo>
                      <a:pt x="127902" y="352366"/>
                    </a:lnTo>
                    <a:lnTo>
                      <a:pt x="133266" y="351519"/>
                    </a:lnTo>
                    <a:lnTo>
                      <a:pt x="138913" y="349825"/>
                    </a:lnTo>
                    <a:lnTo>
                      <a:pt x="144560" y="348131"/>
                    </a:lnTo>
                    <a:lnTo>
                      <a:pt x="175389" y="317797"/>
                    </a:lnTo>
                    <a:lnTo>
                      <a:pt x="197624" y="272586"/>
                    </a:lnTo>
                    <a:lnTo>
                      <a:pt x="204135" y="251569"/>
                    </a:lnTo>
                    <a:lnTo>
                      <a:pt x="205547" y="247616"/>
                    </a:lnTo>
                    <a:lnTo>
                      <a:pt x="206676" y="246487"/>
                    </a:lnTo>
                    <a:lnTo>
                      <a:pt x="207805" y="245358"/>
                    </a:lnTo>
                    <a:lnTo>
                      <a:pt x="212605" y="244793"/>
                    </a:lnTo>
                    <a:lnTo>
                      <a:pt x="221076" y="244793"/>
                    </a:lnTo>
                    <a:lnTo>
                      <a:pt x="232369" y="244793"/>
                    </a:lnTo>
                    <a:lnTo>
                      <a:pt x="238016" y="247616"/>
                    </a:lnTo>
                    <a:lnTo>
                      <a:pt x="238016" y="253263"/>
                    </a:lnTo>
                    <a:lnTo>
                      <a:pt x="237540" y="257445"/>
                    </a:lnTo>
                    <a:lnTo>
                      <a:pt x="221288" y="300062"/>
                    </a:lnTo>
                    <a:lnTo>
                      <a:pt x="201753" y="334261"/>
                    </a:lnTo>
                    <a:lnTo>
                      <a:pt x="171101" y="365072"/>
                    </a:lnTo>
                    <a:lnTo>
                      <a:pt x="132349" y="382542"/>
                    </a:lnTo>
                    <a:lnTo>
                      <a:pt x="118584" y="383707"/>
                    </a:lnTo>
                    <a:lnTo>
                      <a:pt x="105297" y="382595"/>
                    </a:lnTo>
                    <a:lnTo>
                      <a:pt x="68609" y="365919"/>
                    </a:lnTo>
                    <a:lnTo>
                      <a:pt x="46692" y="328755"/>
                    </a:lnTo>
                    <a:lnTo>
                      <a:pt x="44892" y="311709"/>
                    </a:lnTo>
                    <a:lnTo>
                      <a:pt x="45157" y="304615"/>
                    </a:lnTo>
                    <a:lnTo>
                      <a:pt x="60351" y="254110"/>
                    </a:lnTo>
                    <a:lnTo>
                      <a:pt x="85550" y="188041"/>
                    </a:lnTo>
                    <a:lnTo>
                      <a:pt x="99950" y="149554"/>
                    </a:lnTo>
                    <a:lnTo>
                      <a:pt x="118584" y="98308"/>
                    </a:lnTo>
                    <a:lnTo>
                      <a:pt x="128061" y="60616"/>
                    </a:lnTo>
                    <a:lnTo>
                      <a:pt x="128749" y="52516"/>
                    </a:lnTo>
                    <a:lnTo>
                      <a:pt x="128749" y="38963"/>
                    </a:lnTo>
                    <a:lnTo>
                      <a:pt x="123949" y="32187"/>
                    </a:lnTo>
                    <a:lnTo>
                      <a:pt x="114349" y="32187"/>
                    </a:lnTo>
                    <a:lnTo>
                      <a:pt x="112655" y="32187"/>
                    </a:lnTo>
                    <a:lnTo>
                      <a:pt x="76921" y="47910"/>
                    </a:lnTo>
                    <a:lnTo>
                      <a:pt x="47433" y="91903"/>
                    </a:lnTo>
                    <a:lnTo>
                      <a:pt x="33881" y="131290"/>
                    </a:lnTo>
                    <a:lnTo>
                      <a:pt x="33316" y="131855"/>
                    </a:lnTo>
                    <a:lnTo>
                      <a:pt x="32752" y="132702"/>
                    </a:lnTo>
                    <a:lnTo>
                      <a:pt x="32187" y="133831"/>
                    </a:lnTo>
                    <a:lnTo>
                      <a:pt x="31622" y="134960"/>
                    </a:lnTo>
                    <a:lnTo>
                      <a:pt x="31340" y="135807"/>
                    </a:lnTo>
                    <a:lnTo>
                      <a:pt x="31340" y="136372"/>
                    </a:lnTo>
                    <a:lnTo>
                      <a:pt x="31340" y="136937"/>
                    </a:lnTo>
                    <a:lnTo>
                      <a:pt x="30775" y="137501"/>
                    </a:lnTo>
                    <a:lnTo>
                      <a:pt x="29646" y="138066"/>
                    </a:lnTo>
                    <a:lnTo>
                      <a:pt x="28516" y="138631"/>
                    </a:lnTo>
                    <a:lnTo>
                      <a:pt x="27669" y="138913"/>
                    </a:lnTo>
                    <a:lnTo>
                      <a:pt x="27105" y="138913"/>
                    </a:lnTo>
                    <a:lnTo>
                      <a:pt x="26540" y="138913"/>
                    </a:lnTo>
                    <a:lnTo>
                      <a:pt x="5082" y="138913"/>
                    </a:lnTo>
                    <a:lnTo>
                      <a:pt x="1694" y="135525"/>
                    </a:lnTo>
                    <a:lnTo>
                      <a:pt x="0" y="132984"/>
                    </a:lnTo>
                    <a:lnTo>
                      <a:pt x="0" y="13129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59066" y="914717"/>
            <a:ext cx="238760" cy="570230"/>
            <a:chOff x="10159066" y="914717"/>
            <a:chExt cx="238760" cy="570230"/>
          </a:xfrm>
        </p:grpSpPr>
        <p:sp>
          <p:nvSpPr>
            <p:cNvPr id="3" name="object 3"/>
            <p:cNvSpPr/>
            <p:nvPr/>
          </p:nvSpPr>
          <p:spPr>
            <a:xfrm>
              <a:off x="10159491" y="915136"/>
              <a:ext cx="238125" cy="568960"/>
            </a:xfrm>
            <a:custGeom>
              <a:avLst/>
              <a:gdLst/>
              <a:ahLst/>
              <a:cxnLst/>
              <a:rect l="l" t="t" r="r" b="b"/>
              <a:pathLst>
                <a:path w="238125" h="568960">
                  <a:moveTo>
                    <a:pt x="191325" y="0"/>
                  </a:moveTo>
                  <a:lnTo>
                    <a:pt x="154076" y="16090"/>
                  </a:lnTo>
                  <a:lnTo>
                    <a:pt x="137998" y="51638"/>
                  </a:lnTo>
                  <a:lnTo>
                    <a:pt x="139053" y="60691"/>
                  </a:lnTo>
                  <a:lnTo>
                    <a:pt x="165087" y="88049"/>
                  </a:lnTo>
                  <a:lnTo>
                    <a:pt x="173545" y="88049"/>
                  </a:lnTo>
                  <a:lnTo>
                    <a:pt x="210794" y="71120"/>
                  </a:lnTo>
                  <a:lnTo>
                    <a:pt x="227736" y="35559"/>
                  </a:lnTo>
                  <a:lnTo>
                    <a:pt x="226726" y="28256"/>
                  </a:lnTo>
                  <a:lnTo>
                    <a:pt x="198628" y="635"/>
                  </a:lnTo>
                  <a:lnTo>
                    <a:pt x="191325" y="0"/>
                  </a:lnTo>
                  <a:close/>
                </a:path>
                <a:path w="238125" h="568960">
                  <a:moveTo>
                    <a:pt x="181906" y="217576"/>
                  </a:moveTo>
                  <a:lnTo>
                    <a:pt x="123888" y="217576"/>
                  </a:lnTo>
                  <a:lnTo>
                    <a:pt x="128676" y="224345"/>
                  </a:lnTo>
                  <a:lnTo>
                    <a:pt x="128676" y="237896"/>
                  </a:lnTo>
                  <a:lnTo>
                    <a:pt x="118522" y="283663"/>
                  </a:lnTo>
                  <a:lnTo>
                    <a:pt x="99896" y="334883"/>
                  </a:lnTo>
                  <a:lnTo>
                    <a:pt x="85509" y="373354"/>
                  </a:lnTo>
                  <a:lnTo>
                    <a:pt x="71167" y="410811"/>
                  </a:lnTo>
                  <a:lnTo>
                    <a:pt x="60317" y="439381"/>
                  </a:lnTo>
                  <a:lnTo>
                    <a:pt x="47247" y="476314"/>
                  </a:lnTo>
                  <a:lnTo>
                    <a:pt x="44980" y="498010"/>
                  </a:lnTo>
                  <a:lnTo>
                    <a:pt x="46664" y="513988"/>
                  </a:lnTo>
                  <a:lnTo>
                    <a:pt x="68567" y="551129"/>
                  </a:lnTo>
                  <a:lnTo>
                    <a:pt x="105236" y="567799"/>
                  </a:lnTo>
                  <a:lnTo>
                    <a:pt x="118516" y="568909"/>
                  </a:lnTo>
                  <a:lnTo>
                    <a:pt x="131637" y="567799"/>
                  </a:lnTo>
                  <a:lnTo>
                    <a:pt x="132070" y="567799"/>
                  </a:lnTo>
                  <a:lnTo>
                    <a:pt x="171005" y="550291"/>
                  </a:lnTo>
                  <a:lnTo>
                    <a:pt x="185647" y="537591"/>
                  </a:lnTo>
                  <a:lnTo>
                    <a:pt x="122758" y="537591"/>
                  </a:lnTo>
                  <a:lnTo>
                    <a:pt x="116457" y="536267"/>
                  </a:lnTo>
                  <a:lnTo>
                    <a:pt x="111956" y="532296"/>
                  </a:lnTo>
                  <a:lnTo>
                    <a:pt x="109256" y="525680"/>
                  </a:lnTo>
                  <a:lnTo>
                    <a:pt x="108356" y="516420"/>
                  </a:lnTo>
                  <a:lnTo>
                    <a:pt x="108622" y="511555"/>
                  </a:lnTo>
                  <a:lnTo>
                    <a:pt x="109420" y="505418"/>
                  </a:lnTo>
                  <a:lnTo>
                    <a:pt x="110745" y="498010"/>
                  </a:lnTo>
                  <a:lnTo>
                    <a:pt x="112484" y="489862"/>
                  </a:lnTo>
                  <a:lnTo>
                    <a:pt x="112598" y="489330"/>
                  </a:lnTo>
                  <a:lnTo>
                    <a:pt x="128258" y="445516"/>
                  </a:lnTo>
                  <a:lnTo>
                    <a:pt x="148158" y="393661"/>
                  </a:lnTo>
                  <a:lnTo>
                    <a:pt x="158525" y="367153"/>
                  </a:lnTo>
                  <a:lnTo>
                    <a:pt x="167625" y="343503"/>
                  </a:lnTo>
                  <a:lnTo>
                    <a:pt x="181939" y="304985"/>
                  </a:lnTo>
                  <a:lnTo>
                    <a:pt x="193124" y="265728"/>
                  </a:lnTo>
                  <a:lnTo>
                    <a:pt x="193739" y="258792"/>
                  </a:lnTo>
                  <a:lnTo>
                    <a:pt x="193865" y="257365"/>
                  </a:lnTo>
                  <a:lnTo>
                    <a:pt x="192122" y="241704"/>
                  </a:lnTo>
                  <a:lnTo>
                    <a:pt x="187731" y="227734"/>
                  </a:lnTo>
                  <a:lnTo>
                    <a:pt x="181906" y="217576"/>
                  </a:lnTo>
                  <a:close/>
                </a:path>
                <a:path w="238125" h="568960">
                  <a:moveTo>
                    <a:pt x="232244" y="430072"/>
                  </a:moveTo>
                  <a:lnTo>
                    <a:pt x="212496" y="430072"/>
                  </a:lnTo>
                  <a:lnTo>
                    <a:pt x="207695" y="430631"/>
                  </a:lnTo>
                  <a:lnTo>
                    <a:pt x="205435" y="432892"/>
                  </a:lnTo>
                  <a:lnTo>
                    <a:pt x="204025" y="436841"/>
                  </a:lnTo>
                  <a:lnTo>
                    <a:pt x="202336" y="443611"/>
                  </a:lnTo>
                  <a:lnTo>
                    <a:pt x="197519" y="457848"/>
                  </a:lnTo>
                  <a:lnTo>
                    <a:pt x="181165" y="493560"/>
                  </a:lnTo>
                  <a:lnTo>
                    <a:pt x="150977" y="529399"/>
                  </a:lnTo>
                  <a:lnTo>
                    <a:pt x="127838" y="537591"/>
                  </a:lnTo>
                  <a:lnTo>
                    <a:pt x="185647" y="537591"/>
                  </a:lnTo>
                  <a:lnTo>
                    <a:pt x="215508" y="496369"/>
                  </a:lnTo>
                  <a:lnTo>
                    <a:pt x="233604" y="455840"/>
                  </a:lnTo>
                  <a:lnTo>
                    <a:pt x="237896" y="432892"/>
                  </a:lnTo>
                  <a:lnTo>
                    <a:pt x="232244" y="430072"/>
                  </a:lnTo>
                  <a:close/>
                </a:path>
                <a:path w="238125" h="568960">
                  <a:moveTo>
                    <a:pt x="115976" y="185407"/>
                  </a:moveTo>
                  <a:lnTo>
                    <a:pt x="77566" y="195560"/>
                  </a:lnTo>
                  <a:lnTo>
                    <a:pt x="43597" y="224562"/>
                  </a:lnTo>
                  <a:lnTo>
                    <a:pt x="21905" y="258792"/>
                  </a:lnTo>
                  <a:lnTo>
                    <a:pt x="4286" y="299326"/>
                  </a:lnTo>
                  <a:lnTo>
                    <a:pt x="0" y="316623"/>
                  </a:lnTo>
                  <a:lnTo>
                    <a:pt x="0" y="318325"/>
                  </a:lnTo>
                  <a:lnTo>
                    <a:pt x="1689" y="320865"/>
                  </a:lnTo>
                  <a:lnTo>
                    <a:pt x="5079" y="324243"/>
                  </a:lnTo>
                  <a:lnTo>
                    <a:pt x="27647" y="324243"/>
                  </a:lnTo>
                  <a:lnTo>
                    <a:pt x="28498" y="323964"/>
                  </a:lnTo>
                  <a:lnTo>
                    <a:pt x="30759" y="322833"/>
                  </a:lnTo>
                  <a:lnTo>
                    <a:pt x="31318" y="322275"/>
                  </a:lnTo>
                  <a:lnTo>
                    <a:pt x="31414" y="320865"/>
                  </a:lnTo>
                  <a:lnTo>
                    <a:pt x="31610" y="320294"/>
                  </a:lnTo>
                  <a:lnTo>
                    <a:pt x="32727" y="318033"/>
                  </a:lnTo>
                  <a:lnTo>
                    <a:pt x="33299" y="317195"/>
                  </a:lnTo>
                  <a:lnTo>
                    <a:pt x="33858" y="316623"/>
                  </a:lnTo>
                  <a:lnTo>
                    <a:pt x="39997" y="295990"/>
                  </a:lnTo>
                  <a:lnTo>
                    <a:pt x="56080" y="260434"/>
                  </a:lnTo>
                  <a:lnTo>
                    <a:pt x="88251" y="224562"/>
                  </a:lnTo>
                  <a:lnTo>
                    <a:pt x="112598" y="217576"/>
                  </a:lnTo>
                  <a:lnTo>
                    <a:pt x="181906" y="217576"/>
                  </a:lnTo>
                  <a:lnTo>
                    <a:pt x="180692" y="215458"/>
                  </a:lnTo>
                  <a:lnTo>
                    <a:pt x="171005" y="204876"/>
                  </a:lnTo>
                  <a:lnTo>
                    <a:pt x="159315" y="196358"/>
                  </a:lnTo>
                  <a:lnTo>
                    <a:pt x="146248" y="190274"/>
                  </a:lnTo>
                  <a:lnTo>
                    <a:pt x="131802" y="186624"/>
                  </a:lnTo>
                  <a:lnTo>
                    <a:pt x="115976" y="1854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97060" y="914717"/>
              <a:ext cx="90585" cy="8889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159490" y="1100544"/>
              <a:ext cx="238125" cy="383540"/>
            </a:xfrm>
            <a:custGeom>
              <a:avLst/>
              <a:gdLst/>
              <a:ahLst/>
              <a:cxnLst/>
              <a:rect l="l" t="t" r="r" b="b"/>
              <a:pathLst>
                <a:path w="238125" h="383540">
                  <a:moveTo>
                    <a:pt x="0" y="131221"/>
                  </a:moveTo>
                  <a:lnTo>
                    <a:pt x="11746" y="94976"/>
                  </a:lnTo>
                  <a:lnTo>
                    <a:pt x="35027" y="50213"/>
                  </a:lnTo>
                  <a:lnTo>
                    <a:pt x="65187" y="18624"/>
                  </a:lnTo>
                  <a:lnTo>
                    <a:pt x="102966" y="846"/>
                  </a:lnTo>
                  <a:lnTo>
                    <a:pt x="115982" y="0"/>
                  </a:lnTo>
                  <a:lnTo>
                    <a:pt x="131803" y="1217"/>
                  </a:lnTo>
                  <a:lnTo>
                    <a:pt x="171011" y="19471"/>
                  </a:lnTo>
                  <a:lnTo>
                    <a:pt x="192122" y="56298"/>
                  </a:lnTo>
                  <a:lnTo>
                    <a:pt x="193869" y="71960"/>
                  </a:lnTo>
                  <a:lnTo>
                    <a:pt x="193128" y="80320"/>
                  </a:lnTo>
                  <a:lnTo>
                    <a:pt x="182016" y="119369"/>
                  </a:lnTo>
                  <a:lnTo>
                    <a:pt x="167624" y="158100"/>
                  </a:lnTo>
                  <a:lnTo>
                    <a:pt x="148153" y="208261"/>
                  </a:lnTo>
                  <a:lnTo>
                    <a:pt x="137676" y="235193"/>
                  </a:lnTo>
                  <a:lnTo>
                    <a:pt x="119898" y="283025"/>
                  </a:lnTo>
                  <a:lnTo>
                    <a:pt x="109421" y="320010"/>
                  </a:lnTo>
                  <a:lnTo>
                    <a:pt x="108363" y="331016"/>
                  </a:lnTo>
                  <a:lnTo>
                    <a:pt x="109263" y="340276"/>
                  </a:lnTo>
                  <a:lnTo>
                    <a:pt x="111961" y="346890"/>
                  </a:lnTo>
                  <a:lnTo>
                    <a:pt x="116459" y="350858"/>
                  </a:lnTo>
                  <a:lnTo>
                    <a:pt x="122755" y="352181"/>
                  </a:lnTo>
                  <a:lnTo>
                    <a:pt x="127835" y="352181"/>
                  </a:lnTo>
                  <a:lnTo>
                    <a:pt x="133196" y="351334"/>
                  </a:lnTo>
                  <a:lnTo>
                    <a:pt x="138840" y="349641"/>
                  </a:lnTo>
                  <a:lnTo>
                    <a:pt x="144484" y="347948"/>
                  </a:lnTo>
                  <a:lnTo>
                    <a:pt x="175297" y="317629"/>
                  </a:lnTo>
                  <a:lnTo>
                    <a:pt x="197520" y="272442"/>
                  </a:lnTo>
                  <a:lnTo>
                    <a:pt x="204028" y="251437"/>
                  </a:lnTo>
                  <a:lnTo>
                    <a:pt x="205439" y="247486"/>
                  </a:lnTo>
                  <a:lnTo>
                    <a:pt x="206567" y="246357"/>
                  </a:lnTo>
                  <a:lnTo>
                    <a:pt x="207696" y="245229"/>
                  </a:lnTo>
                  <a:lnTo>
                    <a:pt x="212493" y="244664"/>
                  </a:lnTo>
                  <a:lnTo>
                    <a:pt x="220959" y="244664"/>
                  </a:lnTo>
                  <a:lnTo>
                    <a:pt x="232247" y="244664"/>
                  </a:lnTo>
                  <a:lnTo>
                    <a:pt x="237891" y="247486"/>
                  </a:lnTo>
                  <a:lnTo>
                    <a:pt x="237891" y="253130"/>
                  </a:lnTo>
                  <a:lnTo>
                    <a:pt x="237415" y="257310"/>
                  </a:lnTo>
                  <a:lnTo>
                    <a:pt x="221171" y="299904"/>
                  </a:lnTo>
                  <a:lnTo>
                    <a:pt x="201646" y="334085"/>
                  </a:lnTo>
                  <a:lnTo>
                    <a:pt x="171011" y="364880"/>
                  </a:lnTo>
                  <a:lnTo>
                    <a:pt x="132279" y="382341"/>
                  </a:lnTo>
                  <a:lnTo>
                    <a:pt x="118522" y="383505"/>
                  </a:lnTo>
                  <a:lnTo>
                    <a:pt x="105241" y="382393"/>
                  </a:lnTo>
                  <a:lnTo>
                    <a:pt x="68573" y="365726"/>
                  </a:lnTo>
                  <a:lnTo>
                    <a:pt x="46668" y="328582"/>
                  </a:lnTo>
                  <a:lnTo>
                    <a:pt x="44869" y="311544"/>
                  </a:lnTo>
                  <a:lnTo>
                    <a:pt x="45133" y="304454"/>
                  </a:lnTo>
                  <a:lnTo>
                    <a:pt x="60319" y="253976"/>
                  </a:lnTo>
                  <a:lnTo>
                    <a:pt x="85505" y="187942"/>
                  </a:lnTo>
                  <a:lnTo>
                    <a:pt x="99897" y="149476"/>
                  </a:lnTo>
                  <a:lnTo>
                    <a:pt x="118522" y="98257"/>
                  </a:lnTo>
                  <a:lnTo>
                    <a:pt x="127993" y="60584"/>
                  </a:lnTo>
                  <a:lnTo>
                    <a:pt x="128681" y="52488"/>
                  </a:lnTo>
                  <a:lnTo>
                    <a:pt x="128681" y="38943"/>
                  </a:lnTo>
                  <a:lnTo>
                    <a:pt x="123883" y="32170"/>
                  </a:lnTo>
                  <a:lnTo>
                    <a:pt x="114289" y="32170"/>
                  </a:lnTo>
                  <a:lnTo>
                    <a:pt x="112596" y="32170"/>
                  </a:lnTo>
                  <a:lnTo>
                    <a:pt x="76881" y="47885"/>
                  </a:lnTo>
                  <a:lnTo>
                    <a:pt x="47409" y="91854"/>
                  </a:lnTo>
                  <a:lnTo>
                    <a:pt x="33863" y="131221"/>
                  </a:lnTo>
                  <a:lnTo>
                    <a:pt x="33299" y="131786"/>
                  </a:lnTo>
                  <a:lnTo>
                    <a:pt x="32734" y="132632"/>
                  </a:lnTo>
                  <a:lnTo>
                    <a:pt x="32170" y="133761"/>
                  </a:lnTo>
                  <a:lnTo>
                    <a:pt x="31605" y="134889"/>
                  </a:lnTo>
                  <a:lnTo>
                    <a:pt x="31323" y="135736"/>
                  </a:lnTo>
                  <a:lnTo>
                    <a:pt x="31323" y="136300"/>
                  </a:lnTo>
                  <a:lnTo>
                    <a:pt x="31323" y="136865"/>
                  </a:lnTo>
                  <a:lnTo>
                    <a:pt x="30759" y="137429"/>
                  </a:lnTo>
                  <a:lnTo>
                    <a:pt x="29630" y="137994"/>
                  </a:lnTo>
                  <a:lnTo>
                    <a:pt x="28501" y="138558"/>
                  </a:lnTo>
                  <a:lnTo>
                    <a:pt x="27655" y="138840"/>
                  </a:lnTo>
                  <a:lnTo>
                    <a:pt x="27090" y="138840"/>
                  </a:lnTo>
                  <a:lnTo>
                    <a:pt x="26526" y="138840"/>
                  </a:lnTo>
                  <a:lnTo>
                    <a:pt x="5079" y="138840"/>
                  </a:lnTo>
                  <a:lnTo>
                    <a:pt x="1693" y="135454"/>
                  </a:lnTo>
                  <a:lnTo>
                    <a:pt x="0" y="132914"/>
                  </a:lnTo>
                  <a:lnTo>
                    <a:pt x="0" y="13122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846550" y="4100817"/>
            <a:ext cx="518159" cy="34925"/>
            <a:chOff x="1846550" y="4100817"/>
            <a:chExt cx="518159" cy="34925"/>
          </a:xfrm>
        </p:grpSpPr>
        <p:sp>
          <p:nvSpPr>
            <p:cNvPr id="7" name="object 7"/>
            <p:cNvSpPr/>
            <p:nvPr/>
          </p:nvSpPr>
          <p:spPr>
            <a:xfrm>
              <a:off x="1846973" y="4101249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504037" y="0"/>
                  </a:moveTo>
                  <a:lnTo>
                    <a:pt x="11861" y="0"/>
                  </a:lnTo>
                  <a:lnTo>
                    <a:pt x="3949" y="3949"/>
                  </a:lnTo>
                  <a:lnTo>
                    <a:pt x="0" y="9601"/>
                  </a:lnTo>
                  <a:lnTo>
                    <a:pt x="0" y="24282"/>
                  </a:lnTo>
                  <a:lnTo>
                    <a:pt x="3949" y="29921"/>
                  </a:lnTo>
                  <a:lnTo>
                    <a:pt x="11861" y="33883"/>
                  </a:lnTo>
                  <a:lnTo>
                    <a:pt x="504037" y="33883"/>
                  </a:lnTo>
                  <a:lnTo>
                    <a:pt x="512508" y="29362"/>
                  </a:lnTo>
                  <a:lnTo>
                    <a:pt x="516737" y="23710"/>
                  </a:lnTo>
                  <a:lnTo>
                    <a:pt x="516737" y="10160"/>
                  </a:lnTo>
                  <a:lnTo>
                    <a:pt x="512508" y="4508"/>
                  </a:lnTo>
                  <a:lnTo>
                    <a:pt x="5040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6973" y="4101240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0" y="27955"/>
                  </a:moveTo>
                  <a:lnTo>
                    <a:pt x="0" y="24284"/>
                  </a:lnTo>
                  <a:lnTo>
                    <a:pt x="0" y="16942"/>
                  </a:lnTo>
                  <a:lnTo>
                    <a:pt x="0" y="9600"/>
                  </a:lnTo>
                  <a:lnTo>
                    <a:pt x="3953" y="3953"/>
                  </a:lnTo>
                  <a:lnTo>
                    <a:pt x="11859" y="0"/>
                  </a:lnTo>
                  <a:lnTo>
                    <a:pt x="504037" y="0"/>
                  </a:lnTo>
                  <a:lnTo>
                    <a:pt x="512508" y="4517"/>
                  </a:lnTo>
                  <a:lnTo>
                    <a:pt x="516744" y="10165"/>
                  </a:lnTo>
                  <a:lnTo>
                    <a:pt x="516744" y="16942"/>
                  </a:lnTo>
                  <a:lnTo>
                    <a:pt x="516744" y="23719"/>
                  </a:lnTo>
                  <a:lnTo>
                    <a:pt x="512508" y="29367"/>
                  </a:lnTo>
                  <a:lnTo>
                    <a:pt x="504037" y="33884"/>
                  </a:lnTo>
                  <a:lnTo>
                    <a:pt x="11859" y="33884"/>
                  </a:lnTo>
                  <a:lnTo>
                    <a:pt x="3953" y="29931"/>
                  </a:lnTo>
                  <a:lnTo>
                    <a:pt x="0" y="24284"/>
                  </a:lnTo>
                  <a:lnTo>
                    <a:pt x="0" y="16942"/>
                  </a:lnTo>
                  <a:lnTo>
                    <a:pt x="0" y="2795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470884" y="3765356"/>
            <a:ext cx="351790" cy="584200"/>
            <a:chOff x="2470884" y="3765356"/>
            <a:chExt cx="351790" cy="584200"/>
          </a:xfrm>
        </p:grpSpPr>
        <p:sp>
          <p:nvSpPr>
            <p:cNvPr id="10" name="object 10"/>
            <p:cNvSpPr/>
            <p:nvPr/>
          </p:nvSpPr>
          <p:spPr>
            <a:xfrm>
              <a:off x="2471305" y="3765778"/>
              <a:ext cx="351155" cy="582930"/>
            </a:xfrm>
            <a:custGeom>
              <a:avLst/>
              <a:gdLst/>
              <a:ahLst/>
              <a:cxnLst/>
              <a:rect l="l" t="t" r="r" b="b"/>
              <a:pathLst>
                <a:path w="351155" h="582929">
                  <a:moveTo>
                    <a:pt x="173659" y="0"/>
                  </a:moveTo>
                  <a:lnTo>
                    <a:pt x="117748" y="10593"/>
                  </a:lnTo>
                  <a:lnTo>
                    <a:pt x="68618" y="40665"/>
                  </a:lnTo>
                  <a:lnTo>
                    <a:pt x="34305" y="86833"/>
                  </a:lnTo>
                  <a:lnTo>
                    <a:pt x="22872" y="145707"/>
                  </a:lnTo>
                  <a:lnTo>
                    <a:pt x="25891" y="176842"/>
                  </a:lnTo>
                  <a:lnTo>
                    <a:pt x="50031" y="230212"/>
                  </a:lnTo>
                  <a:lnTo>
                    <a:pt x="79417" y="259649"/>
                  </a:lnTo>
                  <a:lnTo>
                    <a:pt x="94030" y="269392"/>
                  </a:lnTo>
                  <a:lnTo>
                    <a:pt x="109270" y="280403"/>
                  </a:lnTo>
                  <a:lnTo>
                    <a:pt x="61464" y="312807"/>
                  </a:lnTo>
                  <a:lnTo>
                    <a:pt x="27317" y="349021"/>
                  </a:lnTo>
                  <a:lnTo>
                    <a:pt x="6829" y="389045"/>
                  </a:lnTo>
                  <a:lnTo>
                    <a:pt x="0" y="432879"/>
                  </a:lnTo>
                  <a:lnTo>
                    <a:pt x="3069" y="463375"/>
                  </a:lnTo>
                  <a:lnTo>
                    <a:pt x="27635" y="516748"/>
                  </a:lnTo>
                  <a:lnTo>
                    <a:pt x="75394" y="558525"/>
                  </a:lnTo>
                  <a:lnTo>
                    <a:pt x="138079" y="580128"/>
                  </a:lnTo>
                  <a:lnTo>
                    <a:pt x="174510" y="582828"/>
                  </a:lnTo>
                  <a:lnTo>
                    <a:pt x="211677" y="579382"/>
                  </a:lnTo>
                  <a:lnTo>
                    <a:pt x="245243" y="569902"/>
                  </a:lnTo>
                  <a:lnTo>
                    <a:pt x="275208" y="554389"/>
                  </a:lnTo>
                  <a:lnTo>
                    <a:pt x="284993" y="546392"/>
                  </a:lnTo>
                  <a:lnTo>
                    <a:pt x="175348" y="546392"/>
                  </a:lnTo>
                  <a:lnTo>
                    <a:pt x="151945" y="544013"/>
                  </a:lnTo>
                  <a:lnTo>
                    <a:pt x="109592" y="527496"/>
                  </a:lnTo>
                  <a:lnTo>
                    <a:pt x="74704" y="496152"/>
                  </a:lnTo>
                  <a:lnTo>
                    <a:pt x="56492" y="455069"/>
                  </a:lnTo>
                  <a:lnTo>
                    <a:pt x="54216" y="431190"/>
                  </a:lnTo>
                  <a:lnTo>
                    <a:pt x="55906" y="412868"/>
                  </a:lnTo>
                  <a:lnTo>
                    <a:pt x="76238" y="361721"/>
                  </a:lnTo>
                  <a:lnTo>
                    <a:pt x="106958" y="323551"/>
                  </a:lnTo>
                  <a:lnTo>
                    <a:pt x="141465" y="300736"/>
                  </a:lnTo>
                  <a:lnTo>
                    <a:pt x="297788" y="300736"/>
                  </a:lnTo>
                  <a:lnTo>
                    <a:pt x="287172" y="290563"/>
                  </a:lnTo>
                  <a:lnTo>
                    <a:pt x="286042" y="290004"/>
                  </a:lnTo>
                  <a:lnTo>
                    <a:pt x="281520" y="286893"/>
                  </a:lnTo>
                  <a:lnTo>
                    <a:pt x="249897" y="264312"/>
                  </a:lnTo>
                  <a:lnTo>
                    <a:pt x="238036" y="256679"/>
                  </a:lnTo>
                  <a:lnTo>
                    <a:pt x="238515" y="255731"/>
                  </a:lnTo>
                  <a:lnTo>
                    <a:pt x="238607" y="255549"/>
                  </a:lnTo>
                  <a:lnTo>
                    <a:pt x="241706" y="253288"/>
                  </a:lnTo>
                  <a:lnTo>
                    <a:pt x="247357" y="249910"/>
                  </a:lnTo>
                  <a:lnTo>
                    <a:pt x="251913" y="247050"/>
                  </a:lnTo>
                  <a:lnTo>
                    <a:pt x="257101" y="243555"/>
                  </a:lnTo>
                  <a:lnTo>
                    <a:pt x="262924" y="239425"/>
                  </a:lnTo>
                  <a:lnTo>
                    <a:pt x="265940" y="237197"/>
                  </a:lnTo>
                  <a:lnTo>
                    <a:pt x="205841" y="237197"/>
                  </a:lnTo>
                  <a:lnTo>
                    <a:pt x="156725" y="205008"/>
                  </a:lnTo>
                  <a:lnTo>
                    <a:pt x="154457" y="203873"/>
                  </a:lnTo>
                  <a:lnTo>
                    <a:pt x="151345" y="201904"/>
                  </a:lnTo>
                  <a:lnTo>
                    <a:pt x="147396" y="199072"/>
                  </a:lnTo>
                  <a:lnTo>
                    <a:pt x="132996" y="190392"/>
                  </a:lnTo>
                  <a:lnTo>
                    <a:pt x="99536" y="167256"/>
                  </a:lnTo>
                  <a:lnTo>
                    <a:pt x="74750" y="130463"/>
                  </a:lnTo>
                  <a:lnTo>
                    <a:pt x="72015" y="112092"/>
                  </a:lnTo>
                  <a:lnTo>
                    <a:pt x="71996" y="111823"/>
                  </a:lnTo>
                  <a:lnTo>
                    <a:pt x="89950" y="68462"/>
                  </a:lnTo>
                  <a:lnTo>
                    <a:pt x="134897" y="40239"/>
                  </a:lnTo>
                  <a:lnTo>
                    <a:pt x="167926" y="34787"/>
                  </a:lnTo>
                  <a:lnTo>
                    <a:pt x="279152" y="34787"/>
                  </a:lnTo>
                  <a:lnTo>
                    <a:pt x="256246" y="20016"/>
                  </a:lnTo>
                  <a:lnTo>
                    <a:pt x="230411" y="8896"/>
                  </a:lnTo>
                  <a:lnTo>
                    <a:pt x="202882" y="2224"/>
                  </a:lnTo>
                  <a:lnTo>
                    <a:pt x="173659" y="0"/>
                  </a:lnTo>
                  <a:close/>
                </a:path>
                <a:path w="351155" h="582929">
                  <a:moveTo>
                    <a:pt x="297788" y="300736"/>
                  </a:moveTo>
                  <a:lnTo>
                    <a:pt x="141465" y="300736"/>
                  </a:lnTo>
                  <a:lnTo>
                    <a:pt x="148247" y="304965"/>
                  </a:lnTo>
                  <a:lnTo>
                    <a:pt x="152795" y="308094"/>
                  </a:lnTo>
                  <a:lnTo>
                    <a:pt x="157981" y="311537"/>
                  </a:lnTo>
                  <a:lnTo>
                    <a:pt x="163806" y="315294"/>
                  </a:lnTo>
                  <a:lnTo>
                    <a:pt x="189642" y="331600"/>
                  </a:lnTo>
                  <a:lnTo>
                    <a:pt x="199017" y="337634"/>
                  </a:lnTo>
                  <a:lnTo>
                    <a:pt x="233592" y="359397"/>
                  </a:lnTo>
                  <a:lnTo>
                    <a:pt x="268534" y="386182"/>
                  </a:lnTo>
                  <a:lnTo>
                    <a:pt x="291401" y="421030"/>
                  </a:lnTo>
                  <a:lnTo>
                    <a:pt x="295643" y="448132"/>
                  </a:lnTo>
                  <a:lnTo>
                    <a:pt x="293419" y="467719"/>
                  </a:lnTo>
                  <a:lnTo>
                    <a:pt x="275626" y="502456"/>
                  </a:lnTo>
                  <a:lnTo>
                    <a:pt x="241425" y="530200"/>
                  </a:lnTo>
                  <a:lnTo>
                    <a:pt x="199068" y="544593"/>
                  </a:lnTo>
                  <a:lnTo>
                    <a:pt x="175348" y="546392"/>
                  </a:lnTo>
                  <a:lnTo>
                    <a:pt x="284993" y="546392"/>
                  </a:lnTo>
                  <a:lnTo>
                    <a:pt x="323069" y="507164"/>
                  </a:lnTo>
                  <a:lnTo>
                    <a:pt x="347638" y="449137"/>
                  </a:lnTo>
                  <a:lnTo>
                    <a:pt x="350710" y="416788"/>
                  </a:lnTo>
                  <a:lnTo>
                    <a:pt x="346835" y="381203"/>
                  </a:lnTo>
                  <a:lnTo>
                    <a:pt x="346738" y="380310"/>
                  </a:lnTo>
                  <a:lnTo>
                    <a:pt x="334824" y="347113"/>
                  </a:lnTo>
                  <a:lnTo>
                    <a:pt x="314968" y="317197"/>
                  </a:lnTo>
                  <a:lnTo>
                    <a:pt x="297788" y="300736"/>
                  </a:lnTo>
                  <a:close/>
                </a:path>
                <a:path w="351155" h="582929">
                  <a:moveTo>
                    <a:pt x="279152" y="34787"/>
                  </a:moveTo>
                  <a:lnTo>
                    <a:pt x="178583" y="34787"/>
                  </a:lnTo>
                  <a:lnTo>
                    <a:pt x="186575" y="34945"/>
                  </a:lnTo>
                  <a:lnTo>
                    <a:pt x="192557" y="35211"/>
                  </a:lnTo>
                  <a:lnTo>
                    <a:pt x="196532" y="35585"/>
                  </a:lnTo>
                  <a:lnTo>
                    <a:pt x="212486" y="40239"/>
                  </a:lnTo>
                  <a:lnTo>
                    <a:pt x="212357" y="40239"/>
                  </a:lnTo>
                  <a:lnTo>
                    <a:pt x="226957" y="47121"/>
                  </a:lnTo>
                  <a:lnTo>
                    <a:pt x="264032" y="81169"/>
                  </a:lnTo>
                  <a:lnTo>
                    <a:pt x="277701" y="127914"/>
                  </a:lnTo>
                  <a:lnTo>
                    <a:pt x="277757" y="130463"/>
                  </a:lnTo>
                  <a:lnTo>
                    <a:pt x="277291" y="134696"/>
                  </a:lnTo>
                  <a:lnTo>
                    <a:pt x="276882" y="139148"/>
                  </a:lnTo>
                  <a:lnTo>
                    <a:pt x="276765" y="140410"/>
                  </a:lnTo>
                  <a:lnTo>
                    <a:pt x="275637" y="154973"/>
                  </a:lnTo>
                  <a:lnTo>
                    <a:pt x="275589" y="155587"/>
                  </a:lnTo>
                  <a:lnTo>
                    <a:pt x="274180" y="161239"/>
                  </a:lnTo>
                  <a:lnTo>
                    <a:pt x="269659" y="169151"/>
                  </a:lnTo>
                  <a:lnTo>
                    <a:pt x="267119" y="173951"/>
                  </a:lnTo>
                  <a:lnTo>
                    <a:pt x="261480" y="185242"/>
                  </a:lnTo>
                  <a:lnTo>
                    <a:pt x="258648" y="189763"/>
                  </a:lnTo>
                  <a:lnTo>
                    <a:pt x="230974" y="219976"/>
                  </a:lnTo>
                  <a:lnTo>
                    <a:pt x="205841" y="237197"/>
                  </a:lnTo>
                  <a:lnTo>
                    <a:pt x="265940" y="237197"/>
                  </a:lnTo>
                  <a:lnTo>
                    <a:pt x="295643" y="210934"/>
                  </a:lnTo>
                  <a:lnTo>
                    <a:pt x="317665" y="175361"/>
                  </a:lnTo>
                  <a:lnTo>
                    <a:pt x="326331" y="140906"/>
                  </a:lnTo>
                  <a:lnTo>
                    <a:pt x="326403" y="140410"/>
                  </a:lnTo>
                  <a:lnTo>
                    <a:pt x="326867" y="130463"/>
                  </a:lnTo>
                  <a:lnTo>
                    <a:pt x="326986" y="127914"/>
                  </a:lnTo>
                  <a:lnTo>
                    <a:pt x="324074" y="100861"/>
                  </a:lnTo>
                  <a:lnTo>
                    <a:pt x="315337" y="76453"/>
                  </a:lnTo>
                  <a:lnTo>
                    <a:pt x="300776" y="54694"/>
                  </a:lnTo>
                  <a:lnTo>
                    <a:pt x="280390" y="35585"/>
                  </a:lnTo>
                  <a:lnTo>
                    <a:pt x="279152" y="347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71308" y="3765780"/>
              <a:ext cx="351155" cy="582930"/>
            </a:xfrm>
            <a:custGeom>
              <a:avLst/>
              <a:gdLst/>
              <a:ahLst/>
              <a:cxnLst/>
              <a:rect l="l" t="t" r="r" b="b"/>
              <a:pathLst>
                <a:path w="351155" h="582929">
                  <a:moveTo>
                    <a:pt x="22872" y="210933"/>
                  </a:moveTo>
                  <a:lnTo>
                    <a:pt x="22872" y="197683"/>
                  </a:lnTo>
                  <a:lnTo>
                    <a:pt x="22872" y="186472"/>
                  </a:lnTo>
                  <a:lnTo>
                    <a:pt x="22872" y="171184"/>
                  </a:lnTo>
                  <a:lnTo>
                    <a:pt x="22872" y="145704"/>
                  </a:lnTo>
                  <a:lnTo>
                    <a:pt x="25731" y="114679"/>
                  </a:lnTo>
                  <a:lnTo>
                    <a:pt x="48603" y="62157"/>
                  </a:lnTo>
                  <a:lnTo>
                    <a:pt x="92336" y="23190"/>
                  </a:lnTo>
                  <a:lnTo>
                    <a:pt x="144857" y="2859"/>
                  </a:lnTo>
                  <a:lnTo>
                    <a:pt x="173659" y="0"/>
                  </a:lnTo>
                  <a:lnTo>
                    <a:pt x="202885" y="2223"/>
                  </a:lnTo>
                  <a:lnTo>
                    <a:pt x="256254" y="20013"/>
                  </a:lnTo>
                  <a:lnTo>
                    <a:pt x="300781" y="54692"/>
                  </a:lnTo>
                  <a:lnTo>
                    <a:pt x="324077" y="100860"/>
                  </a:lnTo>
                  <a:lnTo>
                    <a:pt x="326988" y="127915"/>
                  </a:lnTo>
                  <a:lnTo>
                    <a:pt x="326406" y="140410"/>
                  </a:lnTo>
                  <a:lnTo>
                    <a:pt x="312799" y="185837"/>
                  </a:lnTo>
                  <a:lnTo>
                    <a:pt x="289239" y="217498"/>
                  </a:lnTo>
                  <a:lnTo>
                    <a:pt x="257101" y="243547"/>
                  </a:lnTo>
                  <a:lnTo>
                    <a:pt x="241711" y="253289"/>
                  </a:lnTo>
                  <a:lnTo>
                    <a:pt x="238606" y="255548"/>
                  </a:lnTo>
                  <a:lnTo>
                    <a:pt x="238041" y="256677"/>
                  </a:lnTo>
                  <a:lnTo>
                    <a:pt x="249900" y="264301"/>
                  </a:lnTo>
                  <a:lnTo>
                    <a:pt x="255830" y="268537"/>
                  </a:lnTo>
                  <a:lnTo>
                    <a:pt x="261760" y="272773"/>
                  </a:lnTo>
                  <a:lnTo>
                    <a:pt x="267690" y="277008"/>
                  </a:lnTo>
                  <a:lnTo>
                    <a:pt x="273620" y="281244"/>
                  </a:lnTo>
                  <a:lnTo>
                    <a:pt x="281526" y="286892"/>
                  </a:lnTo>
                  <a:lnTo>
                    <a:pt x="286045" y="289997"/>
                  </a:lnTo>
                  <a:lnTo>
                    <a:pt x="287174" y="290562"/>
                  </a:lnTo>
                  <a:lnTo>
                    <a:pt x="314970" y="317194"/>
                  </a:lnTo>
                  <a:lnTo>
                    <a:pt x="334824" y="347108"/>
                  </a:lnTo>
                  <a:lnTo>
                    <a:pt x="346737" y="380304"/>
                  </a:lnTo>
                  <a:lnTo>
                    <a:pt x="350708" y="416783"/>
                  </a:lnTo>
                  <a:lnTo>
                    <a:pt x="347637" y="449133"/>
                  </a:lnTo>
                  <a:lnTo>
                    <a:pt x="323071" y="507161"/>
                  </a:lnTo>
                  <a:lnTo>
                    <a:pt x="275208" y="554388"/>
                  </a:lnTo>
                  <a:lnTo>
                    <a:pt x="211674" y="579378"/>
                  </a:lnTo>
                  <a:lnTo>
                    <a:pt x="174507" y="582819"/>
                  </a:lnTo>
                  <a:lnTo>
                    <a:pt x="138080" y="580119"/>
                  </a:lnTo>
                  <a:lnTo>
                    <a:pt x="75393" y="558517"/>
                  </a:lnTo>
                  <a:lnTo>
                    <a:pt x="27637" y="516744"/>
                  </a:lnTo>
                  <a:lnTo>
                    <a:pt x="3070" y="463375"/>
                  </a:lnTo>
                  <a:lnTo>
                    <a:pt x="0" y="432879"/>
                  </a:lnTo>
                  <a:lnTo>
                    <a:pt x="6829" y="389040"/>
                  </a:lnTo>
                  <a:lnTo>
                    <a:pt x="27319" y="349014"/>
                  </a:lnTo>
                  <a:lnTo>
                    <a:pt x="61469" y="312799"/>
                  </a:lnTo>
                  <a:lnTo>
                    <a:pt x="109278" y="280397"/>
                  </a:lnTo>
                  <a:lnTo>
                    <a:pt x="94030" y="269384"/>
                  </a:lnTo>
                  <a:lnTo>
                    <a:pt x="50033" y="230205"/>
                  </a:lnTo>
                  <a:lnTo>
                    <a:pt x="25890" y="176836"/>
                  </a:lnTo>
                  <a:lnTo>
                    <a:pt x="22872" y="145704"/>
                  </a:lnTo>
                  <a:lnTo>
                    <a:pt x="22872" y="21093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42890" y="3800088"/>
              <a:ext cx="206697" cy="20330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5100" y="4066084"/>
              <a:ext cx="242276" cy="246512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902537" y="5332724"/>
            <a:ext cx="518159" cy="34925"/>
            <a:chOff x="1902537" y="5332724"/>
            <a:chExt cx="518159" cy="34925"/>
          </a:xfrm>
        </p:grpSpPr>
        <p:sp>
          <p:nvSpPr>
            <p:cNvPr id="15" name="object 15"/>
            <p:cNvSpPr/>
            <p:nvPr/>
          </p:nvSpPr>
          <p:spPr>
            <a:xfrm>
              <a:off x="1902955" y="5333149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504088" y="0"/>
                  </a:moveTo>
                  <a:lnTo>
                    <a:pt x="11861" y="0"/>
                  </a:lnTo>
                  <a:lnTo>
                    <a:pt x="3962" y="3949"/>
                  </a:lnTo>
                  <a:lnTo>
                    <a:pt x="0" y="9601"/>
                  </a:lnTo>
                  <a:lnTo>
                    <a:pt x="0" y="24282"/>
                  </a:lnTo>
                  <a:lnTo>
                    <a:pt x="3962" y="29933"/>
                  </a:lnTo>
                  <a:lnTo>
                    <a:pt x="11861" y="33883"/>
                  </a:lnTo>
                  <a:lnTo>
                    <a:pt x="504088" y="33883"/>
                  </a:lnTo>
                  <a:lnTo>
                    <a:pt x="512559" y="29362"/>
                  </a:lnTo>
                  <a:lnTo>
                    <a:pt x="516788" y="23723"/>
                  </a:lnTo>
                  <a:lnTo>
                    <a:pt x="516788" y="10160"/>
                  </a:lnTo>
                  <a:lnTo>
                    <a:pt x="512559" y="4521"/>
                  </a:lnTo>
                  <a:lnTo>
                    <a:pt x="504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02961" y="5333147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0" y="27957"/>
                  </a:moveTo>
                  <a:lnTo>
                    <a:pt x="0" y="24286"/>
                  </a:lnTo>
                  <a:lnTo>
                    <a:pt x="0" y="16943"/>
                  </a:lnTo>
                  <a:lnTo>
                    <a:pt x="0" y="9601"/>
                  </a:lnTo>
                  <a:lnTo>
                    <a:pt x="3953" y="3953"/>
                  </a:lnTo>
                  <a:lnTo>
                    <a:pt x="11860" y="0"/>
                  </a:lnTo>
                  <a:lnTo>
                    <a:pt x="504077" y="0"/>
                  </a:lnTo>
                  <a:lnTo>
                    <a:pt x="512549" y="4518"/>
                  </a:lnTo>
                  <a:lnTo>
                    <a:pt x="516785" y="10166"/>
                  </a:lnTo>
                  <a:lnTo>
                    <a:pt x="516785" y="16943"/>
                  </a:lnTo>
                  <a:lnTo>
                    <a:pt x="516785" y="23721"/>
                  </a:lnTo>
                  <a:lnTo>
                    <a:pt x="512549" y="29369"/>
                  </a:lnTo>
                  <a:lnTo>
                    <a:pt x="504077" y="33887"/>
                  </a:lnTo>
                  <a:lnTo>
                    <a:pt x="11860" y="33887"/>
                  </a:lnTo>
                  <a:lnTo>
                    <a:pt x="3953" y="29933"/>
                  </a:lnTo>
                  <a:lnTo>
                    <a:pt x="0" y="24286"/>
                  </a:lnTo>
                  <a:lnTo>
                    <a:pt x="0" y="16943"/>
                  </a:lnTo>
                  <a:lnTo>
                    <a:pt x="0" y="2795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560807" y="4997237"/>
            <a:ext cx="292735" cy="565150"/>
            <a:chOff x="2560807" y="4997237"/>
            <a:chExt cx="292735" cy="565150"/>
          </a:xfrm>
        </p:grpSpPr>
        <p:sp>
          <p:nvSpPr>
            <p:cNvPr id="18" name="object 18"/>
            <p:cNvSpPr/>
            <p:nvPr/>
          </p:nvSpPr>
          <p:spPr>
            <a:xfrm>
              <a:off x="2561221" y="4997665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76225" y="0"/>
                  </a:moveTo>
                  <a:lnTo>
                    <a:pt x="165493" y="0"/>
                  </a:lnTo>
                  <a:lnTo>
                    <a:pt x="162102" y="838"/>
                  </a:lnTo>
                  <a:lnTo>
                    <a:pt x="160972" y="2539"/>
                  </a:lnTo>
                  <a:lnTo>
                    <a:pt x="155676" y="7197"/>
                  </a:lnTo>
                  <a:lnTo>
                    <a:pt x="118606" y="30913"/>
                  </a:lnTo>
                  <a:lnTo>
                    <a:pt x="72492" y="46427"/>
                  </a:lnTo>
                  <a:lnTo>
                    <a:pt x="16103" y="54216"/>
                  </a:lnTo>
                  <a:lnTo>
                    <a:pt x="0" y="54216"/>
                  </a:lnTo>
                  <a:lnTo>
                    <a:pt x="0" y="93179"/>
                  </a:lnTo>
                  <a:lnTo>
                    <a:pt x="16103" y="93179"/>
                  </a:lnTo>
                  <a:lnTo>
                    <a:pt x="29340" y="92174"/>
                  </a:lnTo>
                  <a:lnTo>
                    <a:pt x="75616" y="85134"/>
                  </a:lnTo>
                  <a:lnTo>
                    <a:pt x="110134" y="74549"/>
                  </a:lnTo>
                  <a:lnTo>
                    <a:pt x="110134" y="512546"/>
                  </a:lnTo>
                  <a:lnTo>
                    <a:pt x="109575" y="511975"/>
                  </a:lnTo>
                  <a:lnTo>
                    <a:pt x="107873" y="513105"/>
                  </a:lnTo>
                  <a:lnTo>
                    <a:pt x="102235" y="518756"/>
                  </a:lnTo>
                  <a:lnTo>
                    <a:pt x="100533" y="520166"/>
                  </a:lnTo>
                  <a:lnTo>
                    <a:pt x="99402" y="520166"/>
                  </a:lnTo>
                  <a:lnTo>
                    <a:pt x="89242" y="522986"/>
                  </a:lnTo>
                  <a:lnTo>
                    <a:pt x="84721" y="523836"/>
                  </a:lnTo>
                  <a:lnTo>
                    <a:pt x="74561" y="524967"/>
                  </a:lnTo>
                  <a:lnTo>
                    <a:pt x="67500" y="525246"/>
                  </a:lnTo>
                  <a:lnTo>
                    <a:pt x="4241" y="525246"/>
                  </a:lnTo>
                  <a:lnTo>
                    <a:pt x="4241" y="564222"/>
                  </a:lnTo>
                  <a:lnTo>
                    <a:pt x="14401" y="564222"/>
                  </a:lnTo>
                  <a:lnTo>
                    <a:pt x="29387" y="563113"/>
                  </a:lnTo>
                  <a:lnTo>
                    <a:pt x="56551" y="562319"/>
                  </a:lnTo>
                  <a:lnTo>
                    <a:pt x="95895" y="561842"/>
                  </a:lnTo>
                  <a:lnTo>
                    <a:pt x="147421" y="561682"/>
                  </a:lnTo>
                  <a:lnTo>
                    <a:pt x="199680" y="561842"/>
                  </a:lnTo>
                  <a:lnTo>
                    <a:pt x="239548" y="562319"/>
                  </a:lnTo>
                  <a:lnTo>
                    <a:pt x="267027" y="563113"/>
                  </a:lnTo>
                  <a:lnTo>
                    <a:pt x="282117" y="564222"/>
                  </a:lnTo>
                  <a:lnTo>
                    <a:pt x="291439" y="564222"/>
                  </a:lnTo>
                  <a:lnTo>
                    <a:pt x="291439" y="525246"/>
                  </a:lnTo>
                  <a:lnTo>
                    <a:pt x="269405" y="525246"/>
                  </a:lnTo>
                  <a:lnTo>
                    <a:pt x="238066" y="524825"/>
                  </a:lnTo>
                  <a:lnTo>
                    <a:pt x="199377" y="521296"/>
                  </a:lnTo>
                  <a:lnTo>
                    <a:pt x="185534" y="258381"/>
                  </a:lnTo>
                  <a:lnTo>
                    <a:pt x="185534" y="5079"/>
                  </a:lnTo>
                  <a:lnTo>
                    <a:pt x="181025" y="1689"/>
                  </a:lnTo>
                  <a:lnTo>
                    <a:pt x="1762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61231" y="4997660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10134" y="74552"/>
                  </a:moveTo>
                  <a:lnTo>
                    <a:pt x="65233" y="87260"/>
                  </a:lnTo>
                  <a:lnTo>
                    <a:pt x="16096" y="93190"/>
                  </a:lnTo>
                  <a:lnTo>
                    <a:pt x="0" y="93190"/>
                  </a:lnTo>
                  <a:lnTo>
                    <a:pt x="0" y="54220"/>
                  </a:lnTo>
                  <a:lnTo>
                    <a:pt x="16096" y="54220"/>
                  </a:lnTo>
                  <a:lnTo>
                    <a:pt x="35634" y="52790"/>
                  </a:lnTo>
                  <a:lnTo>
                    <a:pt x="89802" y="41512"/>
                  </a:lnTo>
                  <a:lnTo>
                    <a:pt x="129196" y="25945"/>
                  </a:lnTo>
                  <a:lnTo>
                    <a:pt x="160965" y="2541"/>
                  </a:lnTo>
                  <a:lnTo>
                    <a:pt x="162095" y="847"/>
                  </a:lnTo>
                  <a:lnTo>
                    <a:pt x="165483" y="0"/>
                  </a:lnTo>
                  <a:lnTo>
                    <a:pt x="171132" y="0"/>
                  </a:lnTo>
                  <a:lnTo>
                    <a:pt x="176215" y="0"/>
                  </a:lnTo>
                  <a:lnTo>
                    <a:pt x="181016" y="1694"/>
                  </a:lnTo>
                  <a:lnTo>
                    <a:pt x="185534" y="5083"/>
                  </a:lnTo>
                  <a:lnTo>
                    <a:pt x="185534" y="258392"/>
                  </a:lnTo>
                  <a:lnTo>
                    <a:pt x="186381" y="512549"/>
                  </a:lnTo>
                  <a:lnTo>
                    <a:pt x="190335" y="516502"/>
                  </a:lnTo>
                  <a:lnTo>
                    <a:pt x="193724" y="519044"/>
                  </a:lnTo>
                  <a:lnTo>
                    <a:pt x="196547" y="520174"/>
                  </a:lnTo>
                  <a:lnTo>
                    <a:pt x="199371" y="521303"/>
                  </a:lnTo>
                  <a:lnTo>
                    <a:pt x="238060" y="524833"/>
                  </a:lnTo>
                  <a:lnTo>
                    <a:pt x="269406" y="525257"/>
                  </a:lnTo>
                  <a:lnTo>
                    <a:pt x="291433" y="525257"/>
                  </a:lnTo>
                  <a:lnTo>
                    <a:pt x="291433" y="564227"/>
                  </a:lnTo>
                  <a:lnTo>
                    <a:pt x="282113" y="564227"/>
                  </a:lnTo>
                  <a:lnTo>
                    <a:pt x="267023" y="563115"/>
                  </a:lnTo>
                  <a:lnTo>
                    <a:pt x="239542" y="562321"/>
                  </a:lnTo>
                  <a:lnTo>
                    <a:pt x="199671" y="561845"/>
                  </a:lnTo>
                  <a:lnTo>
                    <a:pt x="147410" y="561686"/>
                  </a:lnTo>
                  <a:lnTo>
                    <a:pt x="95891" y="561845"/>
                  </a:lnTo>
                  <a:lnTo>
                    <a:pt x="56549" y="562321"/>
                  </a:lnTo>
                  <a:lnTo>
                    <a:pt x="29386" y="563115"/>
                  </a:lnTo>
                  <a:lnTo>
                    <a:pt x="14402" y="564227"/>
                  </a:lnTo>
                  <a:lnTo>
                    <a:pt x="4235" y="564227"/>
                  </a:lnTo>
                  <a:lnTo>
                    <a:pt x="4235" y="525257"/>
                  </a:lnTo>
                  <a:lnTo>
                    <a:pt x="26262" y="525257"/>
                  </a:lnTo>
                  <a:lnTo>
                    <a:pt x="35264" y="525257"/>
                  </a:lnTo>
                  <a:lnTo>
                    <a:pt x="43630" y="525257"/>
                  </a:lnTo>
                  <a:lnTo>
                    <a:pt x="51360" y="525257"/>
                  </a:lnTo>
                  <a:lnTo>
                    <a:pt x="58456" y="525257"/>
                  </a:lnTo>
                  <a:lnTo>
                    <a:pt x="67493" y="525257"/>
                  </a:lnTo>
                  <a:lnTo>
                    <a:pt x="74552" y="524974"/>
                  </a:lnTo>
                  <a:lnTo>
                    <a:pt x="79635" y="524410"/>
                  </a:lnTo>
                  <a:lnTo>
                    <a:pt x="84718" y="523845"/>
                  </a:lnTo>
                  <a:lnTo>
                    <a:pt x="89236" y="522997"/>
                  </a:lnTo>
                  <a:lnTo>
                    <a:pt x="93190" y="521868"/>
                  </a:lnTo>
                  <a:lnTo>
                    <a:pt x="97144" y="520738"/>
                  </a:lnTo>
                  <a:lnTo>
                    <a:pt x="99403" y="520174"/>
                  </a:lnTo>
                  <a:lnTo>
                    <a:pt x="99968" y="520174"/>
                  </a:lnTo>
                  <a:lnTo>
                    <a:pt x="100533" y="520174"/>
                  </a:lnTo>
                  <a:lnTo>
                    <a:pt x="102227" y="518762"/>
                  </a:lnTo>
                  <a:lnTo>
                    <a:pt x="105051" y="515938"/>
                  </a:lnTo>
                  <a:lnTo>
                    <a:pt x="107875" y="513114"/>
                  </a:lnTo>
                  <a:lnTo>
                    <a:pt x="109569" y="511984"/>
                  </a:lnTo>
                  <a:lnTo>
                    <a:pt x="110134" y="512549"/>
                  </a:lnTo>
                  <a:lnTo>
                    <a:pt x="110134" y="745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947127" y="4997237"/>
            <a:ext cx="358140" cy="584200"/>
            <a:chOff x="2947127" y="4997237"/>
            <a:chExt cx="358140" cy="584200"/>
          </a:xfrm>
        </p:grpSpPr>
        <p:sp>
          <p:nvSpPr>
            <p:cNvPr id="21" name="object 21"/>
            <p:cNvSpPr/>
            <p:nvPr/>
          </p:nvSpPr>
          <p:spPr>
            <a:xfrm>
              <a:off x="2947543" y="4997665"/>
              <a:ext cx="356870" cy="582930"/>
            </a:xfrm>
            <a:custGeom>
              <a:avLst/>
              <a:gdLst/>
              <a:ahLst/>
              <a:cxnLst/>
              <a:rect l="l" t="t" r="r" b="b"/>
              <a:pathLst>
                <a:path w="356870" h="582929">
                  <a:moveTo>
                    <a:pt x="177914" y="0"/>
                  </a:moveTo>
                  <a:lnTo>
                    <a:pt x="138994" y="4288"/>
                  </a:lnTo>
                  <a:lnTo>
                    <a:pt x="74181" y="38597"/>
                  </a:lnTo>
                  <a:lnTo>
                    <a:pt x="48285" y="68618"/>
                  </a:lnTo>
                  <a:lnTo>
                    <a:pt x="17386" y="141542"/>
                  </a:lnTo>
                  <a:lnTo>
                    <a:pt x="7728" y="186441"/>
                  </a:lnTo>
                  <a:lnTo>
                    <a:pt x="1932" y="236965"/>
                  </a:lnTo>
                  <a:lnTo>
                    <a:pt x="0" y="293115"/>
                  </a:lnTo>
                  <a:lnTo>
                    <a:pt x="2276" y="354912"/>
                  </a:lnTo>
                  <a:lnTo>
                    <a:pt x="9107" y="408973"/>
                  </a:lnTo>
                  <a:lnTo>
                    <a:pt x="20493" y="455302"/>
                  </a:lnTo>
                  <a:lnTo>
                    <a:pt x="36436" y="493902"/>
                  </a:lnTo>
                  <a:lnTo>
                    <a:pt x="68992" y="538860"/>
                  </a:lnTo>
                  <a:lnTo>
                    <a:pt x="110769" y="568456"/>
                  </a:lnTo>
                  <a:lnTo>
                    <a:pt x="156730" y="581591"/>
                  </a:lnTo>
                  <a:lnTo>
                    <a:pt x="178752" y="582866"/>
                  </a:lnTo>
                  <a:lnTo>
                    <a:pt x="189396" y="582173"/>
                  </a:lnTo>
                  <a:lnTo>
                    <a:pt x="233457" y="573385"/>
                  </a:lnTo>
                  <a:lnTo>
                    <a:pt x="273646" y="550672"/>
                  </a:lnTo>
                  <a:lnTo>
                    <a:pt x="178752" y="550672"/>
                  </a:lnTo>
                  <a:lnTo>
                    <a:pt x="162076" y="549083"/>
                  </a:lnTo>
                  <a:lnTo>
                    <a:pt x="120307" y="525246"/>
                  </a:lnTo>
                  <a:lnTo>
                    <a:pt x="94250" y="478388"/>
                  </a:lnTo>
                  <a:lnTo>
                    <a:pt x="86834" y="431423"/>
                  </a:lnTo>
                  <a:lnTo>
                    <a:pt x="84715" y="393090"/>
                  </a:lnTo>
                  <a:lnTo>
                    <a:pt x="83443" y="343317"/>
                  </a:lnTo>
                  <a:lnTo>
                    <a:pt x="83096" y="293115"/>
                  </a:lnTo>
                  <a:lnTo>
                    <a:pt x="83019" y="282105"/>
                  </a:lnTo>
                  <a:lnTo>
                    <a:pt x="83358" y="236965"/>
                  </a:lnTo>
                  <a:lnTo>
                    <a:pt x="83443" y="225554"/>
                  </a:lnTo>
                  <a:lnTo>
                    <a:pt x="84525" y="186441"/>
                  </a:lnTo>
                  <a:lnTo>
                    <a:pt x="84609" y="183408"/>
                  </a:lnTo>
                  <a:lnTo>
                    <a:pt x="84715" y="179595"/>
                  </a:lnTo>
                  <a:lnTo>
                    <a:pt x="86786" y="145023"/>
                  </a:lnTo>
                  <a:lnTo>
                    <a:pt x="86834" y="144225"/>
                  </a:lnTo>
                  <a:lnTo>
                    <a:pt x="89699" y="120294"/>
                  </a:lnTo>
                  <a:lnTo>
                    <a:pt x="108070" y="70523"/>
                  </a:lnTo>
                  <a:lnTo>
                    <a:pt x="145719" y="38117"/>
                  </a:lnTo>
                  <a:lnTo>
                    <a:pt x="178752" y="31343"/>
                  </a:lnTo>
                  <a:lnTo>
                    <a:pt x="273001" y="31343"/>
                  </a:lnTo>
                  <a:lnTo>
                    <a:pt x="259245" y="22021"/>
                  </a:lnTo>
                  <a:lnTo>
                    <a:pt x="238909" y="12387"/>
                  </a:lnTo>
                  <a:lnTo>
                    <a:pt x="218574" y="5505"/>
                  </a:lnTo>
                  <a:lnTo>
                    <a:pt x="198242" y="1376"/>
                  </a:lnTo>
                  <a:lnTo>
                    <a:pt x="177914" y="0"/>
                  </a:lnTo>
                  <a:close/>
                </a:path>
                <a:path w="356870" h="582929">
                  <a:moveTo>
                    <a:pt x="273001" y="31343"/>
                  </a:moveTo>
                  <a:lnTo>
                    <a:pt x="178752" y="31343"/>
                  </a:lnTo>
                  <a:lnTo>
                    <a:pt x="195542" y="33036"/>
                  </a:lnTo>
                  <a:lnTo>
                    <a:pt x="211166" y="38117"/>
                  </a:lnTo>
                  <a:lnTo>
                    <a:pt x="248596" y="70890"/>
                  </a:lnTo>
                  <a:lnTo>
                    <a:pt x="266865" y="120294"/>
                  </a:lnTo>
                  <a:lnTo>
                    <a:pt x="269736" y="144225"/>
                  </a:lnTo>
                  <a:lnTo>
                    <a:pt x="269832" y="145023"/>
                  </a:lnTo>
                  <a:lnTo>
                    <a:pt x="271912" y="179595"/>
                  </a:lnTo>
                  <a:lnTo>
                    <a:pt x="272039" y="183408"/>
                  </a:lnTo>
                  <a:lnTo>
                    <a:pt x="273212" y="225554"/>
                  </a:lnTo>
                  <a:lnTo>
                    <a:pt x="273646" y="282105"/>
                  </a:lnTo>
                  <a:lnTo>
                    <a:pt x="272901" y="340188"/>
                  </a:lnTo>
                  <a:lnTo>
                    <a:pt x="271522" y="388213"/>
                  </a:lnTo>
                  <a:lnTo>
                    <a:pt x="266865" y="454088"/>
                  </a:lnTo>
                  <a:lnTo>
                    <a:pt x="256276" y="494749"/>
                  </a:lnTo>
                  <a:lnTo>
                    <a:pt x="223870" y="536371"/>
                  </a:lnTo>
                  <a:lnTo>
                    <a:pt x="178752" y="550672"/>
                  </a:lnTo>
                  <a:lnTo>
                    <a:pt x="273646" y="550672"/>
                  </a:lnTo>
                  <a:lnTo>
                    <a:pt x="310972" y="510795"/>
                  </a:lnTo>
                  <a:lnTo>
                    <a:pt x="336178" y="455302"/>
                  </a:lnTo>
                  <a:lnTo>
                    <a:pt x="347560" y="408973"/>
                  </a:lnTo>
                  <a:lnTo>
                    <a:pt x="354390" y="354912"/>
                  </a:lnTo>
                  <a:lnTo>
                    <a:pt x="356666" y="293115"/>
                  </a:lnTo>
                  <a:lnTo>
                    <a:pt x="354774" y="236965"/>
                  </a:lnTo>
                  <a:lnTo>
                    <a:pt x="354707" y="234980"/>
                  </a:lnTo>
                  <a:lnTo>
                    <a:pt x="348829" y="183408"/>
                  </a:lnTo>
                  <a:lnTo>
                    <a:pt x="339034" y="138402"/>
                  </a:lnTo>
                  <a:lnTo>
                    <a:pt x="325323" y="99961"/>
                  </a:lnTo>
                  <a:lnTo>
                    <a:pt x="296094" y="52519"/>
                  </a:lnTo>
                  <a:lnTo>
                    <a:pt x="278620" y="35151"/>
                  </a:lnTo>
                  <a:lnTo>
                    <a:pt x="273001" y="313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47550" y="4997660"/>
              <a:ext cx="356870" cy="582930"/>
            </a:xfrm>
            <a:custGeom>
              <a:avLst/>
              <a:gdLst/>
              <a:ahLst/>
              <a:cxnLst/>
              <a:rect l="l" t="t" r="r" b="b"/>
              <a:pathLst>
                <a:path w="356870" h="582929">
                  <a:moveTo>
                    <a:pt x="48289" y="68622"/>
                  </a:moveTo>
                  <a:lnTo>
                    <a:pt x="74181" y="38600"/>
                  </a:lnTo>
                  <a:lnTo>
                    <a:pt x="104415" y="17155"/>
                  </a:lnTo>
                  <a:lnTo>
                    <a:pt x="138991" y="4288"/>
                  </a:lnTo>
                  <a:lnTo>
                    <a:pt x="177909" y="0"/>
                  </a:lnTo>
                  <a:lnTo>
                    <a:pt x="198242" y="1376"/>
                  </a:lnTo>
                  <a:lnTo>
                    <a:pt x="238907" y="12390"/>
                  </a:lnTo>
                  <a:lnTo>
                    <a:pt x="278619" y="35158"/>
                  </a:lnTo>
                  <a:lnTo>
                    <a:pt x="311659" y="74129"/>
                  </a:lnTo>
                  <a:lnTo>
                    <a:pt x="339034" y="138409"/>
                  </a:lnTo>
                  <a:lnTo>
                    <a:pt x="348830" y="183416"/>
                  </a:lnTo>
                  <a:lnTo>
                    <a:pt x="354707" y="234988"/>
                  </a:lnTo>
                  <a:lnTo>
                    <a:pt x="356666" y="293127"/>
                  </a:lnTo>
                  <a:lnTo>
                    <a:pt x="354389" y="354919"/>
                  </a:lnTo>
                  <a:lnTo>
                    <a:pt x="347559" y="408980"/>
                  </a:lnTo>
                  <a:lnTo>
                    <a:pt x="336175" y="455310"/>
                  </a:lnTo>
                  <a:lnTo>
                    <a:pt x="320237" y="493911"/>
                  </a:lnTo>
                  <a:lnTo>
                    <a:pt x="287673" y="539182"/>
                  </a:lnTo>
                  <a:lnTo>
                    <a:pt x="245896" y="567828"/>
                  </a:lnTo>
                  <a:lnTo>
                    <a:pt x="200148" y="580959"/>
                  </a:lnTo>
                  <a:lnTo>
                    <a:pt x="178756" y="582866"/>
                  </a:lnTo>
                  <a:lnTo>
                    <a:pt x="167743" y="582548"/>
                  </a:lnTo>
                  <a:lnTo>
                    <a:pt x="123213" y="574182"/>
                  </a:lnTo>
                  <a:lnTo>
                    <a:pt x="83024" y="550672"/>
                  </a:lnTo>
                  <a:lnTo>
                    <a:pt x="45695" y="510484"/>
                  </a:lnTo>
                  <a:lnTo>
                    <a:pt x="20491" y="455310"/>
                  </a:lnTo>
                  <a:lnTo>
                    <a:pt x="9107" y="408980"/>
                  </a:lnTo>
                  <a:lnTo>
                    <a:pt x="2276" y="354919"/>
                  </a:lnTo>
                  <a:lnTo>
                    <a:pt x="0" y="293127"/>
                  </a:lnTo>
                  <a:lnTo>
                    <a:pt x="1931" y="236975"/>
                  </a:lnTo>
                  <a:lnTo>
                    <a:pt x="7726" y="186449"/>
                  </a:lnTo>
                  <a:lnTo>
                    <a:pt x="17384" y="141548"/>
                  </a:lnTo>
                  <a:lnTo>
                    <a:pt x="30905" y="102272"/>
                  </a:lnTo>
                  <a:lnTo>
                    <a:pt x="48289" y="68622"/>
                  </a:lnTo>
                  <a:close/>
                </a:path>
                <a:path w="356870" h="582929">
                  <a:moveTo>
                    <a:pt x="238907" y="58456"/>
                  </a:moveTo>
                  <a:lnTo>
                    <a:pt x="225616" y="46595"/>
                  </a:lnTo>
                  <a:lnTo>
                    <a:pt x="211161" y="38123"/>
                  </a:lnTo>
                  <a:lnTo>
                    <a:pt x="195541" y="33040"/>
                  </a:lnTo>
                  <a:lnTo>
                    <a:pt x="178756" y="31345"/>
                  </a:lnTo>
                  <a:lnTo>
                    <a:pt x="161601" y="33040"/>
                  </a:lnTo>
                  <a:lnTo>
                    <a:pt x="117759" y="58456"/>
                  </a:lnTo>
                  <a:lnTo>
                    <a:pt x="94090" y="101027"/>
                  </a:lnTo>
                  <a:lnTo>
                    <a:pt x="86836" y="144234"/>
                  </a:lnTo>
                  <a:lnTo>
                    <a:pt x="83448" y="225564"/>
                  </a:lnTo>
                  <a:lnTo>
                    <a:pt x="83024" y="282113"/>
                  </a:lnTo>
                  <a:lnTo>
                    <a:pt x="83448" y="343323"/>
                  </a:lnTo>
                  <a:lnTo>
                    <a:pt x="84719" y="393095"/>
                  </a:lnTo>
                  <a:lnTo>
                    <a:pt x="86836" y="431431"/>
                  </a:lnTo>
                  <a:lnTo>
                    <a:pt x="94249" y="478397"/>
                  </a:lnTo>
                  <a:lnTo>
                    <a:pt x="120300" y="525257"/>
                  </a:lnTo>
                  <a:lnTo>
                    <a:pt x="162078" y="549084"/>
                  </a:lnTo>
                  <a:lnTo>
                    <a:pt x="178756" y="550672"/>
                  </a:lnTo>
                  <a:lnTo>
                    <a:pt x="195065" y="549084"/>
                  </a:lnTo>
                  <a:lnTo>
                    <a:pt x="236365" y="525257"/>
                  </a:lnTo>
                  <a:lnTo>
                    <a:pt x="262734" y="475696"/>
                  </a:lnTo>
                  <a:lnTo>
                    <a:pt x="269512" y="426188"/>
                  </a:lnTo>
                  <a:lnTo>
                    <a:pt x="272900" y="340199"/>
                  </a:lnTo>
                  <a:lnTo>
                    <a:pt x="273642" y="282113"/>
                  </a:lnTo>
                  <a:lnTo>
                    <a:pt x="273218" y="225934"/>
                  </a:lnTo>
                  <a:lnTo>
                    <a:pt x="271947" y="180239"/>
                  </a:lnTo>
                  <a:lnTo>
                    <a:pt x="266864" y="120300"/>
                  </a:lnTo>
                  <a:lnTo>
                    <a:pt x="248597" y="70899"/>
                  </a:lnTo>
                  <a:lnTo>
                    <a:pt x="238907" y="5845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371561" y="4997237"/>
            <a:ext cx="358140" cy="584200"/>
            <a:chOff x="3371561" y="4997237"/>
            <a:chExt cx="358140" cy="584200"/>
          </a:xfrm>
        </p:grpSpPr>
        <p:sp>
          <p:nvSpPr>
            <p:cNvPr id="24" name="object 24"/>
            <p:cNvSpPr/>
            <p:nvPr/>
          </p:nvSpPr>
          <p:spPr>
            <a:xfrm>
              <a:off x="3371989" y="4997665"/>
              <a:ext cx="356870" cy="582930"/>
            </a:xfrm>
            <a:custGeom>
              <a:avLst/>
              <a:gdLst/>
              <a:ahLst/>
              <a:cxnLst/>
              <a:rect l="l" t="t" r="r" b="b"/>
              <a:pathLst>
                <a:path w="356870" h="582929">
                  <a:moveTo>
                    <a:pt x="177901" y="0"/>
                  </a:moveTo>
                  <a:lnTo>
                    <a:pt x="138987" y="4288"/>
                  </a:lnTo>
                  <a:lnTo>
                    <a:pt x="74176" y="38597"/>
                  </a:lnTo>
                  <a:lnTo>
                    <a:pt x="48285" y="68618"/>
                  </a:lnTo>
                  <a:lnTo>
                    <a:pt x="17380" y="141542"/>
                  </a:lnTo>
                  <a:lnTo>
                    <a:pt x="7724" y="186441"/>
                  </a:lnTo>
                  <a:lnTo>
                    <a:pt x="1931" y="236965"/>
                  </a:lnTo>
                  <a:lnTo>
                    <a:pt x="0" y="293115"/>
                  </a:lnTo>
                  <a:lnTo>
                    <a:pt x="2276" y="354912"/>
                  </a:lnTo>
                  <a:lnTo>
                    <a:pt x="9105" y="408973"/>
                  </a:lnTo>
                  <a:lnTo>
                    <a:pt x="20488" y="455302"/>
                  </a:lnTo>
                  <a:lnTo>
                    <a:pt x="36423" y="493902"/>
                  </a:lnTo>
                  <a:lnTo>
                    <a:pt x="68991" y="538860"/>
                  </a:lnTo>
                  <a:lnTo>
                    <a:pt x="110767" y="568456"/>
                  </a:lnTo>
                  <a:lnTo>
                    <a:pt x="156729" y="581591"/>
                  </a:lnTo>
                  <a:lnTo>
                    <a:pt x="178752" y="582866"/>
                  </a:lnTo>
                  <a:lnTo>
                    <a:pt x="189396" y="582173"/>
                  </a:lnTo>
                  <a:lnTo>
                    <a:pt x="233452" y="573385"/>
                  </a:lnTo>
                  <a:lnTo>
                    <a:pt x="273634" y="550672"/>
                  </a:lnTo>
                  <a:lnTo>
                    <a:pt x="178752" y="550672"/>
                  </a:lnTo>
                  <a:lnTo>
                    <a:pt x="162074" y="549083"/>
                  </a:lnTo>
                  <a:lnTo>
                    <a:pt x="120294" y="525246"/>
                  </a:lnTo>
                  <a:lnTo>
                    <a:pt x="94250" y="478388"/>
                  </a:lnTo>
                  <a:lnTo>
                    <a:pt x="86834" y="431423"/>
                  </a:lnTo>
                  <a:lnTo>
                    <a:pt x="84715" y="393090"/>
                  </a:lnTo>
                  <a:lnTo>
                    <a:pt x="83443" y="343317"/>
                  </a:lnTo>
                  <a:lnTo>
                    <a:pt x="83096" y="293115"/>
                  </a:lnTo>
                  <a:lnTo>
                    <a:pt x="83019" y="282105"/>
                  </a:lnTo>
                  <a:lnTo>
                    <a:pt x="83358" y="236965"/>
                  </a:lnTo>
                  <a:lnTo>
                    <a:pt x="83443" y="225554"/>
                  </a:lnTo>
                  <a:lnTo>
                    <a:pt x="84525" y="186441"/>
                  </a:lnTo>
                  <a:lnTo>
                    <a:pt x="84609" y="183408"/>
                  </a:lnTo>
                  <a:lnTo>
                    <a:pt x="84715" y="179595"/>
                  </a:lnTo>
                  <a:lnTo>
                    <a:pt x="89699" y="120294"/>
                  </a:lnTo>
                  <a:lnTo>
                    <a:pt x="108064" y="70523"/>
                  </a:lnTo>
                  <a:lnTo>
                    <a:pt x="145710" y="38117"/>
                  </a:lnTo>
                  <a:lnTo>
                    <a:pt x="178752" y="31343"/>
                  </a:lnTo>
                  <a:lnTo>
                    <a:pt x="272992" y="31343"/>
                  </a:lnTo>
                  <a:lnTo>
                    <a:pt x="259232" y="22021"/>
                  </a:lnTo>
                  <a:lnTo>
                    <a:pt x="238903" y="12387"/>
                  </a:lnTo>
                  <a:lnTo>
                    <a:pt x="218571" y="5505"/>
                  </a:lnTo>
                  <a:lnTo>
                    <a:pt x="198237" y="1376"/>
                  </a:lnTo>
                  <a:lnTo>
                    <a:pt x="177901" y="0"/>
                  </a:lnTo>
                  <a:close/>
                </a:path>
                <a:path w="356870" h="582929">
                  <a:moveTo>
                    <a:pt x="272992" y="31343"/>
                  </a:moveTo>
                  <a:lnTo>
                    <a:pt x="178752" y="31343"/>
                  </a:lnTo>
                  <a:lnTo>
                    <a:pt x="195535" y="33036"/>
                  </a:lnTo>
                  <a:lnTo>
                    <a:pt x="211154" y="38117"/>
                  </a:lnTo>
                  <a:lnTo>
                    <a:pt x="248591" y="70890"/>
                  </a:lnTo>
                  <a:lnTo>
                    <a:pt x="266865" y="120294"/>
                  </a:lnTo>
                  <a:lnTo>
                    <a:pt x="271901" y="179595"/>
                  </a:lnTo>
                  <a:lnTo>
                    <a:pt x="273200" y="225554"/>
                  </a:lnTo>
                  <a:lnTo>
                    <a:pt x="273634" y="282105"/>
                  </a:lnTo>
                  <a:lnTo>
                    <a:pt x="272896" y="340188"/>
                  </a:lnTo>
                  <a:lnTo>
                    <a:pt x="271521" y="388213"/>
                  </a:lnTo>
                  <a:lnTo>
                    <a:pt x="266865" y="454088"/>
                  </a:lnTo>
                  <a:lnTo>
                    <a:pt x="256270" y="494749"/>
                  </a:lnTo>
                  <a:lnTo>
                    <a:pt x="223865" y="536371"/>
                  </a:lnTo>
                  <a:lnTo>
                    <a:pt x="178752" y="550672"/>
                  </a:lnTo>
                  <a:lnTo>
                    <a:pt x="273634" y="550672"/>
                  </a:lnTo>
                  <a:lnTo>
                    <a:pt x="310967" y="510795"/>
                  </a:lnTo>
                  <a:lnTo>
                    <a:pt x="336173" y="455302"/>
                  </a:lnTo>
                  <a:lnTo>
                    <a:pt x="347559" y="408973"/>
                  </a:lnTo>
                  <a:lnTo>
                    <a:pt x="354390" y="354912"/>
                  </a:lnTo>
                  <a:lnTo>
                    <a:pt x="356666" y="293115"/>
                  </a:lnTo>
                  <a:lnTo>
                    <a:pt x="354773" y="236965"/>
                  </a:lnTo>
                  <a:lnTo>
                    <a:pt x="354707" y="234980"/>
                  </a:lnTo>
                  <a:lnTo>
                    <a:pt x="348827" y="183408"/>
                  </a:lnTo>
                  <a:lnTo>
                    <a:pt x="339028" y="138402"/>
                  </a:lnTo>
                  <a:lnTo>
                    <a:pt x="325310" y="99961"/>
                  </a:lnTo>
                  <a:lnTo>
                    <a:pt x="296086" y="52519"/>
                  </a:lnTo>
                  <a:lnTo>
                    <a:pt x="278613" y="35151"/>
                  </a:lnTo>
                  <a:lnTo>
                    <a:pt x="272992" y="313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71984" y="4997660"/>
              <a:ext cx="356870" cy="582930"/>
            </a:xfrm>
            <a:custGeom>
              <a:avLst/>
              <a:gdLst/>
              <a:ahLst/>
              <a:cxnLst/>
              <a:rect l="l" t="t" r="r" b="b"/>
              <a:pathLst>
                <a:path w="356870" h="582929">
                  <a:moveTo>
                    <a:pt x="48289" y="68622"/>
                  </a:moveTo>
                  <a:lnTo>
                    <a:pt x="74181" y="38600"/>
                  </a:lnTo>
                  <a:lnTo>
                    <a:pt x="104415" y="17155"/>
                  </a:lnTo>
                  <a:lnTo>
                    <a:pt x="138991" y="4288"/>
                  </a:lnTo>
                  <a:lnTo>
                    <a:pt x="177909" y="0"/>
                  </a:lnTo>
                  <a:lnTo>
                    <a:pt x="198242" y="1376"/>
                  </a:lnTo>
                  <a:lnTo>
                    <a:pt x="238907" y="12390"/>
                  </a:lnTo>
                  <a:lnTo>
                    <a:pt x="278619" y="35158"/>
                  </a:lnTo>
                  <a:lnTo>
                    <a:pt x="311659" y="74129"/>
                  </a:lnTo>
                  <a:lnTo>
                    <a:pt x="339034" y="138409"/>
                  </a:lnTo>
                  <a:lnTo>
                    <a:pt x="348830" y="183416"/>
                  </a:lnTo>
                  <a:lnTo>
                    <a:pt x="354707" y="234988"/>
                  </a:lnTo>
                  <a:lnTo>
                    <a:pt x="356666" y="293127"/>
                  </a:lnTo>
                  <a:lnTo>
                    <a:pt x="354389" y="354919"/>
                  </a:lnTo>
                  <a:lnTo>
                    <a:pt x="347559" y="408980"/>
                  </a:lnTo>
                  <a:lnTo>
                    <a:pt x="336175" y="455310"/>
                  </a:lnTo>
                  <a:lnTo>
                    <a:pt x="320237" y="493911"/>
                  </a:lnTo>
                  <a:lnTo>
                    <a:pt x="287673" y="539182"/>
                  </a:lnTo>
                  <a:lnTo>
                    <a:pt x="245896" y="567828"/>
                  </a:lnTo>
                  <a:lnTo>
                    <a:pt x="200148" y="580959"/>
                  </a:lnTo>
                  <a:lnTo>
                    <a:pt x="178756" y="582866"/>
                  </a:lnTo>
                  <a:lnTo>
                    <a:pt x="167743" y="582548"/>
                  </a:lnTo>
                  <a:lnTo>
                    <a:pt x="123213" y="574182"/>
                  </a:lnTo>
                  <a:lnTo>
                    <a:pt x="83024" y="550672"/>
                  </a:lnTo>
                  <a:lnTo>
                    <a:pt x="45695" y="510484"/>
                  </a:lnTo>
                  <a:lnTo>
                    <a:pt x="20491" y="455310"/>
                  </a:lnTo>
                  <a:lnTo>
                    <a:pt x="9107" y="408980"/>
                  </a:lnTo>
                  <a:lnTo>
                    <a:pt x="2276" y="354919"/>
                  </a:lnTo>
                  <a:lnTo>
                    <a:pt x="0" y="293127"/>
                  </a:lnTo>
                  <a:lnTo>
                    <a:pt x="1931" y="236975"/>
                  </a:lnTo>
                  <a:lnTo>
                    <a:pt x="7726" y="186449"/>
                  </a:lnTo>
                  <a:lnTo>
                    <a:pt x="17384" y="141548"/>
                  </a:lnTo>
                  <a:lnTo>
                    <a:pt x="30905" y="102272"/>
                  </a:lnTo>
                  <a:lnTo>
                    <a:pt x="48289" y="68622"/>
                  </a:lnTo>
                  <a:close/>
                </a:path>
                <a:path w="356870" h="582929">
                  <a:moveTo>
                    <a:pt x="238907" y="58456"/>
                  </a:moveTo>
                  <a:lnTo>
                    <a:pt x="225616" y="46595"/>
                  </a:lnTo>
                  <a:lnTo>
                    <a:pt x="211161" y="38123"/>
                  </a:lnTo>
                  <a:lnTo>
                    <a:pt x="195541" y="33040"/>
                  </a:lnTo>
                  <a:lnTo>
                    <a:pt x="178756" y="31345"/>
                  </a:lnTo>
                  <a:lnTo>
                    <a:pt x="161601" y="33040"/>
                  </a:lnTo>
                  <a:lnTo>
                    <a:pt x="117759" y="58456"/>
                  </a:lnTo>
                  <a:lnTo>
                    <a:pt x="94090" y="101027"/>
                  </a:lnTo>
                  <a:lnTo>
                    <a:pt x="86836" y="144234"/>
                  </a:lnTo>
                  <a:lnTo>
                    <a:pt x="83448" y="225564"/>
                  </a:lnTo>
                  <a:lnTo>
                    <a:pt x="83024" y="282113"/>
                  </a:lnTo>
                  <a:lnTo>
                    <a:pt x="83448" y="343323"/>
                  </a:lnTo>
                  <a:lnTo>
                    <a:pt x="84719" y="393095"/>
                  </a:lnTo>
                  <a:lnTo>
                    <a:pt x="86836" y="431431"/>
                  </a:lnTo>
                  <a:lnTo>
                    <a:pt x="94249" y="478397"/>
                  </a:lnTo>
                  <a:lnTo>
                    <a:pt x="120300" y="525257"/>
                  </a:lnTo>
                  <a:lnTo>
                    <a:pt x="162078" y="549084"/>
                  </a:lnTo>
                  <a:lnTo>
                    <a:pt x="178756" y="550672"/>
                  </a:lnTo>
                  <a:lnTo>
                    <a:pt x="195065" y="549084"/>
                  </a:lnTo>
                  <a:lnTo>
                    <a:pt x="236365" y="525257"/>
                  </a:lnTo>
                  <a:lnTo>
                    <a:pt x="262734" y="475696"/>
                  </a:lnTo>
                  <a:lnTo>
                    <a:pt x="269512" y="426188"/>
                  </a:lnTo>
                  <a:lnTo>
                    <a:pt x="272900" y="340199"/>
                  </a:lnTo>
                  <a:lnTo>
                    <a:pt x="273642" y="282113"/>
                  </a:lnTo>
                  <a:lnTo>
                    <a:pt x="273218" y="225934"/>
                  </a:lnTo>
                  <a:lnTo>
                    <a:pt x="271947" y="180239"/>
                  </a:lnTo>
                  <a:lnTo>
                    <a:pt x="266864" y="120300"/>
                  </a:lnTo>
                  <a:lnTo>
                    <a:pt x="248597" y="70899"/>
                  </a:lnTo>
                  <a:lnTo>
                    <a:pt x="238907" y="5845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00100" y="800100"/>
            <a:ext cx="14509750" cy="6677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9646285" algn="l"/>
              </a:tabLst>
            </a:pPr>
            <a:r>
              <a:rPr sz="5200" spc="-135" dirty="0">
                <a:solidFill>
                  <a:srgbClr val="FFFFFF"/>
                </a:solidFill>
                <a:latin typeface="Malgun Gothic"/>
                <a:cs typeface="Malgun Gothic"/>
              </a:rPr>
              <a:t>문제8.</a:t>
            </a:r>
            <a:r>
              <a:rPr sz="5200" spc="-8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680" dirty="0">
                <a:solidFill>
                  <a:srgbClr val="FFFFFF"/>
                </a:solidFill>
                <a:latin typeface="Malgun Gothic"/>
                <a:cs typeface="Malgun Gothic"/>
              </a:rPr>
              <a:t>다음</a:t>
            </a:r>
            <a:r>
              <a:rPr sz="5200" spc="-8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680" dirty="0">
                <a:solidFill>
                  <a:srgbClr val="FFFFFF"/>
                </a:solidFill>
                <a:latin typeface="Malgun Gothic"/>
                <a:cs typeface="Malgun Gothic"/>
              </a:rPr>
              <a:t>수의</a:t>
            </a:r>
            <a:r>
              <a:rPr sz="5200" spc="-8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680" dirty="0">
                <a:solidFill>
                  <a:srgbClr val="FFFFFF"/>
                </a:solidFill>
                <a:latin typeface="Malgun Gothic"/>
                <a:cs typeface="Malgun Gothic"/>
              </a:rPr>
              <a:t>제곱근을</a:t>
            </a:r>
            <a:r>
              <a:rPr sz="5200" spc="-8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700" dirty="0">
                <a:solidFill>
                  <a:srgbClr val="FFFFFF"/>
                </a:solidFill>
                <a:latin typeface="Malgun Gothic"/>
                <a:cs typeface="Malgun Gothic"/>
              </a:rPr>
              <a:t>허수단위</a:t>
            </a:r>
            <a:r>
              <a:rPr sz="5200" dirty="0">
                <a:solidFill>
                  <a:srgbClr val="FFFFFF"/>
                </a:solidFill>
                <a:latin typeface="Malgun Gothic"/>
                <a:cs typeface="Malgun Gothic"/>
              </a:rPr>
              <a:t>	</a:t>
            </a:r>
            <a:r>
              <a:rPr sz="5200" spc="-680" dirty="0">
                <a:solidFill>
                  <a:srgbClr val="FFFFFF"/>
                </a:solidFill>
                <a:latin typeface="Malgun Gothic"/>
                <a:cs typeface="Malgun Gothic"/>
              </a:rPr>
              <a:t>를</a:t>
            </a:r>
            <a:r>
              <a:rPr sz="5200" spc="-8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680" dirty="0">
                <a:solidFill>
                  <a:srgbClr val="FFFFFF"/>
                </a:solidFill>
                <a:latin typeface="Malgun Gothic"/>
                <a:cs typeface="Malgun Gothic"/>
              </a:rPr>
              <a:t>사용하여</a:t>
            </a:r>
            <a:r>
              <a:rPr sz="5200" spc="-8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705" dirty="0">
                <a:solidFill>
                  <a:srgbClr val="FFFFFF"/>
                </a:solidFill>
                <a:latin typeface="Malgun Gothic"/>
                <a:cs typeface="Malgun Gothic"/>
              </a:rPr>
              <a:t>나타내</a:t>
            </a:r>
            <a:endParaRPr sz="5200">
              <a:latin typeface="Malgun Gothic"/>
              <a:cs typeface="Malgun Gothic"/>
            </a:endParaRPr>
          </a:p>
          <a:p>
            <a:pPr marL="63500">
              <a:lnSpc>
                <a:spcPct val="100000"/>
              </a:lnSpc>
              <a:spcBef>
                <a:spcPts val="4260"/>
              </a:spcBef>
            </a:pPr>
            <a:r>
              <a:rPr sz="5200" spc="-345" dirty="0">
                <a:solidFill>
                  <a:srgbClr val="FFFFFF"/>
                </a:solidFill>
                <a:latin typeface="Malgun Gothic"/>
                <a:cs typeface="Malgun Gothic"/>
              </a:rPr>
              <a:t>시오.</a:t>
            </a:r>
            <a:endParaRPr sz="5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740"/>
              </a:spcBef>
            </a:pPr>
            <a:r>
              <a:rPr sz="5200" spc="-495" dirty="0">
                <a:solidFill>
                  <a:srgbClr val="FFFFFF"/>
                </a:solidFill>
                <a:latin typeface="Gungsuh"/>
                <a:cs typeface="Gungsuh"/>
              </a:rPr>
              <a:t>(1)</a:t>
            </a:r>
            <a:endParaRPr sz="5200">
              <a:latin typeface="Gungsuh"/>
              <a:cs typeface="Gungsuh"/>
            </a:endParaRPr>
          </a:p>
          <a:p>
            <a:pPr marL="12700">
              <a:lnSpc>
                <a:spcPct val="100000"/>
              </a:lnSpc>
              <a:spcBef>
                <a:spcPts val="3459"/>
              </a:spcBef>
            </a:pPr>
            <a:r>
              <a:rPr sz="5200" spc="-320" dirty="0">
                <a:solidFill>
                  <a:srgbClr val="FFFFFF"/>
                </a:solidFill>
                <a:latin typeface="Gungsuh"/>
                <a:cs typeface="Gungsuh"/>
              </a:rPr>
              <a:t>(2)</a:t>
            </a:r>
            <a:endParaRPr sz="5200">
              <a:latin typeface="Gungsuh"/>
              <a:cs typeface="Gungsuh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5200">
              <a:latin typeface="Gungsuh"/>
              <a:cs typeface="Gungsuh"/>
            </a:endParaRPr>
          </a:p>
          <a:p>
            <a:pPr marL="12700">
              <a:lnSpc>
                <a:spcPct val="100000"/>
              </a:lnSpc>
            </a:pPr>
            <a:r>
              <a:rPr sz="5200" spc="-320" dirty="0">
                <a:solidFill>
                  <a:srgbClr val="FFFFFF"/>
                </a:solidFill>
                <a:latin typeface="Gungsuh"/>
                <a:cs typeface="Gungsuh"/>
              </a:rPr>
              <a:t>(3)</a:t>
            </a:r>
            <a:endParaRPr sz="5200">
              <a:latin typeface="Gungsuh"/>
              <a:cs typeface="Gungsuh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912671" y="7092835"/>
            <a:ext cx="518159" cy="34925"/>
            <a:chOff x="1912671" y="7092835"/>
            <a:chExt cx="518159" cy="34925"/>
          </a:xfrm>
        </p:grpSpPr>
        <p:sp>
          <p:nvSpPr>
            <p:cNvPr id="28" name="object 28"/>
            <p:cNvSpPr/>
            <p:nvPr/>
          </p:nvSpPr>
          <p:spPr>
            <a:xfrm>
              <a:off x="1913102" y="7093267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90">
                  <a:moveTo>
                    <a:pt x="503974" y="0"/>
                  </a:moveTo>
                  <a:lnTo>
                    <a:pt x="11861" y="0"/>
                  </a:lnTo>
                  <a:lnTo>
                    <a:pt x="3949" y="3949"/>
                  </a:lnTo>
                  <a:lnTo>
                    <a:pt x="0" y="9588"/>
                  </a:lnTo>
                  <a:lnTo>
                    <a:pt x="0" y="24282"/>
                  </a:lnTo>
                  <a:lnTo>
                    <a:pt x="3949" y="29921"/>
                  </a:lnTo>
                  <a:lnTo>
                    <a:pt x="11861" y="33870"/>
                  </a:lnTo>
                  <a:lnTo>
                    <a:pt x="503974" y="33870"/>
                  </a:lnTo>
                  <a:lnTo>
                    <a:pt x="512444" y="29362"/>
                  </a:lnTo>
                  <a:lnTo>
                    <a:pt x="516686" y="23710"/>
                  </a:lnTo>
                  <a:lnTo>
                    <a:pt x="516686" y="10160"/>
                  </a:lnTo>
                  <a:lnTo>
                    <a:pt x="512444" y="4508"/>
                  </a:lnTo>
                  <a:lnTo>
                    <a:pt x="503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913094" y="7093258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90">
                  <a:moveTo>
                    <a:pt x="0" y="27951"/>
                  </a:moveTo>
                  <a:lnTo>
                    <a:pt x="0" y="24281"/>
                  </a:lnTo>
                  <a:lnTo>
                    <a:pt x="0" y="16940"/>
                  </a:lnTo>
                  <a:lnTo>
                    <a:pt x="0" y="9599"/>
                  </a:lnTo>
                  <a:lnTo>
                    <a:pt x="3952" y="3953"/>
                  </a:lnTo>
                  <a:lnTo>
                    <a:pt x="11858" y="0"/>
                  </a:lnTo>
                  <a:lnTo>
                    <a:pt x="503981" y="0"/>
                  </a:lnTo>
                  <a:lnTo>
                    <a:pt x="512451" y="4517"/>
                  </a:lnTo>
                  <a:lnTo>
                    <a:pt x="516686" y="10164"/>
                  </a:lnTo>
                  <a:lnTo>
                    <a:pt x="516686" y="16940"/>
                  </a:lnTo>
                  <a:lnTo>
                    <a:pt x="516686" y="23716"/>
                  </a:lnTo>
                  <a:lnTo>
                    <a:pt x="512451" y="29363"/>
                  </a:lnTo>
                  <a:lnTo>
                    <a:pt x="503981" y="33881"/>
                  </a:lnTo>
                  <a:lnTo>
                    <a:pt x="11858" y="33881"/>
                  </a:lnTo>
                  <a:lnTo>
                    <a:pt x="3952" y="29928"/>
                  </a:lnTo>
                  <a:lnTo>
                    <a:pt x="0" y="24281"/>
                  </a:lnTo>
                  <a:lnTo>
                    <a:pt x="0" y="16940"/>
                  </a:lnTo>
                  <a:lnTo>
                    <a:pt x="0" y="2795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2602585" y="7084787"/>
            <a:ext cx="525780" cy="51435"/>
          </a:xfrm>
          <a:custGeom>
            <a:avLst/>
            <a:gdLst/>
            <a:ahLst/>
            <a:cxnLst/>
            <a:rect l="l" t="t" r="r" b="b"/>
            <a:pathLst>
              <a:path w="525780" h="51434">
                <a:moveTo>
                  <a:pt x="525157" y="0"/>
                </a:moveTo>
                <a:lnTo>
                  <a:pt x="0" y="0"/>
                </a:lnTo>
                <a:lnTo>
                  <a:pt x="0" y="50821"/>
                </a:lnTo>
                <a:lnTo>
                  <a:pt x="525157" y="50821"/>
                </a:lnTo>
                <a:lnTo>
                  <a:pt x="5251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2688550" y="6185667"/>
            <a:ext cx="352425" cy="582930"/>
            <a:chOff x="2688550" y="6185667"/>
            <a:chExt cx="352425" cy="582930"/>
          </a:xfrm>
        </p:grpSpPr>
        <p:sp>
          <p:nvSpPr>
            <p:cNvPr id="32" name="object 32"/>
            <p:cNvSpPr/>
            <p:nvPr/>
          </p:nvSpPr>
          <p:spPr>
            <a:xfrm>
              <a:off x="2688971" y="6186146"/>
              <a:ext cx="351790" cy="582295"/>
            </a:xfrm>
            <a:custGeom>
              <a:avLst/>
              <a:gdLst/>
              <a:ahLst/>
              <a:cxnLst/>
              <a:rect l="l" t="t" r="r" b="b"/>
              <a:pathLst>
                <a:path w="351789" h="582295">
                  <a:moveTo>
                    <a:pt x="53365" y="399743"/>
                  </a:moveTo>
                  <a:lnTo>
                    <a:pt x="15252" y="414996"/>
                  </a:lnTo>
                  <a:lnTo>
                    <a:pt x="0" y="453108"/>
                  </a:lnTo>
                  <a:lnTo>
                    <a:pt x="3049" y="479651"/>
                  </a:lnTo>
                  <a:lnTo>
                    <a:pt x="3071" y="479845"/>
                  </a:lnTo>
                  <a:lnTo>
                    <a:pt x="27640" y="526008"/>
                  </a:lnTo>
                  <a:lnTo>
                    <a:pt x="74865" y="561373"/>
                  </a:lnTo>
                  <a:lnTo>
                    <a:pt x="133311" y="579584"/>
                  </a:lnTo>
                  <a:lnTo>
                    <a:pt x="166027" y="581861"/>
                  </a:lnTo>
                  <a:lnTo>
                    <a:pt x="204513" y="578737"/>
                  </a:lnTo>
                  <a:lnTo>
                    <a:pt x="239504" y="569366"/>
                  </a:lnTo>
                  <a:lnTo>
                    <a:pt x="271002" y="553748"/>
                  </a:lnTo>
                  <a:lnTo>
                    <a:pt x="281649" y="545437"/>
                  </a:lnTo>
                  <a:lnTo>
                    <a:pt x="166027" y="545437"/>
                  </a:lnTo>
                  <a:lnTo>
                    <a:pt x="136273" y="543054"/>
                  </a:lnTo>
                  <a:lnTo>
                    <a:pt x="108850" y="535904"/>
                  </a:lnTo>
                  <a:lnTo>
                    <a:pt x="83757" y="523990"/>
                  </a:lnTo>
                  <a:lnTo>
                    <a:pt x="60998" y="507312"/>
                  </a:lnTo>
                  <a:lnTo>
                    <a:pt x="64376" y="506474"/>
                  </a:lnTo>
                  <a:lnTo>
                    <a:pt x="66078" y="505343"/>
                  </a:lnTo>
                  <a:lnTo>
                    <a:pt x="68338" y="504493"/>
                  </a:lnTo>
                  <a:lnTo>
                    <a:pt x="73977" y="503362"/>
                  </a:lnTo>
                  <a:lnTo>
                    <a:pt x="76809" y="502232"/>
                  </a:lnTo>
                  <a:lnTo>
                    <a:pt x="106660" y="465180"/>
                  </a:lnTo>
                  <a:lnTo>
                    <a:pt x="106730" y="464970"/>
                  </a:lnTo>
                  <a:lnTo>
                    <a:pt x="107581" y="459319"/>
                  </a:lnTo>
                  <a:lnTo>
                    <a:pt x="107581" y="453108"/>
                  </a:lnTo>
                  <a:lnTo>
                    <a:pt x="92329" y="414996"/>
                  </a:lnTo>
                  <a:lnTo>
                    <a:pt x="64695" y="400696"/>
                  </a:lnTo>
                  <a:lnTo>
                    <a:pt x="53365" y="399743"/>
                  </a:lnTo>
                  <a:close/>
                </a:path>
                <a:path w="351789" h="582295">
                  <a:moveTo>
                    <a:pt x="280015" y="32980"/>
                  </a:moveTo>
                  <a:lnTo>
                    <a:pt x="167716" y="32980"/>
                  </a:lnTo>
                  <a:lnTo>
                    <a:pt x="178148" y="33720"/>
                  </a:lnTo>
                  <a:lnTo>
                    <a:pt x="188261" y="35943"/>
                  </a:lnTo>
                  <a:lnTo>
                    <a:pt x="229762" y="70884"/>
                  </a:lnTo>
                  <a:lnTo>
                    <a:pt x="237007" y="109777"/>
                  </a:lnTo>
                  <a:lnTo>
                    <a:pt x="236961" y="122769"/>
                  </a:lnTo>
                  <a:lnTo>
                    <a:pt x="231246" y="174010"/>
                  </a:lnTo>
                  <a:lnTo>
                    <a:pt x="213461" y="213396"/>
                  </a:lnTo>
                  <a:lnTo>
                    <a:pt x="175024" y="245159"/>
                  </a:lnTo>
                  <a:lnTo>
                    <a:pt x="135955" y="252151"/>
                  </a:lnTo>
                  <a:lnTo>
                    <a:pt x="111810" y="253210"/>
                  </a:lnTo>
                  <a:lnTo>
                    <a:pt x="107302" y="253210"/>
                  </a:lnTo>
                  <a:lnTo>
                    <a:pt x="105041" y="258290"/>
                  </a:lnTo>
                  <a:lnTo>
                    <a:pt x="144843" y="284554"/>
                  </a:lnTo>
                  <a:lnTo>
                    <a:pt x="162688" y="285240"/>
                  </a:lnTo>
                  <a:lnTo>
                    <a:pt x="220232" y="307367"/>
                  </a:lnTo>
                  <a:lnTo>
                    <a:pt x="247335" y="361154"/>
                  </a:lnTo>
                  <a:lnTo>
                    <a:pt x="250723" y="398054"/>
                  </a:lnTo>
                  <a:lnTo>
                    <a:pt x="250723" y="414996"/>
                  </a:lnTo>
                  <a:lnTo>
                    <a:pt x="247147" y="464970"/>
                  </a:lnTo>
                  <a:lnTo>
                    <a:pt x="223034" y="520181"/>
                  </a:lnTo>
                  <a:lnTo>
                    <a:pt x="187886" y="542630"/>
                  </a:lnTo>
                  <a:lnTo>
                    <a:pt x="166027" y="545437"/>
                  </a:lnTo>
                  <a:lnTo>
                    <a:pt x="281649" y="545437"/>
                  </a:lnTo>
                  <a:lnTo>
                    <a:pt x="321985" y="505836"/>
                  </a:lnTo>
                  <a:lnTo>
                    <a:pt x="348241" y="447390"/>
                  </a:lnTo>
                  <a:lnTo>
                    <a:pt x="351523" y="414996"/>
                  </a:lnTo>
                  <a:lnTo>
                    <a:pt x="347182" y="379946"/>
                  </a:lnTo>
                  <a:lnTo>
                    <a:pt x="312454" y="320652"/>
                  </a:lnTo>
                  <a:lnTo>
                    <a:pt x="282067" y="296403"/>
                  </a:lnTo>
                  <a:lnTo>
                    <a:pt x="241993" y="275923"/>
                  </a:lnTo>
                  <a:lnTo>
                    <a:pt x="220230" y="269873"/>
                  </a:lnTo>
                  <a:lnTo>
                    <a:pt x="217690" y="269022"/>
                  </a:lnTo>
                  <a:lnTo>
                    <a:pt x="217690" y="268450"/>
                  </a:lnTo>
                  <a:lnTo>
                    <a:pt x="220230" y="266761"/>
                  </a:lnTo>
                  <a:lnTo>
                    <a:pt x="244267" y="256015"/>
                  </a:lnTo>
                  <a:lnTo>
                    <a:pt x="265550" y="242409"/>
                  </a:lnTo>
                  <a:lnTo>
                    <a:pt x="299859" y="206627"/>
                  </a:lnTo>
                  <a:lnTo>
                    <a:pt x="321451" y="164487"/>
                  </a:lnTo>
                  <a:lnTo>
                    <a:pt x="328650" y="121080"/>
                  </a:lnTo>
                  <a:lnTo>
                    <a:pt x="326309" y="101877"/>
                  </a:lnTo>
                  <a:lnTo>
                    <a:pt x="326217" y="101117"/>
                  </a:lnTo>
                  <a:lnTo>
                    <a:pt x="319830" y="82116"/>
                  </a:lnTo>
                  <a:lnTo>
                    <a:pt x="319757" y="81900"/>
                  </a:lnTo>
                  <a:lnTo>
                    <a:pt x="309273" y="63426"/>
                  </a:lnTo>
                  <a:lnTo>
                    <a:pt x="294767" y="45692"/>
                  </a:lnTo>
                  <a:lnTo>
                    <a:pt x="280015" y="32980"/>
                  </a:lnTo>
                  <a:close/>
                </a:path>
                <a:path w="351789" h="582295">
                  <a:moveTo>
                    <a:pt x="175231" y="0"/>
                  </a:moveTo>
                  <a:lnTo>
                    <a:pt x="161144" y="0"/>
                  </a:lnTo>
                  <a:lnTo>
                    <a:pt x="134048" y="2223"/>
                  </a:lnTo>
                  <a:lnTo>
                    <a:pt x="84923" y="20435"/>
                  </a:lnTo>
                  <a:lnTo>
                    <a:pt x="45745" y="55218"/>
                  </a:lnTo>
                  <a:lnTo>
                    <a:pt x="25413" y="96723"/>
                  </a:lnTo>
                  <a:lnTo>
                    <a:pt x="22872" y="119378"/>
                  </a:lnTo>
                  <a:lnTo>
                    <a:pt x="24039" y="130286"/>
                  </a:lnTo>
                  <a:lnTo>
                    <a:pt x="51673" y="167454"/>
                  </a:lnTo>
                  <a:lnTo>
                    <a:pt x="72009" y="171054"/>
                  </a:lnTo>
                  <a:lnTo>
                    <a:pt x="84234" y="169780"/>
                  </a:lnTo>
                  <a:lnTo>
                    <a:pt x="119014" y="140342"/>
                  </a:lnTo>
                  <a:lnTo>
                    <a:pt x="121983" y="122769"/>
                  </a:lnTo>
                  <a:lnTo>
                    <a:pt x="123113" y="115428"/>
                  </a:lnTo>
                  <a:lnTo>
                    <a:pt x="122262" y="109777"/>
                  </a:lnTo>
                  <a:lnTo>
                    <a:pt x="116611" y="101877"/>
                  </a:lnTo>
                  <a:lnTo>
                    <a:pt x="114350" y="97635"/>
                  </a:lnTo>
                  <a:lnTo>
                    <a:pt x="110972" y="88606"/>
                  </a:lnTo>
                  <a:lnTo>
                    <a:pt x="108140" y="85494"/>
                  </a:lnTo>
                  <a:lnTo>
                    <a:pt x="100241" y="82116"/>
                  </a:lnTo>
                  <a:lnTo>
                    <a:pt x="96850" y="80135"/>
                  </a:lnTo>
                  <a:lnTo>
                    <a:pt x="91198" y="75614"/>
                  </a:lnTo>
                  <a:lnTo>
                    <a:pt x="88379" y="74204"/>
                  </a:lnTo>
                  <a:lnTo>
                    <a:pt x="82727" y="73074"/>
                  </a:lnTo>
                  <a:lnTo>
                    <a:pt x="80479" y="72515"/>
                  </a:lnTo>
                  <a:lnTo>
                    <a:pt x="78778" y="71943"/>
                  </a:lnTo>
                  <a:lnTo>
                    <a:pt x="76238" y="71943"/>
                  </a:lnTo>
                  <a:lnTo>
                    <a:pt x="85559" y="61783"/>
                  </a:lnTo>
                  <a:lnTo>
                    <a:pt x="129443" y="38225"/>
                  </a:lnTo>
                  <a:lnTo>
                    <a:pt x="167716" y="32980"/>
                  </a:lnTo>
                  <a:lnTo>
                    <a:pt x="280015" y="32980"/>
                  </a:lnTo>
                  <a:lnTo>
                    <a:pt x="276398" y="29862"/>
                  </a:lnTo>
                  <a:lnTo>
                    <a:pt x="228544" y="7413"/>
                  </a:lnTo>
                  <a:lnTo>
                    <a:pt x="185928" y="158"/>
                  </a:lnTo>
                  <a:lnTo>
                    <a:pt x="1752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88973" y="6186090"/>
              <a:ext cx="351790" cy="582295"/>
            </a:xfrm>
            <a:custGeom>
              <a:avLst/>
              <a:gdLst/>
              <a:ahLst/>
              <a:cxnLst/>
              <a:rect l="l" t="t" r="r" b="b"/>
              <a:pathLst>
                <a:path w="351789" h="582295">
                  <a:moveTo>
                    <a:pt x="71997" y="171099"/>
                  </a:moveTo>
                  <a:lnTo>
                    <a:pt x="36422" y="156700"/>
                  </a:lnTo>
                  <a:lnTo>
                    <a:pt x="22869" y="119430"/>
                  </a:lnTo>
                  <a:lnTo>
                    <a:pt x="25410" y="96772"/>
                  </a:lnTo>
                  <a:lnTo>
                    <a:pt x="45739" y="55268"/>
                  </a:lnTo>
                  <a:lnTo>
                    <a:pt x="84914" y="20487"/>
                  </a:lnTo>
                  <a:lnTo>
                    <a:pt x="134042" y="2276"/>
                  </a:lnTo>
                  <a:lnTo>
                    <a:pt x="161782" y="0"/>
                  </a:lnTo>
                  <a:lnTo>
                    <a:pt x="175228" y="52"/>
                  </a:lnTo>
                  <a:lnTo>
                    <a:pt x="228538" y="7464"/>
                  </a:lnTo>
                  <a:lnTo>
                    <a:pt x="276395" y="29910"/>
                  </a:lnTo>
                  <a:lnTo>
                    <a:pt x="309270" y="63474"/>
                  </a:lnTo>
                  <a:lnTo>
                    <a:pt x="326211" y="101166"/>
                  </a:lnTo>
                  <a:lnTo>
                    <a:pt x="328646" y="121124"/>
                  </a:lnTo>
                  <a:lnTo>
                    <a:pt x="326846" y="142988"/>
                  </a:lnTo>
                  <a:lnTo>
                    <a:pt x="312447" y="185763"/>
                  </a:lnTo>
                  <a:lnTo>
                    <a:pt x="284071" y="225997"/>
                  </a:lnTo>
                  <a:lnTo>
                    <a:pt x="244261" y="256067"/>
                  </a:lnTo>
                  <a:lnTo>
                    <a:pt x="220227" y="266813"/>
                  </a:lnTo>
                  <a:lnTo>
                    <a:pt x="217686" y="268507"/>
                  </a:lnTo>
                  <a:lnTo>
                    <a:pt x="217686" y="269072"/>
                  </a:lnTo>
                  <a:lnTo>
                    <a:pt x="220227" y="269919"/>
                  </a:lnTo>
                  <a:lnTo>
                    <a:pt x="225309" y="271048"/>
                  </a:lnTo>
                  <a:lnTo>
                    <a:pt x="229703" y="272160"/>
                  </a:lnTo>
                  <a:lnTo>
                    <a:pt x="266390" y="286083"/>
                  </a:lnTo>
                  <a:lnTo>
                    <a:pt x="312447" y="320705"/>
                  </a:lnTo>
                  <a:lnTo>
                    <a:pt x="347175" y="379997"/>
                  </a:lnTo>
                  <a:lnTo>
                    <a:pt x="351516" y="415043"/>
                  </a:lnTo>
                  <a:lnTo>
                    <a:pt x="348234" y="447442"/>
                  </a:lnTo>
                  <a:lnTo>
                    <a:pt x="321976" y="505887"/>
                  </a:lnTo>
                  <a:lnTo>
                    <a:pt x="270996" y="553797"/>
                  </a:lnTo>
                  <a:lnTo>
                    <a:pt x="204504" y="578784"/>
                  </a:lnTo>
                  <a:lnTo>
                    <a:pt x="166017" y="581908"/>
                  </a:lnTo>
                  <a:lnTo>
                    <a:pt x="133301" y="579631"/>
                  </a:lnTo>
                  <a:lnTo>
                    <a:pt x="74856" y="561420"/>
                  </a:lnTo>
                  <a:lnTo>
                    <a:pt x="27634" y="526057"/>
                  </a:lnTo>
                  <a:lnTo>
                    <a:pt x="3070" y="479894"/>
                  </a:lnTo>
                  <a:lnTo>
                    <a:pt x="0" y="453159"/>
                  </a:lnTo>
                  <a:lnTo>
                    <a:pt x="952" y="441883"/>
                  </a:lnTo>
                  <a:lnTo>
                    <a:pt x="23346" y="408691"/>
                  </a:lnTo>
                  <a:lnTo>
                    <a:pt x="64691" y="400750"/>
                  </a:lnTo>
                  <a:lnTo>
                    <a:pt x="98996" y="423143"/>
                  </a:lnTo>
                  <a:lnTo>
                    <a:pt x="106725" y="465018"/>
                  </a:lnTo>
                  <a:lnTo>
                    <a:pt x="105031" y="470100"/>
                  </a:lnTo>
                  <a:lnTo>
                    <a:pt x="103337" y="475182"/>
                  </a:lnTo>
                  <a:lnTo>
                    <a:pt x="101361" y="479700"/>
                  </a:lnTo>
                  <a:lnTo>
                    <a:pt x="99102" y="483652"/>
                  </a:lnTo>
                  <a:lnTo>
                    <a:pt x="96843" y="487605"/>
                  </a:lnTo>
                  <a:lnTo>
                    <a:pt x="93738" y="490993"/>
                  </a:lnTo>
                  <a:lnTo>
                    <a:pt x="89784" y="493817"/>
                  </a:lnTo>
                  <a:lnTo>
                    <a:pt x="85831" y="496640"/>
                  </a:lnTo>
                  <a:lnTo>
                    <a:pt x="82443" y="498899"/>
                  </a:lnTo>
                  <a:lnTo>
                    <a:pt x="79620" y="500593"/>
                  </a:lnTo>
                  <a:lnTo>
                    <a:pt x="76797" y="502287"/>
                  </a:lnTo>
                  <a:lnTo>
                    <a:pt x="73973" y="503416"/>
                  </a:lnTo>
                  <a:lnTo>
                    <a:pt x="71150" y="503981"/>
                  </a:lnTo>
                  <a:lnTo>
                    <a:pt x="68327" y="504546"/>
                  </a:lnTo>
                  <a:lnTo>
                    <a:pt x="66068" y="505393"/>
                  </a:lnTo>
                  <a:lnTo>
                    <a:pt x="64374" y="506522"/>
                  </a:lnTo>
                  <a:lnTo>
                    <a:pt x="60986" y="507369"/>
                  </a:lnTo>
                  <a:lnTo>
                    <a:pt x="83749" y="524045"/>
                  </a:lnTo>
                  <a:lnTo>
                    <a:pt x="108842" y="535956"/>
                  </a:lnTo>
                  <a:lnTo>
                    <a:pt x="136265" y="543103"/>
                  </a:lnTo>
                  <a:lnTo>
                    <a:pt x="166017" y="545485"/>
                  </a:lnTo>
                  <a:lnTo>
                    <a:pt x="187881" y="542680"/>
                  </a:lnTo>
                  <a:lnTo>
                    <a:pt x="223032" y="520233"/>
                  </a:lnTo>
                  <a:lnTo>
                    <a:pt x="242620" y="484764"/>
                  </a:lnTo>
                  <a:lnTo>
                    <a:pt x="249820" y="441989"/>
                  </a:lnTo>
                  <a:lnTo>
                    <a:pt x="250720" y="415043"/>
                  </a:lnTo>
                  <a:lnTo>
                    <a:pt x="250720" y="398103"/>
                  </a:lnTo>
                  <a:lnTo>
                    <a:pt x="237167" y="330976"/>
                  </a:lnTo>
                  <a:lnTo>
                    <a:pt x="196510" y="290530"/>
                  </a:lnTo>
                  <a:lnTo>
                    <a:pt x="144841" y="284601"/>
                  </a:lnTo>
                  <a:lnTo>
                    <a:pt x="109266" y="283754"/>
                  </a:lnTo>
                  <a:lnTo>
                    <a:pt x="106725" y="282060"/>
                  </a:lnTo>
                  <a:lnTo>
                    <a:pt x="105596" y="280366"/>
                  </a:lnTo>
                  <a:lnTo>
                    <a:pt x="105031" y="275848"/>
                  </a:lnTo>
                  <a:lnTo>
                    <a:pt x="105031" y="268507"/>
                  </a:lnTo>
                  <a:lnTo>
                    <a:pt x="105031" y="258343"/>
                  </a:lnTo>
                  <a:lnTo>
                    <a:pt x="107290" y="253261"/>
                  </a:lnTo>
                  <a:lnTo>
                    <a:pt x="111807" y="253261"/>
                  </a:lnTo>
                  <a:lnTo>
                    <a:pt x="123772" y="252996"/>
                  </a:lnTo>
                  <a:lnTo>
                    <a:pt x="175017" y="245214"/>
                  </a:lnTo>
                  <a:lnTo>
                    <a:pt x="213451" y="213451"/>
                  </a:lnTo>
                  <a:lnTo>
                    <a:pt x="231238" y="174064"/>
                  </a:lnTo>
                  <a:lnTo>
                    <a:pt x="237167" y="118583"/>
                  </a:lnTo>
                  <a:lnTo>
                    <a:pt x="237167" y="111807"/>
                  </a:lnTo>
                  <a:lnTo>
                    <a:pt x="229756" y="70938"/>
                  </a:lnTo>
                  <a:lnTo>
                    <a:pt x="198045" y="39704"/>
                  </a:lnTo>
                  <a:lnTo>
                    <a:pt x="167711" y="33034"/>
                  </a:lnTo>
                  <a:lnTo>
                    <a:pt x="154423" y="33616"/>
                  </a:lnTo>
                  <a:lnTo>
                    <a:pt x="107148" y="47062"/>
                  </a:lnTo>
                  <a:lnTo>
                    <a:pt x="79338" y="68609"/>
                  </a:lnTo>
                  <a:lnTo>
                    <a:pt x="76232" y="71997"/>
                  </a:lnTo>
                  <a:lnTo>
                    <a:pt x="78773" y="71997"/>
                  </a:lnTo>
                  <a:lnTo>
                    <a:pt x="80467" y="72562"/>
                  </a:lnTo>
                  <a:lnTo>
                    <a:pt x="82726" y="73126"/>
                  </a:lnTo>
                  <a:lnTo>
                    <a:pt x="85549" y="73691"/>
                  </a:lnTo>
                  <a:lnTo>
                    <a:pt x="88372" y="74256"/>
                  </a:lnTo>
                  <a:lnTo>
                    <a:pt x="91196" y="75667"/>
                  </a:lnTo>
                  <a:lnTo>
                    <a:pt x="94020" y="77926"/>
                  </a:lnTo>
                  <a:lnTo>
                    <a:pt x="96843" y="80185"/>
                  </a:lnTo>
                  <a:lnTo>
                    <a:pt x="100231" y="82161"/>
                  </a:lnTo>
                  <a:lnTo>
                    <a:pt x="104184" y="83855"/>
                  </a:lnTo>
                  <a:lnTo>
                    <a:pt x="108137" y="85549"/>
                  </a:lnTo>
                  <a:lnTo>
                    <a:pt x="110960" y="88655"/>
                  </a:lnTo>
                  <a:lnTo>
                    <a:pt x="112654" y="93173"/>
                  </a:lnTo>
                  <a:lnTo>
                    <a:pt x="114348" y="97690"/>
                  </a:lnTo>
                  <a:lnTo>
                    <a:pt x="116607" y="101925"/>
                  </a:lnTo>
                  <a:lnTo>
                    <a:pt x="119430" y="105878"/>
                  </a:lnTo>
                  <a:lnTo>
                    <a:pt x="122254" y="109831"/>
                  </a:lnTo>
                  <a:lnTo>
                    <a:pt x="123101" y="115477"/>
                  </a:lnTo>
                  <a:lnTo>
                    <a:pt x="121972" y="122819"/>
                  </a:lnTo>
                  <a:lnTo>
                    <a:pt x="121230" y="131871"/>
                  </a:lnTo>
                  <a:lnTo>
                    <a:pt x="94655" y="166864"/>
                  </a:lnTo>
                  <a:lnTo>
                    <a:pt x="84226" y="169828"/>
                  </a:lnTo>
                  <a:lnTo>
                    <a:pt x="71997" y="17109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2676691" y="7329158"/>
            <a:ext cx="376555" cy="574675"/>
            <a:chOff x="2676691" y="7329158"/>
            <a:chExt cx="376555" cy="574675"/>
          </a:xfrm>
        </p:grpSpPr>
        <p:sp>
          <p:nvSpPr>
            <p:cNvPr id="35" name="object 35"/>
            <p:cNvSpPr/>
            <p:nvPr/>
          </p:nvSpPr>
          <p:spPr>
            <a:xfrm>
              <a:off x="2677121" y="7329576"/>
              <a:ext cx="375285" cy="574040"/>
            </a:xfrm>
            <a:custGeom>
              <a:avLst/>
              <a:gdLst/>
              <a:ahLst/>
              <a:cxnLst/>
              <a:rect l="l" t="t" r="r" b="b"/>
              <a:pathLst>
                <a:path w="375285" h="574040">
                  <a:moveTo>
                    <a:pt x="375234" y="534479"/>
                  </a:moveTo>
                  <a:lnTo>
                    <a:pt x="137210" y="534479"/>
                  </a:lnTo>
                  <a:lnTo>
                    <a:pt x="137210" y="573443"/>
                  </a:lnTo>
                  <a:lnTo>
                    <a:pt x="144843" y="573443"/>
                  </a:lnTo>
                  <a:lnTo>
                    <a:pt x="157652" y="572332"/>
                  </a:lnTo>
                  <a:lnTo>
                    <a:pt x="180838" y="571538"/>
                  </a:lnTo>
                  <a:lnTo>
                    <a:pt x="214402" y="571061"/>
                  </a:lnTo>
                  <a:lnTo>
                    <a:pt x="375234" y="570903"/>
                  </a:lnTo>
                  <a:lnTo>
                    <a:pt x="375234" y="534479"/>
                  </a:lnTo>
                  <a:close/>
                </a:path>
                <a:path w="375285" h="574040">
                  <a:moveTo>
                    <a:pt x="375234" y="570903"/>
                  </a:moveTo>
                  <a:lnTo>
                    <a:pt x="258343" y="570903"/>
                  </a:lnTo>
                  <a:lnTo>
                    <a:pt x="300427" y="571061"/>
                  </a:lnTo>
                  <a:lnTo>
                    <a:pt x="332665" y="571538"/>
                  </a:lnTo>
                  <a:lnTo>
                    <a:pt x="355057" y="572332"/>
                  </a:lnTo>
                  <a:lnTo>
                    <a:pt x="367601" y="573443"/>
                  </a:lnTo>
                  <a:lnTo>
                    <a:pt x="375234" y="573443"/>
                  </a:lnTo>
                  <a:lnTo>
                    <a:pt x="375234" y="570903"/>
                  </a:lnTo>
                  <a:close/>
                </a:path>
                <a:path w="375285" h="574040">
                  <a:moveTo>
                    <a:pt x="297306" y="433679"/>
                  </a:moveTo>
                  <a:lnTo>
                    <a:pt x="219379" y="433679"/>
                  </a:lnTo>
                  <a:lnTo>
                    <a:pt x="219327" y="495410"/>
                  </a:lnTo>
                  <a:lnTo>
                    <a:pt x="219168" y="509493"/>
                  </a:lnTo>
                  <a:lnTo>
                    <a:pt x="218902" y="518284"/>
                  </a:lnTo>
                  <a:lnTo>
                    <a:pt x="218560" y="521487"/>
                  </a:lnTo>
                  <a:lnTo>
                    <a:pt x="218528" y="521779"/>
                  </a:lnTo>
                  <a:lnTo>
                    <a:pt x="216839" y="524598"/>
                  </a:lnTo>
                  <a:lnTo>
                    <a:pt x="214858" y="526859"/>
                  </a:lnTo>
                  <a:lnTo>
                    <a:pt x="210204" y="530350"/>
                  </a:lnTo>
                  <a:lnTo>
                    <a:pt x="210057" y="530350"/>
                  </a:lnTo>
                  <a:lnTo>
                    <a:pt x="206387" y="531660"/>
                  </a:lnTo>
                  <a:lnTo>
                    <a:pt x="195097" y="533920"/>
                  </a:lnTo>
                  <a:lnTo>
                    <a:pt x="190296" y="534479"/>
                  </a:lnTo>
                  <a:lnTo>
                    <a:pt x="350672" y="534479"/>
                  </a:lnTo>
                  <a:lnTo>
                    <a:pt x="307947" y="530350"/>
                  </a:lnTo>
                  <a:lnTo>
                    <a:pt x="297306" y="521487"/>
                  </a:lnTo>
                  <a:lnTo>
                    <a:pt x="297306" y="433679"/>
                  </a:lnTo>
                  <a:close/>
                </a:path>
                <a:path w="375285" h="574040">
                  <a:moveTo>
                    <a:pt x="292226" y="0"/>
                  </a:moveTo>
                  <a:lnTo>
                    <a:pt x="266242" y="0"/>
                  </a:lnTo>
                  <a:lnTo>
                    <a:pt x="260311" y="571"/>
                  </a:lnTo>
                  <a:lnTo>
                    <a:pt x="237370" y="33681"/>
                  </a:lnTo>
                  <a:lnTo>
                    <a:pt x="127901" y="199059"/>
                  </a:lnTo>
                  <a:lnTo>
                    <a:pt x="0" y="394715"/>
                  </a:lnTo>
                  <a:lnTo>
                    <a:pt x="0" y="433679"/>
                  </a:lnTo>
                  <a:lnTo>
                    <a:pt x="375234" y="433679"/>
                  </a:lnTo>
                  <a:lnTo>
                    <a:pt x="375234" y="394715"/>
                  </a:lnTo>
                  <a:lnTo>
                    <a:pt x="131279" y="394715"/>
                  </a:lnTo>
                  <a:lnTo>
                    <a:pt x="38963" y="393877"/>
                  </a:lnTo>
                  <a:lnTo>
                    <a:pt x="224459" y="111810"/>
                  </a:lnTo>
                  <a:lnTo>
                    <a:pt x="297306" y="111810"/>
                  </a:lnTo>
                  <a:lnTo>
                    <a:pt x="297306" y="5092"/>
                  </a:lnTo>
                  <a:lnTo>
                    <a:pt x="292226" y="0"/>
                  </a:lnTo>
                  <a:close/>
                </a:path>
                <a:path w="375285" h="574040">
                  <a:moveTo>
                    <a:pt x="297306" y="111810"/>
                  </a:moveTo>
                  <a:lnTo>
                    <a:pt x="224459" y="111810"/>
                  </a:lnTo>
                  <a:lnTo>
                    <a:pt x="224459" y="394715"/>
                  </a:lnTo>
                  <a:lnTo>
                    <a:pt x="297306" y="394715"/>
                  </a:lnTo>
                  <a:lnTo>
                    <a:pt x="297306" y="111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77115" y="7329581"/>
              <a:ext cx="375285" cy="574040"/>
            </a:xfrm>
            <a:custGeom>
              <a:avLst/>
              <a:gdLst/>
              <a:ahLst/>
              <a:cxnLst/>
              <a:rect l="l" t="t" r="r" b="b"/>
              <a:pathLst>
                <a:path w="375285" h="574040">
                  <a:moveTo>
                    <a:pt x="367610" y="573437"/>
                  </a:moveTo>
                  <a:lnTo>
                    <a:pt x="355063" y="572326"/>
                  </a:lnTo>
                  <a:lnTo>
                    <a:pt x="332670" y="571532"/>
                  </a:lnTo>
                  <a:lnTo>
                    <a:pt x="300430" y="571055"/>
                  </a:lnTo>
                  <a:lnTo>
                    <a:pt x="258343" y="570896"/>
                  </a:lnTo>
                  <a:lnTo>
                    <a:pt x="214404" y="571055"/>
                  </a:lnTo>
                  <a:lnTo>
                    <a:pt x="180840" y="571532"/>
                  </a:lnTo>
                  <a:lnTo>
                    <a:pt x="157653" y="572326"/>
                  </a:lnTo>
                  <a:lnTo>
                    <a:pt x="144841" y="573437"/>
                  </a:lnTo>
                  <a:lnTo>
                    <a:pt x="137218" y="573437"/>
                  </a:lnTo>
                  <a:lnTo>
                    <a:pt x="137218" y="534474"/>
                  </a:lnTo>
                  <a:lnTo>
                    <a:pt x="163476" y="534474"/>
                  </a:lnTo>
                  <a:lnTo>
                    <a:pt x="174769" y="534474"/>
                  </a:lnTo>
                  <a:lnTo>
                    <a:pt x="182393" y="534474"/>
                  </a:lnTo>
                  <a:lnTo>
                    <a:pt x="186346" y="534474"/>
                  </a:lnTo>
                  <a:lnTo>
                    <a:pt x="190299" y="534474"/>
                  </a:lnTo>
                  <a:lnTo>
                    <a:pt x="195098" y="533909"/>
                  </a:lnTo>
                  <a:lnTo>
                    <a:pt x="200745" y="532780"/>
                  </a:lnTo>
                  <a:lnTo>
                    <a:pt x="206392" y="531651"/>
                  </a:lnTo>
                  <a:lnTo>
                    <a:pt x="210344" y="530239"/>
                  </a:lnTo>
                  <a:lnTo>
                    <a:pt x="212603" y="528545"/>
                  </a:lnTo>
                  <a:lnTo>
                    <a:pt x="214862" y="526851"/>
                  </a:lnTo>
                  <a:lnTo>
                    <a:pt x="216839" y="524592"/>
                  </a:lnTo>
                  <a:lnTo>
                    <a:pt x="219380" y="476029"/>
                  </a:lnTo>
                  <a:lnTo>
                    <a:pt x="219380" y="433678"/>
                  </a:lnTo>
                  <a:lnTo>
                    <a:pt x="0" y="433678"/>
                  </a:lnTo>
                  <a:lnTo>
                    <a:pt x="0" y="394714"/>
                  </a:lnTo>
                  <a:lnTo>
                    <a:pt x="127901" y="199051"/>
                  </a:lnTo>
                  <a:lnTo>
                    <a:pt x="174623" y="128273"/>
                  </a:lnTo>
                  <a:lnTo>
                    <a:pt x="211113" y="73149"/>
                  </a:lnTo>
                  <a:lnTo>
                    <a:pt x="237371" y="33677"/>
                  </a:lnTo>
                  <a:lnTo>
                    <a:pt x="259190" y="1694"/>
                  </a:lnTo>
                  <a:lnTo>
                    <a:pt x="266248" y="0"/>
                  </a:lnTo>
                  <a:lnTo>
                    <a:pt x="276978" y="0"/>
                  </a:lnTo>
                  <a:lnTo>
                    <a:pt x="292224" y="0"/>
                  </a:lnTo>
                  <a:lnTo>
                    <a:pt x="297306" y="5082"/>
                  </a:lnTo>
                  <a:lnTo>
                    <a:pt x="297306" y="394714"/>
                  </a:lnTo>
                  <a:lnTo>
                    <a:pt x="375233" y="394714"/>
                  </a:lnTo>
                  <a:lnTo>
                    <a:pt x="375233" y="433678"/>
                  </a:lnTo>
                  <a:lnTo>
                    <a:pt x="297306" y="433678"/>
                  </a:lnTo>
                  <a:lnTo>
                    <a:pt x="297306" y="476876"/>
                  </a:lnTo>
                  <a:lnTo>
                    <a:pt x="297306" y="521486"/>
                  </a:lnTo>
                  <a:lnTo>
                    <a:pt x="299000" y="524874"/>
                  </a:lnTo>
                  <a:lnTo>
                    <a:pt x="350669" y="534474"/>
                  </a:lnTo>
                  <a:lnTo>
                    <a:pt x="375233" y="534474"/>
                  </a:lnTo>
                  <a:lnTo>
                    <a:pt x="375233" y="573437"/>
                  </a:lnTo>
                  <a:lnTo>
                    <a:pt x="367610" y="573437"/>
                  </a:lnTo>
                  <a:close/>
                </a:path>
                <a:path w="375285" h="574040">
                  <a:moveTo>
                    <a:pt x="224462" y="394714"/>
                  </a:moveTo>
                  <a:lnTo>
                    <a:pt x="224462" y="111807"/>
                  </a:lnTo>
                  <a:lnTo>
                    <a:pt x="38963" y="393867"/>
                  </a:lnTo>
                  <a:lnTo>
                    <a:pt x="131289" y="394714"/>
                  </a:lnTo>
                  <a:lnTo>
                    <a:pt x="224462" y="39471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131C017-F591-A615-395B-6B90D570982E}"/>
              </a:ext>
            </a:extLst>
          </p:cNvPr>
          <p:cNvGrpSpPr/>
          <p:nvPr/>
        </p:nvGrpSpPr>
        <p:grpSpPr>
          <a:xfrm>
            <a:off x="10397615" y="1694254"/>
            <a:ext cx="3445163" cy="6349202"/>
            <a:chOff x="800100" y="685800"/>
            <a:chExt cx="3445163" cy="6349202"/>
          </a:xfrm>
        </p:grpSpPr>
        <p:grpSp>
          <p:nvGrpSpPr>
            <p:cNvPr id="38" name="object 2">
              <a:extLst>
                <a:ext uri="{FF2B5EF4-FFF2-40B4-BE49-F238E27FC236}">
                  <a16:creationId xmlns:a16="http://schemas.microsoft.com/office/drawing/2014/main" id="{6469CA5F-A120-077A-78CE-7436F3D1D988}"/>
                </a:ext>
              </a:extLst>
            </p:cNvPr>
            <p:cNvGrpSpPr/>
            <p:nvPr/>
          </p:nvGrpSpPr>
          <p:grpSpPr>
            <a:xfrm>
              <a:off x="1822824" y="2561346"/>
              <a:ext cx="565150" cy="565150"/>
              <a:chOff x="1822824" y="2561346"/>
              <a:chExt cx="565150" cy="565150"/>
            </a:xfrm>
          </p:grpSpPr>
          <p:sp>
            <p:nvSpPr>
              <p:cNvPr id="73" name="object 3">
                <a:extLst>
                  <a:ext uri="{FF2B5EF4-FFF2-40B4-BE49-F238E27FC236}">
                    <a16:creationId xmlns:a16="http://schemas.microsoft.com/office/drawing/2014/main" id="{2262AA6D-D383-D64F-7719-E169CA2F16F5}"/>
                  </a:ext>
                </a:extLst>
              </p:cNvPr>
              <p:cNvSpPr/>
              <p:nvPr/>
            </p:nvSpPr>
            <p:spPr>
              <a:xfrm>
                <a:off x="1823250" y="2561767"/>
                <a:ext cx="56451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4514">
                    <a:moveTo>
                      <a:pt x="551395" y="530224"/>
                    </a:moveTo>
                    <a:lnTo>
                      <a:pt x="11861" y="530224"/>
                    </a:lnTo>
                    <a:lnTo>
                      <a:pt x="3949" y="534187"/>
                    </a:lnTo>
                    <a:lnTo>
                      <a:pt x="0" y="539826"/>
                    </a:lnTo>
                    <a:lnTo>
                      <a:pt x="0" y="554507"/>
                    </a:lnTo>
                    <a:lnTo>
                      <a:pt x="3949" y="560158"/>
                    </a:lnTo>
                    <a:lnTo>
                      <a:pt x="11861" y="564108"/>
                    </a:lnTo>
                    <a:lnTo>
                      <a:pt x="551395" y="564108"/>
                    </a:lnTo>
                    <a:lnTo>
                      <a:pt x="559866" y="559587"/>
                    </a:lnTo>
                    <a:lnTo>
                      <a:pt x="564108" y="553948"/>
                    </a:lnTo>
                    <a:lnTo>
                      <a:pt x="564108" y="540397"/>
                    </a:lnTo>
                    <a:lnTo>
                      <a:pt x="559866" y="534746"/>
                    </a:lnTo>
                    <a:lnTo>
                      <a:pt x="551395" y="530224"/>
                    </a:lnTo>
                    <a:close/>
                  </a:path>
                  <a:path w="564514" h="564514">
                    <a:moveTo>
                      <a:pt x="298996" y="298996"/>
                    </a:moveTo>
                    <a:lnTo>
                      <a:pt x="265112" y="298996"/>
                    </a:lnTo>
                    <a:lnTo>
                      <a:pt x="265112" y="530224"/>
                    </a:lnTo>
                    <a:lnTo>
                      <a:pt x="298996" y="530224"/>
                    </a:lnTo>
                    <a:lnTo>
                      <a:pt x="298996" y="298996"/>
                    </a:lnTo>
                    <a:close/>
                  </a:path>
                  <a:path w="564514" h="564514">
                    <a:moveTo>
                      <a:pt x="551395" y="265112"/>
                    </a:moveTo>
                    <a:lnTo>
                      <a:pt x="11861" y="265112"/>
                    </a:lnTo>
                    <a:lnTo>
                      <a:pt x="3949" y="269074"/>
                    </a:lnTo>
                    <a:lnTo>
                      <a:pt x="0" y="274713"/>
                    </a:lnTo>
                    <a:lnTo>
                      <a:pt x="0" y="289394"/>
                    </a:lnTo>
                    <a:lnTo>
                      <a:pt x="3949" y="295046"/>
                    </a:lnTo>
                    <a:lnTo>
                      <a:pt x="11861" y="298996"/>
                    </a:lnTo>
                    <a:lnTo>
                      <a:pt x="551395" y="298996"/>
                    </a:lnTo>
                    <a:lnTo>
                      <a:pt x="559866" y="295046"/>
                    </a:lnTo>
                    <a:lnTo>
                      <a:pt x="564108" y="289394"/>
                    </a:lnTo>
                    <a:lnTo>
                      <a:pt x="564108" y="275285"/>
                    </a:lnTo>
                    <a:lnTo>
                      <a:pt x="559866" y="269633"/>
                    </a:lnTo>
                    <a:lnTo>
                      <a:pt x="551395" y="265112"/>
                    </a:lnTo>
                    <a:close/>
                  </a:path>
                  <a:path w="564514" h="564514">
                    <a:moveTo>
                      <a:pt x="289115" y="0"/>
                    </a:moveTo>
                    <a:lnTo>
                      <a:pt x="274421" y="0"/>
                    </a:lnTo>
                    <a:lnTo>
                      <a:pt x="269633" y="3111"/>
                    </a:lnTo>
                    <a:lnTo>
                      <a:pt x="265571" y="41615"/>
                    </a:lnTo>
                    <a:lnTo>
                      <a:pt x="265217" y="83486"/>
                    </a:lnTo>
                    <a:lnTo>
                      <a:pt x="265112" y="265112"/>
                    </a:lnTo>
                    <a:lnTo>
                      <a:pt x="298996" y="265112"/>
                    </a:lnTo>
                    <a:lnTo>
                      <a:pt x="298996" y="59296"/>
                    </a:lnTo>
                    <a:lnTo>
                      <a:pt x="298516" y="43413"/>
                    </a:lnTo>
                    <a:lnTo>
                      <a:pt x="298462" y="41615"/>
                    </a:lnTo>
                    <a:lnTo>
                      <a:pt x="297719" y="27533"/>
                    </a:lnTo>
                    <a:lnTo>
                      <a:pt x="296767" y="17051"/>
                    </a:lnTo>
                    <a:lnTo>
                      <a:pt x="295605" y="10172"/>
                    </a:lnTo>
                    <a:lnTo>
                      <a:pt x="293903" y="3390"/>
                    </a:lnTo>
                    <a:lnTo>
                      <a:pt x="28911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4" name="object 4">
                <a:extLst>
                  <a:ext uri="{FF2B5EF4-FFF2-40B4-BE49-F238E27FC236}">
                    <a16:creationId xmlns:a16="http://schemas.microsoft.com/office/drawing/2014/main" id="{F3A85192-706C-322D-E49B-962B9D7DDF78}"/>
                  </a:ext>
                </a:extLst>
              </p:cNvPr>
              <p:cNvSpPr/>
              <p:nvPr/>
            </p:nvSpPr>
            <p:spPr>
              <a:xfrm>
                <a:off x="1823247" y="2561770"/>
                <a:ext cx="56451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4514">
                    <a:moveTo>
                      <a:pt x="0" y="293064"/>
                    </a:moveTo>
                    <a:lnTo>
                      <a:pt x="0" y="289394"/>
                    </a:lnTo>
                    <a:lnTo>
                      <a:pt x="0" y="282053"/>
                    </a:lnTo>
                    <a:lnTo>
                      <a:pt x="0" y="274712"/>
                    </a:lnTo>
                    <a:lnTo>
                      <a:pt x="3952" y="269065"/>
                    </a:lnTo>
                    <a:lnTo>
                      <a:pt x="11858" y="265112"/>
                    </a:lnTo>
                    <a:lnTo>
                      <a:pt x="265112" y="265112"/>
                    </a:lnTo>
                    <a:lnTo>
                      <a:pt x="265112" y="138909"/>
                    </a:lnTo>
                    <a:lnTo>
                      <a:pt x="265218" y="83483"/>
                    </a:lnTo>
                    <a:lnTo>
                      <a:pt x="265536" y="43409"/>
                    </a:lnTo>
                    <a:lnTo>
                      <a:pt x="269630" y="3105"/>
                    </a:lnTo>
                    <a:lnTo>
                      <a:pt x="274430" y="0"/>
                    </a:lnTo>
                    <a:lnTo>
                      <a:pt x="281206" y="0"/>
                    </a:lnTo>
                    <a:lnTo>
                      <a:pt x="289111" y="0"/>
                    </a:lnTo>
                    <a:lnTo>
                      <a:pt x="298463" y="41609"/>
                    </a:lnTo>
                    <a:lnTo>
                      <a:pt x="298993" y="59290"/>
                    </a:lnTo>
                    <a:lnTo>
                      <a:pt x="298993" y="140603"/>
                    </a:lnTo>
                    <a:lnTo>
                      <a:pt x="298993" y="265112"/>
                    </a:lnTo>
                    <a:lnTo>
                      <a:pt x="551401" y="265112"/>
                    </a:lnTo>
                    <a:lnTo>
                      <a:pt x="559871" y="269630"/>
                    </a:lnTo>
                    <a:lnTo>
                      <a:pt x="564106" y="275277"/>
                    </a:lnTo>
                    <a:lnTo>
                      <a:pt x="564106" y="282053"/>
                    </a:lnTo>
                    <a:lnTo>
                      <a:pt x="564106" y="289394"/>
                    </a:lnTo>
                    <a:lnTo>
                      <a:pt x="559871" y="295040"/>
                    </a:lnTo>
                    <a:lnTo>
                      <a:pt x="551401" y="298993"/>
                    </a:lnTo>
                    <a:lnTo>
                      <a:pt x="298993" y="298993"/>
                    </a:lnTo>
                    <a:lnTo>
                      <a:pt x="298993" y="530225"/>
                    </a:lnTo>
                    <a:lnTo>
                      <a:pt x="551401" y="530225"/>
                    </a:lnTo>
                    <a:lnTo>
                      <a:pt x="559871" y="534743"/>
                    </a:lnTo>
                    <a:lnTo>
                      <a:pt x="564106" y="540389"/>
                    </a:lnTo>
                    <a:lnTo>
                      <a:pt x="564106" y="547166"/>
                    </a:lnTo>
                    <a:lnTo>
                      <a:pt x="564106" y="553942"/>
                    </a:lnTo>
                    <a:lnTo>
                      <a:pt x="559871" y="559588"/>
                    </a:lnTo>
                    <a:lnTo>
                      <a:pt x="551401" y="564106"/>
                    </a:lnTo>
                    <a:lnTo>
                      <a:pt x="11858" y="564106"/>
                    </a:lnTo>
                    <a:lnTo>
                      <a:pt x="3952" y="560153"/>
                    </a:lnTo>
                    <a:lnTo>
                      <a:pt x="0" y="554506"/>
                    </a:lnTo>
                    <a:lnTo>
                      <a:pt x="0" y="547166"/>
                    </a:lnTo>
                    <a:lnTo>
                      <a:pt x="0" y="539825"/>
                    </a:lnTo>
                    <a:lnTo>
                      <a:pt x="3952" y="534178"/>
                    </a:lnTo>
                    <a:lnTo>
                      <a:pt x="11858" y="530225"/>
                    </a:lnTo>
                    <a:lnTo>
                      <a:pt x="265112" y="530225"/>
                    </a:lnTo>
                    <a:lnTo>
                      <a:pt x="265112" y="298993"/>
                    </a:lnTo>
                    <a:lnTo>
                      <a:pt x="11858" y="298993"/>
                    </a:lnTo>
                    <a:lnTo>
                      <a:pt x="3952" y="295040"/>
                    </a:lnTo>
                    <a:lnTo>
                      <a:pt x="0" y="289394"/>
                    </a:lnTo>
                    <a:lnTo>
                      <a:pt x="0" y="282053"/>
                    </a:lnTo>
                    <a:lnTo>
                      <a:pt x="0" y="293064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9" name="object 5">
              <a:extLst>
                <a:ext uri="{FF2B5EF4-FFF2-40B4-BE49-F238E27FC236}">
                  <a16:creationId xmlns:a16="http://schemas.microsoft.com/office/drawing/2014/main" id="{50E7E6A5-BA29-8C48-D4FA-E37B4C65F81B}"/>
                </a:ext>
              </a:extLst>
            </p:cNvPr>
            <p:cNvGrpSpPr/>
            <p:nvPr/>
          </p:nvGrpSpPr>
          <p:grpSpPr>
            <a:xfrm>
              <a:off x="2476707" y="2561346"/>
              <a:ext cx="339090" cy="565150"/>
              <a:chOff x="2476707" y="2561346"/>
              <a:chExt cx="339090" cy="565150"/>
            </a:xfrm>
          </p:grpSpPr>
          <p:sp>
            <p:nvSpPr>
              <p:cNvPr id="71" name="object 6">
                <a:extLst>
                  <a:ext uri="{FF2B5EF4-FFF2-40B4-BE49-F238E27FC236}">
                    <a16:creationId xmlns:a16="http://schemas.microsoft.com/office/drawing/2014/main" id="{4B3FB667-DB1E-6312-55B2-1FA0344E4C5A}"/>
                  </a:ext>
                </a:extLst>
              </p:cNvPr>
              <p:cNvSpPr/>
              <p:nvPr/>
            </p:nvSpPr>
            <p:spPr>
              <a:xfrm>
                <a:off x="2477135" y="2561767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5" h="564514">
                    <a:moveTo>
                      <a:pt x="156692" y="0"/>
                    </a:moveTo>
                    <a:lnTo>
                      <a:pt x="95288" y="11010"/>
                    </a:lnTo>
                    <a:lnTo>
                      <a:pt x="44894" y="44043"/>
                    </a:lnTo>
                    <a:lnTo>
                      <a:pt x="11222" y="92114"/>
                    </a:lnTo>
                    <a:lnTo>
                      <a:pt x="0" y="148234"/>
                    </a:lnTo>
                    <a:lnTo>
                      <a:pt x="847" y="158821"/>
                    </a:lnTo>
                    <a:lnTo>
                      <a:pt x="20913" y="192165"/>
                    </a:lnTo>
                    <a:lnTo>
                      <a:pt x="49974" y="200748"/>
                    </a:lnTo>
                    <a:lnTo>
                      <a:pt x="61566" y="199474"/>
                    </a:lnTo>
                    <a:lnTo>
                      <a:pt x="94019" y="177871"/>
                    </a:lnTo>
                    <a:lnTo>
                      <a:pt x="100633" y="137323"/>
                    </a:lnTo>
                    <a:lnTo>
                      <a:pt x="77553" y="105773"/>
                    </a:lnTo>
                    <a:lnTo>
                      <a:pt x="51384" y="99098"/>
                    </a:lnTo>
                    <a:lnTo>
                      <a:pt x="49974" y="98818"/>
                    </a:lnTo>
                    <a:lnTo>
                      <a:pt x="49974" y="96558"/>
                    </a:lnTo>
                    <a:lnTo>
                      <a:pt x="52793" y="91198"/>
                    </a:lnTo>
                    <a:lnTo>
                      <a:pt x="78297" y="61362"/>
                    </a:lnTo>
                    <a:lnTo>
                      <a:pt x="123661" y="40714"/>
                    </a:lnTo>
                    <a:lnTo>
                      <a:pt x="137210" y="39814"/>
                    </a:lnTo>
                    <a:lnTo>
                      <a:pt x="162361" y="42248"/>
                    </a:lnTo>
                    <a:lnTo>
                      <a:pt x="203444" y="61727"/>
                    </a:lnTo>
                    <a:lnTo>
                      <a:pt x="231974" y="99156"/>
                    </a:lnTo>
                    <a:lnTo>
                      <a:pt x="246370" y="145314"/>
                    </a:lnTo>
                    <a:lnTo>
                      <a:pt x="248170" y="171094"/>
                    </a:lnTo>
                    <a:lnTo>
                      <a:pt x="248013" y="178878"/>
                    </a:lnTo>
                    <a:lnTo>
                      <a:pt x="239699" y="224459"/>
                    </a:lnTo>
                    <a:lnTo>
                      <a:pt x="225038" y="258181"/>
                    </a:lnTo>
                    <a:lnTo>
                      <a:pt x="212969" y="281947"/>
                    </a:lnTo>
                    <a:lnTo>
                      <a:pt x="174695" y="333931"/>
                    </a:lnTo>
                    <a:lnTo>
                      <a:pt x="134834" y="380469"/>
                    </a:lnTo>
                    <a:lnTo>
                      <a:pt x="83856" y="435997"/>
                    </a:lnTo>
                    <a:lnTo>
                      <a:pt x="30492" y="495503"/>
                    </a:lnTo>
                    <a:lnTo>
                      <a:pt x="8575" y="520749"/>
                    </a:lnTo>
                    <a:lnTo>
                      <a:pt x="1689" y="529666"/>
                    </a:lnTo>
                    <a:lnTo>
                      <a:pt x="0" y="533895"/>
                    </a:lnTo>
                    <a:lnTo>
                      <a:pt x="0" y="564108"/>
                    </a:lnTo>
                    <a:lnTo>
                      <a:pt x="314236" y="564108"/>
                    </a:lnTo>
                    <a:lnTo>
                      <a:pt x="314236" y="561568"/>
                    </a:lnTo>
                    <a:lnTo>
                      <a:pt x="315986" y="555427"/>
                    </a:lnTo>
                    <a:lnTo>
                      <a:pt x="318687" y="540392"/>
                    </a:lnTo>
                    <a:lnTo>
                      <a:pt x="322340" y="516464"/>
                    </a:lnTo>
                    <a:lnTo>
                      <a:pt x="334778" y="427110"/>
                    </a:lnTo>
                    <a:lnTo>
                      <a:pt x="337959" y="406565"/>
                    </a:lnTo>
                    <a:lnTo>
                      <a:pt x="337959" y="404025"/>
                    </a:lnTo>
                    <a:lnTo>
                      <a:pt x="304076" y="404025"/>
                    </a:lnTo>
                    <a:lnTo>
                      <a:pt x="304076" y="406565"/>
                    </a:lnTo>
                    <a:lnTo>
                      <a:pt x="297405" y="438909"/>
                    </a:lnTo>
                    <a:lnTo>
                      <a:pt x="287241" y="476604"/>
                    </a:lnTo>
                    <a:lnTo>
                      <a:pt x="244151" y="485124"/>
                    </a:lnTo>
                    <a:lnTo>
                      <a:pt x="201008" y="485917"/>
                    </a:lnTo>
                    <a:lnTo>
                      <a:pt x="142303" y="486181"/>
                    </a:lnTo>
                    <a:lnTo>
                      <a:pt x="77927" y="485343"/>
                    </a:lnTo>
                    <a:lnTo>
                      <a:pt x="153520" y="413663"/>
                    </a:lnTo>
                    <a:lnTo>
                      <a:pt x="176179" y="392591"/>
                    </a:lnTo>
                    <a:lnTo>
                      <a:pt x="195872" y="374697"/>
                    </a:lnTo>
                    <a:lnTo>
                      <a:pt x="233350" y="341769"/>
                    </a:lnTo>
                    <a:lnTo>
                      <a:pt x="251563" y="325253"/>
                    </a:lnTo>
                    <a:lnTo>
                      <a:pt x="280365" y="297306"/>
                    </a:lnTo>
                    <a:lnTo>
                      <a:pt x="312126" y="255698"/>
                    </a:lnTo>
                    <a:lnTo>
                      <a:pt x="333722" y="205827"/>
                    </a:lnTo>
                    <a:lnTo>
                      <a:pt x="337959" y="170256"/>
                    </a:lnTo>
                    <a:lnTo>
                      <a:pt x="334356" y="134311"/>
                    </a:lnTo>
                    <a:lnTo>
                      <a:pt x="308100" y="72899"/>
                    </a:lnTo>
                    <a:lnTo>
                      <a:pt x="258023" y="26681"/>
                    </a:lnTo>
                    <a:lnTo>
                      <a:pt x="193644" y="2964"/>
                    </a:lnTo>
                    <a:lnTo>
                      <a:pt x="15669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2" name="object 7">
                <a:extLst>
                  <a:ext uri="{FF2B5EF4-FFF2-40B4-BE49-F238E27FC236}">
                    <a16:creationId xmlns:a16="http://schemas.microsoft.com/office/drawing/2014/main" id="{AB4D8B6D-38F4-6CDF-1082-AFB2FE3483DD}"/>
                  </a:ext>
                </a:extLst>
              </p:cNvPr>
              <p:cNvSpPr/>
              <p:nvPr/>
            </p:nvSpPr>
            <p:spPr>
              <a:xfrm>
                <a:off x="2477130" y="2561770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5" h="564514">
                    <a:moveTo>
                      <a:pt x="49973" y="200740"/>
                    </a:moveTo>
                    <a:lnTo>
                      <a:pt x="13552" y="185494"/>
                    </a:lnTo>
                    <a:lnTo>
                      <a:pt x="0" y="148226"/>
                    </a:lnTo>
                    <a:lnTo>
                      <a:pt x="2805" y="119163"/>
                    </a:lnTo>
                    <a:lnTo>
                      <a:pt x="25251" y="67072"/>
                    </a:lnTo>
                    <a:lnTo>
                      <a:pt x="68713" y="24774"/>
                    </a:lnTo>
                    <a:lnTo>
                      <a:pt x="124615" y="2752"/>
                    </a:lnTo>
                    <a:lnTo>
                      <a:pt x="156696" y="0"/>
                    </a:lnTo>
                    <a:lnTo>
                      <a:pt x="193646" y="2964"/>
                    </a:lnTo>
                    <a:lnTo>
                      <a:pt x="258019" y="26680"/>
                    </a:lnTo>
                    <a:lnTo>
                      <a:pt x="308098" y="72895"/>
                    </a:lnTo>
                    <a:lnTo>
                      <a:pt x="334355" y="134303"/>
                    </a:lnTo>
                    <a:lnTo>
                      <a:pt x="337955" y="170248"/>
                    </a:lnTo>
                    <a:lnTo>
                      <a:pt x="336896" y="188247"/>
                    </a:lnTo>
                    <a:lnTo>
                      <a:pt x="321015" y="239702"/>
                    </a:lnTo>
                    <a:lnTo>
                      <a:pt x="291793" y="284488"/>
                    </a:lnTo>
                    <a:lnTo>
                      <a:pt x="251560" y="325250"/>
                    </a:lnTo>
                    <a:lnTo>
                      <a:pt x="212598" y="359977"/>
                    </a:lnTo>
                    <a:lnTo>
                      <a:pt x="195870" y="374694"/>
                    </a:lnTo>
                    <a:lnTo>
                      <a:pt x="176177" y="392587"/>
                    </a:lnTo>
                    <a:lnTo>
                      <a:pt x="153519" y="413656"/>
                    </a:lnTo>
                    <a:lnTo>
                      <a:pt x="127897" y="437902"/>
                    </a:lnTo>
                    <a:lnTo>
                      <a:pt x="77924" y="485334"/>
                    </a:lnTo>
                    <a:lnTo>
                      <a:pt x="142297" y="486181"/>
                    </a:lnTo>
                    <a:lnTo>
                      <a:pt x="201005" y="485916"/>
                    </a:lnTo>
                    <a:lnTo>
                      <a:pt x="244149" y="485122"/>
                    </a:lnTo>
                    <a:lnTo>
                      <a:pt x="283747" y="481946"/>
                    </a:lnTo>
                    <a:lnTo>
                      <a:pt x="297405" y="438908"/>
                    </a:lnTo>
                    <a:lnTo>
                      <a:pt x="304075" y="406562"/>
                    </a:lnTo>
                    <a:lnTo>
                      <a:pt x="304075" y="404021"/>
                    </a:lnTo>
                    <a:lnTo>
                      <a:pt x="337955" y="404021"/>
                    </a:lnTo>
                    <a:lnTo>
                      <a:pt x="337955" y="406562"/>
                    </a:lnTo>
                    <a:lnTo>
                      <a:pt x="336949" y="412333"/>
                    </a:lnTo>
                    <a:lnTo>
                      <a:pt x="334779" y="427102"/>
                    </a:lnTo>
                    <a:lnTo>
                      <a:pt x="331444" y="450871"/>
                    </a:lnTo>
                    <a:lnTo>
                      <a:pt x="326944" y="483640"/>
                    </a:lnTo>
                    <a:lnTo>
                      <a:pt x="322338" y="516462"/>
                    </a:lnTo>
                    <a:lnTo>
                      <a:pt x="318686" y="540389"/>
                    </a:lnTo>
                    <a:lnTo>
                      <a:pt x="315986" y="555424"/>
                    </a:lnTo>
                    <a:lnTo>
                      <a:pt x="314239" y="561565"/>
                    </a:lnTo>
                    <a:lnTo>
                      <a:pt x="314239" y="564106"/>
                    </a:lnTo>
                    <a:lnTo>
                      <a:pt x="0" y="564106"/>
                    </a:lnTo>
                    <a:lnTo>
                      <a:pt x="0" y="548013"/>
                    </a:lnTo>
                    <a:lnTo>
                      <a:pt x="0" y="537848"/>
                    </a:lnTo>
                    <a:lnTo>
                      <a:pt x="0" y="533896"/>
                    </a:lnTo>
                    <a:lnTo>
                      <a:pt x="1694" y="529661"/>
                    </a:lnTo>
                    <a:lnTo>
                      <a:pt x="30492" y="495498"/>
                    </a:lnTo>
                    <a:lnTo>
                      <a:pt x="42350" y="482370"/>
                    </a:lnTo>
                    <a:lnTo>
                      <a:pt x="53361" y="470088"/>
                    </a:lnTo>
                    <a:lnTo>
                      <a:pt x="63525" y="458653"/>
                    </a:lnTo>
                    <a:lnTo>
                      <a:pt x="72842" y="448066"/>
                    </a:lnTo>
                    <a:lnTo>
                      <a:pt x="77501" y="442931"/>
                    </a:lnTo>
                    <a:lnTo>
                      <a:pt x="83853" y="435996"/>
                    </a:lnTo>
                    <a:lnTo>
                      <a:pt x="91900" y="427261"/>
                    </a:lnTo>
                    <a:lnTo>
                      <a:pt x="101640" y="416727"/>
                    </a:lnTo>
                    <a:lnTo>
                      <a:pt x="111381" y="406192"/>
                    </a:lnTo>
                    <a:lnTo>
                      <a:pt x="140391" y="374164"/>
                    </a:lnTo>
                    <a:lnTo>
                      <a:pt x="169401" y="340496"/>
                    </a:lnTo>
                    <a:lnTo>
                      <a:pt x="182476" y="323556"/>
                    </a:lnTo>
                    <a:lnTo>
                      <a:pt x="186976" y="317627"/>
                    </a:lnTo>
                    <a:lnTo>
                      <a:pt x="192217" y="310851"/>
                    </a:lnTo>
                    <a:lnTo>
                      <a:pt x="198199" y="303228"/>
                    </a:lnTo>
                    <a:lnTo>
                      <a:pt x="204075" y="295499"/>
                    </a:lnTo>
                    <a:lnTo>
                      <a:pt x="208998" y="288405"/>
                    </a:lnTo>
                    <a:lnTo>
                      <a:pt x="212969" y="281947"/>
                    </a:lnTo>
                    <a:lnTo>
                      <a:pt x="215986" y="276124"/>
                    </a:lnTo>
                    <a:lnTo>
                      <a:pt x="218686" y="270459"/>
                    </a:lnTo>
                    <a:lnTo>
                      <a:pt x="221703" y="264477"/>
                    </a:lnTo>
                    <a:lnTo>
                      <a:pt x="225038" y="258178"/>
                    </a:lnTo>
                    <a:lnTo>
                      <a:pt x="228691" y="251560"/>
                    </a:lnTo>
                    <a:lnTo>
                      <a:pt x="232238" y="244784"/>
                    </a:lnTo>
                    <a:lnTo>
                      <a:pt x="244308" y="205081"/>
                    </a:lnTo>
                    <a:lnTo>
                      <a:pt x="248172" y="171095"/>
                    </a:lnTo>
                    <a:lnTo>
                      <a:pt x="246372" y="145314"/>
                    </a:lnTo>
                    <a:lnTo>
                      <a:pt x="231973" y="99152"/>
                    </a:lnTo>
                    <a:lnTo>
                      <a:pt x="203440" y="61725"/>
                    </a:lnTo>
                    <a:lnTo>
                      <a:pt x="162360" y="42244"/>
                    </a:lnTo>
                    <a:lnTo>
                      <a:pt x="137215" y="39809"/>
                    </a:lnTo>
                    <a:lnTo>
                      <a:pt x="123662" y="40709"/>
                    </a:lnTo>
                    <a:lnTo>
                      <a:pt x="78295" y="61354"/>
                    </a:lnTo>
                    <a:lnTo>
                      <a:pt x="52796" y="91194"/>
                    </a:lnTo>
                    <a:lnTo>
                      <a:pt x="49973" y="96558"/>
                    </a:lnTo>
                    <a:lnTo>
                      <a:pt x="49973" y="98252"/>
                    </a:lnTo>
                    <a:lnTo>
                      <a:pt x="49973" y="98817"/>
                    </a:lnTo>
                    <a:lnTo>
                      <a:pt x="51385" y="99099"/>
                    </a:lnTo>
                    <a:lnTo>
                      <a:pt x="54208" y="99099"/>
                    </a:lnTo>
                    <a:lnTo>
                      <a:pt x="61884" y="99840"/>
                    </a:lnTo>
                    <a:lnTo>
                      <a:pt x="97617" y="126627"/>
                    </a:lnTo>
                    <a:lnTo>
                      <a:pt x="101640" y="149920"/>
                    </a:lnTo>
                    <a:lnTo>
                      <a:pt x="100793" y="160084"/>
                    </a:lnTo>
                    <a:lnTo>
                      <a:pt x="71783" y="196505"/>
                    </a:lnTo>
                    <a:lnTo>
                      <a:pt x="61566" y="199469"/>
                    </a:lnTo>
                    <a:lnTo>
                      <a:pt x="49973" y="20074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40" name="object 8">
              <a:extLst>
                <a:ext uri="{FF2B5EF4-FFF2-40B4-BE49-F238E27FC236}">
                  <a16:creationId xmlns:a16="http://schemas.microsoft.com/office/drawing/2014/main" id="{324112A5-CD27-AB1A-CB78-5AB419825D1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9699" y="2439802"/>
              <a:ext cx="1325564" cy="848279"/>
            </a:xfrm>
            <a:prstGeom prst="rect">
              <a:avLst/>
            </a:prstGeom>
          </p:spPr>
        </p:pic>
        <p:grpSp>
          <p:nvGrpSpPr>
            <p:cNvPr id="41" name="object 9">
              <a:extLst>
                <a:ext uri="{FF2B5EF4-FFF2-40B4-BE49-F238E27FC236}">
                  <a16:creationId xmlns:a16="http://schemas.microsoft.com/office/drawing/2014/main" id="{27642A0E-6831-C94A-737A-13ED1C2D2D47}"/>
                </a:ext>
              </a:extLst>
            </p:cNvPr>
            <p:cNvGrpSpPr/>
            <p:nvPr/>
          </p:nvGrpSpPr>
          <p:grpSpPr>
            <a:xfrm>
              <a:off x="1891514" y="3905040"/>
              <a:ext cx="565150" cy="565150"/>
              <a:chOff x="1891514" y="3905040"/>
              <a:chExt cx="565150" cy="565150"/>
            </a:xfrm>
          </p:grpSpPr>
          <p:sp>
            <p:nvSpPr>
              <p:cNvPr id="69" name="object 10">
                <a:extLst>
                  <a:ext uri="{FF2B5EF4-FFF2-40B4-BE49-F238E27FC236}">
                    <a16:creationId xmlns:a16="http://schemas.microsoft.com/office/drawing/2014/main" id="{81FFB391-20C2-13E7-D145-2C894812006D}"/>
                  </a:ext>
                </a:extLst>
              </p:cNvPr>
              <p:cNvSpPr/>
              <p:nvPr/>
            </p:nvSpPr>
            <p:spPr>
              <a:xfrm>
                <a:off x="1891931" y="3905465"/>
                <a:ext cx="56451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4514">
                    <a:moveTo>
                      <a:pt x="551510" y="530326"/>
                    </a:moveTo>
                    <a:lnTo>
                      <a:pt x="11861" y="530326"/>
                    </a:lnTo>
                    <a:lnTo>
                      <a:pt x="3962" y="534276"/>
                    </a:lnTo>
                    <a:lnTo>
                      <a:pt x="0" y="539927"/>
                    </a:lnTo>
                    <a:lnTo>
                      <a:pt x="0" y="554609"/>
                    </a:lnTo>
                    <a:lnTo>
                      <a:pt x="3962" y="560260"/>
                    </a:lnTo>
                    <a:lnTo>
                      <a:pt x="11861" y="564210"/>
                    </a:lnTo>
                    <a:lnTo>
                      <a:pt x="551510" y="564210"/>
                    </a:lnTo>
                    <a:lnTo>
                      <a:pt x="559981" y="559701"/>
                    </a:lnTo>
                    <a:lnTo>
                      <a:pt x="564222" y="554050"/>
                    </a:lnTo>
                    <a:lnTo>
                      <a:pt x="564222" y="540499"/>
                    </a:lnTo>
                    <a:lnTo>
                      <a:pt x="559981" y="534847"/>
                    </a:lnTo>
                    <a:lnTo>
                      <a:pt x="551510" y="530326"/>
                    </a:lnTo>
                    <a:close/>
                  </a:path>
                  <a:path w="564514" h="564514">
                    <a:moveTo>
                      <a:pt x="299059" y="299046"/>
                    </a:moveTo>
                    <a:lnTo>
                      <a:pt x="265175" y="299046"/>
                    </a:lnTo>
                    <a:lnTo>
                      <a:pt x="265175" y="530326"/>
                    </a:lnTo>
                    <a:lnTo>
                      <a:pt x="299059" y="530326"/>
                    </a:lnTo>
                    <a:lnTo>
                      <a:pt x="299059" y="299046"/>
                    </a:lnTo>
                    <a:close/>
                  </a:path>
                  <a:path w="564514" h="564514">
                    <a:moveTo>
                      <a:pt x="551510" y="265163"/>
                    </a:moveTo>
                    <a:lnTo>
                      <a:pt x="11861" y="265163"/>
                    </a:lnTo>
                    <a:lnTo>
                      <a:pt x="3962" y="269113"/>
                    </a:lnTo>
                    <a:lnTo>
                      <a:pt x="0" y="274764"/>
                    </a:lnTo>
                    <a:lnTo>
                      <a:pt x="0" y="289445"/>
                    </a:lnTo>
                    <a:lnTo>
                      <a:pt x="3962" y="295097"/>
                    </a:lnTo>
                    <a:lnTo>
                      <a:pt x="11861" y="299046"/>
                    </a:lnTo>
                    <a:lnTo>
                      <a:pt x="551510" y="299046"/>
                    </a:lnTo>
                    <a:lnTo>
                      <a:pt x="559981" y="295097"/>
                    </a:lnTo>
                    <a:lnTo>
                      <a:pt x="564222" y="289445"/>
                    </a:lnTo>
                    <a:lnTo>
                      <a:pt x="564222" y="275336"/>
                    </a:lnTo>
                    <a:lnTo>
                      <a:pt x="559981" y="269684"/>
                    </a:lnTo>
                    <a:lnTo>
                      <a:pt x="551510" y="265163"/>
                    </a:lnTo>
                    <a:close/>
                  </a:path>
                  <a:path w="564514" h="564514">
                    <a:moveTo>
                      <a:pt x="289166" y="0"/>
                    </a:moveTo>
                    <a:lnTo>
                      <a:pt x="274485" y="0"/>
                    </a:lnTo>
                    <a:lnTo>
                      <a:pt x="269684" y="3111"/>
                    </a:lnTo>
                    <a:lnTo>
                      <a:pt x="265635" y="41621"/>
                    </a:lnTo>
                    <a:lnTo>
                      <a:pt x="265280" y="83502"/>
                    </a:lnTo>
                    <a:lnTo>
                      <a:pt x="265175" y="265163"/>
                    </a:lnTo>
                    <a:lnTo>
                      <a:pt x="299059" y="265163"/>
                    </a:lnTo>
                    <a:lnTo>
                      <a:pt x="299059" y="59309"/>
                    </a:lnTo>
                    <a:lnTo>
                      <a:pt x="298580" y="43421"/>
                    </a:lnTo>
                    <a:lnTo>
                      <a:pt x="298526" y="41621"/>
                    </a:lnTo>
                    <a:lnTo>
                      <a:pt x="297783" y="27535"/>
                    </a:lnTo>
                    <a:lnTo>
                      <a:pt x="296830" y="17051"/>
                    </a:lnTo>
                    <a:lnTo>
                      <a:pt x="295668" y="10172"/>
                    </a:lnTo>
                    <a:lnTo>
                      <a:pt x="293966" y="3390"/>
                    </a:lnTo>
                    <a:lnTo>
                      <a:pt x="28916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0" name="object 11">
                <a:extLst>
                  <a:ext uri="{FF2B5EF4-FFF2-40B4-BE49-F238E27FC236}">
                    <a16:creationId xmlns:a16="http://schemas.microsoft.com/office/drawing/2014/main" id="{C6573877-D9FC-D5C8-684B-902DD10A344C}"/>
                  </a:ext>
                </a:extLst>
              </p:cNvPr>
              <p:cNvSpPr/>
              <p:nvPr/>
            </p:nvSpPr>
            <p:spPr>
              <a:xfrm>
                <a:off x="1891938" y="3905464"/>
                <a:ext cx="56451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4514">
                    <a:moveTo>
                      <a:pt x="0" y="293119"/>
                    </a:moveTo>
                    <a:lnTo>
                      <a:pt x="0" y="289448"/>
                    </a:lnTo>
                    <a:lnTo>
                      <a:pt x="0" y="282105"/>
                    </a:lnTo>
                    <a:lnTo>
                      <a:pt x="0" y="274763"/>
                    </a:lnTo>
                    <a:lnTo>
                      <a:pt x="3953" y="269116"/>
                    </a:lnTo>
                    <a:lnTo>
                      <a:pt x="11860" y="265162"/>
                    </a:lnTo>
                    <a:lnTo>
                      <a:pt x="265162" y="265162"/>
                    </a:lnTo>
                    <a:lnTo>
                      <a:pt x="265162" y="138935"/>
                    </a:lnTo>
                    <a:lnTo>
                      <a:pt x="265268" y="83498"/>
                    </a:lnTo>
                    <a:lnTo>
                      <a:pt x="265586" y="43417"/>
                    </a:lnTo>
                    <a:lnTo>
                      <a:pt x="269680" y="3106"/>
                    </a:lnTo>
                    <a:lnTo>
                      <a:pt x="274481" y="0"/>
                    </a:lnTo>
                    <a:lnTo>
                      <a:pt x="281258" y="0"/>
                    </a:lnTo>
                    <a:lnTo>
                      <a:pt x="289165" y="0"/>
                    </a:lnTo>
                    <a:lnTo>
                      <a:pt x="298519" y="41616"/>
                    </a:lnTo>
                    <a:lnTo>
                      <a:pt x="299049" y="59301"/>
                    </a:lnTo>
                    <a:lnTo>
                      <a:pt x="299049" y="140629"/>
                    </a:lnTo>
                    <a:lnTo>
                      <a:pt x="299049" y="265162"/>
                    </a:lnTo>
                    <a:lnTo>
                      <a:pt x="551504" y="265162"/>
                    </a:lnTo>
                    <a:lnTo>
                      <a:pt x="559975" y="269680"/>
                    </a:lnTo>
                    <a:lnTo>
                      <a:pt x="564211" y="275328"/>
                    </a:lnTo>
                    <a:lnTo>
                      <a:pt x="564211" y="282105"/>
                    </a:lnTo>
                    <a:lnTo>
                      <a:pt x="564211" y="289448"/>
                    </a:lnTo>
                    <a:lnTo>
                      <a:pt x="559975" y="295095"/>
                    </a:lnTo>
                    <a:lnTo>
                      <a:pt x="551504" y="299049"/>
                    </a:lnTo>
                    <a:lnTo>
                      <a:pt x="299049" y="299049"/>
                    </a:lnTo>
                    <a:lnTo>
                      <a:pt x="299049" y="530325"/>
                    </a:lnTo>
                    <a:lnTo>
                      <a:pt x="551504" y="530325"/>
                    </a:lnTo>
                    <a:lnTo>
                      <a:pt x="559975" y="534843"/>
                    </a:lnTo>
                    <a:lnTo>
                      <a:pt x="564211" y="540491"/>
                    </a:lnTo>
                    <a:lnTo>
                      <a:pt x="564211" y="547268"/>
                    </a:lnTo>
                    <a:lnTo>
                      <a:pt x="564211" y="554045"/>
                    </a:lnTo>
                    <a:lnTo>
                      <a:pt x="559975" y="559693"/>
                    </a:lnTo>
                    <a:lnTo>
                      <a:pt x="551504" y="564211"/>
                    </a:lnTo>
                    <a:lnTo>
                      <a:pt x="11860" y="564211"/>
                    </a:lnTo>
                    <a:lnTo>
                      <a:pt x="3953" y="560258"/>
                    </a:lnTo>
                    <a:lnTo>
                      <a:pt x="0" y="554610"/>
                    </a:lnTo>
                    <a:lnTo>
                      <a:pt x="0" y="547268"/>
                    </a:lnTo>
                    <a:lnTo>
                      <a:pt x="0" y="539926"/>
                    </a:lnTo>
                    <a:lnTo>
                      <a:pt x="3953" y="534278"/>
                    </a:lnTo>
                    <a:lnTo>
                      <a:pt x="11860" y="530325"/>
                    </a:lnTo>
                    <a:lnTo>
                      <a:pt x="265162" y="530325"/>
                    </a:lnTo>
                    <a:lnTo>
                      <a:pt x="265162" y="299049"/>
                    </a:lnTo>
                    <a:lnTo>
                      <a:pt x="11860" y="299049"/>
                    </a:lnTo>
                    <a:lnTo>
                      <a:pt x="3953" y="295095"/>
                    </a:lnTo>
                    <a:lnTo>
                      <a:pt x="0" y="289448"/>
                    </a:lnTo>
                    <a:lnTo>
                      <a:pt x="0" y="282105"/>
                    </a:lnTo>
                    <a:lnTo>
                      <a:pt x="0" y="293119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2" name="object 12">
              <a:extLst>
                <a:ext uri="{FF2B5EF4-FFF2-40B4-BE49-F238E27FC236}">
                  <a16:creationId xmlns:a16="http://schemas.microsoft.com/office/drawing/2014/main" id="{AF8139B9-CC36-376D-9833-F9A3B488A7D1}"/>
                </a:ext>
              </a:extLst>
            </p:cNvPr>
            <p:cNvGrpSpPr/>
            <p:nvPr/>
          </p:nvGrpSpPr>
          <p:grpSpPr>
            <a:xfrm>
              <a:off x="2573480" y="3905040"/>
              <a:ext cx="292735" cy="565150"/>
              <a:chOff x="2573480" y="3905040"/>
              <a:chExt cx="292735" cy="565150"/>
            </a:xfrm>
          </p:grpSpPr>
          <p:sp>
            <p:nvSpPr>
              <p:cNvPr id="67" name="object 13">
                <a:extLst>
                  <a:ext uri="{FF2B5EF4-FFF2-40B4-BE49-F238E27FC236}">
                    <a16:creationId xmlns:a16="http://schemas.microsoft.com/office/drawing/2014/main" id="{A1C3C13C-5A29-E444-7BCF-C1221CD51F0E}"/>
                  </a:ext>
                </a:extLst>
              </p:cNvPr>
              <p:cNvSpPr/>
              <p:nvPr/>
            </p:nvSpPr>
            <p:spPr>
              <a:xfrm>
                <a:off x="2573908" y="3905465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4">
                    <a:moveTo>
                      <a:pt x="176212" y="0"/>
                    </a:moveTo>
                    <a:lnTo>
                      <a:pt x="165481" y="0"/>
                    </a:lnTo>
                    <a:lnTo>
                      <a:pt x="162090" y="850"/>
                    </a:lnTo>
                    <a:lnTo>
                      <a:pt x="160959" y="2539"/>
                    </a:lnTo>
                    <a:lnTo>
                      <a:pt x="155663" y="7205"/>
                    </a:lnTo>
                    <a:lnTo>
                      <a:pt x="118600" y="30926"/>
                    </a:lnTo>
                    <a:lnTo>
                      <a:pt x="72485" y="46438"/>
                    </a:lnTo>
                    <a:lnTo>
                      <a:pt x="16090" y="54216"/>
                    </a:lnTo>
                    <a:lnTo>
                      <a:pt x="0" y="54216"/>
                    </a:lnTo>
                    <a:lnTo>
                      <a:pt x="0" y="93192"/>
                    </a:lnTo>
                    <a:lnTo>
                      <a:pt x="16090" y="93192"/>
                    </a:lnTo>
                    <a:lnTo>
                      <a:pt x="29328" y="92185"/>
                    </a:lnTo>
                    <a:lnTo>
                      <a:pt x="75604" y="85145"/>
                    </a:lnTo>
                    <a:lnTo>
                      <a:pt x="110121" y="74549"/>
                    </a:lnTo>
                    <a:lnTo>
                      <a:pt x="110121" y="512533"/>
                    </a:lnTo>
                    <a:lnTo>
                      <a:pt x="109562" y="511975"/>
                    </a:lnTo>
                    <a:lnTo>
                      <a:pt x="107873" y="513105"/>
                    </a:lnTo>
                    <a:lnTo>
                      <a:pt x="102222" y="518744"/>
                    </a:lnTo>
                    <a:lnTo>
                      <a:pt x="100520" y="520166"/>
                    </a:lnTo>
                    <a:lnTo>
                      <a:pt x="99402" y="520166"/>
                    </a:lnTo>
                    <a:lnTo>
                      <a:pt x="89230" y="522986"/>
                    </a:lnTo>
                    <a:lnTo>
                      <a:pt x="84709" y="523836"/>
                    </a:lnTo>
                    <a:lnTo>
                      <a:pt x="74549" y="524967"/>
                    </a:lnTo>
                    <a:lnTo>
                      <a:pt x="67487" y="525246"/>
                    </a:lnTo>
                    <a:lnTo>
                      <a:pt x="4229" y="525246"/>
                    </a:lnTo>
                    <a:lnTo>
                      <a:pt x="4229" y="564210"/>
                    </a:lnTo>
                    <a:lnTo>
                      <a:pt x="14401" y="564210"/>
                    </a:lnTo>
                    <a:lnTo>
                      <a:pt x="29387" y="563100"/>
                    </a:lnTo>
                    <a:lnTo>
                      <a:pt x="56549" y="562306"/>
                    </a:lnTo>
                    <a:lnTo>
                      <a:pt x="95890" y="561829"/>
                    </a:lnTo>
                    <a:lnTo>
                      <a:pt x="147408" y="561670"/>
                    </a:lnTo>
                    <a:lnTo>
                      <a:pt x="199662" y="561829"/>
                    </a:lnTo>
                    <a:lnTo>
                      <a:pt x="239531" y="562306"/>
                    </a:lnTo>
                    <a:lnTo>
                      <a:pt x="267013" y="563100"/>
                    </a:lnTo>
                    <a:lnTo>
                      <a:pt x="282105" y="564210"/>
                    </a:lnTo>
                    <a:lnTo>
                      <a:pt x="291426" y="564210"/>
                    </a:lnTo>
                    <a:lnTo>
                      <a:pt x="291426" y="525246"/>
                    </a:lnTo>
                    <a:lnTo>
                      <a:pt x="269392" y="525246"/>
                    </a:lnTo>
                    <a:lnTo>
                      <a:pt x="238047" y="524819"/>
                    </a:lnTo>
                    <a:lnTo>
                      <a:pt x="199364" y="521296"/>
                    </a:lnTo>
                    <a:lnTo>
                      <a:pt x="185521" y="258381"/>
                    </a:lnTo>
                    <a:lnTo>
                      <a:pt x="185521" y="5079"/>
                    </a:lnTo>
                    <a:lnTo>
                      <a:pt x="181013" y="1701"/>
                    </a:lnTo>
                    <a:lnTo>
                      <a:pt x="17621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8" name="object 14">
                <a:extLst>
                  <a:ext uri="{FF2B5EF4-FFF2-40B4-BE49-F238E27FC236}">
                    <a16:creationId xmlns:a16="http://schemas.microsoft.com/office/drawing/2014/main" id="{FE1E5D42-78A8-D718-6FC1-E93E04865743}"/>
                  </a:ext>
                </a:extLst>
              </p:cNvPr>
              <p:cNvSpPr/>
              <p:nvPr/>
            </p:nvSpPr>
            <p:spPr>
              <a:xfrm>
                <a:off x="2573903" y="3905464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4">
                    <a:moveTo>
                      <a:pt x="110131" y="74550"/>
                    </a:moveTo>
                    <a:lnTo>
                      <a:pt x="65231" y="87257"/>
                    </a:lnTo>
                    <a:lnTo>
                      <a:pt x="16096" y="93188"/>
                    </a:lnTo>
                    <a:lnTo>
                      <a:pt x="0" y="93188"/>
                    </a:lnTo>
                    <a:lnTo>
                      <a:pt x="0" y="54218"/>
                    </a:lnTo>
                    <a:lnTo>
                      <a:pt x="16096" y="54218"/>
                    </a:lnTo>
                    <a:lnTo>
                      <a:pt x="35633" y="52789"/>
                    </a:lnTo>
                    <a:lnTo>
                      <a:pt x="89799" y="41511"/>
                    </a:lnTo>
                    <a:lnTo>
                      <a:pt x="129192" y="25944"/>
                    </a:lnTo>
                    <a:lnTo>
                      <a:pt x="160961" y="2541"/>
                    </a:lnTo>
                    <a:lnTo>
                      <a:pt x="162090" y="847"/>
                    </a:lnTo>
                    <a:lnTo>
                      <a:pt x="165479" y="0"/>
                    </a:lnTo>
                    <a:lnTo>
                      <a:pt x="171127" y="0"/>
                    </a:lnTo>
                    <a:lnTo>
                      <a:pt x="176210" y="0"/>
                    </a:lnTo>
                    <a:lnTo>
                      <a:pt x="181011" y="1694"/>
                    </a:lnTo>
                    <a:lnTo>
                      <a:pt x="185529" y="5082"/>
                    </a:lnTo>
                    <a:lnTo>
                      <a:pt x="185529" y="258385"/>
                    </a:lnTo>
                    <a:lnTo>
                      <a:pt x="186376" y="512534"/>
                    </a:lnTo>
                    <a:lnTo>
                      <a:pt x="190329" y="516488"/>
                    </a:lnTo>
                    <a:lnTo>
                      <a:pt x="193718" y="519029"/>
                    </a:lnTo>
                    <a:lnTo>
                      <a:pt x="196542" y="520159"/>
                    </a:lnTo>
                    <a:lnTo>
                      <a:pt x="199365" y="521288"/>
                    </a:lnTo>
                    <a:lnTo>
                      <a:pt x="238053" y="524818"/>
                    </a:lnTo>
                    <a:lnTo>
                      <a:pt x="269398" y="525242"/>
                    </a:lnTo>
                    <a:lnTo>
                      <a:pt x="291424" y="525242"/>
                    </a:lnTo>
                    <a:lnTo>
                      <a:pt x="291424" y="564211"/>
                    </a:lnTo>
                    <a:lnTo>
                      <a:pt x="282105" y="564211"/>
                    </a:lnTo>
                    <a:lnTo>
                      <a:pt x="267015" y="563099"/>
                    </a:lnTo>
                    <a:lnTo>
                      <a:pt x="239535" y="562305"/>
                    </a:lnTo>
                    <a:lnTo>
                      <a:pt x="199666" y="561829"/>
                    </a:lnTo>
                    <a:lnTo>
                      <a:pt x="147406" y="561670"/>
                    </a:lnTo>
                    <a:lnTo>
                      <a:pt x="95888" y="561829"/>
                    </a:lnTo>
                    <a:lnTo>
                      <a:pt x="56548" y="562305"/>
                    </a:lnTo>
                    <a:lnTo>
                      <a:pt x="29385" y="563099"/>
                    </a:lnTo>
                    <a:lnTo>
                      <a:pt x="14401" y="564211"/>
                    </a:lnTo>
                    <a:lnTo>
                      <a:pt x="4235" y="564211"/>
                    </a:lnTo>
                    <a:lnTo>
                      <a:pt x="4235" y="525242"/>
                    </a:lnTo>
                    <a:lnTo>
                      <a:pt x="26262" y="525242"/>
                    </a:lnTo>
                    <a:lnTo>
                      <a:pt x="35263" y="525242"/>
                    </a:lnTo>
                    <a:lnTo>
                      <a:pt x="43628" y="525242"/>
                    </a:lnTo>
                    <a:lnTo>
                      <a:pt x="51359" y="525242"/>
                    </a:lnTo>
                    <a:lnTo>
                      <a:pt x="58454" y="525242"/>
                    </a:lnTo>
                    <a:lnTo>
                      <a:pt x="67491" y="525242"/>
                    </a:lnTo>
                    <a:lnTo>
                      <a:pt x="74550" y="524959"/>
                    </a:lnTo>
                    <a:lnTo>
                      <a:pt x="79633" y="524395"/>
                    </a:lnTo>
                    <a:lnTo>
                      <a:pt x="84716" y="523830"/>
                    </a:lnTo>
                    <a:lnTo>
                      <a:pt x="89234" y="522983"/>
                    </a:lnTo>
                    <a:lnTo>
                      <a:pt x="93188" y="521853"/>
                    </a:lnTo>
                    <a:lnTo>
                      <a:pt x="97141" y="520724"/>
                    </a:lnTo>
                    <a:lnTo>
                      <a:pt x="99400" y="520159"/>
                    </a:lnTo>
                    <a:lnTo>
                      <a:pt x="99965" y="520159"/>
                    </a:lnTo>
                    <a:lnTo>
                      <a:pt x="100530" y="520159"/>
                    </a:lnTo>
                    <a:lnTo>
                      <a:pt x="102224" y="518747"/>
                    </a:lnTo>
                    <a:lnTo>
                      <a:pt x="105048" y="515923"/>
                    </a:lnTo>
                    <a:lnTo>
                      <a:pt x="107872" y="513099"/>
                    </a:lnTo>
                    <a:lnTo>
                      <a:pt x="109566" y="511969"/>
                    </a:lnTo>
                    <a:lnTo>
                      <a:pt x="110131" y="512534"/>
                    </a:lnTo>
                    <a:lnTo>
                      <a:pt x="110131" y="7455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3" name="object 15">
              <a:extLst>
                <a:ext uri="{FF2B5EF4-FFF2-40B4-BE49-F238E27FC236}">
                  <a16:creationId xmlns:a16="http://schemas.microsoft.com/office/drawing/2014/main" id="{DFCE3F8F-5D56-0712-3A92-ECE06CA55EB7}"/>
                </a:ext>
              </a:extLst>
            </p:cNvPr>
            <p:cNvGrpSpPr/>
            <p:nvPr/>
          </p:nvGrpSpPr>
          <p:grpSpPr>
            <a:xfrm>
              <a:off x="2959788" y="3905040"/>
              <a:ext cx="357505" cy="584200"/>
              <a:chOff x="2959788" y="3905040"/>
              <a:chExt cx="357505" cy="584200"/>
            </a:xfrm>
          </p:grpSpPr>
          <p:sp>
            <p:nvSpPr>
              <p:cNvPr id="65" name="object 16">
                <a:extLst>
                  <a:ext uri="{FF2B5EF4-FFF2-40B4-BE49-F238E27FC236}">
                    <a16:creationId xmlns:a16="http://schemas.microsoft.com/office/drawing/2014/main" id="{F6C19141-5F7C-56DA-7F4B-4A4D555B1AFE}"/>
                  </a:ext>
                </a:extLst>
              </p:cNvPr>
              <p:cNvSpPr/>
              <p:nvPr/>
            </p:nvSpPr>
            <p:spPr>
              <a:xfrm>
                <a:off x="2960217" y="3905465"/>
                <a:ext cx="356870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356870" h="582929">
                    <a:moveTo>
                      <a:pt x="177901" y="0"/>
                    </a:moveTo>
                    <a:lnTo>
                      <a:pt x="138982" y="4288"/>
                    </a:lnTo>
                    <a:lnTo>
                      <a:pt x="74174" y="38597"/>
                    </a:lnTo>
                    <a:lnTo>
                      <a:pt x="48285" y="68618"/>
                    </a:lnTo>
                    <a:lnTo>
                      <a:pt x="17380" y="141542"/>
                    </a:lnTo>
                    <a:lnTo>
                      <a:pt x="7724" y="186441"/>
                    </a:lnTo>
                    <a:lnTo>
                      <a:pt x="1931" y="236965"/>
                    </a:lnTo>
                    <a:lnTo>
                      <a:pt x="0" y="293115"/>
                    </a:lnTo>
                    <a:lnTo>
                      <a:pt x="2276" y="354907"/>
                    </a:lnTo>
                    <a:lnTo>
                      <a:pt x="9105" y="408968"/>
                    </a:lnTo>
                    <a:lnTo>
                      <a:pt x="20488" y="455300"/>
                    </a:lnTo>
                    <a:lnTo>
                      <a:pt x="36423" y="493902"/>
                    </a:lnTo>
                    <a:lnTo>
                      <a:pt x="68984" y="538853"/>
                    </a:lnTo>
                    <a:lnTo>
                      <a:pt x="110763" y="568450"/>
                    </a:lnTo>
                    <a:lnTo>
                      <a:pt x="156719" y="581580"/>
                    </a:lnTo>
                    <a:lnTo>
                      <a:pt x="178752" y="582853"/>
                    </a:lnTo>
                    <a:lnTo>
                      <a:pt x="189389" y="582162"/>
                    </a:lnTo>
                    <a:lnTo>
                      <a:pt x="233445" y="573374"/>
                    </a:lnTo>
                    <a:lnTo>
                      <a:pt x="273634" y="550659"/>
                    </a:lnTo>
                    <a:lnTo>
                      <a:pt x="178752" y="550659"/>
                    </a:lnTo>
                    <a:lnTo>
                      <a:pt x="162069" y="549071"/>
                    </a:lnTo>
                    <a:lnTo>
                      <a:pt x="120294" y="525246"/>
                    </a:lnTo>
                    <a:lnTo>
                      <a:pt x="94239" y="478387"/>
                    </a:lnTo>
                    <a:lnTo>
                      <a:pt x="86829" y="431423"/>
                    </a:lnTo>
                    <a:lnTo>
                      <a:pt x="84713" y="393090"/>
                    </a:lnTo>
                    <a:lnTo>
                      <a:pt x="83443" y="343317"/>
                    </a:lnTo>
                    <a:lnTo>
                      <a:pt x="83096" y="293115"/>
                    </a:lnTo>
                    <a:lnTo>
                      <a:pt x="83019" y="282105"/>
                    </a:lnTo>
                    <a:lnTo>
                      <a:pt x="83358" y="236965"/>
                    </a:lnTo>
                    <a:lnTo>
                      <a:pt x="83443" y="225560"/>
                    </a:lnTo>
                    <a:lnTo>
                      <a:pt x="84524" y="186441"/>
                    </a:lnTo>
                    <a:lnTo>
                      <a:pt x="84608" y="183413"/>
                    </a:lnTo>
                    <a:lnTo>
                      <a:pt x="84713" y="179601"/>
                    </a:lnTo>
                    <a:lnTo>
                      <a:pt x="86781" y="145023"/>
                    </a:lnTo>
                    <a:lnTo>
                      <a:pt x="86829" y="144232"/>
                    </a:lnTo>
                    <a:lnTo>
                      <a:pt x="89688" y="120294"/>
                    </a:lnTo>
                    <a:lnTo>
                      <a:pt x="108062" y="70528"/>
                    </a:lnTo>
                    <a:lnTo>
                      <a:pt x="145710" y="38123"/>
                    </a:lnTo>
                    <a:lnTo>
                      <a:pt x="178752" y="31343"/>
                    </a:lnTo>
                    <a:lnTo>
                      <a:pt x="272971" y="31343"/>
                    </a:lnTo>
                    <a:lnTo>
                      <a:pt x="259232" y="22034"/>
                    </a:lnTo>
                    <a:lnTo>
                      <a:pt x="238896" y="12392"/>
                    </a:lnTo>
                    <a:lnTo>
                      <a:pt x="218562" y="5507"/>
                    </a:lnTo>
                    <a:lnTo>
                      <a:pt x="198230" y="1376"/>
                    </a:lnTo>
                    <a:lnTo>
                      <a:pt x="177901" y="0"/>
                    </a:lnTo>
                    <a:close/>
                  </a:path>
                  <a:path w="356870" h="582929">
                    <a:moveTo>
                      <a:pt x="272971" y="31343"/>
                    </a:moveTo>
                    <a:lnTo>
                      <a:pt x="178752" y="31343"/>
                    </a:lnTo>
                    <a:lnTo>
                      <a:pt x="195535" y="33038"/>
                    </a:lnTo>
                    <a:lnTo>
                      <a:pt x="211154" y="38123"/>
                    </a:lnTo>
                    <a:lnTo>
                      <a:pt x="248584" y="70902"/>
                    </a:lnTo>
                    <a:lnTo>
                      <a:pt x="266852" y="120294"/>
                    </a:lnTo>
                    <a:lnTo>
                      <a:pt x="269724" y="144232"/>
                    </a:lnTo>
                    <a:lnTo>
                      <a:pt x="269819" y="145023"/>
                    </a:lnTo>
                    <a:lnTo>
                      <a:pt x="271900" y="179601"/>
                    </a:lnTo>
                    <a:lnTo>
                      <a:pt x="272027" y="183413"/>
                    </a:lnTo>
                    <a:lnTo>
                      <a:pt x="273200" y="225560"/>
                    </a:lnTo>
                    <a:lnTo>
                      <a:pt x="273634" y="282105"/>
                    </a:lnTo>
                    <a:lnTo>
                      <a:pt x="272888" y="340188"/>
                    </a:lnTo>
                    <a:lnTo>
                      <a:pt x="271510" y="388213"/>
                    </a:lnTo>
                    <a:lnTo>
                      <a:pt x="266852" y="454088"/>
                    </a:lnTo>
                    <a:lnTo>
                      <a:pt x="256263" y="494749"/>
                    </a:lnTo>
                    <a:lnTo>
                      <a:pt x="223858" y="536364"/>
                    </a:lnTo>
                    <a:lnTo>
                      <a:pt x="178752" y="550659"/>
                    </a:lnTo>
                    <a:lnTo>
                      <a:pt x="273634" y="550659"/>
                    </a:lnTo>
                    <a:lnTo>
                      <a:pt x="310954" y="510793"/>
                    </a:lnTo>
                    <a:lnTo>
                      <a:pt x="336160" y="455300"/>
                    </a:lnTo>
                    <a:lnTo>
                      <a:pt x="347546" y="408968"/>
                    </a:lnTo>
                    <a:lnTo>
                      <a:pt x="354377" y="354907"/>
                    </a:lnTo>
                    <a:lnTo>
                      <a:pt x="356654" y="293115"/>
                    </a:lnTo>
                    <a:lnTo>
                      <a:pt x="354761" y="236965"/>
                    </a:lnTo>
                    <a:lnTo>
                      <a:pt x="354694" y="234982"/>
                    </a:lnTo>
                    <a:lnTo>
                      <a:pt x="348816" y="183413"/>
                    </a:lnTo>
                    <a:lnTo>
                      <a:pt x="339021" y="138407"/>
                    </a:lnTo>
                    <a:lnTo>
                      <a:pt x="325310" y="99961"/>
                    </a:lnTo>
                    <a:lnTo>
                      <a:pt x="296081" y="52525"/>
                    </a:lnTo>
                    <a:lnTo>
                      <a:pt x="278608" y="35162"/>
                    </a:lnTo>
                    <a:lnTo>
                      <a:pt x="272971" y="3134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6" name="object 17">
                <a:extLst>
                  <a:ext uri="{FF2B5EF4-FFF2-40B4-BE49-F238E27FC236}">
                    <a16:creationId xmlns:a16="http://schemas.microsoft.com/office/drawing/2014/main" id="{23A80B08-ED11-8AC5-8AB7-246B66652D1F}"/>
                  </a:ext>
                </a:extLst>
              </p:cNvPr>
              <p:cNvSpPr/>
              <p:nvPr/>
            </p:nvSpPr>
            <p:spPr>
              <a:xfrm>
                <a:off x="2960211" y="3905464"/>
                <a:ext cx="356870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356870" h="582929">
                    <a:moveTo>
                      <a:pt x="48288" y="68620"/>
                    </a:moveTo>
                    <a:lnTo>
                      <a:pt x="74179" y="38598"/>
                    </a:lnTo>
                    <a:lnTo>
                      <a:pt x="104412" y="17155"/>
                    </a:lnTo>
                    <a:lnTo>
                      <a:pt x="138987" y="4288"/>
                    </a:lnTo>
                    <a:lnTo>
                      <a:pt x="177904" y="0"/>
                    </a:lnTo>
                    <a:lnTo>
                      <a:pt x="198236" y="1376"/>
                    </a:lnTo>
                    <a:lnTo>
                      <a:pt x="238900" y="12389"/>
                    </a:lnTo>
                    <a:lnTo>
                      <a:pt x="278611" y="35157"/>
                    </a:lnTo>
                    <a:lnTo>
                      <a:pt x="311650" y="74126"/>
                    </a:lnTo>
                    <a:lnTo>
                      <a:pt x="339024" y="138405"/>
                    </a:lnTo>
                    <a:lnTo>
                      <a:pt x="348820" y="183410"/>
                    </a:lnTo>
                    <a:lnTo>
                      <a:pt x="354697" y="234982"/>
                    </a:lnTo>
                    <a:lnTo>
                      <a:pt x="356656" y="293119"/>
                    </a:lnTo>
                    <a:lnTo>
                      <a:pt x="354379" y="354908"/>
                    </a:lnTo>
                    <a:lnTo>
                      <a:pt x="347549" y="408968"/>
                    </a:lnTo>
                    <a:lnTo>
                      <a:pt x="336165" y="455298"/>
                    </a:lnTo>
                    <a:lnTo>
                      <a:pt x="320228" y="493897"/>
                    </a:lnTo>
                    <a:lnTo>
                      <a:pt x="287665" y="539167"/>
                    </a:lnTo>
                    <a:lnTo>
                      <a:pt x="245889" y="567812"/>
                    </a:lnTo>
                    <a:lnTo>
                      <a:pt x="200142" y="580943"/>
                    </a:lnTo>
                    <a:lnTo>
                      <a:pt x="178751" y="582849"/>
                    </a:lnTo>
                    <a:lnTo>
                      <a:pt x="167738" y="582531"/>
                    </a:lnTo>
                    <a:lnTo>
                      <a:pt x="123209" y="574166"/>
                    </a:lnTo>
                    <a:lnTo>
                      <a:pt x="83022" y="550657"/>
                    </a:lnTo>
                    <a:lnTo>
                      <a:pt x="45693" y="510469"/>
                    </a:lnTo>
                    <a:lnTo>
                      <a:pt x="20490" y="455298"/>
                    </a:lnTo>
                    <a:lnTo>
                      <a:pt x="9107" y="408968"/>
                    </a:lnTo>
                    <a:lnTo>
                      <a:pt x="2276" y="354908"/>
                    </a:lnTo>
                    <a:lnTo>
                      <a:pt x="0" y="293119"/>
                    </a:lnTo>
                    <a:lnTo>
                      <a:pt x="1931" y="236968"/>
                    </a:lnTo>
                    <a:lnTo>
                      <a:pt x="7726" y="186444"/>
                    </a:lnTo>
                    <a:lnTo>
                      <a:pt x="17383" y="141544"/>
                    </a:lnTo>
                    <a:lnTo>
                      <a:pt x="30904" y="102269"/>
                    </a:lnTo>
                    <a:lnTo>
                      <a:pt x="48288" y="68620"/>
                    </a:lnTo>
                    <a:close/>
                  </a:path>
                  <a:path w="356870" h="582929">
                    <a:moveTo>
                      <a:pt x="238900" y="58454"/>
                    </a:moveTo>
                    <a:lnTo>
                      <a:pt x="225610" y="46594"/>
                    </a:lnTo>
                    <a:lnTo>
                      <a:pt x="211155" y="38122"/>
                    </a:lnTo>
                    <a:lnTo>
                      <a:pt x="195536" y="33039"/>
                    </a:lnTo>
                    <a:lnTo>
                      <a:pt x="178751" y="31345"/>
                    </a:lnTo>
                    <a:lnTo>
                      <a:pt x="161596" y="33039"/>
                    </a:lnTo>
                    <a:lnTo>
                      <a:pt x="117755" y="58454"/>
                    </a:lnTo>
                    <a:lnTo>
                      <a:pt x="94088" y="101024"/>
                    </a:lnTo>
                    <a:lnTo>
                      <a:pt x="86834" y="144229"/>
                    </a:lnTo>
                    <a:lnTo>
                      <a:pt x="83445" y="225557"/>
                    </a:lnTo>
                    <a:lnTo>
                      <a:pt x="83022" y="282105"/>
                    </a:lnTo>
                    <a:lnTo>
                      <a:pt x="83445" y="343313"/>
                    </a:lnTo>
                    <a:lnTo>
                      <a:pt x="84716" y="393084"/>
                    </a:lnTo>
                    <a:lnTo>
                      <a:pt x="86834" y="431418"/>
                    </a:lnTo>
                    <a:lnTo>
                      <a:pt x="94246" y="478383"/>
                    </a:lnTo>
                    <a:lnTo>
                      <a:pt x="120297" y="525242"/>
                    </a:lnTo>
                    <a:lnTo>
                      <a:pt x="162073" y="549068"/>
                    </a:lnTo>
                    <a:lnTo>
                      <a:pt x="178751" y="550657"/>
                    </a:lnTo>
                    <a:lnTo>
                      <a:pt x="195059" y="549068"/>
                    </a:lnTo>
                    <a:lnTo>
                      <a:pt x="236359" y="525242"/>
                    </a:lnTo>
                    <a:lnTo>
                      <a:pt x="262726" y="475683"/>
                    </a:lnTo>
                    <a:lnTo>
                      <a:pt x="269504" y="426176"/>
                    </a:lnTo>
                    <a:lnTo>
                      <a:pt x="272892" y="340189"/>
                    </a:lnTo>
                    <a:lnTo>
                      <a:pt x="273634" y="282105"/>
                    </a:lnTo>
                    <a:lnTo>
                      <a:pt x="273210" y="225928"/>
                    </a:lnTo>
                    <a:lnTo>
                      <a:pt x="271939" y="180234"/>
                    </a:lnTo>
                    <a:lnTo>
                      <a:pt x="266856" y="120297"/>
                    </a:lnTo>
                    <a:lnTo>
                      <a:pt x="248590" y="70897"/>
                    </a:lnTo>
                    <a:lnTo>
                      <a:pt x="238900" y="58454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4" name="object 18">
              <a:extLst>
                <a:ext uri="{FF2B5EF4-FFF2-40B4-BE49-F238E27FC236}">
                  <a16:creationId xmlns:a16="http://schemas.microsoft.com/office/drawing/2014/main" id="{8388B9E7-FA02-39AB-9EEC-154A0A94E3C1}"/>
                </a:ext>
              </a:extLst>
            </p:cNvPr>
            <p:cNvGrpSpPr/>
            <p:nvPr/>
          </p:nvGrpSpPr>
          <p:grpSpPr>
            <a:xfrm>
              <a:off x="3368973" y="3909276"/>
              <a:ext cx="239395" cy="570230"/>
              <a:chOff x="3368973" y="3909276"/>
              <a:chExt cx="239395" cy="570230"/>
            </a:xfrm>
          </p:grpSpPr>
          <p:sp>
            <p:nvSpPr>
              <p:cNvPr id="62" name="object 19">
                <a:extLst>
                  <a:ext uri="{FF2B5EF4-FFF2-40B4-BE49-F238E27FC236}">
                    <a16:creationId xmlns:a16="http://schemas.microsoft.com/office/drawing/2014/main" id="{DB38E5AD-3A56-7EEC-D00D-90A623363AE7}"/>
                  </a:ext>
                </a:extLst>
              </p:cNvPr>
              <p:cNvSpPr/>
              <p:nvPr/>
            </p:nvSpPr>
            <p:spPr>
              <a:xfrm>
                <a:off x="3369398" y="3909707"/>
                <a:ext cx="238125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569595">
                    <a:moveTo>
                      <a:pt x="191452" y="0"/>
                    </a:moveTo>
                    <a:lnTo>
                      <a:pt x="154177" y="16090"/>
                    </a:lnTo>
                    <a:lnTo>
                      <a:pt x="138087" y="51676"/>
                    </a:lnTo>
                    <a:lnTo>
                      <a:pt x="139141" y="60730"/>
                    </a:lnTo>
                    <a:lnTo>
                      <a:pt x="165188" y="88099"/>
                    </a:lnTo>
                    <a:lnTo>
                      <a:pt x="173659" y="88099"/>
                    </a:lnTo>
                    <a:lnTo>
                      <a:pt x="210934" y="71158"/>
                    </a:lnTo>
                    <a:lnTo>
                      <a:pt x="227876" y="35572"/>
                    </a:lnTo>
                    <a:lnTo>
                      <a:pt x="226873" y="28269"/>
                    </a:lnTo>
                    <a:lnTo>
                      <a:pt x="198762" y="635"/>
                    </a:lnTo>
                    <a:lnTo>
                      <a:pt x="191452" y="0"/>
                    </a:lnTo>
                    <a:close/>
                  </a:path>
                  <a:path w="238125" h="569595">
                    <a:moveTo>
                      <a:pt x="182022" y="217716"/>
                    </a:moveTo>
                    <a:lnTo>
                      <a:pt x="123964" y="217716"/>
                    </a:lnTo>
                    <a:lnTo>
                      <a:pt x="128765" y="224497"/>
                    </a:lnTo>
                    <a:lnTo>
                      <a:pt x="128765" y="238048"/>
                    </a:lnTo>
                    <a:lnTo>
                      <a:pt x="118597" y="283852"/>
                    </a:lnTo>
                    <a:lnTo>
                      <a:pt x="99961" y="335105"/>
                    </a:lnTo>
                    <a:lnTo>
                      <a:pt x="85559" y="373595"/>
                    </a:lnTo>
                    <a:lnTo>
                      <a:pt x="71210" y="411084"/>
                    </a:lnTo>
                    <a:lnTo>
                      <a:pt x="60355" y="439675"/>
                    </a:lnTo>
                    <a:lnTo>
                      <a:pt x="47273" y="476637"/>
                    </a:lnTo>
                    <a:lnTo>
                      <a:pt x="45219" y="489661"/>
                    </a:lnTo>
                    <a:lnTo>
                      <a:pt x="45158" y="490187"/>
                    </a:lnTo>
                    <a:lnTo>
                      <a:pt x="45020" y="493890"/>
                    </a:lnTo>
                    <a:lnTo>
                      <a:pt x="45006" y="498342"/>
                    </a:lnTo>
                    <a:lnTo>
                      <a:pt x="46692" y="514328"/>
                    </a:lnTo>
                    <a:lnTo>
                      <a:pt x="68618" y="551497"/>
                    </a:lnTo>
                    <a:lnTo>
                      <a:pt x="105303" y="568178"/>
                    </a:lnTo>
                    <a:lnTo>
                      <a:pt x="118592" y="569290"/>
                    </a:lnTo>
                    <a:lnTo>
                      <a:pt x="131741" y="568178"/>
                    </a:lnTo>
                    <a:lnTo>
                      <a:pt x="132161" y="568178"/>
                    </a:lnTo>
                    <a:lnTo>
                      <a:pt x="171119" y="550659"/>
                    </a:lnTo>
                    <a:lnTo>
                      <a:pt x="185770" y="537946"/>
                    </a:lnTo>
                    <a:lnTo>
                      <a:pt x="122834" y="537946"/>
                    </a:lnTo>
                    <a:lnTo>
                      <a:pt x="116533" y="536622"/>
                    </a:lnTo>
                    <a:lnTo>
                      <a:pt x="112033" y="532650"/>
                    </a:lnTo>
                    <a:lnTo>
                      <a:pt x="109332" y="526030"/>
                    </a:lnTo>
                    <a:lnTo>
                      <a:pt x="108432" y="516763"/>
                    </a:lnTo>
                    <a:lnTo>
                      <a:pt x="108696" y="511896"/>
                    </a:lnTo>
                    <a:lnTo>
                      <a:pt x="119972" y="468746"/>
                    </a:lnTo>
                    <a:lnTo>
                      <a:pt x="137764" y="420879"/>
                    </a:lnTo>
                    <a:lnTo>
                      <a:pt x="158624" y="367401"/>
                    </a:lnTo>
                    <a:lnTo>
                      <a:pt x="167732" y="343733"/>
                    </a:lnTo>
                    <a:lnTo>
                      <a:pt x="182052" y="305190"/>
                    </a:lnTo>
                    <a:lnTo>
                      <a:pt x="193251" y="265896"/>
                    </a:lnTo>
                    <a:lnTo>
                      <a:pt x="193992" y="257530"/>
                    </a:lnTo>
                    <a:lnTo>
                      <a:pt x="192247" y="241859"/>
                    </a:lnTo>
                    <a:lnTo>
                      <a:pt x="187852" y="227882"/>
                    </a:lnTo>
                    <a:lnTo>
                      <a:pt x="182022" y="217716"/>
                    </a:lnTo>
                    <a:close/>
                  </a:path>
                  <a:path w="238125" h="569595">
                    <a:moveTo>
                      <a:pt x="232397" y="430352"/>
                    </a:moveTo>
                    <a:lnTo>
                      <a:pt x="212636" y="430352"/>
                    </a:lnTo>
                    <a:lnTo>
                      <a:pt x="207835" y="430923"/>
                    </a:lnTo>
                    <a:lnTo>
                      <a:pt x="205574" y="433184"/>
                    </a:lnTo>
                    <a:lnTo>
                      <a:pt x="204165" y="437134"/>
                    </a:lnTo>
                    <a:lnTo>
                      <a:pt x="202463" y="443915"/>
                    </a:lnTo>
                    <a:lnTo>
                      <a:pt x="197646" y="458155"/>
                    </a:lnTo>
                    <a:lnTo>
                      <a:pt x="181292" y="493890"/>
                    </a:lnTo>
                    <a:lnTo>
                      <a:pt x="151066" y="529755"/>
                    </a:lnTo>
                    <a:lnTo>
                      <a:pt x="127914" y="537946"/>
                    </a:lnTo>
                    <a:lnTo>
                      <a:pt x="185770" y="537946"/>
                    </a:lnTo>
                    <a:lnTo>
                      <a:pt x="215648" y="496697"/>
                    </a:lnTo>
                    <a:lnTo>
                      <a:pt x="233762" y="456137"/>
                    </a:lnTo>
                    <a:lnTo>
                      <a:pt x="238048" y="433184"/>
                    </a:lnTo>
                    <a:lnTo>
                      <a:pt x="232397" y="430352"/>
                    </a:lnTo>
                    <a:close/>
                  </a:path>
                  <a:path w="238125" h="569595">
                    <a:moveTo>
                      <a:pt x="116052" y="185521"/>
                    </a:moveTo>
                    <a:lnTo>
                      <a:pt x="77619" y="195692"/>
                    </a:lnTo>
                    <a:lnTo>
                      <a:pt x="43622" y="224710"/>
                    </a:lnTo>
                    <a:lnTo>
                      <a:pt x="21916" y="258964"/>
                    </a:lnTo>
                    <a:lnTo>
                      <a:pt x="4286" y="299524"/>
                    </a:lnTo>
                    <a:lnTo>
                      <a:pt x="0" y="316839"/>
                    </a:lnTo>
                    <a:lnTo>
                      <a:pt x="0" y="318528"/>
                    </a:lnTo>
                    <a:lnTo>
                      <a:pt x="1689" y="321068"/>
                    </a:lnTo>
                    <a:lnTo>
                      <a:pt x="5079" y="324459"/>
                    </a:lnTo>
                    <a:lnTo>
                      <a:pt x="27673" y="324459"/>
                    </a:lnTo>
                    <a:lnTo>
                      <a:pt x="28511" y="324180"/>
                    </a:lnTo>
                    <a:lnTo>
                      <a:pt x="30772" y="323049"/>
                    </a:lnTo>
                    <a:lnTo>
                      <a:pt x="31343" y="322478"/>
                    </a:lnTo>
                    <a:lnTo>
                      <a:pt x="31436" y="321068"/>
                    </a:lnTo>
                    <a:lnTo>
                      <a:pt x="31623" y="320509"/>
                    </a:lnTo>
                    <a:lnTo>
                      <a:pt x="32753" y="318249"/>
                    </a:lnTo>
                    <a:lnTo>
                      <a:pt x="33312" y="317398"/>
                    </a:lnTo>
                    <a:lnTo>
                      <a:pt x="33883" y="316839"/>
                    </a:lnTo>
                    <a:lnTo>
                      <a:pt x="40024" y="296189"/>
                    </a:lnTo>
                    <a:lnTo>
                      <a:pt x="56122" y="260603"/>
                    </a:lnTo>
                    <a:lnTo>
                      <a:pt x="88301" y="224710"/>
                    </a:lnTo>
                    <a:lnTo>
                      <a:pt x="112661" y="217716"/>
                    </a:lnTo>
                    <a:lnTo>
                      <a:pt x="182022" y="217716"/>
                    </a:lnTo>
                    <a:lnTo>
                      <a:pt x="180808" y="215600"/>
                    </a:lnTo>
                    <a:lnTo>
                      <a:pt x="171119" y="205016"/>
                    </a:lnTo>
                    <a:lnTo>
                      <a:pt x="159420" y="196489"/>
                    </a:lnTo>
                    <a:lnTo>
                      <a:pt x="146343" y="190396"/>
                    </a:lnTo>
                    <a:lnTo>
                      <a:pt x="131888" y="186740"/>
                    </a:lnTo>
                    <a:lnTo>
                      <a:pt x="116052" y="18552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3" name="object 20">
                <a:extLst>
                  <a:ext uri="{FF2B5EF4-FFF2-40B4-BE49-F238E27FC236}">
                    <a16:creationId xmlns:a16="http://schemas.microsoft.com/office/drawing/2014/main" id="{FDA0517D-63AB-6242-DDA1-5C865DF4C049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3507060" y="3909276"/>
                <a:ext cx="90646" cy="88952"/>
              </a:xfrm>
              <a:prstGeom prst="rect">
                <a:avLst/>
              </a:prstGeom>
            </p:spPr>
          </p:pic>
          <p:sp>
            <p:nvSpPr>
              <p:cNvPr id="64" name="object 21">
                <a:extLst>
                  <a:ext uri="{FF2B5EF4-FFF2-40B4-BE49-F238E27FC236}">
                    <a16:creationId xmlns:a16="http://schemas.microsoft.com/office/drawing/2014/main" id="{D6BCFEFD-6D85-5213-6019-3AAF23B6619D}"/>
                  </a:ext>
                </a:extLst>
              </p:cNvPr>
              <p:cNvSpPr/>
              <p:nvPr/>
            </p:nvSpPr>
            <p:spPr>
              <a:xfrm>
                <a:off x="3369396" y="4095229"/>
                <a:ext cx="238125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384175">
                    <a:moveTo>
                      <a:pt x="0" y="131310"/>
                    </a:moveTo>
                    <a:lnTo>
                      <a:pt x="11754" y="95041"/>
                    </a:lnTo>
                    <a:lnTo>
                      <a:pt x="35051" y="50247"/>
                    </a:lnTo>
                    <a:lnTo>
                      <a:pt x="65231" y="18637"/>
                    </a:lnTo>
                    <a:lnTo>
                      <a:pt x="103036" y="847"/>
                    </a:lnTo>
                    <a:lnTo>
                      <a:pt x="116061" y="0"/>
                    </a:lnTo>
                    <a:lnTo>
                      <a:pt x="131893" y="1217"/>
                    </a:lnTo>
                    <a:lnTo>
                      <a:pt x="171127" y="19484"/>
                    </a:lnTo>
                    <a:lnTo>
                      <a:pt x="192253" y="56336"/>
                    </a:lnTo>
                    <a:lnTo>
                      <a:pt x="194000" y="72009"/>
                    </a:lnTo>
                    <a:lnTo>
                      <a:pt x="193259" y="80374"/>
                    </a:lnTo>
                    <a:lnTo>
                      <a:pt x="182140" y="119450"/>
                    </a:lnTo>
                    <a:lnTo>
                      <a:pt x="167738" y="158208"/>
                    </a:lnTo>
                    <a:lnTo>
                      <a:pt x="148253" y="208402"/>
                    </a:lnTo>
                    <a:lnTo>
                      <a:pt x="137770" y="235353"/>
                    </a:lnTo>
                    <a:lnTo>
                      <a:pt x="119979" y="283217"/>
                    </a:lnTo>
                    <a:lnTo>
                      <a:pt x="109496" y="320228"/>
                    </a:lnTo>
                    <a:lnTo>
                      <a:pt x="108437" y="331241"/>
                    </a:lnTo>
                    <a:lnTo>
                      <a:pt x="109337" y="340507"/>
                    </a:lnTo>
                    <a:lnTo>
                      <a:pt x="112037" y="347125"/>
                    </a:lnTo>
                    <a:lnTo>
                      <a:pt x="116538" y="351096"/>
                    </a:lnTo>
                    <a:lnTo>
                      <a:pt x="122838" y="352420"/>
                    </a:lnTo>
                    <a:lnTo>
                      <a:pt x="127921" y="352420"/>
                    </a:lnTo>
                    <a:lnTo>
                      <a:pt x="133286" y="351573"/>
                    </a:lnTo>
                    <a:lnTo>
                      <a:pt x="138935" y="349879"/>
                    </a:lnTo>
                    <a:lnTo>
                      <a:pt x="144583" y="348184"/>
                    </a:lnTo>
                    <a:lnTo>
                      <a:pt x="175416" y="317845"/>
                    </a:lnTo>
                    <a:lnTo>
                      <a:pt x="197654" y="272628"/>
                    </a:lnTo>
                    <a:lnTo>
                      <a:pt x="204166" y="251607"/>
                    </a:lnTo>
                    <a:lnTo>
                      <a:pt x="205578" y="247654"/>
                    </a:lnTo>
                    <a:lnTo>
                      <a:pt x="206708" y="246524"/>
                    </a:lnTo>
                    <a:lnTo>
                      <a:pt x="207837" y="245395"/>
                    </a:lnTo>
                    <a:lnTo>
                      <a:pt x="212638" y="244830"/>
                    </a:lnTo>
                    <a:lnTo>
                      <a:pt x="221110" y="244830"/>
                    </a:lnTo>
                    <a:lnTo>
                      <a:pt x="232405" y="244830"/>
                    </a:lnTo>
                    <a:lnTo>
                      <a:pt x="238053" y="247654"/>
                    </a:lnTo>
                    <a:lnTo>
                      <a:pt x="238053" y="253302"/>
                    </a:lnTo>
                    <a:lnTo>
                      <a:pt x="237576" y="257485"/>
                    </a:lnTo>
                    <a:lnTo>
                      <a:pt x="221321" y="300108"/>
                    </a:lnTo>
                    <a:lnTo>
                      <a:pt x="201783" y="334312"/>
                    </a:lnTo>
                    <a:lnTo>
                      <a:pt x="171127" y="365128"/>
                    </a:lnTo>
                    <a:lnTo>
                      <a:pt x="132369" y="382600"/>
                    </a:lnTo>
                    <a:lnTo>
                      <a:pt x="118603" y="383765"/>
                    </a:lnTo>
                    <a:lnTo>
                      <a:pt x="105313" y="382653"/>
                    </a:lnTo>
                    <a:lnTo>
                      <a:pt x="68620" y="365975"/>
                    </a:lnTo>
                    <a:lnTo>
                      <a:pt x="46699" y="328805"/>
                    </a:lnTo>
                    <a:lnTo>
                      <a:pt x="44899" y="311756"/>
                    </a:lnTo>
                    <a:lnTo>
                      <a:pt x="45164" y="304661"/>
                    </a:lnTo>
                    <a:lnTo>
                      <a:pt x="60360" y="254149"/>
                    </a:lnTo>
                    <a:lnTo>
                      <a:pt x="85563" y="188070"/>
                    </a:lnTo>
                    <a:lnTo>
                      <a:pt x="99965" y="149577"/>
                    </a:lnTo>
                    <a:lnTo>
                      <a:pt x="118603" y="98323"/>
                    </a:lnTo>
                    <a:lnTo>
                      <a:pt x="128080" y="60625"/>
                    </a:lnTo>
                    <a:lnTo>
                      <a:pt x="128769" y="52524"/>
                    </a:lnTo>
                    <a:lnTo>
                      <a:pt x="128769" y="38969"/>
                    </a:lnTo>
                    <a:lnTo>
                      <a:pt x="123968" y="32192"/>
                    </a:lnTo>
                    <a:lnTo>
                      <a:pt x="114367" y="32192"/>
                    </a:lnTo>
                    <a:lnTo>
                      <a:pt x="112672" y="32192"/>
                    </a:lnTo>
                    <a:lnTo>
                      <a:pt x="76933" y="47917"/>
                    </a:lnTo>
                    <a:lnTo>
                      <a:pt x="47441" y="91917"/>
                    </a:lnTo>
                    <a:lnTo>
                      <a:pt x="33886" y="131310"/>
                    </a:lnTo>
                    <a:lnTo>
                      <a:pt x="33321" y="131875"/>
                    </a:lnTo>
                    <a:lnTo>
                      <a:pt x="32757" y="132722"/>
                    </a:lnTo>
                    <a:lnTo>
                      <a:pt x="32192" y="133852"/>
                    </a:lnTo>
                    <a:lnTo>
                      <a:pt x="31627" y="134981"/>
                    </a:lnTo>
                    <a:lnTo>
                      <a:pt x="31345" y="135828"/>
                    </a:lnTo>
                    <a:lnTo>
                      <a:pt x="31345" y="136393"/>
                    </a:lnTo>
                    <a:lnTo>
                      <a:pt x="31345" y="136958"/>
                    </a:lnTo>
                    <a:lnTo>
                      <a:pt x="30780" y="137522"/>
                    </a:lnTo>
                    <a:lnTo>
                      <a:pt x="29650" y="138087"/>
                    </a:lnTo>
                    <a:lnTo>
                      <a:pt x="28521" y="138652"/>
                    </a:lnTo>
                    <a:lnTo>
                      <a:pt x="27674" y="138935"/>
                    </a:lnTo>
                    <a:lnTo>
                      <a:pt x="27109" y="138935"/>
                    </a:lnTo>
                    <a:lnTo>
                      <a:pt x="26544" y="138935"/>
                    </a:lnTo>
                    <a:lnTo>
                      <a:pt x="5082" y="138935"/>
                    </a:lnTo>
                    <a:lnTo>
                      <a:pt x="1694" y="135546"/>
                    </a:lnTo>
                    <a:lnTo>
                      <a:pt x="0" y="133004"/>
                    </a:lnTo>
                    <a:lnTo>
                      <a:pt x="0" y="13131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5" name="object 22">
              <a:extLst>
                <a:ext uri="{FF2B5EF4-FFF2-40B4-BE49-F238E27FC236}">
                  <a16:creationId xmlns:a16="http://schemas.microsoft.com/office/drawing/2014/main" id="{8F6AEE7C-FDB6-7AAA-4D55-2B822B2C22E5}"/>
                </a:ext>
              </a:extLst>
            </p:cNvPr>
            <p:cNvSpPr txBox="1"/>
            <p:nvPr/>
          </p:nvSpPr>
          <p:spPr>
            <a:xfrm>
              <a:off x="800100" y="685800"/>
              <a:ext cx="856615" cy="59232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00">
                <a:lnSpc>
                  <a:spcPct val="100000"/>
                </a:lnSpc>
                <a:spcBef>
                  <a:spcPts val="100"/>
                </a:spcBef>
              </a:pPr>
              <a:endParaRPr sz="5200" dirty="0">
                <a:latin typeface="Malgun Gothic"/>
                <a:cs typeface="Malgun Gothic"/>
              </a:endParaRPr>
            </a:p>
            <a:p>
              <a:pPr marL="12700">
                <a:lnSpc>
                  <a:spcPct val="100000"/>
                </a:lnSpc>
                <a:spcBef>
                  <a:spcPts val="7659"/>
                </a:spcBef>
              </a:pPr>
              <a:r>
                <a:rPr sz="5200" spc="-495" dirty="0">
                  <a:solidFill>
                    <a:srgbClr val="FFFFFF"/>
                  </a:solidFill>
                  <a:latin typeface="Gungsuh"/>
                  <a:cs typeface="Gungsuh"/>
                </a:rPr>
                <a:t>(1)</a:t>
              </a:r>
              <a:endParaRPr sz="5200" dirty="0">
                <a:latin typeface="Gungsuh"/>
                <a:cs typeface="Gungsuh"/>
              </a:endParaRPr>
            </a:p>
            <a:p>
              <a:pPr marL="12700">
                <a:lnSpc>
                  <a:spcPct val="100000"/>
                </a:lnSpc>
                <a:spcBef>
                  <a:spcPts val="4340"/>
                </a:spcBef>
              </a:pPr>
              <a:r>
                <a:rPr sz="5200" spc="-320" dirty="0">
                  <a:solidFill>
                    <a:srgbClr val="FFFFFF"/>
                  </a:solidFill>
                  <a:latin typeface="Gungsuh"/>
                  <a:cs typeface="Gungsuh"/>
                </a:rPr>
                <a:t>(2)</a:t>
              </a:r>
              <a:endParaRPr sz="5200" dirty="0">
                <a:latin typeface="Gungsuh"/>
                <a:cs typeface="Gungsuh"/>
              </a:endParaRPr>
            </a:p>
            <a:p>
              <a:pPr>
                <a:lnSpc>
                  <a:spcPct val="100000"/>
                </a:lnSpc>
                <a:spcBef>
                  <a:spcPts val="2805"/>
                </a:spcBef>
              </a:pPr>
              <a:endParaRPr sz="5200" dirty="0">
                <a:latin typeface="Gungsuh"/>
                <a:cs typeface="Gungsuh"/>
              </a:endParaRPr>
            </a:p>
            <a:p>
              <a:pPr marL="12700">
                <a:lnSpc>
                  <a:spcPct val="100000"/>
                </a:lnSpc>
              </a:pPr>
              <a:r>
                <a:rPr sz="5200" spc="-320" dirty="0">
                  <a:solidFill>
                    <a:srgbClr val="FFFFFF"/>
                  </a:solidFill>
                  <a:latin typeface="Gungsuh"/>
                  <a:cs typeface="Gungsuh"/>
                </a:rPr>
                <a:t>(3)</a:t>
              </a:r>
              <a:endParaRPr sz="5200" dirty="0">
                <a:latin typeface="Gungsuh"/>
                <a:cs typeface="Gungsuh"/>
              </a:endParaRPr>
            </a:p>
          </p:txBody>
        </p:sp>
        <p:grpSp>
          <p:nvGrpSpPr>
            <p:cNvPr id="46" name="object 23">
              <a:extLst>
                <a:ext uri="{FF2B5EF4-FFF2-40B4-BE49-F238E27FC236}">
                  <a16:creationId xmlns:a16="http://schemas.microsoft.com/office/drawing/2014/main" id="{8CF770CE-8AA3-343C-37BC-E1DE2A142BB1}"/>
                </a:ext>
              </a:extLst>
            </p:cNvPr>
            <p:cNvGrpSpPr/>
            <p:nvPr/>
          </p:nvGrpSpPr>
          <p:grpSpPr>
            <a:xfrm>
              <a:off x="1888867" y="5888776"/>
              <a:ext cx="565150" cy="565150"/>
              <a:chOff x="1888867" y="5888776"/>
              <a:chExt cx="565150" cy="565150"/>
            </a:xfrm>
          </p:grpSpPr>
          <p:sp>
            <p:nvSpPr>
              <p:cNvPr id="60" name="object 24">
                <a:extLst>
                  <a:ext uri="{FF2B5EF4-FFF2-40B4-BE49-F238E27FC236}">
                    <a16:creationId xmlns:a16="http://schemas.microsoft.com/office/drawing/2014/main" id="{16478208-C12B-E0A1-A27A-2929FA7358E4}"/>
                  </a:ext>
                </a:extLst>
              </p:cNvPr>
              <p:cNvSpPr/>
              <p:nvPr/>
            </p:nvSpPr>
            <p:spPr>
              <a:xfrm>
                <a:off x="1889290" y="5889193"/>
                <a:ext cx="56451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4514">
                    <a:moveTo>
                      <a:pt x="551433" y="530263"/>
                    </a:moveTo>
                    <a:lnTo>
                      <a:pt x="11861" y="530263"/>
                    </a:lnTo>
                    <a:lnTo>
                      <a:pt x="3949" y="534212"/>
                    </a:lnTo>
                    <a:lnTo>
                      <a:pt x="0" y="539864"/>
                    </a:lnTo>
                    <a:lnTo>
                      <a:pt x="0" y="554545"/>
                    </a:lnTo>
                    <a:lnTo>
                      <a:pt x="3949" y="560184"/>
                    </a:lnTo>
                    <a:lnTo>
                      <a:pt x="11861" y="564146"/>
                    </a:lnTo>
                    <a:lnTo>
                      <a:pt x="551433" y="564146"/>
                    </a:lnTo>
                    <a:lnTo>
                      <a:pt x="559904" y="559625"/>
                    </a:lnTo>
                    <a:lnTo>
                      <a:pt x="564133" y="553974"/>
                    </a:lnTo>
                    <a:lnTo>
                      <a:pt x="564133" y="540423"/>
                    </a:lnTo>
                    <a:lnTo>
                      <a:pt x="559904" y="534784"/>
                    </a:lnTo>
                    <a:lnTo>
                      <a:pt x="551433" y="530263"/>
                    </a:lnTo>
                    <a:close/>
                  </a:path>
                  <a:path w="564514" h="564514">
                    <a:moveTo>
                      <a:pt x="299008" y="299008"/>
                    </a:moveTo>
                    <a:lnTo>
                      <a:pt x="265125" y="299008"/>
                    </a:lnTo>
                    <a:lnTo>
                      <a:pt x="265125" y="530263"/>
                    </a:lnTo>
                    <a:lnTo>
                      <a:pt x="299008" y="530263"/>
                    </a:lnTo>
                    <a:lnTo>
                      <a:pt x="299008" y="299008"/>
                    </a:lnTo>
                    <a:close/>
                  </a:path>
                  <a:path w="564514" h="564514">
                    <a:moveTo>
                      <a:pt x="551433" y="265137"/>
                    </a:moveTo>
                    <a:lnTo>
                      <a:pt x="11861" y="265137"/>
                    </a:lnTo>
                    <a:lnTo>
                      <a:pt x="3949" y="269087"/>
                    </a:lnTo>
                    <a:lnTo>
                      <a:pt x="0" y="274726"/>
                    </a:lnTo>
                    <a:lnTo>
                      <a:pt x="0" y="289420"/>
                    </a:lnTo>
                    <a:lnTo>
                      <a:pt x="3949" y="295059"/>
                    </a:lnTo>
                    <a:lnTo>
                      <a:pt x="11861" y="299008"/>
                    </a:lnTo>
                    <a:lnTo>
                      <a:pt x="551433" y="299008"/>
                    </a:lnTo>
                    <a:lnTo>
                      <a:pt x="559904" y="295059"/>
                    </a:lnTo>
                    <a:lnTo>
                      <a:pt x="564133" y="289420"/>
                    </a:lnTo>
                    <a:lnTo>
                      <a:pt x="564133" y="275297"/>
                    </a:lnTo>
                    <a:lnTo>
                      <a:pt x="559904" y="269646"/>
                    </a:lnTo>
                    <a:lnTo>
                      <a:pt x="551433" y="265137"/>
                    </a:lnTo>
                    <a:close/>
                  </a:path>
                  <a:path w="564514" h="564514">
                    <a:moveTo>
                      <a:pt x="289128" y="0"/>
                    </a:moveTo>
                    <a:lnTo>
                      <a:pt x="274446" y="0"/>
                    </a:lnTo>
                    <a:lnTo>
                      <a:pt x="269646" y="3111"/>
                    </a:lnTo>
                    <a:lnTo>
                      <a:pt x="266826" y="9321"/>
                    </a:lnTo>
                    <a:lnTo>
                      <a:pt x="266084" y="18692"/>
                    </a:lnTo>
                    <a:lnTo>
                      <a:pt x="265590" y="41615"/>
                    </a:lnTo>
                    <a:lnTo>
                      <a:pt x="265552" y="43414"/>
                    </a:lnTo>
                    <a:lnTo>
                      <a:pt x="265232" y="83491"/>
                    </a:lnTo>
                    <a:lnTo>
                      <a:pt x="265125" y="265137"/>
                    </a:lnTo>
                    <a:lnTo>
                      <a:pt x="299008" y="265137"/>
                    </a:lnTo>
                    <a:lnTo>
                      <a:pt x="299008" y="59296"/>
                    </a:lnTo>
                    <a:lnTo>
                      <a:pt x="298536" y="43414"/>
                    </a:lnTo>
                    <a:lnTo>
                      <a:pt x="293928" y="3390"/>
                    </a:lnTo>
                    <a:lnTo>
                      <a:pt x="28912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25">
                <a:extLst>
                  <a:ext uri="{FF2B5EF4-FFF2-40B4-BE49-F238E27FC236}">
                    <a16:creationId xmlns:a16="http://schemas.microsoft.com/office/drawing/2014/main" id="{44C5A052-FB6D-FC26-5795-D195C5334BF8}"/>
                  </a:ext>
                </a:extLst>
              </p:cNvPr>
              <p:cNvSpPr/>
              <p:nvPr/>
            </p:nvSpPr>
            <p:spPr>
              <a:xfrm>
                <a:off x="1889290" y="5889200"/>
                <a:ext cx="56451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4514">
                    <a:moveTo>
                      <a:pt x="0" y="293081"/>
                    </a:moveTo>
                    <a:lnTo>
                      <a:pt x="0" y="289411"/>
                    </a:lnTo>
                    <a:lnTo>
                      <a:pt x="0" y="282069"/>
                    </a:lnTo>
                    <a:lnTo>
                      <a:pt x="0" y="274728"/>
                    </a:lnTo>
                    <a:lnTo>
                      <a:pt x="3952" y="269082"/>
                    </a:lnTo>
                    <a:lnTo>
                      <a:pt x="11858" y="265128"/>
                    </a:lnTo>
                    <a:lnTo>
                      <a:pt x="265128" y="265128"/>
                    </a:lnTo>
                    <a:lnTo>
                      <a:pt x="265128" y="138917"/>
                    </a:lnTo>
                    <a:lnTo>
                      <a:pt x="265234" y="83488"/>
                    </a:lnTo>
                    <a:lnTo>
                      <a:pt x="265552" y="43411"/>
                    </a:lnTo>
                    <a:lnTo>
                      <a:pt x="269646" y="3106"/>
                    </a:lnTo>
                    <a:lnTo>
                      <a:pt x="274446" y="0"/>
                    </a:lnTo>
                    <a:lnTo>
                      <a:pt x="281222" y="0"/>
                    </a:lnTo>
                    <a:lnTo>
                      <a:pt x="289128" y="0"/>
                    </a:lnTo>
                    <a:lnTo>
                      <a:pt x="298481" y="41611"/>
                    </a:lnTo>
                    <a:lnTo>
                      <a:pt x="299011" y="59293"/>
                    </a:lnTo>
                    <a:lnTo>
                      <a:pt x="299011" y="140611"/>
                    </a:lnTo>
                    <a:lnTo>
                      <a:pt x="299011" y="265128"/>
                    </a:lnTo>
                    <a:lnTo>
                      <a:pt x="551434" y="265128"/>
                    </a:lnTo>
                    <a:lnTo>
                      <a:pt x="559904" y="269646"/>
                    </a:lnTo>
                    <a:lnTo>
                      <a:pt x="564139" y="275293"/>
                    </a:lnTo>
                    <a:lnTo>
                      <a:pt x="564139" y="282069"/>
                    </a:lnTo>
                    <a:lnTo>
                      <a:pt x="564139" y="289411"/>
                    </a:lnTo>
                    <a:lnTo>
                      <a:pt x="559904" y="295057"/>
                    </a:lnTo>
                    <a:lnTo>
                      <a:pt x="551434" y="299011"/>
                    </a:lnTo>
                    <a:lnTo>
                      <a:pt x="299011" y="299011"/>
                    </a:lnTo>
                    <a:lnTo>
                      <a:pt x="299011" y="530257"/>
                    </a:lnTo>
                    <a:lnTo>
                      <a:pt x="551434" y="530257"/>
                    </a:lnTo>
                    <a:lnTo>
                      <a:pt x="559904" y="534775"/>
                    </a:lnTo>
                    <a:lnTo>
                      <a:pt x="564139" y="540422"/>
                    </a:lnTo>
                    <a:lnTo>
                      <a:pt x="564139" y="547198"/>
                    </a:lnTo>
                    <a:lnTo>
                      <a:pt x="564139" y="553975"/>
                    </a:lnTo>
                    <a:lnTo>
                      <a:pt x="559904" y="559622"/>
                    </a:lnTo>
                    <a:lnTo>
                      <a:pt x="551434" y="564139"/>
                    </a:lnTo>
                    <a:lnTo>
                      <a:pt x="11858" y="564139"/>
                    </a:lnTo>
                    <a:lnTo>
                      <a:pt x="3952" y="560186"/>
                    </a:lnTo>
                    <a:lnTo>
                      <a:pt x="0" y="554539"/>
                    </a:lnTo>
                    <a:lnTo>
                      <a:pt x="0" y="547198"/>
                    </a:lnTo>
                    <a:lnTo>
                      <a:pt x="0" y="539857"/>
                    </a:lnTo>
                    <a:lnTo>
                      <a:pt x="3952" y="534210"/>
                    </a:lnTo>
                    <a:lnTo>
                      <a:pt x="11858" y="530257"/>
                    </a:lnTo>
                    <a:lnTo>
                      <a:pt x="265128" y="530257"/>
                    </a:lnTo>
                    <a:lnTo>
                      <a:pt x="265128" y="299011"/>
                    </a:lnTo>
                    <a:lnTo>
                      <a:pt x="11858" y="299011"/>
                    </a:lnTo>
                    <a:lnTo>
                      <a:pt x="3952" y="295057"/>
                    </a:lnTo>
                    <a:lnTo>
                      <a:pt x="0" y="289411"/>
                    </a:lnTo>
                    <a:lnTo>
                      <a:pt x="0" y="282069"/>
                    </a:lnTo>
                    <a:lnTo>
                      <a:pt x="0" y="29308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47" name="object 26">
              <a:extLst>
                <a:ext uri="{FF2B5EF4-FFF2-40B4-BE49-F238E27FC236}">
                  <a16:creationId xmlns:a16="http://schemas.microsoft.com/office/drawing/2014/main" id="{B198D5EC-D29E-D767-9E24-C151EBE079A0}"/>
                </a:ext>
              </a:extLst>
            </p:cNvPr>
            <p:cNvSpPr/>
            <p:nvPr/>
          </p:nvSpPr>
          <p:spPr>
            <a:xfrm>
              <a:off x="2602509" y="6216156"/>
              <a:ext cx="1231900" cy="51435"/>
            </a:xfrm>
            <a:custGeom>
              <a:avLst/>
              <a:gdLst/>
              <a:ahLst/>
              <a:cxnLst/>
              <a:rect l="l" t="t" r="r" b="b"/>
              <a:pathLst>
                <a:path w="1231900" h="51435">
                  <a:moveTo>
                    <a:pt x="1231619" y="0"/>
                  </a:moveTo>
                  <a:lnTo>
                    <a:pt x="0" y="0"/>
                  </a:lnTo>
                  <a:lnTo>
                    <a:pt x="0" y="50823"/>
                  </a:lnTo>
                  <a:lnTo>
                    <a:pt x="1231619" y="50823"/>
                  </a:lnTo>
                  <a:lnTo>
                    <a:pt x="12316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48" name="object 27">
              <a:extLst>
                <a:ext uri="{FF2B5EF4-FFF2-40B4-BE49-F238E27FC236}">
                  <a16:creationId xmlns:a16="http://schemas.microsoft.com/office/drawing/2014/main" id="{F0A541FB-9F1B-6EAF-4A2D-9CCD38596CE7}"/>
                </a:ext>
              </a:extLst>
            </p:cNvPr>
            <p:cNvGrpSpPr/>
            <p:nvPr/>
          </p:nvGrpSpPr>
          <p:grpSpPr>
            <a:xfrm>
              <a:off x="2713899" y="5164964"/>
              <a:ext cx="1068705" cy="848360"/>
              <a:chOff x="2713899" y="5164964"/>
              <a:chExt cx="1068705" cy="848360"/>
            </a:xfrm>
          </p:grpSpPr>
          <p:sp>
            <p:nvSpPr>
              <p:cNvPr id="56" name="object 28">
                <a:extLst>
                  <a:ext uri="{FF2B5EF4-FFF2-40B4-BE49-F238E27FC236}">
                    <a16:creationId xmlns:a16="http://schemas.microsoft.com/office/drawing/2014/main" id="{E73F8E07-34CD-A2EA-892C-BDD6B731293E}"/>
                  </a:ext>
                </a:extLst>
              </p:cNvPr>
              <p:cNvSpPr/>
              <p:nvPr/>
            </p:nvSpPr>
            <p:spPr>
              <a:xfrm>
                <a:off x="2714320" y="5165813"/>
                <a:ext cx="661670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661670" h="847089">
                    <a:moveTo>
                      <a:pt x="649414" y="0"/>
                    </a:moveTo>
                    <a:lnTo>
                      <a:pt x="637552" y="0"/>
                    </a:lnTo>
                    <a:lnTo>
                      <a:pt x="631901" y="3949"/>
                    </a:lnTo>
                    <a:lnTo>
                      <a:pt x="628523" y="11849"/>
                    </a:lnTo>
                    <a:lnTo>
                      <a:pt x="621586" y="25141"/>
                    </a:lnTo>
                    <a:lnTo>
                      <a:pt x="604167" y="60772"/>
                    </a:lnTo>
                    <a:lnTo>
                      <a:pt x="576266" y="118744"/>
                    </a:lnTo>
                    <a:lnTo>
                      <a:pt x="494258" y="290380"/>
                    </a:lnTo>
                    <a:lnTo>
                      <a:pt x="325166" y="641378"/>
                    </a:lnTo>
                    <a:lnTo>
                      <a:pt x="281119" y="731585"/>
                    </a:lnTo>
                    <a:lnTo>
                      <a:pt x="275297" y="742861"/>
                    </a:lnTo>
                    <a:lnTo>
                      <a:pt x="203301" y="586155"/>
                    </a:lnTo>
                    <a:lnTo>
                      <a:pt x="177037" y="527710"/>
                    </a:lnTo>
                    <a:lnTo>
                      <a:pt x="126784" y="419011"/>
                    </a:lnTo>
                    <a:lnTo>
                      <a:pt x="122821" y="414210"/>
                    </a:lnTo>
                    <a:lnTo>
                      <a:pt x="116890" y="414210"/>
                    </a:lnTo>
                    <a:lnTo>
                      <a:pt x="115481" y="414769"/>
                    </a:lnTo>
                    <a:lnTo>
                      <a:pt x="114350" y="415899"/>
                    </a:lnTo>
                    <a:lnTo>
                      <a:pt x="26263" y="482815"/>
                    </a:lnTo>
                    <a:lnTo>
                      <a:pt x="14457" y="492026"/>
                    </a:lnTo>
                    <a:lnTo>
                      <a:pt x="6145" y="499332"/>
                    </a:lnTo>
                    <a:lnTo>
                      <a:pt x="1326" y="504732"/>
                    </a:lnTo>
                    <a:lnTo>
                      <a:pt x="0" y="508228"/>
                    </a:lnTo>
                    <a:lnTo>
                      <a:pt x="571" y="511619"/>
                    </a:lnTo>
                    <a:lnTo>
                      <a:pt x="3111" y="515569"/>
                    </a:lnTo>
                    <a:lnTo>
                      <a:pt x="12141" y="524611"/>
                    </a:lnTo>
                    <a:lnTo>
                      <a:pt x="16090" y="526859"/>
                    </a:lnTo>
                    <a:lnTo>
                      <a:pt x="19481" y="526859"/>
                    </a:lnTo>
                    <a:lnTo>
                      <a:pt x="20612" y="526859"/>
                    </a:lnTo>
                    <a:lnTo>
                      <a:pt x="25692" y="523481"/>
                    </a:lnTo>
                    <a:lnTo>
                      <a:pt x="34734" y="516699"/>
                    </a:lnTo>
                    <a:lnTo>
                      <a:pt x="60985" y="496366"/>
                    </a:lnTo>
                    <a:lnTo>
                      <a:pt x="74549" y="487057"/>
                    </a:lnTo>
                    <a:lnTo>
                      <a:pt x="191545" y="742865"/>
                    </a:lnTo>
                    <a:lnTo>
                      <a:pt x="233049" y="832653"/>
                    </a:lnTo>
                    <a:lnTo>
                      <a:pt x="243954" y="847051"/>
                    </a:lnTo>
                    <a:lnTo>
                      <a:pt x="257505" y="847051"/>
                    </a:lnTo>
                    <a:lnTo>
                      <a:pt x="262877" y="845070"/>
                    </a:lnTo>
                    <a:lnTo>
                      <a:pt x="265125" y="841120"/>
                    </a:lnTo>
                    <a:lnTo>
                      <a:pt x="464185" y="429450"/>
                    </a:lnTo>
                    <a:lnTo>
                      <a:pt x="661555" y="20320"/>
                    </a:lnTo>
                    <a:lnTo>
                      <a:pt x="661555" y="15239"/>
                    </a:lnTo>
                    <a:lnTo>
                      <a:pt x="660425" y="11849"/>
                    </a:lnTo>
                    <a:lnTo>
                      <a:pt x="658444" y="8470"/>
                    </a:lnTo>
                    <a:lnTo>
                      <a:pt x="652805" y="1689"/>
                    </a:lnTo>
                    <a:lnTo>
                      <a:pt x="64941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29">
                <a:extLst>
                  <a:ext uri="{FF2B5EF4-FFF2-40B4-BE49-F238E27FC236}">
                    <a16:creationId xmlns:a16="http://schemas.microsoft.com/office/drawing/2014/main" id="{487511C5-F0F5-CA87-A01D-5A74432A9B25}"/>
                  </a:ext>
                </a:extLst>
              </p:cNvPr>
              <p:cNvSpPr/>
              <p:nvPr/>
            </p:nvSpPr>
            <p:spPr>
              <a:xfrm>
                <a:off x="2714322" y="5165814"/>
                <a:ext cx="661670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661670" h="847089">
                    <a:moveTo>
                      <a:pt x="19482" y="526869"/>
                    </a:moveTo>
                    <a:lnTo>
                      <a:pt x="16094" y="526869"/>
                    </a:lnTo>
                    <a:lnTo>
                      <a:pt x="12141" y="524610"/>
                    </a:lnTo>
                    <a:lnTo>
                      <a:pt x="7623" y="520092"/>
                    </a:lnTo>
                    <a:lnTo>
                      <a:pt x="3105" y="515575"/>
                    </a:lnTo>
                    <a:lnTo>
                      <a:pt x="564" y="511622"/>
                    </a:lnTo>
                    <a:lnTo>
                      <a:pt x="0" y="508234"/>
                    </a:lnTo>
                    <a:lnTo>
                      <a:pt x="1323" y="504740"/>
                    </a:lnTo>
                    <a:lnTo>
                      <a:pt x="6141" y="499340"/>
                    </a:lnTo>
                    <a:lnTo>
                      <a:pt x="14452" y="492034"/>
                    </a:lnTo>
                    <a:lnTo>
                      <a:pt x="26258" y="482822"/>
                    </a:lnTo>
                    <a:lnTo>
                      <a:pt x="39917" y="472551"/>
                    </a:lnTo>
                    <a:lnTo>
                      <a:pt x="53787" y="462069"/>
                    </a:lnTo>
                    <a:lnTo>
                      <a:pt x="67870" y="451375"/>
                    </a:lnTo>
                    <a:lnTo>
                      <a:pt x="82164" y="440469"/>
                    </a:lnTo>
                    <a:lnTo>
                      <a:pt x="94976" y="430675"/>
                    </a:lnTo>
                    <a:lnTo>
                      <a:pt x="104611" y="423316"/>
                    </a:lnTo>
                    <a:lnTo>
                      <a:pt x="111070" y="418393"/>
                    </a:lnTo>
                    <a:lnTo>
                      <a:pt x="114352" y="415904"/>
                    </a:lnTo>
                    <a:lnTo>
                      <a:pt x="115481" y="414775"/>
                    </a:lnTo>
                    <a:lnTo>
                      <a:pt x="116893" y="414210"/>
                    </a:lnTo>
                    <a:lnTo>
                      <a:pt x="118587" y="414210"/>
                    </a:lnTo>
                    <a:lnTo>
                      <a:pt x="119435" y="414210"/>
                    </a:lnTo>
                    <a:lnTo>
                      <a:pt x="122823" y="414210"/>
                    </a:lnTo>
                    <a:lnTo>
                      <a:pt x="126776" y="419011"/>
                    </a:lnTo>
                    <a:lnTo>
                      <a:pt x="146117" y="460586"/>
                    </a:lnTo>
                    <a:lnTo>
                      <a:pt x="177034" y="527716"/>
                    </a:lnTo>
                    <a:lnTo>
                      <a:pt x="184711" y="545028"/>
                    </a:lnTo>
                    <a:lnTo>
                      <a:pt x="191646" y="560540"/>
                    </a:lnTo>
                    <a:lnTo>
                      <a:pt x="197840" y="574251"/>
                    </a:lnTo>
                    <a:lnTo>
                      <a:pt x="203293" y="586163"/>
                    </a:lnTo>
                    <a:lnTo>
                      <a:pt x="275293" y="742868"/>
                    </a:lnTo>
                    <a:lnTo>
                      <a:pt x="281117" y="731592"/>
                    </a:lnTo>
                    <a:lnTo>
                      <a:pt x="325163" y="641380"/>
                    </a:lnTo>
                    <a:lnTo>
                      <a:pt x="363387" y="562445"/>
                    </a:lnTo>
                    <a:lnTo>
                      <a:pt x="385199" y="517300"/>
                    </a:lnTo>
                    <a:lnTo>
                      <a:pt x="407010" y="472075"/>
                    </a:lnTo>
                    <a:lnTo>
                      <a:pt x="428822" y="426771"/>
                    </a:lnTo>
                    <a:lnTo>
                      <a:pt x="450634" y="381387"/>
                    </a:lnTo>
                    <a:lnTo>
                      <a:pt x="472445" y="335924"/>
                    </a:lnTo>
                    <a:lnTo>
                      <a:pt x="494257" y="290381"/>
                    </a:lnTo>
                    <a:lnTo>
                      <a:pt x="516069" y="244759"/>
                    </a:lnTo>
                    <a:lnTo>
                      <a:pt x="537881" y="199058"/>
                    </a:lnTo>
                    <a:lnTo>
                      <a:pt x="576263" y="118746"/>
                    </a:lnTo>
                    <a:lnTo>
                      <a:pt x="604163" y="60776"/>
                    </a:lnTo>
                    <a:lnTo>
                      <a:pt x="621580" y="25146"/>
                    </a:lnTo>
                    <a:lnTo>
                      <a:pt x="628516" y="11858"/>
                    </a:lnTo>
                    <a:lnTo>
                      <a:pt x="631904" y="3953"/>
                    </a:lnTo>
                    <a:lnTo>
                      <a:pt x="637551" y="0"/>
                    </a:lnTo>
                    <a:lnTo>
                      <a:pt x="645457" y="0"/>
                    </a:lnTo>
                    <a:lnTo>
                      <a:pt x="649410" y="0"/>
                    </a:lnTo>
                    <a:lnTo>
                      <a:pt x="652798" y="1694"/>
                    </a:lnTo>
                    <a:lnTo>
                      <a:pt x="655622" y="5082"/>
                    </a:lnTo>
                    <a:lnTo>
                      <a:pt x="658445" y="8470"/>
                    </a:lnTo>
                    <a:lnTo>
                      <a:pt x="660422" y="11858"/>
                    </a:lnTo>
                    <a:lnTo>
                      <a:pt x="661551" y="15247"/>
                    </a:lnTo>
                    <a:lnTo>
                      <a:pt x="661551" y="20329"/>
                    </a:lnTo>
                    <a:lnTo>
                      <a:pt x="464187" y="429457"/>
                    </a:lnTo>
                    <a:lnTo>
                      <a:pt x="265128" y="841127"/>
                    </a:lnTo>
                    <a:lnTo>
                      <a:pt x="262869" y="845080"/>
                    </a:lnTo>
                    <a:lnTo>
                      <a:pt x="257505" y="847056"/>
                    </a:lnTo>
                    <a:lnTo>
                      <a:pt x="249034" y="847056"/>
                    </a:lnTo>
                    <a:lnTo>
                      <a:pt x="243952" y="847056"/>
                    </a:lnTo>
                    <a:lnTo>
                      <a:pt x="217270" y="798774"/>
                    </a:lnTo>
                    <a:lnTo>
                      <a:pt x="191540" y="742868"/>
                    </a:lnTo>
                    <a:lnTo>
                      <a:pt x="155858" y="664939"/>
                    </a:lnTo>
                    <a:lnTo>
                      <a:pt x="74541" y="487057"/>
                    </a:lnTo>
                    <a:lnTo>
                      <a:pt x="60988" y="496375"/>
                    </a:lnTo>
                    <a:lnTo>
                      <a:pt x="25693" y="523481"/>
                    </a:lnTo>
                    <a:lnTo>
                      <a:pt x="20611" y="526869"/>
                    </a:lnTo>
                    <a:lnTo>
                      <a:pt x="19482" y="526869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30">
                <a:extLst>
                  <a:ext uri="{FF2B5EF4-FFF2-40B4-BE49-F238E27FC236}">
                    <a16:creationId xmlns:a16="http://schemas.microsoft.com/office/drawing/2014/main" id="{773DFC9C-C1DB-1749-D78D-0B9791C0101E}"/>
                  </a:ext>
                </a:extLst>
              </p:cNvPr>
              <p:cNvSpPr/>
              <p:nvPr/>
            </p:nvSpPr>
            <p:spPr>
              <a:xfrm>
                <a:off x="3358934" y="5164975"/>
                <a:ext cx="423545" cy="734695"/>
              </a:xfrm>
              <a:custGeom>
                <a:avLst/>
                <a:gdLst/>
                <a:ahLst/>
                <a:cxnLst/>
                <a:rect l="l" t="t" r="r" b="b"/>
                <a:pathLst>
                  <a:path w="423545" h="734695">
                    <a:moveTo>
                      <a:pt x="387108" y="567512"/>
                    </a:moveTo>
                    <a:lnTo>
                      <a:pt x="369735" y="501027"/>
                    </a:lnTo>
                    <a:lnTo>
                      <a:pt x="317639" y="448932"/>
                    </a:lnTo>
                    <a:lnTo>
                      <a:pt x="277571" y="428447"/>
                    </a:lnTo>
                    <a:lnTo>
                      <a:pt x="255803" y="422389"/>
                    </a:lnTo>
                    <a:lnTo>
                      <a:pt x="253263" y="421538"/>
                    </a:lnTo>
                    <a:lnTo>
                      <a:pt x="253263" y="420979"/>
                    </a:lnTo>
                    <a:lnTo>
                      <a:pt x="255803" y="419277"/>
                    </a:lnTo>
                    <a:lnTo>
                      <a:pt x="279831" y="408533"/>
                    </a:lnTo>
                    <a:lnTo>
                      <a:pt x="301117" y="394931"/>
                    </a:lnTo>
                    <a:lnTo>
                      <a:pt x="335432" y="359143"/>
                    </a:lnTo>
                    <a:lnTo>
                      <a:pt x="357035" y="317004"/>
                    </a:lnTo>
                    <a:lnTo>
                      <a:pt x="364236" y="273583"/>
                    </a:lnTo>
                    <a:lnTo>
                      <a:pt x="361886" y="254381"/>
                    </a:lnTo>
                    <a:lnTo>
                      <a:pt x="361784" y="253631"/>
                    </a:lnTo>
                    <a:lnTo>
                      <a:pt x="355396" y="234619"/>
                    </a:lnTo>
                    <a:lnTo>
                      <a:pt x="355333" y="234416"/>
                    </a:lnTo>
                    <a:lnTo>
                      <a:pt x="330352" y="198196"/>
                    </a:lnTo>
                    <a:lnTo>
                      <a:pt x="289902" y="169621"/>
                    </a:lnTo>
                    <a:lnTo>
                      <a:pt x="234632" y="153301"/>
                    </a:lnTo>
                    <a:lnTo>
                      <a:pt x="210807" y="152527"/>
                    </a:lnTo>
                    <a:lnTo>
                      <a:pt x="196710" y="152527"/>
                    </a:lnTo>
                    <a:lnTo>
                      <a:pt x="143992" y="161569"/>
                    </a:lnTo>
                    <a:lnTo>
                      <a:pt x="99098" y="188887"/>
                    </a:lnTo>
                    <a:lnTo>
                      <a:pt x="68605" y="227850"/>
                    </a:lnTo>
                    <a:lnTo>
                      <a:pt x="58534" y="271043"/>
                    </a:lnTo>
                    <a:lnTo>
                      <a:pt x="58445" y="271894"/>
                    </a:lnTo>
                    <a:lnTo>
                      <a:pt x="59601" y="282803"/>
                    </a:lnTo>
                    <a:lnTo>
                      <a:pt x="87236" y="319963"/>
                    </a:lnTo>
                    <a:lnTo>
                      <a:pt x="107569" y="323557"/>
                    </a:lnTo>
                    <a:lnTo>
                      <a:pt x="119799" y="322300"/>
                    </a:lnTo>
                    <a:lnTo>
                      <a:pt x="154584" y="292862"/>
                    </a:lnTo>
                    <a:lnTo>
                      <a:pt x="157556" y="275285"/>
                    </a:lnTo>
                    <a:lnTo>
                      <a:pt x="158686" y="267944"/>
                    </a:lnTo>
                    <a:lnTo>
                      <a:pt x="157835" y="262293"/>
                    </a:lnTo>
                    <a:lnTo>
                      <a:pt x="152184" y="254381"/>
                    </a:lnTo>
                    <a:lnTo>
                      <a:pt x="149923" y="250151"/>
                    </a:lnTo>
                    <a:lnTo>
                      <a:pt x="146545" y="241122"/>
                    </a:lnTo>
                    <a:lnTo>
                      <a:pt x="143713" y="238010"/>
                    </a:lnTo>
                    <a:lnTo>
                      <a:pt x="135813" y="234619"/>
                    </a:lnTo>
                    <a:lnTo>
                      <a:pt x="132422" y="232651"/>
                    </a:lnTo>
                    <a:lnTo>
                      <a:pt x="126771" y="228130"/>
                    </a:lnTo>
                    <a:lnTo>
                      <a:pt x="123952" y="226720"/>
                    </a:lnTo>
                    <a:lnTo>
                      <a:pt x="118300" y="225590"/>
                    </a:lnTo>
                    <a:lnTo>
                      <a:pt x="116039" y="225018"/>
                    </a:lnTo>
                    <a:lnTo>
                      <a:pt x="114350" y="224459"/>
                    </a:lnTo>
                    <a:lnTo>
                      <a:pt x="111810" y="224459"/>
                    </a:lnTo>
                    <a:lnTo>
                      <a:pt x="121132" y="214287"/>
                    </a:lnTo>
                    <a:lnTo>
                      <a:pt x="165011" y="190741"/>
                    </a:lnTo>
                    <a:lnTo>
                      <a:pt x="203288" y="185496"/>
                    </a:lnTo>
                    <a:lnTo>
                      <a:pt x="213715" y="186245"/>
                    </a:lnTo>
                    <a:lnTo>
                      <a:pt x="256070" y="208521"/>
                    </a:lnTo>
                    <a:lnTo>
                      <a:pt x="272592" y="262293"/>
                    </a:lnTo>
                    <a:lnTo>
                      <a:pt x="272542" y="275285"/>
                    </a:lnTo>
                    <a:lnTo>
                      <a:pt x="266814" y="326529"/>
                    </a:lnTo>
                    <a:lnTo>
                      <a:pt x="249034" y="365912"/>
                    </a:lnTo>
                    <a:lnTo>
                      <a:pt x="210591" y="397687"/>
                    </a:lnTo>
                    <a:lnTo>
                      <a:pt x="171526" y="404672"/>
                    </a:lnTo>
                    <a:lnTo>
                      <a:pt x="147383" y="405726"/>
                    </a:lnTo>
                    <a:lnTo>
                      <a:pt x="142875" y="405726"/>
                    </a:lnTo>
                    <a:lnTo>
                      <a:pt x="140614" y="410806"/>
                    </a:lnTo>
                    <a:lnTo>
                      <a:pt x="180416" y="437070"/>
                    </a:lnTo>
                    <a:lnTo>
                      <a:pt x="198259" y="437756"/>
                    </a:lnTo>
                    <a:lnTo>
                      <a:pt x="255803" y="459892"/>
                    </a:lnTo>
                    <a:lnTo>
                      <a:pt x="282917" y="513676"/>
                    </a:lnTo>
                    <a:lnTo>
                      <a:pt x="286308" y="550570"/>
                    </a:lnTo>
                    <a:lnTo>
                      <a:pt x="286308" y="567512"/>
                    </a:lnTo>
                    <a:lnTo>
                      <a:pt x="282727" y="617486"/>
                    </a:lnTo>
                    <a:lnTo>
                      <a:pt x="258610" y="672719"/>
                    </a:lnTo>
                    <a:lnTo>
                      <a:pt x="223456" y="695159"/>
                    </a:lnTo>
                    <a:lnTo>
                      <a:pt x="201599" y="697966"/>
                    </a:lnTo>
                    <a:lnTo>
                      <a:pt x="171843" y="695591"/>
                    </a:lnTo>
                    <a:lnTo>
                      <a:pt x="144411" y="688441"/>
                    </a:lnTo>
                    <a:lnTo>
                      <a:pt x="119316" y="676529"/>
                    </a:lnTo>
                    <a:lnTo>
                      <a:pt x="96558" y="659841"/>
                    </a:lnTo>
                    <a:lnTo>
                      <a:pt x="99949" y="659015"/>
                    </a:lnTo>
                    <a:lnTo>
                      <a:pt x="101650" y="657885"/>
                    </a:lnTo>
                    <a:lnTo>
                      <a:pt x="103911" y="657021"/>
                    </a:lnTo>
                    <a:lnTo>
                      <a:pt x="109550" y="655891"/>
                    </a:lnTo>
                    <a:lnTo>
                      <a:pt x="112369" y="654761"/>
                    </a:lnTo>
                    <a:lnTo>
                      <a:pt x="136817" y="632371"/>
                    </a:lnTo>
                    <a:lnTo>
                      <a:pt x="136944" y="632167"/>
                    </a:lnTo>
                    <a:lnTo>
                      <a:pt x="138912" y="627659"/>
                    </a:lnTo>
                    <a:lnTo>
                      <a:pt x="142227" y="617702"/>
                    </a:lnTo>
                    <a:lnTo>
                      <a:pt x="142303" y="617486"/>
                    </a:lnTo>
                    <a:lnTo>
                      <a:pt x="143154" y="611847"/>
                    </a:lnTo>
                    <a:lnTo>
                      <a:pt x="143154" y="605637"/>
                    </a:lnTo>
                    <a:lnTo>
                      <a:pt x="127901" y="567512"/>
                    </a:lnTo>
                    <a:lnTo>
                      <a:pt x="88938" y="552272"/>
                    </a:lnTo>
                    <a:lnTo>
                      <a:pt x="77978" y="553542"/>
                    </a:lnTo>
                    <a:lnTo>
                      <a:pt x="44145" y="575297"/>
                    </a:lnTo>
                    <a:lnTo>
                      <a:pt x="35572" y="605637"/>
                    </a:lnTo>
                    <a:lnTo>
                      <a:pt x="38620" y="632167"/>
                    </a:lnTo>
                    <a:lnTo>
                      <a:pt x="38633" y="632371"/>
                    </a:lnTo>
                    <a:lnTo>
                      <a:pt x="63207" y="678548"/>
                    </a:lnTo>
                    <a:lnTo>
                      <a:pt x="110426" y="713905"/>
                    </a:lnTo>
                    <a:lnTo>
                      <a:pt x="168871" y="732116"/>
                    </a:lnTo>
                    <a:lnTo>
                      <a:pt x="201599" y="734390"/>
                    </a:lnTo>
                    <a:lnTo>
                      <a:pt x="240080" y="731278"/>
                    </a:lnTo>
                    <a:lnTo>
                      <a:pt x="275082" y="721906"/>
                    </a:lnTo>
                    <a:lnTo>
                      <a:pt x="306578" y="706272"/>
                    </a:lnTo>
                    <a:lnTo>
                      <a:pt x="317207" y="697966"/>
                    </a:lnTo>
                    <a:lnTo>
                      <a:pt x="334581" y="684415"/>
                    </a:lnTo>
                    <a:lnTo>
                      <a:pt x="357555" y="658368"/>
                    </a:lnTo>
                    <a:lnTo>
                      <a:pt x="373964" y="630199"/>
                    </a:lnTo>
                    <a:lnTo>
                      <a:pt x="383819" y="599922"/>
                    </a:lnTo>
                    <a:lnTo>
                      <a:pt x="387108" y="567512"/>
                    </a:lnTo>
                    <a:close/>
                  </a:path>
                  <a:path w="423545" h="734695">
                    <a:moveTo>
                      <a:pt x="423519" y="0"/>
                    </a:moveTo>
                    <a:lnTo>
                      <a:pt x="0" y="0"/>
                    </a:lnTo>
                    <a:lnTo>
                      <a:pt x="0" y="50812"/>
                    </a:lnTo>
                    <a:lnTo>
                      <a:pt x="423519" y="50812"/>
                    </a:lnTo>
                    <a:lnTo>
                      <a:pt x="42351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31">
                <a:extLst>
                  <a:ext uri="{FF2B5EF4-FFF2-40B4-BE49-F238E27FC236}">
                    <a16:creationId xmlns:a16="http://schemas.microsoft.com/office/drawing/2014/main" id="{758AE3E3-893B-21B6-9251-374A698F4748}"/>
                  </a:ext>
                </a:extLst>
              </p:cNvPr>
              <p:cNvSpPr/>
              <p:nvPr/>
            </p:nvSpPr>
            <p:spPr>
              <a:xfrm>
                <a:off x="3394510" y="5317429"/>
                <a:ext cx="351790" cy="582295"/>
              </a:xfrm>
              <a:custGeom>
                <a:avLst/>
                <a:gdLst/>
                <a:ahLst/>
                <a:cxnLst/>
                <a:rect l="l" t="t" r="r" b="b"/>
                <a:pathLst>
                  <a:path w="351789" h="582295">
                    <a:moveTo>
                      <a:pt x="71999" y="171105"/>
                    </a:moveTo>
                    <a:lnTo>
                      <a:pt x="36423" y="156705"/>
                    </a:lnTo>
                    <a:lnTo>
                      <a:pt x="22870" y="119435"/>
                    </a:lnTo>
                    <a:lnTo>
                      <a:pt x="25411" y="96776"/>
                    </a:lnTo>
                    <a:lnTo>
                      <a:pt x="45741" y="55270"/>
                    </a:lnTo>
                    <a:lnTo>
                      <a:pt x="84917" y="20488"/>
                    </a:lnTo>
                    <a:lnTo>
                      <a:pt x="134046" y="2276"/>
                    </a:lnTo>
                    <a:lnTo>
                      <a:pt x="161787" y="0"/>
                    </a:lnTo>
                    <a:lnTo>
                      <a:pt x="175234" y="52"/>
                    </a:lnTo>
                    <a:lnTo>
                      <a:pt x="228546" y="7464"/>
                    </a:lnTo>
                    <a:lnTo>
                      <a:pt x="276405" y="29911"/>
                    </a:lnTo>
                    <a:lnTo>
                      <a:pt x="309281" y="63476"/>
                    </a:lnTo>
                    <a:lnTo>
                      <a:pt x="326222" y="101170"/>
                    </a:lnTo>
                    <a:lnTo>
                      <a:pt x="328658" y="121129"/>
                    </a:lnTo>
                    <a:lnTo>
                      <a:pt x="326858" y="142993"/>
                    </a:lnTo>
                    <a:lnTo>
                      <a:pt x="312458" y="185770"/>
                    </a:lnTo>
                    <a:lnTo>
                      <a:pt x="284081" y="226005"/>
                    </a:lnTo>
                    <a:lnTo>
                      <a:pt x="244270" y="256075"/>
                    </a:lnTo>
                    <a:lnTo>
                      <a:pt x="220234" y="266822"/>
                    </a:lnTo>
                    <a:lnTo>
                      <a:pt x="217693" y="268517"/>
                    </a:lnTo>
                    <a:lnTo>
                      <a:pt x="217693" y="269082"/>
                    </a:lnTo>
                    <a:lnTo>
                      <a:pt x="220234" y="269929"/>
                    </a:lnTo>
                    <a:lnTo>
                      <a:pt x="225317" y="271058"/>
                    </a:lnTo>
                    <a:lnTo>
                      <a:pt x="229711" y="272169"/>
                    </a:lnTo>
                    <a:lnTo>
                      <a:pt x="266399" y="286093"/>
                    </a:lnTo>
                    <a:lnTo>
                      <a:pt x="312458" y="320716"/>
                    </a:lnTo>
                    <a:lnTo>
                      <a:pt x="347187" y="380010"/>
                    </a:lnTo>
                    <a:lnTo>
                      <a:pt x="351528" y="415057"/>
                    </a:lnTo>
                    <a:lnTo>
                      <a:pt x="348246" y="447457"/>
                    </a:lnTo>
                    <a:lnTo>
                      <a:pt x="321987" y="505904"/>
                    </a:lnTo>
                    <a:lnTo>
                      <a:pt x="271005" y="553816"/>
                    </a:lnTo>
                    <a:lnTo>
                      <a:pt x="204511" y="578804"/>
                    </a:lnTo>
                    <a:lnTo>
                      <a:pt x="166023" y="581928"/>
                    </a:lnTo>
                    <a:lnTo>
                      <a:pt x="133305" y="579651"/>
                    </a:lnTo>
                    <a:lnTo>
                      <a:pt x="74858" y="561439"/>
                    </a:lnTo>
                    <a:lnTo>
                      <a:pt x="27635" y="526075"/>
                    </a:lnTo>
                    <a:lnTo>
                      <a:pt x="3070" y="479910"/>
                    </a:lnTo>
                    <a:lnTo>
                      <a:pt x="0" y="453175"/>
                    </a:lnTo>
                    <a:lnTo>
                      <a:pt x="952" y="441898"/>
                    </a:lnTo>
                    <a:lnTo>
                      <a:pt x="23347" y="408705"/>
                    </a:lnTo>
                    <a:lnTo>
                      <a:pt x="64694" y="400763"/>
                    </a:lnTo>
                    <a:lnTo>
                      <a:pt x="98999" y="423157"/>
                    </a:lnTo>
                    <a:lnTo>
                      <a:pt x="106729" y="465034"/>
                    </a:lnTo>
                    <a:lnTo>
                      <a:pt x="105035" y="470116"/>
                    </a:lnTo>
                    <a:lnTo>
                      <a:pt x="103340" y="475198"/>
                    </a:lnTo>
                    <a:lnTo>
                      <a:pt x="101364" y="479716"/>
                    </a:lnTo>
                    <a:lnTo>
                      <a:pt x="99105" y="483669"/>
                    </a:lnTo>
                    <a:lnTo>
                      <a:pt x="96846" y="487622"/>
                    </a:lnTo>
                    <a:lnTo>
                      <a:pt x="93741" y="491010"/>
                    </a:lnTo>
                    <a:lnTo>
                      <a:pt x="89788" y="493834"/>
                    </a:lnTo>
                    <a:lnTo>
                      <a:pt x="85834" y="496657"/>
                    </a:lnTo>
                    <a:lnTo>
                      <a:pt x="82446" y="498916"/>
                    </a:lnTo>
                    <a:lnTo>
                      <a:pt x="79623" y="500610"/>
                    </a:lnTo>
                    <a:lnTo>
                      <a:pt x="76800" y="502304"/>
                    </a:lnTo>
                    <a:lnTo>
                      <a:pt x="73976" y="503434"/>
                    </a:lnTo>
                    <a:lnTo>
                      <a:pt x="71152" y="503998"/>
                    </a:lnTo>
                    <a:lnTo>
                      <a:pt x="68329" y="504563"/>
                    </a:lnTo>
                    <a:lnTo>
                      <a:pt x="66070" y="505410"/>
                    </a:lnTo>
                    <a:lnTo>
                      <a:pt x="64376" y="506540"/>
                    </a:lnTo>
                    <a:lnTo>
                      <a:pt x="60988" y="507387"/>
                    </a:lnTo>
                    <a:lnTo>
                      <a:pt x="83752" y="524063"/>
                    </a:lnTo>
                    <a:lnTo>
                      <a:pt x="108846" y="535975"/>
                    </a:lnTo>
                    <a:lnTo>
                      <a:pt x="136270" y="543122"/>
                    </a:lnTo>
                    <a:lnTo>
                      <a:pt x="166023" y="545504"/>
                    </a:lnTo>
                    <a:lnTo>
                      <a:pt x="187887" y="542698"/>
                    </a:lnTo>
                    <a:lnTo>
                      <a:pt x="223040" y="520251"/>
                    </a:lnTo>
                    <a:lnTo>
                      <a:pt x="242628" y="484781"/>
                    </a:lnTo>
                    <a:lnTo>
                      <a:pt x="249828" y="442004"/>
                    </a:lnTo>
                    <a:lnTo>
                      <a:pt x="250728" y="415057"/>
                    </a:lnTo>
                    <a:lnTo>
                      <a:pt x="250728" y="398116"/>
                    </a:lnTo>
                    <a:lnTo>
                      <a:pt x="237176" y="330987"/>
                    </a:lnTo>
                    <a:lnTo>
                      <a:pt x="196517" y="290540"/>
                    </a:lnTo>
                    <a:lnTo>
                      <a:pt x="144846" y="284611"/>
                    </a:lnTo>
                    <a:lnTo>
                      <a:pt x="109270" y="283764"/>
                    </a:lnTo>
                    <a:lnTo>
                      <a:pt x="106729" y="282069"/>
                    </a:lnTo>
                    <a:lnTo>
                      <a:pt x="105600" y="280375"/>
                    </a:lnTo>
                    <a:lnTo>
                      <a:pt x="105035" y="275858"/>
                    </a:lnTo>
                    <a:lnTo>
                      <a:pt x="105035" y="268517"/>
                    </a:lnTo>
                    <a:lnTo>
                      <a:pt x="105035" y="258352"/>
                    </a:lnTo>
                    <a:lnTo>
                      <a:pt x="107294" y="253270"/>
                    </a:lnTo>
                    <a:lnTo>
                      <a:pt x="111811" y="253270"/>
                    </a:lnTo>
                    <a:lnTo>
                      <a:pt x="123776" y="253005"/>
                    </a:lnTo>
                    <a:lnTo>
                      <a:pt x="175023" y="245223"/>
                    </a:lnTo>
                    <a:lnTo>
                      <a:pt x="213458" y="213458"/>
                    </a:lnTo>
                    <a:lnTo>
                      <a:pt x="231246" y="174070"/>
                    </a:lnTo>
                    <a:lnTo>
                      <a:pt x="237175" y="118587"/>
                    </a:lnTo>
                    <a:lnTo>
                      <a:pt x="237175" y="111811"/>
                    </a:lnTo>
                    <a:lnTo>
                      <a:pt x="229764" y="70941"/>
                    </a:lnTo>
                    <a:lnTo>
                      <a:pt x="198052" y="39705"/>
                    </a:lnTo>
                    <a:lnTo>
                      <a:pt x="167717" y="33035"/>
                    </a:lnTo>
                    <a:lnTo>
                      <a:pt x="154429" y="33617"/>
                    </a:lnTo>
                    <a:lnTo>
                      <a:pt x="107152" y="47064"/>
                    </a:lnTo>
                    <a:lnTo>
                      <a:pt x="79341" y="68611"/>
                    </a:lnTo>
                    <a:lnTo>
                      <a:pt x="76235" y="71999"/>
                    </a:lnTo>
                    <a:lnTo>
                      <a:pt x="78776" y="71999"/>
                    </a:lnTo>
                    <a:lnTo>
                      <a:pt x="80470" y="72564"/>
                    </a:lnTo>
                    <a:lnTo>
                      <a:pt x="82729" y="73128"/>
                    </a:lnTo>
                    <a:lnTo>
                      <a:pt x="85552" y="73693"/>
                    </a:lnTo>
                    <a:lnTo>
                      <a:pt x="88375" y="74258"/>
                    </a:lnTo>
                    <a:lnTo>
                      <a:pt x="91200" y="75670"/>
                    </a:lnTo>
                    <a:lnTo>
                      <a:pt x="94023" y="77929"/>
                    </a:lnTo>
                    <a:lnTo>
                      <a:pt x="96846" y="80188"/>
                    </a:lnTo>
                    <a:lnTo>
                      <a:pt x="100234" y="82164"/>
                    </a:lnTo>
                    <a:lnTo>
                      <a:pt x="104188" y="83858"/>
                    </a:lnTo>
                    <a:lnTo>
                      <a:pt x="108141" y="85552"/>
                    </a:lnTo>
                    <a:lnTo>
                      <a:pt x="110964" y="88658"/>
                    </a:lnTo>
                    <a:lnTo>
                      <a:pt x="112658" y="93176"/>
                    </a:lnTo>
                    <a:lnTo>
                      <a:pt x="114352" y="97693"/>
                    </a:lnTo>
                    <a:lnTo>
                      <a:pt x="116611" y="101928"/>
                    </a:lnTo>
                    <a:lnTo>
                      <a:pt x="119435" y="105882"/>
                    </a:lnTo>
                    <a:lnTo>
                      <a:pt x="122258" y="109835"/>
                    </a:lnTo>
                    <a:lnTo>
                      <a:pt x="123105" y="115481"/>
                    </a:lnTo>
                    <a:lnTo>
                      <a:pt x="121976" y="122823"/>
                    </a:lnTo>
                    <a:lnTo>
                      <a:pt x="121234" y="131876"/>
                    </a:lnTo>
                    <a:lnTo>
                      <a:pt x="94658" y="166870"/>
                    </a:lnTo>
                    <a:lnTo>
                      <a:pt x="84229" y="169834"/>
                    </a:lnTo>
                    <a:lnTo>
                      <a:pt x="71999" y="171105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9" name="object 32">
              <a:extLst>
                <a:ext uri="{FF2B5EF4-FFF2-40B4-BE49-F238E27FC236}">
                  <a16:creationId xmlns:a16="http://schemas.microsoft.com/office/drawing/2014/main" id="{911AECDA-9A19-6F8E-F7FC-A3D656F36BF4}"/>
                </a:ext>
              </a:extLst>
            </p:cNvPr>
            <p:cNvGrpSpPr/>
            <p:nvPr/>
          </p:nvGrpSpPr>
          <p:grpSpPr>
            <a:xfrm>
              <a:off x="3047638" y="6469852"/>
              <a:ext cx="339090" cy="565150"/>
              <a:chOff x="3047638" y="6469852"/>
              <a:chExt cx="339090" cy="565150"/>
            </a:xfrm>
          </p:grpSpPr>
          <p:sp>
            <p:nvSpPr>
              <p:cNvPr id="54" name="object 33">
                <a:extLst>
                  <a:ext uri="{FF2B5EF4-FFF2-40B4-BE49-F238E27FC236}">
                    <a16:creationId xmlns:a16="http://schemas.microsoft.com/office/drawing/2014/main" id="{D9830545-9FC0-56EF-2BFD-F60064FDC758}"/>
                  </a:ext>
                </a:extLst>
              </p:cNvPr>
              <p:cNvSpPr/>
              <p:nvPr/>
            </p:nvSpPr>
            <p:spPr>
              <a:xfrm>
                <a:off x="3048063" y="6470281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5">
                    <a:moveTo>
                      <a:pt x="156705" y="0"/>
                    </a:moveTo>
                    <a:lnTo>
                      <a:pt x="95294" y="11010"/>
                    </a:lnTo>
                    <a:lnTo>
                      <a:pt x="44894" y="44043"/>
                    </a:lnTo>
                    <a:lnTo>
                      <a:pt x="11222" y="92114"/>
                    </a:lnTo>
                    <a:lnTo>
                      <a:pt x="0" y="148234"/>
                    </a:lnTo>
                    <a:lnTo>
                      <a:pt x="847" y="158821"/>
                    </a:lnTo>
                    <a:lnTo>
                      <a:pt x="20913" y="192171"/>
                    </a:lnTo>
                    <a:lnTo>
                      <a:pt x="49974" y="200748"/>
                    </a:lnTo>
                    <a:lnTo>
                      <a:pt x="61571" y="199474"/>
                    </a:lnTo>
                    <a:lnTo>
                      <a:pt x="94021" y="177873"/>
                    </a:lnTo>
                    <a:lnTo>
                      <a:pt x="100643" y="137322"/>
                    </a:lnTo>
                    <a:lnTo>
                      <a:pt x="77558" y="105768"/>
                    </a:lnTo>
                    <a:lnTo>
                      <a:pt x="51384" y="99098"/>
                    </a:lnTo>
                    <a:lnTo>
                      <a:pt x="49974" y="98818"/>
                    </a:lnTo>
                    <a:lnTo>
                      <a:pt x="49974" y="96558"/>
                    </a:lnTo>
                    <a:lnTo>
                      <a:pt x="52793" y="91198"/>
                    </a:lnTo>
                    <a:lnTo>
                      <a:pt x="78297" y="61351"/>
                    </a:lnTo>
                    <a:lnTo>
                      <a:pt x="123672" y="40701"/>
                    </a:lnTo>
                    <a:lnTo>
                      <a:pt x="137223" y="39801"/>
                    </a:lnTo>
                    <a:lnTo>
                      <a:pt x="162369" y="42237"/>
                    </a:lnTo>
                    <a:lnTo>
                      <a:pt x="203454" y="61720"/>
                    </a:lnTo>
                    <a:lnTo>
                      <a:pt x="231986" y="99151"/>
                    </a:lnTo>
                    <a:lnTo>
                      <a:pt x="246383" y="145314"/>
                    </a:lnTo>
                    <a:lnTo>
                      <a:pt x="248183" y="171094"/>
                    </a:lnTo>
                    <a:lnTo>
                      <a:pt x="248025" y="178878"/>
                    </a:lnTo>
                    <a:lnTo>
                      <a:pt x="239712" y="224459"/>
                    </a:lnTo>
                    <a:lnTo>
                      <a:pt x="225050" y="258189"/>
                    </a:lnTo>
                    <a:lnTo>
                      <a:pt x="212982" y="281958"/>
                    </a:lnTo>
                    <a:lnTo>
                      <a:pt x="174702" y="333944"/>
                    </a:lnTo>
                    <a:lnTo>
                      <a:pt x="134840" y="380482"/>
                    </a:lnTo>
                    <a:lnTo>
                      <a:pt x="83858" y="436017"/>
                    </a:lnTo>
                    <a:lnTo>
                      <a:pt x="30492" y="495528"/>
                    </a:lnTo>
                    <a:lnTo>
                      <a:pt x="8575" y="520774"/>
                    </a:lnTo>
                    <a:lnTo>
                      <a:pt x="1689" y="529691"/>
                    </a:lnTo>
                    <a:lnTo>
                      <a:pt x="0" y="533920"/>
                    </a:lnTo>
                    <a:lnTo>
                      <a:pt x="0" y="564133"/>
                    </a:lnTo>
                    <a:lnTo>
                      <a:pt x="314261" y="564133"/>
                    </a:lnTo>
                    <a:lnTo>
                      <a:pt x="314261" y="561594"/>
                    </a:lnTo>
                    <a:lnTo>
                      <a:pt x="316006" y="555452"/>
                    </a:lnTo>
                    <a:lnTo>
                      <a:pt x="318706" y="540418"/>
                    </a:lnTo>
                    <a:lnTo>
                      <a:pt x="322358" y="516490"/>
                    </a:lnTo>
                    <a:lnTo>
                      <a:pt x="334800" y="427124"/>
                    </a:lnTo>
                    <a:lnTo>
                      <a:pt x="337972" y="406577"/>
                    </a:lnTo>
                    <a:lnTo>
                      <a:pt x="337972" y="404037"/>
                    </a:lnTo>
                    <a:lnTo>
                      <a:pt x="304088" y="404037"/>
                    </a:lnTo>
                    <a:lnTo>
                      <a:pt x="304088" y="406577"/>
                    </a:lnTo>
                    <a:lnTo>
                      <a:pt x="297418" y="438927"/>
                    </a:lnTo>
                    <a:lnTo>
                      <a:pt x="287259" y="476618"/>
                    </a:lnTo>
                    <a:lnTo>
                      <a:pt x="244163" y="485147"/>
                    </a:lnTo>
                    <a:lnTo>
                      <a:pt x="201015" y="485942"/>
                    </a:lnTo>
                    <a:lnTo>
                      <a:pt x="142303" y="486206"/>
                    </a:lnTo>
                    <a:lnTo>
                      <a:pt x="77927" y="485355"/>
                    </a:lnTo>
                    <a:lnTo>
                      <a:pt x="153526" y="413675"/>
                    </a:lnTo>
                    <a:lnTo>
                      <a:pt x="176185" y="392604"/>
                    </a:lnTo>
                    <a:lnTo>
                      <a:pt x="195879" y="374709"/>
                    </a:lnTo>
                    <a:lnTo>
                      <a:pt x="233363" y="341782"/>
                    </a:lnTo>
                    <a:lnTo>
                      <a:pt x="251575" y="325264"/>
                    </a:lnTo>
                    <a:lnTo>
                      <a:pt x="280377" y="297306"/>
                    </a:lnTo>
                    <a:lnTo>
                      <a:pt x="312139" y="255700"/>
                    </a:lnTo>
                    <a:lnTo>
                      <a:pt x="333740" y="205832"/>
                    </a:lnTo>
                    <a:lnTo>
                      <a:pt x="337972" y="170256"/>
                    </a:lnTo>
                    <a:lnTo>
                      <a:pt x="334374" y="134306"/>
                    </a:lnTo>
                    <a:lnTo>
                      <a:pt x="308115" y="72897"/>
                    </a:lnTo>
                    <a:lnTo>
                      <a:pt x="258035" y="26681"/>
                    </a:lnTo>
                    <a:lnTo>
                      <a:pt x="193657" y="2964"/>
                    </a:lnTo>
                    <a:lnTo>
                      <a:pt x="15670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34">
                <a:extLst>
                  <a:ext uri="{FF2B5EF4-FFF2-40B4-BE49-F238E27FC236}">
                    <a16:creationId xmlns:a16="http://schemas.microsoft.com/office/drawing/2014/main" id="{ACF835CC-0C01-BA21-5FED-C3865EBEE7B8}"/>
                  </a:ext>
                </a:extLst>
              </p:cNvPr>
              <p:cNvSpPr/>
              <p:nvPr/>
            </p:nvSpPr>
            <p:spPr>
              <a:xfrm>
                <a:off x="3048061" y="6470275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5">
                    <a:moveTo>
                      <a:pt x="49976" y="200752"/>
                    </a:moveTo>
                    <a:lnTo>
                      <a:pt x="13552" y="185505"/>
                    </a:lnTo>
                    <a:lnTo>
                      <a:pt x="0" y="148234"/>
                    </a:lnTo>
                    <a:lnTo>
                      <a:pt x="2805" y="119170"/>
                    </a:lnTo>
                    <a:lnTo>
                      <a:pt x="25252" y="67076"/>
                    </a:lnTo>
                    <a:lnTo>
                      <a:pt x="68717" y="24776"/>
                    </a:lnTo>
                    <a:lnTo>
                      <a:pt x="124623" y="2752"/>
                    </a:lnTo>
                    <a:lnTo>
                      <a:pt x="156705" y="0"/>
                    </a:lnTo>
                    <a:lnTo>
                      <a:pt x="193658" y="2964"/>
                    </a:lnTo>
                    <a:lnTo>
                      <a:pt x="258034" y="26682"/>
                    </a:lnTo>
                    <a:lnTo>
                      <a:pt x="308117" y="72899"/>
                    </a:lnTo>
                    <a:lnTo>
                      <a:pt x="334375" y="134311"/>
                    </a:lnTo>
                    <a:lnTo>
                      <a:pt x="337975" y="170258"/>
                    </a:lnTo>
                    <a:lnTo>
                      <a:pt x="336916" y="188258"/>
                    </a:lnTo>
                    <a:lnTo>
                      <a:pt x="321034" y="239717"/>
                    </a:lnTo>
                    <a:lnTo>
                      <a:pt x="291811" y="284505"/>
                    </a:lnTo>
                    <a:lnTo>
                      <a:pt x="251575" y="325269"/>
                    </a:lnTo>
                    <a:lnTo>
                      <a:pt x="212611" y="359999"/>
                    </a:lnTo>
                    <a:lnTo>
                      <a:pt x="195881" y="374716"/>
                    </a:lnTo>
                    <a:lnTo>
                      <a:pt x="176187" y="392610"/>
                    </a:lnTo>
                    <a:lnTo>
                      <a:pt x="153529" y="413681"/>
                    </a:lnTo>
                    <a:lnTo>
                      <a:pt x="127905" y="437928"/>
                    </a:lnTo>
                    <a:lnTo>
                      <a:pt x="77929" y="485363"/>
                    </a:lnTo>
                    <a:lnTo>
                      <a:pt x="142305" y="486210"/>
                    </a:lnTo>
                    <a:lnTo>
                      <a:pt x="201017" y="485945"/>
                    </a:lnTo>
                    <a:lnTo>
                      <a:pt x="244164" y="485151"/>
                    </a:lnTo>
                    <a:lnTo>
                      <a:pt x="283764" y="481975"/>
                    </a:lnTo>
                    <a:lnTo>
                      <a:pt x="297423" y="438934"/>
                    </a:lnTo>
                    <a:lnTo>
                      <a:pt x="304093" y="406587"/>
                    </a:lnTo>
                    <a:lnTo>
                      <a:pt x="304093" y="404046"/>
                    </a:lnTo>
                    <a:lnTo>
                      <a:pt x="337975" y="404046"/>
                    </a:lnTo>
                    <a:lnTo>
                      <a:pt x="337975" y="406587"/>
                    </a:lnTo>
                    <a:lnTo>
                      <a:pt x="336969" y="412357"/>
                    </a:lnTo>
                    <a:lnTo>
                      <a:pt x="334799" y="427128"/>
                    </a:lnTo>
                    <a:lnTo>
                      <a:pt x="331463" y="450898"/>
                    </a:lnTo>
                    <a:lnTo>
                      <a:pt x="326963" y="483669"/>
                    </a:lnTo>
                    <a:lnTo>
                      <a:pt x="322358" y="516492"/>
                    </a:lnTo>
                    <a:lnTo>
                      <a:pt x="318705" y="540422"/>
                    </a:lnTo>
                    <a:lnTo>
                      <a:pt x="316005" y="555457"/>
                    </a:lnTo>
                    <a:lnTo>
                      <a:pt x="314258" y="561598"/>
                    </a:lnTo>
                    <a:lnTo>
                      <a:pt x="314258" y="564139"/>
                    </a:lnTo>
                    <a:lnTo>
                      <a:pt x="0" y="564139"/>
                    </a:lnTo>
                    <a:lnTo>
                      <a:pt x="0" y="548045"/>
                    </a:lnTo>
                    <a:lnTo>
                      <a:pt x="0" y="537881"/>
                    </a:lnTo>
                    <a:lnTo>
                      <a:pt x="0" y="533928"/>
                    </a:lnTo>
                    <a:lnTo>
                      <a:pt x="1694" y="529692"/>
                    </a:lnTo>
                    <a:lnTo>
                      <a:pt x="30494" y="495528"/>
                    </a:lnTo>
                    <a:lnTo>
                      <a:pt x="42352" y="482399"/>
                    </a:lnTo>
                    <a:lnTo>
                      <a:pt x="53364" y="470116"/>
                    </a:lnTo>
                    <a:lnTo>
                      <a:pt x="63529" y="458681"/>
                    </a:lnTo>
                    <a:lnTo>
                      <a:pt x="72846" y="448093"/>
                    </a:lnTo>
                    <a:lnTo>
                      <a:pt x="77505" y="442957"/>
                    </a:lnTo>
                    <a:lnTo>
                      <a:pt x="83858" y="436022"/>
                    </a:lnTo>
                    <a:lnTo>
                      <a:pt x="91905" y="427287"/>
                    </a:lnTo>
                    <a:lnTo>
                      <a:pt x="101646" y="416752"/>
                    </a:lnTo>
                    <a:lnTo>
                      <a:pt x="111388" y="406216"/>
                    </a:lnTo>
                    <a:lnTo>
                      <a:pt x="140399" y="374187"/>
                    </a:lnTo>
                    <a:lnTo>
                      <a:pt x="169411" y="340516"/>
                    </a:lnTo>
                    <a:lnTo>
                      <a:pt x="182487" y="323575"/>
                    </a:lnTo>
                    <a:lnTo>
                      <a:pt x="186987" y="317646"/>
                    </a:lnTo>
                    <a:lnTo>
                      <a:pt x="192228" y="310870"/>
                    </a:lnTo>
                    <a:lnTo>
                      <a:pt x="198211" y="303246"/>
                    </a:lnTo>
                    <a:lnTo>
                      <a:pt x="204087" y="295516"/>
                    </a:lnTo>
                    <a:lnTo>
                      <a:pt x="209011" y="288422"/>
                    </a:lnTo>
                    <a:lnTo>
                      <a:pt x="212981" y="281964"/>
                    </a:lnTo>
                    <a:lnTo>
                      <a:pt x="215999" y="276140"/>
                    </a:lnTo>
                    <a:lnTo>
                      <a:pt x="218699" y="270475"/>
                    </a:lnTo>
                    <a:lnTo>
                      <a:pt x="221717" y="264493"/>
                    </a:lnTo>
                    <a:lnTo>
                      <a:pt x="225052" y="258193"/>
                    </a:lnTo>
                    <a:lnTo>
                      <a:pt x="228705" y="251575"/>
                    </a:lnTo>
                    <a:lnTo>
                      <a:pt x="232252" y="244799"/>
                    </a:lnTo>
                    <a:lnTo>
                      <a:pt x="244323" y="205093"/>
                    </a:lnTo>
                    <a:lnTo>
                      <a:pt x="248187" y="171105"/>
                    </a:lnTo>
                    <a:lnTo>
                      <a:pt x="246387" y="145323"/>
                    </a:lnTo>
                    <a:lnTo>
                      <a:pt x="231987" y="99158"/>
                    </a:lnTo>
                    <a:lnTo>
                      <a:pt x="203452" y="61729"/>
                    </a:lnTo>
                    <a:lnTo>
                      <a:pt x="162370" y="42246"/>
                    </a:lnTo>
                    <a:lnTo>
                      <a:pt x="137223" y="39811"/>
                    </a:lnTo>
                    <a:lnTo>
                      <a:pt x="123670" y="40711"/>
                    </a:lnTo>
                    <a:lnTo>
                      <a:pt x="78299" y="61358"/>
                    </a:lnTo>
                    <a:lnTo>
                      <a:pt x="52799" y="91200"/>
                    </a:lnTo>
                    <a:lnTo>
                      <a:pt x="49976" y="96564"/>
                    </a:lnTo>
                    <a:lnTo>
                      <a:pt x="49976" y="98258"/>
                    </a:lnTo>
                    <a:lnTo>
                      <a:pt x="49976" y="98823"/>
                    </a:lnTo>
                    <a:lnTo>
                      <a:pt x="51388" y="99105"/>
                    </a:lnTo>
                    <a:lnTo>
                      <a:pt x="54211" y="99105"/>
                    </a:lnTo>
                    <a:lnTo>
                      <a:pt x="61888" y="99846"/>
                    </a:lnTo>
                    <a:lnTo>
                      <a:pt x="97623" y="126635"/>
                    </a:lnTo>
                    <a:lnTo>
                      <a:pt x="101646" y="149929"/>
                    </a:lnTo>
                    <a:lnTo>
                      <a:pt x="100799" y="160093"/>
                    </a:lnTo>
                    <a:lnTo>
                      <a:pt x="71787" y="196516"/>
                    </a:lnTo>
                    <a:lnTo>
                      <a:pt x="61570" y="199481"/>
                    </a:lnTo>
                    <a:lnTo>
                      <a:pt x="49976" y="20075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50" name="object 35">
              <a:extLst>
                <a:ext uri="{FF2B5EF4-FFF2-40B4-BE49-F238E27FC236}">
                  <a16:creationId xmlns:a16="http://schemas.microsoft.com/office/drawing/2014/main" id="{AD3D02CD-1837-E7F9-7229-9BC5F8D90F7B}"/>
                </a:ext>
              </a:extLst>
            </p:cNvPr>
            <p:cNvGrpSpPr/>
            <p:nvPr/>
          </p:nvGrpSpPr>
          <p:grpSpPr>
            <a:xfrm>
              <a:off x="3953145" y="5893011"/>
              <a:ext cx="239395" cy="570230"/>
              <a:chOff x="3953145" y="5893011"/>
              <a:chExt cx="239395" cy="570230"/>
            </a:xfrm>
          </p:grpSpPr>
          <p:sp>
            <p:nvSpPr>
              <p:cNvPr id="51" name="object 36">
                <a:extLst>
                  <a:ext uri="{FF2B5EF4-FFF2-40B4-BE49-F238E27FC236}">
                    <a16:creationId xmlns:a16="http://schemas.microsoft.com/office/drawing/2014/main" id="{88905B49-B534-0059-A16A-572D2ACF4CAE}"/>
                  </a:ext>
                </a:extLst>
              </p:cNvPr>
              <p:cNvSpPr/>
              <p:nvPr/>
            </p:nvSpPr>
            <p:spPr>
              <a:xfrm>
                <a:off x="3953560" y="5893434"/>
                <a:ext cx="238125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569595">
                    <a:moveTo>
                      <a:pt x="191439" y="0"/>
                    </a:moveTo>
                    <a:lnTo>
                      <a:pt x="154165" y="16090"/>
                    </a:lnTo>
                    <a:lnTo>
                      <a:pt x="138074" y="51663"/>
                    </a:lnTo>
                    <a:lnTo>
                      <a:pt x="139136" y="60719"/>
                    </a:lnTo>
                    <a:lnTo>
                      <a:pt x="165176" y="88087"/>
                    </a:lnTo>
                    <a:lnTo>
                      <a:pt x="173647" y="88087"/>
                    </a:lnTo>
                    <a:lnTo>
                      <a:pt x="210921" y="71145"/>
                    </a:lnTo>
                    <a:lnTo>
                      <a:pt x="227863" y="35572"/>
                    </a:lnTo>
                    <a:lnTo>
                      <a:pt x="226860" y="28269"/>
                    </a:lnTo>
                    <a:lnTo>
                      <a:pt x="198743" y="635"/>
                    </a:lnTo>
                    <a:lnTo>
                      <a:pt x="191439" y="0"/>
                    </a:lnTo>
                    <a:close/>
                  </a:path>
                  <a:path w="238125" h="569595">
                    <a:moveTo>
                      <a:pt x="182012" y="217690"/>
                    </a:moveTo>
                    <a:lnTo>
                      <a:pt x="123952" y="217690"/>
                    </a:lnTo>
                    <a:lnTo>
                      <a:pt x="128752" y="224472"/>
                    </a:lnTo>
                    <a:lnTo>
                      <a:pt x="128752" y="238023"/>
                    </a:lnTo>
                    <a:lnTo>
                      <a:pt x="128107" y="245643"/>
                    </a:lnTo>
                    <a:lnTo>
                      <a:pt x="128067" y="246124"/>
                    </a:lnTo>
                    <a:lnTo>
                      <a:pt x="126850" y="254330"/>
                    </a:lnTo>
                    <a:lnTo>
                      <a:pt x="111047" y="304939"/>
                    </a:lnTo>
                    <a:lnTo>
                      <a:pt x="85559" y="373545"/>
                    </a:lnTo>
                    <a:lnTo>
                      <a:pt x="71210" y="411028"/>
                    </a:lnTo>
                    <a:lnTo>
                      <a:pt x="60356" y="439618"/>
                    </a:lnTo>
                    <a:lnTo>
                      <a:pt x="47284" y="476574"/>
                    </a:lnTo>
                    <a:lnTo>
                      <a:pt x="45006" y="498277"/>
                    </a:lnTo>
                    <a:lnTo>
                      <a:pt x="46697" y="514265"/>
                    </a:lnTo>
                    <a:lnTo>
                      <a:pt x="68618" y="551433"/>
                    </a:lnTo>
                    <a:lnTo>
                      <a:pt x="105303" y="568102"/>
                    </a:lnTo>
                    <a:lnTo>
                      <a:pt x="118592" y="569213"/>
                    </a:lnTo>
                    <a:lnTo>
                      <a:pt x="131734" y="568102"/>
                    </a:lnTo>
                    <a:lnTo>
                      <a:pt x="132154" y="568102"/>
                    </a:lnTo>
                    <a:lnTo>
                      <a:pt x="171107" y="550583"/>
                    </a:lnTo>
                    <a:lnTo>
                      <a:pt x="185754" y="537883"/>
                    </a:lnTo>
                    <a:lnTo>
                      <a:pt x="122834" y="537883"/>
                    </a:lnTo>
                    <a:lnTo>
                      <a:pt x="116533" y="536559"/>
                    </a:lnTo>
                    <a:lnTo>
                      <a:pt x="112033" y="532587"/>
                    </a:lnTo>
                    <a:lnTo>
                      <a:pt x="109332" y="525967"/>
                    </a:lnTo>
                    <a:lnTo>
                      <a:pt x="108432" y="516699"/>
                    </a:lnTo>
                    <a:lnTo>
                      <a:pt x="108696" y="511827"/>
                    </a:lnTo>
                    <a:lnTo>
                      <a:pt x="119970" y="468685"/>
                    </a:lnTo>
                    <a:lnTo>
                      <a:pt x="137754" y="420826"/>
                    </a:lnTo>
                    <a:lnTo>
                      <a:pt x="158616" y="367352"/>
                    </a:lnTo>
                    <a:lnTo>
                      <a:pt x="167724" y="343688"/>
                    </a:lnTo>
                    <a:lnTo>
                      <a:pt x="182042" y="305146"/>
                    </a:lnTo>
                    <a:lnTo>
                      <a:pt x="193239" y="265870"/>
                    </a:lnTo>
                    <a:lnTo>
                      <a:pt x="193853" y="258926"/>
                    </a:lnTo>
                    <a:lnTo>
                      <a:pt x="193979" y="257505"/>
                    </a:lnTo>
                    <a:lnTo>
                      <a:pt x="192234" y="241834"/>
                    </a:lnTo>
                    <a:lnTo>
                      <a:pt x="187839" y="227855"/>
                    </a:lnTo>
                    <a:lnTo>
                      <a:pt x="182012" y="217690"/>
                    </a:lnTo>
                    <a:close/>
                  </a:path>
                  <a:path w="238125" h="569595">
                    <a:moveTo>
                      <a:pt x="232384" y="430301"/>
                    </a:moveTo>
                    <a:lnTo>
                      <a:pt x="212610" y="430301"/>
                    </a:lnTo>
                    <a:lnTo>
                      <a:pt x="207822" y="430860"/>
                    </a:lnTo>
                    <a:lnTo>
                      <a:pt x="205562" y="433120"/>
                    </a:lnTo>
                    <a:lnTo>
                      <a:pt x="204139" y="437083"/>
                    </a:lnTo>
                    <a:lnTo>
                      <a:pt x="202450" y="443852"/>
                    </a:lnTo>
                    <a:lnTo>
                      <a:pt x="197633" y="458091"/>
                    </a:lnTo>
                    <a:lnTo>
                      <a:pt x="181279" y="493826"/>
                    </a:lnTo>
                    <a:lnTo>
                      <a:pt x="151066" y="529691"/>
                    </a:lnTo>
                    <a:lnTo>
                      <a:pt x="127914" y="537883"/>
                    </a:lnTo>
                    <a:lnTo>
                      <a:pt x="185754" y="537883"/>
                    </a:lnTo>
                    <a:lnTo>
                      <a:pt x="215635" y="496634"/>
                    </a:lnTo>
                    <a:lnTo>
                      <a:pt x="233737" y="456086"/>
                    </a:lnTo>
                    <a:lnTo>
                      <a:pt x="238023" y="433120"/>
                    </a:lnTo>
                    <a:lnTo>
                      <a:pt x="232384" y="430301"/>
                    </a:lnTo>
                    <a:close/>
                  </a:path>
                  <a:path w="238125" h="569595">
                    <a:moveTo>
                      <a:pt x="116052" y="185496"/>
                    </a:moveTo>
                    <a:lnTo>
                      <a:pt x="77619" y="195667"/>
                    </a:lnTo>
                    <a:lnTo>
                      <a:pt x="43622" y="224680"/>
                    </a:lnTo>
                    <a:lnTo>
                      <a:pt x="21918" y="258926"/>
                    </a:lnTo>
                    <a:lnTo>
                      <a:pt x="4296" y="299486"/>
                    </a:lnTo>
                    <a:lnTo>
                      <a:pt x="0" y="316801"/>
                    </a:lnTo>
                    <a:lnTo>
                      <a:pt x="0" y="318490"/>
                    </a:lnTo>
                    <a:lnTo>
                      <a:pt x="1701" y="321030"/>
                    </a:lnTo>
                    <a:lnTo>
                      <a:pt x="5092" y="324421"/>
                    </a:lnTo>
                    <a:lnTo>
                      <a:pt x="27673" y="324421"/>
                    </a:lnTo>
                    <a:lnTo>
                      <a:pt x="28524" y="324142"/>
                    </a:lnTo>
                    <a:lnTo>
                      <a:pt x="30784" y="323011"/>
                    </a:lnTo>
                    <a:lnTo>
                      <a:pt x="31343" y="322440"/>
                    </a:lnTo>
                    <a:lnTo>
                      <a:pt x="31436" y="321030"/>
                    </a:lnTo>
                    <a:lnTo>
                      <a:pt x="31623" y="320471"/>
                    </a:lnTo>
                    <a:lnTo>
                      <a:pt x="32753" y="318211"/>
                    </a:lnTo>
                    <a:lnTo>
                      <a:pt x="33324" y="317360"/>
                    </a:lnTo>
                    <a:lnTo>
                      <a:pt x="33883" y="316801"/>
                    </a:lnTo>
                    <a:lnTo>
                      <a:pt x="40024" y="296151"/>
                    </a:lnTo>
                    <a:lnTo>
                      <a:pt x="56122" y="260571"/>
                    </a:lnTo>
                    <a:lnTo>
                      <a:pt x="88307" y="224680"/>
                    </a:lnTo>
                    <a:lnTo>
                      <a:pt x="112661" y="217690"/>
                    </a:lnTo>
                    <a:lnTo>
                      <a:pt x="182012" y="217690"/>
                    </a:lnTo>
                    <a:lnTo>
                      <a:pt x="180796" y="215569"/>
                    </a:lnTo>
                    <a:lnTo>
                      <a:pt x="171107" y="204977"/>
                    </a:lnTo>
                    <a:lnTo>
                      <a:pt x="159408" y="196458"/>
                    </a:lnTo>
                    <a:lnTo>
                      <a:pt x="146332" y="190369"/>
                    </a:lnTo>
                    <a:lnTo>
                      <a:pt x="131880" y="186715"/>
                    </a:lnTo>
                    <a:lnTo>
                      <a:pt x="116052" y="18549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52" name="object 37">
                <a:extLst>
                  <a:ext uri="{FF2B5EF4-FFF2-40B4-BE49-F238E27FC236}">
                    <a16:creationId xmlns:a16="http://schemas.microsoft.com/office/drawing/2014/main" id="{CA652613-F234-9204-425E-4DFE12DD796D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091215" y="5893011"/>
                <a:ext cx="90635" cy="88940"/>
              </a:xfrm>
              <a:prstGeom prst="rect">
                <a:avLst/>
              </a:prstGeom>
            </p:spPr>
          </p:pic>
          <p:sp>
            <p:nvSpPr>
              <p:cNvPr id="53" name="object 38">
                <a:extLst>
                  <a:ext uri="{FF2B5EF4-FFF2-40B4-BE49-F238E27FC236}">
                    <a16:creationId xmlns:a16="http://schemas.microsoft.com/office/drawing/2014/main" id="{023C67A1-72A7-9EB6-50A2-D1E6D4125E4F}"/>
                  </a:ext>
                </a:extLst>
              </p:cNvPr>
              <p:cNvSpPr/>
              <p:nvPr/>
            </p:nvSpPr>
            <p:spPr>
              <a:xfrm>
                <a:off x="3953569" y="6078940"/>
                <a:ext cx="238125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384175">
                    <a:moveTo>
                      <a:pt x="0" y="131293"/>
                    </a:moveTo>
                    <a:lnTo>
                      <a:pt x="11752" y="95029"/>
                    </a:lnTo>
                    <a:lnTo>
                      <a:pt x="35046" y="50240"/>
                    </a:lnTo>
                    <a:lnTo>
                      <a:pt x="65223" y="18635"/>
                    </a:lnTo>
                    <a:lnTo>
                      <a:pt x="103023" y="846"/>
                    </a:lnTo>
                    <a:lnTo>
                      <a:pt x="116046" y="0"/>
                    </a:lnTo>
                    <a:lnTo>
                      <a:pt x="131876" y="1217"/>
                    </a:lnTo>
                    <a:lnTo>
                      <a:pt x="171105" y="19482"/>
                    </a:lnTo>
                    <a:lnTo>
                      <a:pt x="192228" y="56329"/>
                    </a:lnTo>
                    <a:lnTo>
                      <a:pt x="193976" y="71999"/>
                    </a:lnTo>
                    <a:lnTo>
                      <a:pt x="193234" y="80364"/>
                    </a:lnTo>
                    <a:lnTo>
                      <a:pt x="182117" y="119435"/>
                    </a:lnTo>
                    <a:lnTo>
                      <a:pt x="167717" y="158187"/>
                    </a:lnTo>
                    <a:lnTo>
                      <a:pt x="148234" y="208376"/>
                    </a:lnTo>
                    <a:lnTo>
                      <a:pt x="137752" y="235323"/>
                    </a:lnTo>
                    <a:lnTo>
                      <a:pt x="119964" y="283181"/>
                    </a:lnTo>
                    <a:lnTo>
                      <a:pt x="109482" y="320187"/>
                    </a:lnTo>
                    <a:lnTo>
                      <a:pt x="108423" y="331199"/>
                    </a:lnTo>
                    <a:lnTo>
                      <a:pt x="109323" y="340463"/>
                    </a:lnTo>
                    <a:lnTo>
                      <a:pt x="112023" y="347081"/>
                    </a:lnTo>
                    <a:lnTo>
                      <a:pt x="116523" y="351052"/>
                    </a:lnTo>
                    <a:lnTo>
                      <a:pt x="122823" y="352375"/>
                    </a:lnTo>
                    <a:lnTo>
                      <a:pt x="127905" y="352375"/>
                    </a:lnTo>
                    <a:lnTo>
                      <a:pt x="133270" y="351528"/>
                    </a:lnTo>
                    <a:lnTo>
                      <a:pt x="138917" y="349834"/>
                    </a:lnTo>
                    <a:lnTo>
                      <a:pt x="144564" y="348140"/>
                    </a:lnTo>
                    <a:lnTo>
                      <a:pt x="175393" y="317805"/>
                    </a:lnTo>
                    <a:lnTo>
                      <a:pt x="197629" y="272593"/>
                    </a:lnTo>
                    <a:lnTo>
                      <a:pt x="204140" y="251575"/>
                    </a:lnTo>
                    <a:lnTo>
                      <a:pt x="205552" y="247622"/>
                    </a:lnTo>
                    <a:lnTo>
                      <a:pt x="206681" y="246493"/>
                    </a:lnTo>
                    <a:lnTo>
                      <a:pt x="207811" y="245364"/>
                    </a:lnTo>
                    <a:lnTo>
                      <a:pt x="212611" y="244799"/>
                    </a:lnTo>
                    <a:lnTo>
                      <a:pt x="221081" y="244799"/>
                    </a:lnTo>
                    <a:lnTo>
                      <a:pt x="232375" y="244799"/>
                    </a:lnTo>
                    <a:lnTo>
                      <a:pt x="238022" y="247622"/>
                    </a:lnTo>
                    <a:lnTo>
                      <a:pt x="238022" y="253270"/>
                    </a:lnTo>
                    <a:lnTo>
                      <a:pt x="237546" y="257452"/>
                    </a:lnTo>
                    <a:lnTo>
                      <a:pt x="221293" y="300069"/>
                    </a:lnTo>
                    <a:lnTo>
                      <a:pt x="201758" y="334269"/>
                    </a:lnTo>
                    <a:lnTo>
                      <a:pt x="171105" y="365081"/>
                    </a:lnTo>
                    <a:lnTo>
                      <a:pt x="132352" y="382552"/>
                    </a:lnTo>
                    <a:lnTo>
                      <a:pt x="118587" y="383716"/>
                    </a:lnTo>
                    <a:lnTo>
                      <a:pt x="105299" y="382605"/>
                    </a:lnTo>
                    <a:lnTo>
                      <a:pt x="68611" y="365928"/>
                    </a:lnTo>
                    <a:lnTo>
                      <a:pt x="46694" y="328763"/>
                    </a:lnTo>
                    <a:lnTo>
                      <a:pt x="44894" y="311716"/>
                    </a:lnTo>
                    <a:lnTo>
                      <a:pt x="45158" y="304622"/>
                    </a:lnTo>
                    <a:lnTo>
                      <a:pt x="60352" y="254117"/>
                    </a:lnTo>
                    <a:lnTo>
                      <a:pt x="85552" y="188046"/>
                    </a:lnTo>
                    <a:lnTo>
                      <a:pt x="99952" y="149558"/>
                    </a:lnTo>
                    <a:lnTo>
                      <a:pt x="118587" y="98311"/>
                    </a:lnTo>
                    <a:lnTo>
                      <a:pt x="128064" y="60617"/>
                    </a:lnTo>
                    <a:lnTo>
                      <a:pt x="128752" y="52517"/>
                    </a:lnTo>
                    <a:lnTo>
                      <a:pt x="128752" y="38964"/>
                    </a:lnTo>
                    <a:lnTo>
                      <a:pt x="123952" y="32188"/>
                    </a:lnTo>
                    <a:lnTo>
                      <a:pt x="114352" y="32188"/>
                    </a:lnTo>
                    <a:lnTo>
                      <a:pt x="112658" y="32188"/>
                    </a:lnTo>
                    <a:lnTo>
                      <a:pt x="76923" y="47911"/>
                    </a:lnTo>
                    <a:lnTo>
                      <a:pt x="47435" y="91905"/>
                    </a:lnTo>
                    <a:lnTo>
                      <a:pt x="33882" y="131293"/>
                    </a:lnTo>
                    <a:lnTo>
                      <a:pt x="33317" y="131858"/>
                    </a:lnTo>
                    <a:lnTo>
                      <a:pt x="32752" y="132705"/>
                    </a:lnTo>
                    <a:lnTo>
                      <a:pt x="32188" y="133834"/>
                    </a:lnTo>
                    <a:lnTo>
                      <a:pt x="31623" y="134964"/>
                    </a:lnTo>
                    <a:lnTo>
                      <a:pt x="31341" y="135811"/>
                    </a:lnTo>
                    <a:lnTo>
                      <a:pt x="31341" y="136376"/>
                    </a:lnTo>
                    <a:lnTo>
                      <a:pt x="31341" y="136941"/>
                    </a:lnTo>
                    <a:lnTo>
                      <a:pt x="30776" y="137505"/>
                    </a:lnTo>
                    <a:lnTo>
                      <a:pt x="29646" y="138070"/>
                    </a:lnTo>
                    <a:lnTo>
                      <a:pt x="28517" y="138635"/>
                    </a:lnTo>
                    <a:lnTo>
                      <a:pt x="27670" y="138917"/>
                    </a:lnTo>
                    <a:lnTo>
                      <a:pt x="27105" y="138917"/>
                    </a:lnTo>
                    <a:lnTo>
                      <a:pt x="26541" y="138917"/>
                    </a:lnTo>
                    <a:lnTo>
                      <a:pt x="5082" y="138917"/>
                    </a:lnTo>
                    <a:lnTo>
                      <a:pt x="1694" y="135529"/>
                    </a:lnTo>
                    <a:lnTo>
                      <a:pt x="0" y="132987"/>
                    </a:lnTo>
                    <a:lnTo>
                      <a:pt x="0" y="131293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10396" y="1296617"/>
            <a:ext cx="401955" cy="382905"/>
            <a:chOff x="7010396" y="1296617"/>
            <a:chExt cx="401955" cy="382905"/>
          </a:xfrm>
        </p:grpSpPr>
        <p:sp>
          <p:nvSpPr>
            <p:cNvPr id="3" name="object 3"/>
            <p:cNvSpPr/>
            <p:nvPr/>
          </p:nvSpPr>
          <p:spPr>
            <a:xfrm>
              <a:off x="7010819" y="1297051"/>
              <a:ext cx="400685" cy="382270"/>
            </a:xfrm>
            <a:custGeom>
              <a:avLst/>
              <a:gdLst/>
              <a:ahLst/>
              <a:cxnLst/>
              <a:rect l="l" t="t" r="r" b="b"/>
              <a:pathLst>
                <a:path w="400684" h="382269">
                  <a:moveTo>
                    <a:pt x="209232" y="0"/>
                  </a:moveTo>
                  <a:lnTo>
                    <a:pt x="170003" y="5184"/>
                  </a:lnTo>
                  <a:lnTo>
                    <a:pt x="132784" y="19899"/>
                  </a:lnTo>
                  <a:lnTo>
                    <a:pt x="97575" y="44146"/>
                  </a:lnTo>
                  <a:lnTo>
                    <a:pt x="64376" y="77927"/>
                  </a:lnTo>
                  <a:lnTo>
                    <a:pt x="36213" y="116996"/>
                  </a:lnTo>
                  <a:lnTo>
                    <a:pt x="16095" y="157125"/>
                  </a:lnTo>
                  <a:lnTo>
                    <a:pt x="4024" y="198315"/>
                  </a:lnTo>
                  <a:lnTo>
                    <a:pt x="0" y="240563"/>
                  </a:lnTo>
                  <a:lnTo>
                    <a:pt x="2083" y="272757"/>
                  </a:lnTo>
                  <a:lnTo>
                    <a:pt x="2127" y="273441"/>
                  </a:lnTo>
                  <a:lnTo>
                    <a:pt x="20011" y="328719"/>
                  </a:lnTo>
                  <a:lnTo>
                    <a:pt x="54053" y="362970"/>
                  </a:lnTo>
                  <a:lnTo>
                    <a:pt x="95139" y="379911"/>
                  </a:lnTo>
                  <a:lnTo>
                    <a:pt x="117741" y="382028"/>
                  </a:lnTo>
                  <a:lnTo>
                    <a:pt x="143475" y="379064"/>
                  </a:lnTo>
                  <a:lnTo>
                    <a:pt x="168995" y="370170"/>
                  </a:lnTo>
                  <a:lnTo>
                    <a:pt x="194301" y="355346"/>
                  </a:lnTo>
                  <a:lnTo>
                    <a:pt x="198908" y="351535"/>
                  </a:lnTo>
                  <a:lnTo>
                    <a:pt x="123672" y="351535"/>
                  </a:lnTo>
                  <a:lnTo>
                    <a:pt x="113459" y="350267"/>
                  </a:lnTo>
                  <a:lnTo>
                    <a:pt x="80581" y="327611"/>
                  </a:lnTo>
                  <a:lnTo>
                    <a:pt x="72020" y="283978"/>
                  </a:lnTo>
                  <a:lnTo>
                    <a:pt x="72008" y="283768"/>
                  </a:lnTo>
                  <a:lnTo>
                    <a:pt x="72567" y="281508"/>
                  </a:lnTo>
                  <a:lnTo>
                    <a:pt x="72847" y="278117"/>
                  </a:lnTo>
                  <a:lnTo>
                    <a:pt x="72847" y="264287"/>
                  </a:lnTo>
                  <a:lnTo>
                    <a:pt x="78833" y="228601"/>
                  </a:lnTo>
                  <a:lnTo>
                    <a:pt x="96201" y="159139"/>
                  </a:lnTo>
                  <a:lnTo>
                    <a:pt x="115944" y="105192"/>
                  </a:lnTo>
                  <a:lnTo>
                    <a:pt x="137122" y="70883"/>
                  </a:lnTo>
                  <a:lnTo>
                    <a:pt x="177680" y="37055"/>
                  </a:lnTo>
                  <a:lnTo>
                    <a:pt x="206692" y="30492"/>
                  </a:lnTo>
                  <a:lnTo>
                    <a:pt x="275070" y="30492"/>
                  </a:lnTo>
                  <a:lnTo>
                    <a:pt x="268318" y="23343"/>
                  </a:lnTo>
                  <a:lnTo>
                    <a:pt x="249894" y="10374"/>
                  </a:lnTo>
                  <a:lnTo>
                    <a:pt x="230199" y="2593"/>
                  </a:lnTo>
                  <a:lnTo>
                    <a:pt x="209232" y="0"/>
                  </a:lnTo>
                  <a:close/>
                </a:path>
                <a:path w="400684" h="382269">
                  <a:moveTo>
                    <a:pt x="289814" y="329793"/>
                  </a:moveTo>
                  <a:lnTo>
                    <a:pt x="225615" y="329793"/>
                  </a:lnTo>
                  <a:lnTo>
                    <a:pt x="226174" y="330365"/>
                  </a:lnTo>
                  <a:lnTo>
                    <a:pt x="231254" y="343065"/>
                  </a:lnTo>
                  <a:lnTo>
                    <a:pt x="266992" y="374886"/>
                  </a:lnTo>
                  <a:lnTo>
                    <a:pt x="304952" y="382028"/>
                  </a:lnTo>
                  <a:lnTo>
                    <a:pt x="313994" y="382028"/>
                  </a:lnTo>
                  <a:lnTo>
                    <a:pt x="352386" y="362546"/>
                  </a:lnTo>
                  <a:lnTo>
                    <a:pt x="361578" y="351535"/>
                  </a:lnTo>
                  <a:lnTo>
                    <a:pt x="312572" y="351535"/>
                  </a:lnTo>
                  <a:lnTo>
                    <a:pt x="304673" y="350977"/>
                  </a:lnTo>
                  <a:lnTo>
                    <a:pt x="290012" y="331203"/>
                  </a:lnTo>
                  <a:lnTo>
                    <a:pt x="289894" y="330365"/>
                  </a:lnTo>
                  <a:lnTo>
                    <a:pt x="289814" y="329793"/>
                  </a:lnTo>
                  <a:close/>
                </a:path>
                <a:path w="400684" h="382269">
                  <a:moveTo>
                    <a:pt x="275070" y="30492"/>
                  </a:moveTo>
                  <a:lnTo>
                    <a:pt x="206692" y="30492"/>
                  </a:lnTo>
                  <a:lnTo>
                    <a:pt x="218022" y="31866"/>
                  </a:lnTo>
                  <a:lnTo>
                    <a:pt x="228293" y="35148"/>
                  </a:lnTo>
                  <a:lnTo>
                    <a:pt x="258154" y="62893"/>
                  </a:lnTo>
                  <a:lnTo>
                    <a:pt x="269379" y="92328"/>
                  </a:lnTo>
                  <a:lnTo>
                    <a:pt x="269379" y="95719"/>
                  </a:lnTo>
                  <a:lnTo>
                    <a:pt x="256670" y="151142"/>
                  </a:lnTo>
                  <a:lnTo>
                    <a:pt x="247357" y="189738"/>
                  </a:lnTo>
                  <a:lnTo>
                    <a:pt x="237985" y="228121"/>
                  </a:lnTo>
                  <a:lnTo>
                    <a:pt x="226549" y="273441"/>
                  </a:lnTo>
                  <a:lnTo>
                    <a:pt x="201291" y="310403"/>
                  </a:lnTo>
                  <a:lnTo>
                    <a:pt x="171487" y="335810"/>
                  </a:lnTo>
                  <a:lnTo>
                    <a:pt x="123672" y="351535"/>
                  </a:lnTo>
                  <a:lnTo>
                    <a:pt x="198908" y="351535"/>
                  </a:lnTo>
                  <a:lnTo>
                    <a:pt x="219392" y="334594"/>
                  </a:lnTo>
                  <a:lnTo>
                    <a:pt x="222783" y="331203"/>
                  </a:lnTo>
                  <a:lnTo>
                    <a:pt x="224485" y="330073"/>
                  </a:lnTo>
                  <a:lnTo>
                    <a:pt x="225615" y="329793"/>
                  </a:lnTo>
                  <a:lnTo>
                    <a:pt x="289814" y="329793"/>
                  </a:lnTo>
                  <a:lnTo>
                    <a:pt x="289230" y="325647"/>
                  </a:lnTo>
                  <a:lnTo>
                    <a:pt x="297327" y="272757"/>
                  </a:lnTo>
                  <a:lnTo>
                    <a:pt x="307279" y="230824"/>
                  </a:lnTo>
                  <a:lnTo>
                    <a:pt x="334759" y="120174"/>
                  </a:lnTo>
                  <a:lnTo>
                    <a:pt x="344554" y="79198"/>
                  </a:lnTo>
                  <a:lnTo>
                    <a:pt x="350429" y="52408"/>
                  </a:lnTo>
                  <a:lnTo>
                    <a:pt x="352122" y="41503"/>
                  </a:lnTo>
                  <a:lnTo>
                    <a:pt x="285470" y="41503"/>
                  </a:lnTo>
                  <a:lnTo>
                    <a:pt x="275070" y="30492"/>
                  </a:lnTo>
                  <a:close/>
                </a:path>
                <a:path w="400684" h="382269">
                  <a:moveTo>
                    <a:pt x="395312" y="243954"/>
                  </a:moveTo>
                  <a:lnTo>
                    <a:pt x="376681" y="243954"/>
                  </a:lnTo>
                  <a:lnTo>
                    <a:pt x="373849" y="244233"/>
                  </a:lnTo>
                  <a:lnTo>
                    <a:pt x="372719" y="244805"/>
                  </a:lnTo>
                  <a:lnTo>
                    <a:pt x="370458" y="245364"/>
                  </a:lnTo>
                  <a:lnTo>
                    <a:pt x="367639" y="251294"/>
                  </a:lnTo>
                  <a:lnTo>
                    <a:pt x="364248" y="262597"/>
                  </a:lnTo>
                  <a:lnTo>
                    <a:pt x="355726" y="291818"/>
                  </a:lnTo>
                  <a:lnTo>
                    <a:pt x="347095" y="315110"/>
                  </a:lnTo>
                  <a:lnTo>
                    <a:pt x="323303" y="348437"/>
                  </a:lnTo>
                  <a:lnTo>
                    <a:pt x="312572" y="351535"/>
                  </a:lnTo>
                  <a:lnTo>
                    <a:pt x="361578" y="351535"/>
                  </a:lnTo>
                  <a:lnTo>
                    <a:pt x="385323" y="306852"/>
                  </a:lnTo>
                  <a:lnTo>
                    <a:pt x="399262" y="262597"/>
                  </a:lnTo>
                  <a:lnTo>
                    <a:pt x="400672" y="254965"/>
                  </a:lnTo>
                  <a:lnTo>
                    <a:pt x="400672" y="246494"/>
                  </a:lnTo>
                  <a:lnTo>
                    <a:pt x="395312" y="243954"/>
                  </a:lnTo>
                  <a:close/>
                </a:path>
                <a:path w="400684" h="382269">
                  <a:moveTo>
                    <a:pt x="331774" y="16090"/>
                  </a:moveTo>
                  <a:lnTo>
                    <a:pt x="324434" y="16090"/>
                  </a:lnTo>
                  <a:lnTo>
                    <a:pt x="312468" y="17679"/>
                  </a:lnTo>
                  <a:lnTo>
                    <a:pt x="301985" y="22444"/>
                  </a:lnTo>
                  <a:lnTo>
                    <a:pt x="296390" y="27381"/>
                  </a:lnTo>
                  <a:lnTo>
                    <a:pt x="292913" y="30492"/>
                  </a:lnTo>
                  <a:lnTo>
                    <a:pt x="285470" y="41503"/>
                  </a:lnTo>
                  <a:lnTo>
                    <a:pt x="352122" y="41503"/>
                  </a:lnTo>
                  <a:lnTo>
                    <a:pt x="352303" y="40338"/>
                  </a:lnTo>
                  <a:lnTo>
                    <a:pt x="352386" y="33032"/>
                  </a:lnTo>
                  <a:lnTo>
                    <a:pt x="349567" y="27381"/>
                  </a:lnTo>
                  <a:lnTo>
                    <a:pt x="338277" y="18351"/>
                  </a:lnTo>
                  <a:lnTo>
                    <a:pt x="331774" y="16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10820" y="1297041"/>
              <a:ext cx="400685" cy="382270"/>
            </a:xfrm>
            <a:custGeom>
              <a:avLst/>
              <a:gdLst/>
              <a:ahLst/>
              <a:cxnLst/>
              <a:rect l="l" t="t" r="r" b="b"/>
              <a:pathLst>
                <a:path w="400684" h="382269">
                  <a:moveTo>
                    <a:pt x="0" y="240574"/>
                  </a:moveTo>
                  <a:lnTo>
                    <a:pt x="4023" y="198325"/>
                  </a:lnTo>
                  <a:lnTo>
                    <a:pt x="16094" y="157135"/>
                  </a:lnTo>
                  <a:lnTo>
                    <a:pt x="36213" y="117004"/>
                  </a:lnTo>
                  <a:lnTo>
                    <a:pt x="64379" y="77932"/>
                  </a:lnTo>
                  <a:lnTo>
                    <a:pt x="97574" y="44154"/>
                  </a:lnTo>
                  <a:lnTo>
                    <a:pt x="132781" y="19906"/>
                  </a:lnTo>
                  <a:lnTo>
                    <a:pt x="170001" y="5188"/>
                  </a:lnTo>
                  <a:lnTo>
                    <a:pt x="209231" y="0"/>
                  </a:lnTo>
                  <a:lnTo>
                    <a:pt x="230197" y="2594"/>
                  </a:lnTo>
                  <a:lnTo>
                    <a:pt x="249892" y="10376"/>
                  </a:lnTo>
                  <a:lnTo>
                    <a:pt x="268316" y="23347"/>
                  </a:lnTo>
                  <a:lnTo>
                    <a:pt x="285470" y="41507"/>
                  </a:lnTo>
                  <a:lnTo>
                    <a:pt x="292988" y="30389"/>
                  </a:lnTo>
                  <a:lnTo>
                    <a:pt x="301988" y="22447"/>
                  </a:lnTo>
                  <a:lnTo>
                    <a:pt x="312471" y="17683"/>
                  </a:lnTo>
                  <a:lnTo>
                    <a:pt x="324436" y="16094"/>
                  </a:lnTo>
                  <a:lnTo>
                    <a:pt x="331778" y="16094"/>
                  </a:lnTo>
                  <a:lnTo>
                    <a:pt x="338271" y="18353"/>
                  </a:lnTo>
                  <a:lnTo>
                    <a:pt x="343919" y="22871"/>
                  </a:lnTo>
                  <a:lnTo>
                    <a:pt x="349567" y="27389"/>
                  </a:lnTo>
                  <a:lnTo>
                    <a:pt x="352390" y="33036"/>
                  </a:lnTo>
                  <a:lnTo>
                    <a:pt x="352390" y="39813"/>
                  </a:lnTo>
                  <a:lnTo>
                    <a:pt x="350431" y="52413"/>
                  </a:lnTo>
                  <a:lnTo>
                    <a:pt x="344554" y="79203"/>
                  </a:lnTo>
                  <a:lnTo>
                    <a:pt x="334760" y="120181"/>
                  </a:lnTo>
                  <a:lnTo>
                    <a:pt x="321048" y="175348"/>
                  </a:lnTo>
                  <a:lnTo>
                    <a:pt x="307282" y="230832"/>
                  </a:lnTo>
                  <a:lnTo>
                    <a:pt x="297329" y="272763"/>
                  </a:lnTo>
                  <a:lnTo>
                    <a:pt x="291188" y="301141"/>
                  </a:lnTo>
                  <a:lnTo>
                    <a:pt x="288858" y="315965"/>
                  </a:lnTo>
                  <a:lnTo>
                    <a:pt x="289229" y="325654"/>
                  </a:lnTo>
                  <a:lnTo>
                    <a:pt x="312577" y="351543"/>
                  </a:lnTo>
                  <a:lnTo>
                    <a:pt x="317659" y="350978"/>
                  </a:lnTo>
                  <a:lnTo>
                    <a:pt x="347096" y="315118"/>
                  </a:lnTo>
                  <a:lnTo>
                    <a:pt x="364249" y="262598"/>
                  </a:lnTo>
                  <a:lnTo>
                    <a:pt x="367638" y="251304"/>
                  </a:lnTo>
                  <a:lnTo>
                    <a:pt x="370461" y="245374"/>
                  </a:lnTo>
                  <a:lnTo>
                    <a:pt x="372720" y="244809"/>
                  </a:lnTo>
                  <a:lnTo>
                    <a:pt x="373849" y="244244"/>
                  </a:lnTo>
                  <a:lnTo>
                    <a:pt x="376674" y="243962"/>
                  </a:lnTo>
                  <a:lnTo>
                    <a:pt x="381191" y="243962"/>
                  </a:lnTo>
                  <a:lnTo>
                    <a:pt x="384580" y="243962"/>
                  </a:lnTo>
                  <a:lnTo>
                    <a:pt x="395310" y="243962"/>
                  </a:lnTo>
                  <a:lnTo>
                    <a:pt x="400674" y="246503"/>
                  </a:lnTo>
                  <a:lnTo>
                    <a:pt x="400674" y="251586"/>
                  </a:lnTo>
                  <a:lnTo>
                    <a:pt x="400674" y="254974"/>
                  </a:lnTo>
                  <a:lnTo>
                    <a:pt x="390086" y="294788"/>
                  </a:lnTo>
                  <a:lnTo>
                    <a:pt x="373038" y="333330"/>
                  </a:lnTo>
                  <a:lnTo>
                    <a:pt x="346566" y="367796"/>
                  </a:lnTo>
                  <a:lnTo>
                    <a:pt x="313989" y="382038"/>
                  </a:lnTo>
                  <a:lnTo>
                    <a:pt x="304953" y="382038"/>
                  </a:lnTo>
                  <a:lnTo>
                    <a:pt x="266992" y="374891"/>
                  </a:lnTo>
                  <a:lnTo>
                    <a:pt x="235068" y="349796"/>
                  </a:lnTo>
                  <a:lnTo>
                    <a:pt x="226173" y="330366"/>
                  </a:lnTo>
                  <a:lnTo>
                    <a:pt x="225608" y="329801"/>
                  </a:lnTo>
                  <a:lnTo>
                    <a:pt x="224479" y="330083"/>
                  </a:lnTo>
                  <a:lnTo>
                    <a:pt x="222785" y="331213"/>
                  </a:lnTo>
                  <a:lnTo>
                    <a:pt x="221656" y="332342"/>
                  </a:lnTo>
                  <a:lnTo>
                    <a:pt x="220526" y="333472"/>
                  </a:lnTo>
                  <a:lnTo>
                    <a:pt x="168995" y="370179"/>
                  </a:lnTo>
                  <a:lnTo>
                    <a:pt x="117745" y="382038"/>
                  </a:lnTo>
                  <a:lnTo>
                    <a:pt x="95138" y="379920"/>
                  </a:lnTo>
                  <a:lnTo>
                    <a:pt x="54055" y="362979"/>
                  </a:lnTo>
                  <a:lnTo>
                    <a:pt x="20012" y="328724"/>
                  </a:lnTo>
                  <a:lnTo>
                    <a:pt x="2223" y="274934"/>
                  </a:lnTo>
                  <a:lnTo>
                    <a:pt x="0" y="240574"/>
                  </a:lnTo>
                  <a:close/>
                </a:path>
                <a:path w="400684" h="382269">
                  <a:moveTo>
                    <a:pt x="269375" y="95721"/>
                  </a:moveTo>
                  <a:lnTo>
                    <a:pt x="269375" y="92333"/>
                  </a:lnTo>
                  <a:lnTo>
                    <a:pt x="267963" y="86121"/>
                  </a:lnTo>
                  <a:lnTo>
                    <a:pt x="245656" y="47437"/>
                  </a:lnTo>
                  <a:lnTo>
                    <a:pt x="206690" y="30495"/>
                  </a:lnTo>
                  <a:lnTo>
                    <a:pt x="192025" y="32136"/>
                  </a:lnTo>
                  <a:lnTo>
                    <a:pt x="149935" y="56755"/>
                  </a:lnTo>
                  <a:lnTo>
                    <a:pt x="125793" y="87038"/>
                  </a:lnTo>
                  <a:lnTo>
                    <a:pt x="107580" y="125369"/>
                  </a:lnTo>
                  <a:lnTo>
                    <a:pt x="86615" y="193560"/>
                  </a:lnTo>
                  <a:lnTo>
                    <a:pt x="72849" y="264292"/>
                  </a:lnTo>
                  <a:lnTo>
                    <a:pt x="72849" y="265987"/>
                  </a:lnTo>
                  <a:lnTo>
                    <a:pt x="72849" y="269093"/>
                  </a:lnTo>
                  <a:lnTo>
                    <a:pt x="72849" y="273610"/>
                  </a:lnTo>
                  <a:lnTo>
                    <a:pt x="72849" y="278128"/>
                  </a:lnTo>
                  <a:lnTo>
                    <a:pt x="72567" y="281516"/>
                  </a:lnTo>
                  <a:lnTo>
                    <a:pt x="80579" y="327613"/>
                  </a:lnTo>
                  <a:lnTo>
                    <a:pt x="113457" y="350272"/>
                  </a:lnTo>
                  <a:lnTo>
                    <a:pt x="123675" y="351543"/>
                  </a:lnTo>
                  <a:lnTo>
                    <a:pt x="139717" y="349796"/>
                  </a:lnTo>
                  <a:lnTo>
                    <a:pt x="187207" y="323589"/>
                  </a:lnTo>
                  <a:lnTo>
                    <a:pt x="219926" y="288805"/>
                  </a:lnTo>
                  <a:lnTo>
                    <a:pt x="237979" y="228132"/>
                  </a:lnTo>
                  <a:lnTo>
                    <a:pt x="247351" y="189748"/>
                  </a:lnTo>
                  <a:lnTo>
                    <a:pt x="256669" y="151152"/>
                  </a:lnTo>
                  <a:lnTo>
                    <a:pt x="267681" y="104139"/>
                  </a:lnTo>
                  <a:lnTo>
                    <a:pt x="269375" y="9572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666048" y="1176330"/>
            <a:ext cx="565150" cy="564515"/>
            <a:chOff x="7666048" y="1176330"/>
            <a:chExt cx="565150" cy="564515"/>
          </a:xfrm>
        </p:grpSpPr>
        <p:sp>
          <p:nvSpPr>
            <p:cNvPr id="6" name="object 6"/>
            <p:cNvSpPr/>
            <p:nvPr/>
          </p:nvSpPr>
          <p:spPr>
            <a:xfrm>
              <a:off x="7666469" y="1176756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5" h="563880">
                  <a:moveTo>
                    <a:pt x="299021" y="299021"/>
                  </a:moveTo>
                  <a:lnTo>
                    <a:pt x="265137" y="299021"/>
                  </a:lnTo>
                  <a:lnTo>
                    <a:pt x="265137" y="551459"/>
                  </a:lnTo>
                  <a:lnTo>
                    <a:pt x="268528" y="559358"/>
                  </a:lnTo>
                  <a:lnTo>
                    <a:pt x="273608" y="563321"/>
                  </a:lnTo>
                  <a:lnTo>
                    <a:pt x="289420" y="563321"/>
                  </a:lnTo>
                  <a:lnTo>
                    <a:pt x="294500" y="559358"/>
                  </a:lnTo>
                  <a:lnTo>
                    <a:pt x="299021" y="551459"/>
                  </a:lnTo>
                  <a:lnTo>
                    <a:pt x="299021" y="299021"/>
                  </a:lnTo>
                  <a:close/>
                </a:path>
                <a:path w="564515" h="563880">
                  <a:moveTo>
                    <a:pt x="551459" y="265137"/>
                  </a:moveTo>
                  <a:lnTo>
                    <a:pt x="11861" y="265137"/>
                  </a:lnTo>
                  <a:lnTo>
                    <a:pt x="3949" y="269100"/>
                  </a:lnTo>
                  <a:lnTo>
                    <a:pt x="0" y="274739"/>
                  </a:lnTo>
                  <a:lnTo>
                    <a:pt x="0" y="289420"/>
                  </a:lnTo>
                  <a:lnTo>
                    <a:pt x="3949" y="295071"/>
                  </a:lnTo>
                  <a:lnTo>
                    <a:pt x="11861" y="299021"/>
                  </a:lnTo>
                  <a:lnTo>
                    <a:pt x="551459" y="299021"/>
                  </a:lnTo>
                  <a:lnTo>
                    <a:pt x="559930" y="294512"/>
                  </a:lnTo>
                  <a:lnTo>
                    <a:pt x="564159" y="288861"/>
                  </a:lnTo>
                  <a:lnTo>
                    <a:pt x="564159" y="275310"/>
                  </a:lnTo>
                  <a:lnTo>
                    <a:pt x="559930" y="269659"/>
                  </a:lnTo>
                  <a:lnTo>
                    <a:pt x="551459" y="265137"/>
                  </a:lnTo>
                  <a:close/>
                </a:path>
                <a:path w="564515" h="563880">
                  <a:moveTo>
                    <a:pt x="289420" y="0"/>
                  </a:moveTo>
                  <a:lnTo>
                    <a:pt x="276999" y="0"/>
                  </a:lnTo>
                  <a:lnTo>
                    <a:pt x="271640" y="3670"/>
                  </a:lnTo>
                  <a:lnTo>
                    <a:pt x="265988" y="11010"/>
                  </a:lnTo>
                  <a:lnTo>
                    <a:pt x="265137" y="138074"/>
                  </a:lnTo>
                  <a:lnTo>
                    <a:pt x="265137" y="265137"/>
                  </a:lnTo>
                  <a:lnTo>
                    <a:pt x="299021" y="265137"/>
                  </a:lnTo>
                  <a:lnTo>
                    <a:pt x="299021" y="12712"/>
                  </a:lnTo>
                  <a:lnTo>
                    <a:pt x="295071" y="4241"/>
                  </a:lnTo>
                  <a:lnTo>
                    <a:pt x="2894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66471" y="1176753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5" h="563880">
                  <a:moveTo>
                    <a:pt x="0" y="293094"/>
                  </a:moveTo>
                  <a:lnTo>
                    <a:pt x="0" y="289423"/>
                  </a:lnTo>
                  <a:lnTo>
                    <a:pt x="0" y="282081"/>
                  </a:lnTo>
                  <a:lnTo>
                    <a:pt x="0" y="274740"/>
                  </a:lnTo>
                  <a:lnTo>
                    <a:pt x="3953" y="269093"/>
                  </a:lnTo>
                  <a:lnTo>
                    <a:pt x="11859" y="265139"/>
                  </a:lnTo>
                  <a:lnTo>
                    <a:pt x="265139" y="265139"/>
                  </a:lnTo>
                  <a:lnTo>
                    <a:pt x="265139" y="138076"/>
                  </a:lnTo>
                  <a:lnTo>
                    <a:pt x="265987" y="11012"/>
                  </a:lnTo>
                  <a:lnTo>
                    <a:pt x="271634" y="3670"/>
                  </a:lnTo>
                  <a:lnTo>
                    <a:pt x="276999" y="0"/>
                  </a:lnTo>
                  <a:lnTo>
                    <a:pt x="282081" y="0"/>
                  </a:lnTo>
                  <a:lnTo>
                    <a:pt x="289423" y="0"/>
                  </a:lnTo>
                  <a:lnTo>
                    <a:pt x="295070" y="4235"/>
                  </a:lnTo>
                  <a:lnTo>
                    <a:pt x="299023" y="12706"/>
                  </a:lnTo>
                  <a:lnTo>
                    <a:pt x="299023" y="265139"/>
                  </a:lnTo>
                  <a:lnTo>
                    <a:pt x="551457" y="265139"/>
                  </a:lnTo>
                  <a:lnTo>
                    <a:pt x="559928" y="269657"/>
                  </a:lnTo>
                  <a:lnTo>
                    <a:pt x="564163" y="275305"/>
                  </a:lnTo>
                  <a:lnTo>
                    <a:pt x="564163" y="282081"/>
                  </a:lnTo>
                  <a:lnTo>
                    <a:pt x="564163" y="288858"/>
                  </a:lnTo>
                  <a:lnTo>
                    <a:pt x="559928" y="294506"/>
                  </a:lnTo>
                  <a:lnTo>
                    <a:pt x="551457" y="299023"/>
                  </a:lnTo>
                  <a:lnTo>
                    <a:pt x="299023" y="299023"/>
                  </a:lnTo>
                  <a:lnTo>
                    <a:pt x="299023" y="551457"/>
                  </a:lnTo>
                  <a:lnTo>
                    <a:pt x="294506" y="559363"/>
                  </a:lnTo>
                  <a:lnTo>
                    <a:pt x="289423" y="563316"/>
                  </a:lnTo>
                  <a:lnTo>
                    <a:pt x="283775" y="563316"/>
                  </a:lnTo>
                  <a:lnTo>
                    <a:pt x="282081" y="563316"/>
                  </a:lnTo>
                  <a:lnTo>
                    <a:pt x="280387" y="563316"/>
                  </a:lnTo>
                  <a:lnTo>
                    <a:pt x="273610" y="563316"/>
                  </a:lnTo>
                  <a:lnTo>
                    <a:pt x="268528" y="559363"/>
                  </a:lnTo>
                  <a:lnTo>
                    <a:pt x="265139" y="551457"/>
                  </a:lnTo>
                  <a:lnTo>
                    <a:pt x="265139" y="299023"/>
                  </a:lnTo>
                  <a:lnTo>
                    <a:pt x="11859" y="299023"/>
                  </a:lnTo>
                  <a:lnTo>
                    <a:pt x="3953" y="295070"/>
                  </a:lnTo>
                  <a:lnTo>
                    <a:pt x="0" y="289423"/>
                  </a:lnTo>
                  <a:lnTo>
                    <a:pt x="0" y="282081"/>
                  </a:lnTo>
                  <a:lnTo>
                    <a:pt x="0" y="29309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00436" y="1082303"/>
            <a:ext cx="586183" cy="59804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9468897" y="1197404"/>
            <a:ext cx="521970" cy="497840"/>
            <a:chOff x="9468897" y="1197404"/>
            <a:chExt cx="521970" cy="497840"/>
          </a:xfrm>
        </p:grpSpPr>
        <p:sp>
          <p:nvSpPr>
            <p:cNvPr id="10" name="object 10"/>
            <p:cNvSpPr/>
            <p:nvPr/>
          </p:nvSpPr>
          <p:spPr>
            <a:xfrm>
              <a:off x="9469450" y="1197952"/>
              <a:ext cx="521334" cy="496570"/>
            </a:xfrm>
            <a:custGeom>
              <a:avLst/>
              <a:gdLst/>
              <a:ahLst/>
              <a:cxnLst/>
              <a:rect l="l" t="t" r="r" b="b"/>
              <a:pathLst>
                <a:path w="521334" h="496569">
                  <a:moveTo>
                    <a:pt x="271945" y="0"/>
                  </a:moveTo>
                  <a:lnTo>
                    <a:pt x="220952" y="6743"/>
                  </a:lnTo>
                  <a:lnTo>
                    <a:pt x="172576" y="25872"/>
                  </a:lnTo>
                  <a:lnTo>
                    <a:pt x="126821" y="57383"/>
                  </a:lnTo>
                  <a:lnTo>
                    <a:pt x="83680" y="101282"/>
                  </a:lnTo>
                  <a:lnTo>
                    <a:pt x="53553" y="141802"/>
                  </a:lnTo>
                  <a:lnTo>
                    <a:pt x="30123" y="183201"/>
                  </a:lnTo>
                  <a:lnTo>
                    <a:pt x="13387" y="225479"/>
                  </a:lnTo>
                  <a:lnTo>
                    <a:pt x="3346" y="268636"/>
                  </a:lnTo>
                  <a:lnTo>
                    <a:pt x="0" y="312674"/>
                  </a:lnTo>
                  <a:lnTo>
                    <a:pt x="2708" y="354517"/>
                  </a:lnTo>
                  <a:lnTo>
                    <a:pt x="2765" y="355406"/>
                  </a:lnTo>
                  <a:lnTo>
                    <a:pt x="11561" y="395522"/>
                  </a:lnTo>
                  <a:lnTo>
                    <a:pt x="46240" y="452500"/>
                  </a:lnTo>
                  <a:lnTo>
                    <a:pt x="96061" y="485533"/>
                  </a:lnTo>
                  <a:lnTo>
                    <a:pt x="153035" y="496544"/>
                  </a:lnTo>
                  <a:lnTo>
                    <a:pt x="186480" y="492689"/>
                  </a:lnTo>
                  <a:lnTo>
                    <a:pt x="219646" y="481126"/>
                  </a:lnTo>
                  <a:lnTo>
                    <a:pt x="252536" y="461858"/>
                  </a:lnTo>
                  <a:lnTo>
                    <a:pt x="258522" y="456907"/>
                  </a:lnTo>
                  <a:lnTo>
                    <a:pt x="160743" y="456907"/>
                  </a:lnTo>
                  <a:lnTo>
                    <a:pt x="147463" y="455255"/>
                  </a:lnTo>
                  <a:lnTo>
                    <a:pt x="113398" y="437083"/>
                  </a:lnTo>
                  <a:lnTo>
                    <a:pt x="94824" y="391668"/>
                  </a:lnTo>
                  <a:lnTo>
                    <a:pt x="93586" y="368820"/>
                  </a:lnTo>
                  <a:lnTo>
                    <a:pt x="94322" y="365886"/>
                  </a:lnTo>
                  <a:lnTo>
                    <a:pt x="94691" y="361480"/>
                  </a:lnTo>
                  <a:lnTo>
                    <a:pt x="94691" y="343509"/>
                  </a:lnTo>
                  <a:lnTo>
                    <a:pt x="102463" y="297127"/>
                  </a:lnTo>
                  <a:lnTo>
                    <a:pt x="112577" y="251572"/>
                  </a:lnTo>
                  <a:lnTo>
                    <a:pt x="125032" y="206844"/>
                  </a:lnTo>
                  <a:lnTo>
                    <a:pt x="139826" y="162941"/>
                  </a:lnTo>
                  <a:lnTo>
                    <a:pt x="163495" y="113122"/>
                  </a:lnTo>
                  <a:lnTo>
                    <a:pt x="194868" y="73761"/>
                  </a:lnTo>
                  <a:lnTo>
                    <a:pt x="230932" y="48169"/>
                  </a:lnTo>
                  <a:lnTo>
                    <a:pt x="268643" y="39636"/>
                  </a:lnTo>
                  <a:lnTo>
                    <a:pt x="357510" y="39636"/>
                  </a:lnTo>
                  <a:lnTo>
                    <a:pt x="348735" y="30346"/>
                  </a:lnTo>
                  <a:lnTo>
                    <a:pt x="324788" y="13487"/>
                  </a:lnTo>
                  <a:lnTo>
                    <a:pt x="299191" y="3371"/>
                  </a:lnTo>
                  <a:lnTo>
                    <a:pt x="271945" y="0"/>
                  </a:lnTo>
                  <a:close/>
                </a:path>
                <a:path w="521334" h="496569">
                  <a:moveTo>
                    <a:pt x="376678" y="428650"/>
                  </a:moveTo>
                  <a:lnTo>
                    <a:pt x="293230" y="428650"/>
                  </a:lnTo>
                  <a:lnTo>
                    <a:pt x="293966" y="429374"/>
                  </a:lnTo>
                  <a:lnTo>
                    <a:pt x="300570" y="445897"/>
                  </a:lnTo>
                  <a:lnTo>
                    <a:pt x="333590" y="480021"/>
                  </a:lnTo>
                  <a:lnTo>
                    <a:pt x="378394" y="495511"/>
                  </a:lnTo>
                  <a:lnTo>
                    <a:pt x="396354" y="496544"/>
                  </a:lnTo>
                  <a:lnTo>
                    <a:pt x="404612" y="496406"/>
                  </a:lnTo>
                  <a:lnTo>
                    <a:pt x="442044" y="484154"/>
                  </a:lnTo>
                  <a:lnTo>
                    <a:pt x="469949" y="456907"/>
                  </a:lnTo>
                  <a:lnTo>
                    <a:pt x="406260" y="456907"/>
                  </a:lnTo>
                  <a:lnTo>
                    <a:pt x="395986" y="456171"/>
                  </a:lnTo>
                  <a:lnTo>
                    <a:pt x="376780" y="429374"/>
                  </a:lnTo>
                  <a:lnTo>
                    <a:pt x="376678" y="428650"/>
                  </a:lnTo>
                  <a:close/>
                </a:path>
                <a:path w="521334" h="496569">
                  <a:moveTo>
                    <a:pt x="357510" y="39636"/>
                  </a:moveTo>
                  <a:lnTo>
                    <a:pt x="268643" y="39636"/>
                  </a:lnTo>
                  <a:lnTo>
                    <a:pt x="283366" y="41425"/>
                  </a:lnTo>
                  <a:lnTo>
                    <a:pt x="296713" y="45689"/>
                  </a:lnTo>
                  <a:lnTo>
                    <a:pt x="328296" y="71909"/>
                  </a:lnTo>
                  <a:lnTo>
                    <a:pt x="348272" y="111925"/>
                  </a:lnTo>
                  <a:lnTo>
                    <a:pt x="350113" y="120002"/>
                  </a:lnTo>
                  <a:lnTo>
                    <a:pt x="350113" y="124409"/>
                  </a:lnTo>
                  <a:lnTo>
                    <a:pt x="333599" y="196455"/>
                  </a:lnTo>
                  <a:lnTo>
                    <a:pt x="321487" y="246621"/>
                  </a:lnTo>
                  <a:lnTo>
                    <a:pt x="309307" y="296503"/>
                  </a:lnTo>
                  <a:lnTo>
                    <a:pt x="294443" y="355406"/>
                  </a:lnTo>
                  <a:lnTo>
                    <a:pt x="261621" y="403440"/>
                  </a:lnTo>
                  <a:lnTo>
                    <a:pt x="222878" y="436467"/>
                  </a:lnTo>
                  <a:lnTo>
                    <a:pt x="181591" y="454636"/>
                  </a:lnTo>
                  <a:lnTo>
                    <a:pt x="160743" y="456907"/>
                  </a:lnTo>
                  <a:lnTo>
                    <a:pt x="258522" y="456907"/>
                  </a:lnTo>
                  <a:lnTo>
                    <a:pt x="285153" y="434886"/>
                  </a:lnTo>
                  <a:lnTo>
                    <a:pt x="289560" y="430479"/>
                  </a:lnTo>
                  <a:lnTo>
                    <a:pt x="291757" y="429018"/>
                  </a:lnTo>
                  <a:lnTo>
                    <a:pt x="293230" y="428650"/>
                  </a:lnTo>
                  <a:lnTo>
                    <a:pt x="376678" y="428650"/>
                  </a:lnTo>
                  <a:lnTo>
                    <a:pt x="375918" y="423259"/>
                  </a:lnTo>
                  <a:lnTo>
                    <a:pt x="386448" y="354517"/>
                  </a:lnTo>
                  <a:lnTo>
                    <a:pt x="399383" y="300017"/>
                  </a:lnTo>
                  <a:lnTo>
                    <a:pt x="435092" y="156199"/>
                  </a:lnTo>
                  <a:lnTo>
                    <a:pt x="447824" y="102939"/>
                  </a:lnTo>
                  <a:lnTo>
                    <a:pt x="455465" y="68120"/>
                  </a:lnTo>
                  <a:lnTo>
                    <a:pt x="457669" y="53949"/>
                  </a:lnTo>
                  <a:lnTo>
                    <a:pt x="371030" y="53949"/>
                  </a:lnTo>
                  <a:lnTo>
                    <a:pt x="357510" y="39636"/>
                  </a:lnTo>
                  <a:close/>
                </a:path>
                <a:path w="521334" h="496569">
                  <a:moveTo>
                    <a:pt x="513791" y="317080"/>
                  </a:moveTo>
                  <a:lnTo>
                    <a:pt x="489572" y="317080"/>
                  </a:lnTo>
                  <a:lnTo>
                    <a:pt x="485901" y="317449"/>
                  </a:lnTo>
                  <a:lnTo>
                    <a:pt x="462339" y="379282"/>
                  </a:lnTo>
                  <a:lnTo>
                    <a:pt x="451126" y="409560"/>
                  </a:lnTo>
                  <a:lnTo>
                    <a:pt x="428282" y="446989"/>
                  </a:lnTo>
                  <a:lnTo>
                    <a:pt x="406260" y="456907"/>
                  </a:lnTo>
                  <a:lnTo>
                    <a:pt x="469949" y="456907"/>
                  </a:lnTo>
                  <a:lnTo>
                    <a:pt x="493242" y="416166"/>
                  </a:lnTo>
                  <a:lnTo>
                    <a:pt x="511823" y="369099"/>
                  </a:lnTo>
                  <a:lnTo>
                    <a:pt x="520374" y="331596"/>
                  </a:lnTo>
                  <a:lnTo>
                    <a:pt x="520763" y="326986"/>
                  </a:lnTo>
                  <a:lnTo>
                    <a:pt x="520763" y="320382"/>
                  </a:lnTo>
                  <a:lnTo>
                    <a:pt x="513791" y="317080"/>
                  </a:lnTo>
                  <a:close/>
                </a:path>
                <a:path w="521334" h="496569">
                  <a:moveTo>
                    <a:pt x="421678" y="20916"/>
                  </a:moveTo>
                  <a:lnTo>
                    <a:pt x="406125" y="22981"/>
                  </a:lnTo>
                  <a:lnTo>
                    <a:pt x="392501" y="29175"/>
                  </a:lnTo>
                  <a:lnTo>
                    <a:pt x="380803" y="39497"/>
                  </a:lnTo>
                  <a:lnTo>
                    <a:pt x="371030" y="53949"/>
                  </a:lnTo>
                  <a:lnTo>
                    <a:pt x="457669" y="53949"/>
                  </a:lnTo>
                  <a:lnTo>
                    <a:pt x="457905" y="52432"/>
                  </a:lnTo>
                  <a:lnTo>
                    <a:pt x="458012" y="42938"/>
                  </a:lnTo>
                  <a:lnTo>
                    <a:pt x="454342" y="35598"/>
                  </a:lnTo>
                  <a:lnTo>
                    <a:pt x="421678" y="209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69447" y="1197954"/>
              <a:ext cx="521334" cy="496570"/>
            </a:xfrm>
            <a:custGeom>
              <a:avLst/>
              <a:gdLst/>
              <a:ahLst/>
              <a:cxnLst/>
              <a:rect l="l" t="t" r="r" b="b"/>
              <a:pathLst>
                <a:path w="521334" h="496569">
                  <a:moveTo>
                    <a:pt x="0" y="312678"/>
                  </a:moveTo>
                  <a:lnTo>
                    <a:pt x="3346" y="268639"/>
                  </a:lnTo>
                  <a:lnTo>
                    <a:pt x="13387" y="225480"/>
                  </a:lnTo>
                  <a:lnTo>
                    <a:pt x="30122" y="183203"/>
                  </a:lnTo>
                  <a:lnTo>
                    <a:pt x="53551" y="141806"/>
                  </a:lnTo>
                  <a:lnTo>
                    <a:pt x="83674" y="101290"/>
                  </a:lnTo>
                  <a:lnTo>
                    <a:pt x="126819" y="57388"/>
                  </a:lnTo>
                  <a:lnTo>
                    <a:pt x="172578" y="25873"/>
                  </a:lnTo>
                  <a:lnTo>
                    <a:pt x="220953" y="6743"/>
                  </a:lnTo>
                  <a:lnTo>
                    <a:pt x="271941" y="0"/>
                  </a:lnTo>
                  <a:lnTo>
                    <a:pt x="299191" y="3371"/>
                  </a:lnTo>
                  <a:lnTo>
                    <a:pt x="324788" y="13486"/>
                  </a:lnTo>
                  <a:lnTo>
                    <a:pt x="348735" y="30345"/>
                  </a:lnTo>
                  <a:lnTo>
                    <a:pt x="371030" y="53947"/>
                  </a:lnTo>
                  <a:lnTo>
                    <a:pt x="380801" y="39497"/>
                  </a:lnTo>
                  <a:lnTo>
                    <a:pt x="392499" y="29175"/>
                  </a:lnTo>
                  <a:lnTo>
                    <a:pt x="406123" y="22982"/>
                  </a:lnTo>
                  <a:lnTo>
                    <a:pt x="421675" y="20918"/>
                  </a:lnTo>
                  <a:lnTo>
                    <a:pt x="428625" y="21469"/>
                  </a:lnTo>
                  <a:lnTo>
                    <a:pt x="458007" y="42938"/>
                  </a:lnTo>
                  <a:lnTo>
                    <a:pt x="458007" y="51746"/>
                  </a:lnTo>
                  <a:lnTo>
                    <a:pt x="455461" y="68123"/>
                  </a:lnTo>
                  <a:lnTo>
                    <a:pt x="447823" y="102941"/>
                  </a:lnTo>
                  <a:lnTo>
                    <a:pt x="435093" y="156201"/>
                  </a:lnTo>
                  <a:lnTo>
                    <a:pt x="417271" y="227902"/>
                  </a:lnTo>
                  <a:lnTo>
                    <a:pt x="399380" y="300016"/>
                  </a:lnTo>
                  <a:lnTo>
                    <a:pt x="386443" y="354515"/>
                  </a:lnTo>
                  <a:lnTo>
                    <a:pt x="378461" y="391398"/>
                  </a:lnTo>
                  <a:lnTo>
                    <a:pt x="375434" y="410665"/>
                  </a:lnTo>
                  <a:lnTo>
                    <a:pt x="375915" y="423257"/>
                  </a:lnTo>
                  <a:lnTo>
                    <a:pt x="395985" y="456172"/>
                  </a:lnTo>
                  <a:lnTo>
                    <a:pt x="406261" y="456906"/>
                  </a:lnTo>
                  <a:lnTo>
                    <a:pt x="412867" y="456172"/>
                  </a:lnTo>
                  <a:lnTo>
                    <a:pt x="451126" y="409564"/>
                  </a:lnTo>
                  <a:lnTo>
                    <a:pt x="473421" y="341303"/>
                  </a:lnTo>
                  <a:lnTo>
                    <a:pt x="476586" y="331601"/>
                  </a:lnTo>
                  <a:lnTo>
                    <a:pt x="489569" y="317082"/>
                  </a:lnTo>
                  <a:lnTo>
                    <a:pt x="495440" y="317082"/>
                  </a:lnTo>
                  <a:lnTo>
                    <a:pt x="499844" y="317082"/>
                  </a:lnTo>
                  <a:lnTo>
                    <a:pt x="513790" y="317082"/>
                  </a:lnTo>
                  <a:lnTo>
                    <a:pt x="520763" y="320385"/>
                  </a:lnTo>
                  <a:lnTo>
                    <a:pt x="520763" y="326990"/>
                  </a:lnTo>
                  <a:lnTo>
                    <a:pt x="520419" y="331326"/>
                  </a:lnTo>
                  <a:lnTo>
                    <a:pt x="511817" y="369103"/>
                  </a:lnTo>
                  <a:lnTo>
                    <a:pt x="493238" y="416170"/>
                  </a:lnTo>
                  <a:lnTo>
                    <a:pt x="467228" y="460759"/>
                  </a:lnTo>
                  <a:lnTo>
                    <a:pt x="432822" y="489591"/>
                  </a:lnTo>
                  <a:lnTo>
                    <a:pt x="396352" y="496541"/>
                  </a:lnTo>
                  <a:lnTo>
                    <a:pt x="378392" y="495509"/>
                  </a:lnTo>
                  <a:lnTo>
                    <a:pt x="333596" y="480027"/>
                  </a:lnTo>
                  <a:lnTo>
                    <a:pt x="300567" y="445896"/>
                  </a:lnTo>
                  <a:lnTo>
                    <a:pt x="293961" y="429381"/>
                  </a:lnTo>
                  <a:lnTo>
                    <a:pt x="293227" y="428647"/>
                  </a:lnTo>
                  <a:lnTo>
                    <a:pt x="291759" y="429015"/>
                  </a:lnTo>
                  <a:lnTo>
                    <a:pt x="289557" y="430482"/>
                  </a:lnTo>
                  <a:lnTo>
                    <a:pt x="288089" y="431950"/>
                  </a:lnTo>
                  <a:lnTo>
                    <a:pt x="286621" y="433418"/>
                  </a:lnTo>
                  <a:lnTo>
                    <a:pt x="252537" y="461860"/>
                  </a:lnTo>
                  <a:lnTo>
                    <a:pt x="219645" y="481128"/>
                  </a:lnTo>
                  <a:lnTo>
                    <a:pt x="153036" y="496541"/>
                  </a:lnTo>
                  <a:lnTo>
                    <a:pt x="123653" y="493789"/>
                  </a:lnTo>
                  <a:lnTo>
                    <a:pt x="70256" y="471769"/>
                  </a:lnTo>
                  <a:lnTo>
                    <a:pt x="26010" y="427248"/>
                  </a:lnTo>
                  <a:lnTo>
                    <a:pt x="2890" y="357336"/>
                  </a:lnTo>
                  <a:lnTo>
                    <a:pt x="0" y="312678"/>
                  </a:lnTo>
                  <a:close/>
                </a:path>
                <a:path w="521334" h="496569">
                  <a:moveTo>
                    <a:pt x="350111" y="124410"/>
                  </a:moveTo>
                  <a:lnTo>
                    <a:pt x="350111" y="120006"/>
                  </a:lnTo>
                  <a:lnTo>
                    <a:pt x="348276" y="111933"/>
                  </a:lnTo>
                  <a:lnTo>
                    <a:pt x="328298" y="71907"/>
                  </a:lnTo>
                  <a:lnTo>
                    <a:pt x="296714" y="45690"/>
                  </a:lnTo>
                  <a:lnTo>
                    <a:pt x="268638" y="39635"/>
                  </a:lnTo>
                  <a:lnTo>
                    <a:pt x="249578" y="41768"/>
                  </a:lnTo>
                  <a:lnTo>
                    <a:pt x="212695" y="58833"/>
                  </a:lnTo>
                  <a:lnTo>
                    <a:pt x="178221" y="92138"/>
                  </a:lnTo>
                  <a:lnTo>
                    <a:pt x="150696" y="136728"/>
                  </a:lnTo>
                  <a:lnTo>
                    <a:pt x="125030" y="206846"/>
                  </a:lnTo>
                  <a:lnTo>
                    <a:pt x="112575" y="251573"/>
                  </a:lnTo>
                  <a:lnTo>
                    <a:pt x="102459" y="297126"/>
                  </a:lnTo>
                  <a:lnTo>
                    <a:pt x="94684" y="343505"/>
                  </a:lnTo>
                  <a:lnTo>
                    <a:pt x="94684" y="345707"/>
                  </a:lnTo>
                  <a:lnTo>
                    <a:pt x="94684" y="349744"/>
                  </a:lnTo>
                  <a:lnTo>
                    <a:pt x="94684" y="355616"/>
                  </a:lnTo>
                  <a:lnTo>
                    <a:pt x="94684" y="361487"/>
                  </a:lnTo>
                  <a:lnTo>
                    <a:pt x="94317" y="365891"/>
                  </a:lnTo>
                  <a:lnTo>
                    <a:pt x="98537" y="410665"/>
                  </a:lnTo>
                  <a:lnTo>
                    <a:pt x="123791" y="445346"/>
                  </a:lnTo>
                  <a:lnTo>
                    <a:pt x="160743" y="456906"/>
                  </a:lnTo>
                  <a:lnTo>
                    <a:pt x="181592" y="454635"/>
                  </a:lnTo>
                  <a:lnTo>
                    <a:pt x="222879" y="436469"/>
                  </a:lnTo>
                  <a:lnTo>
                    <a:pt x="261620" y="403440"/>
                  </a:lnTo>
                  <a:lnTo>
                    <a:pt x="291759" y="364424"/>
                  </a:lnTo>
                  <a:lnTo>
                    <a:pt x="309306" y="296507"/>
                  </a:lnTo>
                  <a:lnTo>
                    <a:pt x="321486" y="246619"/>
                  </a:lnTo>
                  <a:lnTo>
                    <a:pt x="333596" y="196455"/>
                  </a:lnTo>
                  <a:lnTo>
                    <a:pt x="342404" y="159366"/>
                  </a:lnTo>
                  <a:lnTo>
                    <a:pt x="347909" y="135351"/>
                  </a:lnTo>
                  <a:lnTo>
                    <a:pt x="350111" y="12441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0100863" y="1549717"/>
            <a:ext cx="146685" cy="349250"/>
            <a:chOff x="10100863" y="1549717"/>
            <a:chExt cx="146685" cy="349250"/>
          </a:xfrm>
        </p:grpSpPr>
        <p:sp>
          <p:nvSpPr>
            <p:cNvPr id="13" name="object 13"/>
            <p:cNvSpPr/>
            <p:nvPr/>
          </p:nvSpPr>
          <p:spPr>
            <a:xfrm>
              <a:off x="10101414" y="1550263"/>
              <a:ext cx="145415" cy="347980"/>
            </a:xfrm>
            <a:custGeom>
              <a:avLst/>
              <a:gdLst/>
              <a:ahLst/>
              <a:cxnLst/>
              <a:rect l="l" t="t" r="r" b="b"/>
              <a:pathLst>
                <a:path w="145415" h="347980">
                  <a:moveTo>
                    <a:pt x="64960" y="0"/>
                  </a:moveTo>
                  <a:lnTo>
                    <a:pt x="27180" y="11144"/>
                  </a:lnTo>
                  <a:lnTo>
                    <a:pt x="1100" y="53876"/>
                  </a:lnTo>
                  <a:lnTo>
                    <a:pt x="0" y="67157"/>
                  </a:lnTo>
                  <a:lnTo>
                    <a:pt x="0" y="94678"/>
                  </a:lnTo>
                  <a:lnTo>
                    <a:pt x="29861" y="122689"/>
                  </a:lnTo>
                  <a:lnTo>
                    <a:pt x="68262" y="133223"/>
                  </a:lnTo>
                  <a:lnTo>
                    <a:pt x="72669" y="132486"/>
                  </a:lnTo>
                  <a:lnTo>
                    <a:pt x="77063" y="132118"/>
                  </a:lnTo>
                  <a:lnTo>
                    <a:pt x="85877" y="132118"/>
                  </a:lnTo>
                  <a:lnTo>
                    <a:pt x="89179" y="131381"/>
                  </a:lnTo>
                  <a:lnTo>
                    <a:pt x="93586" y="128447"/>
                  </a:lnTo>
                  <a:lnTo>
                    <a:pt x="95783" y="127342"/>
                  </a:lnTo>
                  <a:lnTo>
                    <a:pt x="100190" y="125882"/>
                  </a:lnTo>
                  <a:lnTo>
                    <a:pt x="103492" y="124409"/>
                  </a:lnTo>
                  <a:lnTo>
                    <a:pt x="104584" y="123304"/>
                  </a:lnTo>
                  <a:lnTo>
                    <a:pt x="104584" y="136525"/>
                  </a:lnTo>
                  <a:lnTo>
                    <a:pt x="97982" y="179184"/>
                  </a:lnTo>
                  <a:lnTo>
                    <a:pt x="86969" y="216890"/>
                  </a:lnTo>
                  <a:lnTo>
                    <a:pt x="65918" y="261069"/>
                  </a:lnTo>
                  <a:lnTo>
                    <a:pt x="37085" y="297955"/>
                  </a:lnTo>
                  <a:lnTo>
                    <a:pt x="22758" y="313778"/>
                  </a:lnTo>
                  <a:lnTo>
                    <a:pt x="18719" y="319646"/>
                  </a:lnTo>
                  <a:lnTo>
                    <a:pt x="18719" y="325526"/>
                  </a:lnTo>
                  <a:lnTo>
                    <a:pt x="22021" y="330288"/>
                  </a:lnTo>
                  <a:lnTo>
                    <a:pt x="35229" y="343509"/>
                  </a:lnTo>
                  <a:lnTo>
                    <a:pt x="40005" y="346811"/>
                  </a:lnTo>
                  <a:lnTo>
                    <a:pt x="42938" y="346811"/>
                  </a:lnTo>
                  <a:lnTo>
                    <a:pt x="45135" y="347548"/>
                  </a:lnTo>
                  <a:lnTo>
                    <a:pt x="83667" y="307174"/>
                  </a:lnTo>
                  <a:lnTo>
                    <a:pt x="105554" y="274761"/>
                  </a:lnTo>
                  <a:lnTo>
                    <a:pt x="124685" y="233127"/>
                  </a:lnTo>
                  <a:lnTo>
                    <a:pt x="139753" y="180973"/>
                  </a:lnTo>
                  <a:lnTo>
                    <a:pt x="145326" y="124409"/>
                  </a:lnTo>
                  <a:lnTo>
                    <a:pt x="143330" y="92343"/>
                  </a:lnTo>
                  <a:lnTo>
                    <a:pt x="130670" y="43899"/>
                  </a:lnTo>
                  <a:lnTo>
                    <a:pt x="94133" y="6878"/>
                  </a:lnTo>
                  <a:lnTo>
                    <a:pt x="79959" y="1719"/>
                  </a:lnTo>
                  <a:lnTo>
                    <a:pt x="649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101413" y="1550268"/>
              <a:ext cx="145415" cy="347980"/>
            </a:xfrm>
            <a:custGeom>
              <a:avLst/>
              <a:gdLst/>
              <a:ahLst/>
              <a:cxnLst/>
              <a:rect l="l" t="t" r="r" b="b"/>
              <a:pathLst>
                <a:path w="145415" h="347980">
                  <a:moveTo>
                    <a:pt x="0" y="94684"/>
                  </a:moveTo>
                  <a:lnTo>
                    <a:pt x="0" y="89093"/>
                  </a:lnTo>
                  <a:lnTo>
                    <a:pt x="0" y="84362"/>
                  </a:lnTo>
                  <a:lnTo>
                    <a:pt x="0" y="77911"/>
                  </a:lnTo>
                  <a:lnTo>
                    <a:pt x="0" y="67159"/>
                  </a:lnTo>
                  <a:lnTo>
                    <a:pt x="1100" y="53879"/>
                  </a:lnTo>
                  <a:lnTo>
                    <a:pt x="27180" y="11147"/>
                  </a:lnTo>
                  <a:lnTo>
                    <a:pt x="64957" y="0"/>
                  </a:lnTo>
                  <a:lnTo>
                    <a:pt x="79958" y="1720"/>
                  </a:lnTo>
                  <a:lnTo>
                    <a:pt x="120006" y="27524"/>
                  </a:lnTo>
                  <a:lnTo>
                    <a:pt x="138448" y="65508"/>
                  </a:lnTo>
                  <a:lnTo>
                    <a:pt x="145329" y="124410"/>
                  </a:lnTo>
                  <a:lnTo>
                    <a:pt x="144709" y="143540"/>
                  </a:lnTo>
                  <a:lnTo>
                    <a:pt x="135420" y="199277"/>
                  </a:lnTo>
                  <a:lnTo>
                    <a:pt x="118699" y="248202"/>
                  </a:lnTo>
                  <a:lnTo>
                    <a:pt x="98537" y="286530"/>
                  </a:lnTo>
                  <a:lnTo>
                    <a:pt x="69361" y="323962"/>
                  </a:lnTo>
                  <a:lnTo>
                    <a:pt x="45140" y="347542"/>
                  </a:lnTo>
                  <a:lnTo>
                    <a:pt x="42938" y="346808"/>
                  </a:lnTo>
                  <a:lnTo>
                    <a:pt x="40001" y="346808"/>
                  </a:lnTo>
                  <a:lnTo>
                    <a:pt x="35231" y="343505"/>
                  </a:lnTo>
                  <a:lnTo>
                    <a:pt x="28625" y="336899"/>
                  </a:lnTo>
                  <a:lnTo>
                    <a:pt x="22019" y="330293"/>
                  </a:lnTo>
                  <a:lnTo>
                    <a:pt x="18716" y="325523"/>
                  </a:lnTo>
                  <a:lnTo>
                    <a:pt x="18716" y="322586"/>
                  </a:lnTo>
                  <a:lnTo>
                    <a:pt x="18716" y="319650"/>
                  </a:lnTo>
                  <a:lnTo>
                    <a:pt x="22753" y="313779"/>
                  </a:lnTo>
                  <a:lnTo>
                    <a:pt x="30827" y="304971"/>
                  </a:lnTo>
                  <a:lnTo>
                    <a:pt x="37089" y="297952"/>
                  </a:lnTo>
                  <a:lnTo>
                    <a:pt x="65920" y="261069"/>
                  </a:lnTo>
                  <a:lnTo>
                    <a:pt x="86977" y="216892"/>
                  </a:lnTo>
                  <a:lnTo>
                    <a:pt x="97987" y="179184"/>
                  </a:lnTo>
                  <a:lnTo>
                    <a:pt x="104593" y="136521"/>
                  </a:lnTo>
                  <a:lnTo>
                    <a:pt x="104593" y="123309"/>
                  </a:lnTo>
                  <a:lnTo>
                    <a:pt x="103492" y="124410"/>
                  </a:lnTo>
                  <a:lnTo>
                    <a:pt x="102024" y="125144"/>
                  </a:lnTo>
                  <a:lnTo>
                    <a:pt x="100189" y="125878"/>
                  </a:lnTo>
                  <a:lnTo>
                    <a:pt x="97987" y="126612"/>
                  </a:lnTo>
                  <a:lnTo>
                    <a:pt x="95785" y="127346"/>
                  </a:lnTo>
                  <a:lnTo>
                    <a:pt x="93583" y="128447"/>
                  </a:lnTo>
                  <a:lnTo>
                    <a:pt x="91381" y="129915"/>
                  </a:lnTo>
                  <a:lnTo>
                    <a:pt x="89179" y="131383"/>
                  </a:lnTo>
                  <a:lnTo>
                    <a:pt x="85876" y="132117"/>
                  </a:lnTo>
                  <a:lnTo>
                    <a:pt x="81472" y="132117"/>
                  </a:lnTo>
                  <a:lnTo>
                    <a:pt x="77068" y="132117"/>
                  </a:lnTo>
                  <a:lnTo>
                    <a:pt x="72664" y="132484"/>
                  </a:lnTo>
                  <a:lnTo>
                    <a:pt x="68260" y="133218"/>
                  </a:lnTo>
                  <a:lnTo>
                    <a:pt x="54085" y="132048"/>
                  </a:lnTo>
                  <a:lnTo>
                    <a:pt x="41286" y="128539"/>
                  </a:lnTo>
                  <a:lnTo>
                    <a:pt x="29863" y="122690"/>
                  </a:lnTo>
                  <a:lnTo>
                    <a:pt x="19817" y="114501"/>
                  </a:lnTo>
                  <a:lnTo>
                    <a:pt x="0" y="9468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0548953" y="918856"/>
            <a:ext cx="422275" cy="777875"/>
            <a:chOff x="10548953" y="918856"/>
            <a:chExt cx="422275" cy="777875"/>
          </a:xfrm>
        </p:grpSpPr>
        <p:sp>
          <p:nvSpPr>
            <p:cNvPr id="16" name="object 16"/>
            <p:cNvSpPr/>
            <p:nvPr/>
          </p:nvSpPr>
          <p:spPr>
            <a:xfrm>
              <a:off x="10549508" y="919403"/>
              <a:ext cx="421005" cy="776605"/>
            </a:xfrm>
            <a:custGeom>
              <a:avLst/>
              <a:gdLst/>
              <a:ahLst/>
              <a:cxnLst/>
              <a:rect l="l" t="t" r="r" b="b"/>
              <a:pathLst>
                <a:path w="421004" h="776605">
                  <a:moveTo>
                    <a:pt x="222402" y="0"/>
                  </a:moveTo>
                  <a:lnTo>
                    <a:pt x="213588" y="0"/>
                  </a:lnTo>
                  <a:lnTo>
                    <a:pt x="207743" y="826"/>
                  </a:lnTo>
                  <a:lnTo>
                    <a:pt x="192398" y="2201"/>
                  </a:lnTo>
                  <a:lnTo>
                    <a:pt x="53949" y="12115"/>
                  </a:lnTo>
                  <a:lnTo>
                    <a:pt x="48082" y="12115"/>
                  </a:lnTo>
                  <a:lnTo>
                    <a:pt x="43675" y="16878"/>
                  </a:lnTo>
                  <a:lnTo>
                    <a:pt x="36334" y="51739"/>
                  </a:lnTo>
                  <a:lnTo>
                    <a:pt x="35713" y="54222"/>
                  </a:lnTo>
                  <a:lnTo>
                    <a:pt x="35598" y="54686"/>
                  </a:lnTo>
                  <a:lnTo>
                    <a:pt x="36702" y="57251"/>
                  </a:lnTo>
                  <a:lnTo>
                    <a:pt x="42570" y="61658"/>
                  </a:lnTo>
                  <a:lnTo>
                    <a:pt x="45135" y="62750"/>
                  </a:lnTo>
                  <a:lnTo>
                    <a:pt x="75971" y="62750"/>
                  </a:lnTo>
                  <a:lnTo>
                    <a:pt x="94273" y="64541"/>
                  </a:lnTo>
                  <a:lnTo>
                    <a:pt x="107346" y="67706"/>
                  </a:lnTo>
                  <a:lnTo>
                    <a:pt x="115190" y="72248"/>
                  </a:lnTo>
                  <a:lnTo>
                    <a:pt x="117805" y="78168"/>
                  </a:lnTo>
                  <a:lnTo>
                    <a:pt x="115603" y="91602"/>
                  </a:lnTo>
                  <a:lnTo>
                    <a:pt x="97988" y="167350"/>
                  </a:lnTo>
                  <a:lnTo>
                    <a:pt x="82576" y="229667"/>
                  </a:lnTo>
                  <a:lnTo>
                    <a:pt x="62763" y="308279"/>
                  </a:lnTo>
                  <a:lnTo>
                    <a:pt x="42460" y="387892"/>
                  </a:lnTo>
                  <a:lnTo>
                    <a:pt x="26701" y="450576"/>
                  </a:lnTo>
                  <a:lnTo>
                    <a:pt x="15486" y="496335"/>
                  </a:lnTo>
                  <a:lnTo>
                    <a:pt x="4955" y="544434"/>
                  </a:lnTo>
                  <a:lnTo>
                    <a:pt x="0" y="589026"/>
                  </a:lnTo>
                  <a:lnTo>
                    <a:pt x="0" y="598931"/>
                  </a:lnTo>
                  <a:lnTo>
                    <a:pt x="3304" y="642492"/>
                  </a:lnTo>
                  <a:lnTo>
                    <a:pt x="12114" y="679581"/>
                  </a:lnTo>
                  <a:lnTo>
                    <a:pt x="46244" y="734354"/>
                  </a:lnTo>
                  <a:lnTo>
                    <a:pt x="93859" y="765727"/>
                  </a:lnTo>
                  <a:lnTo>
                    <a:pt x="146431" y="776185"/>
                  </a:lnTo>
                  <a:lnTo>
                    <a:pt x="195698" y="769992"/>
                  </a:lnTo>
                  <a:lnTo>
                    <a:pt x="243317" y="751412"/>
                  </a:lnTo>
                  <a:lnTo>
                    <a:pt x="267005" y="735456"/>
                  </a:lnTo>
                  <a:lnTo>
                    <a:pt x="151942" y="735456"/>
                  </a:lnTo>
                  <a:lnTo>
                    <a:pt x="139276" y="734354"/>
                  </a:lnTo>
                  <a:lnTo>
                    <a:pt x="96338" y="702973"/>
                  </a:lnTo>
                  <a:lnTo>
                    <a:pt x="83122" y="663338"/>
                  </a:lnTo>
                  <a:lnTo>
                    <a:pt x="81470" y="638568"/>
                  </a:lnTo>
                  <a:lnTo>
                    <a:pt x="82984" y="615308"/>
                  </a:lnTo>
                  <a:lnTo>
                    <a:pt x="95100" y="548152"/>
                  </a:lnTo>
                  <a:lnTo>
                    <a:pt x="105702" y="504253"/>
                  </a:lnTo>
                  <a:lnTo>
                    <a:pt x="128816" y="409562"/>
                  </a:lnTo>
                  <a:lnTo>
                    <a:pt x="135420" y="400761"/>
                  </a:lnTo>
                  <a:lnTo>
                    <a:pt x="139551" y="394703"/>
                  </a:lnTo>
                  <a:lnTo>
                    <a:pt x="168452" y="363874"/>
                  </a:lnTo>
                  <a:lnTo>
                    <a:pt x="201207" y="337173"/>
                  </a:lnTo>
                  <a:lnTo>
                    <a:pt x="220192" y="326986"/>
                  </a:lnTo>
                  <a:lnTo>
                    <a:pt x="149733" y="326986"/>
                  </a:lnTo>
                  <a:lnTo>
                    <a:pt x="149733" y="324789"/>
                  </a:lnTo>
                  <a:lnTo>
                    <a:pt x="154139" y="303872"/>
                  </a:lnTo>
                  <a:lnTo>
                    <a:pt x="157650" y="292721"/>
                  </a:lnTo>
                  <a:lnTo>
                    <a:pt x="161570" y="279095"/>
                  </a:lnTo>
                  <a:lnTo>
                    <a:pt x="175535" y="224735"/>
                  </a:lnTo>
                  <a:lnTo>
                    <a:pt x="184898" y="186202"/>
                  </a:lnTo>
                  <a:lnTo>
                    <a:pt x="189369" y="167350"/>
                  </a:lnTo>
                  <a:lnTo>
                    <a:pt x="205747" y="102185"/>
                  </a:lnTo>
                  <a:lnTo>
                    <a:pt x="217334" y="54686"/>
                  </a:lnTo>
                  <a:lnTo>
                    <a:pt x="224468" y="23462"/>
                  </a:lnTo>
                  <a:lnTo>
                    <a:pt x="226809" y="9905"/>
                  </a:lnTo>
                  <a:lnTo>
                    <a:pt x="226809" y="3301"/>
                  </a:lnTo>
                  <a:lnTo>
                    <a:pt x="222402" y="0"/>
                  </a:lnTo>
                  <a:close/>
                </a:path>
                <a:path w="421004" h="776605">
                  <a:moveTo>
                    <a:pt x="367545" y="318185"/>
                  </a:moveTo>
                  <a:lnTo>
                    <a:pt x="258737" y="318185"/>
                  </a:lnTo>
                  <a:lnTo>
                    <a:pt x="288116" y="323277"/>
                  </a:lnTo>
                  <a:lnTo>
                    <a:pt x="309103" y="338551"/>
                  </a:lnTo>
                  <a:lnTo>
                    <a:pt x="321628" y="363874"/>
                  </a:lnTo>
                  <a:lnTo>
                    <a:pt x="321696" y="364011"/>
                  </a:lnTo>
                  <a:lnTo>
                    <a:pt x="325894" y="399656"/>
                  </a:lnTo>
                  <a:lnTo>
                    <a:pt x="325894" y="406260"/>
                  </a:lnTo>
                  <a:lnTo>
                    <a:pt x="324656" y="427591"/>
                  </a:lnTo>
                  <a:lnTo>
                    <a:pt x="314745" y="485941"/>
                  </a:lnTo>
                  <a:lnTo>
                    <a:pt x="296370" y="559912"/>
                  </a:lnTo>
                  <a:lnTo>
                    <a:pt x="278211" y="617718"/>
                  </a:lnTo>
                  <a:lnTo>
                    <a:pt x="260801" y="656044"/>
                  </a:lnTo>
                  <a:lnTo>
                    <a:pt x="225704" y="700214"/>
                  </a:lnTo>
                  <a:lnTo>
                    <a:pt x="188547" y="726646"/>
                  </a:lnTo>
                  <a:lnTo>
                    <a:pt x="151942" y="735456"/>
                  </a:lnTo>
                  <a:lnTo>
                    <a:pt x="267005" y="735456"/>
                  </a:lnTo>
                  <a:lnTo>
                    <a:pt x="333603" y="677100"/>
                  </a:lnTo>
                  <a:lnTo>
                    <a:pt x="364911" y="636542"/>
                  </a:lnTo>
                  <a:lnTo>
                    <a:pt x="389262" y="594132"/>
                  </a:lnTo>
                  <a:lnTo>
                    <a:pt x="406656" y="549871"/>
                  </a:lnTo>
                  <a:lnTo>
                    <a:pt x="416982" y="504253"/>
                  </a:lnTo>
                  <a:lnTo>
                    <a:pt x="417094" y="503761"/>
                  </a:lnTo>
                  <a:lnTo>
                    <a:pt x="420573" y="455802"/>
                  </a:lnTo>
                  <a:lnTo>
                    <a:pt x="417482" y="418922"/>
                  </a:lnTo>
                  <a:lnTo>
                    <a:pt x="409295" y="385341"/>
                  </a:lnTo>
                  <a:lnTo>
                    <a:pt x="396012" y="355063"/>
                  </a:lnTo>
                  <a:lnTo>
                    <a:pt x="377634" y="328091"/>
                  </a:lnTo>
                  <a:lnTo>
                    <a:pt x="367545" y="318185"/>
                  </a:lnTo>
                  <a:close/>
                </a:path>
                <a:path w="421004" h="776605">
                  <a:moveTo>
                    <a:pt x="267538" y="277444"/>
                  </a:moveTo>
                  <a:lnTo>
                    <a:pt x="211113" y="288455"/>
                  </a:lnTo>
                  <a:lnTo>
                    <a:pt x="156337" y="321487"/>
                  </a:lnTo>
                  <a:lnTo>
                    <a:pt x="151942" y="325894"/>
                  </a:lnTo>
                  <a:lnTo>
                    <a:pt x="149733" y="326986"/>
                  </a:lnTo>
                  <a:lnTo>
                    <a:pt x="220192" y="326986"/>
                  </a:lnTo>
                  <a:lnTo>
                    <a:pt x="230037" y="323136"/>
                  </a:lnTo>
                  <a:lnTo>
                    <a:pt x="239741" y="320386"/>
                  </a:lnTo>
                  <a:lnTo>
                    <a:pt x="249306" y="318735"/>
                  </a:lnTo>
                  <a:lnTo>
                    <a:pt x="258737" y="318185"/>
                  </a:lnTo>
                  <a:lnTo>
                    <a:pt x="367545" y="318185"/>
                  </a:lnTo>
                  <a:lnTo>
                    <a:pt x="355065" y="305931"/>
                  </a:lnTo>
                  <a:lnTo>
                    <a:pt x="329191" y="290104"/>
                  </a:lnTo>
                  <a:lnTo>
                    <a:pt x="300015" y="280609"/>
                  </a:lnTo>
                  <a:lnTo>
                    <a:pt x="267538" y="2774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49504" y="919406"/>
              <a:ext cx="421005" cy="776605"/>
            </a:xfrm>
            <a:custGeom>
              <a:avLst/>
              <a:gdLst/>
              <a:ahLst/>
              <a:cxnLst/>
              <a:rect l="l" t="t" r="r" b="b"/>
              <a:pathLst>
                <a:path w="421004" h="776605">
                  <a:moveTo>
                    <a:pt x="36332" y="51746"/>
                  </a:moveTo>
                  <a:lnTo>
                    <a:pt x="48076" y="12110"/>
                  </a:lnTo>
                  <a:lnTo>
                    <a:pt x="53947" y="12110"/>
                  </a:lnTo>
                  <a:lnTo>
                    <a:pt x="59315" y="11766"/>
                  </a:lnTo>
                  <a:lnTo>
                    <a:pt x="98950" y="9014"/>
                  </a:lnTo>
                  <a:lnTo>
                    <a:pt x="167555" y="4128"/>
                  </a:lnTo>
                  <a:lnTo>
                    <a:pt x="207741" y="825"/>
                  </a:lnTo>
                  <a:lnTo>
                    <a:pt x="213590" y="0"/>
                  </a:lnTo>
                  <a:lnTo>
                    <a:pt x="222397" y="0"/>
                  </a:lnTo>
                  <a:lnTo>
                    <a:pt x="226801" y="3302"/>
                  </a:lnTo>
                  <a:lnTo>
                    <a:pt x="226801" y="9908"/>
                  </a:lnTo>
                  <a:lnTo>
                    <a:pt x="224462" y="23464"/>
                  </a:lnTo>
                  <a:lnTo>
                    <a:pt x="217443" y="54223"/>
                  </a:lnTo>
                  <a:lnTo>
                    <a:pt x="205745" y="102184"/>
                  </a:lnTo>
                  <a:lnTo>
                    <a:pt x="189368" y="167348"/>
                  </a:lnTo>
                  <a:lnTo>
                    <a:pt x="184895" y="186203"/>
                  </a:lnTo>
                  <a:lnTo>
                    <a:pt x="175537" y="224737"/>
                  </a:lnTo>
                  <a:lnTo>
                    <a:pt x="165903" y="262996"/>
                  </a:lnTo>
                  <a:lnTo>
                    <a:pt x="154137" y="303870"/>
                  </a:lnTo>
                  <a:lnTo>
                    <a:pt x="149733" y="324788"/>
                  </a:lnTo>
                  <a:lnTo>
                    <a:pt x="149733" y="326990"/>
                  </a:lnTo>
                  <a:lnTo>
                    <a:pt x="151935" y="325889"/>
                  </a:lnTo>
                  <a:lnTo>
                    <a:pt x="156339" y="321486"/>
                  </a:lnTo>
                  <a:lnTo>
                    <a:pt x="183519" y="302218"/>
                  </a:lnTo>
                  <a:lnTo>
                    <a:pt x="211112" y="288456"/>
                  </a:lnTo>
                  <a:lnTo>
                    <a:pt x="239118" y="280199"/>
                  </a:lnTo>
                  <a:lnTo>
                    <a:pt x="267538" y="277446"/>
                  </a:lnTo>
                  <a:lnTo>
                    <a:pt x="300016" y="280612"/>
                  </a:lnTo>
                  <a:lnTo>
                    <a:pt x="355065" y="305934"/>
                  </a:lnTo>
                  <a:lnTo>
                    <a:pt x="396008" y="355065"/>
                  </a:lnTo>
                  <a:lnTo>
                    <a:pt x="417477" y="418922"/>
                  </a:lnTo>
                  <a:lnTo>
                    <a:pt x="420574" y="455805"/>
                  </a:lnTo>
                  <a:lnTo>
                    <a:pt x="417095" y="503764"/>
                  </a:lnTo>
                  <a:lnTo>
                    <a:pt x="406657" y="549873"/>
                  </a:lnTo>
                  <a:lnTo>
                    <a:pt x="389262" y="594132"/>
                  </a:lnTo>
                  <a:lnTo>
                    <a:pt x="364908" y="636542"/>
                  </a:lnTo>
                  <a:lnTo>
                    <a:pt x="333596" y="677102"/>
                  </a:lnTo>
                  <a:lnTo>
                    <a:pt x="289282" y="720453"/>
                  </a:lnTo>
                  <a:lnTo>
                    <a:pt x="243316" y="751418"/>
                  </a:lnTo>
                  <a:lnTo>
                    <a:pt x="195699" y="769997"/>
                  </a:lnTo>
                  <a:lnTo>
                    <a:pt x="146430" y="776190"/>
                  </a:lnTo>
                  <a:lnTo>
                    <a:pt x="119525" y="773575"/>
                  </a:lnTo>
                  <a:lnTo>
                    <a:pt x="69430" y="752657"/>
                  </a:lnTo>
                  <a:lnTo>
                    <a:pt x="26423" y="710200"/>
                  </a:lnTo>
                  <a:lnTo>
                    <a:pt x="3302" y="642490"/>
                  </a:lnTo>
                  <a:lnTo>
                    <a:pt x="0" y="598932"/>
                  </a:lnTo>
                  <a:lnTo>
                    <a:pt x="0" y="589024"/>
                  </a:lnTo>
                  <a:lnTo>
                    <a:pt x="4954" y="544434"/>
                  </a:lnTo>
                  <a:lnTo>
                    <a:pt x="15482" y="496335"/>
                  </a:lnTo>
                  <a:lnTo>
                    <a:pt x="26698" y="450575"/>
                  </a:lnTo>
                  <a:lnTo>
                    <a:pt x="42456" y="387888"/>
                  </a:lnTo>
                  <a:lnTo>
                    <a:pt x="62755" y="308274"/>
                  </a:lnTo>
                  <a:lnTo>
                    <a:pt x="82573" y="229664"/>
                  </a:lnTo>
                  <a:lnTo>
                    <a:pt x="97987" y="167349"/>
                  </a:lnTo>
                  <a:lnTo>
                    <a:pt x="108996" y="121328"/>
                  </a:lnTo>
                  <a:lnTo>
                    <a:pt x="115602" y="91601"/>
                  </a:lnTo>
                  <a:lnTo>
                    <a:pt x="117804" y="78169"/>
                  </a:lnTo>
                  <a:lnTo>
                    <a:pt x="115189" y="72251"/>
                  </a:lnTo>
                  <a:lnTo>
                    <a:pt x="107345" y="67710"/>
                  </a:lnTo>
                  <a:lnTo>
                    <a:pt x="94271" y="64544"/>
                  </a:lnTo>
                  <a:lnTo>
                    <a:pt x="75967" y="62755"/>
                  </a:lnTo>
                  <a:lnTo>
                    <a:pt x="72298" y="62755"/>
                  </a:lnTo>
                  <a:lnTo>
                    <a:pt x="69361" y="62755"/>
                  </a:lnTo>
                  <a:lnTo>
                    <a:pt x="45140" y="62755"/>
                  </a:lnTo>
                  <a:lnTo>
                    <a:pt x="42571" y="61654"/>
                  </a:lnTo>
                  <a:lnTo>
                    <a:pt x="39635" y="59452"/>
                  </a:lnTo>
                  <a:lnTo>
                    <a:pt x="36699" y="57250"/>
                  </a:lnTo>
                  <a:lnTo>
                    <a:pt x="35598" y="54682"/>
                  </a:lnTo>
                  <a:lnTo>
                    <a:pt x="36332" y="51746"/>
                  </a:lnTo>
                  <a:close/>
                </a:path>
                <a:path w="421004" h="776605">
                  <a:moveTo>
                    <a:pt x="325889" y="406261"/>
                  </a:moveTo>
                  <a:lnTo>
                    <a:pt x="325889" y="399655"/>
                  </a:lnTo>
                  <a:lnTo>
                    <a:pt x="321692" y="364011"/>
                  </a:lnTo>
                  <a:lnTo>
                    <a:pt x="309100" y="338551"/>
                  </a:lnTo>
                  <a:lnTo>
                    <a:pt x="288112" y="323275"/>
                  </a:lnTo>
                  <a:lnTo>
                    <a:pt x="258730" y="318183"/>
                  </a:lnTo>
                  <a:lnTo>
                    <a:pt x="249303" y="318733"/>
                  </a:lnTo>
                  <a:lnTo>
                    <a:pt x="210493" y="331738"/>
                  </a:lnTo>
                  <a:lnTo>
                    <a:pt x="175881" y="357130"/>
                  </a:lnTo>
                  <a:lnTo>
                    <a:pt x="144228" y="388645"/>
                  </a:lnTo>
                  <a:lnTo>
                    <a:pt x="135420" y="400756"/>
                  </a:lnTo>
                  <a:lnTo>
                    <a:pt x="128814" y="409564"/>
                  </a:lnTo>
                  <a:lnTo>
                    <a:pt x="105694" y="504248"/>
                  </a:lnTo>
                  <a:lnTo>
                    <a:pt x="95096" y="548150"/>
                  </a:lnTo>
                  <a:lnTo>
                    <a:pt x="82986" y="615309"/>
                  </a:lnTo>
                  <a:lnTo>
                    <a:pt x="81472" y="638568"/>
                  </a:lnTo>
                  <a:lnTo>
                    <a:pt x="83123" y="663340"/>
                  </a:lnTo>
                  <a:lnTo>
                    <a:pt x="96335" y="702975"/>
                  </a:lnTo>
                  <a:lnTo>
                    <a:pt x="127713" y="731050"/>
                  </a:lnTo>
                  <a:lnTo>
                    <a:pt x="151935" y="735454"/>
                  </a:lnTo>
                  <a:lnTo>
                    <a:pt x="170170" y="733252"/>
                  </a:lnTo>
                  <a:lnTo>
                    <a:pt x="207052" y="715636"/>
                  </a:lnTo>
                  <a:lnTo>
                    <a:pt x="238775" y="686873"/>
                  </a:lnTo>
                  <a:lnTo>
                    <a:pt x="269739" y="638568"/>
                  </a:lnTo>
                  <a:lnTo>
                    <a:pt x="287080" y="591501"/>
                  </a:lnTo>
                  <a:lnTo>
                    <a:pt x="306072" y="522965"/>
                  </a:lnTo>
                  <a:lnTo>
                    <a:pt x="320935" y="454154"/>
                  </a:lnTo>
                  <a:lnTo>
                    <a:pt x="324651" y="427593"/>
                  </a:lnTo>
                  <a:lnTo>
                    <a:pt x="325889" y="40626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116466" y="995680"/>
            <a:ext cx="585660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65630" algn="l"/>
              </a:tabLst>
            </a:pPr>
            <a:r>
              <a:rPr sz="5200" spc="645" dirty="0">
                <a:solidFill>
                  <a:srgbClr val="FFFFFF"/>
                </a:solidFill>
                <a:latin typeface="Malgun Gothic"/>
                <a:cs typeface="Malgun Gothic"/>
              </a:rPr>
              <a:t>(</a:t>
            </a:r>
            <a:r>
              <a:rPr sz="5200" dirty="0">
                <a:solidFill>
                  <a:srgbClr val="FFFFFF"/>
                </a:solidFill>
                <a:latin typeface="Malgun Gothic"/>
                <a:cs typeface="Malgun Gothic"/>
              </a:rPr>
              <a:t>	</a:t>
            </a:r>
            <a:r>
              <a:rPr sz="5200" spc="-680" dirty="0">
                <a:solidFill>
                  <a:srgbClr val="FFFFFF"/>
                </a:solidFill>
                <a:latin typeface="Malgun Gothic"/>
                <a:cs typeface="Malgun Gothic"/>
              </a:rPr>
              <a:t>는</a:t>
            </a:r>
            <a:r>
              <a:rPr sz="5200" spc="-8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340" dirty="0">
                <a:solidFill>
                  <a:srgbClr val="FFFFFF"/>
                </a:solidFill>
                <a:latin typeface="Malgun Gothic"/>
                <a:cs typeface="Malgun Gothic"/>
              </a:rPr>
              <a:t>실수)의</a:t>
            </a:r>
            <a:r>
              <a:rPr sz="5200" spc="-8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705" dirty="0">
                <a:solidFill>
                  <a:srgbClr val="FFFFFF"/>
                </a:solidFill>
                <a:latin typeface="Malgun Gothic"/>
                <a:cs typeface="Malgun Gothic"/>
              </a:rPr>
              <a:t>꼴로</a:t>
            </a:r>
            <a:endParaRPr sz="5200">
              <a:latin typeface="Malgun Gothic"/>
              <a:cs typeface="Malgun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0900" y="995680"/>
            <a:ext cx="6026150" cy="2214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195" dirty="0">
                <a:solidFill>
                  <a:srgbClr val="FFFFFF"/>
                </a:solidFill>
                <a:latin typeface="Malgun Gothic"/>
                <a:cs typeface="Malgun Gothic"/>
              </a:rPr>
              <a:t>문제9.</a:t>
            </a:r>
            <a:r>
              <a:rPr sz="5200" spc="-8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680" dirty="0">
                <a:solidFill>
                  <a:srgbClr val="FFFFFF"/>
                </a:solidFill>
                <a:latin typeface="Malgun Gothic"/>
                <a:cs typeface="Malgun Gothic"/>
              </a:rPr>
              <a:t>다음을</a:t>
            </a:r>
            <a:r>
              <a:rPr sz="5200" spc="-8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700" dirty="0">
                <a:solidFill>
                  <a:srgbClr val="FFFFFF"/>
                </a:solidFill>
                <a:latin typeface="Malgun Gothic"/>
                <a:cs typeface="Malgun Gothic"/>
              </a:rPr>
              <a:t>계산하여</a:t>
            </a:r>
            <a:endParaRPr sz="5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759"/>
              </a:spcBef>
            </a:pPr>
            <a:r>
              <a:rPr sz="5200" spc="-509" dirty="0">
                <a:solidFill>
                  <a:srgbClr val="FFFFFF"/>
                </a:solidFill>
                <a:latin typeface="Malgun Gothic"/>
                <a:cs typeface="Malgun Gothic"/>
              </a:rPr>
              <a:t>나타내시오.</a:t>
            </a:r>
            <a:endParaRPr sz="5200">
              <a:latin typeface="Malgun Gothic"/>
              <a:cs typeface="Malgun Gothic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823906" y="4225407"/>
            <a:ext cx="1728470" cy="848360"/>
            <a:chOff x="1823906" y="4225407"/>
            <a:chExt cx="1728470" cy="848360"/>
          </a:xfrm>
        </p:grpSpPr>
        <p:sp>
          <p:nvSpPr>
            <p:cNvPr id="21" name="object 21"/>
            <p:cNvSpPr/>
            <p:nvPr/>
          </p:nvSpPr>
          <p:spPr>
            <a:xfrm>
              <a:off x="1824329" y="4226255"/>
              <a:ext cx="661670" cy="847090"/>
            </a:xfrm>
            <a:custGeom>
              <a:avLst/>
              <a:gdLst/>
              <a:ahLst/>
              <a:cxnLst/>
              <a:rect l="l" t="t" r="r" b="b"/>
              <a:pathLst>
                <a:path w="661669" h="847089">
                  <a:moveTo>
                    <a:pt x="649389" y="0"/>
                  </a:moveTo>
                  <a:lnTo>
                    <a:pt x="637527" y="0"/>
                  </a:lnTo>
                  <a:lnTo>
                    <a:pt x="631888" y="3949"/>
                  </a:lnTo>
                  <a:lnTo>
                    <a:pt x="628497" y="11861"/>
                  </a:lnTo>
                  <a:lnTo>
                    <a:pt x="621561" y="25146"/>
                  </a:lnTo>
                  <a:lnTo>
                    <a:pt x="604142" y="60772"/>
                  </a:lnTo>
                  <a:lnTo>
                    <a:pt x="576241" y="118739"/>
                  </a:lnTo>
                  <a:lnTo>
                    <a:pt x="494235" y="290373"/>
                  </a:lnTo>
                  <a:lnTo>
                    <a:pt x="325148" y="641360"/>
                  </a:lnTo>
                  <a:lnTo>
                    <a:pt x="281104" y="731571"/>
                  </a:lnTo>
                  <a:lnTo>
                    <a:pt x="275285" y="742848"/>
                  </a:lnTo>
                  <a:lnTo>
                    <a:pt x="203288" y="586143"/>
                  </a:lnTo>
                  <a:lnTo>
                    <a:pt x="177025" y="527697"/>
                  </a:lnTo>
                  <a:lnTo>
                    <a:pt x="126771" y="418998"/>
                  </a:lnTo>
                  <a:lnTo>
                    <a:pt x="122821" y="414197"/>
                  </a:lnTo>
                  <a:lnTo>
                    <a:pt x="116890" y="414197"/>
                  </a:lnTo>
                  <a:lnTo>
                    <a:pt x="115481" y="414756"/>
                  </a:lnTo>
                  <a:lnTo>
                    <a:pt x="114350" y="415886"/>
                  </a:lnTo>
                  <a:lnTo>
                    <a:pt x="26250" y="482803"/>
                  </a:lnTo>
                  <a:lnTo>
                    <a:pt x="14444" y="492013"/>
                  </a:lnTo>
                  <a:lnTo>
                    <a:pt x="6134" y="499319"/>
                  </a:lnTo>
                  <a:lnTo>
                    <a:pt x="1319" y="504720"/>
                  </a:lnTo>
                  <a:lnTo>
                    <a:pt x="0" y="508215"/>
                  </a:lnTo>
                  <a:lnTo>
                    <a:pt x="558" y="511606"/>
                  </a:lnTo>
                  <a:lnTo>
                    <a:pt x="3098" y="515556"/>
                  </a:lnTo>
                  <a:lnTo>
                    <a:pt x="12141" y="524598"/>
                  </a:lnTo>
                  <a:lnTo>
                    <a:pt x="16090" y="526859"/>
                  </a:lnTo>
                  <a:lnTo>
                    <a:pt x="19481" y="526859"/>
                  </a:lnTo>
                  <a:lnTo>
                    <a:pt x="20612" y="526859"/>
                  </a:lnTo>
                  <a:lnTo>
                    <a:pt x="25692" y="523468"/>
                  </a:lnTo>
                  <a:lnTo>
                    <a:pt x="60985" y="496354"/>
                  </a:lnTo>
                  <a:lnTo>
                    <a:pt x="74536" y="487044"/>
                  </a:lnTo>
                  <a:lnTo>
                    <a:pt x="191532" y="742845"/>
                  </a:lnTo>
                  <a:lnTo>
                    <a:pt x="233037" y="832627"/>
                  </a:lnTo>
                  <a:lnTo>
                    <a:pt x="243941" y="847026"/>
                  </a:lnTo>
                  <a:lnTo>
                    <a:pt x="257492" y="847026"/>
                  </a:lnTo>
                  <a:lnTo>
                    <a:pt x="262851" y="845057"/>
                  </a:lnTo>
                  <a:lnTo>
                    <a:pt x="265112" y="841095"/>
                  </a:lnTo>
                  <a:lnTo>
                    <a:pt x="464172" y="429450"/>
                  </a:lnTo>
                  <a:lnTo>
                    <a:pt x="661530" y="20332"/>
                  </a:lnTo>
                  <a:lnTo>
                    <a:pt x="661530" y="15252"/>
                  </a:lnTo>
                  <a:lnTo>
                    <a:pt x="660400" y="11861"/>
                  </a:lnTo>
                  <a:lnTo>
                    <a:pt x="658418" y="8470"/>
                  </a:lnTo>
                  <a:lnTo>
                    <a:pt x="652780" y="1689"/>
                  </a:lnTo>
                  <a:lnTo>
                    <a:pt x="6493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24330" y="4226252"/>
              <a:ext cx="661670" cy="847090"/>
            </a:xfrm>
            <a:custGeom>
              <a:avLst/>
              <a:gdLst/>
              <a:ahLst/>
              <a:cxnLst/>
              <a:rect l="l" t="t" r="r" b="b"/>
              <a:pathLst>
                <a:path w="661669" h="847089">
                  <a:moveTo>
                    <a:pt x="19481" y="526852"/>
                  </a:moveTo>
                  <a:lnTo>
                    <a:pt x="16093" y="526852"/>
                  </a:lnTo>
                  <a:lnTo>
                    <a:pt x="12140" y="524593"/>
                  </a:lnTo>
                  <a:lnTo>
                    <a:pt x="7623" y="520076"/>
                  </a:lnTo>
                  <a:lnTo>
                    <a:pt x="3105" y="515559"/>
                  </a:lnTo>
                  <a:lnTo>
                    <a:pt x="564" y="511606"/>
                  </a:lnTo>
                  <a:lnTo>
                    <a:pt x="0" y="508218"/>
                  </a:lnTo>
                  <a:lnTo>
                    <a:pt x="1323" y="504724"/>
                  </a:lnTo>
                  <a:lnTo>
                    <a:pt x="6140" y="499324"/>
                  </a:lnTo>
                  <a:lnTo>
                    <a:pt x="14452" y="492018"/>
                  </a:lnTo>
                  <a:lnTo>
                    <a:pt x="26257" y="482807"/>
                  </a:lnTo>
                  <a:lnTo>
                    <a:pt x="39916" y="472537"/>
                  </a:lnTo>
                  <a:lnTo>
                    <a:pt x="53786" y="462054"/>
                  </a:lnTo>
                  <a:lnTo>
                    <a:pt x="67868" y="451361"/>
                  </a:lnTo>
                  <a:lnTo>
                    <a:pt x="82161" y="440455"/>
                  </a:lnTo>
                  <a:lnTo>
                    <a:pt x="94973" y="430662"/>
                  </a:lnTo>
                  <a:lnTo>
                    <a:pt x="104608" y="423303"/>
                  </a:lnTo>
                  <a:lnTo>
                    <a:pt x="111066" y="418380"/>
                  </a:lnTo>
                  <a:lnTo>
                    <a:pt x="114349" y="415891"/>
                  </a:lnTo>
                  <a:lnTo>
                    <a:pt x="115478" y="414762"/>
                  </a:lnTo>
                  <a:lnTo>
                    <a:pt x="116890" y="414197"/>
                  </a:lnTo>
                  <a:lnTo>
                    <a:pt x="118584" y="414197"/>
                  </a:lnTo>
                  <a:lnTo>
                    <a:pt x="119431" y="414197"/>
                  </a:lnTo>
                  <a:lnTo>
                    <a:pt x="122819" y="414197"/>
                  </a:lnTo>
                  <a:lnTo>
                    <a:pt x="126772" y="418997"/>
                  </a:lnTo>
                  <a:lnTo>
                    <a:pt x="146112" y="460572"/>
                  </a:lnTo>
                  <a:lnTo>
                    <a:pt x="177029" y="527699"/>
                  </a:lnTo>
                  <a:lnTo>
                    <a:pt x="184705" y="545011"/>
                  </a:lnTo>
                  <a:lnTo>
                    <a:pt x="191640" y="560522"/>
                  </a:lnTo>
                  <a:lnTo>
                    <a:pt x="197834" y="574233"/>
                  </a:lnTo>
                  <a:lnTo>
                    <a:pt x="203287" y="586144"/>
                  </a:lnTo>
                  <a:lnTo>
                    <a:pt x="275284" y="742845"/>
                  </a:lnTo>
                  <a:lnTo>
                    <a:pt x="281108" y="731569"/>
                  </a:lnTo>
                  <a:lnTo>
                    <a:pt x="325153" y="641360"/>
                  </a:lnTo>
                  <a:lnTo>
                    <a:pt x="363376" y="562428"/>
                  </a:lnTo>
                  <a:lnTo>
                    <a:pt x="385187" y="517284"/>
                  </a:lnTo>
                  <a:lnTo>
                    <a:pt x="406998" y="472060"/>
                  </a:lnTo>
                  <a:lnTo>
                    <a:pt x="428809" y="426757"/>
                  </a:lnTo>
                  <a:lnTo>
                    <a:pt x="450620" y="381375"/>
                  </a:lnTo>
                  <a:lnTo>
                    <a:pt x="472431" y="335913"/>
                  </a:lnTo>
                  <a:lnTo>
                    <a:pt x="494242" y="290372"/>
                  </a:lnTo>
                  <a:lnTo>
                    <a:pt x="516053" y="244752"/>
                  </a:lnTo>
                  <a:lnTo>
                    <a:pt x="537864" y="199052"/>
                  </a:lnTo>
                  <a:lnTo>
                    <a:pt x="576245" y="118743"/>
                  </a:lnTo>
                  <a:lnTo>
                    <a:pt x="604144" y="60774"/>
                  </a:lnTo>
                  <a:lnTo>
                    <a:pt x="621561" y="25146"/>
                  </a:lnTo>
                  <a:lnTo>
                    <a:pt x="628496" y="11858"/>
                  </a:lnTo>
                  <a:lnTo>
                    <a:pt x="631884" y="3953"/>
                  </a:lnTo>
                  <a:lnTo>
                    <a:pt x="637531" y="0"/>
                  </a:lnTo>
                  <a:lnTo>
                    <a:pt x="645437" y="0"/>
                  </a:lnTo>
                  <a:lnTo>
                    <a:pt x="649390" y="0"/>
                  </a:lnTo>
                  <a:lnTo>
                    <a:pt x="652778" y="1694"/>
                  </a:lnTo>
                  <a:lnTo>
                    <a:pt x="655601" y="5082"/>
                  </a:lnTo>
                  <a:lnTo>
                    <a:pt x="658424" y="8470"/>
                  </a:lnTo>
                  <a:lnTo>
                    <a:pt x="660401" y="11858"/>
                  </a:lnTo>
                  <a:lnTo>
                    <a:pt x="661530" y="15246"/>
                  </a:lnTo>
                  <a:lnTo>
                    <a:pt x="661530" y="20328"/>
                  </a:lnTo>
                  <a:lnTo>
                    <a:pt x="464172" y="429444"/>
                  </a:lnTo>
                  <a:lnTo>
                    <a:pt x="265120" y="841101"/>
                  </a:lnTo>
                  <a:lnTo>
                    <a:pt x="262861" y="845054"/>
                  </a:lnTo>
                  <a:lnTo>
                    <a:pt x="257497" y="847030"/>
                  </a:lnTo>
                  <a:lnTo>
                    <a:pt x="249026" y="847030"/>
                  </a:lnTo>
                  <a:lnTo>
                    <a:pt x="243944" y="847030"/>
                  </a:lnTo>
                  <a:lnTo>
                    <a:pt x="217263" y="798749"/>
                  </a:lnTo>
                  <a:lnTo>
                    <a:pt x="191534" y="742845"/>
                  </a:lnTo>
                  <a:lnTo>
                    <a:pt x="155853" y="664918"/>
                  </a:lnTo>
                  <a:lnTo>
                    <a:pt x="74538" y="487042"/>
                  </a:lnTo>
                  <a:lnTo>
                    <a:pt x="60986" y="496359"/>
                  </a:lnTo>
                  <a:lnTo>
                    <a:pt x="25692" y="523464"/>
                  </a:lnTo>
                  <a:lnTo>
                    <a:pt x="20611" y="526852"/>
                  </a:lnTo>
                  <a:lnTo>
                    <a:pt x="19481" y="5268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68918" y="4225416"/>
              <a:ext cx="1083945" cy="491490"/>
            </a:xfrm>
            <a:custGeom>
              <a:avLst/>
              <a:gdLst/>
              <a:ahLst/>
              <a:cxnLst/>
              <a:rect l="l" t="t" r="r" b="b"/>
              <a:pathLst>
                <a:path w="1083945" h="491489">
                  <a:moveTo>
                    <a:pt x="587832" y="467550"/>
                  </a:moveTo>
                  <a:lnTo>
                    <a:pt x="583603" y="461899"/>
                  </a:lnTo>
                  <a:lnTo>
                    <a:pt x="575132" y="457390"/>
                  </a:lnTo>
                  <a:lnTo>
                    <a:pt x="83007" y="457390"/>
                  </a:lnTo>
                  <a:lnTo>
                    <a:pt x="75095" y="461340"/>
                  </a:lnTo>
                  <a:lnTo>
                    <a:pt x="71145" y="466991"/>
                  </a:lnTo>
                  <a:lnTo>
                    <a:pt x="71145" y="481672"/>
                  </a:lnTo>
                  <a:lnTo>
                    <a:pt x="75095" y="487311"/>
                  </a:lnTo>
                  <a:lnTo>
                    <a:pt x="83007" y="491274"/>
                  </a:lnTo>
                  <a:lnTo>
                    <a:pt x="575132" y="491274"/>
                  </a:lnTo>
                  <a:lnTo>
                    <a:pt x="583603" y="486752"/>
                  </a:lnTo>
                  <a:lnTo>
                    <a:pt x="587832" y="481101"/>
                  </a:lnTo>
                  <a:lnTo>
                    <a:pt x="587832" y="467550"/>
                  </a:lnTo>
                  <a:close/>
                </a:path>
                <a:path w="1083945" h="491489">
                  <a:moveTo>
                    <a:pt x="1083348" y="0"/>
                  </a:moveTo>
                  <a:lnTo>
                    <a:pt x="0" y="0"/>
                  </a:lnTo>
                  <a:lnTo>
                    <a:pt x="0" y="50812"/>
                  </a:lnTo>
                  <a:lnTo>
                    <a:pt x="1083348" y="50812"/>
                  </a:lnTo>
                  <a:lnTo>
                    <a:pt x="10833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40068" y="4682811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0" y="27952"/>
                  </a:moveTo>
                  <a:lnTo>
                    <a:pt x="0" y="24281"/>
                  </a:lnTo>
                  <a:lnTo>
                    <a:pt x="0" y="16940"/>
                  </a:lnTo>
                  <a:lnTo>
                    <a:pt x="0" y="9599"/>
                  </a:lnTo>
                  <a:lnTo>
                    <a:pt x="3952" y="3953"/>
                  </a:lnTo>
                  <a:lnTo>
                    <a:pt x="11858" y="0"/>
                  </a:lnTo>
                  <a:lnTo>
                    <a:pt x="503983" y="0"/>
                  </a:lnTo>
                  <a:lnTo>
                    <a:pt x="512453" y="4517"/>
                  </a:lnTo>
                  <a:lnTo>
                    <a:pt x="516688" y="10164"/>
                  </a:lnTo>
                  <a:lnTo>
                    <a:pt x="516688" y="16940"/>
                  </a:lnTo>
                  <a:lnTo>
                    <a:pt x="516688" y="23716"/>
                  </a:lnTo>
                  <a:lnTo>
                    <a:pt x="512453" y="29364"/>
                  </a:lnTo>
                  <a:lnTo>
                    <a:pt x="503983" y="33881"/>
                  </a:lnTo>
                  <a:lnTo>
                    <a:pt x="11858" y="33881"/>
                  </a:lnTo>
                  <a:lnTo>
                    <a:pt x="3952" y="29928"/>
                  </a:lnTo>
                  <a:lnTo>
                    <a:pt x="0" y="24281"/>
                  </a:lnTo>
                  <a:lnTo>
                    <a:pt x="0" y="16940"/>
                  </a:lnTo>
                  <a:lnTo>
                    <a:pt x="0" y="279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98202" y="4347375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76187" y="0"/>
                  </a:moveTo>
                  <a:lnTo>
                    <a:pt x="165455" y="0"/>
                  </a:lnTo>
                  <a:lnTo>
                    <a:pt x="162064" y="850"/>
                  </a:lnTo>
                  <a:lnTo>
                    <a:pt x="160947" y="2552"/>
                  </a:lnTo>
                  <a:lnTo>
                    <a:pt x="155650" y="7210"/>
                  </a:lnTo>
                  <a:lnTo>
                    <a:pt x="118592" y="30926"/>
                  </a:lnTo>
                  <a:lnTo>
                    <a:pt x="72480" y="46433"/>
                  </a:lnTo>
                  <a:lnTo>
                    <a:pt x="16103" y="54216"/>
                  </a:lnTo>
                  <a:lnTo>
                    <a:pt x="0" y="54216"/>
                  </a:lnTo>
                  <a:lnTo>
                    <a:pt x="0" y="93179"/>
                  </a:lnTo>
                  <a:lnTo>
                    <a:pt x="16103" y="93179"/>
                  </a:lnTo>
                  <a:lnTo>
                    <a:pt x="29338" y="92172"/>
                  </a:lnTo>
                  <a:lnTo>
                    <a:pt x="75602" y="85132"/>
                  </a:lnTo>
                  <a:lnTo>
                    <a:pt x="110121" y="74549"/>
                  </a:lnTo>
                  <a:lnTo>
                    <a:pt x="110121" y="512457"/>
                  </a:lnTo>
                  <a:lnTo>
                    <a:pt x="109550" y="511898"/>
                  </a:lnTo>
                  <a:lnTo>
                    <a:pt x="107861" y="513029"/>
                  </a:lnTo>
                  <a:lnTo>
                    <a:pt x="100520" y="520077"/>
                  </a:lnTo>
                  <a:lnTo>
                    <a:pt x="99390" y="520077"/>
                  </a:lnTo>
                  <a:lnTo>
                    <a:pt x="89230" y="522909"/>
                  </a:lnTo>
                  <a:lnTo>
                    <a:pt x="84709" y="523748"/>
                  </a:lnTo>
                  <a:lnTo>
                    <a:pt x="74549" y="524878"/>
                  </a:lnTo>
                  <a:lnTo>
                    <a:pt x="67487" y="525170"/>
                  </a:lnTo>
                  <a:lnTo>
                    <a:pt x="4241" y="525170"/>
                  </a:lnTo>
                  <a:lnTo>
                    <a:pt x="4241" y="564134"/>
                  </a:lnTo>
                  <a:lnTo>
                    <a:pt x="14401" y="564134"/>
                  </a:lnTo>
                  <a:lnTo>
                    <a:pt x="29384" y="563017"/>
                  </a:lnTo>
                  <a:lnTo>
                    <a:pt x="56541" y="562219"/>
                  </a:lnTo>
                  <a:lnTo>
                    <a:pt x="95874" y="561740"/>
                  </a:lnTo>
                  <a:lnTo>
                    <a:pt x="147383" y="561581"/>
                  </a:lnTo>
                  <a:lnTo>
                    <a:pt x="199635" y="561740"/>
                  </a:lnTo>
                  <a:lnTo>
                    <a:pt x="239499" y="562219"/>
                  </a:lnTo>
                  <a:lnTo>
                    <a:pt x="266977" y="563017"/>
                  </a:lnTo>
                  <a:lnTo>
                    <a:pt x="282066" y="564134"/>
                  </a:lnTo>
                  <a:lnTo>
                    <a:pt x="291388" y="564134"/>
                  </a:lnTo>
                  <a:lnTo>
                    <a:pt x="291388" y="525170"/>
                  </a:lnTo>
                  <a:lnTo>
                    <a:pt x="269366" y="525170"/>
                  </a:lnTo>
                  <a:lnTo>
                    <a:pt x="238021" y="524743"/>
                  </a:lnTo>
                  <a:lnTo>
                    <a:pt x="199339" y="521208"/>
                  </a:lnTo>
                  <a:lnTo>
                    <a:pt x="185508" y="258343"/>
                  </a:lnTo>
                  <a:lnTo>
                    <a:pt x="185508" y="5092"/>
                  </a:lnTo>
                  <a:lnTo>
                    <a:pt x="180987" y="1701"/>
                  </a:lnTo>
                  <a:lnTo>
                    <a:pt x="1761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98211" y="4347387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10113" y="74538"/>
                  </a:moveTo>
                  <a:lnTo>
                    <a:pt x="65221" y="87244"/>
                  </a:lnTo>
                  <a:lnTo>
                    <a:pt x="16093" y="93173"/>
                  </a:lnTo>
                  <a:lnTo>
                    <a:pt x="0" y="93173"/>
                  </a:lnTo>
                  <a:lnTo>
                    <a:pt x="0" y="54209"/>
                  </a:lnTo>
                  <a:lnTo>
                    <a:pt x="16093" y="54209"/>
                  </a:lnTo>
                  <a:lnTo>
                    <a:pt x="35628" y="52780"/>
                  </a:lnTo>
                  <a:lnTo>
                    <a:pt x="89785" y="41504"/>
                  </a:lnTo>
                  <a:lnTo>
                    <a:pt x="129172" y="25940"/>
                  </a:lnTo>
                  <a:lnTo>
                    <a:pt x="160935" y="2541"/>
                  </a:lnTo>
                  <a:lnTo>
                    <a:pt x="162064" y="847"/>
                  </a:lnTo>
                  <a:lnTo>
                    <a:pt x="165452" y="0"/>
                  </a:lnTo>
                  <a:lnTo>
                    <a:pt x="171100" y="0"/>
                  </a:lnTo>
                  <a:lnTo>
                    <a:pt x="176182" y="0"/>
                  </a:lnTo>
                  <a:lnTo>
                    <a:pt x="180982" y="1694"/>
                  </a:lnTo>
                  <a:lnTo>
                    <a:pt x="185499" y="5082"/>
                  </a:lnTo>
                  <a:lnTo>
                    <a:pt x="185499" y="258344"/>
                  </a:lnTo>
                  <a:lnTo>
                    <a:pt x="186346" y="512453"/>
                  </a:lnTo>
                  <a:lnTo>
                    <a:pt x="190299" y="516406"/>
                  </a:lnTo>
                  <a:lnTo>
                    <a:pt x="193687" y="518947"/>
                  </a:lnTo>
                  <a:lnTo>
                    <a:pt x="196511" y="520076"/>
                  </a:lnTo>
                  <a:lnTo>
                    <a:pt x="199334" y="521205"/>
                  </a:lnTo>
                  <a:lnTo>
                    <a:pt x="238015" y="524735"/>
                  </a:lnTo>
                  <a:lnTo>
                    <a:pt x="269355" y="525158"/>
                  </a:lnTo>
                  <a:lnTo>
                    <a:pt x="291378" y="525158"/>
                  </a:lnTo>
                  <a:lnTo>
                    <a:pt x="291378" y="564122"/>
                  </a:lnTo>
                  <a:lnTo>
                    <a:pt x="282061" y="564122"/>
                  </a:lnTo>
                  <a:lnTo>
                    <a:pt x="266973" y="563010"/>
                  </a:lnTo>
                  <a:lnTo>
                    <a:pt x="239497" y="562216"/>
                  </a:lnTo>
                  <a:lnTo>
                    <a:pt x="199634" y="561739"/>
                  </a:lnTo>
                  <a:lnTo>
                    <a:pt x="147383" y="561581"/>
                  </a:lnTo>
                  <a:lnTo>
                    <a:pt x="95873" y="561739"/>
                  </a:lnTo>
                  <a:lnTo>
                    <a:pt x="56539" y="562216"/>
                  </a:lnTo>
                  <a:lnTo>
                    <a:pt x="29381" y="563010"/>
                  </a:lnTo>
                  <a:lnTo>
                    <a:pt x="14399" y="564122"/>
                  </a:lnTo>
                  <a:lnTo>
                    <a:pt x="4235" y="564122"/>
                  </a:lnTo>
                  <a:lnTo>
                    <a:pt x="4235" y="525158"/>
                  </a:lnTo>
                  <a:lnTo>
                    <a:pt x="26257" y="525158"/>
                  </a:lnTo>
                  <a:lnTo>
                    <a:pt x="35257" y="525158"/>
                  </a:lnTo>
                  <a:lnTo>
                    <a:pt x="43622" y="525158"/>
                  </a:lnTo>
                  <a:lnTo>
                    <a:pt x="51351" y="525158"/>
                  </a:lnTo>
                  <a:lnTo>
                    <a:pt x="58445" y="525158"/>
                  </a:lnTo>
                  <a:lnTo>
                    <a:pt x="67480" y="525158"/>
                  </a:lnTo>
                  <a:lnTo>
                    <a:pt x="74538" y="524876"/>
                  </a:lnTo>
                  <a:lnTo>
                    <a:pt x="79620" y="524311"/>
                  </a:lnTo>
                  <a:lnTo>
                    <a:pt x="84703" y="523747"/>
                  </a:lnTo>
                  <a:lnTo>
                    <a:pt x="89220" y="522900"/>
                  </a:lnTo>
                  <a:lnTo>
                    <a:pt x="93173" y="521770"/>
                  </a:lnTo>
                  <a:lnTo>
                    <a:pt x="97126" y="520641"/>
                  </a:lnTo>
                  <a:lnTo>
                    <a:pt x="99384" y="520076"/>
                  </a:lnTo>
                  <a:lnTo>
                    <a:pt x="99949" y="520076"/>
                  </a:lnTo>
                  <a:lnTo>
                    <a:pt x="100514" y="520076"/>
                  </a:lnTo>
                  <a:lnTo>
                    <a:pt x="102208" y="518664"/>
                  </a:lnTo>
                  <a:lnTo>
                    <a:pt x="105031" y="515841"/>
                  </a:lnTo>
                  <a:lnTo>
                    <a:pt x="107854" y="513018"/>
                  </a:lnTo>
                  <a:lnTo>
                    <a:pt x="109548" y="511888"/>
                  </a:lnTo>
                  <a:lnTo>
                    <a:pt x="110113" y="512453"/>
                  </a:lnTo>
                  <a:lnTo>
                    <a:pt x="110113" y="74538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787312" y="4417266"/>
            <a:ext cx="565150" cy="564515"/>
            <a:chOff x="3787312" y="4417266"/>
            <a:chExt cx="565150" cy="564515"/>
          </a:xfrm>
        </p:grpSpPr>
        <p:sp>
          <p:nvSpPr>
            <p:cNvPr id="28" name="object 28"/>
            <p:cNvSpPr/>
            <p:nvPr/>
          </p:nvSpPr>
          <p:spPr>
            <a:xfrm>
              <a:off x="3787736" y="4417682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79">
                  <a:moveTo>
                    <a:pt x="299008" y="299008"/>
                  </a:moveTo>
                  <a:lnTo>
                    <a:pt x="265125" y="299008"/>
                  </a:lnTo>
                  <a:lnTo>
                    <a:pt x="265125" y="551421"/>
                  </a:lnTo>
                  <a:lnTo>
                    <a:pt x="268516" y="559320"/>
                  </a:lnTo>
                  <a:lnTo>
                    <a:pt x="273596" y="563283"/>
                  </a:lnTo>
                  <a:lnTo>
                    <a:pt x="289407" y="563283"/>
                  </a:lnTo>
                  <a:lnTo>
                    <a:pt x="294487" y="559320"/>
                  </a:lnTo>
                  <a:lnTo>
                    <a:pt x="299008" y="551421"/>
                  </a:lnTo>
                  <a:lnTo>
                    <a:pt x="299008" y="299008"/>
                  </a:lnTo>
                  <a:close/>
                </a:path>
                <a:path w="564514" h="563879">
                  <a:moveTo>
                    <a:pt x="551421" y="265125"/>
                  </a:moveTo>
                  <a:lnTo>
                    <a:pt x="11861" y="265125"/>
                  </a:lnTo>
                  <a:lnTo>
                    <a:pt x="3962" y="269074"/>
                  </a:lnTo>
                  <a:lnTo>
                    <a:pt x="0" y="274726"/>
                  </a:lnTo>
                  <a:lnTo>
                    <a:pt x="0" y="289407"/>
                  </a:lnTo>
                  <a:lnTo>
                    <a:pt x="3962" y="295046"/>
                  </a:lnTo>
                  <a:lnTo>
                    <a:pt x="11861" y="299008"/>
                  </a:lnTo>
                  <a:lnTo>
                    <a:pt x="551421" y="299008"/>
                  </a:lnTo>
                  <a:lnTo>
                    <a:pt x="559892" y="294487"/>
                  </a:lnTo>
                  <a:lnTo>
                    <a:pt x="564121" y="288836"/>
                  </a:lnTo>
                  <a:lnTo>
                    <a:pt x="564121" y="275285"/>
                  </a:lnTo>
                  <a:lnTo>
                    <a:pt x="559892" y="269633"/>
                  </a:lnTo>
                  <a:lnTo>
                    <a:pt x="551421" y="265125"/>
                  </a:lnTo>
                  <a:close/>
                </a:path>
                <a:path w="564514" h="563879">
                  <a:moveTo>
                    <a:pt x="289407" y="0"/>
                  </a:moveTo>
                  <a:lnTo>
                    <a:pt x="276987" y="0"/>
                  </a:lnTo>
                  <a:lnTo>
                    <a:pt x="271614" y="3670"/>
                  </a:lnTo>
                  <a:lnTo>
                    <a:pt x="265976" y="11010"/>
                  </a:lnTo>
                  <a:lnTo>
                    <a:pt x="265125" y="138074"/>
                  </a:lnTo>
                  <a:lnTo>
                    <a:pt x="265125" y="265125"/>
                  </a:lnTo>
                  <a:lnTo>
                    <a:pt x="299008" y="265125"/>
                  </a:lnTo>
                  <a:lnTo>
                    <a:pt x="299008" y="12712"/>
                  </a:lnTo>
                  <a:lnTo>
                    <a:pt x="295059" y="4241"/>
                  </a:lnTo>
                  <a:lnTo>
                    <a:pt x="289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87736" y="4417690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79">
                  <a:moveTo>
                    <a:pt x="0" y="293072"/>
                  </a:moveTo>
                  <a:lnTo>
                    <a:pt x="0" y="289402"/>
                  </a:lnTo>
                  <a:lnTo>
                    <a:pt x="0" y="282061"/>
                  </a:lnTo>
                  <a:lnTo>
                    <a:pt x="0" y="274719"/>
                  </a:lnTo>
                  <a:lnTo>
                    <a:pt x="3952" y="269073"/>
                  </a:lnTo>
                  <a:lnTo>
                    <a:pt x="11858" y="265120"/>
                  </a:lnTo>
                  <a:lnTo>
                    <a:pt x="265120" y="265120"/>
                  </a:lnTo>
                  <a:lnTo>
                    <a:pt x="265120" y="138065"/>
                  </a:lnTo>
                  <a:lnTo>
                    <a:pt x="265967" y="11011"/>
                  </a:lnTo>
                  <a:lnTo>
                    <a:pt x="271614" y="3670"/>
                  </a:lnTo>
                  <a:lnTo>
                    <a:pt x="276978" y="0"/>
                  </a:lnTo>
                  <a:lnTo>
                    <a:pt x="282061" y="0"/>
                  </a:lnTo>
                  <a:lnTo>
                    <a:pt x="289402" y="0"/>
                  </a:lnTo>
                  <a:lnTo>
                    <a:pt x="295048" y="4235"/>
                  </a:lnTo>
                  <a:lnTo>
                    <a:pt x="299001" y="12705"/>
                  </a:lnTo>
                  <a:lnTo>
                    <a:pt x="299001" y="265120"/>
                  </a:lnTo>
                  <a:lnTo>
                    <a:pt x="551416" y="265120"/>
                  </a:lnTo>
                  <a:lnTo>
                    <a:pt x="559887" y="269637"/>
                  </a:lnTo>
                  <a:lnTo>
                    <a:pt x="564122" y="275284"/>
                  </a:lnTo>
                  <a:lnTo>
                    <a:pt x="564122" y="282061"/>
                  </a:lnTo>
                  <a:lnTo>
                    <a:pt x="564122" y="288837"/>
                  </a:lnTo>
                  <a:lnTo>
                    <a:pt x="559887" y="294484"/>
                  </a:lnTo>
                  <a:lnTo>
                    <a:pt x="551416" y="299001"/>
                  </a:lnTo>
                  <a:lnTo>
                    <a:pt x="299001" y="299001"/>
                  </a:lnTo>
                  <a:lnTo>
                    <a:pt x="299001" y="551416"/>
                  </a:lnTo>
                  <a:lnTo>
                    <a:pt x="294484" y="559322"/>
                  </a:lnTo>
                  <a:lnTo>
                    <a:pt x="289402" y="563275"/>
                  </a:lnTo>
                  <a:lnTo>
                    <a:pt x="283755" y="563275"/>
                  </a:lnTo>
                  <a:lnTo>
                    <a:pt x="282061" y="563275"/>
                  </a:lnTo>
                  <a:lnTo>
                    <a:pt x="280367" y="563275"/>
                  </a:lnTo>
                  <a:lnTo>
                    <a:pt x="273590" y="563275"/>
                  </a:lnTo>
                  <a:lnTo>
                    <a:pt x="268508" y="559322"/>
                  </a:lnTo>
                  <a:lnTo>
                    <a:pt x="265120" y="551416"/>
                  </a:lnTo>
                  <a:lnTo>
                    <a:pt x="265120" y="299001"/>
                  </a:lnTo>
                  <a:lnTo>
                    <a:pt x="11858" y="299001"/>
                  </a:lnTo>
                  <a:lnTo>
                    <a:pt x="3952" y="295048"/>
                  </a:lnTo>
                  <a:lnTo>
                    <a:pt x="0" y="289402"/>
                  </a:lnTo>
                  <a:lnTo>
                    <a:pt x="0" y="282061"/>
                  </a:lnTo>
                  <a:lnTo>
                    <a:pt x="0" y="29307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648742" y="4234729"/>
            <a:ext cx="2152015" cy="848360"/>
            <a:chOff x="4648742" y="4234729"/>
            <a:chExt cx="2152015" cy="848360"/>
          </a:xfrm>
        </p:grpSpPr>
        <p:sp>
          <p:nvSpPr>
            <p:cNvPr id="31" name="object 31"/>
            <p:cNvSpPr/>
            <p:nvPr/>
          </p:nvSpPr>
          <p:spPr>
            <a:xfrm>
              <a:off x="4649165" y="4235576"/>
              <a:ext cx="661670" cy="847090"/>
            </a:xfrm>
            <a:custGeom>
              <a:avLst/>
              <a:gdLst/>
              <a:ahLst/>
              <a:cxnLst/>
              <a:rect l="l" t="t" r="r" b="b"/>
              <a:pathLst>
                <a:path w="661670" h="847089">
                  <a:moveTo>
                    <a:pt x="649401" y="0"/>
                  </a:moveTo>
                  <a:lnTo>
                    <a:pt x="637539" y="0"/>
                  </a:lnTo>
                  <a:lnTo>
                    <a:pt x="631888" y="3949"/>
                  </a:lnTo>
                  <a:lnTo>
                    <a:pt x="628497" y="11849"/>
                  </a:lnTo>
                  <a:lnTo>
                    <a:pt x="621568" y="25141"/>
                  </a:lnTo>
                  <a:lnTo>
                    <a:pt x="604153" y="60771"/>
                  </a:lnTo>
                  <a:lnTo>
                    <a:pt x="576253" y="118739"/>
                  </a:lnTo>
                  <a:lnTo>
                    <a:pt x="494247" y="290367"/>
                  </a:lnTo>
                  <a:lnTo>
                    <a:pt x="325161" y="641353"/>
                  </a:lnTo>
                  <a:lnTo>
                    <a:pt x="281112" y="731560"/>
                  </a:lnTo>
                  <a:lnTo>
                    <a:pt x="275285" y="742835"/>
                  </a:lnTo>
                  <a:lnTo>
                    <a:pt x="203288" y="586143"/>
                  </a:lnTo>
                  <a:lnTo>
                    <a:pt x="177037" y="527697"/>
                  </a:lnTo>
                  <a:lnTo>
                    <a:pt x="126784" y="418998"/>
                  </a:lnTo>
                  <a:lnTo>
                    <a:pt x="122821" y="414197"/>
                  </a:lnTo>
                  <a:lnTo>
                    <a:pt x="116890" y="414197"/>
                  </a:lnTo>
                  <a:lnTo>
                    <a:pt x="115481" y="414756"/>
                  </a:lnTo>
                  <a:lnTo>
                    <a:pt x="114350" y="415886"/>
                  </a:lnTo>
                  <a:lnTo>
                    <a:pt x="26263" y="482803"/>
                  </a:lnTo>
                  <a:lnTo>
                    <a:pt x="14457" y="492013"/>
                  </a:lnTo>
                  <a:lnTo>
                    <a:pt x="6145" y="499319"/>
                  </a:lnTo>
                  <a:lnTo>
                    <a:pt x="1326" y="504720"/>
                  </a:lnTo>
                  <a:lnTo>
                    <a:pt x="0" y="508215"/>
                  </a:lnTo>
                  <a:lnTo>
                    <a:pt x="571" y="511606"/>
                  </a:lnTo>
                  <a:lnTo>
                    <a:pt x="3111" y="515556"/>
                  </a:lnTo>
                  <a:lnTo>
                    <a:pt x="12141" y="524586"/>
                  </a:lnTo>
                  <a:lnTo>
                    <a:pt x="16103" y="526846"/>
                  </a:lnTo>
                  <a:lnTo>
                    <a:pt x="19481" y="526846"/>
                  </a:lnTo>
                  <a:lnTo>
                    <a:pt x="20612" y="526846"/>
                  </a:lnTo>
                  <a:lnTo>
                    <a:pt x="25704" y="523455"/>
                  </a:lnTo>
                  <a:lnTo>
                    <a:pt x="34734" y="516686"/>
                  </a:lnTo>
                  <a:lnTo>
                    <a:pt x="60998" y="496354"/>
                  </a:lnTo>
                  <a:lnTo>
                    <a:pt x="74549" y="487032"/>
                  </a:lnTo>
                  <a:lnTo>
                    <a:pt x="191545" y="742839"/>
                  </a:lnTo>
                  <a:lnTo>
                    <a:pt x="233049" y="832627"/>
                  </a:lnTo>
                  <a:lnTo>
                    <a:pt x="243954" y="847026"/>
                  </a:lnTo>
                  <a:lnTo>
                    <a:pt x="257505" y="847026"/>
                  </a:lnTo>
                  <a:lnTo>
                    <a:pt x="262864" y="845045"/>
                  </a:lnTo>
                  <a:lnTo>
                    <a:pt x="265125" y="841095"/>
                  </a:lnTo>
                  <a:lnTo>
                    <a:pt x="464172" y="429437"/>
                  </a:lnTo>
                  <a:lnTo>
                    <a:pt x="661530" y="20320"/>
                  </a:lnTo>
                  <a:lnTo>
                    <a:pt x="661530" y="15239"/>
                  </a:lnTo>
                  <a:lnTo>
                    <a:pt x="660412" y="11849"/>
                  </a:lnTo>
                  <a:lnTo>
                    <a:pt x="658431" y="8470"/>
                  </a:lnTo>
                  <a:lnTo>
                    <a:pt x="652779" y="1689"/>
                  </a:lnTo>
                  <a:lnTo>
                    <a:pt x="6494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49166" y="4235573"/>
              <a:ext cx="661670" cy="847090"/>
            </a:xfrm>
            <a:custGeom>
              <a:avLst/>
              <a:gdLst/>
              <a:ahLst/>
              <a:cxnLst/>
              <a:rect l="l" t="t" r="r" b="b"/>
              <a:pathLst>
                <a:path w="661670" h="847089">
                  <a:moveTo>
                    <a:pt x="19481" y="526852"/>
                  </a:moveTo>
                  <a:lnTo>
                    <a:pt x="16093" y="526852"/>
                  </a:lnTo>
                  <a:lnTo>
                    <a:pt x="12140" y="524593"/>
                  </a:lnTo>
                  <a:lnTo>
                    <a:pt x="7623" y="520076"/>
                  </a:lnTo>
                  <a:lnTo>
                    <a:pt x="3105" y="515559"/>
                  </a:lnTo>
                  <a:lnTo>
                    <a:pt x="564" y="511606"/>
                  </a:lnTo>
                  <a:lnTo>
                    <a:pt x="0" y="508218"/>
                  </a:lnTo>
                  <a:lnTo>
                    <a:pt x="1323" y="504724"/>
                  </a:lnTo>
                  <a:lnTo>
                    <a:pt x="6140" y="499324"/>
                  </a:lnTo>
                  <a:lnTo>
                    <a:pt x="14452" y="492018"/>
                  </a:lnTo>
                  <a:lnTo>
                    <a:pt x="26257" y="482807"/>
                  </a:lnTo>
                  <a:lnTo>
                    <a:pt x="39916" y="472537"/>
                  </a:lnTo>
                  <a:lnTo>
                    <a:pt x="53786" y="462054"/>
                  </a:lnTo>
                  <a:lnTo>
                    <a:pt x="67868" y="451361"/>
                  </a:lnTo>
                  <a:lnTo>
                    <a:pt x="82161" y="440455"/>
                  </a:lnTo>
                  <a:lnTo>
                    <a:pt x="94973" y="430662"/>
                  </a:lnTo>
                  <a:lnTo>
                    <a:pt x="104608" y="423303"/>
                  </a:lnTo>
                  <a:lnTo>
                    <a:pt x="111066" y="418380"/>
                  </a:lnTo>
                  <a:lnTo>
                    <a:pt x="114349" y="415891"/>
                  </a:lnTo>
                  <a:lnTo>
                    <a:pt x="115478" y="414762"/>
                  </a:lnTo>
                  <a:lnTo>
                    <a:pt x="116890" y="414197"/>
                  </a:lnTo>
                  <a:lnTo>
                    <a:pt x="118584" y="414197"/>
                  </a:lnTo>
                  <a:lnTo>
                    <a:pt x="119431" y="414197"/>
                  </a:lnTo>
                  <a:lnTo>
                    <a:pt x="122819" y="414197"/>
                  </a:lnTo>
                  <a:lnTo>
                    <a:pt x="126772" y="418997"/>
                  </a:lnTo>
                  <a:lnTo>
                    <a:pt x="146112" y="460572"/>
                  </a:lnTo>
                  <a:lnTo>
                    <a:pt x="177029" y="527699"/>
                  </a:lnTo>
                  <a:lnTo>
                    <a:pt x="184705" y="545011"/>
                  </a:lnTo>
                  <a:lnTo>
                    <a:pt x="191640" y="560522"/>
                  </a:lnTo>
                  <a:lnTo>
                    <a:pt x="197834" y="574233"/>
                  </a:lnTo>
                  <a:lnTo>
                    <a:pt x="203287" y="586144"/>
                  </a:lnTo>
                  <a:lnTo>
                    <a:pt x="275284" y="742845"/>
                  </a:lnTo>
                  <a:lnTo>
                    <a:pt x="281108" y="731569"/>
                  </a:lnTo>
                  <a:lnTo>
                    <a:pt x="325153" y="641360"/>
                  </a:lnTo>
                  <a:lnTo>
                    <a:pt x="363376" y="562428"/>
                  </a:lnTo>
                  <a:lnTo>
                    <a:pt x="385187" y="517284"/>
                  </a:lnTo>
                  <a:lnTo>
                    <a:pt x="406998" y="472060"/>
                  </a:lnTo>
                  <a:lnTo>
                    <a:pt x="428809" y="426757"/>
                  </a:lnTo>
                  <a:lnTo>
                    <a:pt x="450620" y="381375"/>
                  </a:lnTo>
                  <a:lnTo>
                    <a:pt x="472431" y="335913"/>
                  </a:lnTo>
                  <a:lnTo>
                    <a:pt x="494242" y="290372"/>
                  </a:lnTo>
                  <a:lnTo>
                    <a:pt x="516053" y="244752"/>
                  </a:lnTo>
                  <a:lnTo>
                    <a:pt x="537864" y="199052"/>
                  </a:lnTo>
                  <a:lnTo>
                    <a:pt x="576245" y="118743"/>
                  </a:lnTo>
                  <a:lnTo>
                    <a:pt x="604144" y="60774"/>
                  </a:lnTo>
                  <a:lnTo>
                    <a:pt x="621561" y="25146"/>
                  </a:lnTo>
                  <a:lnTo>
                    <a:pt x="628496" y="11858"/>
                  </a:lnTo>
                  <a:lnTo>
                    <a:pt x="631884" y="3953"/>
                  </a:lnTo>
                  <a:lnTo>
                    <a:pt x="637531" y="0"/>
                  </a:lnTo>
                  <a:lnTo>
                    <a:pt x="645437" y="0"/>
                  </a:lnTo>
                  <a:lnTo>
                    <a:pt x="649390" y="0"/>
                  </a:lnTo>
                  <a:lnTo>
                    <a:pt x="652778" y="1694"/>
                  </a:lnTo>
                  <a:lnTo>
                    <a:pt x="655601" y="5082"/>
                  </a:lnTo>
                  <a:lnTo>
                    <a:pt x="658424" y="8470"/>
                  </a:lnTo>
                  <a:lnTo>
                    <a:pt x="660401" y="11858"/>
                  </a:lnTo>
                  <a:lnTo>
                    <a:pt x="661530" y="15246"/>
                  </a:lnTo>
                  <a:lnTo>
                    <a:pt x="661530" y="20328"/>
                  </a:lnTo>
                  <a:lnTo>
                    <a:pt x="464172" y="429444"/>
                  </a:lnTo>
                  <a:lnTo>
                    <a:pt x="265120" y="841101"/>
                  </a:lnTo>
                  <a:lnTo>
                    <a:pt x="262861" y="845054"/>
                  </a:lnTo>
                  <a:lnTo>
                    <a:pt x="257497" y="847030"/>
                  </a:lnTo>
                  <a:lnTo>
                    <a:pt x="249026" y="847030"/>
                  </a:lnTo>
                  <a:lnTo>
                    <a:pt x="243944" y="847030"/>
                  </a:lnTo>
                  <a:lnTo>
                    <a:pt x="217263" y="798749"/>
                  </a:lnTo>
                  <a:lnTo>
                    <a:pt x="191534" y="742845"/>
                  </a:lnTo>
                  <a:lnTo>
                    <a:pt x="155853" y="664918"/>
                  </a:lnTo>
                  <a:lnTo>
                    <a:pt x="74538" y="487042"/>
                  </a:lnTo>
                  <a:lnTo>
                    <a:pt x="60986" y="496359"/>
                  </a:lnTo>
                  <a:lnTo>
                    <a:pt x="25692" y="523464"/>
                  </a:lnTo>
                  <a:lnTo>
                    <a:pt x="20611" y="526852"/>
                  </a:lnTo>
                  <a:lnTo>
                    <a:pt x="19481" y="5268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93766" y="4234738"/>
              <a:ext cx="1507490" cy="481965"/>
            </a:xfrm>
            <a:custGeom>
              <a:avLst/>
              <a:gdLst/>
              <a:ahLst/>
              <a:cxnLst/>
              <a:rect l="l" t="t" r="r" b="b"/>
              <a:pathLst>
                <a:path w="1507490" h="481964">
                  <a:moveTo>
                    <a:pt x="587832" y="458228"/>
                  </a:moveTo>
                  <a:lnTo>
                    <a:pt x="583603" y="452577"/>
                  </a:lnTo>
                  <a:lnTo>
                    <a:pt x="575132" y="448068"/>
                  </a:lnTo>
                  <a:lnTo>
                    <a:pt x="83007" y="448068"/>
                  </a:lnTo>
                  <a:lnTo>
                    <a:pt x="75095" y="452018"/>
                  </a:lnTo>
                  <a:lnTo>
                    <a:pt x="71145" y="457669"/>
                  </a:lnTo>
                  <a:lnTo>
                    <a:pt x="71145" y="472351"/>
                  </a:lnTo>
                  <a:lnTo>
                    <a:pt x="75095" y="477989"/>
                  </a:lnTo>
                  <a:lnTo>
                    <a:pt x="83007" y="481952"/>
                  </a:lnTo>
                  <a:lnTo>
                    <a:pt x="575132" y="481952"/>
                  </a:lnTo>
                  <a:lnTo>
                    <a:pt x="583603" y="477431"/>
                  </a:lnTo>
                  <a:lnTo>
                    <a:pt x="587832" y="471779"/>
                  </a:lnTo>
                  <a:lnTo>
                    <a:pt x="587832" y="458228"/>
                  </a:lnTo>
                  <a:close/>
                </a:path>
                <a:path w="1507490" h="481964">
                  <a:moveTo>
                    <a:pt x="1506867" y="0"/>
                  </a:moveTo>
                  <a:lnTo>
                    <a:pt x="0" y="0"/>
                  </a:lnTo>
                  <a:lnTo>
                    <a:pt x="0" y="50812"/>
                  </a:lnTo>
                  <a:lnTo>
                    <a:pt x="1506867" y="50812"/>
                  </a:lnTo>
                  <a:lnTo>
                    <a:pt x="15068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64917" y="4682810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0" y="27952"/>
                  </a:moveTo>
                  <a:lnTo>
                    <a:pt x="0" y="24281"/>
                  </a:lnTo>
                  <a:lnTo>
                    <a:pt x="0" y="16940"/>
                  </a:lnTo>
                  <a:lnTo>
                    <a:pt x="0" y="9599"/>
                  </a:lnTo>
                  <a:lnTo>
                    <a:pt x="3952" y="3953"/>
                  </a:lnTo>
                  <a:lnTo>
                    <a:pt x="11858" y="0"/>
                  </a:lnTo>
                  <a:lnTo>
                    <a:pt x="503983" y="0"/>
                  </a:lnTo>
                  <a:lnTo>
                    <a:pt x="512453" y="4517"/>
                  </a:lnTo>
                  <a:lnTo>
                    <a:pt x="516688" y="10164"/>
                  </a:lnTo>
                  <a:lnTo>
                    <a:pt x="516688" y="16940"/>
                  </a:lnTo>
                  <a:lnTo>
                    <a:pt x="516688" y="23716"/>
                  </a:lnTo>
                  <a:lnTo>
                    <a:pt x="512453" y="29364"/>
                  </a:lnTo>
                  <a:lnTo>
                    <a:pt x="503983" y="33881"/>
                  </a:lnTo>
                  <a:lnTo>
                    <a:pt x="11858" y="33881"/>
                  </a:lnTo>
                  <a:lnTo>
                    <a:pt x="3952" y="29928"/>
                  </a:lnTo>
                  <a:lnTo>
                    <a:pt x="0" y="24281"/>
                  </a:lnTo>
                  <a:lnTo>
                    <a:pt x="0" y="16940"/>
                  </a:lnTo>
                  <a:lnTo>
                    <a:pt x="0" y="279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023051" y="4347374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76187" y="0"/>
                  </a:moveTo>
                  <a:lnTo>
                    <a:pt x="165455" y="0"/>
                  </a:lnTo>
                  <a:lnTo>
                    <a:pt x="162064" y="850"/>
                  </a:lnTo>
                  <a:lnTo>
                    <a:pt x="160934" y="2552"/>
                  </a:lnTo>
                  <a:lnTo>
                    <a:pt x="155643" y="7210"/>
                  </a:lnTo>
                  <a:lnTo>
                    <a:pt x="118592" y="30926"/>
                  </a:lnTo>
                  <a:lnTo>
                    <a:pt x="72474" y="46433"/>
                  </a:lnTo>
                  <a:lnTo>
                    <a:pt x="16090" y="54216"/>
                  </a:lnTo>
                  <a:lnTo>
                    <a:pt x="0" y="54216"/>
                  </a:lnTo>
                  <a:lnTo>
                    <a:pt x="0" y="93179"/>
                  </a:lnTo>
                  <a:lnTo>
                    <a:pt x="16090" y="93179"/>
                  </a:lnTo>
                  <a:lnTo>
                    <a:pt x="29328" y="92172"/>
                  </a:lnTo>
                  <a:lnTo>
                    <a:pt x="75602" y="85132"/>
                  </a:lnTo>
                  <a:lnTo>
                    <a:pt x="110121" y="74549"/>
                  </a:lnTo>
                  <a:lnTo>
                    <a:pt x="110121" y="512457"/>
                  </a:lnTo>
                  <a:lnTo>
                    <a:pt x="109550" y="511898"/>
                  </a:lnTo>
                  <a:lnTo>
                    <a:pt x="107861" y="513029"/>
                  </a:lnTo>
                  <a:lnTo>
                    <a:pt x="102209" y="518668"/>
                  </a:lnTo>
                  <a:lnTo>
                    <a:pt x="100520" y="520077"/>
                  </a:lnTo>
                  <a:lnTo>
                    <a:pt x="99390" y="520077"/>
                  </a:lnTo>
                  <a:lnTo>
                    <a:pt x="89217" y="522909"/>
                  </a:lnTo>
                  <a:lnTo>
                    <a:pt x="84709" y="523748"/>
                  </a:lnTo>
                  <a:lnTo>
                    <a:pt x="74549" y="524878"/>
                  </a:lnTo>
                  <a:lnTo>
                    <a:pt x="67487" y="525170"/>
                  </a:lnTo>
                  <a:lnTo>
                    <a:pt x="4241" y="525170"/>
                  </a:lnTo>
                  <a:lnTo>
                    <a:pt x="4241" y="564134"/>
                  </a:lnTo>
                  <a:lnTo>
                    <a:pt x="14401" y="564134"/>
                  </a:lnTo>
                  <a:lnTo>
                    <a:pt x="29384" y="563017"/>
                  </a:lnTo>
                  <a:lnTo>
                    <a:pt x="56541" y="562219"/>
                  </a:lnTo>
                  <a:lnTo>
                    <a:pt x="95874" y="561740"/>
                  </a:lnTo>
                  <a:lnTo>
                    <a:pt x="147383" y="561581"/>
                  </a:lnTo>
                  <a:lnTo>
                    <a:pt x="199635" y="561740"/>
                  </a:lnTo>
                  <a:lnTo>
                    <a:pt x="239499" y="562219"/>
                  </a:lnTo>
                  <a:lnTo>
                    <a:pt x="266977" y="563017"/>
                  </a:lnTo>
                  <a:lnTo>
                    <a:pt x="282067" y="564134"/>
                  </a:lnTo>
                  <a:lnTo>
                    <a:pt x="291376" y="564134"/>
                  </a:lnTo>
                  <a:lnTo>
                    <a:pt x="291376" y="525170"/>
                  </a:lnTo>
                  <a:lnTo>
                    <a:pt x="269354" y="525170"/>
                  </a:lnTo>
                  <a:lnTo>
                    <a:pt x="238015" y="524743"/>
                  </a:lnTo>
                  <a:lnTo>
                    <a:pt x="199339" y="521208"/>
                  </a:lnTo>
                  <a:lnTo>
                    <a:pt x="185508" y="258343"/>
                  </a:lnTo>
                  <a:lnTo>
                    <a:pt x="185508" y="5092"/>
                  </a:lnTo>
                  <a:lnTo>
                    <a:pt x="180987" y="1701"/>
                  </a:lnTo>
                  <a:lnTo>
                    <a:pt x="1761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23060" y="4347386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10113" y="74538"/>
                  </a:moveTo>
                  <a:lnTo>
                    <a:pt x="65221" y="87244"/>
                  </a:lnTo>
                  <a:lnTo>
                    <a:pt x="16093" y="93173"/>
                  </a:lnTo>
                  <a:lnTo>
                    <a:pt x="0" y="93173"/>
                  </a:lnTo>
                  <a:lnTo>
                    <a:pt x="0" y="54209"/>
                  </a:lnTo>
                  <a:lnTo>
                    <a:pt x="16093" y="54209"/>
                  </a:lnTo>
                  <a:lnTo>
                    <a:pt x="35628" y="52780"/>
                  </a:lnTo>
                  <a:lnTo>
                    <a:pt x="89785" y="41504"/>
                  </a:lnTo>
                  <a:lnTo>
                    <a:pt x="129172" y="25940"/>
                  </a:lnTo>
                  <a:lnTo>
                    <a:pt x="160935" y="2541"/>
                  </a:lnTo>
                  <a:lnTo>
                    <a:pt x="162064" y="847"/>
                  </a:lnTo>
                  <a:lnTo>
                    <a:pt x="165452" y="0"/>
                  </a:lnTo>
                  <a:lnTo>
                    <a:pt x="171100" y="0"/>
                  </a:lnTo>
                  <a:lnTo>
                    <a:pt x="176182" y="0"/>
                  </a:lnTo>
                  <a:lnTo>
                    <a:pt x="180982" y="1694"/>
                  </a:lnTo>
                  <a:lnTo>
                    <a:pt x="185499" y="5082"/>
                  </a:lnTo>
                  <a:lnTo>
                    <a:pt x="185499" y="258344"/>
                  </a:lnTo>
                  <a:lnTo>
                    <a:pt x="186346" y="512453"/>
                  </a:lnTo>
                  <a:lnTo>
                    <a:pt x="190299" y="516406"/>
                  </a:lnTo>
                  <a:lnTo>
                    <a:pt x="193687" y="518947"/>
                  </a:lnTo>
                  <a:lnTo>
                    <a:pt x="196511" y="520076"/>
                  </a:lnTo>
                  <a:lnTo>
                    <a:pt x="199334" y="521205"/>
                  </a:lnTo>
                  <a:lnTo>
                    <a:pt x="238015" y="524735"/>
                  </a:lnTo>
                  <a:lnTo>
                    <a:pt x="269355" y="525158"/>
                  </a:lnTo>
                  <a:lnTo>
                    <a:pt x="291378" y="525158"/>
                  </a:lnTo>
                  <a:lnTo>
                    <a:pt x="291378" y="564122"/>
                  </a:lnTo>
                  <a:lnTo>
                    <a:pt x="282061" y="564122"/>
                  </a:lnTo>
                  <a:lnTo>
                    <a:pt x="266973" y="563010"/>
                  </a:lnTo>
                  <a:lnTo>
                    <a:pt x="239497" y="562216"/>
                  </a:lnTo>
                  <a:lnTo>
                    <a:pt x="199634" y="561739"/>
                  </a:lnTo>
                  <a:lnTo>
                    <a:pt x="147383" y="561581"/>
                  </a:lnTo>
                  <a:lnTo>
                    <a:pt x="95873" y="561739"/>
                  </a:lnTo>
                  <a:lnTo>
                    <a:pt x="56539" y="562216"/>
                  </a:lnTo>
                  <a:lnTo>
                    <a:pt x="29381" y="563010"/>
                  </a:lnTo>
                  <a:lnTo>
                    <a:pt x="14399" y="564122"/>
                  </a:lnTo>
                  <a:lnTo>
                    <a:pt x="4235" y="564122"/>
                  </a:lnTo>
                  <a:lnTo>
                    <a:pt x="4235" y="525158"/>
                  </a:lnTo>
                  <a:lnTo>
                    <a:pt x="26257" y="525158"/>
                  </a:lnTo>
                  <a:lnTo>
                    <a:pt x="35257" y="525158"/>
                  </a:lnTo>
                  <a:lnTo>
                    <a:pt x="43622" y="525158"/>
                  </a:lnTo>
                  <a:lnTo>
                    <a:pt x="51351" y="525158"/>
                  </a:lnTo>
                  <a:lnTo>
                    <a:pt x="58445" y="525158"/>
                  </a:lnTo>
                  <a:lnTo>
                    <a:pt x="67480" y="525158"/>
                  </a:lnTo>
                  <a:lnTo>
                    <a:pt x="74538" y="524876"/>
                  </a:lnTo>
                  <a:lnTo>
                    <a:pt x="79620" y="524311"/>
                  </a:lnTo>
                  <a:lnTo>
                    <a:pt x="84703" y="523747"/>
                  </a:lnTo>
                  <a:lnTo>
                    <a:pt x="89220" y="522900"/>
                  </a:lnTo>
                  <a:lnTo>
                    <a:pt x="93173" y="521770"/>
                  </a:lnTo>
                  <a:lnTo>
                    <a:pt x="97126" y="520641"/>
                  </a:lnTo>
                  <a:lnTo>
                    <a:pt x="99384" y="520076"/>
                  </a:lnTo>
                  <a:lnTo>
                    <a:pt x="99949" y="520076"/>
                  </a:lnTo>
                  <a:lnTo>
                    <a:pt x="100514" y="520076"/>
                  </a:lnTo>
                  <a:lnTo>
                    <a:pt x="102208" y="518664"/>
                  </a:lnTo>
                  <a:lnTo>
                    <a:pt x="105031" y="515841"/>
                  </a:lnTo>
                  <a:lnTo>
                    <a:pt x="107854" y="513018"/>
                  </a:lnTo>
                  <a:lnTo>
                    <a:pt x="109548" y="511888"/>
                  </a:lnTo>
                  <a:lnTo>
                    <a:pt x="110113" y="512453"/>
                  </a:lnTo>
                  <a:lnTo>
                    <a:pt x="110113" y="74538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12012" y="4347374"/>
              <a:ext cx="350520" cy="582930"/>
            </a:xfrm>
            <a:custGeom>
              <a:avLst/>
              <a:gdLst/>
              <a:ahLst/>
              <a:cxnLst/>
              <a:rect l="l" t="t" r="r" b="b"/>
              <a:pathLst>
                <a:path w="350520" h="582929">
                  <a:moveTo>
                    <a:pt x="220905" y="0"/>
                  </a:moveTo>
                  <a:lnTo>
                    <a:pt x="179929" y="5029"/>
                  </a:lnTo>
                  <a:lnTo>
                    <a:pt x="140859" y="20118"/>
                  </a:lnTo>
                  <a:lnTo>
                    <a:pt x="103696" y="45268"/>
                  </a:lnTo>
                  <a:lnTo>
                    <a:pt x="68442" y="80479"/>
                  </a:lnTo>
                  <a:lnTo>
                    <a:pt x="43739" y="114969"/>
                  </a:lnTo>
                  <a:lnTo>
                    <a:pt x="24526" y="154066"/>
                  </a:lnTo>
                  <a:lnTo>
                    <a:pt x="10803" y="197770"/>
                  </a:lnTo>
                  <a:lnTo>
                    <a:pt x="2568" y="246084"/>
                  </a:lnTo>
                  <a:lnTo>
                    <a:pt x="0" y="295617"/>
                  </a:lnTo>
                  <a:lnTo>
                    <a:pt x="53" y="316849"/>
                  </a:lnTo>
                  <a:lnTo>
                    <a:pt x="204" y="328650"/>
                  </a:lnTo>
                  <a:lnTo>
                    <a:pt x="250" y="332198"/>
                  </a:lnTo>
                  <a:lnTo>
                    <a:pt x="2300" y="362169"/>
                  </a:lnTo>
                  <a:lnTo>
                    <a:pt x="2368" y="363167"/>
                  </a:lnTo>
                  <a:lnTo>
                    <a:pt x="6180" y="391915"/>
                  </a:lnTo>
                  <a:lnTo>
                    <a:pt x="18282" y="442366"/>
                  </a:lnTo>
                  <a:lnTo>
                    <a:pt x="33601" y="483710"/>
                  </a:lnTo>
                  <a:lnTo>
                    <a:pt x="61876" y="528764"/>
                  </a:lnTo>
                  <a:lnTo>
                    <a:pt x="97873" y="559152"/>
                  </a:lnTo>
                  <a:lnTo>
                    <a:pt x="132818" y="575983"/>
                  </a:lnTo>
                  <a:lnTo>
                    <a:pt x="178551" y="582764"/>
                  </a:lnTo>
                  <a:lnTo>
                    <a:pt x="211376" y="579800"/>
                  </a:lnTo>
                  <a:lnTo>
                    <a:pt x="241235" y="570906"/>
                  </a:lnTo>
                  <a:lnTo>
                    <a:pt x="268126" y="556082"/>
                  </a:lnTo>
                  <a:lnTo>
                    <a:pt x="279357" y="546341"/>
                  </a:lnTo>
                  <a:lnTo>
                    <a:pt x="176862" y="546341"/>
                  </a:lnTo>
                  <a:lnTo>
                    <a:pt x="164841" y="545388"/>
                  </a:lnTo>
                  <a:lnTo>
                    <a:pt x="121697" y="521032"/>
                  </a:lnTo>
                  <a:lnTo>
                    <a:pt x="99773" y="481964"/>
                  </a:lnTo>
                  <a:lnTo>
                    <a:pt x="92310" y="442633"/>
                  </a:lnTo>
                  <a:lnTo>
                    <a:pt x="92273" y="442366"/>
                  </a:lnTo>
                  <a:lnTo>
                    <a:pt x="92154" y="441518"/>
                  </a:lnTo>
                  <a:lnTo>
                    <a:pt x="90248" y="413831"/>
                  </a:lnTo>
                  <a:lnTo>
                    <a:pt x="89822" y="391915"/>
                  </a:lnTo>
                  <a:lnTo>
                    <a:pt x="89712" y="386257"/>
                  </a:lnTo>
                  <a:lnTo>
                    <a:pt x="89613" y="381165"/>
                  </a:lnTo>
                  <a:lnTo>
                    <a:pt x="90251" y="367403"/>
                  </a:lnTo>
                  <a:lnTo>
                    <a:pt x="94693" y="328650"/>
                  </a:lnTo>
                  <a:lnTo>
                    <a:pt x="109094" y="280377"/>
                  </a:lnTo>
                  <a:lnTo>
                    <a:pt x="121240" y="259194"/>
                  </a:lnTo>
                  <a:lnTo>
                    <a:pt x="89613" y="259194"/>
                  </a:lnTo>
                  <a:lnTo>
                    <a:pt x="91250" y="201912"/>
                  </a:lnTo>
                  <a:lnTo>
                    <a:pt x="98715" y="155435"/>
                  </a:lnTo>
                  <a:lnTo>
                    <a:pt x="111157" y="116368"/>
                  </a:lnTo>
                  <a:lnTo>
                    <a:pt x="149379" y="62472"/>
                  </a:lnTo>
                  <a:lnTo>
                    <a:pt x="198928" y="37060"/>
                  </a:lnTo>
                  <a:lnTo>
                    <a:pt x="227674" y="33883"/>
                  </a:lnTo>
                  <a:lnTo>
                    <a:pt x="307169" y="33883"/>
                  </a:lnTo>
                  <a:lnTo>
                    <a:pt x="304763" y="30492"/>
                  </a:lnTo>
                  <a:lnTo>
                    <a:pt x="289992" y="17155"/>
                  </a:lnTo>
                  <a:lnTo>
                    <a:pt x="271092" y="7626"/>
                  </a:lnTo>
                  <a:lnTo>
                    <a:pt x="248063" y="1906"/>
                  </a:lnTo>
                  <a:lnTo>
                    <a:pt x="220905" y="0"/>
                  </a:lnTo>
                  <a:close/>
                </a:path>
                <a:path w="350520" h="582929">
                  <a:moveTo>
                    <a:pt x="279355" y="227863"/>
                  </a:moveTo>
                  <a:lnTo>
                    <a:pt x="181942" y="227863"/>
                  </a:lnTo>
                  <a:lnTo>
                    <a:pt x="200047" y="229768"/>
                  </a:lnTo>
                  <a:lnTo>
                    <a:pt x="216244" y="235483"/>
                  </a:lnTo>
                  <a:lnTo>
                    <a:pt x="248009" y="266447"/>
                  </a:lnTo>
                  <a:lnTo>
                    <a:pt x="260025" y="310706"/>
                  </a:lnTo>
                  <a:lnTo>
                    <a:pt x="262083" y="354064"/>
                  </a:lnTo>
                  <a:lnTo>
                    <a:pt x="262051" y="420347"/>
                  </a:lnTo>
                  <a:lnTo>
                    <a:pt x="261492" y="437921"/>
                  </a:lnTo>
                  <a:lnTo>
                    <a:pt x="261377" y="441518"/>
                  </a:lnTo>
                  <a:lnTo>
                    <a:pt x="255629" y="486995"/>
                  </a:lnTo>
                  <a:lnTo>
                    <a:pt x="230218" y="528237"/>
                  </a:lnTo>
                  <a:lnTo>
                    <a:pt x="176862" y="546341"/>
                  </a:lnTo>
                  <a:lnTo>
                    <a:pt x="279357" y="546341"/>
                  </a:lnTo>
                  <a:lnTo>
                    <a:pt x="312277" y="511453"/>
                  </a:lnTo>
                  <a:lnTo>
                    <a:pt x="339385" y="462748"/>
                  </a:lnTo>
                  <a:lnTo>
                    <a:pt x="349439" y="420347"/>
                  </a:lnTo>
                  <a:lnTo>
                    <a:pt x="350496" y="401497"/>
                  </a:lnTo>
                  <a:lnTo>
                    <a:pt x="350496" y="386257"/>
                  </a:lnTo>
                  <a:lnTo>
                    <a:pt x="346049" y="339032"/>
                  </a:lnTo>
                  <a:lnTo>
                    <a:pt x="332716" y="295617"/>
                  </a:lnTo>
                  <a:lnTo>
                    <a:pt x="309365" y="258615"/>
                  </a:lnTo>
                  <a:lnTo>
                    <a:pt x="289507" y="236957"/>
                  </a:lnTo>
                  <a:lnTo>
                    <a:pt x="279355" y="227863"/>
                  </a:lnTo>
                  <a:close/>
                </a:path>
                <a:path w="350520" h="582929">
                  <a:moveTo>
                    <a:pt x="190413" y="197358"/>
                  </a:moveTo>
                  <a:lnTo>
                    <a:pt x="187022" y="197358"/>
                  </a:lnTo>
                  <a:lnTo>
                    <a:pt x="160397" y="200534"/>
                  </a:lnTo>
                  <a:lnTo>
                    <a:pt x="136417" y="210064"/>
                  </a:lnTo>
                  <a:lnTo>
                    <a:pt x="115082" y="225947"/>
                  </a:lnTo>
                  <a:lnTo>
                    <a:pt x="96394" y="248183"/>
                  </a:lnTo>
                  <a:lnTo>
                    <a:pt x="94693" y="252133"/>
                  </a:lnTo>
                  <a:lnTo>
                    <a:pt x="92432" y="255803"/>
                  </a:lnTo>
                  <a:lnTo>
                    <a:pt x="89613" y="259194"/>
                  </a:lnTo>
                  <a:lnTo>
                    <a:pt x="121240" y="259194"/>
                  </a:lnTo>
                  <a:lnTo>
                    <a:pt x="121377" y="258986"/>
                  </a:lnTo>
                  <a:lnTo>
                    <a:pt x="129106" y="250036"/>
                  </a:lnTo>
                  <a:lnTo>
                    <a:pt x="169659" y="228761"/>
                  </a:lnTo>
                  <a:lnTo>
                    <a:pt x="181942" y="227863"/>
                  </a:lnTo>
                  <a:lnTo>
                    <a:pt x="279357" y="227863"/>
                  </a:lnTo>
                  <a:lnTo>
                    <a:pt x="269181" y="220021"/>
                  </a:lnTo>
                  <a:lnTo>
                    <a:pt x="259018" y="213461"/>
                  </a:lnTo>
                  <a:lnTo>
                    <a:pt x="243614" y="206418"/>
                  </a:lnTo>
                  <a:lnTo>
                    <a:pt x="227044" y="201385"/>
                  </a:lnTo>
                  <a:lnTo>
                    <a:pt x="209310" y="198365"/>
                  </a:lnTo>
                  <a:lnTo>
                    <a:pt x="190413" y="197358"/>
                  </a:lnTo>
                  <a:close/>
                </a:path>
                <a:path w="350520" h="582929">
                  <a:moveTo>
                    <a:pt x="307169" y="33883"/>
                  </a:moveTo>
                  <a:lnTo>
                    <a:pt x="227674" y="33883"/>
                  </a:lnTo>
                  <a:lnTo>
                    <a:pt x="243665" y="36163"/>
                  </a:lnTo>
                  <a:lnTo>
                    <a:pt x="257748" y="40451"/>
                  </a:lnTo>
                  <a:lnTo>
                    <a:pt x="269926" y="46751"/>
                  </a:lnTo>
                  <a:lnTo>
                    <a:pt x="280202" y="55067"/>
                  </a:lnTo>
                  <a:lnTo>
                    <a:pt x="262783" y="60730"/>
                  </a:lnTo>
                  <a:lnTo>
                    <a:pt x="250341" y="70099"/>
                  </a:lnTo>
                  <a:lnTo>
                    <a:pt x="242875" y="83176"/>
                  </a:lnTo>
                  <a:lnTo>
                    <a:pt x="240387" y="99961"/>
                  </a:lnTo>
                  <a:lnTo>
                    <a:pt x="241180" y="109962"/>
                  </a:lnTo>
                  <a:lnTo>
                    <a:pt x="267489" y="141881"/>
                  </a:lnTo>
                  <a:lnTo>
                    <a:pt x="285282" y="144843"/>
                  </a:lnTo>
                  <a:lnTo>
                    <a:pt x="294620" y="144102"/>
                  </a:lnTo>
                  <a:lnTo>
                    <a:pt x="295088" y="144102"/>
                  </a:lnTo>
                  <a:lnTo>
                    <a:pt x="327207" y="117321"/>
                  </a:lnTo>
                  <a:lnTo>
                    <a:pt x="330050" y="99961"/>
                  </a:lnTo>
                  <a:lnTo>
                    <a:pt x="330176" y="98259"/>
                  </a:lnTo>
                  <a:lnTo>
                    <a:pt x="328625" y="80479"/>
                  </a:lnTo>
                  <a:lnTo>
                    <a:pt x="328588" y="80050"/>
                  </a:lnTo>
                  <a:lnTo>
                    <a:pt x="323823" y="62685"/>
                  </a:lnTo>
                  <a:lnTo>
                    <a:pt x="315881" y="46165"/>
                  </a:lnTo>
                  <a:lnTo>
                    <a:pt x="307169" y="338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11839" y="4347386"/>
              <a:ext cx="351155" cy="582930"/>
            </a:xfrm>
            <a:custGeom>
              <a:avLst/>
              <a:gdLst/>
              <a:ahLst/>
              <a:cxnLst/>
              <a:rect l="l" t="t" r="r" b="b"/>
              <a:pathLst>
                <a:path w="351154" h="582929">
                  <a:moveTo>
                    <a:pt x="0" y="299001"/>
                  </a:moveTo>
                  <a:lnTo>
                    <a:pt x="2744" y="246079"/>
                  </a:lnTo>
                  <a:lnTo>
                    <a:pt x="10977" y="197764"/>
                  </a:lnTo>
                  <a:lnTo>
                    <a:pt x="24699" y="154057"/>
                  </a:lnTo>
                  <a:lnTo>
                    <a:pt x="43910" y="114958"/>
                  </a:lnTo>
                  <a:lnTo>
                    <a:pt x="68609" y="80467"/>
                  </a:lnTo>
                  <a:lnTo>
                    <a:pt x="103867" y="45263"/>
                  </a:lnTo>
                  <a:lnTo>
                    <a:pt x="141030" y="20117"/>
                  </a:lnTo>
                  <a:lnTo>
                    <a:pt x="180099" y="5029"/>
                  </a:lnTo>
                  <a:lnTo>
                    <a:pt x="221074" y="0"/>
                  </a:lnTo>
                  <a:lnTo>
                    <a:pt x="248232" y="1905"/>
                  </a:lnTo>
                  <a:lnTo>
                    <a:pt x="290160" y="17152"/>
                  </a:lnTo>
                  <a:lnTo>
                    <a:pt x="316048" y="46163"/>
                  </a:lnTo>
                  <a:lnTo>
                    <a:pt x="330341" y="98255"/>
                  </a:lnTo>
                  <a:lnTo>
                    <a:pt x="329600" y="108314"/>
                  </a:lnTo>
                  <a:lnTo>
                    <a:pt x="304295" y="141665"/>
                  </a:lnTo>
                  <a:lnTo>
                    <a:pt x="260038" y="138171"/>
                  </a:lnTo>
                  <a:lnTo>
                    <a:pt x="240556" y="99949"/>
                  </a:lnTo>
                  <a:lnTo>
                    <a:pt x="262950" y="60721"/>
                  </a:lnTo>
                  <a:lnTo>
                    <a:pt x="280367" y="55056"/>
                  </a:lnTo>
                  <a:lnTo>
                    <a:pt x="270096" y="46745"/>
                  </a:lnTo>
                  <a:lnTo>
                    <a:pt x="257920" y="40445"/>
                  </a:lnTo>
                  <a:lnTo>
                    <a:pt x="243838" y="36157"/>
                  </a:lnTo>
                  <a:lnTo>
                    <a:pt x="227851" y="33881"/>
                  </a:lnTo>
                  <a:lnTo>
                    <a:pt x="199105" y="37057"/>
                  </a:lnTo>
                  <a:lnTo>
                    <a:pt x="149553" y="62468"/>
                  </a:lnTo>
                  <a:lnTo>
                    <a:pt x="111331" y="116360"/>
                  </a:lnTo>
                  <a:lnTo>
                    <a:pt x="98890" y="155429"/>
                  </a:lnTo>
                  <a:lnTo>
                    <a:pt x="91426" y="201910"/>
                  </a:lnTo>
                  <a:lnTo>
                    <a:pt x="88938" y="255803"/>
                  </a:lnTo>
                  <a:lnTo>
                    <a:pt x="89785" y="259191"/>
                  </a:lnTo>
                  <a:lnTo>
                    <a:pt x="92608" y="255803"/>
                  </a:lnTo>
                  <a:lnTo>
                    <a:pt x="94867" y="252132"/>
                  </a:lnTo>
                  <a:lnTo>
                    <a:pt x="96561" y="248179"/>
                  </a:lnTo>
                  <a:lnTo>
                    <a:pt x="115248" y="225945"/>
                  </a:lnTo>
                  <a:lnTo>
                    <a:pt x="136583" y="210063"/>
                  </a:lnTo>
                  <a:lnTo>
                    <a:pt x="160565" y="200534"/>
                  </a:lnTo>
                  <a:lnTo>
                    <a:pt x="187193" y="197358"/>
                  </a:lnTo>
                  <a:lnTo>
                    <a:pt x="190581" y="197358"/>
                  </a:lnTo>
                  <a:lnTo>
                    <a:pt x="243786" y="206410"/>
                  </a:lnTo>
                  <a:lnTo>
                    <a:pt x="279520" y="227851"/>
                  </a:lnTo>
                  <a:lnTo>
                    <a:pt x="309536" y="258608"/>
                  </a:lnTo>
                  <a:lnTo>
                    <a:pt x="332882" y="295613"/>
                  </a:lnTo>
                  <a:lnTo>
                    <a:pt x="346223" y="339023"/>
                  </a:lnTo>
                  <a:lnTo>
                    <a:pt x="350670" y="386245"/>
                  </a:lnTo>
                  <a:lnTo>
                    <a:pt x="350670" y="401492"/>
                  </a:lnTo>
                  <a:lnTo>
                    <a:pt x="339553" y="462743"/>
                  </a:lnTo>
                  <a:lnTo>
                    <a:pt x="312448" y="511447"/>
                  </a:lnTo>
                  <a:lnTo>
                    <a:pt x="268296" y="556075"/>
                  </a:lnTo>
                  <a:lnTo>
                    <a:pt x="211545" y="579792"/>
                  </a:lnTo>
                  <a:lnTo>
                    <a:pt x="178723" y="582756"/>
                  </a:lnTo>
                  <a:lnTo>
                    <a:pt x="166970" y="582333"/>
                  </a:lnTo>
                  <a:lnTo>
                    <a:pt x="121760" y="571851"/>
                  </a:lnTo>
                  <a:lnTo>
                    <a:pt x="85550" y="550569"/>
                  </a:lnTo>
                  <a:lnTo>
                    <a:pt x="51721" y="515470"/>
                  </a:lnTo>
                  <a:lnTo>
                    <a:pt x="25834" y="464384"/>
                  </a:lnTo>
                  <a:lnTo>
                    <a:pt x="11858" y="418432"/>
                  </a:lnTo>
                  <a:lnTo>
                    <a:pt x="2541" y="363164"/>
                  </a:lnTo>
                  <a:lnTo>
                    <a:pt x="423" y="332194"/>
                  </a:lnTo>
                  <a:lnTo>
                    <a:pt x="0" y="299001"/>
                  </a:lnTo>
                  <a:close/>
                </a:path>
                <a:path w="351154" h="582929">
                  <a:moveTo>
                    <a:pt x="182111" y="227851"/>
                  </a:moveTo>
                  <a:lnTo>
                    <a:pt x="138065" y="242250"/>
                  </a:lnTo>
                  <a:lnTo>
                    <a:pt x="109266" y="280367"/>
                  </a:lnTo>
                  <a:lnTo>
                    <a:pt x="94867" y="328647"/>
                  </a:lnTo>
                  <a:lnTo>
                    <a:pt x="90420" y="367399"/>
                  </a:lnTo>
                  <a:lnTo>
                    <a:pt x="89785" y="381163"/>
                  </a:lnTo>
                  <a:lnTo>
                    <a:pt x="90420" y="413827"/>
                  </a:lnTo>
                  <a:lnTo>
                    <a:pt x="95502" y="464225"/>
                  </a:lnTo>
                  <a:lnTo>
                    <a:pt x="113078" y="509488"/>
                  </a:lnTo>
                  <a:lnTo>
                    <a:pt x="142565" y="537758"/>
                  </a:lnTo>
                  <a:lnTo>
                    <a:pt x="177029" y="546334"/>
                  </a:lnTo>
                  <a:lnTo>
                    <a:pt x="197358" y="544322"/>
                  </a:lnTo>
                  <a:lnTo>
                    <a:pt x="243097" y="514147"/>
                  </a:lnTo>
                  <a:lnTo>
                    <a:pt x="258344" y="476031"/>
                  </a:lnTo>
                  <a:lnTo>
                    <a:pt x="262314" y="417427"/>
                  </a:lnTo>
                  <a:lnTo>
                    <a:pt x="262579" y="387092"/>
                  </a:lnTo>
                  <a:lnTo>
                    <a:pt x="262314" y="356017"/>
                  </a:lnTo>
                  <a:lnTo>
                    <a:pt x="260197" y="310701"/>
                  </a:lnTo>
                  <a:lnTo>
                    <a:pt x="248180" y="266443"/>
                  </a:lnTo>
                  <a:lnTo>
                    <a:pt x="216416" y="235474"/>
                  </a:lnTo>
                  <a:lnTo>
                    <a:pt x="182111" y="22785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1905495" y="5764656"/>
            <a:ext cx="1068146" cy="847934"/>
            <a:chOff x="1905495" y="5764656"/>
            <a:chExt cx="1068146" cy="847934"/>
          </a:xfrm>
        </p:grpSpPr>
        <p:sp>
          <p:nvSpPr>
            <p:cNvPr id="40" name="object 40"/>
            <p:cNvSpPr/>
            <p:nvPr/>
          </p:nvSpPr>
          <p:spPr>
            <a:xfrm>
              <a:off x="1905495" y="5765495"/>
              <a:ext cx="661670" cy="847090"/>
            </a:xfrm>
            <a:custGeom>
              <a:avLst/>
              <a:gdLst/>
              <a:ahLst/>
              <a:cxnLst/>
              <a:rect l="l" t="t" r="r" b="b"/>
              <a:pathLst>
                <a:path w="661669" h="847090">
                  <a:moveTo>
                    <a:pt x="649389" y="0"/>
                  </a:moveTo>
                  <a:lnTo>
                    <a:pt x="637540" y="0"/>
                  </a:lnTo>
                  <a:lnTo>
                    <a:pt x="631888" y="3949"/>
                  </a:lnTo>
                  <a:lnTo>
                    <a:pt x="628497" y="11861"/>
                  </a:lnTo>
                  <a:lnTo>
                    <a:pt x="621563" y="25146"/>
                  </a:lnTo>
                  <a:lnTo>
                    <a:pt x="604148" y="60772"/>
                  </a:lnTo>
                  <a:lnTo>
                    <a:pt x="576251" y="118739"/>
                  </a:lnTo>
                  <a:lnTo>
                    <a:pt x="494246" y="290373"/>
                  </a:lnTo>
                  <a:lnTo>
                    <a:pt x="325161" y="641366"/>
                  </a:lnTo>
                  <a:lnTo>
                    <a:pt x="281112" y="731572"/>
                  </a:lnTo>
                  <a:lnTo>
                    <a:pt x="275285" y="742848"/>
                  </a:lnTo>
                  <a:lnTo>
                    <a:pt x="203288" y="586143"/>
                  </a:lnTo>
                  <a:lnTo>
                    <a:pt x="177038" y="527697"/>
                  </a:lnTo>
                  <a:lnTo>
                    <a:pt x="126771" y="418998"/>
                  </a:lnTo>
                  <a:lnTo>
                    <a:pt x="122821" y="414197"/>
                  </a:lnTo>
                  <a:lnTo>
                    <a:pt x="116890" y="414197"/>
                  </a:lnTo>
                  <a:lnTo>
                    <a:pt x="115481" y="414769"/>
                  </a:lnTo>
                  <a:lnTo>
                    <a:pt x="114350" y="415899"/>
                  </a:lnTo>
                  <a:lnTo>
                    <a:pt x="26263" y="482815"/>
                  </a:lnTo>
                  <a:lnTo>
                    <a:pt x="14457" y="492026"/>
                  </a:lnTo>
                  <a:lnTo>
                    <a:pt x="6145" y="499330"/>
                  </a:lnTo>
                  <a:lnTo>
                    <a:pt x="1326" y="504727"/>
                  </a:lnTo>
                  <a:lnTo>
                    <a:pt x="0" y="508215"/>
                  </a:lnTo>
                  <a:lnTo>
                    <a:pt x="571" y="511606"/>
                  </a:lnTo>
                  <a:lnTo>
                    <a:pt x="3111" y="515556"/>
                  </a:lnTo>
                  <a:lnTo>
                    <a:pt x="12141" y="524598"/>
                  </a:lnTo>
                  <a:lnTo>
                    <a:pt x="16090" y="526859"/>
                  </a:lnTo>
                  <a:lnTo>
                    <a:pt x="19481" y="526859"/>
                  </a:lnTo>
                  <a:lnTo>
                    <a:pt x="20612" y="526859"/>
                  </a:lnTo>
                  <a:lnTo>
                    <a:pt x="25692" y="523468"/>
                  </a:lnTo>
                  <a:lnTo>
                    <a:pt x="34734" y="516686"/>
                  </a:lnTo>
                  <a:lnTo>
                    <a:pt x="60985" y="496366"/>
                  </a:lnTo>
                  <a:lnTo>
                    <a:pt x="74536" y="487044"/>
                  </a:lnTo>
                  <a:lnTo>
                    <a:pt x="191537" y="742847"/>
                  </a:lnTo>
                  <a:lnTo>
                    <a:pt x="233039" y="832638"/>
                  </a:lnTo>
                  <a:lnTo>
                    <a:pt x="243941" y="847039"/>
                  </a:lnTo>
                  <a:lnTo>
                    <a:pt x="257505" y="847039"/>
                  </a:lnTo>
                  <a:lnTo>
                    <a:pt x="262864" y="845057"/>
                  </a:lnTo>
                  <a:lnTo>
                    <a:pt x="265125" y="841108"/>
                  </a:lnTo>
                  <a:lnTo>
                    <a:pt x="464172" y="429450"/>
                  </a:lnTo>
                  <a:lnTo>
                    <a:pt x="661543" y="20332"/>
                  </a:lnTo>
                  <a:lnTo>
                    <a:pt x="661543" y="15252"/>
                  </a:lnTo>
                  <a:lnTo>
                    <a:pt x="660412" y="11861"/>
                  </a:lnTo>
                  <a:lnTo>
                    <a:pt x="658431" y="8470"/>
                  </a:lnTo>
                  <a:lnTo>
                    <a:pt x="652780" y="1689"/>
                  </a:lnTo>
                  <a:lnTo>
                    <a:pt x="6493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05496" y="5765500"/>
              <a:ext cx="661670" cy="847090"/>
            </a:xfrm>
            <a:custGeom>
              <a:avLst/>
              <a:gdLst/>
              <a:ahLst/>
              <a:cxnLst/>
              <a:rect l="l" t="t" r="r" b="b"/>
              <a:pathLst>
                <a:path w="661669" h="847090">
                  <a:moveTo>
                    <a:pt x="19481" y="526855"/>
                  </a:moveTo>
                  <a:lnTo>
                    <a:pt x="16093" y="526855"/>
                  </a:lnTo>
                  <a:lnTo>
                    <a:pt x="12140" y="524596"/>
                  </a:lnTo>
                  <a:lnTo>
                    <a:pt x="7623" y="520079"/>
                  </a:lnTo>
                  <a:lnTo>
                    <a:pt x="3105" y="515562"/>
                  </a:lnTo>
                  <a:lnTo>
                    <a:pt x="564" y="511609"/>
                  </a:lnTo>
                  <a:lnTo>
                    <a:pt x="0" y="508221"/>
                  </a:lnTo>
                  <a:lnTo>
                    <a:pt x="1323" y="504727"/>
                  </a:lnTo>
                  <a:lnTo>
                    <a:pt x="6141" y="499327"/>
                  </a:lnTo>
                  <a:lnTo>
                    <a:pt x="14452" y="492021"/>
                  </a:lnTo>
                  <a:lnTo>
                    <a:pt x="26258" y="482810"/>
                  </a:lnTo>
                  <a:lnTo>
                    <a:pt x="39916" y="472539"/>
                  </a:lnTo>
                  <a:lnTo>
                    <a:pt x="53786" y="462057"/>
                  </a:lnTo>
                  <a:lnTo>
                    <a:pt x="67868" y="451363"/>
                  </a:lnTo>
                  <a:lnTo>
                    <a:pt x="82162" y="440458"/>
                  </a:lnTo>
                  <a:lnTo>
                    <a:pt x="94973" y="430664"/>
                  </a:lnTo>
                  <a:lnTo>
                    <a:pt x="104608" y="423306"/>
                  </a:lnTo>
                  <a:lnTo>
                    <a:pt x="111067" y="418382"/>
                  </a:lnTo>
                  <a:lnTo>
                    <a:pt x="114349" y="415894"/>
                  </a:lnTo>
                  <a:lnTo>
                    <a:pt x="115478" y="414765"/>
                  </a:lnTo>
                  <a:lnTo>
                    <a:pt x="116890" y="414200"/>
                  </a:lnTo>
                  <a:lnTo>
                    <a:pt x="118584" y="414200"/>
                  </a:lnTo>
                  <a:lnTo>
                    <a:pt x="119431" y="414200"/>
                  </a:lnTo>
                  <a:lnTo>
                    <a:pt x="122820" y="414200"/>
                  </a:lnTo>
                  <a:lnTo>
                    <a:pt x="126773" y="419000"/>
                  </a:lnTo>
                  <a:lnTo>
                    <a:pt x="146113" y="460575"/>
                  </a:lnTo>
                  <a:lnTo>
                    <a:pt x="177030" y="527703"/>
                  </a:lnTo>
                  <a:lnTo>
                    <a:pt x="184706" y="545014"/>
                  </a:lnTo>
                  <a:lnTo>
                    <a:pt x="191641" y="560525"/>
                  </a:lnTo>
                  <a:lnTo>
                    <a:pt x="197835" y="574237"/>
                  </a:lnTo>
                  <a:lnTo>
                    <a:pt x="203288" y="586148"/>
                  </a:lnTo>
                  <a:lnTo>
                    <a:pt x="275286" y="742850"/>
                  </a:lnTo>
                  <a:lnTo>
                    <a:pt x="281109" y="731573"/>
                  </a:lnTo>
                  <a:lnTo>
                    <a:pt x="325155" y="641364"/>
                  </a:lnTo>
                  <a:lnTo>
                    <a:pt x="363378" y="562431"/>
                  </a:lnTo>
                  <a:lnTo>
                    <a:pt x="385189" y="517287"/>
                  </a:lnTo>
                  <a:lnTo>
                    <a:pt x="407000" y="472063"/>
                  </a:lnTo>
                  <a:lnTo>
                    <a:pt x="428811" y="426760"/>
                  </a:lnTo>
                  <a:lnTo>
                    <a:pt x="450622" y="381377"/>
                  </a:lnTo>
                  <a:lnTo>
                    <a:pt x="472433" y="335915"/>
                  </a:lnTo>
                  <a:lnTo>
                    <a:pt x="494245" y="290374"/>
                  </a:lnTo>
                  <a:lnTo>
                    <a:pt x="516056" y="244753"/>
                  </a:lnTo>
                  <a:lnTo>
                    <a:pt x="537867" y="199053"/>
                  </a:lnTo>
                  <a:lnTo>
                    <a:pt x="576248" y="118743"/>
                  </a:lnTo>
                  <a:lnTo>
                    <a:pt x="604147" y="60774"/>
                  </a:lnTo>
                  <a:lnTo>
                    <a:pt x="621565" y="25146"/>
                  </a:lnTo>
                  <a:lnTo>
                    <a:pt x="628500" y="11858"/>
                  </a:lnTo>
                  <a:lnTo>
                    <a:pt x="631888" y="3953"/>
                  </a:lnTo>
                  <a:lnTo>
                    <a:pt x="637535" y="0"/>
                  </a:lnTo>
                  <a:lnTo>
                    <a:pt x="645440" y="0"/>
                  </a:lnTo>
                  <a:lnTo>
                    <a:pt x="649394" y="0"/>
                  </a:lnTo>
                  <a:lnTo>
                    <a:pt x="652782" y="1694"/>
                  </a:lnTo>
                  <a:lnTo>
                    <a:pt x="655605" y="5082"/>
                  </a:lnTo>
                  <a:lnTo>
                    <a:pt x="658428" y="8470"/>
                  </a:lnTo>
                  <a:lnTo>
                    <a:pt x="660405" y="11858"/>
                  </a:lnTo>
                  <a:lnTo>
                    <a:pt x="661534" y="15246"/>
                  </a:lnTo>
                  <a:lnTo>
                    <a:pt x="661534" y="20328"/>
                  </a:lnTo>
                  <a:lnTo>
                    <a:pt x="464175" y="429446"/>
                  </a:lnTo>
                  <a:lnTo>
                    <a:pt x="265122" y="841106"/>
                  </a:lnTo>
                  <a:lnTo>
                    <a:pt x="262863" y="845059"/>
                  </a:lnTo>
                  <a:lnTo>
                    <a:pt x="257498" y="847035"/>
                  </a:lnTo>
                  <a:lnTo>
                    <a:pt x="249028" y="847035"/>
                  </a:lnTo>
                  <a:lnTo>
                    <a:pt x="243946" y="847035"/>
                  </a:lnTo>
                  <a:lnTo>
                    <a:pt x="217264" y="798754"/>
                  </a:lnTo>
                  <a:lnTo>
                    <a:pt x="191535" y="742850"/>
                  </a:lnTo>
                  <a:lnTo>
                    <a:pt x="155854" y="664922"/>
                  </a:lnTo>
                  <a:lnTo>
                    <a:pt x="74539" y="487045"/>
                  </a:lnTo>
                  <a:lnTo>
                    <a:pt x="60986" y="496362"/>
                  </a:lnTo>
                  <a:lnTo>
                    <a:pt x="25693" y="523467"/>
                  </a:lnTo>
                  <a:lnTo>
                    <a:pt x="20611" y="526855"/>
                  </a:lnTo>
                  <a:lnTo>
                    <a:pt x="19481" y="52685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50096" y="5764656"/>
              <a:ext cx="423545" cy="694690"/>
            </a:xfrm>
            <a:custGeom>
              <a:avLst/>
              <a:gdLst/>
              <a:ahLst/>
              <a:cxnLst/>
              <a:rect l="l" t="t" r="r" b="b"/>
              <a:pathLst>
                <a:path w="423544" h="694689">
                  <a:moveTo>
                    <a:pt x="387083" y="527697"/>
                  </a:moveTo>
                  <a:lnTo>
                    <a:pt x="369709" y="461200"/>
                  </a:lnTo>
                  <a:lnTo>
                    <a:pt x="317627" y="409105"/>
                  </a:lnTo>
                  <a:lnTo>
                    <a:pt x="277558" y="388620"/>
                  </a:lnTo>
                  <a:lnTo>
                    <a:pt x="255803" y="382562"/>
                  </a:lnTo>
                  <a:lnTo>
                    <a:pt x="253263" y="381723"/>
                  </a:lnTo>
                  <a:lnTo>
                    <a:pt x="253263" y="381152"/>
                  </a:lnTo>
                  <a:lnTo>
                    <a:pt x="255803" y="379463"/>
                  </a:lnTo>
                  <a:lnTo>
                    <a:pt x="279831" y="368719"/>
                  </a:lnTo>
                  <a:lnTo>
                    <a:pt x="301104" y="355117"/>
                  </a:lnTo>
                  <a:lnTo>
                    <a:pt x="335419" y="319328"/>
                  </a:lnTo>
                  <a:lnTo>
                    <a:pt x="357009" y="277190"/>
                  </a:lnTo>
                  <a:lnTo>
                    <a:pt x="364223" y="233768"/>
                  </a:lnTo>
                  <a:lnTo>
                    <a:pt x="361873" y="214579"/>
                  </a:lnTo>
                  <a:lnTo>
                    <a:pt x="361772" y="213817"/>
                  </a:lnTo>
                  <a:lnTo>
                    <a:pt x="355384" y="194805"/>
                  </a:lnTo>
                  <a:lnTo>
                    <a:pt x="355320" y="194602"/>
                  </a:lnTo>
                  <a:lnTo>
                    <a:pt x="330339" y="158381"/>
                  </a:lnTo>
                  <a:lnTo>
                    <a:pt x="289890" y="129806"/>
                  </a:lnTo>
                  <a:lnTo>
                    <a:pt x="234619" y="113499"/>
                  </a:lnTo>
                  <a:lnTo>
                    <a:pt x="210794" y="112712"/>
                  </a:lnTo>
                  <a:lnTo>
                    <a:pt x="196710" y="112712"/>
                  </a:lnTo>
                  <a:lnTo>
                    <a:pt x="143979" y="121754"/>
                  </a:lnTo>
                  <a:lnTo>
                    <a:pt x="99098" y="149072"/>
                  </a:lnTo>
                  <a:lnTo>
                    <a:pt x="68605" y="188036"/>
                  </a:lnTo>
                  <a:lnTo>
                    <a:pt x="58534" y="231228"/>
                  </a:lnTo>
                  <a:lnTo>
                    <a:pt x="58445" y="232079"/>
                  </a:lnTo>
                  <a:lnTo>
                    <a:pt x="59601" y="242989"/>
                  </a:lnTo>
                  <a:lnTo>
                    <a:pt x="87236" y="280149"/>
                  </a:lnTo>
                  <a:lnTo>
                    <a:pt x="107569" y="283743"/>
                  </a:lnTo>
                  <a:lnTo>
                    <a:pt x="119786" y="282486"/>
                  </a:lnTo>
                  <a:lnTo>
                    <a:pt x="154571" y="253047"/>
                  </a:lnTo>
                  <a:lnTo>
                    <a:pt x="157543" y="235470"/>
                  </a:lnTo>
                  <a:lnTo>
                    <a:pt x="158673" y="228130"/>
                  </a:lnTo>
                  <a:lnTo>
                    <a:pt x="157822" y="222478"/>
                  </a:lnTo>
                  <a:lnTo>
                    <a:pt x="152184" y="214579"/>
                  </a:lnTo>
                  <a:lnTo>
                    <a:pt x="149923" y="210337"/>
                  </a:lnTo>
                  <a:lnTo>
                    <a:pt x="146532" y="201307"/>
                  </a:lnTo>
                  <a:lnTo>
                    <a:pt x="143713" y="198196"/>
                  </a:lnTo>
                  <a:lnTo>
                    <a:pt x="135801" y="194805"/>
                  </a:lnTo>
                  <a:lnTo>
                    <a:pt x="132410" y="192836"/>
                  </a:lnTo>
                  <a:lnTo>
                    <a:pt x="126771" y="188315"/>
                  </a:lnTo>
                  <a:lnTo>
                    <a:pt x="123939" y="186905"/>
                  </a:lnTo>
                  <a:lnTo>
                    <a:pt x="118300" y="185775"/>
                  </a:lnTo>
                  <a:lnTo>
                    <a:pt x="116039" y="185204"/>
                  </a:lnTo>
                  <a:lnTo>
                    <a:pt x="114338" y="184645"/>
                  </a:lnTo>
                  <a:lnTo>
                    <a:pt x="111798" y="184645"/>
                  </a:lnTo>
                  <a:lnTo>
                    <a:pt x="121119" y="174485"/>
                  </a:lnTo>
                  <a:lnTo>
                    <a:pt x="164998" y="150939"/>
                  </a:lnTo>
                  <a:lnTo>
                    <a:pt x="203288" y="145681"/>
                  </a:lnTo>
                  <a:lnTo>
                    <a:pt x="213702" y="146431"/>
                  </a:lnTo>
                  <a:lnTo>
                    <a:pt x="256057" y="168719"/>
                  </a:lnTo>
                  <a:lnTo>
                    <a:pt x="272580" y="222478"/>
                  </a:lnTo>
                  <a:lnTo>
                    <a:pt x="272529" y="235470"/>
                  </a:lnTo>
                  <a:lnTo>
                    <a:pt x="266801" y="286715"/>
                  </a:lnTo>
                  <a:lnTo>
                    <a:pt x="249021" y="326097"/>
                  </a:lnTo>
                  <a:lnTo>
                    <a:pt x="210578" y="357873"/>
                  </a:lnTo>
                  <a:lnTo>
                    <a:pt x="171513" y="364858"/>
                  </a:lnTo>
                  <a:lnTo>
                    <a:pt x="147383" y="365912"/>
                  </a:lnTo>
                  <a:lnTo>
                    <a:pt x="142862" y="365912"/>
                  </a:lnTo>
                  <a:lnTo>
                    <a:pt x="140601" y="370992"/>
                  </a:lnTo>
                  <a:lnTo>
                    <a:pt x="180416" y="397256"/>
                  </a:lnTo>
                  <a:lnTo>
                    <a:pt x="198247" y="397941"/>
                  </a:lnTo>
                  <a:lnTo>
                    <a:pt x="255790" y="420065"/>
                  </a:lnTo>
                  <a:lnTo>
                    <a:pt x="282905" y="473862"/>
                  </a:lnTo>
                  <a:lnTo>
                    <a:pt x="286296" y="510755"/>
                  </a:lnTo>
                  <a:lnTo>
                    <a:pt x="286296" y="527697"/>
                  </a:lnTo>
                  <a:lnTo>
                    <a:pt x="282714" y="577672"/>
                  </a:lnTo>
                  <a:lnTo>
                    <a:pt x="258597" y="632891"/>
                  </a:lnTo>
                  <a:lnTo>
                    <a:pt x="223443" y="655345"/>
                  </a:lnTo>
                  <a:lnTo>
                    <a:pt x="201587" y="658139"/>
                  </a:lnTo>
                  <a:lnTo>
                    <a:pt x="171831" y="655764"/>
                  </a:lnTo>
                  <a:lnTo>
                    <a:pt x="144411" y="648614"/>
                  </a:lnTo>
                  <a:lnTo>
                    <a:pt x="119316" y="636701"/>
                  </a:lnTo>
                  <a:lnTo>
                    <a:pt x="96558" y="620026"/>
                  </a:lnTo>
                  <a:lnTo>
                    <a:pt x="99949" y="619175"/>
                  </a:lnTo>
                  <a:lnTo>
                    <a:pt x="101638" y="618045"/>
                  </a:lnTo>
                  <a:lnTo>
                    <a:pt x="103898" y="617194"/>
                  </a:lnTo>
                  <a:lnTo>
                    <a:pt x="109550" y="616064"/>
                  </a:lnTo>
                  <a:lnTo>
                    <a:pt x="112369" y="614934"/>
                  </a:lnTo>
                  <a:lnTo>
                    <a:pt x="142214" y="577888"/>
                  </a:lnTo>
                  <a:lnTo>
                    <a:pt x="142290" y="577672"/>
                  </a:lnTo>
                  <a:lnTo>
                    <a:pt x="134569" y="535800"/>
                  </a:lnTo>
                  <a:lnTo>
                    <a:pt x="100253" y="513410"/>
                  </a:lnTo>
                  <a:lnTo>
                    <a:pt x="88938" y="512445"/>
                  </a:lnTo>
                  <a:lnTo>
                    <a:pt x="77965" y="513727"/>
                  </a:lnTo>
                  <a:lnTo>
                    <a:pt x="44145" y="535482"/>
                  </a:lnTo>
                  <a:lnTo>
                    <a:pt x="35572" y="565810"/>
                  </a:lnTo>
                  <a:lnTo>
                    <a:pt x="38608" y="592353"/>
                  </a:lnTo>
                  <a:lnTo>
                    <a:pt x="63195" y="638721"/>
                  </a:lnTo>
                  <a:lnTo>
                    <a:pt x="110413" y="674077"/>
                  </a:lnTo>
                  <a:lnTo>
                    <a:pt x="168859" y="692289"/>
                  </a:lnTo>
                  <a:lnTo>
                    <a:pt x="201587" y="694563"/>
                  </a:lnTo>
                  <a:lnTo>
                    <a:pt x="240068" y="691451"/>
                  </a:lnTo>
                  <a:lnTo>
                    <a:pt x="275069" y="682078"/>
                  </a:lnTo>
                  <a:lnTo>
                    <a:pt x="306565" y="666457"/>
                  </a:lnTo>
                  <a:lnTo>
                    <a:pt x="317207" y="658139"/>
                  </a:lnTo>
                  <a:lnTo>
                    <a:pt x="334568" y="644588"/>
                  </a:lnTo>
                  <a:lnTo>
                    <a:pt x="357543" y="618540"/>
                  </a:lnTo>
                  <a:lnTo>
                    <a:pt x="373951" y="590372"/>
                  </a:lnTo>
                  <a:lnTo>
                    <a:pt x="383794" y="560095"/>
                  </a:lnTo>
                  <a:lnTo>
                    <a:pt x="387083" y="527697"/>
                  </a:lnTo>
                  <a:close/>
                </a:path>
                <a:path w="423544" h="694689">
                  <a:moveTo>
                    <a:pt x="423506" y="0"/>
                  </a:moveTo>
                  <a:lnTo>
                    <a:pt x="0" y="0"/>
                  </a:lnTo>
                  <a:lnTo>
                    <a:pt x="0" y="50812"/>
                  </a:lnTo>
                  <a:lnTo>
                    <a:pt x="423506" y="50812"/>
                  </a:lnTo>
                  <a:lnTo>
                    <a:pt x="4235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85671" y="5877298"/>
              <a:ext cx="351790" cy="582295"/>
            </a:xfrm>
            <a:custGeom>
              <a:avLst/>
              <a:gdLst/>
              <a:ahLst/>
              <a:cxnLst/>
              <a:rect l="l" t="t" r="r" b="b"/>
              <a:pathLst>
                <a:path w="351789" h="582295">
                  <a:moveTo>
                    <a:pt x="71998" y="171101"/>
                  </a:moveTo>
                  <a:lnTo>
                    <a:pt x="36422" y="156701"/>
                  </a:lnTo>
                  <a:lnTo>
                    <a:pt x="22869" y="119431"/>
                  </a:lnTo>
                  <a:lnTo>
                    <a:pt x="25411" y="96773"/>
                  </a:lnTo>
                  <a:lnTo>
                    <a:pt x="45739" y="55269"/>
                  </a:lnTo>
                  <a:lnTo>
                    <a:pt x="84915" y="20487"/>
                  </a:lnTo>
                  <a:lnTo>
                    <a:pt x="134043" y="2276"/>
                  </a:lnTo>
                  <a:lnTo>
                    <a:pt x="161783" y="0"/>
                  </a:lnTo>
                  <a:lnTo>
                    <a:pt x="175230" y="52"/>
                  </a:lnTo>
                  <a:lnTo>
                    <a:pt x="228540" y="7464"/>
                  </a:lnTo>
                  <a:lnTo>
                    <a:pt x="276398" y="29911"/>
                  </a:lnTo>
                  <a:lnTo>
                    <a:pt x="309273" y="63474"/>
                  </a:lnTo>
                  <a:lnTo>
                    <a:pt x="326214" y="101167"/>
                  </a:lnTo>
                  <a:lnTo>
                    <a:pt x="328649" y="121126"/>
                  </a:lnTo>
                  <a:lnTo>
                    <a:pt x="326849" y="142990"/>
                  </a:lnTo>
                  <a:lnTo>
                    <a:pt x="312450" y="185765"/>
                  </a:lnTo>
                  <a:lnTo>
                    <a:pt x="284074" y="225999"/>
                  </a:lnTo>
                  <a:lnTo>
                    <a:pt x="244263" y="256069"/>
                  </a:lnTo>
                  <a:lnTo>
                    <a:pt x="220229" y="266816"/>
                  </a:lnTo>
                  <a:lnTo>
                    <a:pt x="217688" y="268510"/>
                  </a:lnTo>
                  <a:lnTo>
                    <a:pt x="217688" y="269075"/>
                  </a:lnTo>
                  <a:lnTo>
                    <a:pt x="220229" y="269922"/>
                  </a:lnTo>
                  <a:lnTo>
                    <a:pt x="225311" y="271051"/>
                  </a:lnTo>
                  <a:lnTo>
                    <a:pt x="229705" y="272162"/>
                  </a:lnTo>
                  <a:lnTo>
                    <a:pt x="266392" y="286086"/>
                  </a:lnTo>
                  <a:lnTo>
                    <a:pt x="312450" y="320708"/>
                  </a:lnTo>
                  <a:lnTo>
                    <a:pt x="347178" y="380001"/>
                  </a:lnTo>
                  <a:lnTo>
                    <a:pt x="351519" y="415047"/>
                  </a:lnTo>
                  <a:lnTo>
                    <a:pt x="348237" y="447446"/>
                  </a:lnTo>
                  <a:lnTo>
                    <a:pt x="321979" y="505891"/>
                  </a:lnTo>
                  <a:lnTo>
                    <a:pt x="270998" y="553802"/>
                  </a:lnTo>
                  <a:lnTo>
                    <a:pt x="204506" y="578789"/>
                  </a:lnTo>
                  <a:lnTo>
                    <a:pt x="166018" y="581913"/>
                  </a:lnTo>
                  <a:lnTo>
                    <a:pt x="133302" y="579636"/>
                  </a:lnTo>
                  <a:lnTo>
                    <a:pt x="74856" y="561425"/>
                  </a:lnTo>
                  <a:lnTo>
                    <a:pt x="27634" y="526061"/>
                  </a:lnTo>
                  <a:lnTo>
                    <a:pt x="3070" y="479898"/>
                  </a:lnTo>
                  <a:lnTo>
                    <a:pt x="0" y="453163"/>
                  </a:lnTo>
                  <a:lnTo>
                    <a:pt x="952" y="441887"/>
                  </a:lnTo>
                  <a:lnTo>
                    <a:pt x="23346" y="408694"/>
                  </a:lnTo>
                  <a:lnTo>
                    <a:pt x="64692" y="400753"/>
                  </a:lnTo>
                  <a:lnTo>
                    <a:pt x="98997" y="423147"/>
                  </a:lnTo>
                  <a:lnTo>
                    <a:pt x="106726" y="465022"/>
                  </a:lnTo>
                  <a:lnTo>
                    <a:pt x="105032" y="470104"/>
                  </a:lnTo>
                  <a:lnTo>
                    <a:pt x="103338" y="475186"/>
                  </a:lnTo>
                  <a:lnTo>
                    <a:pt x="101362" y="479704"/>
                  </a:lnTo>
                  <a:lnTo>
                    <a:pt x="99103" y="483657"/>
                  </a:lnTo>
                  <a:lnTo>
                    <a:pt x="96844" y="487610"/>
                  </a:lnTo>
                  <a:lnTo>
                    <a:pt x="93738" y="490998"/>
                  </a:lnTo>
                  <a:lnTo>
                    <a:pt x="89785" y="493821"/>
                  </a:lnTo>
                  <a:lnTo>
                    <a:pt x="85832" y="496645"/>
                  </a:lnTo>
                  <a:lnTo>
                    <a:pt x="82444" y="498903"/>
                  </a:lnTo>
                  <a:lnTo>
                    <a:pt x="79621" y="500597"/>
                  </a:lnTo>
                  <a:lnTo>
                    <a:pt x="76798" y="502291"/>
                  </a:lnTo>
                  <a:lnTo>
                    <a:pt x="73974" y="503421"/>
                  </a:lnTo>
                  <a:lnTo>
                    <a:pt x="71150" y="503986"/>
                  </a:lnTo>
                  <a:lnTo>
                    <a:pt x="68327" y="504550"/>
                  </a:lnTo>
                  <a:lnTo>
                    <a:pt x="66068" y="505397"/>
                  </a:lnTo>
                  <a:lnTo>
                    <a:pt x="64374" y="506527"/>
                  </a:lnTo>
                  <a:lnTo>
                    <a:pt x="60986" y="507374"/>
                  </a:lnTo>
                  <a:lnTo>
                    <a:pt x="83750" y="524050"/>
                  </a:lnTo>
                  <a:lnTo>
                    <a:pt x="108843" y="535961"/>
                  </a:lnTo>
                  <a:lnTo>
                    <a:pt x="136266" y="543108"/>
                  </a:lnTo>
                  <a:lnTo>
                    <a:pt x="166018" y="545490"/>
                  </a:lnTo>
                  <a:lnTo>
                    <a:pt x="187883" y="542684"/>
                  </a:lnTo>
                  <a:lnTo>
                    <a:pt x="223034" y="520238"/>
                  </a:lnTo>
                  <a:lnTo>
                    <a:pt x="242622" y="484768"/>
                  </a:lnTo>
                  <a:lnTo>
                    <a:pt x="249822" y="441993"/>
                  </a:lnTo>
                  <a:lnTo>
                    <a:pt x="250722" y="415047"/>
                  </a:lnTo>
                  <a:lnTo>
                    <a:pt x="250722" y="398106"/>
                  </a:lnTo>
                  <a:lnTo>
                    <a:pt x="237170" y="330979"/>
                  </a:lnTo>
                  <a:lnTo>
                    <a:pt x="196512" y="290533"/>
                  </a:lnTo>
                  <a:lnTo>
                    <a:pt x="144843" y="284603"/>
                  </a:lnTo>
                  <a:lnTo>
                    <a:pt x="109267" y="283756"/>
                  </a:lnTo>
                  <a:lnTo>
                    <a:pt x="106726" y="282062"/>
                  </a:lnTo>
                  <a:lnTo>
                    <a:pt x="105597" y="280368"/>
                  </a:lnTo>
                  <a:lnTo>
                    <a:pt x="105032" y="275851"/>
                  </a:lnTo>
                  <a:lnTo>
                    <a:pt x="105032" y="268510"/>
                  </a:lnTo>
                  <a:lnTo>
                    <a:pt x="105032" y="258345"/>
                  </a:lnTo>
                  <a:lnTo>
                    <a:pt x="107291" y="253263"/>
                  </a:lnTo>
                  <a:lnTo>
                    <a:pt x="111808" y="253263"/>
                  </a:lnTo>
                  <a:lnTo>
                    <a:pt x="123773" y="252998"/>
                  </a:lnTo>
                  <a:lnTo>
                    <a:pt x="175018" y="245216"/>
                  </a:lnTo>
                  <a:lnTo>
                    <a:pt x="213452" y="213452"/>
                  </a:lnTo>
                  <a:lnTo>
                    <a:pt x="231240" y="174065"/>
                  </a:lnTo>
                  <a:lnTo>
                    <a:pt x="237169" y="118584"/>
                  </a:lnTo>
                  <a:lnTo>
                    <a:pt x="237169" y="111808"/>
                  </a:lnTo>
                  <a:lnTo>
                    <a:pt x="229758" y="70939"/>
                  </a:lnTo>
                  <a:lnTo>
                    <a:pt x="198047" y="39704"/>
                  </a:lnTo>
                  <a:lnTo>
                    <a:pt x="167713" y="33034"/>
                  </a:lnTo>
                  <a:lnTo>
                    <a:pt x="154425" y="33616"/>
                  </a:lnTo>
                  <a:lnTo>
                    <a:pt x="107149" y="47063"/>
                  </a:lnTo>
                  <a:lnTo>
                    <a:pt x="79339" y="68609"/>
                  </a:lnTo>
                  <a:lnTo>
                    <a:pt x="76233" y="71998"/>
                  </a:lnTo>
                  <a:lnTo>
                    <a:pt x="78774" y="71998"/>
                  </a:lnTo>
                  <a:lnTo>
                    <a:pt x="80468" y="72562"/>
                  </a:lnTo>
                  <a:lnTo>
                    <a:pt x="82727" y="73127"/>
                  </a:lnTo>
                  <a:lnTo>
                    <a:pt x="85550" y="73692"/>
                  </a:lnTo>
                  <a:lnTo>
                    <a:pt x="88373" y="74257"/>
                  </a:lnTo>
                  <a:lnTo>
                    <a:pt x="91197" y="75668"/>
                  </a:lnTo>
                  <a:lnTo>
                    <a:pt x="94020" y="77927"/>
                  </a:lnTo>
                  <a:lnTo>
                    <a:pt x="96844" y="80186"/>
                  </a:lnTo>
                  <a:lnTo>
                    <a:pt x="100232" y="82162"/>
                  </a:lnTo>
                  <a:lnTo>
                    <a:pt x="104185" y="83856"/>
                  </a:lnTo>
                  <a:lnTo>
                    <a:pt x="108138" y="85550"/>
                  </a:lnTo>
                  <a:lnTo>
                    <a:pt x="110961" y="88656"/>
                  </a:lnTo>
                  <a:lnTo>
                    <a:pt x="112655" y="93173"/>
                  </a:lnTo>
                  <a:lnTo>
                    <a:pt x="114349" y="97691"/>
                  </a:lnTo>
                  <a:lnTo>
                    <a:pt x="116608" y="101926"/>
                  </a:lnTo>
                  <a:lnTo>
                    <a:pt x="119431" y="105879"/>
                  </a:lnTo>
                  <a:lnTo>
                    <a:pt x="122255" y="109832"/>
                  </a:lnTo>
                  <a:lnTo>
                    <a:pt x="123102" y="115478"/>
                  </a:lnTo>
                  <a:lnTo>
                    <a:pt x="121973" y="122820"/>
                  </a:lnTo>
                  <a:lnTo>
                    <a:pt x="121231" y="131872"/>
                  </a:lnTo>
                  <a:lnTo>
                    <a:pt x="94656" y="166865"/>
                  </a:lnTo>
                  <a:lnTo>
                    <a:pt x="84227" y="169830"/>
                  </a:lnTo>
                  <a:lnTo>
                    <a:pt x="71998" y="17110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3035017" y="5759567"/>
            <a:ext cx="2152015" cy="848360"/>
            <a:chOff x="3035017" y="5759567"/>
            <a:chExt cx="2152015" cy="848360"/>
          </a:xfrm>
        </p:grpSpPr>
        <p:sp>
          <p:nvSpPr>
            <p:cNvPr id="45" name="object 45"/>
            <p:cNvSpPr/>
            <p:nvPr/>
          </p:nvSpPr>
          <p:spPr>
            <a:xfrm>
              <a:off x="3035439" y="5760415"/>
              <a:ext cx="661670" cy="847090"/>
            </a:xfrm>
            <a:custGeom>
              <a:avLst/>
              <a:gdLst/>
              <a:ahLst/>
              <a:cxnLst/>
              <a:rect l="l" t="t" r="r" b="b"/>
              <a:pathLst>
                <a:path w="661670" h="847090">
                  <a:moveTo>
                    <a:pt x="649401" y="0"/>
                  </a:moveTo>
                  <a:lnTo>
                    <a:pt x="637540" y="0"/>
                  </a:lnTo>
                  <a:lnTo>
                    <a:pt x="631888" y="3949"/>
                  </a:lnTo>
                  <a:lnTo>
                    <a:pt x="628497" y="11861"/>
                  </a:lnTo>
                  <a:lnTo>
                    <a:pt x="621563" y="25146"/>
                  </a:lnTo>
                  <a:lnTo>
                    <a:pt x="604148" y="60772"/>
                  </a:lnTo>
                  <a:lnTo>
                    <a:pt x="576251" y="118739"/>
                  </a:lnTo>
                  <a:lnTo>
                    <a:pt x="494246" y="290367"/>
                  </a:lnTo>
                  <a:lnTo>
                    <a:pt x="325161" y="641366"/>
                  </a:lnTo>
                  <a:lnTo>
                    <a:pt x="281112" y="731572"/>
                  </a:lnTo>
                  <a:lnTo>
                    <a:pt x="275285" y="742848"/>
                  </a:lnTo>
                  <a:lnTo>
                    <a:pt x="203288" y="586143"/>
                  </a:lnTo>
                  <a:lnTo>
                    <a:pt x="177037" y="527697"/>
                  </a:lnTo>
                  <a:lnTo>
                    <a:pt x="126771" y="418998"/>
                  </a:lnTo>
                  <a:lnTo>
                    <a:pt x="122821" y="414197"/>
                  </a:lnTo>
                  <a:lnTo>
                    <a:pt x="116890" y="414197"/>
                  </a:lnTo>
                  <a:lnTo>
                    <a:pt x="115481" y="414756"/>
                  </a:lnTo>
                  <a:lnTo>
                    <a:pt x="114350" y="415886"/>
                  </a:lnTo>
                  <a:lnTo>
                    <a:pt x="26263" y="482803"/>
                  </a:lnTo>
                  <a:lnTo>
                    <a:pt x="14457" y="492013"/>
                  </a:lnTo>
                  <a:lnTo>
                    <a:pt x="6145" y="499319"/>
                  </a:lnTo>
                  <a:lnTo>
                    <a:pt x="1326" y="504720"/>
                  </a:lnTo>
                  <a:lnTo>
                    <a:pt x="0" y="508215"/>
                  </a:lnTo>
                  <a:lnTo>
                    <a:pt x="571" y="511606"/>
                  </a:lnTo>
                  <a:lnTo>
                    <a:pt x="3111" y="515556"/>
                  </a:lnTo>
                  <a:lnTo>
                    <a:pt x="12141" y="524598"/>
                  </a:lnTo>
                  <a:lnTo>
                    <a:pt x="16090" y="526859"/>
                  </a:lnTo>
                  <a:lnTo>
                    <a:pt x="19481" y="526859"/>
                  </a:lnTo>
                  <a:lnTo>
                    <a:pt x="20612" y="526859"/>
                  </a:lnTo>
                  <a:lnTo>
                    <a:pt x="25692" y="523468"/>
                  </a:lnTo>
                  <a:lnTo>
                    <a:pt x="34734" y="516686"/>
                  </a:lnTo>
                  <a:lnTo>
                    <a:pt x="60985" y="496354"/>
                  </a:lnTo>
                  <a:lnTo>
                    <a:pt x="74536" y="487044"/>
                  </a:lnTo>
                  <a:lnTo>
                    <a:pt x="191537" y="742845"/>
                  </a:lnTo>
                  <a:lnTo>
                    <a:pt x="233039" y="832627"/>
                  </a:lnTo>
                  <a:lnTo>
                    <a:pt x="243954" y="847026"/>
                  </a:lnTo>
                  <a:lnTo>
                    <a:pt x="257505" y="847026"/>
                  </a:lnTo>
                  <a:lnTo>
                    <a:pt x="262864" y="845057"/>
                  </a:lnTo>
                  <a:lnTo>
                    <a:pt x="265125" y="841108"/>
                  </a:lnTo>
                  <a:lnTo>
                    <a:pt x="464172" y="429450"/>
                  </a:lnTo>
                  <a:lnTo>
                    <a:pt x="661543" y="20332"/>
                  </a:lnTo>
                  <a:lnTo>
                    <a:pt x="661543" y="15239"/>
                  </a:lnTo>
                  <a:lnTo>
                    <a:pt x="660412" y="11861"/>
                  </a:lnTo>
                  <a:lnTo>
                    <a:pt x="658431" y="8470"/>
                  </a:lnTo>
                  <a:lnTo>
                    <a:pt x="652780" y="1689"/>
                  </a:lnTo>
                  <a:lnTo>
                    <a:pt x="6494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35440" y="5760407"/>
              <a:ext cx="661670" cy="847090"/>
            </a:xfrm>
            <a:custGeom>
              <a:avLst/>
              <a:gdLst/>
              <a:ahLst/>
              <a:cxnLst/>
              <a:rect l="l" t="t" r="r" b="b"/>
              <a:pathLst>
                <a:path w="661670" h="847090">
                  <a:moveTo>
                    <a:pt x="19481" y="526855"/>
                  </a:moveTo>
                  <a:lnTo>
                    <a:pt x="16093" y="526855"/>
                  </a:lnTo>
                  <a:lnTo>
                    <a:pt x="12140" y="524596"/>
                  </a:lnTo>
                  <a:lnTo>
                    <a:pt x="7623" y="520079"/>
                  </a:lnTo>
                  <a:lnTo>
                    <a:pt x="3105" y="515562"/>
                  </a:lnTo>
                  <a:lnTo>
                    <a:pt x="564" y="511609"/>
                  </a:lnTo>
                  <a:lnTo>
                    <a:pt x="0" y="508221"/>
                  </a:lnTo>
                  <a:lnTo>
                    <a:pt x="1323" y="504727"/>
                  </a:lnTo>
                  <a:lnTo>
                    <a:pt x="6141" y="499327"/>
                  </a:lnTo>
                  <a:lnTo>
                    <a:pt x="14452" y="492021"/>
                  </a:lnTo>
                  <a:lnTo>
                    <a:pt x="26258" y="482810"/>
                  </a:lnTo>
                  <a:lnTo>
                    <a:pt x="39916" y="472539"/>
                  </a:lnTo>
                  <a:lnTo>
                    <a:pt x="53786" y="462057"/>
                  </a:lnTo>
                  <a:lnTo>
                    <a:pt x="67868" y="451363"/>
                  </a:lnTo>
                  <a:lnTo>
                    <a:pt x="82162" y="440458"/>
                  </a:lnTo>
                  <a:lnTo>
                    <a:pt x="94973" y="430664"/>
                  </a:lnTo>
                  <a:lnTo>
                    <a:pt x="104608" y="423306"/>
                  </a:lnTo>
                  <a:lnTo>
                    <a:pt x="111067" y="418382"/>
                  </a:lnTo>
                  <a:lnTo>
                    <a:pt x="114349" y="415894"/>
                  </a:lnTo>
                  <a:lnTo>
                    <a:pt x="115478" y="414765"/>
                  </a:lnTo>
                  <a:lnTo>
                    <a:pt x="116890" y="414200"/>
                  </a:lnTo>
                  <a:lnTo>
                    <a:pt x="118584" y="414200"/>
                  </a:lnTo>
                  <a:lnTo>
                    <a:pt x="119431" y="414200"/>
                  </a:lnTo>
                  <a:lnTo>
                    <a:pt x="122820" y="414200"/>
                  </a:lnTo>
                  <a:lnTo>
                    <a:pt x="126773" y="419000"/>
                  </a:lnTo>
                  <a:lnTo>
                    <a:pt x="146113" y="460575"/>
                  </a:lnTo>
                  <a:lnTo>
                    <a:pt x="177030" y="527703"/>
                  </a:lnTo>
                  <a:lnTo>
                    <a:pt x="184706" y="545014"/>
                  </a:lnTo>
                  <a:lnTo>
                    <a:pt x="191641" y="560525"/>
                  </a:lnTo>
                  <a:lnTo>
                    <a:pt x="197835" y="574237"/>
                  </a:lnTo>
                  <a:lnTo>
                    <a:pt x="203288" y="586148"/>
                  </a:lnTo>
                  <a:lnTo>
                    <a:pt x="275286" y="742850"/>
                  </a:lnTo>
                  <a:lnTo>
                    <a:pt x="281109" y="731573"/>
                  </a:lnTo>
                  <a:lnTo>
                    <a:pt x="325155" y="641364"/>
                  </a:lnTo>
                  <a:lnTo>
                    <a:pt x="363378" y="562431"/>
                  </a:lnTo>
                  <a:lnTo>
                    <a:pt x="385189" y="517287"/>
                  </a:lnTo>
                  <a:lnTo>
                    <a:pt x="407000" y="472063"/>
                  </a:lnTo>
                  <a:lnTo>
                    <a:pt x="428811" y="426760"/>
                  </a:lnTo>
                  <a:lnTo>
                    <a:pt x="450622" y="381377"/>
                  </a:lnTo>
                  <a:lnTo>
                    <a:pt x="472433" y="335915"/>
                  </a:lnTo>
                  <a:lnTo>
                    <a:pt x="494245" y="290374"/>
                  </a:lnTo>
                  <a:lnTo>
                    <a:pt x="516056" y="244753"/>
                  </a:lnTo>
                  <a:lnTo>
                    <a:pt x="537867" y="199053"/>
                  </a:lnTo>
                  <a:lnTo>
                    <a:pt x="576248" y="118743"/>
                  </a:lnTo>
                  <a:lnTo>
                    <a:pt x="604147" y="60774"/>
                  </a:lnTo>
                  <a:lnTo>
                    <a:pt x="621565" y="25146"/>
                  </a:lnTo>
                  <a:lnTo>
                    <a:pt x="628500" y="11858"/>
                  </a:lnTo>
                  <a:lnTo>
                    <a:pt x="631888" y="3953"/>
                  </a:lnTo>
                  <a:lnTo>
                    <a:pt x="637535" y="0"/>
                  </a:lnTo>
                  <a:lnTo>
                    <a:pt x="645440" y="0"/>
                  </a:lnTo>
                  <a:lnTo>
                    <a:pt x="649394" y="0"/>
                  </a:lnTo>
                  <a:lnTo>
                    <a:pt x="652782" y="1694"/>
                  </a:lnTo>
                  <a:lnTo>
                    <a:pt x="655605" y="5082"/>
                  </a:lnTo>
                  <a:lnTo>
                    <a:pt x="658428" y="8470"/>
                  </a:lnTo>
                  <a:lnTo>
                    <a:pt x="660405" y="11858"/>
                  </a:lnTo>
                  <a:lnTo>
                    <a:pt x="661534" y="15246"/>
                  </a:lnTo>
                  <a:lnTo>
                    <a:pt x="661534" y="20328"/>
                  </a:lnTo>
                  <a:lnTo>
                    <a:pt x="464175" y="429446"/>
                  </a:lnTo>
                  <a:lnTo>
                    <a:pt x="265122" y="841106"/>
                  </a:lnTo>
                  <a:lnTo>
                    <a:pt x="262863" y="845059"/>
                  </a:lnTo>
                  <a:lnTo>
                    <a:pt x="257498" y="847035"/>
                  </a:lnTo>
                  <a:lnTo>
                    <a:pt x="249028" y="847035"/>
                  </a:lnTo>
                  <a:lnTo>
                    <a:pt x="243946" y="847035"/>
                  </a:lnTo>
                  <a:lnTo>
                    <a:pt x="217264" y="798754"/>
                  </a:lnTo>
                  <a:lnTo>
                    <a:pt x="191535" y="742850"/>
                  </a:lnTo>
                  <a:lnTo>
                    <a:pt x="155854" y="664922"/>
                  </a:lnTo>
                  <a:lnTo>
                    <a:pt x="74539" y="487045"/>
                  </a:lnTo>
                  <a:lnTo>
                    <a:pt x="60986" y="496362"/>
                  </a:lnTo>
                  <a:lnTo>
                    <a:pt x="25693" y="523467"/>
                  </a:lnTo>
                  <a:lnTo>
                    <a:pt x="20611" y="526855"/>
                  </a:lnTo>
                  <a:lnTo>
                    <a:pt x="19481" y="52685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80041" y="5759576"/>
              <a:ext cx="1507490" cy="486409"/>
            </a:xfrm>
            <a:custGeom>
              <a:avLst/>
              <a:gdLst/>
              <a:ahLst/>
              <a:cxnLst/>
              <a:rect l="l" t="t" r="r" b="b"/>
              <a:pathLst>
                <a:path w="1507489" h="486410">
                  <a:moveTo>
                    <a:pt x="587832" y="462470"/>
                  </a:moveTo>
                  <a:lnTo>
                    <a:pt x="583603" y="456819"/>
                  </a:lnTo>
                  <a:lnTo>
                    <a:pt x="575132" y="452310"/>
                  </a:lnTo>
                  <a:lnTo>
                    <a:pt x="83007" y="452310"/>
                  </a:lnTo>
                  <a:lnTo>
                    <a:pt x="75095" y="456260"/>
                  </a:lnTo>
                  <a:lnTo>
                    <a:pt x="71145" y="461899"/>
                  </a:lnTo>
                  <a:lnTo>
                    <a:pt x="71145" y="476592"/>
                  </a:lnTo>
                  <a:lnTo>
                    <a:pt x="75095" y="482231"/>
                  </a:lnTo>
                  <a:lnTo>
                    <a:pt x="83007" y="486181"/>
                  </a:lnTo>
                  <a:lnTo>
                    <a:pt x="575132" y="486181"/>
                  </a:lnTo>
                  <a:lnTo>
                    <a:pt x="583603" y="481672"/>
                  </a:lnTo>
                  <a:lnTo>
                    <a:pt x="587832" y="476021"/>
                  </a:lnTo>
                  <a:lnTo>
                    <a:pt x="587832" y="462470"/>
                  </a:lnTo>
                  <a:close/>
                </a:path>
                <a:path w="1507489" h="486410">
                  <a:moveTo>
                    <a:pt x="1506880" y="0"/>
                  </a:moveTo>
                  <a:lnTo>
                    <a:pt x="0" y="0"/>
                  </a:lnTo>
                  <a:lnTo>
                    <a:pt x="0" y="50812"/>
                  </a:lnTo>
                  <a:lnTo>
                    <a:pt x="1506880" y="50812"/>
                  </a:lnTo>
                  <a:lnTo>
                    <a:pt x="15068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51191" y="6211876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0" y="27952"/>
                  </a:moveTo>
                  <a:lnTo>
                    <a:pt x="0" y="24281"/>
                  </a:lnTo>
                  <a:lnTo>
                    <a:pt x="0" y="16940"/>
                  </a:lnTo>
                  <a:lnTo>
                    <a:pt x="0" y="9599"/>
                  </a:lnTo>
                  <a:lnTo>
                    <a:pt x="3952" y="3953"/>
                  </a:lnTo>
                  <a:lnTo>
                    <a:pt x="11858" y="0"/>
                  </a:lnTo>
                  <a:lnTo>
                    <a:pt x="503986" y="0"/>
                  </a:lnTo>
                  <a:lnTo>
                    <a:pt x="512456" y="4517"/>
                  </a:lnTo>
                  <a:lnTo>
                    <a:pt x="516691" y="10164"/>
                  </a:lnTo>
                  <a:lnTo>
                    <a:pt x="516691" y="16940"/>
                  </a:lnTo>
                  <a:lnTo>
                    <a:pt x="516691" y="23716"/>
                  </a:lnTo>
                  <a:lnTo>
                    <a:pt x="512456" y="29364"/>
                  </a:lnTo>
                  <a:lnTo>
                    <a:pt x="503986" y="33881"/>
                  </a:lnTo>
                  <a:lnTo>
                    <a:pt x="11858" y="33881"/>
                  </a:lnTo>
                  <a:lnTo>
                    <a:pt x="3952" y="29928"/>
                  </a:lnTo>
                  <a:lnTo>
                    <a:pt x="0" y="24281"/>
                  </a:lnTo>
                  <a:lnTo>
                    <a:pt x="0" y="16940"/>
                  </a:lnTo>
                  <a:lnTo>
                    <a:pt x="0" y="279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381385" y="5876454"/>
              <a:ext cx="338455" cy="564515"/>
            </a:xfrm>
            <a:custGeom>
              <a:avLst/>
              <a:gdLst/>
              <a:ahLst/>
              <a:cxnLst/>
              <a:rect l="l" t="t" r="r" b="b"/>
              <a:pathLst>
                <a:path w="338454" h="564514">
                  <a:moveTo>
                    <a:pt x="156692" y="0"/>
                  </a:moveTo>
                  <a:lnTo>
                    <a:pt x="95286" y="11010"/>
                  </a:lnTo>
                  <a:lnTo>
                    <a:pt x="44881" y="44043"/>
                  </a:lnTo>
                  <a:lnTo>
                    <a:pt x="11220" y="92114"/>
                  </a:lnTo>
                  <a:lnTo>
                    <a:pt x="0" y="148234"/>
                  </a:lnTo>
                  <a:lnTo>
                    <a:pt x="845" y="158821"/>
                  </a:lnTo>
                  <a:lnTo>
                    <a:pt x="20906" y="192171"/>
                  </a:lnTo>
                  <a:lnTo>
                    <a:pt x="49974" y="200748"/>
                  </a:lnTo>
                  <a:lnTo>
                    <a:pt x="61566" y="199480"/>
                  </a:lnTo>
                  <a:lnTo>
                    <a:pt x="94013" y="177878"/>
                  </a:lnTo>
                  <a:lnTo>
                    <a:pt x="100633" y="137323"/>
                  </a:lnTo>
                  <a:lnTo>
                    <a:pt x="77551" y="105775"/>
                  </a:lnTo>
                  <a:lnTo>
                    <a:pt x="51384" y="99110"/>
                  </a:lnTo>
                  <a:lnTo>
                    <a:pt x="49974" y="98818"/>
                  </a:lnTo>
                  <a:lnTo>
                    <a:pt x="49974" y="96558"/>
                  </a:lnTo>
                  <a:lnTo>
                    <a:pt x="52793" y="91198"/>
                  </a:lnTo>
                  <a:lnTo>
                    <a:pt x="78290" y="61362"/>
                  </a:lnTo>
                  <a:lnTo>
                    <a:pt x="123661" y="40714"/>
                  </a:lnTo>
                  <a:lnTo>
                    <a:pt x="137210" y="39814"/>
                  </a:lnTo>
                  <a:lnTo>
                    <a:pt x="162356" y="42248"/>
                  </a:lnTo>
                  <a:lnTo>
                    <a:pt x="203442" y="61727"/>
                  </a:lnTo>
                  <a:lnTo>
                    <a:pt x="231979" y="99157"/>
                  </a:lnTo>
                  <a:lnTo>
                    <a:pt x="246372" y="145320"/>
                  </a:lnTo>
                  <a:lnTo>
                    <a:pt x="248170" y="171107"/>
                  </a:lnTo>
                  <a:lnTo>
                    <a:pt x="248013" y="178884"/>
                  </a:lnTo>
                  <a:lnTo>
                    <a:pt x="239699" y="224459"/>
                  </a:lnTo>
                  <a:lnTo>
                    <a:pt x="225038" y="258189"/>
                  </a:lnTo>
                  <a:lnTo>
                    <a:pt x="212969" y="281958"/>
                  </a:lnTo>
                  <a:lnTo>
                    <a:pt x="174695" y="333944"/>
                  </a:lnTo>
                  <a:lnTo>
                    <a:pt x="134834" y="380480"/>
                  </a:lnTo>
                  <a:lnTo>
                    <a:pt x="83850" y="436010"/>
                  </a:lnTo>
                  <a:lnTo>
                    <a:pt x="30492" y="495515"/>
                  </a:lnTo>
                  <a:lnTo>
                    <a:pt x="8573" y="520769"/>
                  </a:lnTo>
                  <a:lnTo>
                    <a:pt x="1689" y="529678"/>
                  </a:lnTo>
                  <a:lnTo>
                    <a:pt x="0" y="533920"/>
                  </a:lnTo>
                  <a:lnTo>
                    <a:pt x="0" y="564121"/>
                  </a:lnTo>
                  <a:lnTo>
                    <a:pt x="314248" y="564121"/>
                  </a:lnTo>
                  <a:lnTo>
                    <a:pt x="314248" y="561581"/>
                  </a:lnTo>
                  <a:lnTo>
                    <a:pt x="315993" y="555439"/>
                  </a:lnTo>
                  <a:lnTo>
                    <a:pt x="318693" y="540405"/>
                  </a:lnTo>
                  <a:lnTo>
                    <a:pt x="322346" y="516477"/>
                  </a:lnTo>
                  <a:lnTo>
                    <a:pt x="334787" y="427118"/>
                  </a:lnTo>
                  <a:lnTo>
                    <a:pt x="337959" y="406577"/>
                  </a:lnTo>
                  <a:lnTo>
                    <a:pt x="337959" y="404037"/>
                  </a:lnTo>
                  <a:lnTo>
                    <a:pt x="304076" y="404037"/>
                  </a:lnTo>
                  <a:lnTo>
                    <a:pt x="304076" y="406577"/>
                  </a:lnTo>
                  <a:lnTo>
                    <a:pt x="297406" y="438922"/>
                  </a:lnTo>
                  <a:lnTo>
                    <a:pt x="287247" y="476616"/>
                  </a:lnTo>
                  <a:lnTo>
                    <a:pt x="244151" y="485136"/>
                  </a:lnTo>
                  <a:lnTo>
                    <a:pt x="201002" y="485929"/>
                  </a:lnTo>
                  <a:lnTo>
                    <a:pt x="142290" y="486194"/>
                  </a:lnTo>
                  <a:lnTo>
                    <a:pt x="77927" y="485355"/>
                  </a:lnTo>
                  <a:lnTo>
                    <a:pt x="153519" y="413670"/>
                  </a:lnTo>
                  <a:lnTo>
                    <a:pt x="176174" y="392599"/>
                  </a:lnTo>
                  <a:lnTo>
                    <a:pt x="195867" y="374708"/>
                  </a:lnTo>
                  <a:lnTo>
                    <a:pt x="233350" y="341782"/>
                  </a:lnTo>
                  <a:lnTo>
                    <a:pt x="251563" y="325264"/>
                  </a:lnTo>
                  <a:lnTo>
                    <a:pt x="280365" y="297306"/>
                  </a:lnTo>
                  <a:lnTo>
                    <a:pt x="312126" y="255700"/>
                  </a:lnTo>
                  <a:lnTo>
                    <a:pt x="333727" y="205832"/>
                  </a:lnTo>
                  <a:lnTo>
                    <a:pt x="337959" y="170256"/>
                  </a:lnTo>
                  <a:lnTo>
                    <a:pt x="334362" y="134311"/>
                  </a:lnTo>
                  <a:lnTo>
                    <a:pt x="308102" y="72899"/>
                  </a:lnTo>
                  <a:lnTo>
                    <a:pt x="258023" y="26681"/>
                  </a:lnTo>
                  <a:lnTo>
                    <a:pt x="193644" y="2964"/>
                  </a:lnTo>
                  <a:lnTo>
                    <a:pt x="1566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381382" y="5876450"/>
              <a:ext cx="338455" cy="564515"/>
            </a:xfrm>
            <a:custGeom>
              <a:avLst/>
              <a:gdLst/>
              <a:ahLst/>
              <a:cxnLst/>
              <a:rect l="l" t="t" r="r" b="b"/>
              <a:pathLst>
                <a:path w="338454" h="564514">
                  <a:moveTo>
                    <a:pt x="49975" y="200747"/>
                  </a:moveTo>
                  <a:lnTo>
                    <a:pt x="13552" y="185500"/>
                  </a:lnTo>
                  <a:lnTo>
                    <a:pt x="0" y="148231"/>
                  </a:lnTo>
                  <a:lnTo>
                    <a:pt x="2805" y="119167"/>
                  </a:lnTo>
                  <a:lnTo>
                    <a:pt x="25252" y="67074"/>
                  </a:lnTo>
                  <a:lnTo>
                    <a:pt x="68715" y="24775"/>
                  </a:lnTo>
                  <a:lnTo>
                    <a:pt x="124619" y="2752"/>
                  </a:lnTo>
                  <a:lnTo>
                    <a:pt x="156701" y="0"/>
                  </a:lnTo>
                  <a:lnTo>
                    <a:pt x="193653" y="2964"/>
                  </a:lnTo>
                  <a:lnTo>
                    <a:pt x="258028" y="26681"/>
                  </a:lnTo>
                  <a:lnTo>
                    <a:pt x="308109" y="72897"/>
                  </a:lnTo>
                  <a:lnTo>
                    <a:pt x="334367" y="134308"/>
                  </a:lnTo>
                  <a:lnTo>
                    <a:pt x="337967" y="170254"/>
                  </a:lnTo>
                  <a:lnTo>
                    <a:pt x="336908" y="188253"/>
                  </a:lnTo>
                  <a:lnTo>
                    <a:pt x="321026" y="239711"/>
                  </a:lnTo>
                  <a:lnTo>
                    <a:pt x="291803" y="284498"/>
                  </a:lnTo>
                  <a:lnTo>
                    <a:pt x="251569" y="325261"/>
                  </a:lnTo>
                  <a:lnTo>
                    <a:pt x="212605" y="359990"/>
                  </a:lnTo>
                  <a:lnTo>
                    <a:pt x="195876" y="374707"/>
                  </a:lnTo>
                  <a:lnTo>
                    <a:pt x="176183" y="392600"/>
                  </a:lnTo>
                  <a:lnTo>
                    <a:pt x="153525" y="413670"/>
                  </a:lnTo>
                  <a:lnTo>
                    <a:pt x="127902" y="437917"/>
                  </a:lnTo>
                  <a:lnTo>
                    <a:pt x="77927" y="485351"/>
                  </a:lnTo>
                  <a:lnTo>
                    <a:pt x="142301" y="486198"/>
                  </a:lnTo>
                  <a:lnTo>
                    <a:pt x="201012" y="485933"/>
                  </a:lnTo>
                  <a:lnTo>
                    <a:pt x="244157" y="485139"/>
                  </a:lnTo>
                  <a:lnTo>
                    <a:pt x="283756" y="481963"/>
                  </a:lnTo>
                  <a:lnTo>
                    <a:pt x="297415" y="438923"/>
                  </a:lnTo>
                  <a:lnTo>
                    <a:pt x="304085" y="406576"/>
                  </a:lnTo>
                  <a:lnTo>
                    <a:pt x="304085" y="404035"/>
                  </a:lnTo>
                  <a:lnTo>
                    <a:pt x="337967" y="404035"/>
                  </a:lnTo>
                  <a:lnTo>
                    <a:pt x="337967" y="406576"/>
                  </a:lnTo>
                  <a:lnTo>
                    <a:pt x="336961" y="412347"/>
                  </a:lnTo>
                  <a:lnTo>
                    <a:pt x="334790" y="427117"/>
                  </a:lnTo>
                  <a:lnTo>
                    <a:pt x="331455" y="450887"/>
                  </a:lnTo>
                  <a:lnTo>
                    <a:pt x="326955" y="483657"/>
                  </a:lnTo>
                  <a:lnTo>
                    <a:pt x="322349" y="516479"/>
                  </a:lnTo>
                  <a:lnTo>
                    <a:pt x="318697" y="540408"/>
                  </a:lnTo>
                  <a:lnTo>
                    <a:pt x="315997" y="555443"/>
                  </a:lnTo>
                  <a:lnTo>
                    <a:pt x="314250" y="561584"/>
                  </a:lnTo>
                  <a:lnTo>
                    <a:pt x="314250" y="564125"/>
                  </a:lnTo>
                  <a:lnTo>
                    <a:pt x="0" y="564125"/>
                  </a:lnTo>
                  <a:lnTo>
                    <a:pt x="0" y="548031"/>
                  </a:lnTo>
                  <a:lnTo>
                    <a:pt x="0" y="537867"/>
                  </a:lnTo>
                  <a:lnTo>
                    <a:pt x="0" y="533914"/>
                  </a:lnTo>
                  <a:lnTo>
                    <a:pt x="1694" y="529679"/>
                  </a:lnTo>
                  <a:lnTo>
                    <a:pt x="30493" y="495515"/>
                  </a:lnTo>
                  <a:lnTo>
                    <a:pt x="42351" y="482386"/>
                  </a:lnTo>
                  <a:lnTo>
                    <a:pt x="53363" y="470104"/>
                  </a:lnTo>
                  <a:lnTo>
                    <a:pt x="63527" y="458669"/>
                  </a:lnTo>
                  <a:lnTo>
                    <a:pt x="72845" y="448081"/>
                  </a:lnTo>
                  <a:lnTo>
                    <a:pt x="77503" y="442946"/>
                  </a:lnTo>
                  <a:lnTo>
                    <a:pt x="83856" y="436011"/>
                  </a:lnTo>
                  <a:lnTo>
                    <a:pt x="91903" y="427276"/>
                  </a:lnTo>
                  <a:lnTo>
                    <a:pt x="101644" y="416741"/>
                  </a:lnTo>
                  <a:lnTo>
                    <a:pt x="111385" y="406206"/>
                  </a:lnTo>
                  <a:lnTo>
                    <a:pt x="140396" y="374177"/>
                  </a:lnTo>
                  <a:lnTo>
                    <a:pt x="169407" y="340508"/>
                  </a:lnTo>
                  <a:lnTo>
                    <a:pt x="182483" y="323567"/>
                  </a:lnTo>
                  <a:lnTo>
                    <a:pt x="186982" y="317638"/>
                  </a:lnTo>
                  <a:lnTo>
                    <a:pt x="192224" y="310862"/>
                  </a:lnTo>
                  <a:lnTo>
                    <a:pt x="198206" y="303238"/>
                  </a:lnTo>
                  <a:lnTo>
                    <a:pt x="204082" y="295509"/>
                  </a:lnTo>
                  <a:lnTo>
                    <a:pt x="209005" y="288415"/>
                  </a:lnTo>
                  <a:lnTo>
                    <a:pt x="212976" y="281956"/>
                  </a:lnTo>
                  <a:lnTo>
                    <a:pt x="215994" y="276133"/>
                  </a:lnTo>
                  <a:lnTo>
                    <a:pt x="218693" y="270468"/>
                  </a:lnTo>
                  <a:lnTo>
                    <a:pt x="221711" y="264486"/>
                  </a:lnTo>
                  <a:lnTo>
                    <a:pt x="225046" y="258187"/>
                  </a:lnTo>
                  <a:lnTo>
                    <a:pt x="228699" y="251569"/>
                  </a:lnTo>
                  <a:lnTo>
                    <a:pt x="232246" y="244793"/>
                  </a:lnTo>
                  <a:lnTo>
                    <a:pt x="244316" y="205088"/>
                  </a:lnTo>
                  <a:lnTo>
                    <a:pt x="248181" y="171101"/>
                  </a:lnTo>
                  <a:lnTo>
                    <a:pt x="246381" y="145319"/>
                  </a:lnTo>
                  <a:lnTo>
                    <a:pt x="231981" y="99156"/>
                  </a:lnTo>
                  <a:lnTo>
                    <a:pt x="203447" y="61727"/>
                  </a:lnTo>
                  <a:lnTo>
                    <a:pt x="162366" y="42245"/>
                  </a:lnTo>
                  <a:lnTo>
                    <a:pt x="137219" y="39810"/>
                  </a:lnTo>
                  <a:lnTo>
                    <a:pt x="123667" y="40710"/>
                  </a:lnTo>
                  <a:lnTo>
                    <a:pt x="78297" y="61356"/>
                  </a:lnTo>
                  <a:lnTo>
                    <a:pt x="52798" y="91197"/>
                  </a:lnTo>
                  <a:lnTo>
                    <a:pt x="49975" y="96562"/>
                  </a:lnTo>
                  <a:lnTo>
                    <a:pt x="49975" y="98256"/>
                  </a:lnTo>
                  <a:lnTo>
                    <a:pt x="49975" y="98821"/>
                  </a:lnTo>
                  <a:lnTo>
                    <a:pt x="51387" y="99103"/>
                  </a:lnTo>
                  <a:lnTo>
                    <a:pt x="54210" y="99103"/>
                  </a:lnTo>
                  <a:lnTo>
                    <a:pt x="61886" y="99844"/>
                  </a:lnTo>
                  <a:lnTo>
                    <a:pt x="97620" y="126631"/>
                  </a:lnTo>
                  <a:lnTo>
                    <a:pt x="101644" y="149925"/>
                  </a:lnTo>
                  <a:lnTo>
                    <a:pt x="100797" y="160089"/>
                  </a:lnTo>
                  <a:lnTo>
                    <a:pt x="71786" y="196511"/>
                  </a:lnTo>
                  <a:lnTo>
                    <a:pt x="61568" y="199476"/>
                  </a:lnTo>
                  <a:lnTo>
                    <a:pt x="49975" y="20074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09134" y="5867984"/>
              <a:ext cx="364490" cy="591820"/>
            </a:xfrm>
            <a:custGeom>
              <a:avLst/>
              <a:gdLst/>
              <a:ahLst/>
              <a:cxnLst/>
              <a:rect l="l" t="t" r="r" b="b"/>
              <a:pathLst>
                <a:path w="364489" h="591820">
                  <a:moveTo>
                    <a:pt x="61836" y="0"/>
                  </a:moveTo>
                  <a:lnTo>
                    <a:pt x="33591" y="0"/>
                  </a:lnTo>
                  <a:lnTo>
                    <a:pt x="27952" y="571"/>
                  </a:lnTo>
                  <a:lnTo>
                    <a:pt x="27952" y="1701"/>
                  </a:lnTo>
                  <a:lnTo>
                    <a:pt x="14401" y="92329"/>
                  </a:lnTo>
                  <a:lnTo>
                    <a:pt x="1214" y="178252"/>
                  </a:lnTo>
                  <a:lnTo>
                    <a:pt x="0" y="184658"/>
                  </a:lnTo>
                  <a:lnTo>
                    <a:pt x="0" y="187198"/>
                  </a:lnTo>
                  <a:lnTo>
                    <a:pt x="33883" y="187198"/>
                  </a:lnTo>
                  <a:lnTo>
                    <a:pt x="33883" y="184658"/>
                  </a:lnTo>
                  <a:lnTo>
                    <a:pt x="36423" y="166865"/>
                  </a:lnTo>
                  <a:lnTo>
                    <a:pt x="47713" y="118592"/>
                  </a:lnTo>
                  <a:lnTo>
                    <a:pt x="96773" y="106303"/>
                  </a:lnTo>
                  <a:lnTo>
                    <a:pt x="144261" y="105347"/>
                  </a:lnTo>
                  <a:lnTo>
                    <a:pt x="209219" y="105029"/>
                  </a:lnTo>
                  <a:lnTo>
                    <a:pt x="287997" y="105029"/>
                  </a:lnTo>
                  <a:lnTo>
                    <a:pt x="249021" y="158394"/>
                  </a:lnTo>
                  <a:lnTo>
                    <a:pt x="224249" y="193074"/>
                  </a:lnTo>
                  <a:lnTo>
                    <a:pt x="188674" y="244319"/>
                  </a:lnTo>
                  <a:lnTo>
                    <a:pt x="152770" y="308600"/>
                  </a:lnTo>
                  <a:lnTo>
                    <a:pt x="132228" y="355752"/>
                  </a:lnTo>
                  <a:lnTo>
                    <a:pt x="116251" y="402340"/>
                  </a:lnTo>
                  <a:lnTo>
                    <a:pt x="104838" y="448364"/>
                  </a:lnTo>
                  <a:lnTo>
                    <a:pt x="97989" y="493824"/>
                  </a:lnTo>
                  <a:lnTo>
                    <a:pt x="95707" y="538721"/>
                  </a:lnTo>
                  <a:lnTo>
                    <a:pt x="96290" y="548460"/>
                  </a:lnTo>
                  <a:lnTo>
                    <a:pt x="117170" y="586994"/>
                  </a:lnTo>
                  <a:lnTo>
                    <a:pt x="134391" y="591235"/>
                  </a:lnTo>
                  <a:lnTo>
                    <a:pt x="140601" y="591235"/>
                  </a:lnTo>
                  <a:lnTo>
                    <a:pt x="179779" y="569844"/>
                  </a:lnTo>
                  <a:lnTo>
                    <a:pt x="185496" y="548881"/>
                  </a:lnTo>
                  <a:lnTo>
                    <a:pt x="186067" y="543229"/>
                  </a:lnTo>
                  <a:lnTo>
                    <a:pt x="186347" y="536460"/>
                  </a:lnTo>
                  <a:lnTo>
                    <a:pt x="186347" y="504837"/>
                  </a:lnTo>
                  <a:lnTo>
                    <a:pt x="186820" y="485880"/>
                  </a:lnTo>
                  <a:lnTo>
                    <a:pt x="189839" y="420343"/>
                  </a:lnTo>
                  <a:lnTo>
                    <a:pt x="193967" y="377774"/>
                  </a:lnTo>
                  <a:lnTo>
                    <a:pt x="200748" y="332041"/>
                  </a:lnTo>
                  <a:lnTo>
                    <a:pt x="211759" y="293077"/>
                  </a:lnTo>
                  <a:lnTo>
                    <a:pt x="226264" y="255700"/>
                  </a:lnTo>
                  <a:lnTo>
                    <a:pt x="261679" y="199322"/>
                  </a:lnTo>
                  <a:lnTo>
                    <a:pt x="364223" y="60147"/>
                  </a:lnTo>
                  <a:lnTo>
                    <a:pt x="364223" y="27101"/>
                  </a:lnTo>
                  <a:lnTo>
                    <a:pt x="210861" y="26996"/>
                  </a:lnTo>
                  <a:lnTo>
                    <a:pt x="170045" y="26681"/>
                  </a:lnTo>
                  <a:lnTo>
                    <a:pt x="118579" y="25412"/>
                  </a:lnTo>
                  <a:lnTo>
                    <a:pt x="74536" y="17792"/>
                  </a:lnTo>
                  <a:lnTo>
                    <a:pt x="61836" y="9042"/>
                  </a:lnTo>
                  <a:lnTo>
                    <a:pt x="618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809137" y="5867980"/>
              <a:ext cx="364490" cy="591820"/>
            </a:xfrm>
            <a:custGeom>
              <a:avLst/>
              <a:gdLst/>
              <a:ahLst/>
              <a:cxnLst/>
              <a:rect l="l" t="t" r="r" b="b"/>
              <a:pathLst>
                <a:path w="364489" h="591820">
                  <a:moveTo>
                    <a:pt x="0" y="184653"/>
                  </a:moveTo>
                  <a:lnTo>
                    <a:pt x="8417" y="132084"/>
                  </a:lnTo>
                  <a:lnTo>
                    <a:pt x="14399" y="92326"/>
                  </a:lnTo>
                  <a:lnTo>
                    <a:pt x="27952" y="1694"/>
                  </a:lnTo>
                  <a:lnTo>
                    <a:pt x="27952" y="564"/>
                  </a:lnTo>
                  <a:lnTo>
                    <a:pt x="33599" y="0"/>
                  </a:lnTo>
                  <a:lnTo>
                    <a:pt x="44892" y="0"/>
                  </a:lnTo>
                  <a:lnTo>
                    <a:pt x="61833" y="0"/>
                  </a:lnTo>
                  <a:lnTo>
                    <a:pt x="61833" y="3388"/>
                  </a:lnTo>
                  <a:lnTo>
                    <a:pt x="61833" y="9035"/>
                  </a:lnTo>
                  <a:lnTo>
                    <a:pt x="66068" y="13834"/>
                  </a:lnTo>
                  <a:lnTo>
                    <a:pt x="104079" y="24299"/>
                  </a:lnTo>
                  <a:lnTo>
                    <a:pt x="170042" y="26681"/>
                  </a:lnTo>
                  <a:lnTo>
                    <a:pt x="210858" y="26999"/>
                  </a:lnTo>
                  <a:lnTo>
                    <a:pt x="261733" y="27105"/>
                  </a:lnTo>
                  <a:lnTo>
                    <a:pt x="364225" y="27105"/>
                  </a:lnTo>
                  <a:lnTo>
                    <a:pt x="364225" y="60139"/>
                  </a:lnTo>
                  <a:lnTo>
                    <a:pt x="306626" y="138913"/>
                  </a:lnTo>
                  <a:lnTo>
                    <a:pt x="302179" y="144843"/>
                  </a:lnTo>
                  <a:lnTo>
                    <a:pt x="296462" y="152466"/>
                  </a:lnTo>
                  <a:lnTo>
                    <a:pt x="289474" y="161783"/>
                  </a:lnTo>
                  <a:lnTo>
                    <a:pt x="266604" y="192488"/>
                  </a:lnTo>
                  <a:lnTo>
                    <a:pt x="240558" y="231240"/>
                  </a:lnTo>
                  <a:lnTo>
                    <a:pt x="221288" y="267822"/>
                  </a:lnTo>
                  <a:lnTo>
                    <a:pt x="205194" y="312979"/>
                  </a:lnTo>
                  <a:lnTo>
                    <a:pt x="197359" y="352790"/>
                  </a:lnTo>
                  <a:lnTo>
                    <a:pt x="192382" y="391541"/>
                  </a:lnTo>
                  <a:lnTo>
                    <a:pt x="188888" y="435376"/>
                  </a:lnTo>
                  <a:lnTo>
                    <a:pt x="186824" y="485880"/>
                  </a:lnTo>
                  <a:lnTo>
                    <a:pt x="186347" y="504833"/>
                  </a:lnTo>
                  <a:lnTo>
                    <a:pt x="186347" y="512738"/>
                  </a:lnTo>
                  <a:lnTo>
                    <a:pt x="186347" y="520644"/>
                  </a:lnTo>
                  <a:lnTo>
                    <a:pt x="186347" y="528550"/>
                  </a:lnTo>
                  <a:lnTo>
                    <a:pt x="186347" y="536455"/>
                  </a:lnTo>
                  <a:lnTo>
                    <a:pt x="186065" y="543231"/>
                  </a:lnTo>
                  <a:lnTo>
                    <a:pt x="185500" y="548878"/>
                  </a:lnTo>
                  <a:lnTo>
                    <a:pt x="185500" y="556502"/>
                  </a:lnTo>
                  <a:lnTo>
                    <a:pt x="183224" y="563437"/>
                  </a:lnTo>
                  <a:lnTo>
                    <a:pt x="148443" y="590595"/>
                  </a:lnTo>
                  <a:lnTo>
                    <a:pt x="140607" y="591230"/>
                  </a:lnTo>
                  <a:lnTo>
                    <a:pt x="134396" y="591230"/>
                  </a:lnTo>
                  <a:lnTo>
                    <a:pt x="128467" y="590383"/>
                  </a:lnTo>
                  <a:lnTo>
                    <a:pt x="122820" y="588689"/>
                  </a:lnTo>
                  <a:lnTo>
                    <a:pt x="117172" y="586995"/>
                  </a:lnTo>
                  <a:lnTo>
                    <a:pt x="96297" y="548455"/>
                  </a:lnTo>
                  <a:lnTo>
                    <a:pt x="95714" y="538714"/>
                  </a:lnTo>
                  <a:lnTo>
                    <a:pt x="97997" y="493821"/>
                  </a:lnTo>
                  <a:lnTo>
                    <a:pt x="104844" y="448364"/>
                  </a:lnTo>
                  <a:lnTo>
                    <a:pt x="116255" y="402341"/>
                  </a:lnTo>
                  <a:lnTo>
                    <a:pt x="132231" y="355754"/>
                  </a:lnTo>
                  <a:lnTo>
                    <a:pt x="152772" y="308603"/>
                  </a:lnTo>
                  <a:lnTo>
                    <a:pt x="177877" y="260886"/>
                  </a:lnTo>
                  <a:lnTo>
                    <a:pt x="204135" y="221711"/>
                  </a:lnTo>
                  <a:lnTo>
                    <a:pt x="249028" y="158395"/>
                  </a:lnTo>
                  <a:lnTo>
                    <a:pt x="287992" y="105032"/>
                  </a:lnTo>
                  <a:lnTo>
                    <a:pt x="209217" y="105032"/>
                  </a:lnTo>
                  <a:lnTo>
                    <a:pt x="144260" y="105350"/>
                  </a:lnTo>
                  <a:lnTo>
                    <a:pt x="96773" y="106302"/>
                  </a:lnTo>
                  <a:lnTo>
                    <a:pt x="54210" y="110114"/>
                  </a:lnTo>
                  <a:lnTo>
                    <a:pt x="40657" y="148442"/>
                  </a:lnTo>
                  <a:lnTo>
                    <a:pt x="33881" y="184653"/>
                  </a:lnTo>
                  <a:lnTo>
                    <a:pt x="33881" y="187194"/>
                  </a:lnTo>
                  <a:lnTo>
                    <a:pt x="0" y="187194"/>
                  </a:lnTo>
                  <a:lnTo>
                    <a:pt x="0" y="18465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800100" y="4236720"/>
            <a:ext cx="856615" cy="4503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495" dirty="0">
                <a:solidFill>
                  <a:srgbClr val="FFFFFF"/>
                </a:solidFill>
                <a:latin typeface="Gungsuh"/>
                <a:cs typeface="Gungsuh"/>
              </a:rPr>
              <a:t>(1)</a:t>
            </a:r>
            <a:endParaRPr sz="5200">
              <a:latin typeface="Gungsuh"/>
              <a:cs typeface="Gungsuh"/>
            </a:endParaRPr>
          </a:p>
          <a:p>
            <a:pPr marL="12700">
              <a:lnSpc>
                <a:spcPct val="100000"/>
              </a:lnSpc>
              <a:spcBef>
                <a:spcPts val="5800"/>
              </a:spcBef>
            </a:pPr>
            <a:r>
              <a:rPr sz="5200" spc="-320" dirty="0">
                <a:solidFill>
                  <a:srgbClr val="FFFFFF"/>
                </a:solidFill>
                <a:latin typeface="Gungsuh"/>
                <a:cs typeface="Gungsuh"/>
              </a:rPr>
              <a:t>(2)</a:t>
            </a:r>
            <a:endParaRPr sz="5200">
              <a:latin typeface="Gungsuh"/>
              <a:cs typeface="Gungsuh"/>
            </a:endParaRPr>
          </a:p>
          <a:p>
            <a:pPr>
              <a:lnSpc>
                <a:spcPct val="100000"/>
              </a:lnSpc>
              <a:spcBef>
                <a:spcPts val="4065"/>
              </a:spcBef>
            </a:pPr>
            <a:endParaRPr sz="5200">
              <a:latin typeface="Gungsuh"/>
              <a:cs typeface="Gungsuh"/>
            </a:endParaRPr>
          </a:p>
          <a:p>
            <a:pPr marL="12700">
              <a:lnSpc>
                <a:spcPct val="100000"/>
              </a:lnSpc>
            </a:pPr>
            <a:r>
              <a:rPr sz="5200" spc="-320" dirty="0">
                <a:solidFill>
                  <a:srgbClr val="FFFFFF"/>
                </a:solidFill>
                <a:latin typeface="Gungsuh"/>
                <a:cs typeface="Gungsuh"/>
              </a:rPr>
              <a:t>(3)</a:t>
            </a:r>
            <a:endParaRPr sz="5200">
              <a:latin typeface="Gungsuh"/>
              <a:cs typeface="Gungsuh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3009371" y="8028416"/>
            <a:ext cx="1891030" cy="51435"/>
          </a:xfrm>
          <a:custGeom>
            <a:avLst/>
            <a:gdLst/>
            <a:ahLst/>
            <a:cxnLst/>
            <a:rect l="l" t="t" r="r" b="b"/>
            <a:pathLst>
              <a:path w="1891029" h="51434">
                <a:moveTo>
                  <a:pt x="1890776" y="0"/>
                </a:moveTo>
                <a:lnTo>
                  <a:pt x="0" y="0"/>
                </a:lnTo>
                <a:lnTo>
                  <a:pt x="0" y="50827"/>
                </a:lnTo>
                <a:lnTo>
                  <a:pt x="1890776" y="50827"/>
                </a:lnTo>
                <a:lnTo>
                  <a:pt x="18907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5" name="object 55"/>
          <p:cNvGrpSpPr/>
          <p:nvPr/>
        </p:nvGrpSpPr>
        <p:grpSpPr>
          <a:xfrm>
            <a:off x="3238520" y="6967824"/>
            <a:ext cx="1493520" cy="848994"/>
            <a:chOff x="2159955" y="7286724"/>
            <a:chExt cx="1493520" cy="848994"/>
          </a:xfrm>
        </p:grpSpPr>
        <p:sp>
          <p:nvSpPr>
            <p:cNvPr id="56" name="object 56"/>
            <p:cNvSpPr/>
            <p:nvPr/>
          </p:nvSpPr>
          <p:spPr>
            <a:xfrm>
              <a:off x="2160384" y="7287565"/>
              <a:ext cx="661670" cy="847725"/>
            </a:xfrm>
            <a:custGeom>
              <a:avLst/>
              <a:gdLst/>
              <a:ahLst/>
              <a:cxnLst/>
              <a:rect l="l" t="t" r="r" b="b"/>
              <a:pathLst>
                <a:path w="661669" h="847725">
                  <a:moveTo>
                    <a:pt x="649452" y="0"/>
                  </a:moveTo>
                  <a:lnTo>
                    <a:pt x="637590" y="0"/>
                  </a:lnTo>
                  <a:lnTo>
                    <a:pt x="631951" y="3962"/>
                  </a:lnTo>
                  <a:lnTo>
                    <a:pt x="628561" y="11861"/>
                  </a:lnTo>
                  <a:lnTo>
                    <a:pt x="621624" y="25154"/>
                  </a:lnTo>
                  <a:lnTo>
                    <a:pt x="604205" y="60785"/>
                  </a:lnTo>
                  <a:lnTo>
                    <a:pt x="576304" y="118757"/>
                  </a:lnTo>
                  <a:lnTo>
                    <a:pt x="494289" y="290402"/>
                  </a:lnTo>
                  <a:lnTo>
                    <a:pt x="325184" y="641435"/>
                  </a:lnTo>
                  <a:lnTo>
                    <a:pt x="281132" y="731652"/>
                  </a:lnTo>
                  <a:lnTo>
                    <a:pt x="275310" y="742929"/>
                  </a:lnTo>
                  <a:lnTo>
                    <a:pt x="203301" y="586206"/>
                  </a:lnTo>
                  <a:lnTo>
                    <a:pt x="177037" y="527761"/>
                  </a:lnTo>
                  <a:lnTo>
                    <a:pt x="126784" y="419049"/>
                  </a:lnTo>
                  <a:lnTo>
                    <a:pt x="122821" y="414248"/>
                  </a:lnTo>
                  <a:lnTo>
                    <a:pt x="116903" y="414248"/>
                  </a:lnTo>
                  <a:lnTo>
                    <a:pt x="115481" y="414807"/>
                  </a:lnTo>
                  <a:lnTo>
                    <a:pt x="114350" y="415937"/>
                  </a:lnTo>
                  <a:lnTo>
                    <a:pt x="26250" y="482866"/>
                  </a:lnTo>
                  <a:lnTo>
                    <a:pt x="14444" y="492077"/>
                  </a:lnTo>
                  <a:lnTo>
                    <a:pt x="6134" y="499383"/>
                  </a:lnTo>
                  <a:lnTo>
                    <a:pt x="1319" y="504783"/>
                  </a:lnTo>
                  <a:lnTo>
                    <a:pt x="0" y="508279"/>
                  </a:lnTo>
                  <a:lnTo>
                    <a:pt x="558" y="511670"/>
                  </a:lnTo>
                  <a:lnTo>
                    <a:pt x="3098" y="515619"/>
                  </a:lnTo>
                  <a:lnTo>
                    <a:pt x="12141" y="524649"/>
                  </a:lnTo>
                  <a:lnTo>
                    <a:pt x="16090" y="526910"/>
                  </a:lnTo>
                  <a:lnTo>
                    <a:pt x="19481" y="526910"/>
                  </a:lnTo>
                  <a:lnTo>
                    <a:pt x="20612" y="526910"/>
                  </a:lnTo>
                  <a:lnTo>
                    <a:pt x="25692" y="523519"/>
                  </a:lnTo>
                  <a:lnTo>
                    <a:pt x="34721" y="516750"/>
                  </a:lnTo>
                  <a:lnTo>
                    <a:pt x="60985" y="496417"/>
                  </a:lnTo>
                  <a:lnTo>
                    <a:pt x="74536" y="487095"/>
                  </a:lnTo>
                  <a:lnTo>
                    <a:pt x="191552" y="742929"/>
                  </a:lnTo>
                  <a:lnTo>
                    <a:pt x="233062" y="832724"/>
                  </a:lnTo>
                  <a:lnTo>
                    <a:pt x="243966" y="847125"/>
                  </a:lnTo>
                  <a:lnTo>
                    <a:pt x="257517" y="847125"/>
                  </a:lnTo>
                  <a:lnTo>
                    <a:pt x="262889" y="845148"/>
                  </a:lnTo>
                  <a:lnTo>
                    <a:pt x="265150" y="841194"/>
                  </a:lnTo>
                  <a:lnTo>
                    <a:pt x="464223" y="429488"/>
                  </a:lnTo>
                  <a:lnTo>
                    <a:pt x="661593" y="20332"/>
                  </a:lnTo>
                  <a:lnTo>
                    <a:pt x="661593" y="15252"/>
                  </a:lnTo>
                  <a:lnTo>
                    <a:pt x="660463" y="11861"/>
                  </a:lnTo>
                  <a:lnTo>
                    <a:pt x="658494" y="8470"/>
                  </a:lnTo>
                  <a:lnTo>
                    <a:pt x="652843" y="1701"/>
                  </a:lnTo>
                  <a:lnTo>
                    <a:pt x="6494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60378" y="7287568"/>
              <a:ext cx="661670" cy="847725"/>
            </a:xfrm>
            <a:custGeom>
              <a:avLst/>
              <a:gdLst/>
              <a:ahLst/>
              <a:cxnLst/>
              <a:rect l="l" t="t" r="r" b="b"/>
              <a:pathLst>
                <a:path w="661669" h="847725">
                  <a:moveTo>
                    <a:pt x="19483" y="526909"/>
                  </a:moveTo>
                  <a:lnTo>
                    <a:pt x="16095" y="526909"/>
                  </a:lnTo>
                  <a:lnTo>
                    <a:pt x="12142" y="524650"/>
                  </a:lnTo>
                  <a:lnTo>
                    <a:pt x="7624" y="520132"/>
                  </a:lnTo>
                  <a:lnTo>
                    <a:pt x="3106" y="515615"/>
                  </a:lnTo>
                  <a:lnTo>
                    <a:pt x="564" y="511661"/>
                  </a:lnTo>
                  <a:lnTo>
                    <a:pt x="0" y="508273"/>
                  </a:lnTo>
                  <a:lnTo>
                    <a:pt x="1323" y="504778"/>
                  </a:lnTo>
                  <a:lnTo>
                    <a:pt x="6141" y="499378"/>
                  </a:lnTo>
                  <a:lnTo>
                    <a:pt x="14454" y="492071"/>
                  </a:lnTo>
                  <a:lnTo>
                    <a:pt x="26260" y="482859"/>
                  </a:lnTo>
                  <a:lnTo>
                    <a:pt x="39920" y="472588"/>
                  </a:lnTo>
                  <a:lnTo>
                    <a:pt x="53792" y="462104"/>
                  </a:lnTo>
                  <a:lnTo>
                    <a:pt x="67875" y="451409"/>
                  </a:lnTo>
                  <a:lnTo>
                    <a:pt x="82170" y="440503"/>
                  </a:lnTo>
                  <a:lnTo>
                    <a:pt x="94983" y="430708"/>
                  </a:lnTo>
                  <a:lnTo>
                    <a:pt x="104619" y="423349"/>
                  </a:lnTo>
                  <a:lnTo>
                    <a:pt x="111078" y="418425"/>
                  </a:lnTo>
                  <a:lnTo>
                    <a:pt x="114361" y="415936"/>
                  </a:lnTo>
                  <a:lnTo>
                    <a:pt x="115490" y="414807"/>
                  </a:lnTo>
                  <a:lnTo>
                    <a:pt x="116902" y="414242"/>
                  </a:lnTo>
                  <a:lnTo>
                    <a:pt x="118597" y="414242"/>
                  </a:lnTo>
                  <a:lnTo>
                    <a:pt x="119444" y="414242"/>
                  </a:lnTo>
                  <a:lnTo>
                    <a:pt x="122832" y="414242"/>
                  </a:lnTo>
                  <a:lnTo>
                    <a:pt x="126786" y="419043"/>
                  </a:lnTo>
                  <a:lnTo>
                    <a:pt x="146128" y="460622"/>
                  </a:lnTo>
                  <a:lnTo>
                    <a:pt x="177048" y="527756"/>
                  </a:lnTo>
                  <a:lnTo>
                    <a:pt x="184725" y="545070"/>
                  </a:lnTo>
                  <a:lnTo>
                    <a:pt x="191661" y="560583"/>
                  </a:lnTo>
                  <a:lnTo>
                    <a:pt x="197855" y="574295"/>
                  </a:lnTo>
                  <a:lnTo>
                    <a:pt x="203309" y="586208"/>
                  </a:lnTo>
                  <a:lnTo>
                    <a:pt x="275314" y="742925"/>
                  </a:lnTo>
                  <a:lnTo>
                    <a:pt x="281138" y="731648"/>
                  </a:lnTo>
                  <a:lnTo>
                    <a:pt x="325188" y="641429"/>
                  </a:lnTo>
                  <a:lnTo>
                    <a:pt x="363415" y="562488"/>
                  </a:lnTo>
                  <a:lnTo>
                    <a:pt x="385228" y="517339"/>
                  </a:lnTo>
                  <a:lnTo>
                    <a:pt x="407042" y="472111"/>
                  </a:lnTo>
                  <a:lnTo>
                    <a:pt x="428855" y="426803"/>
                  </a:lnTo>
                  <a:lnTo>
                    <a:pt x="450668" y="381416"/>
                  </a:lnTo>
                  <a:lnTo>
                    <a:pt x="472482" y="335949"/>
                  </a:lnTo>
                  <a:lnTo>
                    <a:pt x="494295" y="290403"/>
                  </a:lnTo>
                  <a:lnTo>
                    <a:pt x="516108" y="244778"/>
                  </a:lnTo>
                  <a:lnTo>
                    <a:pt x="537922" y="199073"/>
                  </a:lnTo>
                  <a:lnTo>
                    <a:pt x="576307" y="118755"/>
                  </a:lnTo>
                  <a:lnTo>
                    <a:pt x="604209" y="60780"/>
                  </a:lnTo>
                  <a:lnTo>
                    <a:pt x="621628" y="25148"/>
                  </a:lnTo>
                  <a:lnTo>
                    <a:pt x="628564" y="11859"/>
                  </a:lnTo>
                  <a:lnTo>
                    <a:pt x="631952" y="3953"/>
                  </a:lnTo>
                  <a:lnTo>
                    <a:pt x="637600" y="0"/>
                  </a:lnTo>
                  <a:lnTo>
                    <a:pt x="645506" y="0"/>
                  </a:lnTo>
                  <a:lnTo>
                    <a:pt x="649460" y="0"/>
                  </a:lnTo>
                  <a:lnTo>
                    <a:pt x="652848" y="1694"/>
                  </a:lnTo>
                  <a:lnTo>
                    <a:pt x="655672" y="5082"/>
                  </a:lnTo>
                  <a:lnTo>
                    <a:pt x="658495" y="8471"/>
                  </a:lnTo>
                  <a:lnTo>
                    <a:pt x="660472" y="11859"/>
                  </a:lnTo>
                  <a:lnTo>
                    <a:pt x="661602" y="15248"/>
                  </a:lnTo>
                  <a:lnTo>
                    <a:pt x="661602" y="20330"/>
                  </a:lnTo>
                  <a:lnTo>
                    <a:pt x="464222" y="429490"/>
                  </a:lnTo>
                  <a:lnTo>
                    <a:pt x="265149" y="841191"/>
                  </a:lnTo>
                  <a:lnTo>
                    <a:pt x="262889" y="845145"/>
                  </a:lnTo>
                  <a:lnTo>
                    <a:pt x="257525" y="847121"/>
                  </a:lnTo>
                  <a:lnTo>
                    <a:pt x="249053" y="847121"/>
                  </a:lnTo>
                  <a:lnTo>
                    <a:pt x="243971" y="847121"/>
                  </a:lnTo>
                  <a:lnTo>
                    <a:pt x="217286" y="798835"/>
                  </a:lnTo>
                  <a:lnTo>
                    <a:pt x="191555" y="742925"/>
                  </a:lnTo>
                  <a:lnTo>
                    <a:pt x="155870" y="664990"/>
                  </a:lnTo>
                  <a:lnTo>
                    <a:pt x="74546" y="487095"/>
                  </a:lnTo>
                  <a:lnTo>
                    <a:pt x="60992" y="496413"/>
                  </a:lnTo>
                  <a:lnTo>
                    <a:pt x="25695" y="523521"/>
                  </a:lnTo>
                  <a:lnTo>
                    <a:pt x="20613" y="526909"/>
                  </a:lnTo>
                  <a:lnTo>
                    <a:pt x="19483" y="52690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05036" y="7286726"/>
              <a:ext cx="848360" cy="725170"/>
            </a:xfrm>
            <a:custGeom>
              <a:avLst/>
              <a:gdLst/>
              <a:ahLst/>
              <a:cxnLst/>
              <a:rect l="l" t="t" r="r" b="b"/>
              <a:pathLst>
                <a:path w="848360" h="725170">
                  <a:moveTo>
                    <a:pt x="361721" y="686168"/>
                  </a:moveTo>
                  <a:lnTo>
                    <a:pt x="339699" y="686168"/>
                  </a:lnTo>
                  <a:lnTo>
                    <a:pt x="308343" y="685749"/>
                  </a:lnTo>
                  <a:lnTo>
                    <a:pt x="269671" y="682218"/>
                  </a:lnTo>
                  <a:lnTo>
                    <a:pt x="255828" y="419315"/>
                  </a:lnTo>
                  <a:lnTo>
                    <a:pt x="255828" y="166027"/>
                  </a:lnTo>
                  <a:lnTo>
                    <a:pt x="251320" y="162648"/>
                  </a:lnTo>
                  <a:lnTo>
                    <a:pt x="246519" y="160947"/>
                  </a:lnTo>
                  <a:lnTo>
                    <a:pt x="235788" y="160947"/>
                  </a:lnTo>
                  <a:lnTo>
                    <a:pt x="232397" y="161798"/>
                  </a:lnTo>
                  <a:lnTo>
                    <a:pt x="231267" y="163487"/>
                  </a:lnTo>
                  <a:lnTo>
                    <a:pt x="225958" y="168148"/>
                  </a:lnTo>
                  <a:lnTo>
                    <a:pt x="188912" y="191871"/>
                  </a:lnTo>
                  <a:lnTo>
                    <a:pt x="142786" y="207391"/>
                  </a:lnTo>
                  <a:lnTo>
                    <a:pt x="86410" y="215163"/>
                  </a:lnTo>
                  <a:lnTo>
                    <a:pt x="70319" y="215163"/>
                  </a:lnTo>
                  <a:lnTo>
                    <a:pt x="70319" y="254127"/>
                  </a:lnTo>
                  <a:lnTo>
                    <a:pt x="86410" y="254127"/>
                  </a:lnTo>
                  <a:lnTo>
                    <a:pt x="99644" y="253123"/>
                  </a:lnTo>
                  <a:lnTo>
                    <a:pt x="145910" y="246087"/>
                  </a:lnTo>
                  <a:lnTo>
                    <a:pt x="180441" y="235496"/>
                  </a:lnTo>
                  <a:lnTo>
                    <a:pt x="180441" y="673455"/>
                  </a:lnTo>
                  <a:lnTo>
                    <a:pt x="179870" y="672896"/>
                  </a:lnTo>
                  <a:lnTo>
                    <a:pt x="178181" y="674027"/>
                  </a:lnTo>
                  <a:lnTo>
                    <a:pt x="170840" y="681088"/>
                  </a:lnTo>
                  <a:lnTo>
                    <a:pt x="169710" y="681088"/>
                  </a:lnTo>
                  <a:lnTo>
                    <a:pt x="159550" y="683907"/>
                  </a:lnTo>
                  <a:lnTo>
                    <a:pt x="155028" y="684758"/>
                  </a:lnTo>
                  <a:lnTo>
                    <a:pt x="144856" y="685888"/>
                  </a:lnTo>
                  <a:lnTo>
                    <a:pt x="137795" y="686168"/>
                  </a:lnTo>
                  <a:lnTo>
                    <a:pt x="74549" y="686168"/>
                  </a:lnTo>
                  <a:lnTo>
                    <a:pt x="74549" y="725131"/>
                  </a:lnTo>
                  <a:lnTo>
                    <a:pt x="84709" y="725131"/>
                  </a:lnTo>
                  <a:lnTo>
                    <a:pt x="99682" y="724027"/>
                  </a:lnTo>
                  <a:lnTo>
                    <a:pt x="126847" y="723226"/>
                  </a:lnTo>
                  <a:lnTo>
                    <a:pt x="166192" y="722757"/>
                  </a:lnTo>
                  <a:lnTo>
                    <a:pt x="217716" y="722591"/>
                  </a:lnTo>
                  <a:lnTo>
                    <a:pt x="269963" y="722757"/>
                  </a:lnTo>
                  <a:lnTo>
                    <a:pt x="309829" y="723226"/>
                  </a:lnTo>
                  <a:lnTo>
                    <a:pt x="337312" y="724027"/>
                  </a:lnTo>
                  <a:lnTo>
                    <a:pt x="352399" y="725131"/>
                  </a:lnTo>
                  <a:lnTo>
                    <a:pt x="361721" y="725131"/>
                  </a:lnTo>
                  <a:lnTo>
                    <a:pt x="361721" y="686168"/>
                  </a:lnTo>
                  <a:close/>
                </a:path>
                <a:path w="848360" h="725170">
                  <a:moveTo>
                    <a:pt x="847966" y="0"/>
                  </a:moveTo>
                  <a:lnTo>
                    <a:pt x="0" y="0"/>
                  </a:lnTo>
                  <a:lnTo>
                    <a:pt x="0" y="50825"/>
                  </a:lnTo>
                  <a:lnTo>
                    <a:pt x="847966" y="50825"/>
                  </a:lnTo>
                  <a:lnTo>
                    <a:pt x="8479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875347" y="7447674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5">
                  <a:moveTo>
                    <a:pt x="110125" y="74546"/>
                  </a:moveTo>
                  <a:lnTo>
                    <a:pt x="65228" y="87253"/>
                  </a:lnTo>
                  <a:lnTo>
                    <a:pt x="16095" y="93183"/>
                  </a:lnTo>
                  <a:lnTo>
                    <a:pt x="0" y="93183"/>
                  </a:lnTo>
                  <a:lnTo>
                    <a:pt x="0" y="54215"/>
                  </a:lnTo>
                  <a:lnTo>
                    <a:pt x="16095" y="54215"/>
                  </a:lnTo>
                  <a:lnTo>
                    <a:pt x="35631" y="52786"/>
                  </a:lnTo>
                  <a:lnTo>
                    <a:pt x="89794" y="41508"/>
                  </a:lnTo>
                  <a:lnTo>
                    <a:pt x="129185" y="25942"/>
                  </a:lnTo>
                  <a:lnTo>
                    <a:pt x="160953" y="2541"/>
                  </a:lnTo>
                  <a:lnTo>
                    <a:pt x="162082" y="847"/>
                  </a:lnTo>
                  <a:lnTo>
                    <a:pt x="165470" y="0"/>
                  </a:lnTo>
                  <a:lnTo>
                    <a:pt x="171118" y="0"/>
                  </a:lnTo>
                  <a:lnTo>
                    <a:pt x="176201" y="0"/>
                  </a:lnTo>
                  <a:lnTo>
                    <a:pt x="181001" y="1694"/>
                  </a:lnTo>
                  <a:lnTo>
                    <a:pt x="185519" y="5082"/>
                  </a:lnTo>
                  <a:lnTo>
                    <a:pt x="185519" y="258372"/>
                  </a:lnTo>
                  <a:lnTo>
                    <a:pt x="186366" y="512508"/>
                  </a:lnTo>
                  <a:lnTo>
                    <a:pt x="190320" y="516461"/>
                  </a:lnTo>
                  <a:lnTo>
                    <a:pt x="193708" y="519003"/>
                  </a:lnTo>
                  <a:lnTo>
                    <a:pt x="196532" y="520132"/>
                  </a:lnTo>
                  <a:lnTo>
                    <a:pt x="199355" y="521262"/>
                  </a:lnTo>
                  <a:lnTo>
                    <a:pt x="238041" y="524791"/>
                  </a:lnTo>
                  <a:lnTo>
                    <a:pt x="269384" y="525215"/>
                  </a:lnTo>
                  <a:lnTo>
                    <a:pt x="291409" y="525215"/>
                  </a:lnTo>
                  <a:lnTo>
                    <a:pt x="291409" y="564183"/>
                  </a:lnTo>
                  <a:lnTo>
                    <a:pt x="282091" y="564183"/>
                  </a:lnTo>
                  <a:lnTo>
                    <a:pt x="267002" y="563071"/>
                  </a:lnTo>
                  <a:lnTo>
                    <a:pt x="239523" y="562277"/>
                  </a:lnTo>
                  <a:lnTo>
                    <a:pt x="199656" y="561800"/>
                  </a:lnTo>
                  <a:lnTo>
                    <a:pt x="147399" y="561641"/>
                  </a:lnTo>
                  <a:lnTo>
                    <a:pt x="95883" y="561800"/>
                  </a:lnTo>
                  <a:lnTo>
                    <a:pt x="56545" y="562277"/>
                  </a:lnTo>
                  <a:lnTo>
                    <a:pt x="29384" y="563071"/>
                  </a:lnTo>
                  <a:lnTo>
                    <a:pt x="14401" y="564183"/>
                  </a:lnTo>
                  <a:lnTo>
                    <a:pt x="4235" y="564183"/>
                  </a:lnTo>
                  <a:lnTo>
                    <a:pt x="4235" y="525215"/>
                  </a:lnTo>
                  <a:lnTo>
                    <a:pt x="26260" y="525215"/>
                  </a:lnTo>
                  <a:lnTo>
                    <a:pt x="35261" y="525215"/>
                  </a:lnTo>
                  <a:lnTo>
                    <a:pt x="43626" y="525215"/>
                  </a:lnTo>
                  <a:lnTo>
                    <a:pt x="51356" y="525215"/>
                  </a:lnTo>
                  <a:lnTo>
                    <a:pt x="58451" y="525215"/>
                  </a:lnTo>
                  <a:lnTo>
                    <a:pt x="67487" y="525215"/>
                  </a:lnTo>
                  <a:lnTo>
                    <a:pt x="74546" y="524933"/>
                  </a:lnTo>
                  <a:lnTo>
                    <a:pt x="79629" y="524368"/>
                  </a:lnTo>
                  <a:lnTo>
                    <a:pt x="84712" y="523803"/>
                  </a:lnTo>
                  <a:lnTo>
                    <a:pt x="89229" y="522956"/>
                  </a:lnTo>
                  <a:lnTo>
                    <a:pt x="93183" y="521826"/>
                  </a:lnTo>
                  <a:lnTo>
                    <a:pt x="97136" y="520697"/>
                  </a:lnTo>
                  <a:lnTo>
                    <a:pt x="99395" y="520132"/>
                  </a:lnTo>
                  <a:lnTo>
                    <a:pt x="99960" y="520132"/>
                  </a:lnTo>
                  <a:lnTo>
                    <a:pt x="100525" y="520132"/>
                  </a:lnTo>
                  <a:lnTo>
                    <a:pt x="102219" y="518720"/>
                  </a:lnTo>
                  <a:lnTo>
                    <a:pt x="105043" y="515897"/>
                  </a:lnTo>
                  <a:lnTo>
                    <a:pt x="107866" y="513073"/>
                  </a:lnTo>
                  <a:lnTo>
                    <a:pt x="109560" y="511943"/>
                  </a:lnTo>
                  <a:lnTo>
                    <a:pt x="110125" y="512508"/>
                  </a:lnTo>
                  <a:lnTo>
                    <a:pt x="110125" y="7454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270961" y="7447673"/>
              <a:ext cx="338455" cy="564515"/>
            </a:xfrm>
            <a:custGeom>
              <a:avLst/>
              <a:gdLst/>
              <a:ahLst/>
              <a:cxnLst/>
              <a:rect l="l" t="t" r="r" b="b"/>
              <a:pathLst>
                <a:path w="338454" h="564515">
                  <a:moveTo>
                    <a:pt x="156718" y="0"/>
                  </a:moveTo>
                  <a:lnTo>
                    <a:pt x="95300" y="11012"/>
                  </a:lnTo>
                  <a:lnTo>
                    <a:pt x="44894" y="44056"/>
                  </a:lnTo>
                  <a:lnTo>
                    <a:pt x="11222" y="92127"/>
                  </a:lnTo>
                  <a:lnTo>
                    <a:pt x="0" y="148247"/>
                  </a:lnTo>
                  <a:lnTo>
                    <a:pt x="845" y="158834"/>
                  </a:lnTo>
                  <a:lnTo>
                    <a:pt x="20906" y="192189"/>
                  </a:lnTo>
                  <a:lnTo>
                    <a:pt x="49974" y="200761"/>
                  </a:lnTo>
                  <a:lnTo>
                    <a:pt x="61571" y="199494"/>
                  </a:lnTo>
                  <a:lnTo>
                    <a:pt x="94026" y="177896"/>
                  </a:lnTo>
                  <a:lnTo>
                    <a:pt x="100643" y="137336"/>
                  </a:lnTo>
                  <a:lnTo>
                    <a:pt x="77563" y="105786"/>
                  </a:lnTo>
                  <a:lnTo>
                    <a:pt x="51384" y="99110"/>
                  </a:lnTo>
                  <a:lnTo>
                    <a:pt x="49974" y="98831"/>
                  </a:lnTo>
                  <a:lnTo>
                    <a:pt x="49974" y="96570"/>
                  </a:lnTo>
                  <a:lnTo>
                    <a:pt x="52793" y="91211"/>
                  </a:lnTo>
                  <a:lnTo>
                    <a:pt x="78303" y="61364"/>
                  </a:lnTo>
                  <a:lnTo>
                    <a:pt x="123672" y="40714"/>
                  </a:lnTo>
                  <a:lnTo>
                    <a:pt x="137223" y="39814"/>
                  </a:lnTo>
                  <a:lnTo>
                    <a:pt x="162376" y="42250"/>
                  </a:lnTo>
                  <a:lnTo>
                    <a:pt x="203467" y="61733"/>
                  </a:lnTo>
                  <a:lnTo>
                    <a:pt x="231999" y="99164"/>
                  </a:lnTo>
                  <a:lnTo>
                    <a:pt x="246396" y="145332"/>
                  </a:lnTo>
                  <a:lnTo>
                    <a:pt x="248196" y="171119"/>
                  </a:lnTo>
                  <a:lnTo>
                    <a:pt x="248038" y="178903"/>
                  </a:lnTo>
                  <a:lnTo>
                    <a:pt x="239725" y="224485"/>
                  </a:lnTo>
                  <a:lnTo>
                    <a:pt x="225063" y="258214"/>
                  </a:lnTo>
                  <a:lnTo>
                    <a:pt x="212994" y="281985"/>
                  </a:lnTo>
                  <a:lnTo>
                    <a:pt x="174713" y="333982"/>
                  </a:lnTo>
                  <a:lnTo>
                    <a:pt x="134847" y="380518"/>
                  </a:lnTo>
                  <a:lnTo>
                    <a:pt x="83858" y="436057"/>
                  </a:lnTo>
                  <a:lnTo>
                    <a:pt x="30492" y="495566"/>
                  </a:lnTo>
                  <a:lnTo>
                    <a:pt x="8575" y="520821"/>
                  </a:lnTo>
                  <a:lnTo>
                    <a:pt x="1689" y="529733"/>
                  </a:lnTo>
                  <a:lnTo>
                    <a:pt x="0" y="533968"/>
                  </a:lnTo>
                  <a:lnTo>
                    <a:pt x="0" y="564183"/>
                  </a:lnTo>
                  <a:lnTo>
                    <a:pt x="314274" y="564183"/>
                  </a:lnTo>
                  <a:lnTo>
                    <a:pt x="314274" y="561642"/>
                  </a:lnTo>
                  <a:lnTo>
                    <a:pt x="316024" y="555500"/>
                  </a:lnTo>
                  <a:lnTo>
                    <a:pt x="318725" y="540464"/>
                  </a:lnTo>
                  <a:lnTo>
                    <a:pt x="322378" y="516533"/>
                  </a:lnTo>
                  <a:lnTo>
                    <a:pt x="334816" y="427163"/>
                  </a:lnTo>
                  <a:lnTo>
                    <a:pt x="337997" y="406615"/>
                  </a:lnTo>
                  <a:lnTo>
                    <a:pt x="337997" y="404075"/>
                  </a:lnTo>
                  <a:lnTo>
                    <a:pt x="304114" y="404075"/>
                  </a:lnTo>
                  <a:lnTo>
                    <a:pt x="304114" y="406615"/>
                  </a:lnTo>
                  <a:lnTo>
                    <a:pt x="297442" y="438967"/>
                  </a:lnTo>
                  <a:lnTo>
                    <a:pt x="287274" y="476665"/>
                  </a:lnTo>
                  <a:lnTo>
                    <a:pt x="244176" y="485189"/>
                  </a:lnTo>
                  <a:lnTo>
                    <a:pt x="201028" y="485983"/>
                  </a:lnTo>
                  <a:lnTo>
                    <a:pt x="142316" y="486248"/>
                  </a:lnTo>
                  <a:lnTo>
                    <a:pt x="77927" y="485401"/>
                  </a:lnTo>
                  <a:lnTo>
                    <a:pt x="153539" y="413715"/>
                  </a:lnTo>
                  <a:lnTo>
                    <a:pt x="176198" y="392643"/>
                  </a:lnTo>
                  <a:lnTo>
                    <a:pt x="195892" y="374748"/>
                  </a:lnTo>
                  <a:lnTo>
                    <a:pt x="233375" y="341813"/>
                  </a:lnTo>
                  <a:lnTo>
                    <a:pt x="251588" y="325293"/>
                  </a:lnTo>
                  <a:lnTo>
                    <a:pt x="280390" y="297345"/>
                  </a:lnTo>
                  <a:lnTo>
                    <a:pt x="312157" y="255725"/>
                  </a:lnTo>
                  <a:lnTo>
                    <a:pt x="333760" y="205851"/>
                  </a:lnTo>
                  <a:lnTo>
                    <a:pt x="337997" y="170268"/>
                  </a:lnTo>
                  <a:lnTo>
                    <a:pt x="334394" y="134323"/>
                  </a:lnTo>
                  <a:lnTo>
                    <a:pt x="308133" y="72906"/>
                  </a:lnTo>
                  <a:lnTo>
                    <a:pt x="258048" y="26681"/>
                  </a:lnTo>
                  <a:lnTo>
                    <a:pt x="193669" y="2964"/>
                  </a:lnTo>
                  <a:lnTo>
                    <a:pt x="1567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270950" y="7447674"/>
              <a:ext cx="338455" cy="564515"/>
            </a:xfrm>
            <a:custGeom>
              <a:avLst/>
              <a:gdLst/>
              <a:ahLst/>
              <a:cxnLst/>
              <a:rect l="l" t="t" r="r" b="b"/>
              <a:pathLst>
                <a:path w="338454" h="564515">
                  <a:moveTo>
                    <a:pt x="49980" y="200767"/>
                  </a:moveTo>
                  <a:lnTo>
                    <a:pt x="13553" y="185519"/>
                  </a:lnTo>
                  <a:lnTo>
                    <a:pt x="0" y="148246"/>
                  </a:lnTo>
                  <a:lnTo>
                    <a:pt x="2806" y="119179"/>
                  </a:lnTo>
                  <a:lnTo>
                    <a:pt x="25254" y="67081"/>
                  </a:lnTo>
                  <a:lnTo>
                    <a:pt x="68722" y="24778"/>
                  </a:lnTo>
                  <a:lnTo>
                    <a:pt x="124632" y="2753"/>
                  </a:lnTo>
                  <a:lnTo>
                    <a:pt x="156717" y="0"/>
                  </a:lnTo>
                  <a:lnTo>
                    <a:pt x="193673" y="2964"/>
                  </a:lnTo>
                  <a:lnTo>
                    <a:pt x="258054" y="26684"/>
                  </a:lnTo>
                  <a:lnTo>
                    <a:pt x="308140" y="72905"/>
                  </a:lnTo>
                  <a:lnTo>
                    <a:pt x="334401" y="134321"/>
                  </a:lnTo>
                  <a:lnTo>
                    <a:pt x="338001" y="170271"/>
                  </a:lnTo>
                  <a:lnTo>
                    <a:pt x="336942" y="188272"/>
                  </a:lnTo>
                  <a:lnTo>
                    <a:pt x="321059" y="239735"/>
                  </a:lnTo>
                  <a:lnTo>
                    <a:pt x="291833" y="284527"/>
                  </a:lnTo>
                  <a:lnTo>
                    <a:pt x="251595" y="325294"/>
                  </a:lnTo>
                  <a:lnTo>
                    <a:pt x="212627" y="360026"/>
                  </a:lnTo>
                  <a:lnTo>
                    <a:pt x="195896" y="374745"/>
                  </a:lnTo>
                  <a:lnTo>
                    <a:pt x="176201" y="392640"/>
                  </a:lnTo>
                  <a:lnTo>
                    <a:pt x="153540" y="413713"/>
                  </a:lnTo>
                  <a:lnTo>
                    <a:pt x="127915" y="437961"/>
                  </a:lnTo>
                  <a:lnTo>
                    <a:pt x="77935" y="485400"/>
                  </a:lnTo>
                  <a:lnTo>
                    <a:pt x="142316" y="486247"/>
                  </a:lnTo>
                  <a:lnTo>
                    <a:pt x="201032" y="485983"/>
                  </a:lnTo>
                  <a:lnTo>
                    <a:pt x="244182" y="485188"/>
                  </a:lnTo>
                  <a:lnTo>
                    <a:pt x="283785" y="482012"/>
                  </a:lnTo>
                  <a:lnTo>
                    <a:pt x="297445" y="438967"/>
                  </a:lnTo>
                  <a:lnTo>
                    <a:pt x="304116" y="406618"/>
                  </a:lnTo>
                  <a:lnTo>
                    <a:pt x="304116" y="404077"/>
                  </a:lnTo>
                  <a:lnTo>
                    <a:pt x="338001" y="404077"/>
                  </a:lnTo>
                  <a:lnTo>
                    <a:pt x="338001" y="406618"/>
                  </a:lnTo>
                  <a:lnTo>
                    <a:pt x="336995" y="412389"/>
                  </a:lnTo>
                  <a:lnTo>
                    <a:pt x="334824" y="427161"/>
                  </a:lnTo>
                  <a:lnTo>
                    <a:pt x="331489" y="450933"/>
                  </a:lnTo>
                  <a:lnTo>
                    <a:pt x="326988" y="483706"/>
                  </a:lnTo>
                  <a:lnTo>
                    <a:pt x="322382" y="516532"/>
                  </a:lnTo>
                  <a:lnTo>
                    <a:pt x="318729" y="540463"/>
                  </a:lnTo>
                  <a:lnTo>
                    <a:pt x="316029" y="555500"/>
                  </a:lnTo>
                  <a:lnTo>
                    <a:pt x="314282" y="561641"/>
                  </a:lnTo>
                  <a:lnTo>
                    <a:pt x="314282" y="564183"/>
                  </a:lnTo>
                  <a:lnTo>
                    <a:pt x="0" y="564183"/>
                  </a:lnTo>
                  <a:lnTo>
                    <a:pt x="0" y="548087"/>
                  </a:lnTo>
                  <a:lnTo>
                    <a:pt x="0" y="537922"/>
                  </a:lnTo>
                  <a:lnTo>
                    <a:pt x="0" y="533969"/>
                  </a:lnTo>
                  <a:lnTo>
                    <a:pt x="1694" y="529733"/>
                  </a:lnTo>
                  <a:lnTo>
                    <a:pt x="30496" y="495566"/>
                  </a:lnTo>
                  <a:lnTo>
                    <a:pt x="42355" y="482435"/>
                  </a:lnTo>
                  <a:lnTo>
                    <a:pt x="53368" y="470152"/>
                  </a:lnTo>
                  <a:lnTo>
                    <a:pt x="63534" y="458716"/>
                  </a:lnTo>
                  <a:lnTo>
                    <a:pt x="72852" y="448127"/>
                  </a:lnTo>
                  <a:lnTo>
                    <a:pt x="77511" y="442991"/>
                  </a:lnTo>
                  <a:lnTo>
                    <a:pt x="83864" y="436055"/>
                  </a:lnTo>
                  <a:lnTo>
                    <a:pt x="91912" y="427319"/>
                  </a:lnTo>
                  <a:lnTo>
                    <a:pt x="101654" y="416783"/>
                  </a:lnTo>
                  <a:lnTo>
                    <a:pt x="111396" y="406247"/>
                  </a:lnTo>
                  <a:lnTo>
                    <a:pt x="140410" y="374215"/>
                  </a:lnTo>
                  <a:lnTo>
                    <a:pt x="169424" y="340542"/>
                  </a:lnTo>
                  <a:lnTo>
                    <a:pt x="182501" y="323600"/>
                  </a:lnTo>
                  <a:lnTo>
                    <a:pt x="187002" y="317670"/>
                  </a:lnTo>
                  <a:lnTo>
                    <a:pt x="192243" y="310893"/>
                  </a:lnTo>
                  <a:lnTo>
                    <a:pt x="198226" y="303269"/>
                  </a:lnTo>
                  <a:lnTo>
                    <a:pt x="204103" y="295539"/>
                  </a:lnTo>
                  <a:lnTo>
                    <a:pt x="209027" y="288444"/>
                  </a:lnTo>
                  <a:lnTo>
                    <a:pt x="212998" y="281985"/>
                  </a:lnTo>
                  <a:lnTo>
                    <a:pt x="216016" y="276161"/>
                  </a:lnTo>
                  <a:lnTo>
                    <a:pt x="218716" y="270496"/>
                  </a:lnTo>
                  <a:lnTo>
                    <a:pt x="221734" y="264513"/>
                  </a:lnTo>
                  <a:lnTo>
                    <a:pt x="225069" y="258213"/>
                  </a:lnTo>
                  <a:lnTo>
                    <a:pt x="228722" y="251595"/>
                  </a:lnTo>
                  <a:lnTo>
                    <a:pt x="232270" y="244818"/>
                  </a:lnTo>
                  <a:lnTo>
                    <a:pt x="244341" y="205109"/>
                  </a:lnTo>
                  <a:lnTo>
                    <a:pt x="248206" y="171118"/>
                  </a:lnTo>
                  <a:lnTo>
                    <a:pt x="246406" y="145334"/>
                  </a:lnTo>
                  <a:lnTo>
                    <a:pt x="232005" y="99166"/>
                  </a:lnTo>
                  <a:lnTo>
                    <a:pt x="203467" y="61733"/>
                  </a:lnTo>
                  <a:lnTo>
                    <a:pt x="162382" y="42250"/>
                  </a:lnTo>
                  <a:lnTo>
                    <a:pt x="137233" y="39814"/>
                  </a:lnTo>
                  <a:lnTo>
                    <a:pt x="123679" y="40714"/>
                  </a:lnTo>
                  <a:lnTo>
                    <a:pt x="78305" y="61363"/>
                  </a:lnTo>
                  <a:lnTo>
                    <a:pt x="52803" y="91207"/>
                  </a:lnTo>
                  <a:lnTo>
                    <a:pt x="49980" y="96571"/>
                  </a:lnTo>
                  <a:lnTo>
                    <a:pt x="49980" y="98266"/>
                  </a:lnTo>
                  <a:lnTo>
                    <a:pt x="49980" y="98831"/>
                  </a:lnTo>
                  <a:lnTo>
                    <a:pt x="51392" y="99113"/>
                  </a:lnTo>
                  <a:lnTo>
                    <a:pt x="54215" y="99113"/>
                  </a:lnTo>
                  <a:lnTo>
                    <a:pt x="61892" y="99854"/>
                  </a:lnTo>
                  <a:lnTo>
                    <a:pt x="97630" y="126644"/>
                  </a:lnTo>
                  <a:lnTo>
                    <a:pt x="101654" y="149940"/>
                  </a:lnTo>
                  <a:lnTo>
                    <a:pt x="100807" y="160106"/>
                  </a:lnTo>
                  <a:lnTo>
                    <a:pt x="71793" y="196532"/>
                  </a:lnTo>
                  <a:lnTo>
                    <a:pt x="61575" y="199497"/>
                  </a:lnTo>
                  <a:lnTo>
                    <a:pt x="49980" y="20076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3120765" y="8213090"/>
            <a:ext cx="1729105" cy="612775"/>
            <a:chOff x="2042200" y="8531990"/>
            <a:chExt cx="1729105" cy="612775"/>
          </a:xfrm>
        </p:grpSpPr>
        <p:sp>
          <p:nvSpPr>
            <p:cNvPr id="63" name="object 63"/>
            <p:cNvSpPr/>
            <p:nvPr/>
          </p:nvSpPr>
          <p:spPr>
            <a:xfrm>
              <a:off x="2042629" y="8532836"/>
              <a:ext cx="661670" cy="611505"/>
            </a:xfrm>
            <a:custGeom>
              <a:avLst/>
              <a:gdLst/>
              <a:ahLst/>
              <a:cxnLst/>
              <a:rect l="l" t="t" r="r" b="b"/>
              <a:pathLst>
                <a:path w="661669" h="611504">
                  <a:moveTo>
                    <a:pt x="649465" y="0"/>
                  </a:moveTo>
                  <a:lnTo>
                    <a:pt x="637603" y="0"/>
                  </a:lnTo>
                  <a:lnTo>
                    <a:pt x="631952" y="3953"/>
                  </a:lnTo>
                  <a:lnTo>
                    <a:pt x="628561" y="11860"/>
                  </a:lnTo>
                  <a:lnTo>
                    <a:pt x="621624" y="25149"/>
                  </a:lnTo>
                  <a:lnTo>
                    <a:pt x="604205" y="60781"/>
                  </a:lnTo>
                  <a:lnTo>
                    <a:pt x="576304" y="118756"/>
                  </a:lnTo>
                  <a:lnTo>
                    <a:pt x="450670" y="381416"/>
                  </a:lnTo>
                  <a:lnTo>
                    <a:pt x="339842" y="611163"/>
                  </a:lnTo>
                  <a:lnTo>
                    <a:pt x="376377" y="611163"/>
                  </a:lnTo>
                  <a:lnTo>
                    <a:pt x="661606" y="20331"/>
                  </a:lnTo>
                  <a:lnTo>
                    <a:pt x="661606" y="15248"/>
                  </a:lnTo>
                  <a:lnTo>
                    <a:pt x="660476" y="11860"/>
                  </a:lnTo>
                  <a:lnTo>
                    <a:pt x="658495" y="8472"/>
                  </a:lnTo>
                  <a:lnTo>
                    <a:pt x="652843" y="1695"/>
                  </a:lnTo>
                  <a:lnTo>
                    <a:pt x="649465" y="0"/>
                  </a:lnTo>
                  <a:close/>
                </a:path>
                <a:path w="661669" h="611504">
                  <a:moveTo>
                    <a:pt x="158322" y="487095"/>
                  </a:moveTo>
                  <a:lnTo>
                    <a:pt x="74549" y="487095"/>
                  </a:lnTo>
                  <a:lnTo>
                    <a:pt x="131261" y="611163"/>
                  </a:lnTo>
                  <a:lnTo>
                    <a:pt x="214778" y="611163"/>
                  </a:lnTo>
                  <a:lnTo>
                    <a:pt x="197858" y="574296"/>
                  </a:lnTo>
                  <a:lnTo>
                    <a:pt x="191663" y="560583"/>
                  </a:lnTo>
                  <a:lnTo>
                    <a:pt x="184728" y="545070"/>
                  </a:lnTo>
                  <a:lnTo>
                    <a:pt x="177050" y="527757"/>
                  </a:lnTo>
                  <a:lnTo>
                    <a:pt x="158322" y="487095"/>
                  </a:lnTo>
                  <a:close/>
                </a:path>
                <a:path w="661669" h="611504">
                  <a:moveTo>
                    <a:pt x="122834" y="414242"/>
                  </a:moveTo>
                  <a:lnTo>
                    <a:pt x="116903" y="414242"/>
                  </a:lnTo>
                  <a:lnTo>
                    <a:pt x="115493" y="414807"/>
                  </a:lnTo>
                  <a:lnTo>
                    <a:pt x="114363" y="415937"/>
                  </a:lnTo>
                  <a:lnTo>
                    <a:pt x="26263" y="482859"/>
                  </a:lnTo>
                  <a:lnTo>
                    <a:pt x="14457" y="492071"/>
                  </a:lnTo>
                  <a:lnTo>
                    <a:pt x="6145" y="499378"/>
                  </a:lnTo>
                  <a:lnTo>
                    <a:pt x="1326" y="504779"/>
                  </a:lnTo>
                  <a:lnTo>
                    <a:pt x="0" y="508273"/>
                  </a:lnTo>
                  <a:lnTo>
                    <a:pt x="571" y="511662"/>
                  </a:lnTo>
                  <a:lnTo>
                    <a:pt x="3111" y="515615"/>
                  </a:lnTo>
                  <a:lnTo>
                    <a:pt x="12141" y="524651"/>
                  </a:lnTo>
                  <a:lnTo>
                    <a:pt x="16090" y="526910"/>
                  </a:lnTo>
                  <a:lnTo>
                    <a:pt x="20612" y="526910"/>
                  </a:lnTo>
                  <a:lnTo>
                    <a:pt x="54590" y="501496"/>
                  </a:lnTo>
                  <a:lnTo>
                    <a:pt x="60998" y="496413"/>
                  </a:lnTo>
                  <a:lnTo>
                    <a:pt x="74549" y="487095"/>
                  </a:lnTo>
                  <a:lnTo>
                    <a:pt x="158322" y="487095"/>
                  </a:lnTo>
                  <a:lnTo>
                    <a:pt x="136706" y="440239"/>
                  </a:lnTo>
                  <a:lnTo>
                    <a:pt x="131305" y="428644"/>
                  </a:lnTo>
                  <a:lnTo>
                    <a:pt x="126784" y="419042"/>
                  </a:lnTo>
                  <a:lnTo>
                    <a:pt x="122834" y="41424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382469" y="8532836"/>
              <a:ext cx="321945" cy="611505"/>
            </a:xfrm>
            <a:custGeom>
              <a:avLst/>
              <a:gdLst/>
              <a:ahLst/>
              <a:cxnLst/>
              <a:rect l="l" t="t" r="r" b="b"/>
              <a:pathLst>
                <a:path w="321944" h="611504">
                  <a:moveTo>
                    <a:pt x="0" y="611163"/>
                  </a:moveTo>
                  <a:lnTo>
                    <a:pt x="23570" y="562488"/>
                  </a:lnTo>
                  <a:lnTo>
                    <a:pt x="45383" y="517339"/>
                  </a:lnTo>
                  <a:lnTo>
                    <a:pt x="67196" y="472111"/>
                  </a:lnTo>
                  <a:lnTo>
                    <a:pt x="89010" y="426803"/>
                  </a:lnTo>
                  <a:lnTo>
                    <a:pt x="110823" y="381416"/>
                  </a:lnTo>
                  <a:lnTo>
                    <a:pt x="132636" y="335949"/>
                  </a:lnTo>
                  <a:lnTo>
                    <a:pt x="154450" y="290403"/>
                  </a:lnTo>
                  <a:lnTo>
                    <a:pt x="176263" y="244778"/>
                  </a:lnTo>
                  <a:lnTo>
                    <a:pt x="198077" y="199073"/>
                  </a:lnTo>
                  <a:lnTo>
                    <a:pt x="236462" y="118755"/>
                  </a:lnTo>
                  <a:lnTo>
                    <a:pt x="264364" y="60780"/>
                  </a:lnTo>
                  <a:lnTo>
                    <a:pt x="281783" y="25148"/>
                  </a:lnTo>
                  <a:lnTo>
                    <a:pt x="288719" y="11859"/>
                  </a:lnTo>
                  <a:lnTo>
                    <a:pt x="292107" y="3953"/>
                  </a:lnTo>
                  <a:lnTo>
                    <a:pt x="297755" y="0"/>
                  </a:lnTo>
                  <a:lnTo>
                    <a:pt x="305661" y="0"/>
                  </a:lnTo>
                  <a:lnTo>
                    <a:pt x="309615" y="0"/>
                  </a:lnTo>
                  <a:lnTo>
                    <a:pt x="313003" y="1694"/>
                  </a:lnTo>
                  <a:lnTo>
                    <a:pt x="315827" y="5082"/>
                  </a:lnTo>
                  <a:lnTo>
                    <a:pt x="318650" y="8471"/>
                  </a:lnTo>
                  <a:lnTo>
                    <a:pt x="320627" y="11859"/>
                  </a:lnTo>
                  <a:lnTo>
                    <a:pt x="321756" y="15248"/>
                  </a:lnTo>
                  <a:lnTo>
                    <a:pt x="321756" y="20330"/>
                  </a:lnTo>
                  <a:lnTo>
                    <a:pt x="124377" y="429490"/>
                  </a:lnTo>
                  <a:lnTo>
                    <a:pt x="36531" y="611163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2200" y="8946655"/>
              <a:ext cx="215622" cy="197767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2687294" y="8531999"/>
              <a:ext cx="1083945" cy="521334"/>
            </a:xfrm>
            <a:custGeom>
              <a:avLst/>
              <a:gdLst/>
              <a:ahLst/>
              <a:cxnLst/>
              <a:rect l="l" t="t" r="r" b="b"/>
              <a:pathLst>
                <a:path w="1083945" h="521334">
                  <a:moveTo>
                    <a:pt x="587895" y="497255"/>
                  </a:moveTo>
                  <a:lnTo>
                    <a:pt x="583653" y="491604"/>
                  </a:lnTo>
                  <a:lnTo>
                    <a:pt x="575195" y="487095"/>
                  </a:lnTo>
                  <a:lnTo>
                    <a:pt x="83007" y="487095"/>
                  </a:lnTo>
                  <a:lnTo>
                    <a:pt x="75107" y="491045"/>
                  </a:lnTo>
                  <a:lnTo>
                    <a:pt x="71158" y="496697"/>
                  </a:lnTo>
                  <a:lnTo>
                    <a:pt x="71158" y="511378"/>
                  </a:lnTo>
                  <a:lnTo>
                    <a:pt x="75107" y="517017"/>
                  </a:lnTo>
                  <a:lnTo>
                    <a:pt x="83007" y="520979"/>
                  </a:lnTo>
                  <a:lnTo>
                    <a:pt x="575195" y="520979"/>
                  </a:lnTo>
                  <a:lnTo>
                    <a:pt x="583653" y="516458"/>
                  </a:lnTo>
                  <a:lnTo>
                    <a:pt x="587895" y="510806"/>
                  </a:lnTo>
                  <a:lnTo>
                    <a:pt x="587895" y="497255"/>
                  </a:lnTo>
                  <a:close/>
                </a:path>
                <a:path w="1083945" h="521334">
                  <a:moveTo>
                    <a:pt x="1083462" y="0"/>
                  </a:moveTo>
                  <a:lnTo>
                    <a:pt x="0" y="0"/>
                  </a:lnTo>
                  <a:lnTo>
                    <a:pt x="0" y="50825"/>
                  </a:lnTo>
                  <a:lnTo>
                    <a:pt x="1083462" y="50825"/>
                  </a:lnTo>
                  <a:lnTo>
                    <a:pt x="10834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758452" y="9019084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90">
                  <a:moveTo>
                    <a:pt x="0" y="27955"/>
                  </a:moveTo>
                  <a:lnTo>
                    <a:pt x="0" y="24284"/>
                  </a:lnTo>
                  <a:lnTo>
                    <a:pt x="0" y="16942"/>
                  </a:lnTo>
                  <a:lnTo>
                    <a:pt x="0" y="9600"/>
                  </a:lnTo>
                  <a:lnTo>
                    <a:pt x="3953" y="3953"/>
                  </a:lnTo>
                  <a:lnTo>
                    <a:pt x="11859" y="0"/>
                  </a:lnTo>
                  <a:lnTo>
                    <a:pt x="504037" y="0"/>
                  </a:lnTo>
                  <a:lnTo>
                    <a:pt x="512508" y="4517"/>
                  </a:lnTo>
                  <a:lnTo>
                    <a:pt x="516744" y="10165"/>
                  </a:lnTo>
                  <a:lnTo>
                    <a:pt x="516744" y="16942"/>
                  </a:lnTo>
                  <a:lnTo>
                    <a:pt x="516744" y="23719"/>
                  </a:lnTo>
                  <a:lnTo>
                    <a:pt x="512508" y="29367"/>
                  </a:lnTo>
                  <a:lnTo>
                    <a:pt x="504037" y="33884"/>
                  </a:lnTo>
                  <a:lnTo>
                    <a:pt x="11859" y="33884"/>
                  </a:lnTo>
                  <a:lnTo>
                    <a:pt x="3953" y="29931"/>
                  </a:lnTo>
                  <a:lnTo>
                    <a:pt x="0" y="24284"/>
                  </a:lnTo>
                  <a:lnTo>
                    <a:pt x="0" y="16942"/>
                  </a:lnTo>
                  <a:lnTo>
                    <a:pt x="0" y="2795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381933" y="8684524"/>
              <a:ext cx="351790" cy="459740"/>
            </a:xfrm>
            <a:custGeom>
              <a:avLst/>
              <a:gdLst/>
              <a:ahLst/>
              <a:cxnLst/>
              <a:rect l="l" t="t" r="r" b="b"/>
              <a:pathLst>
                <a:path w="351789" h="459740">
                  <a:moveTo>
                    <a:pt x="53365" y="399788"/>
                  </a:moveTo>
                  <a:lnTo>
                    <a:pt x="15240" y="415036"/>
                  </a:lnTo>
                  <a:lnTo>
                    <a:pt x="0" y="453156"/>
                  </a:lnTo>
                  <a:lnTo>
                    <a:pt x="725" y="459475"/>
                  </a:lnTo>
                  <a:lnTo>
                    <a:pt x="107581" y="459475"/>
                  </a:lnTo>
                  <a:lnTo>
                    <a:pt x="107581" y="453156"/>
                  </a:lnTo>
                  <a:lnTo>
                    <a:pt x="92329" y="415036"/>
                  </a:lnTo>
                  <a:lnTo>
                    <a:pt x="53365" y="399788"/>
                  </a:lnTo>
                  <a:close/>
                </a:path>
                <a:path w="351789" h="459740">
                  <a:moveTo>
                    <a:pt x="280047" y="32984"/>
                  </a:moveTo>
                  <a:lnTo>
                    <a:pt x="167728" y="32984"/>
                  </a:lnTo>
                  <a:lnTo>
                    <a:pt x="178154" y="33726"/>
                  </a:lnTo>
                  <a:lnTo>
                    <a:pt x="188264" y="35949"/>
                  </a:lnTo>
                  <a:lnTo>
                    <a:pt x="229774" y="70893"/>
                  </a:lnTo>
                  <a:lnTo>
                    <a:pt x="237020" y="109790"/>
                  </a:lnTo>
                  <a:lnTo>
                    <a:pt x="236974" y="122778"/>
                  </a:lnTo>
                  <a:lnTo>
                    <a:pt x="231259" y="174030"/>
                  </a:lnTo>
                  <a:lnTo>
                    <a:pt x="213474" y="213421"/>
                  </a:lnTo>
                  <a:lnTo>
                    <a:pt x="175031" y="245188"/>
                  </a:lnTo>
                  <a:lnTo>
                    <a:pt x="135955" y="252176"/>
                  </a:lnTo>
                  <a:lnTo>
                    <a:pt x="111810" y="253235"/>
                  </a:lnTo>
                  <a:lnTo>
                    <a:pt x="107302" y="253235"/>
                  </a:lnTo>
                  <a:lnTo>
                    <a:pt x="105041" y="258318"/>
                  </a:lnTo>
                  <a:lnTo>
                    <a:pt x="144856" y="284579"/>
                  </a:lnTo>
                  <a:lnTo>
                    <a:pt x="162696" y="285267"/>
                  </a:lnTo>
                  <a:lnTo>
                    <a:pt x="220252" y="307398"/>
                  </a:lnTo>
                  <a:lnTo>
                    <a:pt x="247360" y="361191"/>
                  </a:lnTo>
                  <a:lnTo>
                    <a:pt x="250748" y="398094"/>
                  </a:lnTo>
                  <a:lnTo>
                    <a:pt x="250748" y="415036"/>
                  </a:lnTo>
                  <a:lnTo>
                    <a:pt x="249848" y="441985"/>
                  </a:lnTo>
                  <a:lnTo>
                    <a:pt x="247816" y="459475"/>
                  </a:lnTo>
                  <a:lnTo>
                    <a:pt x="344354" y="459475"/>
                  </a:lnTo>
                  <a:lnTo>
                    <a:pt x="348267" y="447438"/>
                  </a:lnTo>
                  <a:lnTo>
                    <a:pt x="351548" y="415036"/>
                  </a:lnTo>
                  <a:lnTo>
                    <a:pt x="347207" y="379986"/>
                  </a:lnTo>
                  <a:lnTo>
                    <a:pt x="312479" y="320688"/>
                  </a:lnTo>
                  <a:lnTo>
                    <a:pt x="282092" y="296438"/>
                  </a:lnTo>
                  <a:lnTo>
                    <a:pt x="242005" y="275949"/>
                  </a:lnTo>
                  <a:lnTo>
                    <a:pt x="220243" y="269895"/>
                  </a:lnTo>
                  <a:lnTo>
                    <a:pt x="217703" y="269048"/>
                  </a:lnTo>
                  <a:lnTo>
                    <a:pt x="217703" y="268484"/>
                  </a:lnTo>
                  <a:lnTo>
                    <a:pt x="220243" y="266790"/>
                  </a:lnTo>
                  <a:lnTo>
                    <a:pt x="244279" y="256042"/>
                  </a:lnTo>
                  <a:lnTo>
                    <a:pt x="265563" y="242435"/>
                  </a:lnTo>
                  <a:lnTo>
                    <a:pt x="299872" y="206644"/>
                  </a:lnTo>
                  <a:lnTo>
                    <a:pt x="321475" y="164500"/>
                  </a:lnTo>
                  <a:lnTo>
                    <a:pt x="328675" y="121084"/>
                  </a:lnTo>
                  <a:lnTo>
                    <a:pt x="326335" y="101883"/>
                  </a:lnTo>
                  <a:lnTo>
                    <a:pt x="326242" y="101124"/>
                  </a:lnTo>
                  <a:lnTo>
                    <a:pt x="319853" y="82117"/>
                  </a:lnTo>
                  <a:lnTo>
                    <a:pt x="319782" y="81905"/>
                  </a:lnTo>
                  <a:lnTo>
                    <a:pt x="309298" y="63427"/>
                  </a:lnTo>
                  <a:lnTo>
                    <a:pt x="294792" y="45691"/>
                  </a:lnTo>
                  <a:lnTo>
                    <a:pt x="280047" y="32984"/>
                  </a:lnTo>
                  <a:close/>
                </a:path>
                <a:path w="351789" h="459740">
                  <a:moveTo>
                    <a:pt x="175242" y="0"/>
                  </a:moveTo>
                  <a:lnTo>
                    <a:pt x="161153" y="0"/>
                  </a:lnTo>
                  <a:lnTo>
                    <a:pt x="134053" y="2223"/>
                  </a:lnTo>
                  <a:lnTo>
                    <a:pt x="84918" y="20436"/>
                  </a:lnTo>
                  <a:lnTo>
                    <a:pt x="45739" y="55221"/>
                  </a:lnTo>
                  <a:lnTo>
                    <a:pt x="25413" y="96730"/>
                  </a:lnTo>
                  <a:lnTo>
                    <a:pt x="22872" y="119390"/>
                  </a:lnTo>
                  <a:lnTo>
                    <a:pt x="24034" y="130297"/>
                  </a:lnTo>
                  <a:lnTo>
                    <a:pt x="51671" y="167465"/>
                  </a:lnTo>
                  <a:lnTo>
                    <a:pt x="71996" y="171065"/>
                  </a:lnTo>
                  <a:lnTo>
                    <a:pt x="84229" y="169794"/>
                  </a:lnTo>
                  <a:lnTo>
                    <a:pt x="119014" y="140357"/>
                  </a:lnTo>
                  <a:lnTo>
                    <a:pt x="121983" y="122778"/>
                  </a:lnTo>
                  <a:lnTo>
                    <a:pt x="123113" y="115438"/>
                  </a:lnTo>
                  <a:lnTo>
                    <a:pt x="122262" y="109790"/>
                  </a:lnTo>
                  <a:lnTo>
                    <a:pt x="116611" y="101883"/>
                  </a:lnTo>
                  <a:lnTo>
                    <a:pt x="114350" y="97648"/>
                  </a:lnTo>
                  <a:lnTo>
                    <a:pt x="110972" y="88612"/>
                  </a:lnTo>
                  <a:lnTo>
                    <a:pt x="108140" y="85505"/>
                  </a:lnTo>
                  <a:lnTo>
                    <a:pt x="100241" y="82117"/>
                  </a:lnTo>
                  <a:lnTo>
                    <a:pt x="96850" y="80141"/>
                  </a:lnTo>
                  <a:lnTo>
                    <a:pt x="91198" y="75622"/>
                  </a:lnTo>
                  <a:lnTo>
                    <a:pt x="88379" y="74211"/>
                  </a:lnTo>
                  <a:lnTo>
                    <a:pt x="82727" y="73081"/>
                  </a:lnTo>
                  <a:lnTo>
                    <a:pt x="80467" y="72517"/>
                  </a:lnTo>
                  <a:lnTo>
                    <a:pt x="78778" y="71952"/>
                  </a:lnTo>
                  <a:lnTo>
                    <a:pt x="76238" y="71952"/>
                  </a:lnTo>
                  <a:lnTo>
                    <a:pt x="85559" y="61787"/>
                  </a:lnTo>
                  <a:lnTo>
                    <a:pt x="129445" y="38226"/>
                  </a:lnTo>
                  <a:lnTo>
                    <a:pt x="167728" y="32984"/>
                  </a:lnTo>
                  <a:lnTo>
                    <a:pt x="280047" y="32984"/>
                  </a:lnTo>
                  <a:lnTo>
                    <a:pt x="276421" y="29860"/>
                  </a:lnTo>
                  <a:lnTo>
                    <a:pt x="228559" y="7412"/>
                  </a:lnTo>
                  <a:lnTo>
                    <a:pt x="185935" y="158"/>
                  </a:lnTo>
                  <a:lnTo>
                    <a:pt x="1752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381927" y="8684471"/>
              <a:ext cx="351790" cy="459740"/>
            </a:xfrm>
            <a:custGeom>
              <a:avLst/>
              <a:gdLst/>
              <a:ahLst/>
              <a:cxnLst/>
              <a:rect l="l" t="t" r="r" b="b"/>
              <a:pathLst>
                <a:path w="351789" h="459740">
                  <a:moveTo>
                    <a:pt x="725" y="459528"/>
                  </a:moveTo>
                  <a:lnTo>
                    <a:pt x="15248" y="415089"/>
                  </a:lnTo>
                  <a:lnTo>
                    <a:pt x="53368" y="399841"/>
                  </a:lnTo>
                  <a:lnTo>
                    <a:pt x="64699" y="400794"/>
                  </a:lnTo>
                  <a:lnTo>
                    <a:pt x="99007" y="423190"/>
                  </a:lnTo>
                  <a:lnTo>
                    <a:pt x="107584" y="453210"/>
                  </a:lnTo>
                  <a:lnTo>
                    <a:pt x="107584" y="459528"/>
                  </a:lnTo>
                </a:path>
                <a:path w="351789" h="459740">
                  <a:moveTo>
                    <a:pt x="247816" y="459528"/>
                  </a:moveTo>
                  <a:lnTo>
                    <a:pt x="249847" y="442038"/>
                  </a:lnTo>
                  <a:lnTo>
                    <a:pt x="250748" y="415089"/>
                  </a:lnTo>
                  <a:lnTo>
                    <a:pt x="250748" y="398147"/>
                  </a:lnTo>
                  <a:lnTo>
                    <a:pt x="237194" y="331012"/>
                  </a:lnTo>
                  <a:lnTo>
                    <a:pt x="196532" y="290562"/>
                  </a:lnTo>
                  <a:lnTo>
                    <a:pt x="144857" y="284632"/>
                  </a:lnTo>
                  <a:lnTo>
                    <a:pt x="109278" y="283785"/>
                  </a:lnTo>
                  <a:lnTo>
                    <a:pt x="106737" y="282091"/>
                  </a:lnTo>
                  <a:lnTo>
                    <a:pt x="105608" y="280397"/>
                  </a:lnTo>
                  <a:lnTo>
                    <a:pt x="105043" y="275879"/>
                  </a:lnTo>
                  <a:lnTo>
                    <a:pt x="105043" y="268537"/>
                  </a:lnTo>
                  <a:lnTo>
                    <a:pt x="105043" y="258372"/>
                  </a:lnTo>
                  <a:lnTo>
                    <a:pt x="107302" y="253289"/>
                  </a:lnTo>
                  <a:lnTo>
                    <a:pt x="111820" y="253289"/>
                  </a:lnTo>
                  <a:lnTo>
                    <a:pt x="123785" y="253024"/>
                  </a:lnTo>
                  <a:lnTo>
                    <a:pt x="175036" y="245241"/>
                  </a:lnTo>
                  <a:lnTo>
                    <a:pt x="213474" y="213474"/>
                  </a:lnTo>
                  <a:lnTo>
                    <a:pt x="231264" y="174083"/>
                  </a:lnTo>
                  <a:lnTo>
                    <a:pt x="237194" y="118597"/>
                  </a:lnTo>
                  <a:lnTo>
                    <a:pt x="237194" y="111820"/>
                  </a:lnTo>
                  <a:lnTo>
                    <a:pt x="229781" y="70946"/>
                  </a:lnTo>
                  <a:lnTo>
                    <a:pt x="198067" y="39708"/>
                  </a:lnTo>
                  <a:lnTo>
                    <a:pt x="167730" y="33037"/>
                  </a:lnTo>
                  <a:lnTo>
                    <a:pt x="154440" y="33620"/>
                  </a:lnTo>
                  <a:lnTo>
                    <a:pt x="107160" y="47068"/>
                  </a:lnTo>
                  <a:lnTo>
                    <a:pt x="79347" y="68616"/>
                  </a:lnTo>
                  <a:lnTo>
                    <a:pt x="76240" y="72005"/>
                  </a:lnTo>
                  <a:lnTo>
                    <a:pt x="78782" y="72005"/>
                  </a:lnTo>
                  <a:lnTo>
                    <a:pt x="80476" y="72570"/>
                  </a:lnTo>
                  <a:lnTo>
                    <a:pt x="82735" y="73134"/>
                  </a:lnTo>
                  <a:lnTo>
                    <a:pt x="85559" y="73699"/>
                  </a:lnTo>
                  <a:lnTo>
                    <a:pt x="88382" y="74264"/>
                  </a:lnTo>
                  <a:lnTo>
                    <a:pt x="91207" y="75675"/>
                  </a:lnTo>
                  <a:lnTo>
                    <a:pt x="94030" y="77935"/>
                  </a:lnTo>
                  <a:lnTo>
                    <a:pt x="96853" y="80194"/>
                  </a:lnTo>
                  <a:lnTo>
                    <a:pt x="100242" y="82170"/>
                  </a:lnTo>
                  <a:lnTo>
                    <a:pt x="104195" y="83865"/>
                  </a:lnTo>
                  <a:lnTo>
                    <a:pt x="108149" y="85559"/>
                  </a:lnTo>
                  <a:lnTo>
                    <a:pt x="110972" y="88665"/>
                  </a:lnTo>
                  <a:lnTo>
                    <a:pt x="112667" y="93183"/>
                  </a:lnTo>
                  <a:lnTo>
                    <a:pt x="114361" y="97701"/>
                  </a:lnTo>
                  <a:lnTo>
                    <a:pt x="116620" y="101936"/>
                  </a:lnTo>
                  <a:lnTo>
                    <a:pt x="119444" y="105890"/>
                  </a:lnTo>
                  <a:lnTo>
                    <a:pt x="122267" y="109843"/>
                  </a:lnTo>
                  <a:lnTo>
                    <a:pt x="123114" y="115490"/>
                  </a:lnTo>
                  <a:lnTo>
                    <a:pt x="121985" y="122832"/>
                  </a:lnTo>
                  <a:lnTo>
                    <a:pt x="121244" y="131886"/>
                  </a:lnTo>
                  <a:lnTo>
                    <a:pt x="94666" y="166882"/>
                  </a:lnTo>
                  <a:lnTo>
                    <a:pt x="51674" y="167518"/>
                  </a:lnTo>
                  <a:lnTo>
                    <a:pt x="24037" y="130350"/>
                  </a:lnTo>
                  <a:lnTo>
                    <a:pt x="22872" y="119444"/>
                  </a:lnTo>
                  <a:lnTo>
                    <a:pt x="25413" y="96783"/>
                  </a:lnTo>
                  <a:lnTo>
                    <a:pt x="45744" y="55274"/>
                  </a:lnTo>
                  <a:lnTo>
                    <a:pt x="84923" y="20489"/>
                  </a:lnTo>
                  <a:lnTo>
                    <a:pt x="134057" y="2276"/>
                  </a:lnTo>
                  <a:lnTo>
                    <a:pt x="161800" y="0"/>
                  </a:lnTo>
                  <a:lnTo>
                    <a:pt x="175248" y="52"/>
                  </a:lnTo>
                  <a:lnTo>
                    <a:pt x="228563" y="7465"/>
                  </a:lnTo>
                  <a:lnTo>
                    <a:pt x="276426" y="29914"/>
                  </a:lnTo>
                  <a:lnTo>
                    <a:pt x="309305" y="63481"/>
                  </a:lnTo>
                  <a:lnTo>
                    <a:pt x="326247" y="101178"/>
                  </a:lnTo>
                  <a:lnTo>
                    <a:pt x="328683" y="121138"/>
                  </a:lnTo>
                  <a:lnTo>
                    <a:pt x="326883" y="143004"/>
                  </a:lnTo>
                  <a:lnTo>
                    <a:pt x="312482" y="185784"/>
                  </a:lnTo>
                  <a:lnTo>
                    <a:pt x="284103" y="226022"/>
                  </a:lnTo>
                  <a:lnTo>
                    <a:pt x="244288" y="256095"/>
                  </a:lnTo>
                  <a:lnTo>
                    <a:pt x="220251" y="266843"/>
                  </a:lnTo>
                  <a:lnTo>
                    <a:pt x="217710" y="268537"/>
                  </a:lnTo>
                  <a:lnTo>
                    <a:pt x="217710" y="269102"/>
                  </a:lnTo>
                  <a:lnTo>
                    <a:pt x="220251" y="269949"/>
                  </a:lnTo>
                  <a:lnTo>
                    <a:pt x="225334" y="271078"/>
                  </a:lnTo>
                  <a:lnTo>
                    <a:pt x="229728" y="272190"/>
                  </a:lnTo>
                  <a:lnTo>
                    <a:pt x="266419" y="286115"/>
                  </a:lnTo>
                  <a:lnTo>
                    <a:pt x="312482" y="320741"/>
                  </a:lnTo>
                  <a:lnTo>
                    <a:pt x="347214" y="380039"/>
                  </a:lnTo>
                  <a:lnTo>
                    <a:pt x="351555" y="415089"/>
                  </a:lnTo>
                  <a:lnTo>
                    <a:pt x="348272" y="447492"/>
                  </a:lnTo>
                  <a:lnTo>
                    <a:pt x="344359" y="459528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64C7825-7E6B-50B6-8C04-F41C210637BD}"/>
              </a:ext>
            </a:extLst>
          </p:cNvPr>
          <p:cNvGrpSpPr/>
          <p:nvPr/>
        </p:nvGrpSpPr>
        <p:grpSpPr>
          <a:xfrm>
            <a:off x="11568021" y="2987850"/>
            <a:ext cx="2369136" cy="4828540"/>
            <a:chOff x="800100" y="685800"/>
            <a:chExt cx="2369136" cy="4828540"/>
          </a:xfrm>
        </p:grpSpPr>
        <p:grpSp>
          <p:nvGrpSpPr>
            <p:cNvPr id="72" name="object 2">
              <a:extLst>
                <a:ext uri="{FF2B5EF4-FFF2-40B4-BE49-F238E27FC236}">
                  <a16:creationId xmlns:a16="http://schemas.microsoft.com/office/drawing/2014/main" id="{7495981D-3C66-CDAC-4342-EF46811D9EDD}"/>
                </a:ext>
              </a:extLst>
            </p:cNvPr>
            <p:cNvGrpSpPr/>
            <p:nvPr/>
          </p:nvGrpSpPr>
          <p:grpSpPr>
            <a:xfrm>
              <a:off x="1805041" y="2381103"/>
              <a:ext cx="339090" cy="584200"/>
              <a:chOff x="1805041" y="2381103"/>
              <a:chExt cx="339090" cy="584200"/>
            </a:xfrm>
          </p:grpSpPr>
          <p:sp>
            <p:nvSpPr>
              <p:cNvPr id="95" name="object 3">
                <a:extLst>
                  <a:ext uri="{FF2B5EF4-FFF2-40B4-BE49-F238E27FC236}">
                    <a16:creationId xmlns:a16="http://schemas.microsoft.com/office/drawing/2014/main" id="{DFE0E742-0624-29F6-3A0C-2C2D40163BB3}"/>
                  </a:ext>
                </a:extLst>
              </p:cNvPr>
              <p:cNvSpPr/>
              <p:nvPr/>
            </p:nvSpPr>
            <p:spPr>
              <a:xfrm>
                <a:off x="1805470" y="2381529"/>
                <a:ext cx="338455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338455" h="582930">
                    <a:moveTo>
                      <a:pt x="302653" y="0"/>
                    </a:moveTo>
                    <a:lnTo>
                      <a:pt x="295313" y="0"/>
                    </a:lnTo>
                    <a:lnTo>
                      <a:pt x="291642" y="1130"/>
                    </a:lnTo>
                    <a:lnTo>
                      <a:pt x="287121" y="3390"/>
                    </a:lnTo>
                    <a:lnTo>
                      <a:pt x="259277" y="13760"/>
                    </a:lnTo>
                    <a:lnTo>
                      <a:pt x="230798" y="21170"/>
                    </a:lnTo>
                    <a:lnTo>
                      <a:pt x="201684" y="25618"/>
                    </a:lnTo>
                    <a:lnTo>
                      <a:pt x="171932" y="27101"/>
                    </a:lnTo>
                    <a:lnTo>
                      <a:pt x="155259" y="26677"/>
                    </a:lnTo>
                    <a:lnTo>
                      <a:pt x="108407" y="20319"/>
                    </a:lnTo>
                    <a:lnTo>
                      <a:pt x="71086" y="10159"/>
                    </a:lnTo>
                    <a:lnTo>
                      <a:pt x="44602" y="0"/>
                    </a:lnTo>
                    <a:lnTo>
                      <a:pt x="42913" y="0"/>
                    </a:lnTo>
                    <a:lnTo>
                      <a:pt x="36410" y="44043"/>
                    </a:lnTo>
                    <a:lnTo>
                      <a:pt x="36517" y="216878"/>
                    </a:lnTo>
                    <a:lnTo>
                      <a:pt x="36837" y="262774"/>
                    </a:lnTo>
                    <a:lnTo>
                      <a:pt x="38112" y="301523"/>
                    </a:lnTo>
                    <a:lnTo>
                      <a:pt x="44602" y="306603"/>
                    </a:lnTo>
                    <a:lnTo>
                      <a:pt x="54203" y="306603"/>
                    </a:lnTo>
                    <a:lnTo>
                      <a:pt x="72834" y="298145"/>
                    </a:lnTo>
                    <a:lnTo>
                      <a:pt x="91789" y="272942"/>
                    </a:lnTo>
                    <a:lnTo>
                      <a:pt x="114765" y="254939"/>
                    </a:lnTo>
                    <a:lnTo>
                      <a:pt x="141762" y="244138"/>
                    </a:lnTo>
                    <a:lnTo>
                      <a:pt x="172783" y="240537"/>
                    </a:lnTo>
                    <a:lnTo>
                      <a:pt x="177863" y="240537"/>
                    </a:lnTo>
                    <a:lnTo>
                      <a:pt x="215659" y="256263"/>
                    </a:lnTo>
                    <a:lnTo>
                      <a:pt x="244143" y="313174"/>
                    </a:lnTo>
                    <a:lnTo>
                      <a:pt x="249859" y="386232"/>
                    </a:lnTo>
                    <a:lnTo>
                      <a:pt x="248852" y="423177"/>
                    </a:lnTo>
                    <a:lnTo>
                      <a:pt x="240805" y="477383"/>
                    </a:lnTo>
                    <a:lnTo>
                      <a:pt x="218202" y="516875"/>
                    </a:lnTo>
                    <a:lnTo>
                      <a:pt x="175002" y="542288"/>
                    </a:lnTo>
                    <a:lnTo>
                      <a:pt x="147370" y="545464"/>
                    </a:lnTo>
                    <a:lnTo>
                      <a:pt x="116774" y="541283"/>
                    </a:lnTo>
                    <a:lnTo>
                      <a:pt x="89354" y="528737"/>
                    </a:lnTo>
                    <a:lnTo>
                      <a:pt x="65110" y="507826"/>
                    </a:lnTo>
                    <a:lnTo>
                      <a:pt x="44043" y="478548"/>
                    </a:lnTo>
                    <a:lnTo>
                      <a:pt x="49961" y="478548"/>
                    </a:lnTo>
                    <a:lnTo>
                      <a:pt x="59334" y="477701"/>
                    </a:lnTo>
                    <a:lnTo>
                      <a:pt x="93168" y="449751"/>
                    </a:lnTo>
                    <a:lnTo>
                      <a:pt x="88933" y="404755"/>
                    </a:lnTo>
                    <a:lnTo>
                      <a:pt x="48272" y="382841"/>
                    </a:lnTo>
                    <a:lnTo>
                      <a:pt x="9309" y="401472"/>
                    </a:lnTo>
                    <a:lnTo>
                      <a:pt x="0" y="433654"/>
                    </a:lnTo>
                    <a:lnTo>
                      <a:pt x="2593" y="461715"/>
                    </a:lnTo>
                    <a:lnTo>
                      <a:pt x="23343" y="513383"/>
                    </a:lnTo>
                    <a:lnTo>
                      <a:pt x="63944" y="557003"/>
                    </a:lnTo>
                    <a:lnTo>
                      <a:pt x="118998" y="579869"/>
                    </a:lnTo>
                    <a:lnTo>
                      <a:pt x="151612" y="582726"/>
                    </a:lnTo>
                    <a:lnTo>
                      <a:pt x="189088" y="578919"/>
                    </a:lnTo>
                    <a:lnTo>
                      <a:pt x="255154" y="550972"/>
                    </a:lnTo>
                    <a:lnTo>
                      <a:pt x="307455" y="497870"/>
                    </a:lnTo>
                    <a:lnTo>
                      <a:pt x="334558" y="431381"/>
                    </a:lnTo>
                    <a:lnTo>
                      <a:pt x="337946" y="393852"/>
                    </a:lnTo>
                    <a:lnTo>
                      <a:pt x="334982" y="357431"/>
                    </a:lnTo>
                    <a:lnTo>
                      <a:pt x="311265" y="292209"/>
                    </a:lnTo>
                    <a:lnTo>
                      <a:pt x="265473" y="239324"/>
                    </a:lnTo>
                    <a:lnTo>
                      <a:pt x="207455" y="211797"/>
                    </a:lnTo>
                    <a:lnTo>
                      <a:pt x="174472" y="208356"/>
                    </a:lnTo>
                    <a:lnTo>
                      <a:pt x="163514" y="208780"/>
                    </a:lnTo>
                    <a:lnTo>
                      <a:pt x="121430" y="218521"/>
                    </a:lnTo>
                    <a:lnTo>
                      <a:pt x="75374" y="247319"/>
                    </a:lnTo>
                    <a:lnTo>
                      <a:pt x="75374" y="101638"/>
                    </a:lnTo>
                    <a:lnTo>
                      <a:pt x="94753" y="105551"/>
                    </a:lnTo>
                    <a:lnTo>
                      <a:pt x="106295" y="107138"/>
                    </a:lnTo>
                    <a:lnTo>
                      <a:pt x="118471" y="108090"/>
                    </a:lnTo>
                    <a:lnTo>
                      <a:pt x="131279" y="108407"/>
                    </a:lnTo>
                    <a:lnTo>
                      <a:pt x="181200" y="103273"/>
                    </a:lnTo>
                    <a:lnTo>
                      <a:pt x="226779" y="87869"/>
                    </a:lnTo>
                    <a:lnTo>
                      <a:pt x="268016" y="62196"/>
                    </a:lnTo>
                    <a:lnTo>
                      <a:pt x="304914" y="26250"/>
                    </a:lnTo>
                    <a:lnTo>
                      <a:pt x="304914" y="5079"/>
                    </a:lnTo>
                    <a:lnTo>
                      <a:pt x="30265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6" name="object 4">
                <a:extLst>
                  <a:ext uri="{FF2B5EF4-FFF2-40B4-BE49-F238E27FC236}">
                    <a16:creationId xmlns:a16="http://schemas.microsoft.com/office/drawing/2014/main" id="{009AE974-FE32-FD96-4893-2C9639D0B8D6}"/>
                  </a:ext>
                </a:extLst>
              </p:cNvPr>
              <p:cNvSpPr/>
              <p:nvPr/>
            </p:nvSpPr>
            <p:spPr>
              <a:xfrm>
                <a:off x="1805465" y="2381526"/>
                <a:ext cx="338455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338455" h="582930">
                    <a:moveTo>
                      <a:pt x="96557" y="431120"/>
                    </a:moveTo>
                    <a:lnTo>
                      <a:pt x="75858" y="470929"/>
                    </a:lnTo>
                    <a:lnTo>
                      <a:pt x="49972" y="478552"/>
                    </a:lnTo>
                    <a:lnTo>
                      <a:pt x="44043" y="478552"/>
                    </a:lnTo>
                    <a:lnTo>
                      <a:pt x="65112" y="507826"/>
                    </a:lnTo>
                    <a:lnTo>
                      <a:pt x="89357" y="528736"/>
                    </a:lnTo>
                    <a:lnTo>
                      <a:pt x="116779" y="541282"/>
                    </a:lnTo>
                    <a:lnTo>
                      <a:pt x="147377" y="545464"/>
                    </a:lnTo>
                    <a:lnTo>
                      <a:pt x="175010" y="542288"/>
                    </a:lnTo>
                    <a:lnTo>
                      <a:pt x="218207" y="516878"/>
                    </a:lnTo>
                    <a:lnTo>
                      <a:pt x="240811" y="477387"/>
                    </a:lnTo>
                    <a:lnTo>
                      <a:pt x="248857" y="423179"/>
                    </a:lnTo>
                    <a:lnTo>
                      <a:pt x="249863" y="386229"/>
                    </a:lnTo>
                    <a:lnTo>
                      <a:pt x="248434" y="346156"/>
                    </a:lnTo>
                    <a:lnTo>
                      <a:pt x="236999" y="287289"/>
                    </a:lnTo>
                    <a:lnTo>
                      <a:pt x="203702" y="247534"/>
                    </a:lnTo>
                    <a:lnTo>
                      <a:pt x="177868" y="240546"/>
                    </a:lnTo>
                    <a:lnTo>
                      <a:pt x="172786" y="240546"/>
                    </a:lnTo>
                    <a:lnTo>
                      <a:pt x="114767" y="254945"/>
                    </a:lnTo>
                    <a:lnTo>
                      <a:pt x="72841" y="298142"/>
                    </a:lnTo>
                    <a:lnTo>
                      <a:pt x="70582" y="302095"/>
                    </a:lnTo>
                    <a:lnTo>
                      <a:pt x="68606" y="304353"/>
                    </a:lnTo>
                    <a:lnTo>
                      <a:pt x="66912" y="304918"/>
                    </a:lnTo>
                    <a:lnTo>
                      <a:pt x="65218" y="305483"/>
                    </a:lnTo>
                    <a:lnTo>
                      <a:pt x="60983" y="306047"/>
                    </a:lnTo>
                    <a:lnTo>
                      <a:pt x="54207" y="306612"/>
                    </a:lnTo>
                    <a:lnTo>
                      <a:pt x="44608" y="306612"/>
                    </a:lnTo>
                    <a:lnTo>
                      <a:pt x="36844" y="262780"/>
                    </a:lnTo>
                    <a:lnTo>
                      <a:pt x="36526" y="216883"/>
                    </a:lnTo>
                    <a:lnTo>
                      <a:pt x="36420" y="153306"/>
                    </a:lnTo>
                    <a:lnTo>
                      <a:pt x="36420" y="44043"/>
                    </a:lnTo>
                    <a:lnTo>
                      <a:pt x="38802" y="4340"/>
                    </a:lnTo>
                    <a:lnTo>
                      <a:pt x="42914" y="0"/>
                    </a:lnTo>
                    <a:lnTo>
                      <a:pt x="44043" y="0"/>
                    </a:lnTo>
                    <a:lnTo>
                      <a:pt x="44608" y="0"/>
                    </a:lnTo>
                    <a:lnTo>
                      <a:pt x="50537" y="2258"/>
                    </a:lnTo>
                    <a:lnTo>
                      <a:pt x="61830" y="6775"/>
                    </a:lnTo>
                    <a:lnTo>
                      <a:pt x="71094" y="10163"/>
                    </a:lnTo>
                    <a:lnTo>
                      <a:pt x="108415" y="20327"/>
                    </a:lnTo>
                    <a:lnTo>
                      <a:pt x="155264" y="26680"/>
                    </a:lnTo>
                    <a:lnTo>
                      <a:pt x="171939" y="27103"/>
                    </a:lnTo>
                    <a:lnTo>
                      <a:pt x="201690" y="25621"/>
                    </a:lnTo>
                    <a:lnTo>
                      <a:pt x="230806" y="21174"/>
                    </a:lnTo>
                    <a:lnTo>
                      <a:pt x="259286" y="13763"/>
                    </a:lnTo>
                    <a:lnTo>
                      <a:pt x="287131" y="3387"/>
                    </a:lnTo>
                    <a:lnTo>
                      <a:pt x="291648" y="1129"/>
                    </a:lnTo>
                    <a:lnTo>
                      <a:pt x="295319" y="0"/>
                    </a:lnTo>
                    <a:lnTo>
                      <a:pt x="298142" y="0"/>
                    </a:lnTo>
                    <a:lnTo>
                      <a:pt x="302659" y="0"/>
                    </a:lnTo>
                    <a:lnTo>
                      <a:pt x="304918" y="5081"/>
                    </a:lnTo>
                    <a:lnTo>
                      <a:pt x="304918" y="15245"/>
                    </a:lnTo>
                    <a:lnTo>
                      <a:pt x="304918" y="26256"/>
                    </a:lnTo>
                    <a:lnTo>
                      <a:pt x="268020" y="62201"/>
                    </a:lnTo>
                    <a:lnTo>
                      <a:pt x="226782" y="87875"/>
                    </a:lnTo>
                    <a:lnTo>
                      <a:pt x="181203" y="103280"/>
                    </a:lnTo>
                    <a:lnTo>
                      <a:pt x="131284" y="108415"/>
                    </a:lnTo>
                    <a:lnTo>
                      <a:pt x="118473" y="108097"/>
                    </a:lnTo>
                    <a:lnTo>
                      <a:pt x="106297" y="107144"/>
                    </a:lnTo>
                    <a:lnTo>
                      <a:pt x="94757" y="105556"/>
                    </a:lnTo>
                    <a:lnTo>
                      <a:pt x="83852" y="103333"/>
                    </a:lnTo>
                    <a:lnTo>
                      <a:pt x="75382" y="101639"/>
                    </a:lnTo>
                    <a:lnTo>
                      <a:pt x="75382" y="247322"/>
                    </a:lnTo>
                    <a:lnTo>
                      <a:pt x="83005" y="241711"/>
                    </a:lnTo>
                    <a:lnTo>
                      <a:pt x="89781" y="236735"/>
                    </a:lnTo>
                    <a:lnTo>
                      <a:pt x="131284" y="215136"/>
                    </a:lnTo>
                    <a:lnTo>
                      <a:pt x="174480" y="208360"/>
                    </a:lnTo>
                    <a:lnTo>
                      <a:pt x="207460" y="211801"/>
                    </a:lnTo>
                    <a:lnTo>
                      <a:pt x="265480" y="239329"/>
                    </a:lnTo>
                    <a:lnTo>
                      <a:pt x="311270" y="292213"/>
                    </a:lnTo>
                    <a:lnTo>
                      <a:pt x="334986" y="357431"/>
                    </a:lnTo>
                    <a:lnTo>
                      <a:pt x="337950" y="393852"/>
                    </a:lnTo>
                    <a:lnTo>
                      <a:pt x="334562" y="431384"/>
                    </a:lnTo>
                    <a:lnTo>
                      <a:pt x="307459" y="497874"/>
                    </a:lnTo>
                    <a:lnTo>
                      <a:pt x="255157" y="550970"/>
                    </a:lnTo>
                    <a:lnTo>
                      <a:pt x="189091" y="578920"/>
                    </a:lnTo>
                    <a:lnTo>
                      <a:pt x="151612" y="582732"/>
                    </a:lnTo>
                    <a:lnTo>
                      <a:pt x="119002" y="579873"/>
                    </a:lnTo>
                    <a:lnTo>
                      <a:pt x="63948" y="557004"/>
                    </a:lnTo>
                    <a:lnTo>
                      <a:pt x="23345" y="513384"/>
                    </a:lnTo>
                    <a:lnTo>
                      <a:pt x="2593" y="461717"/>
                    </a:lnTo>
                    <a:lnTo>
                      <a:pt x="0" y="433661"/>
                    </a:lnTo>
                    <a:lnTo>
                      <a:pt x="582" y="424026"/>
                    </a:lnTo>
                    <a:lnTo>
                      <a:pt x="22021" y="388488"/>
                    </a:lnTo>
                    <a:lnTo>
                      <a:pt x="28797" y="386229"/>
                    </a:lnTo>
                    <a:lnTo>
                      <a:pt x="35573" y="383970"/>
                    </a:lnTo>
                    <a:lnTo>
                      <a:pt x="42067" y="382841"/>
                    </a:lnTo>
                    <a:lnTo>
                      <a:pt x="48278" y="382841"/>
                    </a:lnTo>
                    <a:lnTo>
                      <a:pt x="88934" y="404757"/>
                    </a:lnTo>
                    <a:lnTo>
                      <a:pt x="95710" y="421697"/>
                    </a:lnTo>
                    <a:lnTo>
                      <a:pt x="96557" y="43112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73" name="object 5">
              <a:extLst>
                <a:ext uri="{FF2B5EF4-FFF2-40B4-BE49-F238E27FC236}">
                  <a16:creationId xmlns:a16="http://schemas.microsoft.com/office/drawing/2014/main" id="{941AAD4C-36AF-C6AD-7CDB-B28DD056195E}"/>
                </a:ext>
              </a:extLst>
            </p:cNvPr>
            <p:cNvGrpSpPr/>
            <p:nvPr/>
          </p:nvGrpSpPr>
          <p:grpSpPr>
            <a:xfrm>
              <a:off x="2203973" y="2385338"/>
              <a:ext cx="239395" cy="570230"/>
              <a:chOff x="2203973" y="2385338"/>
              <a:chExt cx="239395" cy="570230"/>
            </a:xfrm>
          </p:grpSpPr>
          <p:sp>
            <p:nvSpPr>
              <p:cNvPr id="92" name="object 6">
                <a:extLst>
                  <a:ext uri="{FF2B5EF4-FFF2-40B4-BE49-F238E27FC236}">
                    <a16:creationId xmlns:a16="http://schemas.microsoft.com/office/drawing/2014/main" id="{9C18A0CA-97D6-4D4C-1854-F5032C6B749A}"/>
                  </a:ext>
                </a:extLst>
              </p:cNvPr>
              <p:cNvSpPr/>
              <p:nvPr/>
            </p:nvSpPr>
            <p:spPr>
              <a:xfrm>
                <a:off x="2204402" y="2385758"/>
                <a:ext cx="238125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569594">
                    <a:moveTo>
                      <a:pt x="191414" y="0"/>
                    </a:moveTo>
                    <a:lnTo>
                      <a:pt x="154152" y="16090"/>
                    </a:lnTo>
                    <a:lnTo>
                      <a:pt x="138061" y="51676"/>
                    </a:lnTo>
                    <a:lnTo>
                      <a:pt x="139116" y="60724"/>
                    </a:lnTo>
                    <a:lnTo>
                      <a:pt x="165163" y="88087"/>
                    </a:lnTo>
                    <a:lnTo>
                      <a:pt x="173634" y="88087"/>
                    </a:lnTo>
                    <a:lnTo>
                      <a:pt x="210896" y="71145"/>
                    </a:lnTo>
                    <a:lnTo>
                      <a:pt x="227837" y="35572"/>
                    </a:lnTo>
                    <a:lnTo>
                      <a:pt x="226835" y="28269"/>
                    </a:lnTo>
                    <a:lnTo>
                      <a:pt x="198724" y="635"/>
                    </a:lnTo>
                    <a:lnTo>
                      <a:pt x="191414" y="0"/>
                    </a:lnTo>
                    <a:close/>
                  </a:path>
                  <a:path w="238125" h="569594">
                    <a:moveTo>
                      <a:pt x="181993" y="217677"/>
                    </a:moveTo>
                    <a:lnTo>
                      <a:pt x="123939" y="217677"/>
                    </a:lnTo>
                    <a:lnTo>
                      <a:pt x="128739" y="224459"/>
                    </a:lnTo>
                    <a:lnTo>
                      <a:pt x="128739" y="238010"/>
                    </a:lnTo>
                    <a:lnTo>
                      <a:pt x="128095" y="245630"/>
                    </a:lnTo>
                    <a:lnTo>
                      <a:pt x="128054" y="246111"/>
                    </a:lnTo>
                    <a:lnTo>
                      <a:pt x="126836" y="254317"/>
                    </a:lnTo>
                    <a:lnTo>
                      <a:pt x="111028" y="304926"/>
                    </a:lnTo>
                    <a:lnTo>
                      <a:pt x="85547" y="373532"/>
                    </a:lnTo>
                    <a:lnTo>
                      <a:pt x="71197" y="411008"/>
                    </a:lnTo>
                    <a:lnTo>
                      <a:pt x="60344" y="439594"/>
                    </a:lnTo>
                    <a:lnTo>
                      <a:pt x="47271" y="476548"/>
                    </a:lnTo>
                    <a:lnTo>
                      <a:pt x="44993" y="498252"/>
                    </a:lnTo>
                    <a:lnTo>
                      <a:pt x="46684" y="514237"/>
                    </a:lnTo>
                    <a:lnTo>
                      <a:pt x="68605" y="551395"/>
                    </a:lnTo>
                    <a:lnTo>
                      <a:pt x="105290" y="568076"/>
                    </a:lnTo>
                    <a:lnTo>
                      <a:pt x="118579" y="569188"/>
                    </a:lnTo>
                    <a:lnTo>
                      <a:pt x="131719" y="568076"/>
                    </a:lnTo>
                    <a:lnTo>
                      <a:pt x="132140" y="568076"/>
                    </a:lnTo>
                    <a:lnTo>
                      <a:pt x="171094" y="550544"/>
                    </a:lnTo>
                    <a:lnTo>
                      <a:pt x="185736" y="537844"/>
                    </a:lnTo>
                    <a:lnTo>
                      <a:pt x="122809" y="537844"/>
                    </a:lnTo>
                    <a:lnTo>
                      <a:pt x="116508" y="536521"/>
                    </a:lnTo>
                    <a:lnTo>
                      <a:pt x="112007" y="532550"/>
                    </a:lnTo>
                    <a:lnTo>
                      <a:pt x="109307" y="525934"/>
                    </a:lnTo>
                    <a:lnTo>
                      <a:pt x="108407" y="516674"/>
                    </a:lnTo>
                    <a:lnTo>
                      <a:pt x="108673" y="511801"/>
                    </a:lnTo>
                    <a:lnTo>
                      <a:pt x="109470" y="505661"/>
                    </a:lnTo>
                    <a:lnTo>
                      <a:pt x="110796" y="498252"/>
                    </a:lnTo>
                    <a:lnTo>
                      <a:pt x="112536" y="490098"/>
                    </a:lnTo>
                    <a:lnTo>
                      <a:pt x="112649" y="489572"/>
                    </a:lnTo>
                    <a:lnTo>
                      <a:pt x="128316" y="445736"/>
                    </a:lnTo>
                    <a:lnTo>
                      <a:pt x="148221" y="393852"/>
                    </a:lnTo>
                    <a:lnTo>
                      <a:pt x="158597" y="367334"/>
                    </a:lnTo>
                    <a:lnTo>
                      <a:pt x="167701" y="343674"/>
                    </a:lnTo>
                    <a:lnTo>
                      <a:pt x="182029" y="305133"/>
                    </a:lnTo>
                    <a:lnTo>
                      <a:pt x="193213" y="265856"/>
                    </a:lnTo>
                    <a:lnTo>
                      <a:pt x="193828" y="258914"/>
                    </a:lnTo>
                    <a:lnTo>
                      <a:pt x="193954" y="257492"/>
                    </a:lnTo>
                    <a:lnTo>
                      <a:pt x="192211" y="241821"/>
                    </a:lnTo>
                    <a:lnTo>
                      <a:pt x="187820" y="227844"/>
                    </a:lnTo>
                    <a:lnTo>
                      <a:pt x="181993" y="217677"/>
                    </a:lnTo>
                    <a:close/>
                  </a:path>
                  <a:path w="238125" h="569594">
                    <a:moveTo>
                      <a:pt x="232359" y="430275"/>
                    </a:moveTo>
                    <a:lnTo>
                      <a:pt x="212598" y="430275"/>
                    </a:lnTo>
                    <a:lnTo>
                      <a:pt x="207797" y="430847"/>
                    </a:lnTo>
                    <a:lnTo>
                      <a:pt x="205536" y="433095"/>
                    </a:lnTo>
                    <a:lnTo>
                      <a:pt x="204127" y="437057"/>
                    </a:lnTo>
                    <a:lnTo>
                      <a:pt x="202425" y="443826"/>
                    </a:lnTo>
                    <a:lnTo>
                      <a:pt x="197608" y="458066"/>
                    </a:lnTo>
                    <a:lnTo>
                      <a:pt x="181254" y="493801"/>
                    </a:lnTo>
                    <a:lnTo>
                      <a:pt x="151041" y="529653"/>
                    </a:lnTo>
                    <a:lnTo>
                      <a:pt x="127889" y="537844"/>
                    </a:lnTo>
                    <a:lnTo>
                      <a:pt x="185736" y="537844"/>
                    </a:lnTo>
                    <a:lnTo>
                      <a:pt x="215610" y="496608"/>
                    </a:lnTo>
                    <a:lnTo>
                      <a:pt x="233711" y="456056"/>
                    </a:lnTo>
                    <a:lnTo>
                      <a:pt x="237998" y="433095"/>
                    </a:lnTo>
                    <a:lnTo>
                      <a:pt x="232359" y="430275"/>
                    </a:lnTo>
                    <a:close/>
                  </a:path>
                  <a:path w="238125" h="569594">
                    <a:moveTo>
                      <a:pt x="116039" y="185496"/>
                    </a:moveTo>
                    <a:lnTo>
                      <a:pt x="77599" y="195654"/>
                    </a:lnTo>
                    <a:lnTo>
                      <a:pt x="43621" y="224670"/>
                    </a:lnTo>
                    <a:lnTo>
                      <a:pt x="21916" y="258914"/>
                    </a:lnTo>
                    <a:lnTo>
                      <a:pt x="4286" y="299468"/>
                    </a:lnTo>
                    <a:lnTo>
                      <a:pt x="0" y="316776"/>
                    </a:lnTo>
                    <a:lnTo>
                      <a:pt x="0" y="318477"/>
                    </a:lnTo>
                    <a:lnTo>
                      <a:pt x="1689" y="321017"/>
                    </a:lnTo>
                    <a:lnTo>
                      <a:pt x="5080" y="324408"/>
                    </a:lnTo>
                    <a:lnTo>
                      <a:pt x="27660" y="324408"/>
                    </a:lnTo>
                    <a:lnTo>
                      <a:pt x="28511" y="324116"/>
                    </a:lnTo>
                    <a:lnTo>
                      <a:pt x="30772" y="322986"/>
                    </a:lnTo>
                    <a:lnTo>
                      <a:pt x="31330" y="322427"/>
                    </a:lnTo>
                    <a:lnTo>
                      <a:pt x="31426" y="321017"/>
                    </a:lnTo>
                    <a:lnTo>
                      <a:pt x="31623" y="320446"/>
                    </a:lnTo>
                    <a:lnTo>
                      <a:pt x="32753" y="318185"/>
                    </a:lnTo>
                    <a:lnTo>
                      <a:pt x="33312" y="317347"/>
                    </a:lnTo>
                    <a:lnTo>
                      <a:pt x="33870" y="316776"/>
                    </a:lnTo>
                    <a:lnTo>
                      <a:pt x="40017" y="296133"/>
                    </a:lnTo>
                    <a:lnTo>
                      <a:pt x="56111" y="260558"/>
                    </a:lnTo>
                    <a:lnTo>
                      <a:pt x="88291" y="224670"/>
                    </a:lnTo>
                    <a:lnTo>
                      <a:pt x="112649" y="217677"/>
                    </a:lnTo>
                    <a:lnTo>
                      <a:pt x="181993" y="217677"/>
                    </a:lnTo>
                    <a:lnTo>
                      <a:pt x="180781" y="215562"/>
                    </a:lnTo>
                    <a:lnTo>
                      <a:pt x="171094" y="204977"/>
                    </a:lnTo>
                    <a:lnTo>
                      <a:pt x="159395" y="196452"/>
                    </a:lnTo>
                    <a:lnTo>
                      <a:pt x="146319" y="190365"/>
                    </a:lnTo>
                    <a:lnTo>
                      <a:pt x="131868" y="186713"/>
                    </a:lnTo>
                    <a:lnTo>
                      <a:pt x="116039" y="18549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93" name="object 7">
                <a:extLst>
                  <a:ext uri="{FF2B5EF4-FFF2-40B4-BE49-F238E27FC236}">
                    <a16:creationId xmlns:a16="http://schemas.microsoft.com/office/drawing/2014/main" id="{64E3C504-A2FA-AD20-6366-7DDFB0ABC7F2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342033" y="2385338"/>
                <a:ext cx="90628" cy="88934"/>
              </a:xfrm>
              <a:prstGeom prst="rect">
                <a:avLst/>
              </a:prstGeom>
            </p:spPr>
          </p:pic>
          <p:sp>
            <p:nvSpPr>
              <p:cNvPr id="94" name="object 8">
                <a:extLst>
                  <a:ext uri="{FF2B5EF4-FFF2-40B4-BE49-F238E27FC236}">
                    <a16:creationId xmlns:a16="http://schemas.microsoft.com/office/drawing/2014/main" id="{35FAD18D-F70F-1955-FFDD-AAFFF28647AD}"/>
                  </a:ext>
                </a:extLst>
              </p:cNvPr>
              <p:cNvSpPr/>
              <p:nvPr/>
            </p:nvSpPr>
            <p:spPr>
              <a:xfrm>
                <a:off x="2204396" y="2571253"/>
                <a:ext cx="238125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384175">
                    <a:moveTo>
                      <a:pt x="0" y="131284"/>
                    </a:moveTo>
                    <a:lnTo>
                      <a:pt x="11752" y="95022"/>
                    </a:lnTo>
                    <a:lnTo>
                      <a:pt x="35044" y="50237"/>
                    </a:lnTo>
                    <a:lnTo>
                      <a:pt x="65218" y="18633"/>
                    </a:lnTo>
                    <a:lnTo>
                      <a:pt x="103015" y="846"/>
                    </a:lnTo>
                    <a:lnTo>
                      <a:pt x="116038" y="0"/>
                    </a:lnTo>
                    <a:lnTo>
                      <a:pt x="131866" y="1217"/>
                    </a:lnTo>
                    <a:lnTo>
                      <a:pt x="171092" y="19480"/>
                    </a:lnTo>
                    <a:lnTo>
                      <a:pt x="192214" y="56325"/>
                    </a:lnTo>
                    <a:lnTo>
                      <a:pt x="193961" y="71994"/>
                    </a:lnTo>
                    <a:lnTo>
                      <a:pt x="193220" y="80358"/>
                    </a:lnTo>
                    <a:lnTo>
                      <a:pt x="182103" y="119426"/>
                    </a:lnTo>
                    <a:lnTo>
                      <a:pt x="167704" y="158176"/>
                    </a:lnTo>
                    <a:lnTo>
                      <a:pt x="148224" y="208360"/>
                    </a:lnTo>
                    <a:lnTo>
                      <a:pt x="137742" y="235305"/>
                    </a:lnTo>
                    <a:lnTo>
                      <a:pt x="119955" y="283161"/>
                    </a:lnTo>
                    <a:lnTo>
                      <a:pt x="109474" y="320164"/>
                    </a:lnTo>
                    <a:lnTo>
                      <a:pt x="108415" y="331174"/>
                    </a:lnTo>
                    <a:lnTo>
                      <a:pt x="109315" y="340438"/>
                    </a:lnTo>
                    <a:lnTo>
                      <a:pt x="112015" y="347056"/>
                    </a:lnTo>
                    <a:lnTo>
                      <a:pt x="116514" y="351026"/>
                    </a:lnTo>
                    <a:lnTo>
                      <a:pt x="122814" y="352349"/>
                    </a:lnTo>
                    <a:lnTo>
                      <a:pt x="127896" y="352349"/>
                    </a:lnTo>
                    <a:lnTo>
                      <a:pt x="133260" y="351502"/>
                    </a:lnTo>
                    <a:lnTo>
                      <a:pt x="138907" y="349808"/>
                    </a:lnTo>
                    <a:lnTo>
                      <a:pt x="144554" y="348114"/>
                    </a:lnTo>
                    <a:lnTo>
                      <a:pt x="175381" y="317781"/>
                    </a:lnTo>
                    <a:lnTo>
                      <a:pt x="197614" y="272573"/>
                    </a:lnTo>
                    <a:lnTo>
                      <a:pt x="204125" y="251557"/>
                    </a:lnTo>
                    <a:lnTo>
                      <a:pt x="205537" y="247604"/>
                    </a:lnTo>
                    <a:lnTo>
                      <a:pt x="206666" y="246475"/>
                    </a:lnTo>
                    <a:lnTo>
                      <a:pt x="207795" y="245346"/>
                    </a:lnTo>
                    <a:lnTo>
                      <a:pt x="212595" y="244781"/>
                    </a:lnTo>
                    <a:lnTo>
                      <a:pt x="221065" y="244781"/>
                    </a:lnTo>
                    <a:lnTo>
                      <a:pt x="232358" y="244781"/>
                    </a:lnTo>
                    <a:lnTo>
                      <a:pt x="238005" y="247604"/>
                    </a:lnTo>
                    <a:lnTo>
                      <a:pt x="238005" y="253251"/>
                    </a:lnTo>
                    <a:lnTo>
                      <a:pt x="237529" y="257433"/>
                    </a:lnTo>
                    <a:lnTo>
                      <a:pt x="221277" y="300047"/>
                    </a:lnTo>
                    <a:lnTo>
                      <a:pt x="201743" y="334245"/>
                    </a:lnTo>
                    <a:lnTo>
                      <a:pt x="171092" y="365054"/>
                    </a:lnTo>
                    <a:lnTo>
                      <a:pt x="132342" y="382524"/>
                    </a:lnTo>
                    <a:lnTo>
                      <a:pt x="118579" y="383688"/>
                    </a:lnTo>
                    <a:lnTo>
                      <a:pt x="105292" y="382576"/>
                    </a:lnTo>
                    <a:lnTo>
                      <a:pt x="68606" y="365901"/>
                    </a:lnTo>
                    <a:lnTo>
                      <a:pt x="46690" y="328739"/>
                    </a:lnTo>
                    <a:lnTo>
                      <a:pt x="44890" y="311694"/>
                    </a:lnTo>
                    <a:lnTo>
                      <a:pt x="45155" y="304600"/>
                    </a:lnTo>
                    <a:lnTo>
                      <a:pt x="60348" y="254098"/>
                    </a:lnTo>
                    <a:lnTo>
                      <a:pt x="85546" y="188032"/>
                    </a:lnTo>
                    <a:lnTo>
                      <a:pt x="99945" y="149547"/>
                    </a:lnTo>
                    <a:lnTo>
                      <a:pt x="118579" y="98304"/>
                    </a:lnTo>
                    <a:lnTo>
                      <a:pt x="128054" y="60613"/>
                    </a:lnTo>
                    <a:lnTo>
                      <a:pt x="128743" y="52513"/>
                    </a:lnTo>
                    <a:lnTo>
                      <a:pt x="128743" y="38961"/>
                    </a:lnTo>
                    <a:lnTo>
                      <a:pt x="123943" y="32185"/>
                    </a:lnTo>
                    <a:lnTo>
                      <a:pt x="114344" y="32185"/>
                    </a:lnTo>
                    <a:lnTo>
                      <a:pt x="112650" y="32185"/>
                    </a:lnTo>
                    <a:lnTo>
                      <a:pt x="76917" y="47908"/>
                    </a:lnTo>
                    <a:lnTo>
                      <a:pt x="47431" y="91898"/>
                    </a:lnTo>
                    <a:lnTo>
                      <a:pt x="33879" y="131284"/>
                    </a:lnTo>
                    <a:lnTo>
                      <a:pt x="33315" y="131849"/>
                    </a:lnTo>
                    <a:lnTo>
                      <a:pt x="32750" y="132696"/>
                    </a:lnTo>
                    <a:lnTo>
                      <a:pt x="32185" y="133825"/>
                    </a:lnTo>
                    <a:lnTo>
                      <a:pt x="31621" y="134954"/>
                    </a:lnTo>
                    <a:lnTo>
                      <a:pt x="31338" y="135801"/>
                    </a:lnTo>
                    <a:lnTo>
                      <a:pt x="31338" y="136366"/>
                    </a:lnTo>
                    <a:lnTo>
                      <a:pt x="31338" y="136931"/>
                    </a:lnTo>
                    <a:lnTo>
                      <a:pt x="30774" y="137495"/>
                    </a:lnTo>
                    <a:lnTo>
                      <a:pt x="29644" y="138060"/>
                    </a:lnTo>
                    <a:lnTo>
                      <a:pt x="28515" y="138625"/>
                    </a:lnTo>
                    <a:lnTo>
                      <a:pt x="27668" y="138907"/>
                    </a:lnTo>
                    <a:lnTo>
                      <a:pt x="27103" y="138907"/>
                    </a:lnTo>
                    <a:lnTo>
                      <a:pt x="26539" y="138907"/>
                    </a:lnTo>
                    <a:lnTo>
                      <a:pt x="5081" y="138907"/>
                    </a:lnTo>
                    <a:lnTo>
                      <a:pt x="1693" y="135519"/>
                    </a:lnTo>
                    <a:lnTo>
                      <a:pt x="0" y="132978"/>
                    </a:lnTo>
                    <a:lnTo>
                      <a:pt x="0" y="131284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74" name="object 9">
              <a:extLst>
                <a:ext uri="{FF2B5EF4-FFF2-40B4-BE49-F238E27FC236}">
                  <a16:creationId xmlns:a16="http://schemas.microsoft.com/office/drawing/2014/main" id="{B0F4CA65-703C-F4EA-23F6-9A60883F91D1}"/>
                </a:ext>
              </a:extLst>
            </p:cNvPr>
            <p:cNvGrpSpPr/>
            <p:nvPr/>
          </p:nvGrpSpPr>
          <p:grpSpPr>
            <a:xfrm>
              <a:off x="1866947" y="3600303"/>
              <a:ext cx="351790" cy="584200"/>
              <a:chOff x="1866947" y="3600303"/>
              <a:chExt cx="351790" cy="584200"/>
            </a:xfrm>
          </p:grpSpPr>
          <p:sp>
            <p:nvSpPr>
              <p:cNvPr id="90" name="object 10">
                <a:extLst>
                  <a:ext uri="{FF2B5EF4-FFF2-40B4-BE49-F238E27FC236}">
                    <a16:creationId xmlns:a16="http://schemas.microsoft.com/office/drawing/2014/main" id="{2DEB104D-FC03-6CD6-70EB-20DB9DBB39BD}"/>
                  </a:ext>
                </a:extLst>
              </p:cNvPr>
              <p:cNvSpPr/>
              <p:nvPr/>
            </p:nvSpPr>
            <p:spPr>
              <a:xfrm>
                <a:off x="1867369" y="3600729"/>
                <a:ext cx="351155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351155" h="582929">
                    <a:moveTo>
                      <a:pt x="66916" y="437896"/>
                    </a:moveTo>
                    <a:lnTo>
                      <a:pt x="46958" y="440539"/>
                    </a:lnTo>
                    <a:lnTo>
                      <a:pt x="32824" y="449325"/>
                    </a:lnTo>
                    <a:lnTo>
                      <a:pt x="24512" y="464256"/>
                    </a:lnTo>
                    <a:lnTo>
                      <a:pt x="22021" y="485330"/>
                    </a:lnTo>
                    <a:lnTo>
                      <a:pt x="24460" y="507985"/>
                    </a:lnTo>
                    <a:lnTo>
                      <a:pt x="41401" y="544403"/>
                    </a:lnTo>
                    <a:lnTo>
                      <a:pt x="73586" y="568914"/>
                    </a:lnTo>
                    <a:lnTo>
                      <a:pt x="115934" y="581192"/>
                    </a:lnTo>
                    <a:lnTo>
                      <a:pt x="140601" y="582726"/>
                    </a:lnTo>
                    <a:lnTo>
                      <a:pt x="163573" y="580717"/>
                    </a:lnTo>
                    <a:lnTo>
                      <a:pt x="185912" y="575529"/>
                    </a:lnTo>
                    <a:lnTo>
                      <a:pt x="207617" y="567164"/>
                    </a:lnTo>
                    <a:lnTo>
                      <a:pt x="228688" y="555625"/>
                    </a:lnTo>
                    <a:lnTo>
                      <a:pt x="242691" y="545514"/>
                    </a:lnTo>
                    <a:lnTo>
                      <a:pt x="129380" y="545514"/>
                    </a:lnTo>
                    <a:lnTo>
                      <a:pt x="120273" y="544825"/>
                    </a:lnTo>
                    <a:lnTo>
                      <a:pt x="77355" y="530504"/>
                    </a:lnTo>
                    <a:lnTo>
                      <a:pt x="75387" y="528802"/>
                    </a:lnTo>
                    <a:lnTo>
                      <a:pt x="75387" y="527677"/>
                    </a:lnTo>
                    <a:lnTo>
                      <a:pt x="78765" y="526834"/>
                    </a:lnTo>
                    <a:lnTo>
                      <a:pt x="82156" y="525703"/>
                    </a:lnTo>
                    <a:lnTo>
                      <a:pt x="109054" y="496973"/>
                    </a:lnTo>
                    <a:lnTo>
                      <a:pt x="110959" y="482790"/>
                    </a:lnTo>
                    <a:lnTo>
                      <a:pt x="110164" y="472781"/>
                    </a:lnTo>
                    <a:lnTo>
                      <a:pt x="84062" y="440858"/>
                    </a:lnTo>
                    <a:lnTo>
                      <a:pt x="75860" y="438636"/>
                    </a:lnTo>
                    <a:lnTo>
                      <a:pt x="66916" y="437896"/>
                    </a:lnTo>
                    <a:close/>
                  </a:path>
                  <a:path w="351155" h="582929">
                    <a:moveTo>
                      <a:pt x="348441" y="321005"/>
                    </a:moveTo>
                    <a:lnTo>
                      <a:pt x="262572" y="321005"/>
                    </a:lnTo>
                    <a:lnTo>
                      <a:pt x="262572" y="326936"/>
                    </a:lnTo>
                    <a:lnTo>
                      <a:pt x="260507" y="381040"/>
                    </a:lnTo>
                    <a:lnTo>
                      <a:pt x="254314" y="426461"/>
                    </a:lnTo>
                    <a:lnTo>
                      <a:pt x="243991" y="463197"/>
                    </a:lnTo>
                    <a:lnTo>
                      <a:pt x="211170" y="514968"/>
                    </a:lnTo>
                    <a:lnTo>
                      <a:pt x="168398" y="542076"/>
                    </a:lnTo>
                    <a:lnTo>
                      <a:pt x="143633" y="545514"/>
                    </a:lnTo>
                    <a:lnTo>
                      <a:pt x="242691" y="545514"/>
                    </a:lnTo>
                    <a:lnTo>
                      <a:pt x="284272" y="504332"/>
                    </a:lnTo>
                    <a:lnTo>
                      <a:pt x="322042" y="438636"/>
                    </a:lnTo>
                    <a:lnTo>
                      <a:pt x="337953" y="390672"/>
                    </a:lnTo>
                    <a:lnTo>
                      <a:pt x="347483" y="338212"/>
                    </a:lnTo>
                    <a:lnTo>
                      <a:pt x="348441" y="321005"/>
                    </a:lnTo>
                    <a:close/>
                  </a:path>
                  <a:path w="351155" h="582929">
                    <a:moveTo>
                      <a:pt x="177584" y="0"/>
                    </a:moveTo>
                    <a:lnTo>
                      <a:pt x="170243" y="0"/>
                    </a:lnTo>
                    <a:lnTo>
                      <a:pt x="140389" y="3176"/>
                    </a:lnTo>
                    <a:lnTo>
                      <a:pt x="84491" y="28583"/>
                    </a:lnTo>
                    <a:lnTo>
                      <a:pt x="32875" y="81306"/>
                    </a:lnTo>
                    <a:lnTo>
                      <a:pt x="3652" y="149914"/>
                    </a:lnTo>
                    <a:lnTo>
                      <a:pt x="0" y="188023"/>
                    </a:lnTo>
                    <a:lnTo>
                      <a:pt x="106" y="204544"/>
                    </a:lnTo>
                    <a:lnTo>
                      <a:pt x="8044" y="256640"/>
                    </a:lnTo>
                    <a:lnTo>
                      <a:pt x="33457" y="309999"/>
                    </a:lnTo>
                    <a:lnTo>
                      <a:pt x="75171" y="357269"/>
                    </a:lnTo>
                    <a:lnTo>
                      <a:pt x="129383" y="382257"/>
                    </a:lnTo>
                    <a:lnTo>
                      <a:pt x="160934" y="385381"/>
                    </a:lnTo>
                    <a:lnTo>
                      <a:pt x="190154" y="381357"/>
                    </a:lnTo>
                    <a:lnTo>
                      <a:pt x="216835" y="369285"/>
                    </a:lnTo>
                    <a:lnTo>
                      <a:pt x="235131" y="354037"/>
                    </a:lnTo>
                    <a:lnTo>
                      <a:pt x="171094" y="354037"/>
                    </a:lnTo>
                    <a:lnTo>
                      <a:pt x="152353" y="352237"/>
                    </a:lnTo>
                    <a:lnTo>
                      <a:pt x="110108" y="325247"/>
                    </a:lnTo>
                    <a:lnTo>
                      <a:pt x="93167" y="285432"/>
                    </a:lnTo>
                    <a:lnTo>
                      <a:pt x="89376" y="228688"/>
                    </a:lnTo>
                    <a:lnTo>
                      <a:pt x="89278" y="225405"/>
                    </a:lnTo>
                    <a:lnTo>
                      <a:pt x="89191" y="221485"/>
                    </a:lnTo>
                    <a:lnTo>
                      <a:pt x="89125" y="213437"/>
                    </a:lnTo>
                    <a:lnTo>
                      <a:pt x="89014" y="199885"/>
                    </a:lnTo>
                    <a:lnTo>
                      <a:pt x="88997" y="188023"/>
                    </a:lnTo>
                    <a:lnTo>
                      <a:pt x="89623" y="161193"/>
                    </a:lnTo>
                    <a:lnTo>
                      <a:pt x="90841" y="136577"/>
                    </a:lnTo>
                    <a:lnTo>
                      <a:pt x="92590" y="116725"/>
                    </a:lnTo>
                    <a:lnTo>
                      <a:pt x="94868" y="101638"/>
                    </a:lnTo>
                    <a:lnTo>
                      <a:pt x="98085" y="89776"/>
                    </a:lnTo>
                    <a:lnTo>
                      <a:pt x="98199" y="89355"/>
                    </a:lnTo>
                    <a:lnTo>
                      <a:pt x="129749" y="47585"/>
                    </a:lnTo>
                    <a:lnTo>
                      <a:pt x="172783" y="34721"/>
                    </a:lnTo>
                    <a:lnTo>
                      <a:pt x="272083" y="34721"/>
                    </a:lnTo>
                    <a:lnTo>
                      <a:pt x="268023" y="31121"/>
                    </a:lnTo>
                    <a:lnTo>
                      <a:pt x="228428" y="8892"/>
                    </a:lnTo>
                    <a:lnTo>
                      <a:pt x="192265" y="838"/>
                    </a:lnTo>
                    <a:lnTo>
                      <a:pt x="182105" y="838"/>
                    </a:lnTo>
                    <a:lnTo>
                      <a:pt x="179844" y="279"/>
                    </a:lnTo>
                    <a:lnTo>
                      <a:pt x="177584" y="0"/>
                    </a:lnTo>
                    <a:close/>
                  </a:path>
                  <a:path w="351155" h="582929">
                    <a:moveTo>
                      <a:pt x="272083" y="34721"/>
                    </a:moveTo>
                    <a:lnTo>
                      <a:pt x="172783" y="34721"/>
                    </a:lnTo>
                    <a:lnTo>
                      <a:pt x="183851" y="34936"/>
                    </a:lnTo>
                    <a:lnTo>
                      <a:pt x="194176" y="36418"/>
                    </a:lnTo>
                    <a:lnTo>
                      <a:pt x="233243" y="59550"/>
                    </a:lnTo>
                    <a:lnTo>
                      <a:pt x="243529" y="74902"/>
                    </a:lnTo>
                    <a:lnTo>
                      <a:pt x="243649" y="75095"/>
                    </a:lnTo>
                    <a:lnTo>
                      <a:pt x="257906" y="121752"/>
                    </a:lnTo>
                    <a:lnTo>
                      <a:pt x="261297" y="169181"/>
                    </a:lnTo>
                    <a:lnTo>
                      <a:pt x="261721" y="199885"/>
                    </a:lnTo>
                    <a:lnTo>
                      <a:pt x="259818" y="233608"/>
                    </a:lnTo>
                    <a:lnTo>
                      <a:pt x="247112" y="289934"/>
                    </a:lnTo>
                    <a:lnTo>
                      <a:pt x="223024" y="330693"/>
                    </a:lnTo>
                    <a:lnTo>
                      <a:pt x="190415" y="351444"/>
                    </a:lnTo>
                    <a:lnTo>
                      <a:pt x="171094" y="354037"/>
                    </a:lnTo>
                    <a:lnTo>
                      <a:pt x="235131" y="354037"/>
                    </a:lnTo>
                    <a:lnTo>
                      <a:pt x="240974" y="349168"/>
                    </a:lnTo>
                    <a:lnTo>
                      <a:pt x="262572" y="321005"/>
                    </a:lnTo>
                    <a:lnTo>
                      <a:pt x="348441" y="321005"/>
                    </a:lnTo>
                    <a:lnTo>
                      <a:pt x="350659" y="281203"/>
                    </a:lnTo>
                    <a:lnTo>
                      <a:pt x="348383" y="225405"/>
                    </a:lnTo>
                    <a:lnTo>
                      <a:pt x="341553" y="174902"/>
                    </a:lnTo>
                    <a:lnTo>
                      <a:pt x="330171" y="129693"/>
                    </a:lnTo>
                    <a:lnTo>
                      <a:pt x="314236" y="89776"/>
                    </a:lnTo>
                    <a:lnTo>
                      <a:pt x="287397" y="49917"/>
                    </a:lnTo>
                    <a:lnTo>
                      <a:pt x="277812" y="39801"/>
                    </a:lnTo>
                    <a:lnTo>
                      <a:pt x="272083" y="3472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1" name="object 11">
                <a:extLst>
                  <a:ext uri="{FF2B5EF4-FFF2-40B4-BE49-F238E27FC236}">
                    <a16:creationId xmlns:a16="http://schemas.microsoft.com/office/drawing/2014/main" id="{334C4689-2AEF-BF84-9883-5F0C1BE909F2}"/>
                  </a:ext>
                </a:extLst>
              </p:cNvPr>
              <p:cNvSpPr/>
              <p:nvPr/>
            </p:nvSpPr>
            <p:spPr>
              <a:xfrm>
                <a:off x="1867370" y="3600726"/>
                <a:ext cx="351155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351155" h="582929">
                    <a:moveTo>
                      <a:pt x="262568" y="321011"/>
                    </a:moveTo>
                    <a:lnTo>
                      <a:pt x="240970" y="349173"/>
                    </a:lnTo>
                    <a:lnTo>
                      <a:pt x="216830" y="369289"/>
                    </a:lnTo>
                    <a:lnTo>
                      <a:pt x="190150" y="381359"/>
                    </a:lnTo>
                    <a:lnTo>
                      <a:pt x="160929" y="385382"/>
                    </a:lnTo>
                    <a:lnTo>
                      <a:pt x="129378" y="382259"/>
                    </a:lnTo>
                    <a:lnTo>
                      <a:pt x="75170" y="357272"/>
                    </a:lnTo>
                    <a:lnTo>
                      <a:pt x="33456" y="310000"/>
                    </a:lnTo>
                    <a:lnTo>
                      <a:pt x="8046" y="256639"/>
                    </a:lnTo>
                    <a:lnTo>
                      <a:pt x="423" y="213442"/>
                    </a:lnTo>
                    <a:lnTo>
                      <a:pt x="0" y="194808"/>
                    </a:lnTo>
                    <a:lnTo>
                      <a:pt x="0" y="188032"/>
                    </a:lnTo>
                    <a:lnTo>
                      <a:pt x="3652" y="149918"/>
                    </a:lnTo>
                    <a:lnTo>
                      <a:pt x="32873" y="81311"/>
                    </a:lnTo>
                    <a:lnTo>
                      <a:pt x="58442" y="50819"/>
                    </a:lnTo>
                    <a:lnTo>
                      <a:pt x="111803" y="12704"/>
                    </a:lnTo>
                    <a:lnTo>
                      <a:pt x="170245" y="0"/>
                    </a:lnTo>
                    <a:lnTo>
                      <a:pt x="171374" y="0"/>
                    </a:lnTo>
                    <a:lnTo>
                      <a:pt x="173068" y="0"/>
                    </a:lnTo>
                    <a:lnTo>
                      <a:pt x="175327" y="0"/>
                    </a:lnTo>
                    <a:lnTo>
                      <a:pt x="177586" y="0"/>
                    </a:lnTo>
                    <a:lnTo>
                      <a:pt x="179844" y="282"/>
                    </a:lnTo>
                    <a:lnTo>
                      <a:pt x="182103" y="846"/>
                    </a:lnTo>
                    <a:lnTo>
                      <a:pt x="185491" y="846"/>
                    </a:lnTo>
                    <a:lnTo>
                      <a:pt x="192267" y="846"/>
                    </a:lnTo>
                    <a:lnTo>
                      <a:pt x="238005" y="12704"/>
                    </a:lnTo>
                    <a:lnTo>
                      <a:pt x="277814" y="39808"/>
                    </a:lnTo>
                    <a:lnTo>
                      <a:pt x="305606" y="74906"/>
                    </a:lnTo>
                    <a:lnTo>
                      <a:pt x="330169" y="129696"/>
                    </a:lnTo>
                    <a:lnTo>
                      <a:pt x="341550" y="174904"/>
                    </a:lnTo>
                    <a:lnTo>
                      <a:pt x="348379" y="225406"/>
                    </a:lnTo>
                    <a:lnTo>
                      <a:pt x="350655" y="281202"/>
                    </a:lnTo>
                    <a:lnTo>
                      <a:pt x="347479" y="338215"/>
                    </a:lnTo>
                    <a:lnTo>
                      <a:pt x="337950" y="390676"/>
                    </a:lnTo>
                    <a:lnTo>
                      <a:pt x="322069" y="438584"/>
                    </a:lnTo>
                    <a:lnTo>
                      <a:pt x="299836" y="481940"/>
                    </a:lnTo>
                    <a:lnTo>
                      <a:pt x="267227" y="524077"/>
                    </a:lnTo>
                    <a:lnTo>
                      <a:pt x="228688" y="555628"/>
                    </a:lnTo>
                    <a:lnTo>
                      <a:pt x="185915" y="575532"/>
                    </a:lnTo>
                    <a:lnTo>
                      <a:pt x="140601" y="582732"/>
                    </a:lnTo>
                    <a:lnTo>
                      <a:pt x="115932" y="581197"/>
                    </a:lnTo>
                    <a:lnTo>
                      <a:pt x="73582" y="568915"/>
                    </a:lnTo>
                    <a:lnTo>
                      <a:pt x="41396" y="544405"/>
                    </a:lnTo>
                    <a:lnTo>
                      <a:pt x="24456" y="507985"/>
                    </a:lnTo>
                    <a:lnTo>
                      <a:pt x="22021" y="485328"/>
                    </a:lnTo>
                    <a:lnTo>
                      <a:pt x="24509" y="464258"/>
                    </a:lnTo>
                    <a:lnTo>
                      <a:pt x="66912" y="437896"/>
                    </a:lnTo>
                    <a:lnTo>
                      <a:pt x="103809" y="456265"/>
                    </a:lnTo>
                    <a:lnTo>
                      <a:pt x="109050" y="496974"/>
                    </a:lnTo>
                    <a:lnTo>
                      <a:pt x="89781" y="522595"/>
                    </a:lnTo>
                    <a:lnTo>
                      <a:pt x="85828" y="524289"/>
                    </a:lnTo>
                    <a:lnTo>
                      <a:pt x="82158" y="525701"/>
                    </a:lnTo>
                    <a:lnTo>
                      <a:pt x="78770" y="526830"/>
                    </a:lnTo>
                    <a:lnTo>
                      <a:pt x="75382" y="527677"/>
                    </a:lnTo>
                    <a:lnTo>
                      <a:pt x="75382" y="528807"/>
                    </a:lnTo>
                    <a:lnTo>
                      <a:pt x="77358" y="530501"/>
                    </a:lnTo>
                    <a:lnTo>
                      <a:pt x="81311" y="532759"/>
                    </a:lnTo>
                    <a:lnTo>
                      <a:pt x="85264" y="535018"/>
                    </a:lnTo>
                    <a:lnTo>
                      <a:pt x="129378" y="545517"/>
                    </a:lnTo>
                    <a:lnTo>
                      <a:pt x="138907" y="545464"/>
                    </a:lnTo>
                    <a:lnTo>
                      <a:pt x="143989" y="545464"/>
                    </a:lnTo>
                    <a:lnTo>
                      <a:pt x="190785" y="531912"/>
                    </a:lnTo>
                    <a:lnTo>
                      <a:pt x="229535" y="491256"/>
                    </a:lnTo>
                    <a:lnTo>
                      <a:pt x="254310" y="426461"/>
                    </a:lnTo>
                    <a:lnTo>
                      <a:pt x="260503" y="381041"/>
                    </a:lnTo>
                    <a:lnTo>
                      <a:pt x="262568" y="326939"/>
                    </a:lnTo>
                    <a:lnTo>
                      <a:pt x="262568" y="321011"/>
                    </a:lnTo>
                    <a:close/>
                  </a:path>
                  <a:path w="351155" h="582929">
                    <a:moveTo>
                      <a:pt x="171092" y="354043"/>
                    </a:moveTo>
                    <a:lnTo>
                      <a:pt x="223024" y="330698"/>
                    </a:lnTo>
                    <a:lnTo>
                      <a:pt x="247110" y="289936"/>
                    </a:lnTo>
                    <a:lnTo>
                      <a:pt x="259815" y="233611"/>
                    </a:lnTo>
                    <a:lnTo>
                      <a:pt x="261721" y="199890"/>
                    </a:lnTo>
                    <a:lnTo>
                      <a:pt x="261297" y="169187"/>
                    </a:lnTo>
                    <a:lnTo>
                      <a:pt x="257909" y="121755"/>
                    </a:lnTo>
                    <a:lnTo>
                      <a:pt x="249863" y="88087"/>
                    </a:lnTo>
                    <a:lnTo>
                      <a:pt x="247604" y="82440"/>
                    </a:lnTo>
                    <a:lnTo>
                      <a:pt x="220536" y="48119"/>
                    </a:lnTo>
                    <a:lnTo>
                      <a:pt x="183850" y="34938"/>
                    </a:lnTo>
                    <a:lnTo>
                      <a:pt x="172786" y="34726"/>
                    </a:lnTo>
                    <a:lnTo>
                      <a:pt x="157276" y="36156"/>
                    </a:lnTo>
                    <a:lnTo>
                      <a:pt x="117732" y="57595"/>
                    </a:lnTo>
                    <a:lnTo>
                      <a:pt x="94863" y="101639"/>
                    </a:lnTo>
                    <a:lnTo>
                      <a:pt x="89622" y="161193"/>
                    </a:lnTo>
                    <a:lnTo>
                      <a:pt x="88934" y="190573"/>
                    </a:lnTo>
                    <a:lnTo>
                      <a:pt x="89199" y="222865"/>
                    </a:lnTo>
                    <a:lnTo>
                      <a:pt x="91316" y="270297"/>
                    </a:lnTo>
                    <a:lnTo>
                      <a:pt x="99521" y="307670"/>
                    </a:lnTo>
                    <a:lnTo>
                      <a:pt x="135942" y="346844"/>
                    </a:lnTo>
                    <a:lnTo>
                      <a:pt x="152353" y="352243"/>
                    </a:lnTo>
                    <a:lnTo>
                      <a:pt x="171092" y="354043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75" name="object 12">
              <a:extLst>
                <a:ext uri="{FF2B5EF4-FFF2-40B4-BE49-F238E27FC236}">
                  <a16:creationId xmlns:a16="http://schemas.microsoft.com/office/drawing/2014/main" id="{B53959DE-7F7F-1E6D-E395-AA42207C964B}"/>
                </a:ext>
              </a:extLst>
            </p:cNvPr>
            <p:cNvGrpSpPr/>
            <p:nvPr/>
          </p:nvGrpSpPr>
          <p:grpSpPr>
            <a:xfrm>
              <a:off x="2272654" y="3604538"/>
              <a:ext cx="239395" cy="570230"/>
              <a:chOff x="2272654" y="3604538"/>
              <a:chExt cx="239395" cy="570230"/>
            </a:xfrm>
          </p:grpSpPr>
          <p:sp>
            <p:nvSpPr>
              <p:cNvPr id="87" name="object 13">
                <a:extLst>
                  <a:ext uri="{FF2B5EF4-FFF2-40B4-BE49-F238E27FC236}">
                    <a16:creationId xmlns:a16="http://schemas.microsoft.com/office/drawing/2014/main" id="{9AF1E6C8-8D54-1D31-4BDC-8EE5B49A0276}"/>
                  </a:ext>
                </a:extLst>
              </p:cNvPr>
              <p:cNvSpPr/>
              <p:nvPr/>
            </p:nvSpPr>
            <p:spPr>
              <a:xfrm>
                <a:off x="2273084" y="3604958"/>
                <a:ext cx="238125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569595">
                    <a:moveTo>
                      <a:pt x="191414" y="0"/>
                    </a:moveTo>
                    <a:lnTo>
                      <a:pt x="154152" y="16090"/>
                    </a:lnTo>
                    <a:lnTo>
                      <a:pt x="138061" y="51676"/>
                    </a:lnTo>
                    <a:lnTo>
                      <a:pt x="139116" y="60724"/>
                    </a:lnTo>
                    <a:lnTo>
                      <a:pt x="165163" y="88087"/>
                    </a:lnTo>
                    <a:lnTo>
                      <a:pt x="173634" y="88087"/>
                    </a:lnTo>
                    <a:lnTo>
                      <a:pt x="210896" y="71145"/>
                    </a:lnTo>
                    <a:lnTo>
                      <a:pt x="227837" y="35572"/>
                    </a:lnTo>
                    <a:lnTo>
                      <a:pt x="226835" y="28269"/>
                    </a:lnTo>
                    <a:lnTo>
                      <a:pt x="198724" y="635"/>
                    </a:lnTo>
                    <a:lnTo>
                      <a:pt x="191414" y="0"/>
                    </a:lnTo>
                    <a:close/>
                  </a:path>
                  <a:path w="238125" h="569595">
                    <a:moveTo>
                      <a:pt x="181993" y="217677"/>
                    </a:moveTo>
                    <a:lnTo>
                      <a:pt x="123939" y="217677"/>
                    </a:lnTo>
                    <a:lnTo>
                      <a:pt x="128739" y="224459"/>
                    </a:lnTo>
                    <a:lnTo>
                      <a:pt x="128739" y="238010"/>
                    </a:lnTo>
                    <a:lnTo>
                      <a:pt x="128095" y="245630"/>
                    </a:lnTo>
                    <a:lnTo>
                      <a:pt x="128054" y="246111"/>
                    </a:lnTo>
                    <a:lnTo>
                      <a:pt x="126836" y="254317"/>
                    </a:lnTo>
                    <a:lnTo>
                      <a:pt x="111028" y="304926"/>
                    </a:lnTo>
                    <a:lnTo>
                      <a:pt x="85547" y="373532"/>
                    </a:lnTo>
                    <a:lnTo>
                      <a:pt x="71197" y="411008"/>
                    </a:lnTo>
                    <a:lnTo>
                      <a:pt x="60344" y="439594"/>
                    </a:lnTo>
                    <a:lnTo>
                      <a:pt x="47271" y="476548"/>
                    </a:lnTo>
                    <a:lnTo>
                      <a:pt x="44993" y="498252"/>
                    </a:lnTo>
                    <a:lnTo>
                      <a:pt x="46684" y="514237"/>
                    </a:lnTo>
                    <a:lnTo>
                      <a:pt x="68605" y="551395"/>
                    </a:lnTo>
                    <a:lnTo>
                      <a:pt x="105290" y="568076"/>
                    </a:lnTo>
                    <a:lnTo>
                      <a:pt x="118579" y="569188"/>
                    </a:lnTo>
                    <a:lnTo>
                      <a:pt x="131719" y="568076"/>
                    </a:lnTo>
                    <a:lnTo>
                      <a:pt x="132140" y="568076"/>
                    </a:lnTo>
                    <a:lnTo>
                      <a:pt x="171094" y="550544"/>
                    </a:lnTo>
                    <a:lnTo>
                      <a:pt x="185736" y="537844"/>
                    </a:lnTo>
                    <a:lnTo>
                      <a:pt x="122808" y="537844"/>
                    </a:lnTo>
                    <a:lnTo>
                      <a:pt x="116508" y="536521"/>
                    </a:lnTo>
                    <a:lnTo>
                      <a:pt x="112007" y="532550"/>
                    </a:lnTo>
                    <a:lnTo>
                      <a:pt x="109307" y="525934"/>
                    </a:lnTo>
                    <a:lnTo>
                      <a:pt x="108407" y="516674"/>
                    </a:lnTo>
                    <a:lnTo>
                      <a:pt x="108673" y="511801"/>
                    </a:lnTo>
                    <a:lnTo>
                      <a:pt x="109470" y="505661"/>
                    </a:lnTo>
                    <a:lnTo>
                      <a:pt x="110796" y="498252"/>
                    </a:lnTo>
                    <a:lnTo>
                      <a:pt x="112536" y="490098"/>
                    </a:lnTo>
                    <a:lnTo>
                      <a:pt x="112649" y="489572"/>
                    </a:lnTo>
                    <a:lnTo>
                      <a:pt x="128316" y="445736"/>
                    </a:lnTo>
                    <a:lnTo>
                      <a:pt x="148221" y="393852"/>
                    </a:lnTo>
                    <a:lnTo>
                      <a:pt x="158597" y="367334"/>
                    </a:lnTo>
                    <a:lnTo>
                      <a:pt x="167701" y="343674"/>
                    </a:lnTo>
                    <a:lnTo>
                      <a:pt x="182029" y="305133"/>
                    </a:lnTo>
                    <a:lnTo>
                      <a:pt x="193213" y="265856"/>
                    </a:lnTo>
                    <a:lnTo>
                      <a:pt x="193828" y="258914"/>
                    </a:lnTo>
                    <a:lnTo>
                      <a:pt x="193954" y="257492"/>
                    </a:lnTo>
                    <a:lnTo>
                      <a:pt x="192211" y="241821"/>
                    </a:lnTo>
                    <a:lnTo>
                      <a:pt x="187820" y="227844"/>
                    </a:lnTo>
                    <a:lnTo>
                      <a:pt x="181993" y="217677"/>
                    </a:lnTo>
                    <a:close/>
                  </a:path>
                  <a:path w="238125" h="569595">
                    <a:moveTo>
                      <a:pt x="232359" y="430275"/>
                    </a:moveTo>
                    <a:lnTo>
                      <a:pt x="212598" y="430275"/>
                    </a:lnTo>
                    <a:lnTo>
                      <a:pt x="207797" y="430847"/>
                    </a:lnTo>
                    <a:lnTo>
                      <a:pt x="205536" y="433095"/>
                    </a:lnTo>
                    <a:lnTo>
                      <a:pt x="204127" y="437057"/>
                    </a:lnTo>
                    <a:lnTo>
                      <a:pt x="202425" y="443826"/>
                    </a:lnTo>
                    <a:lnTo>
                      <a:pt x="197608" y="458066"/>
                    </a:lnTo>
                    <a:lnTo>
                      <a:pt x="181254" y="493801"/>
                    </a:lnTo>
                    <a:lnTo>
                      <a:pt x="151041" y="529653"/>
                    </a:lnTo>
                    <a:lnTo>
                      <a:pt x="127888" y="537844"/>
                    </a:lnTo>
                    <a:lnTo>
                      <a:pt x="185736" y="537844"/>
                    </a:lnTo>
                    <a:lnTo>
                      <a:pt x="215610" y="496608"/>
                    </a:lnTo>
                    <a:lnTo>
                      <a:pt x="233711" y="456056"/>
                    </a:lnTo>
                    <a:lnTo>
                      <a:pt x="237998" y="433095"/>
                    </a:lnTo>
                    <a:lnTo>
                      <a:pt x="232359" y="430275"/>
                    </a:lnTo>
                    <a:close/>
                  </a:path>
                  <a:path w="238125" h="569595">
                    <a:moveTo>
                      <a:pt x="116039" y="185496"/>
                    </a:moveTo>
                    <a:lnTo>
                      <a:pt x="77599" y="195659"/>
                    </a:lnTo>
                    <a:lnTo>
                      <a:pt x="43621" y="224670"/>
                    </a:lnTo>
                    <a:lnTo>
                      <a:pt x="21916" y="258914"/>
                    </a:lnTo>
                    <a:lnTo>
                      <a:pt x="4286" y="299468"/>
                    </a:lnTo>
                    <a:lnTo>
                      <a:pt x="0" y="316776"/>
                    </a:lnTo>
                    <a:lnTo>
                      <a:pt x="0" y="318477"/>
                    </a:lnTo>
                    <a:lnTo>
                      <a:pt x="1689" y="321017"/>
                    </a:lnTo>
                    <a:lnTo>
                      <a:pt x="5080" y="324396"/>
                    </a:lnTo>
                    <a:lnTo>
                      <a:pt x="27660" y="324396"/>
                    </a:lnTo>
                    <a:lnTo>
                      <a:pt x="28511" y="324116"/>
                    </a:lnTo>
                    <a:lnTo>
                      <a:pt x="30772" y="322986"/>
                    </a:lnTo>
                    <a:lnTo>
                      <a:pt x="31330" y="322427"/>
                    </a:lnTo>
                    <a:lnTo>
                      <a:pt x="31426" y="321017"/>
                    </a:lnTo>
                    <a:lnTo>
                      <a:pt x="31623" y="320446"/>
                    </a:lnTo>
                    <a:lnTo>
                      <a:pt x="32753" y="318185"/>
                    </a:lnTo>
                    <a:lnTo>
                      <a:pt x="33312" y="317347"/>
                    </a:lnTo>
                    <a:lnTo>
                      <a:pt x="33883" y="316776"/>
                    </a:lnTo>
                    <a:lnTo>
                      <a:pt x="40017" y="296133"/>
                    </a:lnTo>
                    <a:lnTo>
                      <a:pt x="56109" y="260558"/>
                    </a:lnTo>
                    <a:lnTo>
                      <a:pt x="88291" y="224670"/>
                    </a:lnTo>
                    <a:lnTo>
                      <a:pt x="112649" y="217677"/>
                    </a:lnTo>
                    <a:lnTo>
                      <a:pt x="181993" y="217677"/>
                    </a:lnTo>
                    <a:lnTo>
                      <a:pt x="180781" y="215562"/>
                    </a:lnTo>
                    <a:lnTo>
                      <a:pt x="171094" y="204977"/>
                    </a:lnTo>
                    <a:lnTo>
                      <a:pt x="159395" y="196452"/>
                    </a:lnTo>
                    <a:lnTo>
                      <a:pt x="146319" y="190365"/>
                    </a:lnTo>
                    <a:lnTo>
                      <a:pt x="131868" y="186713"/>
                    </a:lnTo>
                    <a:lnTo>
                      <a:pt x="116039" y="18549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88" name="object 14">
                <a:extLst>
                  <a:ext uri="{FF2B5EF4-FFF2-40B4-BE49-F238E27FC236}">
                    <a16:creationId xmlns:a16="http://schemas.microsoft.com/office/drawing/2014/main" id="{80B78B96-5C94-0245-9CEA-68B13D81F5A5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410715" y="3604538"/>
                <a:ext cx="90628" cy="88934"/>
              </a:xfrm>
              <a:prstGeom prst="rect">
                <a:avLst/>
              </a:prstGeom>
            </p:spPr>
          </p:pic>
          <p:sp>
            <p:nvSpPr>
              <p:cNvPr id="89" name="object 15">
                <a:extLst>
                  <a:ext uri="{FF2B5EF4-FFF2-40B4-BE49-F238E27FC236}">
                    <a16:creationId xmlns:a16="http://schemas.microsoft.com/office/drawing/2014/main" id="{EF9186C2-9FF5-1872-FE1D-10F2E35BB25F}"/>
                  </a:ext>
                </a:extLst>
              </p:cNvPr>
              <p:cNvSpPr/>
              <p:nvPr/>
            </p:nvSpPr>
            <p:spPr>
              <a:xfrm>
                <a:off x="2273078" y="3790453"/>
                <a:ext cx="238125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384175">
                    <a:moveTo>
                      <a:pt x="0" y="131284"/>
                    </a:moveTo>
                    <a:lnTo>
                      <a:pt x="11752" y="95022"/>
                    </a:lnTo>
                    <a:lnTo>
                      <a:pt x="35044" y="50237"/>
                    </a:lnTo>
                    <a:lnTo>
                      <a:pt x="65218" y="18633"/>
                    </a:lnTo>
                    <a:lnTo>
                      <a:pt x="103015" y="846"/>
                    </a:lnTo>
                    <a:lnTo>
                      <a:pt x="116038" y="0"/>
                    </a:lnTo>
                    <a:lnTo>
                      <a:pt x="131866" y="1217"/>
                    </a:lnTo>
                    <a:lnTo>
                      <a:pt x="171092" y="19480"/>
                    </a:lnTo>
                    <a:lnTo>
                      <a:pt x="192214" y="56325"/>
                    </a:lnTo>
                    <a:lnTo>
                      <a:pt x="193961" y="71994"/>
                    </a:lnTo>
                    <a:lnTo>
                      <a:pt x="193220" y="80358"/>
                    </a:lnTo>
                    <a:lnTo>
                      <a:pt x="182103" y="119426"/>
                    </a:lnTo>
                    <a:lnTo>
                      <a:pt x="167704" y="158176"/>
                    </a:lnTo>
                    <a:lnTo>
                      <a:pt x="148224" y="208360"/>
                    </a:lnTo>
                    <a:lnTo>
                      <a:pt x="137742" y="235305"/>
                    </a:lnTo>
                    <a:lnTo>
                      <a:pt x="119955" y="283161"/>
                    </a:lnTo>
                    <a:lnTo>
                      <a:pt x="109474" y="320164"/>
                    </a:lnTo>
                    <a:lnTo>
                      <a:pt x="108415" y="331174"/>
                    </a:lnTo>
                    <a:lnTo>
                      <a:pt x="109315" y="340438"/>
                    </a:lnTo>
                    <a:lnTo>
                      <a:pt x="112015" y="347056"/>
                    </a:lnTo>
                    <a:lnTo>
                      <a:pt x="116514" y="351026"/>
                    </a:lnTo>
                    <a:lnTo>
                      <a:pt x="122814" y="352349"/>
                    </a:lnTo>
                    <a:lnTo>
                      <a:pt x="127896" y="352349"/>
                    </a:lnTo>
                    <a:lnTo>
                      <a:pt x="133260" y="351502"/>
                    </a:lnTo>
                    <a:lnTo>
                      <a:pt x="138907" y="349808"/>
                    </a:lnTo>
                    <a:lnTo>
                      <a:pt x="144554" y="348114"/>
                    </a:lnTo>
                    <a:lnTo>
                      <a:pt x="175381" y="317781"/>
                    </a:lnTo>
                    <a:lnTo>
                      <a:pt x="197614" y="272573"/>
                    </a:lnTo>
                    <a:lnTo>
                      <a:pt x="204125" y="251557"/>
                    </a:lnTo>
                    <a:lnTo>
                      <a:pt x="205537" y="247604"/>
                    </a:lnTo>
                    <a:lnTo>
                      <a:pt x="206666" y="246475"/>
                    </a:lnTo>
                    <a:lnTo>
                      <a:pt x="207795" y="245346"/>
                    </a:lnTo>
                    <a:lnTo>
                      <a:pt x="212595" y="244781"/>
                    </a:lnTo>
                    <a:lnTo>
                      <a:pt x="221065" y="244781"/>
                    </a:lnTo>
                    <a:lnTo>
                      <a:pt x="232358" y="244781"/>
                    </a:lnTo>
                    <a:lnTo>
                      <a:pt x="238005" y="247604"/>
                    </a:lnTo>
                    <a:lnTo>
                      <a:pt x="238005" y="253251"/>
                    </a:lnTo>
                    <a:lnTo>
                      <a:pt x="237529" y="257433"/>
                    </a:lnTo>
                    <a:lnTo>
                      <a:pt x="221277" y="300047"/>
                    </a:lnTo>
                    <a:lnTo>
                      <a:pt x="201743" y="334245"/>
                    </a:lnTo>
                    <a:lnTo>
                      <a:pt x="171092" y="365054"/>
                    </a:lnTo>
                    <a:lnTo>
                      <a:pt x="132342" y="382524"/>
                    </a:lnTo>
                    <a:lnTo>
                      <a:pt x="118579" y="383688"/>
                    </a:lnTo>
                    <a:lnTo>
                      <a:pt x="105292" y="382576"/>
                    </a:lnTo>
                    <a:lnTo>
                      <a:pt x="68606" y="365901"/>
                    </a:lnTo>
                    <a:lnTo>
                      <a:pt x="46690" y="328739"/>
                    </a:lnTo>
                    <a:lnTo>
                      <a:pt x="44890" y="311694"/>
                    </a:lnTo>
                    <a:lnTo>
                      <a:pt x="45155" y="304600"/>
                    </a:lnTo>
                    <a:lnTo>
                      <a:pt x="60348" y="254098"/>
                    </a:lnTo>
                    <a:lnTo>
                      <a:pt x="85546" y="188032"/>
                    </a:lnTo>
                    <a:lnTo>
                      <a:pt x="99945" y="149547"/>
                    </a:lnTo>
                    <a:lnTo>
                      <a:pt x="118579" y="98304"/>
                    </a:lnTo>
                    <a:lnTo>
                      <a:pt x="128054" y="60613"/>
                    </a:lnTo>
                    <a:lnTo>
                      <a:pt x="128743" y="52513"/>
                    </a:lnTo>
                    <a:lnTo>
                      <a:pt x="128743" y="38961"/>
                    </a:lnTo>
                    <a:lnTo>
                      <a:pt x="123943" y="32185"/>
                    </a:lnTo>
                    <a:lnTo>
                      <a:pt x="114344" y="32185"/>
                    </a:lnTo>
                    <a:lnTo>
                      <a:pt x="112650" y="32185"/>
                    </a:lnTo>
                    <a:lnTo>
                      <a:pt x="76917" y="47908"/>
                    </a:lnTo>
                    <a:lnTo>
                      <a:pt x="47431" y="91898"/>
                    </a:lnTo>
                    <a:lnTo>
                      <a:pt x="33879" y="131284"/>
                    </a:lnTo>
                    <a:lnTo>
                      <a:pt x="33315" y="131849"/>
                    </a:lnTo>
                    <a:lnTo>
                      <a:pt x="32750" y="132696"/>
                    </a:lnTo>
                    <a:lnTo>
                      <a:pt x="32185" y="133825"/>
                    </a:lnTo>
                    <a:lnTo>
                      <a:pt x="31621" y="134954"/>
                    </a:lnTo>
                    <a:lnTo>
                      <a:pt x="31338" y="135801"/>
                    </a:lnTo>
                    <a:lnTo>
                      <a:pt x="31338" y="136366"/>
                    </a:lnTo>
                    <a:lnTo>
                      <a:pt x="31338" y="136931"/>
                    </a:lnTo>
                    <a:lnTo>
                      <a:pt x="30774" y="137495"/>
                    </a:lnTo>
                    <a:lnTo>
                      <a:pt x="29644" y="138060"/>
                    </a:lnTo>
                    <a:lnTo>
                      <a:pt x="28515" y="138625"/>
                    </a:lnTo>
                    <a:lnTo>
                      <a:pt x="27668" y="138907"/>
                    </a:lnTo>
                    <a:lnTo>
                      <a:pt x="27103" y="138907"/>
                    </a:lnTo>
                    <a:lnTo>
                      <a:pt x="26539" y="138907"/>
                    </a:lnTo>
                    <a:lnTo>
                      <a:pt x="5081" y="138907"/>
                    </a:lnTo>
                    <a:lnTo>
                      <a:pt x="1693" y="135519"/>
                    </a:lnTo>
                    <a:lnTo>
                      <a:pt x="0" y="132978"/>
                    </a:lnTo>
                    <a:lnTo>
                      <a:pt x="0" y="131284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76" name="object 16">
              <a:extLst>
                <a:ext uri="{FF2B5EF4-FFF2-40B4-BE49-F238E27FC236}">
                  <a16:creationId xmlns:a16="http://schemas.microsoft.com/office/drawing/2014/main" id="{9D7ECC21-9DFA-2D34-A3AD-AC0D991F39F1}"/>
                </a:ext>
              </a:extLst>
            </p:cNvPr>
            <p:cNvSpPr txBox="1"/>
            <p:nvPr/>
          </p:nvSpPr>
          <p:spPr>
            <a:xfrm>
              <a:off x="800100" y="685800"/>
              <a:ext cx="856615" cy="48285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00">
                <a:lnSpc>
                  <a:spcPct val="100000"/>
                </a:lnSpc>
                <a:spcBef>
                  <a:spcPts val="100"/>
                </a:spcBef>
              </a:pPr>
              <a:endParaRPr sz="5200" dirty="0">
                <a:latin typeface="Malgun Gothic"/>
                <a:cs typeface="Malgun Gothic"/>
              </a:endParaRPr>
            </a:p>
            <a:p>
              <a:pPr marL="12700">
                <a:lnSpc>
                  <a:spcPct val="100000"/>
                </a:lnSpc>
                <a:spcBef>
                  <a:spcPts val="6240"/>
                </a:spcBef>
              </a:pPr>
              <a:r>
                <a:rPr sz="5200" spc="-495" dirty="0">
                  <a:solidFill>
                    <a:srgbClr val="FFFFFF"/>
                  </a:solidFill>
                  <a:latin typeface="Gungsuh"/>
                  <a:cs typeface="Gungsuh"/>
                </a:rPr>
                <a:t>(1)</a:t>
              </a:r>
              <a:endParaRPr sz="5200" dirty="0">
                <a:latin typeface="Gungsuh"/>
                <a:cs typeface="Gungsuh"/>
              </a:endParaRPr>
            </a:p>
            <a:p>
              <a:pPr marL="12700">
                <a:lnSpc>
                  <a:spcPct val="100000"/>
                </a:lnSpc>
                <a:spcBef>
                  <a:spcPts val="3359"/>
                </a:spcBef>
              </a:pPr>
              <a:r>
                <a:rPr sz="5200" spc="-320" dirty="0">
                  <a:solidFill>
                    <a:srgbClr val="FFFFFF"/>
                  </a:solidFill>
                  <a:latin typeface="Gungsuh"/>
                  <a:cs typeface="Gungsuh"/>
                </a:rPr>
                <a:t>(2)</a:t>
              </a:r>
              <a:endParaRPr sz="5200" dirty="0">
                <a:latin typeface="Gungsuh"/>
                <a:cs typeface="Gungsuh"/>
              </a:endParaRPr>
            </a:p>
            <a:p>
              <a:pPr marL="12700">
                <a:lnSpc>
                  <a:spcPct val="100000"/>
                </a:lnSpc>
                <a:spcBef>
                  <a:spcPts val="3259"/>
                </a:spcBef>
              </a:pPr>
              <a:r>
                <a:rPr sz="5200" spc="-320" dirty="0">
                  <a:solidFill>
                    <a:srgbClr val="FFFFFF"/>
                  </a:solidFill>
                  <a:latin typeface="Gungsuh"/>
                  <a:cs typeface="Gungsuh"/>
                </a:rPr>
                <a:t>(3)</a:t>
              </a:r>
              <a:endParaRPr sz="5200" dirty="0">
                <a:latin typeface="Gungsuh"/>
                <a:cs typeface="Gungsuh"/>
              </a:endParaRPr>
            </a:p>
          </p:txBody>
        </p:sp>
        <p:grpSp>
          <p:nvGrpSpPr>
            <p:cNvPr id="77" name="object 17">
              <a:extLst>
                <a:ext uri="{FF2B5EF4-FFF2-40B4-BE49-F238E27FC236}">
                  <a16:creationId xmlns:a16="http://schemas.microsoft.com/office/drawing/2014/main" id="{E3EA1BB0-9E54-2F30-F350-B25578B7B5D8}"/>
                </a:ext>
              </a:extLst>
            </p:cNvPr>
            <p:cNvGrpSpPr/>
            <p:nvPr/>
          </p:nvGrpSpPr>
          <p:grpSpPr>
            <a:xfrm>
              <a:off x="1899892" y="5142122"/>
              <a:ext cx="517525" cy="34925"/>
              <a:chOff x="1899892" y="5142122"/>
              <a:chExt cx="517525" cy="34925"/>
            </a:xfrm>
          </p:grpSpPr>
          <p:sp>
            <p:nvSpPr>
              <p:cNvPr id="85" name="object 18">
                <a:extLst>
                  <a:ext uri="{FF2B5EF4-FFF2-40B4-BE49-F238E27FC236}">
                    <a16:creationId xmlns:a16="http://schemas.microsoft.com/office/drawing/2014/main" id="{41EBCDB2-6CED-8487-BF00-64A544242770}"/>
                  </a:ext>
                </a:extLst>
              </p:cNvPr>
              <p:cNvSpPr/>
              <p:nvPr/>
            </p:nvSpPr>
            <p:spPr>
              <a:xfrm>
                <a:off x="1900313" y="5142534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503961" y="0"/>
                    </a:moveTo>
                    <a:lnTo>
                      <a:pt x="11849" y="0"/>
                    </a:lnTo>
                    <a:lnTo>
                      <a:pt x="3949" y="3962"/>
                    </a:lnTo>
                    <a:lnTo>
                      <a:pt x="0" y="9601"/>
                    </a:lnTo>
                    <a:lnTo>
                      <a:pt x="0" y="24282"/>
                    </a:lnTo>
                    <a:lnTo>
                      <a:pt x="3949" y="29933"/>
                    </a:lnTo>
                    <a:lnTo>
                      <a:pt x="11849" y="33883"/>
                    </a:lnTo>
                    <a:lnTo>
                      <a:pt x="503961" y="33883"/>
                    </a:lnTo>
                    <a:lnTo>
                      <a:pt x="512432" y="29362"/>
                    </a:lnTo>
                    <a:lnTo>
                      <a:pt x="516661" y="23723"/>
                    </a:lnTo>
                    <a:lnTo>
                      <a:pt x="516661" y="10172"/>
                    </a:lnTo>
                    <a:lnTo>
                      <a:pt x="512432" y="4521"/>
                    </a:lnTo>
                    <a:lnTo>
                      <a:pt x="50396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6" name="object 19">
                <a:extLst>
                  <a:ext uri="{FF2B5EF4-FFF2-40B4-BE49-F238E27FC236}">
                    <a16:creationId xmlns:a16="http://schemas.microsoft.com/office/drawing/2014/main" id="{5B90BDC8-0DE3-6D66-B643-95B1D5CC3DA6}"/>
                  </a:ext>
                </a:extLst>
              </p:cNvPr>
              <p:cNvSpPr/>
              <p:nvPr/>
            </p:nvSpPr>
            <p:spPr>
              <a:xfrm>
                <a:off x="1900316" y="5142546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0" y="27950"/>
                    </a:moveTo>
                    <a:lnTo>
                      <a:pt x="0" y="24280"/>
                    </a:lnTo>
                    <a:lnTo>
                      <a:pt x="0" y="16939"/>
                    </a:lnTo>
                    <a:lnTo>
                      <a:pt x="0" y="9599"/>
                    </a:lnTo>
                    <a:lnTo>
                      <a:pt x="3952" y="3952"/>
                    </a:lnTo>
                    <a:lnTo>
                      <a:pt x="11857" y="0"/>
                    </a:lnTo>
                    <a:lnTo>
                      <a:pt x="503964" y="0"/>
                    </a:lnTo>
                    <a:lnTo>
                      <a:pt x="512434" y="4517"/>
                    </a:lnTo>
                    <a:lnTo>
                      <a:pt x="516669" y="10163"/>
                    </a:lnTo>
                    <a:lnTo>
                      <a:pt x="516669" y="16939"/>
                    </a:lnTo>
                    <a:lnTo>
                      <a:pt x="516669" y="23715"/>
                    </a:lnTo>
                    <a:lnTo>
                      <a:pt x="512434" y="29362"/>
                    </a:lnTo>
                    <a:lnTo>
                      <a:pt x="503964" y="33879"/>
                    </a:lnTo>
                    <a:lnTo>
                      <a:pt x="11857" y="33879"/>
                    </a:lnTo>
                    <a:lnTo>
                      <a:pt x="3952" y="29927"/>
                    </a:lnTo>
                    <a:lnTo>
                      <a:pt x="0" y="24280"/>
                    </a:lnTo>
                    <a:lnTo>
                      <a:pt x="0" y="16939"/>
                    </a:lnTo>
                    <a:lnTo>
                      <a:pt x="0" y="2795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78" name="object 20">
              <a:extLst>
                <a:ext uri="{FF2B5EF4-FFF2-40B4-BE49-F238E27FC236}">
                  <a16:creationId xmlns:a16="http://schemas.microsoft.com/office/drawing/2014/main" id="{8BF4A034-0D18-EC07-CFFF-F681786731D7}"/>
                </a:ext>
              </a:extLst>
            </p:cNvPr>
            <p:cNvGrpSpPr/>
            <p:nvPr/>
          </p:nvGrpSpPr>
          <p:grpSpPr>
            <a:xfrm>
              <a:off x="2530059" y="4806710"/>
              <a:ext cx="339090" cy="565150"/>
              <a:chOff x="2530059" y="4806710"/>
              <a:chExt cx="339090" cy="565150"/>
            </a:xfrm>
          </p:grpSpPr>
          <p:sp>
            <p:nvSpPr>
              <p:cNvPr id="83" name="object 21">
                <a:extLst>
                  <a:ext uri="{FF2B5EF4-FFF2-40B4-BE49-F238E27FC236}">
                    <a16:creationId xmlns:a16="http://schemas.microsoft.com/office/drawing/2014/main" id="{26A3DB73-76D3-B2A4-E466-7FCE809C8516}"/>
                  </a:ext>
                </a:extLst>
              </p:cNvPr>
              <p:cNvSpPr/>
              <p:nvPr/>
            </p:nvSpPr>
            <p:spPr>
              <a:xfrm>
                <a:off x="2530475" y="4807127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5" h="564514">
                    <a:moveTo>
                      <a:pt x="156692" y="0"/>
                    </a:moveTo>
                    <a:lnTo>
                      <a:pt x="95288" y="11010"/>
                    </a:lnTo>
                    <a:lnTo>
                      <a:pt x="44894" y="44043"/>
                    </a:lnTo>
                    <a:lnTo>
                      <a:pt x="11226" y="92113"/>
                    </a:lnTo>
                    <a:lnTo>
                      <a:pt x="0" y="148221"/>
                    </a:lnTo>
                    <a:lnTo>
                      <a:pt x="847" y="158808"/>
                    </a:lnTo>
                    <a:lnTo>
                      <a:pt x="20913" y="192163"/>
                    </a:lnTo>
                    <a:lnTo>
                      <a:pt x="49974" y="200736"/>
                    </a:lnTo>
                    <a:lnTo>
                      <a:pt x="61571" y="199469"/>
                    </a:lnTo>
                    <a:lnTo>
                      <a:pt x="94019" y="177871"/>
                    </a:lnTo>
                    <a:lnTo>
                      <a:pt x="100633" y="137322"/>
                    </a:lnTo>
                    <a:lnTo>
                      <a:pt x="77553" y="105768"/>
                    </a:lnTo>
                    <a:lnTo>
                      <a:pt x="51384" y="99098"/>
                    </a:lnTo>
                    <a:lnTo>
                      <a:pt x="49974" y="98818"/>
                    </a:lnTo>
                    <a:lnTo>
                      <a:pt x="49974" y="96558"/>
                    </a:lnTo>
                    <a:lnTo>
                      <a:pt x="52793" y="91198"/>
                    </a:lnTo>
                    <a:lnTo>
                      <a:pt x="78297" y="61351"/>
                    </a:lnTo>
                    <a:lnTo>
                      <a:pt x="123661" y="40714"/>
                    </a:lnTo>
                    <a:lnTo>
                      <a:pt x="137210" y="39814"/>
                    </a:lnTo>
                    <a:lnTo>
                      <a:pt x="162361" y="42248"/>
                    </a:lnTo>
                    <a:lnTo>
                      <a:pt x="203444" y="61727"/>
                    </a:lnTo>
                    <a:lnTo>
                      <a:pt x="231974" y="99156"/>
                    </a:lnTo>
                    <a:lnTo>
                      <a:pt x="246370" y="145314"/>
                    </a:lnTo>
                    <a:lnTo>
                      <a:pt x="248170" y="171094"/>
                    </a:lnTo>
                    <a:lnTo>
                      <a:pt x="248013" y="178876"/>
                    </a:lnTo>
                    <a:lnTo>
                      <a:pt x="239699" y="224459"/>
                    </a:lnTo>
                    <a:lnTo>
                      <a:pt x="225038" y="258176"/>
                    </a:lnTo>
                    <a:lnTo>
                      <a:pt x="212969" y="281945"/>
                    </a:lnTo>
                    <a:lnTo>
                      <a:pt x="174700" y="333931"/>
                    </a:lnTo>
                    <a:lnTo>
                      <a:pt x="134834" y="380462"/>
                    </a:lnTo>
                    <a:lnTo>
                      <a:pt x="83856" y="435992"/>
                    </a:lnTo>
                    <a:lnTo>
                      <a:pt x="30492" y="495490"/>
                    </a:lnTo>
                    <a:lnTo>
                      <a:pt x="8575" y="520749"/>
                    </a:lnTo>
                    <a:lnTo>
                      <a:pt x="1701" y="529653"/>
                    </a:lnTo>
                    <a:lnTo>
                      <a:pt x="0" y="533895"/>
                    </a:lnTo>
                    <a:lnTo>
                      <a:pt x="0" y="564108"/>
                    </a:lnTo>
                    <a:lnTo>
                      <a:pt x="314236" y="564108"/>
                    </a:lnTo>
                    <a:lnTo>
                      <a:pt x="314236" y="561555"/>
                    </a:lnTo>
                    <a:lnTo>
                      <a:pt x="315986" y="555420"/>
                    </a:lnTo>
                    <a:lnTo>
                      <a:pt x="318687" y="540386"/>
                    </a:lnTo>
                    <a:lnTo>
                      <a:pt x="322340" y="516459"/>
                    </a:lnTo>
                    <a:lnTo>
                      <a:pt x="334778" y="427100"/>
                    </a:lnTo>
                    <a:lnTo>
                      <a:pt x="337959" y="406565"/>
                    </a:lnTo>
                    <a:lnTo>
                      <a:pt x="337959" y="404025"/>
                    </a:lnTo>
                    <a:lnTo>
                      <a:pt x="304076" y="404025"/>
                    </a:lnTo>
                    <a:lnTo>
                      <a:pt x="304076" y="406565"/>
                    </a:lnTo>
                    <a:lnTo>
                      <a:pt x="297405" y="438907"/>
                    </a:lnTo>
                    <a:lnTo>
                      <a:pt x="287241" y="476593"/>
                    </a:lnTo>
                    <a:lnTo>
                      <a:pt x="244151" y="485122"/>
                    </a:lnTo>
                    <a:lnTo>
                      <a:pt x="201008" y="485916"/>
                    </a:lnTo>
                    <a:lnTo>
                      <a:pt x="142303" y="486181"/>
                    </a:lnTo>
                    <a:lnTo>
                      <a:pt x="77927" y="485330"/>
                    </a:lnTo>
                    <a:lnTo>
                      <a:pt x="153520" y="413652"/>
                    </a:lnTo>
                    <a:lnTo>
                      <a:pt x="176179" y="392585"/>
                    </a:lnTo>
                    <a:lnTo>
                      <a:pt x="195872" y="374695"/>
                    </a:lnTo>
                    <a:lnTo>
                      <a:pt x="233350" y="341769"/>
                    </a:lnTo>
                    <a:lnTo>
                      <a:pt x="251563" y="325251"/>
                    </a:lnTo>
                    <a:lnTo>
                      <a:pt x="280365" y="297294"/>
                    </a:lnTo>
                    <a:lnTo>
                      <a:pt x="312126" y="255687"/>
                    </a:lnTo>
                    <a:lnTo>
                      <a:pt x="333722" y="205819"/>
                    </a:lnTo>
                    <a:lnTo>
                      <a:pt x="337959" y="170243"/>
                    </a:lnTo>
                    <a:lnTo>
                      <a:pt x="334356" y="134300"/>
                    </a:lnTo>
                    <a:lnTo>
                      <a:pt x="308100" y="72897"/>
                    </a:lnTo>
                    <a:lnTo>
                      <a:pt x="258023" y="26681"/>
                    </a:lnTo>
                    <a:lnTo>
                      <a:pt x="193644" y="2964"/>
                    </a:lnTo>
                    <a:lnTo>
                      <a:pt x="15669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4" name="object 22">
                <a:extLst>
                  <a:ext uri="{FF2B5EF4-FFF2-40B4-BE49-F238E27FC236}">
                    <a16:creationId xmlns:a16="http://schemas.microsoft.com/office/drawing/2014/main" id="{DE8E0794-190A-053C-507E-186265768C5F}"/>
                  </a:ext>
                </a:extLst>
              </p:cNvPr>
              <p:cNvSpPr/>
              <p:nvPr/>
            </p:nvSpPr>
            <p:spPr>
              <a:xfrm>
                <a:off x="2530483" y="4807134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5" h="564514">
                    <a:moveTo>
                      <a:pt x="49972" y="200738"/>
                    </a:moveTo>
                    <a:lnTo>
                      <a:pt x="13551" y="185492"/>
                    </a:lnTo>
                    <a:lnTo>
                      <a:pt x="0" y="148224"/>
                    </a:lnTo>
                    <a:lnTo>
                      <a:pt x="2805" y="119162"/>
                    </a:lnTo>
                    <a:lnTo>
                      <a:pt x="25251" y="67071"/>
                    </a:lnTo>
                    <a:lnTo>
                      <a:pt x="68712" y="24774"/>
                    </a:lnTo>
                    <a:lnTo>
                      <a:pt x="124614" y="2752"/>
                    </a:lnTo>
                    <a:lnTo>
                      <a:pt x="156694" y="0"/>
                    </a:lnTo>
                    <a:lnTo>
                      <a:pt x="193645" y="2964"/>
                    </a:lnTo>
                    <a:lnTo>
                      <a:pt x="258017" y="26680"/>
                    </a:lnTo>
                    <a:lnTo>
                      <a:pt x="308096" y="72894"/>
                    </a:lnTo>
                    <a:lnTo>
                      <a:pt x="334353" y="134302"/>
                    </a:lnTo>
                    <a:lnTo>
                      <a:pt x="337952" y="170246"/>
                    </a:lnTo>
                    <a:lnTo>
                      <a:pt x="336894" y="188245"/>
                    </a:lnTo>
                    <a:lnTo>
                      <a:pt x="321012" y="239700"/>
                    </a:lnTo>
                    <a:lnTo>
                      <a:pt x="291791" y="284486"/>
                    </a:lnTo>
                    <a:lnTo>
                      <a:pt x="251558" y="325247"/>
                    </a:lnTo>
                    <a:lnTo>
                      <a:pt x="212596" y="359974"/>
                    </a:lnTo>
                    <a:lnTo>
                      <a:pt x="195868" y="374691"/>
                    </a:lnTo>
                    <a:lnTo>
                      <a:pt x="176176" y="392584"/>
                    </a:lnTo>
                    <a:lnTo>
                      <a:pt x="153518" y="413653"/>
                    </a:lnTo>
                    <a:lnTo>
                      <a:pt x="127896" y="437898"/>
                    </a:lnTo>
                    <a:lnTo>
                      <a:pt x="77923" y="485330"/>
                    </a:lnTo>
                    <a:lnTo>
                      <a:pt x="142295" y="486177"/>
                    </a:lnTo>
                    <a:lnTo>
                      <a:pt x="201003" y="485913"/>
                    </a:lnTo>
                    <a:lnTo>
                      <a:pt x="244147" y="485119"/>
                    </a:lnTo>
                    <a:lnTo>
                      <a:pt x="283744" y="481942"/>
                    </a:lnTo>
                    <a:lnTo>
                      <a:pt x="297402" y="438904"/>
                    </a:lnTo>
                    <a:lnTo>
                      <a:pt x="304072" y="406559"/>
                    </a:lnTo>
                    <a:lnTo>
                      <a:pt x="304072" y="404018"/>
                    </a:lnTo>
                    <a:lnTo>
                      <a:pt x="337952" y="404018"/>
                    </a:lnTo>
                    <a:lnTo>
                      <a:pt x="337952" y="406559"/>
                    </a:lnTo>
                    <a:lnTo>
                      <a:pt x="336947" y="412330"/>
                    </a:lnTo>
                    <a:lnTo>
                      <a:pt x="334776" y="427099"/>
                    </a:lnTo>
                    <a:lnTo>
                      <a:pt x="331441" y="450868"/>
                    </a:lnTo>
                    <a:lnTo>
                      <a:pt x="326941" y="483636"/>
                    </a:lnTo>
                    <a:lnTo>
                      <a:pt x="322336" y="516458"/>
                    </a:lnTo>
                    <a:lnTo>
                      <a:pt x="318683" y="540385"/>
                    </a:lnTo>
                    <a:lnTo>
                      <a:pt x="315983" y="555420"/>
                    </a:lnTo>
                    <a:lnTo>
                      <a:pt x="314236" y="561560"/>
                    </a:lnTo>
                    <a:lnTo>
                      <a:pt x="314236" y="564101"/>
                    </a:lnTo>
                    <a:lnTo>
                      <a:pt x="0" y="564101"/>
                    </a:lnTo>
                    <a:lnTo>
                      <a:pt x="0" y="548008"/>
                    </a:lnTo>
                    <a:lnTo>
                      <a:pt x="0" y="537844"/>
                    </a:lnTo>
                    <a:lnTo>
                      <a:pt x="0" y="533892"/>
                    </a:lnTo>
                    <a:lnTo>
                      <a:pt x="1693" y="529657"/>
                    </a:lnTo>
                    <a:lnTo>
                      <a:pt x="30491" y="495494"/>
                    </a:lnTo>
                    <a:lnTo>
                      <a:pt x="42349" y="482366"/>
                    </a:lnTo>
                    <a:lnTo>
                      <a:pt x="53360" y="470085"/>
                    </a:lnTo>
                    <a:lnTo>
                      <a:pt x="63524" y="458650"/>
                    </a:lnTo>
                    <a:lnTo>
                      <a:pt x="72841" y="448062"/>
                    </a:lnTo>
                    <a:lnTo>
                      <a:pt x="77500" y="442927"/>
                    </a:lnTo>
                    <a:lnTo>
                      <a:pt x="83852" y="435993"/>
                    </a:lnTo>
                    <a:lnTo>
                      <a:pt x="91899" y="427258"/>
                    </a:lnTo>
                    <a:lnTo>
                      <a:pt x="101639" y="416723"/>
                    </a:lnTo>
                    <a:lnTo>
                      <a:pt x="111380" y="406189"/>
                    </a:lnTo>
                    <a:lnTo>
                      <a:pt x="140390" y="374161"/>
                    </a:lnTo>
                    <a:lnTo>
                      <a:pt x="169399" y="340493"/>
                    </a:lnTo>
                    <a:lnTo>
                      <a:pt x="182475" y="323554"/>
                    </a:lnTo>
                    <a:lnTo>
                      <a:pt x="186975" y="317625"/>
                    </a:lnTo>
                    <a:lnTo>
                      <a:pt x="192215" y="310849"/>
                    </a:lnTo>
                    <a:lnTo>
                      <a:pt x="198197" y="303225"/>
                    </a:lnTo>
                    <a:lnTo>
                      <a:pt x="204074" y="295497"/>
                    </a:lnTo>
                    <a:lnTo>
                      <a:pt x="208997" y="288403"/>
                    </a:lnTo>
                    <a:lnTo>
                      <a:pt x="212967" y="281945"/>
                    </a:lnTo>
                    <a:lnTo>
                      <a:pt x="215984" y="276121"/>
                    </a:lnTo>
                    <a:lnTo>
                      <a:pt x="218684" y="270457"/>
                    </a:lnTo>
                    <a:lnTo>
                      <a:pt x="221702" y="264475"/>
                    </a:lnTo>
                    <a:lnTo>
                      <a:pt x="225037" y="258176"/>
                    </a:lnTo>
                    <a:lnTo>
                      <a:pt x="228689" y="251558"/>
                    </a:lnTo>
                    <a:lnTo>
                      <a:pt x="232236" y="244782"/>
                    </a:lnTo>
                    <a:lnTo>
                      <a:pt x="244306" y="205079"/>
                    </a:lnTo>
                    <a:lnTo>
                      <a:pt x="248170" y="171093"/>
                    </a:lnTo>
                    <a:lnTo>
                      <a:pt x="246371" y="145313"/>
                    </a:lnTo>
                    <a:lnTo>
                      <a:pt x="231972" y="99152"/>
                    </a:lnTo>
                    <a:lnTo>
                      <a:pt x="203438" y="61724"/>
                    </a:lnTo>
                    <a:lnTo>
                      <a:pt x="162359" y="42244"/>
                    </a:lnTo>
                    <a:lnTo>
                      <a:pt x="137213" y="39808"/>
                    </a:lnTo>
                    <a:lnTo>
                      <a:pt x="123662" y="40708"/>
                    </a:lnTo>
                    <a:lnTo>
                      <a:pt x="78294" y="61354"/>
                    </a:lnTo>
                    <a:lnTo>
                      <a:pt x="52796" y="91193"/>
                    </a:lnTo>
                    <a:lnTo>
                      <a:pt x="49972" y="96557"/>
                    </a:lnTo>
                    <a:lnTo>
                      <a:pt x="49972" y="98251"/>
                    </a:lnTo>
                    <a:lnTo>
                      <a:pt x="49972" y="98816"/>
                    </a:lnTo>
                    <a:lnTo>
                      <a:pt x="51384" y="99098"/>
                    </a:lnTo>
                    <a:lnTo>
                      <a:pt x="54207" y="99098"/>
                    </a:lnTo>
                    <a:lnTo>
                      <a:pt x="61883" y="99840"/>
                    </a:lnTo>
                    <a:lnTo>
                      <a:pt x="97616" y="126626"/>
                    </a:lnTo>
                    <a:lnTo>
                      <a:pt x="101639" y="149918"/>
                    </a:lnTo>
                    <a:lnTo>
                      <a:pt x="100793" y="160083"/>
                    </a:lnTo>
                    <a:lnTo>
                      <a:pt x="71783" y="196503"/>
                    </a:lnTo>
                    <a:lnTo>
                      <a:pt x="61566" y="199468"/>
                    </a:lnTo>
                    <a:lnTo>
                      <a:pt x="49972" y="200738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79" name="object 23">
              <a:extLst>
                <a:ext uri="{FF2B5EF4-FFF2-40B4-BE49-F238E27FC236}">
                  <a16:creationId xmlns:a16="http://schemas.microsoft.com/office/drawing/2014/main" id="{448F4D57-A5A6-B153-19C8-6B669C8823AC}"/>
                </a:ext>
              </a:extLst>
            </p:cNvPr>
            <p:cNvGrpSpPr/>
            <p:nvPr/>
          </p:nvGrpSpPr>
          <p:grpSpPr>
            <a:xfrm>
              <a:off x="2929841" y="4810945"/>
              <a:ext cx="239395" cy="570230"/>
              <a:chOff x="2929841" y="4810945"/>
              <a:chExt cx="239395" cy="570230"/>
            </a:xfrm>
          </p:grpSpPr>
          <p:sp>
            <p:nvSpPr>
              <p:cNvPr id="80" name="object 24">
                <a:extLst>
                  <a:ext uri="{FF2B5EF4-FFF2-40B4-BE49-F238E27FC236}">
                    <a16:creationId xmlns:a16="http://schemas.microsoft.com/office/drawing/2014/main" id="{064BF21A-DF1A-7951-B521-FB6E01A43348}"/>
                  </a:ext>
                </a:extLst>
              </p:cNvPr>
              <p:cNvSpPr/>
              <p:nvPr/>
            </p:nvSpPr>
            <p:spPr>
              <a:xfrm>
                <a:off x="2930258" y="4811369"/>
                <a:ext cx="238125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569595">
                    <a:moveTo>
                      <a:pt x="191427" y="0"/>
                    </a:moveTo>
                    <a:lnTo>
                      <a:pt x="154152" y="16090"/>
                    </a:lnTo>
                    <a:lnTo>
                      <a:pt x="138061" y="51663"/>
                    </a:lnTo>
                    <a:lnTo>
                      <a:pt x="139123" y="60712"/>
                    </a:lnTo>
                    <a:lnTo>
                      <a:pt x="165163" y="88087"/>
                    </a:lnTo>
                    <a:lnTo>
                      <a:pt x="173634" y="88087"/>
                    </a:lnTo>
                    <a:lnTo>
                      <a:pt x="210908" y="71145"/>
                    </a:lnTo>
                    <a:lnTo>
                      <a:pt x="227850" y="35572"/>
                    </a:lnTo>
                    <a:lnTo>
                      <a:pt x="226841" y="28262"/>
                    </a:lnTo>
                    <a:lnTo>
                      <a:pt x="198730" y="633"/>
                    </a:lnTo>
                    <a:lnTo>
                      <a:pt x="191427" y="0"/>
                    </a:lnTo>
                    <a:close/>
                  </a:path>
                  <a:path w="238125" h="569595">
                    <a:moveTo>
                      <a:pt x="181998" y="217677"/>
                    </a:moveTo>
                    <a:lnTo>
                      <a:pt x="123951" y="217677"/>
                    </a:lnTo>
                    <a:lnTo>
                      <a:pt x="128752" y="224447"/>
                    </a:lnTo>
                    <a:lnTo>
                      <a:pt x="128752" y="237998"/>
                    </a:lnTo>
                    <a:lnTo>
                      <a:pt x="128102" y="245617"/>
                    </a:lnTo>
                    <a:lnTo>
                      <a:pt x="128061" y="246099"/>
                    </a:lnTo>
                    <a:lnTo>
                      <a:pt x="126844" y="254304"/>
                    </a:lnTo>
                    <a:lnTo>
                      <a:pt x="111035" y="304914"/>
                    </a:lnTo>
                    <a:lnTo>
                      <a:pt x="85547" y="373519"/>
                    </a:lnTo>
                    <a:lnTo>
                      <a:pt x="71204" y="411000"/>
                    </a:lnTo>
                    <a:lnTo>
                      <a:pt x="60353" y="439586"/>
                    </a:lnTo>
                    <a:lnTo>
                      <a:pt x="47273" y="476535"/>
                    </a:lnTo>
                    <a:lnTo>
                      <a:pt x="45219" y="489559"/>
                    </a:lnTo>
                    <a:lnTo>
                      <a:pt x="45158" y="490085"/>
                    </a:lnTo>
                    <a:lnTo>
                      <a:pt x="45020" y="493788"/>
                    </a:lnTo>
                    <a:lnTo>
                      <a:pt x="45006" y="498241"/>
                    </a:lnTo>
                    <a:lnTo>
                      <a:pt x="46697" y="514226"/>
                    </a:lnTo>
                    <a:lnTo>
                      <a:pt x="68605" y="551395"/>
                    </a:lnTo>
                    <a:lnTo>
                      <a:pt x="105292" y="568064"/>
                    </a:lnTo>
                    <a:lnTo>
                      <a:pt x="118579" y="569175"/>
                    </a:lnTo>
                    <a:lnTo>
                      <a:pt x="131726" y="568064"/>
                    </a:lnTo>
                    <a:lnTo>
                      <a:pt x="132147" y="568064"/>
                    </a:lnTo>
                    <a:lnTo>
                      <a:pt x="171094" y="550544"/>
                    </a:lnTo>
                    <a:lnTo>
                      <a:pt x="185753" y="537832"/>
                    </a:lnTo>
                    <a:lnTo>
                      <a:pt x="122821" y="537832"/>
                    </a:lnTo>
                    <a:lnTo>
                      <a:pt x="116520" y="536510"/>
                    </a:lnTo>
                    <a:lnTo>
                      <a:pt x="112020" y="532542"/>
                    </a:lnTo>
                    <a:lnTo>
                      <a:pt x="109320" y="525927"/>
                    </a:lnTo>
                    <a:lnTo>
                      <a:pt x="108419" y="516661"/>
                    </a:lnTo>
                    <a:lnTo>
                      <a:pt x="108684" y="511794"/>
                    </a:lnTo>
                    <a:lnTo>
                      <a:pt x="119959" y="468647"/>
                    </a:lnTo>
                    <a:lnTo>
                      <a:pt x="137752" y="420793"/>
                    </a:lnTo>
                    <a:lnTo>
                      <a:pt x="158609" y="367327"/>
                    </a:lnTo>
                    <a:lnTo>
                      <a:pt x="167713" y="343663"/>
                    </a:lnTo>
                    <a:lnTo>
                      <a:pt x="182029" y="305120"/>
                    </a:lnTo>
                    <a:lnTo>
                      <a:pt x="193226" y="265845"/>
                    </a:lnTo>
                    <a:lnTo>
                      <a:pt x="193967" y="257479"/>
                    </a:lnTo>
                    <a:lnTo>
                      <a:pt x="192216" y="241810"/>
                    </a:lnTo>
                    <a:lnTo>
                      <a:pt x="187821" y="227836"/>
                    </a:lnTo>
                    <a:lnTo>
                      <a:pt x="181998" y="217677"/>
                    </a:lnTo>
                    <a:close/>
                  </a:path>
                  <a:path w="238125" h="569595">
                    <a:moveTo>
                      <a:pt x="232359" y="430275"/>
                    </a:moveTo>
                    <a:lnTo>
                      <a:pt x="212597" y="430275"/>
                    </a:lnTo>
                    <a:lnTo>
                      <a:pt x="207797" y="430834"/>
                    </a:lnTo>
                    <a:lnTo>
                      <a:pt x="205536" y="433095"/>
                    </a:lnTo>
                    <a:lnTo>
                      <a:pt x="204127" y="437045"/>
                    </a:lnTo>
                    <a:lnTo>
                      <a:pt x="202437" y="443826"/>
                    </a:lnTo>
                    <a:lnTo>
                      <a:pt x="197620" y="458064"/>
                    </a:lnTo>
                    <a:lnTo>
                      <a:pt x="181267" y="493788"/>
                    </a:lnTo>
                    <a:lnTo>
                      <a:pt x="151053" y="529653"/>
                    </a:lnTo>
                    <a:lnTo>
                      <a:pt x="127901" y="537832"/>
                    </a:lnTo>
                    <a:lnTo>
                      <a:pt x="185753" y="537832"/>
                    </a:lnTo>
                    <a:lnTo>
                      <a:pt x="215617" y="496598"/>
                    </a:lnTo>
                    <a:lnTo>
                      <a:pt x="233724" y="456048"/>
                    </a:lnTo>
                    <a:lnTo>
                      <a:pt x="238010" y="433095"/>
                    </a:lnTo>
                    <a:lnTo>
                      <a:pt x="232359" y="430275"/>
                    </a:lnTo>
                    <a:close/>
                  </a:path>
                  <a:path w="238125" h="569595">
                    <a:moveTo>
                      <a:pt x="116039" y="185483"/>
                    </a:moveTo>
                    <a:lnTo>
                      <a:pt x="77611" y="195654"/>
                    </a:lnTo>
                    <a:lnTo>
                      <a:pt x="43622" y="224661"/>
                    </a:lnTo>
                    <a:lnTo>
                      <a:pt x="21918" y="258913"/>
                    </a:lnTo>
                    <a:lnTo>
                      <a:pt x="4291" y="299461"/>
                    </a:lnTo>
                    <a:lnTo>
                      <a:pt x="0" y="316776"/>
                    </a:lnTo>
                    <a:lnTo>
                      <a:pt x="0" y="318465"/>
                    </a:lnTo>
                    <a:lnTo>
                      <a:pt x="1701" y="321005"/>
                    </a:lnTo>
                    <a:lnTo>
                      <a:pt x="5079" y="324396"/>
                    </a:lnTo>
                    <a:lnTo>
                      <a:pt x="27673" y="324396"/>
                    </a:lnTo>
                    <a:lnTo>
                      <a:pt x="28524" y="324116"/>
                    </a:lnTo>
                    <a:lnTo>
                      <a:pt x="30772" y="322986"/>
                    </a:lnTo>
                    <a:lnTo>
                      <a:pt x="31343" y="322414"/>
                    </a:lnTo>
                    <a:lnTo>
                      <a:pt x="31436" y="321005"/>
                    </a:lnTo>
                    <a:lnTo>
                      <a:pt x="31622" y="320446"/>
                    </a:lnTo>
                    <a:lnTo>
                      <a:pt x="32753" y="318185"/>
                    </a:lnTo>
                    <a:lnTo>
                      <a:pt x="33324" y="317334"/>
                    </a:lnTo>
                    <a:lnTo>
                      <a:pt x="33883" y="316776"/>
                    </a:lnTo>
                    <a:lnTo>
                      <a:pt x="40024" y="296127"/>
                    </a:lnTo>
                    <a:lnTo>
                      <a:pt x="56116" y="260551"/>
                    </a:lnTo>
                    <a:lnTo>
                      <a:pt x="88304" y="224661"/>
                    </a:lnTo>
                    <a:lnTo>
                      <a:pt x="112648" y="217677"/>
                    </a:lnTo>
                    <a:lnTo>
                      <a:pt x="181998" y="217677"/>
                    </a:lnTo>
                    <a:lnTo>
                      <a:pt x="180781" y="215554"/>
                    </a:lnTo>
                    <a:lnTo>
                      <a:pt x="171094" y="204965"/>
                    </a:lnTo>
                    <a:lnTo>
                      <a:pt x="159395" y="196445"/>
                    </a:lnTo>
                    <a:lnTo>
                      <a:pt x="146319" y="190357"/>
                    </a:lnTo>
                    <a:lnTo>
                      <a:pt x="131868" y="186702"/>
                    </a:lnTo>
                    <a:lnTo>
                      <a:pt x="116039" y="18548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81" name="object 25">
                <a:extLst>
                  <a:ext uri="{FF2B5EF4-FFF2-40B4-BE49-F238E27FC236}">
                    <a16:creationId xmlns:a16="http://schemas.microsoft.com/office/drawing/2014/main" id="{68BFF063-EEFD-60D1-CE3E-7DC63A2ABB8E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067902" y="4810945"/>
                <a:ext cx="90628" cy="88934"/>
              </a:xfrm>
              <a:prstGeom prst="rect">
                <a:avLst/>
              </a:prstGeom>
            </p:spPr>
          </p:pic>
          <p:sp>
            <p:nvSpPr>
              <p:cNvPr id="82" name="object 26">
                <a:extLst>
                  <a:ext uri="{FF2B5EF4-FFF2-40B4-BE49-F238E27FC236}">
                    <a16:creationId xmlns:a16="http://schemas.microsoft.com/office/drawing/2014/main" id="{DF4C99F8-D57B-80BA-0691-736F840D0CB7}"/>
                  </a:ext>
                </a:extLst>
              </p:cNvPr>
              <p:cNvSpPr/>
              <p:nvPr/>
            </p:nvSpPr>
            <p:spPr>
              <a:xfrm>
                <a:off x="2930265" y="4996862"/>
                <a:ext cx="238125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384175">
                    <a:moveTo>
                      <a:pt x="0" y="131284"/>
                    </a:moveTo>
                    <a:lnTo>
                      <a:pt x="11752" y="95022"/>
                    </a:lnTo>
                    <a:lnTo>
                      <a:pt x="35044" y="50237"/>
                    </a:lnTo>
                    <a:lnTo>
                      <a:pt x="65218" y="18633"/>
                    </a:lnTo>
                    <a:lnTo>
                      <a:pt x="103016" y="846"/>
                    </a:lnTo>
                    <a:lnTo>
                      <a:pt x="116038" y="0"/>
                    </a:lnTo>
                    <a:lnTo>
                      <a:pt x="131867" y="1217"/>
                    </a:lnTo>
                    <a:lnTo>
                      <a:pt x="171093" y="19480"/>
                    </a:lnTo>
                    <a:lnTo>
                      <a:pt x="192215" y="56325"/>
                    </a:lnTo>
                    <a:lnTo>
                      <a:pt x="193962" y="71994"/>
                    </a:lnTo>
                    <a:lnTo>
                      <a:pt x="193221" y="80358"/>
                    </a:lnTo>
                    <a:lnTo>
                      <a:pt x="182104" y="119426"/>
                    </a:lnTo>
                    <a:lnTo>
                      <a:pt x="167705" y="158177"/>
                    </a:lnTo>
                    <a:lnTo>
                      <a:pt x="148224" y="208361"/>
                    </a:lnTo>
                    <a:lnTo>
                      <a:pt x="137743" y="235307"/>
                    </a:lnTo>
                    <a:lnTo>
                      <a:pt x="119956" y="283162"/>
                    </a:lnTo>
                    <a:lnTo>
                      <a:pt x="109474" y="320165"/>
                    </a:lnTo>
                    <a:lnTo>
                      <a:pt x="108415" y="331176"/>
                    </a:lnTo>
                    <a:lnTo>
                      <a:pt x="109315" y="340441"/>
                    </a:lnTo>
                    <a:lnTo>
                      <a:pt x="112015" y="347058"/>
                    </a:lnTo>
                    <a:lnTo>
                      <a:pt x="116515" y="351028"/>
                    </a:lnTo>
                    <a:lnTo>
                      <a:pt x="122814" y="352351"/>
                    </a:lnTo>
                    <a:lnTo>
                      <a:pt x="127896" y="352351"/>
                    </a:lnTo>
                    <a:lnTo>
                      <a:pt x="133261" y="351504"/>
                    </a:lnTo>
                    <a:lnTo>
                      <a:pt x="138907" y="349810"/>
                    </a:lnTo>
                    <a:lnTo>
                      <a:pt x="144554" y="348116"/>
                    </a:lnTo>
                    <a:lnTo>
                      <a:pt x="175382" y="317783"/>
                    </a:lnTo>
                    <a:lnTo>
                      <a:pt x="197615" y="272575"/>
                    </a:lnTo>
                    <a:lnTo>
                      <a:pt x="204126" y="251558"/>
                    </a:lnTo>
                    <a:lnTo>
                      <a:pt x="205538" y="247606"/>
                    </a:lnTo>
                    <a:lnTo>
                      <a:pt x="206667" y="246476"/>
                    </a:lnTo>
                    <a:lnTo>
                      <a:pt x="207797" y="245347"/>
                    </a:lnTo>
                    <a:lnTo>
                      <a:pt x="212596" y="244782"/>
                    </a:lnTo>
                    <a:lnTo>
                      <a:pt x="221066" y="244782"/>
                    </a:lnTo>
                    <a:lnTo>
                      <a:pt x="232360" y="244782"/>
                    </a:lnTo>
                    <a:lnTo>
                      <a:pt x="238006" y="247606"/>
                    </a:lnTo>
                    <a:lnTo>
                      <a:pt x="238006" y="253252"/>
                    </a:lnTo>
                    <a:lnTo>
                      <a:pt x="237530" y="257434"/>
                    </a:lnTo>
                    <a:lnTo>
                      <a:pt x="221278" y="300049"/>
                    </a:lnTo>
                    <a:lnTo>
                      <a:pt x="201744" y="334247"/>
                    </a:lnTo>
                    <a:lnTo>
                      <a:pt x="171093" y="365056"/>
                    </a:lnTo>
                    <a:lnTo>
                      <a:pt x="132343" y="382526"/>
                    </a:lnTo>
                    <a:lnTo>
                      <a:pt x="118579" y="383690"/>
                    </a:lnTo>
                    <a:lnTo>
                      <a:pt x="105292" y="382579"/>
                    </a:lnTo>
                    <a:lnTo>
                      <a:pt x="68606" y="365903"/>
                    </a:lnTo>
                    <a:lnTo>
                      <a:pt x="46690" y="328741"/>
                    </a:lnTo>
                    <a:lnTo>
                      <a:pt x="44890" y="311695"/>
                    </a:lnTo>
                    <a:lnTo>
                      <a:pt x="45155" y="304602"/>
                    </a:lnTo>
                    <a:lnTo>
                      <a:pt x="60348" y="254099"/>
                    </a:lnTo>
                    <a:lnTo>
                      <a:pt x="85546" y="188033"/>
                    </a:lnTo>
                    <a:lnTo>
                      <a:pt x="99945" y="149548"/>
                    </a:lnTo>
                    <a:lnTo>
                      <a:pt x="118579" y="98304"/>
                    </a:lnTo>
                    <a:lnTo>
                      <a:pt x="128055" y="60613"/>
                    </a:lnTo>
                    <a:lnTo>
                      <a:pt x="128743" y="52513"/>
                    </a:lnTo>
                    <a:lnTo>
                      <a:pt x="128743" y="38961"/>
                    </a:lnTo>
                    <a:lnTo>
                      <a:pt x="123944" y="32185"/>
                    </a:lnTo>
                    <a:lnTo>
                      <a:pt x="114344" y="32185"/>
                    </a:lnTo>
                    <a:lnTo>
                      <a:pt x="112650" y="32185"/>
                    </a:lnTo>
                    <a:lnTo>
                      <a:pt x="76918" y="47908"/>
                    </a:lnTo>
                    <a:lnTo>
                      <a:pt x="47431" y="91899"/>
                    </a:lnTo>
                    <a:lnTo>
                      <a:pt x="33879" y="131284"/>
                    </a:lnTo>
                    <a:lnTo>
                      <a:pt x="33315" y="131849"/>
                    </a:lnTo>
                    <a:lnTo>
                      <a:pt x="32750" y="132696"/>
                    </a:lnTo>
                    <a:lnTo>
                      <a:pt x="32185" y="133825"/>
                    </a:lnTo>
                    <a:lnTo>
                      <a:pt x="31621" y="134955"/>
                    </a:lnTo>
                    <a:lnTo>
                      <a:pt x="31338" y="135802"/>
                    </a:lnTo>
                    <a:lnTo>
                      <a:pt x="31338" y="136366"/>
                    </a:lnTo>
                    <a:lnTo>
                      <a:pt x="31338" y="136931"/>
                    </a:lnTo>
                    <a:lnTo>
                      <a:pt x="30774" y="137496"/>
                    </a:lnTo>
                    <a:lnTo>
                      <a:pt x="29644" y="138060"/>
                    </a:lnTo>
                    <a:lnTo>
                      <a:pt x="28515" y="138625"/>
                    </a:lnTo>
                    <a:lnTo>
                      <a:pt x="27668" y="138907"/>
                    </a:lnTo>
                    <a:lnTo>
                      <a:pt x="27103" y="138907"/>
                    </a:lnTo>
                    <a:lnTo>
                      <a:pt x="26539" y="138907"/>
                    </a:lnTo>
                    <a:lnTo>
                      <a:pt x="5081" y="138907"/>
                    </a:lnTo>
                    <a:lnTo>
                      <a:pt x="1693" y="135519"/>
                    </a:lnTo>
                    <a:lnTo>
                      <a:pt x="0" y="132978"/>
                    </a:lnTo>
                    <a:lnTo>
                      <a:pt x="0" y="131284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80" dirty="0"/>
              <a:t>생각</a:t>
            </a:r>
            <a:r>
              <a:rPr spc="-890" dirty="0"/>
              <a:t> </a:t>
            </a:r>
            <a:r>
              <a:rPr spc="-705" dirty="0"/>
              <a:t>넓히기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000" y="2349500"/>
            <a:ext cx="14478000" cy="482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900" y="685800"/>
            <a:ext cx="117602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705" dirty="0">
                <a:solidFill>
                  <a:srgbClr val="FFFFFF"/>
                </a:solidFill>
                <a:latin typeface="Malgun Gothic"/>
                <a:cs typeface="Malgun Gothic"/>
              </a:rPr>
              <a:t>보기</a:t>
            </a:r>
            <a:endParaRPr sz="5200">
              <a:latin typeface="Malgun Gothic"/>
              <a:cs typeface="Malgun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100" y="2270759"/>
            <a:ext cx="236855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645" dirty="0">
                <a:solidFill>
                  <a:srgbClr val="FFFFFF"/>
                </a:solidFill>
                <a:latin typeface="Gungsuh"/>
                <a:cs typeface="Gungsuh"/>
              </a:rPr>
              <a:t>제곱하여</a:t>
            </a:r>
            <a:endParaRPr sz="5200">
              <a:latin typeface="Gungsuh"/>
              <a:cs typeface="Gungsu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27614" y="2716422"/>
            <a:ext cx="517525" cy="34925"/>
            <a:chOff x="3427614" y="2716422"/>
            <a:chExt cx="517525" cy="34925"/>
          </a:xfrm>
        </p:grpSpPr>
        <p:sp>
          <p:nvSpPr>
            <p:cNvPr id="5" name="object 5"/>
            <p:cNvSpPr/>
            <p:nvPr/>
          </p:nvSpPr>
          <p:spPr>
            <a:xfrm>
              <a:off x="3428034" y="2716834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503974" y="0"/>
                  </a:moveTo>
                  <a:lnTo>
                    <a:pt x="11861" y="0"/>
                  </a:lnTo>
                  <a:lnTo>
                    <a:pt x="3962" y="3962"/>
                  </a:lnTo>
                  <a:lnTo>
                    <a:pt x="0" y="9601"/>
                  </a:lnTo>
                  <a:lnTo>
                    <a:pt x="0" y="24282"/>
                  </a:lnTo>
                  <a:lnTo>
                    <a:pt x="3962" y="29933"/>
                  </a:lnTo>
                  <a:lnTo>
                    <a:pt x="11861" y="33883"/>
                  </a:lnTo>
                  <a:lnTo>
                    <a:pt x="503974" y="33883"/>
                  </a:lnTo>
                  <a:lnTo>
                    <a:pt x="512445" y="29362"/>
                  </a:lnTo>
                  <a:lnTo>
                    <a:pt x="516674" y="23723"/>
                  </a:lnTo>
                  <a:lnTo>
                    <a:pt x="516674" y="10172"/>
                  </a:lnTo>
                  <a:lnTo>
                    <a:pt x="512445" y="4521"/>
                  </a:lnTo>
                  <a:lnTo>
                    <a:pt x="503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28037" y="2716846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0" y="27950"/>
                  </a:moveTo>
                  <a:lnTo>
                    <a:pt x="0" y="24280"/>
                  </a:lnTo>
                  <a:lnTo>
                    <a:pt x="0" y="16939"/>
                  </a:lnTo>
                  <a:lnTo>
                    <a:pt x="0" y="9599"/>
                  </a:lnTo>
                  <a:lnTo>
                    <a:pt x="3952" y="3952"/>
                  </a:lnTo>
                  <a:lnTo>
                    <a:pt x="11857" y="0"/>
                  </a:lnTo>
                  <a:lnTo>
                    <a:pt x="503964" y="0"/>
                  </a:lnTo>
                  <a:lnTo>
                    <a:pt x="512434" y="4517"/>
                  </a:lnTo>
                  <a:lnTo>
                    <a:pt x="516669" y="10163"/>
                  </a:lnTo>
                  <a:lnTo>
                    <a:pt x="516669" y="16939"/>
                  </a:lnTo>
                  <a:lnTo>
                    <a:pt x="516669" y="23715"/>
                  </a:lnTo>
                  <a:lnTo>
                    <a:pt x="512434" y="29362"/>
                  </a:lnTo>
                  <a:lnTo>
                    <a:pt x="503964" y="33879"/>
                  </a:lnTo>
                  <a:lnTo>
                    <a:pt x="11857" y="33879"/>
                  </a:lnTo>
                  <a:lnTo>
                    <a:pt x="3952" y="29927"/>
                  </a:lnTo>
                  <a:lnTo>
                    <a:pt x="0" y="24280"/>
                  </a:lnTo>
                  <a:lnTo>
                    <a:pt x="0" y="16939"/>
                  </a:lnTo>
                  <a:lnTo>
                    <a:pt x="0" y="2795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085731" y="2381011"/>
            <a:ext cx="292735" cy="565150"/>
            <a:chOff x="4085731" y="2381011"/>
            <a:chExt cx="292735" cy="565150"/>
          </a:xfrm>
        </p:grpSpPr>
        <p:sp>
          <p:nvSpPr>
            <p:cNvPr id="8" name="object 8"/>
            <p:cNvSpPr/>
            <p:nvPr/>
          </p:nvSpPr>
          <p:spPr>
            <a:xfrm>
              <a:off x="4086161" y="2381427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76174" y="0"/>
                  </a:moveTo>
                  <a:lnTo>
                    <a:pt x="165442" y="0"/>
                  </a:lnTo>
                  <a:lnTo>
                    <a:pt x="162051" y="850"/>
                  </a:lnTo>
                  <a:lnTo>
                    <a:pt x="160921" y="2540"/>
                  </a:lnTo>
                  <a:lnTo>
                    <a:pt x="155630" y="7197"/>
                  </a:lnTo>
                  <a:lnTo>
                    <a:pt x="118579" y="30913"/>
                  </a:lnTo>
                  <a:lnTo>
                    <a:pt x="72469" y="46425"/>
                  </a:lnTo>
                  <a:lnTo>
                    <a:pt x="16090" y="54203"/>
                  </a:lnTo>
                  <a:lnTo>
                    <a:pt x="0" y="54203"/>
                  </a:lnTo>
                  <a:lnTo>
                    <a:pt x="0" y="93167"/>
                  </a:lnTo>
                  <a:lnTo>
                    <a:pt x="16090" y="93167"/>
                  </a:lnTo>
                  <a:lnTo>
                    <a:pt x="29326" y="92161"/>
                  </a:lnTo>
                  <a:lnTo>
                    <a:pt x="75589" y="85121"/>
                  </a:lnTo>
                  <a:lnTo>
                    <a:pt x="110109" y="74536"/>
                  </a:lnTo>
                  <a:lnTo>
                    <a:pt x="110109" y="512432"/>
                  </a:lnTo>
                  <a:lnTo>
                    <a:pt x="109537" y="511873"/>
                  </a:lnTo>
                  <a:lnTo>
                    <a:pt x="107848" y="513003"/>
                  </a:lnTo>
                  <a:lnTo>
                    <a:pt x="100507" y="520052"/>
                  </a:lnTo>
                  <a:lnTo>
                    <a:pt x="99377" y="520052"/>
                  </a:lnTo>
                  <a:lnTo>
                    <a:pt x="89217" y="522884"/>
                  </a:lnTo>
                  <a:lnTo>
                    <a:pt x="84696" y="523722"/>
                  </a:lnTo>
                  <a:lnTo>
                    <a:pt x="74536" y="524852"/>
                  </a:lnTo>
                  <a:lnTo>
                    <a:pt x="67475" y="525144"/>
                  </a:lnTo>
                  <a:lnTo>
                    <a:pt x="4229" y="525144"/>
                  </a:lnTo>
                  <a:lnTo>
                    <a:pt x="4229" y="564108"/>
                  </a:lnTo>
                  <a:lnTo>
                    <a:pt x="14389" y="564108"/>
                  </a:lnTo>
                  <a:lnTo>
                    <a:pt x="29372" y="562991"/>
                  </a:lnTo>
                  <a:lnTo>
                    <a:pt x="56529" y="562194"/>
                  </a:lnTo>
                  <a:lnTo>
                    <a:pt x="95861" y="561715"/>
                  </a:lnTo>
                  <a:lnTo>
                    <a:pt x="147370" y="561555"/>
                  </a:lnTo>
                  <a:lnTo>
                    <a:pt x="199622" y="561715"/>
                  </a:lnTo>
                  <a:lnTo>
                    <a:pt x="239485" y="562194"/>
                  </a:lnTo>
                  <a:lnTo>
                    <a:pt x="266958" y="562991"/>
                  </a:lnTo>
                  <a:lnTo>
                    <a:pt x="282041" y="564108"/>
                  </a:lnTo>
                  <a:lnTo>
                    <a:pt x="291363" y="564108"/>
                  </a:lnTo>
                  <a:lnTo>
                    <a:pt x="291363" y="525144"/>
                  </a:lnTo>
                  <a:lnTo>
                    <a:pt x="269341" y="525144"/>
                  </a:lnTo>
                  <a:lnTo>
                    <a:pt x="238002" y="524717"/>
                  </a:lnTo>
                  <a:lnTo>
                    <a:pt x="199326" y="521182"/>
                  </a:lnTo>
                  <a:lnTo>
                    <a:pt x="185483" y="258330"/>
                  </a:lnTo>
                  <a:lnTo>
                    <a:pt x="185483" y="5079"/>
                  </a:lnTo>
                  <a:lnTo>
                    <a:pt x="180975" y="1689"/>
                  </a:lnTo>
                  <a:lnTo>
                    <a:pt x="1761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86155" y="2381434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10109" y="74535"/>
                  </a:moveTo>
                  <a:lnTo>
                    <a:pt x="65218" y="87240"/>
                  </a:lnTo>
                  <a:lnTo>
                    <a:pt x="16092" y="93169"/>
                  </a:lnTo>
                  <a:lnTo>
                    <a:pt x="0" y="93169"/>
                  </a:lnTo>
                  <a:lnTo>
                    <a:pt x="0" y="54207"/>
                  </a:lnTo>
                  <a:lnTo>
                    <a:pt x="16092" y="54207"/>
                  </a:lnTo>
                  <a:lnTo>
                    <a:pt x="35626" y="52778"/>
                  </a:lnTo>
                  <a:lnTo>
                    <a:pt x="89781" y="41502"/>
                  </a:lnTo>
                  <a:lnTo>
                    <a:pt x="129167" y="25939"/>
                  </a:lnTo>
                  <a:lnTo>
                    <a:pt x="160929" y="2540"/>
                  </a:lnTo>
                  <a:lnTo>
                    <a:pt x="162059" y="846"/>
                  </a:lnTo>
                  <a:lnTo>
                    <a:pt x="165447" y="0"/>
                  </a:lnTo>
                  <a:lnTo>
                    <a:pt x="171093" y="0"/>
                  </a:lnTo>
                  <a:lnTo>
                    <a:pt x="176175" y="0"/>
                  </a:lnTo>
                  <a:lnTo>
                    <a:pt x="180975" y="1693"/>
                  </a:lnTo>
                  <a:lnTo>
                    <a:pt x="185492" y="5081"/>
                  </a:lnTo>
                  <a:lnTo>
                    <a:pt x="185492" y="258334"/>
                  </a:lnTo>
                  <a:lnTo>
                    <a:pt x="186339" y="512434"/>
                  </a:lnTo>
                  <a:lnTo>
                    <a:pt x="190292" y="516387"/>
                  </a:lnTo>
                  <a:lnTo>
                    <a:pt x="193680" y="518928"/>
                  </a:lnTo>
                  <a:lnTo>
                    <a:pt x="196503" y="520057"/>
                  </a:lnTo>
                  <a:lnTo>
                    <a:pt x="199327" y="521187"/>
                  </a:lnTo>
                  <a:lnTo>
                    <a:pt x="238006" y="524716"/>
                  </a:lnTo>
                  <a:lnTo>
                    <a:pt x="269345" y="525139"/>
                  </a:lnTo>
                  <a:lnTo>
                    <a:pt x="291367" y="525139"/>
                  </a:lnTo>
                  <a:lnTo>
                    <a:pt x="291367" y="564101"/>
                  </a:lnTo>
                  <a:lnTo>
                    <a:pt x="282050" y="564101"/>
                  </a:lnTo>
                  <a:lnTo>
                    <a:pt x="266963" y="562990"/>
                  </a:lnTo>
                  <a:lnTo>
                    <a:pt x="239489" y="562196"/>
                  </a:lnTo>
                  <a:lnTo>
                    <a:pt x="199627" y="561719"/>
                  </a:lnTo>
                  <a:lnTo>
                    <a:pt x="147377" y="561560"/>
                  </a:lnTo>
                  <a:lnTo>
                    <a:pt x="95869" y="561719"/>
                  </a:lnTo>
                  <a:lnTo>
                    <a:pt x="56537" y="562196"/>
                  </a:lnTo>
                  <a:lnTo>
                    <a:pt x="29380" y="562990"/>
                  </a:lnTo>
                  <a:lnTo>
                    <a:pt x="14398" y="564101"/>
                  </a:lnTo>
                  <a:lnTo>
                    <a:pt x="4234" y="564101"/>
                  </a:lnTo>
                  <a:lnTo>
                    <a:pt x="4234" y="525139"/>
                  </a:lnTo>
                  <a:lnTo>
                    <a:pt x="26256" y="525139"/>
                  </a:lnTo>
                  <a:lnTo>
                    <a:pt x="35256" y="525139"/>
                  </a:lnTo>
                  <a:lnTo>
                    <a:pt x="43620" y="525139"/>
                  </a:lnTo>
                  <a:lnTo>
                    <a:pt x="51349" y="525139"/>
                  </a:lnTo>
                  <a:lnTo>
                    <a:pt x="58442" y="525139"/>
                  </a:lnTo>
                  <a:lnTo>
                    <a:pt x="67477" y="525139"/>
                  </a:lnTo>
                  <a:lnTo>
                    <a:pt x="74535" y="524857"/>
                  </a:lnTo>
                  <a:lnTo>
                    <a:pt x="79617" y="524292"/>
                  </a:lnTo>
                  <a:lnTo>
                    <a:pt x="84699" y="523728"/>
                  </a:lnTo>
                  <a:lnTo>
                    <a:pt x="89217" y="522881"/>
                  </a:lnTo>
                  <a:lnTo>
                    <a:pt x="93169" y="521751"/>
                  </a:lnTo>
                  <a:lnTo>
                    <a:pt x="97122" y="520622"/>
                  </a:lnTo>
                  <a:lnTo>
                    <a:pt x="99381" y="520057"/>
                  </a:lnTo>
                  <a:lnTo>
                    <a:pt x="99945" y="520057"/>
                  </a:lnTo>
                  <a:lnTo>
                    <a:pt x="100510" y="520057"/>
                  </a:lnTo>
                  <a:lnTo>
                    <a:pt x="102204" y="518646"/>
                  </a:lnTo>
                  <a:lnTo>
                    <a:pt x="105027" y="515822"/>
                  </a:lnTo>
                  <a:lnTo>
                    <a:pt x="107851" y="512999"/>
                  </a:lnTo>
                  <a:lnTo>
                    <a:pt x="109545" y="511870"/>
                  </a:lnTo>
                  <a:lnTo>
                    <a:pt x="110109" y="512434"/>
                  </a:lnTo>
                  <a:lnTo>
                    <a:pt x="110109" y="7453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436313" y="2270759"/>
            <a:ext cx="527685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625" dirty="0">
                <a:solidFill>
                  <a:srgbClr val="FFFFFF"/>
                </a:solidFill>
                <a:latin typeface="Gungsuh"/>
                <a:cs typeface="Gungsuh"/>
              </a:rPr>
              <a:t>이</a:t>
            </a:r>
            <a:r>
              <a:rPr sz="5200" spc="-250" dirty="0">
                <a:solidFill>
                  <a:srgbClr val="FFFFFF"/>
                </a:solidFill>
                <a:latin typeface="Gungsuh"/>
                <a:cs typeface="Gungsuh"/>
              </a:rPr>
              <a:t> </a:t>
            </a:r>
            <a:r>
              <a:rPr sz="5200" spc="-625" dirty="0">
                <a:solidFill>
                  <a:srgbClr val="FFFFFF"/>
                </a:solidFill>
                <a:latin typeface="Gungsuh"/>
                <a:cs typeface="Gungsuh"/>
              </a:rPr>
              <a:t>되는</a:t>
            </a:r>
            <a:r>
              <a:rPr sz="5200" spc="-250" dirty="0">
                <a:solidFill>
                  <a:srgbClr val="FFFFFF"/>
                </a:solidFill>
                <a:latin typeface="Gungsuh"/>
                <a:cs typeface="Gungsuh"/>
              </a:rPr>
              <a:t> </a:t>
            </a:r>
            <a:r>
              <a:rPr sz="5200" spc="-625" dirty="0">
                <a:solidFill>
                  <a:srgbClr val="FFFFFF"/>
                </a:solidFill>
                <a:latin typeface="Gungsuh"/>
                <a:cs typeface="Gungsuh"/>
              </a:rPr>
              <a:t>새로운</a:t>
            </a:r>
            <a:r>
              <a:rPr sz="5200" spc="-245" dirty="0">
                <a:solidFill>
                  <a:srgbClr val="FFFFFF"/>
                </a:solidFill>
                <a:latin typeface="Gungsuh"/>
                <a:cs typeface="Gungsuh"/>
              </a:rPr>
              <a:t> </a:t>
            </a:r>
            <a:r>
              <a:rPr sz="5200" spc="-650" dirty="0">
                <a:solidFill>
                  <a:srgbClr val="FFFFFF"/>
                </a:solidFill>
                <a:latin typeface="Gungsuh"/>
                <a:cs typeface="Gungsuh"/>
              </a:rPr>
              <a:t>수를</a:t>
            </a:r>
            <a:endParaRPr sz="5200">
              <a:latin typeface="Gungsuh"/>
              <a:cs typeface="Gungsu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918122" y="2385377"/>
            <a:ext cx="238760" cy="570230"/>
            <a:chOff x="9918122" y="2385377"/>
            <a:chExt cx="238760" cy="570230"/>
          </a:xfrm>
        </p:grpSpPr>
        <p:sp>
          <p:nvSpPr>
            <p:cNvPr id="12" name="object 12"/>
            <p:cNvSpPr/>
            <p:nvPr/>
          </p:nvSpPr>
          <p:spPr>
            <a:xfrm>
              <a:off x="9918547" y="2385796"/>
              <a:ext cx="238125" cy="568960"/>
            </a:xfrm>
            <a:custGeom>
              <a:avLst/>
              <a:gdLst/>
              <a:ahLst/>
              <a:cxnLst/>
              <a:rect l="l" t="t" r="r" b="b"/>
              <a:pathLst>
                <a:path w="238125" h="568960">
                  <a:moveTo>
                    <a:pt x="191325" y="0"/>
                  </a:moveTo>
                  <a:lnTo>
                    <a:pt x="154076" y="16090"/>
                  </a:lnTo>
                  <a:lnTo>
                    <a:pt x="137998" y="51638"/>
                  </a:lnTo>
                  <a:lnTo>
                    <a:pt x="139053" y="60691"/>
                  </a:lnTo>
                  <a:lnTo>
                    <a:pt x="165087" y="88049"/>
                  </a:lnTo>
                  <a:lnTo>
                    <a:pt x="173545" y="88049"/>
                  </a:lnTo>
                  <a:lnTo>
                    <a:pt x="210794" y="71120"/>
                  </a:lnTo>
                  <a:lnTo>
                    <a:pt x="227736" y="35560"/>
                  </a:lnTo>
                  <a:lnTo>
                    <a:pt x="226726" y="28256"/>
                  </a:lnTo>
                  <a:lnTo>
                    <a:pt x="198628" y="635"/>
                  </a:lnTo>
                  <a:lnTo>
                    <a:pt x="191325" y="0"/>
                  </a:lnTo>
                  <a:close/>
                </a:path>
                <a:path w="238125" h="568960">
                  <a:moveTo>
                    <a:pt x="181906" y="217576"/>
                  </a:moveTo>
                  <a:lnTo>
                    <a:pt x="123888" y="217576"/>
                  </a:lnTo>
                  <a:lnTo>
                    <a:pt x="128676" y="224345"/>
                  </a:lnTo>
                  <a:lnTo>
                    <a:pt x="128676" y="237896"/>
                  </a:lnTo>
                  <a:lnTo>
                    <a:pt x="118522" y="283663"/>
                  </a:lnTo>
                  <a:lnTo>
                    <a:pt x="99896" y="334883"/>
                  </a:lnTo>
                  <a:lnTo>
                    <a:pt x="85509" y="373354"/>
                  </a:lnTo>
                  <a:lnTo>
                    <a:pt x="71167" y="410811"/>
                  </a:lnTo>
                  <a:lnTo>
                    <a:pt x="60317" y="439381"/>
                  </a:lnTo>
                  <a:lnTo>
                    <a:pt x="47247" y="476314"/>
                  </a:lnTo>
                  <a:lnTo>
                    <a:pt x="44980" y="498010"/>
                  </a:lnTo>
                  <a:lnTo>
                    <a:pt x="46664" y="513988"/>
                  </a:lnTo>
                  <a:lnTo>
                    <a:pt x="68567" y="551129"/>
                  </a:lnTo>
                  <a:lnTo>
                    <a:pt x="105236" y="567799"/>
                  </a:lnTo>
                  <a:lnTo>
                    <a:pt x="118516" y="568909"/>
                  </a:lnTo>
                  <a:lnTo>
                    <a:pt x="131637" y="567799"/>
                  </a:lnTo>
                  <a:lnTo>
                    <a:pt x="132070" y="567799"/>
                  </a:lnTo>
                  <a:lnTo>
                    <a:pt x="171005" y="550291"/>
                  </a:lnTo>
                  <a:lnTo>
                    <a:pt x="185647" y="537591"/>
                  </a:lnTo>
                  <a:lnTo>
                    <a:pt x="122758" y="537591"/>
                  </a:lnTo>
                  <a:lnTo>
                    <a:pt x="116457" y="536267"/>
                  </a:lnTo>
                  <a:lnTo>
                    <a:pt x="111956" y="532296"/>
                  </a:lnTo>
                  <a:lnTo>
                    <a:pt x="109256" y="525680"/>
                  </a:lnTo>
                  <a:lnTo>
                    <a:pt x="108356" y="516420"/>
                  </a:lnTo>
                  <a:lnTo>
                    <a:pt x="108622" y="511555"/>
                  </a:lnTo>
                  <a:lnTo>
                    <a:pt x="109420" y="505418"/>
                  </a:lnTo>
                  <a:lnTo>
                    <a:pt x="110745" y="498010"/>
                  </a:lnTo>
                  <a:lnTo>
                    <a:pt x="112484" y="489862"/>
                  </a:lnTo>
                  <a:lnTo>
                    <a:pt x="112598" y="489331"/>
                  </a:lnTo>
                  <a:lnTo>
                    <a:pt x="128258" y="445516"/>
                  </a:lnTo>
                  <a:lnTo>
                    <a:pt x="148158" y="393661"/>
                  </a:lnTo>
                  <a:lnTo>
                    <a:pt x="158525" y="367153"/>
                  </a:lnTo>
                  <a:lnTo>
                    <a:pt x="167625" y="343503"/>
                  </a:lnTo>
                  <a:lnTo>
                    <a:pt x="181939" y="304985"/>
                  </a:lnTo>
                  <a:lnTo>
                    <a:pt x="193124" y="265728"/>
                  </a:lnTo>
                  <a:lnTo>
                    <a:pt x="193739" y="258792"/>
                  </a:lnTo>
                  <a:lnTo>
                    <a:pt x="193865" y="257365"/>
                  </a:lnTo>
                  <a:lnTo>
                    <a:pt x="192122" y="241704"/>
                  </a:lnTo>
                  <a:lnTo>
                    <a:pt x="187731" y="227734"/>
                  </a:lnTo>
                  <a:lnTo>
                    <a:pt x="181906" y="217576"/>
                  </a:lnTo>
                  <a:close/>
                </a:path>
                <a:path w="238125" h="568960">
                  <a:moveTo>
                    <a:pt x="232244" y="430072"/>
                  </a:moveTo>
                  <a:lnTo>
                    <a:pt x="212496" y="430072"/>
                  </a:lnTo>
                  <a:lnTo>
                    <a:pt x="207695" y="430631"/>
                  </a:lnTo>
                  <a:lnTo>
                    <a:pt x="205435" y="432892"/>
                  </a:lnTo>
                  <a:lnTo>
                    <a:pt x="204025" y="436841"/>
                  </a:lnTo>
                  <a:lnTo>
                    <a:pt x="202336" y="443611"/>
                  </a:lnTo>
                  <a:lnTo>
                    <a:pt x="197519" y="457848"/>
                  </a:lnTo>
                  <a:lnTo>
                    <a:pt x="181165" y="493560"/>
                  </a:lnTo>
                  <a:lnTo>
                    <a:pt x="150977" y="529399"/>
                  </a:lnTo>
                  <a:lnTo>
                    <a:pt x="127838" y="537591"/>
                  </a:lnTo>
                  <a:lnTo>
                    <a:pt x="185647" y="537591"/>
                  </a:lnTo>
                  <a:lnTo>
                    <a:pt x="215508" y="496369"/>
                  </a:lnTo>
                  <a:lnTo>
                    <a:pt x="233610" y="455840"/>
                  </a:lnTo>
                  <a:lnTo>
                    <a:pt x="237896" y="432892"/>
                  </a:lnTo>
                  <a:lnTo>
                    <a:pt x="232244" y="430072"/>
                  </a:lnTo>
                  <a:close/>
                </a:path>
                <a:path w="238125" h="568960">
                  <a:moveTo>
                    <a:pt x="115976" y="185407"/>
                  </a:moveTo>
                  <a:lnTo>
                    <a:pt x="77566" y="195560"/>
                  </a:lnTo>
                  <a:lnTo>
                    <a:pt x="43597" y="224562"/>
                  </a:lnTo>
                  <a:lnTo>
                    <a:pt x="21905" y="258792"/>
                  </a:lnTo>
                  <a:lnTo>
                    <a:pt x="4286" y="299326"/>
                  </a:lnTo>
                  <a:lnTo>
                    <a:pt x="0" y="316623"/>
                  </a:lnTo>
                  <a:lnTo>
                    <a:pt x="0" y="318325"/>
                  </a:lnTo>
                  <a:lnTo>
                    <a:pt x="1689" y="320865"/>
                  </a:lnTo>
                  <a:lnTo>
                    <a:pt x="5079" y="324243"/>
                  </a:lnTo>
                  <a:lnTo>
                    <a:pt x="27647" y="324243"/>
                  </a:lnTo>
                  <a:lnTo>
                    <a:pt x="28498" y="323964"/>
                  </a:lnTo>
                  <a:lnTo>
                    <a:pt x="30759" y="322834"/>
                  </a:lnTo>
                  <a:lnTo>
                    <a:pt x="31318" y="322275"/>
                  </a:lnTo>
                  <a:lnTo>
                    <a:pt x="31414" y="320865"/>
                  </a:lnTo>
                  <a:lnTo>
                    <a:pt x="31610" y="320294"/>
                  </a:lnTo>
                  <a:lnTo>
                    <a:pt x="32727" y="318033"/>
                  </a:lnTo>
                  <a:lnTo>
                    <a:pt x="33299" y="317195"/>
                  </a:lnTo>
                  <a:lnTo>
                    <a:pt x="33858" y="316623"/>
                  </a:lnTo>
                  <a:lnTo>
                    <a:pt x="39997" y="295990"/>
                  </a:lnTo>
                  <a:lnTo>
                    <a:pt x="56080" y="260434"/>
                  </a:lnTo>
                  <a:lnTo>
                    <a:pt x="88251" y="224562"/>
                  </a:lnTo>
                  <a:lnTo>
                    <a:pt x="112598" y="217576"/>
                  </a:lnTo>
                  <a:lnTo>
                    <a:pt x="181906" y="217576"/>
                  </a:lnTo>
                  <a:lnTo>
                    <a:pt x="180692" y="215458"/>
                  </a:lnTo>
                  <a:lnTo>
                    <a:pt x="171005" y="204876"/>
                  </a:lnTo>
                  <a:lnTo>
                    <a:pt x="159315" y="196358"/>
                  </a:lnTo>
                  <a:lnTo>
                    <a:pt x="146248" y="190274"/>
                  </a:lnTo>
                  <a:lnTo>
                    <a:pt x="131802" y="186624"/>
                  </a:lnTo>
                  <a:lnTo>
                    <a:pt x="115976" y="1854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56116" y="2385377"/>
              <a:ext cx="90585" cy="8889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918545" y="2571204"/>
              <a:ext cx="238125" cy="383540"/>
            </a:xfrm>
            <a:custGeom>
              <a:avLst/>
              <a:gdLst/>
              <a:ahLst/>
              <a:cxnLst/>
              <a:rect l="l" t="t" r="r" b="b"/>
              <a:pathLst>
                <a:path w="238125" h="383539">
                  <a:moveTo>
                    <a:pt x="0" y="131221"/>
                  </a:moveTo>
                  <a:lnTo>
                    <a:pt x="11746" y="94976"/>
                  </a:lnTo>
                  <a:lnTo>
                    <a:pt x="35027" y="50213"/>
                  </a:lnTo>
                  <a:lnTo>
                    <a:pt x="65187" y="18624"/>
                  </a:lnTo>
                  <a:lnTo>
                    <a:pt x="102966" y="846"/>
                  </a:lnTo>
                  <a:lnTo>
                    <a:pt x="115982" y="0"/>
                  </a:lnTo>
                  <a:lnTo>
                    <a:pt x="131803" y="1217"/>
                  </a:lnTo>
                  <a:lnTo>
                    <a:pt x="171011" y="19471"/>
                  </a:lnTo>
                  <a:lnTo>
                    <a:pt x="192122" y="56298"/>
                  </a:lnTo>
                  <a:lnTo>
                    <a:pt x="193869" y="71960"/>
                  </a:lnTo>
                  <a:lnTo>
                    <a:pt x="193128" y="80320"/>
                  </a:lnTo>
                  <a:lnTo>
                    <a:pt x="182016" y="119369"/>
                  </a:lnTo>
                  <a:lnTo>
                    <a:pt x="167624" y="158100"/>
                  </a:lnTo>
                  <a:lnTo>
                    <a:pt x="148153" y="208261"/>
                  </a:lnTo>
                  <a:lnTo>
                    <a:pt x="137676" y="235193"/>
                  </a:lnTo>
                  <a:lnTo>
                    <a:pt x="119898" y="283025"/>
                  </a:lnTo>
                  <a:lnTo>
                    <a:pt x="109421" y="320010"/>
                  </a:lnTo>
                  <a:lnTo>
                    <a:pt x="108363" y="331016"/>
                  </a:lnTo>
                  <a:lnTo>
                    <a:pt x="109263" y="340276"/>
                  </a:lnTo>
                  <a:lnTo>
                    <a:pt x="111961" y="346890"/>
                  </a:lnTo>
                  <a:lnTo>
                    <a:pt x="116459" y="350858"/>
                  </a:lnTo>
                  <a:lnTo>
                    <a:pt x="122755" y="352181"/>
                  </a:lnTo>
                  <a:lnTo>
                    <a:pt x="127835" y="352181"/>
                  </a:lnTo>
                  <a:lnTo>
                    <a:pt x="133196" y="351334"/>
                  </a:lnTo>
                  <a:lnTo>
                    <a:pt x="138840" y="349641"/>
                  </a:lnTo>
                  <a:lnTo>
                    <a:pt x="144484" y="347948"/>
                  </a:lnTo>
                  <a:lnTo>
                    <a:pt x="175297" y="317629"/>
                  </a:lnTo>
                  <a:lnTo>
                    <a:pt x="197520" y="272442"/>
                  </a:lnTo>
                  <a:lnTo>
                    <a:pt x="204028" y="251437"/>
                  </a:lnTo>
                  <a:lnTo>
                    <a:pt x="205439" y="247486"/>
                  </a:lnTo>
                  <a:lnTo>
                    <a:pt x="206567" y="246357"/>
                  </a:lnTo>
                  <a:lnTo>
                    <a:pt x="207696" y="245229"/>
                  </a:lnTo>
                  <a:lnTo>
                    <a:pt x="212493" y="244664"/>
                  </a:lnTo>
                  <a:lnTo>
                    <a:pt x="220959" y="244664"/>
                  </a:lnTo>
                  <a:lnTo>
                    <a:pt x="232247" y="244664"/>
                  </a:lnTo>
                  <a:lnTo>
                    <a:pt x="237891" y="247486"/>
                  </a:lnTo>
                  <a:lnTo>
                    <a:pt x="237891" y="253130"/>
                  </a:lnTo>
                  <a:lnTo>
                    <a:pt x="237415" y="257310"/>
                  </a:lnTo>
                  <a:lnTo>
                    <a:pt x="221171" y="299904"/>
                  </a:lnTo>
                  <a:lnTo>
                    <a:pt x="201646" y="334085"/>
                  </a:lnTo>
                  <a:lnTo>
                    <a:pt x="171011" y="364880"/>
                  </a:lnTo>
                  <a:lnTo>
                    <a:pt x="132279" y="382341"/>
                  </a:lnTo>
                  <a:lnTo>
                    <a:pt x="118522" y="383505"/>
                  </a:lnTo>
                  <a:lnTo>
                    <a:pt x="105241" y="382393"/>
                  </a:lnTo>
                  <a:lnTo>
                    <a:pt x="68573" y="365726"/>
                  </a:lnTo>
                  <a:lnTo>
                    <a:pt x="46668" y="328582"/>
                  </a:lnTo>
                  <a:lnTo>
                    <a:pt x="44869" y="311544"/>
                  </a:lnTo>
                  <a:lnTo>
                    <a:pt x="45133" y="304454"/>
                  </a:lnTo>
                  <a:lnTo>
                    <a:pt x="60319" y="253976"/>
                  </a:lnTo>
                  <a:lnTo>
                    <a:pt x="85505" y="187942"/>
                  </a:lnTo>
                  <a:lnTo>
                    <a:pt x="99897" y="149476"/>
                  </a:lnTo>
                  <a:lnTo>
                    <a:pt x="118522" y="98257"/>
                  </a:lnTo>
                  <a:lnTo>
                    <a:pt x="127993" y="60584"/>
                  </a:lnTo>
                  <a:lnTo>
                    <a:pt x="128681" y="52488"/>
                  </a:lnTo>
                  <a:lnTo>
                    <a:pt x="128681" y="38943"/>
                  </a:lnTo>
                  <a:lnTo>
                    <a:pt x="123883" y="32170"/>
                  </a:lnTo>
                  <a:lnTo>
                    <a:pt x="114289" y="32170"/>
                  </a:lnTo>
                  <a:lnTo>
                    <a:pt x="112596" y="32170"/>
                  </a:lnTo>
                  <a:lnTo>
                    <a:pt x="76881" y="47885"/>
                  </a:lnTo>
                  <a:lnTo>
                    <a:pt x="47409" y="91854"/>
                  </a:lnTo>
                  <a:lnTo>
                    <a:pt x="33863" y="131221"/>
                  </a:lnTo>
                  <a:lnTo>
                    <a:pt x="33299" y="131786"/>
                  </a:lnTo>
                  <a:lnTo>
                    <a:pt x="32734" y="132632"/>
                  </a:lnTo>
                  <a:lnTo>
                    <a:pt x="32170" y="133761"/>
                  </a:lnTo>
                  <a:lnTo>
                    <a:pt x="31605" y="134889"/>
                  </a:lnTo>
                  <a:lnTo>
                    <a:pt x="31323" y="135736"/>
                  </a:lnTo>
                  <a:lnTo>
                    <a:pt x="31323" y="136300"/>
                  </a:lnTo>
                  <a:lnTo>
                    <a:pt x="31323" y="136865"/>
                  </a:lnTo>
                  <a:lnTo>
                    <a:pt x="30759" y="137429"/>
                  </a:lnTo>
                  <a:lnTo>
                    <a:pt x="29630" y="137994"/>
                  </a:lnTo>
                  <a:lnTo>
                    <a:pt x="28501" y="138558"/>
                  </a:lnTo>
                  <a:lnTo>
                    <a:pt x="27655" y="138840"/>
                  </a:lnTo>
                  <a:lnTo>
                    <a:pt x="27090" y="138840"/>
                  </a:lnTo>
                  <a:lnTo>
                    <a:pt x="26526" y="138840"/>
                  </a:lnTo>
                  <a:lnTo>
                    <a:pt x="5079" y="138840"/>
                  </a:lnTo>
                  <a:lnTo>
                    <a:pt x="1693" y="135454"/>
                  </a:lnTo>
                  <a:lnTo>
                    <a:pt x="0" y="132914"/>
                  </a:lnTo>
                  <a:lnTo>
                    <a:pt x="0" y="13122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192867" y="2270759"/>
            <a:ext cx="219075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625" dirty="0">
                <a:solidFill>
                  <a:srgbClr val="FFFFFF"/>
                </a:solidFill>
                <a:latin typeface="Gungsuh"/>
                <a:cs typeface="Gungsuh"/>
              </a:rPr>
              <a:t>라</a:t>
            </a:r>
            <a:r>
              <a:rPr sz="5200" spc="-250" dirty="0">
                <a:solidFill>
                  <a:srgbClr val="FFFFFF"/>
                </a:solidFill>
                <a:latin typeface="Gungsuh"/>
                <a:cs typeface="Gungsuh"/>
              </a:rPr>
              <a:t> </a:t>
            </a:r>
            <a:r>
              <a:rPr sz="5200" spc="-430" dirty="0">
                <a:solidFill>
                  <a:srgbClr val="FFFFFF"/>
                </a:solidFill>
                <a:latin typeface="Gungsuh"/>
                <a:cs typeface="Gungsuh"/>
              </a:rPr>
              <a:t>하자.</a:t>
            </a:r>
            <a:endParaRPr sz="5200">
              <a:latin typeface="Gungsuh"/>
              <a:cs typeface="Gungsuh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88287E3-A698-9537-2BC1-8E8A409F06A0}"/>
              </a:ext>
            </a:extLst>
          </p:cNvPr>
          <p:cNvGrpSpPr/>
          <p:nvPr/>
        </p:nvGrpSpPr>
        <p:grpSpPr>
          <a:xfrm>
            <a:off x="5903986" y="3546032"/>
            <a:ext cx="2810277" cy="758131"/>
            <a:chOff x="830621" y="3581572"/>
            <a:chExt cx="2810277" cy="758131"/>
          </a:xfrm>
        </p:grpSpPr>
        <p:grpSp>
          <p:nvGrpSpPr>
            <p:cNvPr id="16" name="object 16"/>
            <p:cNvGrpSpPr/>
            <p:nvPr/>
          </p:nvGrpSpPr>
          <p:grpSpPr>
            <a:xfrm>
              <a:off x="830621" y="3769473"/>
              <a:ext cx="239395" cy="570230"/>
              <a:chOff x="830621" y="3769473"/>
              <a:chExt cx="239395" cy="570230"/>
            </a:xfrm>
          </p:grpSpPr>
          <p:sp>
            <p:nvSpPr>
              <p:cNvPr id="17" name="object 17"/>
              <p:cNvSpPr/>
              <p:nvPr/>
            </p:nvSpPr>
            <p:spPr>
              <a:xfrm>
                <a:off x="831044" y="3769906"/>
                <a:ext cx="238125" cy="56959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569595">
                    <a:moveTo>
                      <a:pt x="191377" y="0"/>
                    </a:moveTo>
                    <a:lnTo>
                      <a:pt x="154118" y="16090"/>
                    </a:lnTo>
                    <a:lnTo>
                      <a:pt x="138028" y="51650"/>
                    </a:lnTo>
                    <a:lnTo>
                      <a:pt x="139087" y="60699"/>
                    </a:lnTo>
                    <a:lnTo>
                      <a:pt x="165126" y="88061"/>
                    </a:lnTo>
                    <a:lnTo>
                      <a:pt x="173595" y="88061"/>
                    </a:lnTo>
                    <a:lnTo>
                      <a:pt x="210854" y="71132"/>
                    </a:lnTo>
                    <a:lnTo>
                      <a:pt x="227789" y="35559"/>
                    </a:lnTo>
                    <a:lnTo>
                      <a:pt x="226784" y="28256"/>
                    </a:lnTo>
                    <a:lnTo>
                      <a:pt x="198681" y="633"/>
                    </a:lnTo>
                    <a:lnTo>
                      <a:pt x="191377" y="0"/>
                    </a:lnTo>
                    <a:close/>
                  </a:path>
                  <a:path w="238125" h="569595">
                    <a:moveTo>
                      <a:pt x="181954" y="217627"/>
                    </a:moveTo>
                    <a:lnTo>
                      <a:pt x="123916" y="217627"/>
                    </a:lnTo>
                    <a:lnTo>
                      <a:pt x="128714" y="224396"/>
                    </a:lnTo>
                    <a:lnTo>
                      <a:pt x="128714" y="237947"/>
                    </a:lnTo>
                    <a:lnTo>
                      <a:pt x="118552" y="283723"/>
                    </a:lnTo>
                    <a:lnTo>
                      <a:pt x="99922" y="334957"/>
                    </a:lnTo>
                    <a:lnTo>
                      <a:pt x="85526" y="373430"/>
                    </a:lnTo>
                    <a:lnTo>
                      <a:pt x="71184" y="410904"/>
                    </a:lnTo>
                    <a:lnTo>
                      <a:pt x="60335" y="439486"/>
                    </a:lnTo>
                    <a:lnTo>
                      <a:pt x="47262" y="476428"/>
                    </a:lnTo>
                    <a:lnTo>
                      <a:pt x="44992" y="498125"/>
                    </a:lnTo>
                    <a:lnTo>
                      <a:pt x="46680" y="514110"/>
                    </a:lnTo>
                    <a:lnTo>
                      <a:pt x="68591" y="551268"/>
                    </a:lnTo>
                    <a:lnTo>
                      <a:pt x="105268" y="567937"/>
                    </a:lnTo>
                    <a:lnTo>
                      <a:pt x="118553" y="569048"/>
                    </a:lnTo>
                    <a:lnTo>
                      <a:pt x="131692" y="567937"/>
                    </a:lnTo>
                    <a:lnTo>
                      <a:pt x="132112" y="567937"/>
                    </a:lnTo>
                    <a:lnTo>
                      <a:pt x="171055" y="550417"/>
                    </a:lnTo>
                    <a:lnTo>
                      <a:pt x="185697" y="537717"/>
                    </a:lnTo>
                    <a:lnTo>
                      <a:pt x="122786" y="537717"/>
                    </a:lnTo>
                    <a:lnTo>
                      <a:pt x="116488" y="536394"/>
                    </a:lnTo>
                    <a:lnTo>
                      <a:pt x="111989" y="532423"/>
                    </a:lnTo>
                    <a:lnTo>
                      <a:pt x="109290" y="525807"/>
                    </a:lnTo>
                    <a:lnTo>
                      <a:pt x="108390" y="516547"/>
                    </a:lnTo>
                    <a:lnTo>
                      <a:pt x="108655" y="511674"/>
                    </a:lnTo>
                    <a:lnTo>
                      <a:pt x="109449" y="505534"/>
                    </a:lnTo>
                    <a:lnTo>
                      <a:pt x="110772" y="498125"/>
                    </a:lnTo>
                    <a:lnTo>
                      <a:pt x="112511" y="489976"/>
                    </a:lnTo>
                    <a:lnTo>
                      <a:pt x="112624" y="489445"/>
                    </a:lnTo>
                    <a:lnTo>
                      <a:pt x="128290" y="445623"/>
                    </a:lnTo>
                    <a:lnTo>
                      <a:pt x="148191" y="393763"/>
                    </a:lnTo>
                    <a:lnTo>
                      <a:pt x="158564" y="367245"/>
                    </a:lnTo>
                    <a:lnTo>
                      <a:pt x="167667" y="343585"/>
                    </a:lnTo>
                    <a:lnTo>
                      <a:pt x="181984" y="305053"/>
                    </a:lnTo>
                    <a:lnTo>
                      <a:pt x="193176" y="265781"/>
                    </a:lnTo>
                    <a:lnTo>
                      <a:pt x="193917" y="257416"/>
                    </a:lnTo>
                    <a:lnTo>
                      <a:pt x="192171" y="241755"/>
                    </a:lnTo>
                    <a:lnTo>
                      <a:pt x="187778" y="227785"/>
                    </a:lnTo>
                    <a:lnTo>
                      <a:pt x="181954" y="217627"/>
                    </a:lnTo>
                    <a:close/>
                  </a:path>
                  <a:path w="238125" h="569595">
                    <a:moveTo>
                      <a:pt x="232307" y="430174"/>
                    </a:moveTo>
                    <a:lnTo>
                      <a:pt x="212548" y="430174"/>
                    </a:lnTo>
                    <a:lnTo>
                      <a:pt x="207749" y="430733"/>
                    </a:lnTo>
                    <a:lnTo>
                      <a:pt x="205491" y="432993"/>
                    </a:lnTo>
                    <a:lnTo>
                      <a:pt x="204080" y="436943"/>
                    </a:lnTo>
                    <a:lnTo>
                      <a:pt x="202385" y="443725"/>
                    </a:lnTo>
                    <a:lnTo>
                      <a:pt x="197570" y="457957"/>
                    </a:lnTo>
                    <a:lnTo>
                      <a:pt x="181216" y="493687"/>
                    </a:lnTo>
                    <a:lnTo>
                      <a:pt x="151013" y="529526"/>
                    </a:lnTo>
                    <a:lnTo>
                      <a:pt x="127867" y="537717"/>
                    </a:lnTo>
                    <a:lnTo>
                      <a:pt x="185697" y="537717"/>
                    </a:lnTo>
                    <a:lnTo>
                      <a:pt x="215564" y="496484"/>
                    </a:lnTo>
                    <a:lnTo>
                      <a:pt x="233664" y="455947"/>
                    </a:lnTo>
                    <a:lnTo>
                      <a:pt x="237952" y="432993"/>
                    </a:lnTo>
                    <a:lnTo>
                      <a:pt x="232307" y="430174"/>
                    </a:lnTo>
                    <a:close/>
                  </a:path>
                  <a:path w="238125" h="569595">
                    <a:moveTo>
                      <a:pt x="116011" y="185445"/>
                    </a:moveTo>
                    <a:lnTo>
                      <a:pt x="77588" y="195610"/>
                    </a:lnTo>
                    <a:lnTo>
                      <a:pt x="43609" y="224610"/>
                    </a:lnTo>
                    <a:lnTo>
                      <a:pt x="21911" y="258850"/>
                    </a:lnTo>
                    <a:lnTo>
                      <a:pt x="4287" y="299390"/>
                    </a:lnTo>
                    <a:lnTo>
                      <a:pt x="0" y="316699"/>
                    </a:lnTo>
                    <a:lnTo>
                      <a:pt x="0" y="318388"/>
                    </a:lnTo>
                    <a:lnTo>
                      <a:pt x="1694" y="320928"/>
                    </a:lnTo>
                    <a:lnTo>
                      <a:pt x="5081" y="324319"/>
                    </a:lnTo>
                    <a:lnTo>
                      <a:pt x="27663" y="324319"/>
                    </a:lnTo>
                    <a:lnTo>
                      <a:pt x="28508" y="324040"/>
                    </a:lnTo>
                    <a:lnTo>
                      <a:pt x="30768" y="322910"/>
                    </a:lnTo>
                    <a:lnTo>
                      <a:pt x="31332" y="322338"/>
                    </a:lnTo>
                    <a:lnTo>
                      <a:pt x="31426" y="320928"/>
                    </a:lnTo>
                    <a:lnTo>
                      <a:pt x="31614" y="320370"/>
                    </a:lnTo>
                    <a:lnTo>
                      <a:pt x="32743" y="318109"/>
                    </a:lnTo>
                    <a:lnTo>
                      <a:pt x="33308" y="317258"/>
                    </a:lnTo>
                    <a:lnTo>
                      <a:pt x="33872" y="316699"/>
                    </a:lnTo>
                    <a:lnTo>
                      <a:pt x="40011" y="296059"/>
                    </a:lnTo>
                    <a:lnTo>
                      <a:pt x="56101" y="260492"/>
                    </a:lnTo>
                    <a:lnTo>
                      <a:pt x="88279" y="224610"/>
                    </a:lnTo>
                    <a:lnTo>
                      <a:pt x="112624" y="217627"/>
                    </a:lnTo>
                    <a:lnTo>
                      <a:pt x="181954" y="217627"/>
                    </a:lnTo>
                    <a:lnTo>
                      <a:pt x="180740" y="215509"/>
                    </a:lnTo>
                    <a:lnTo>
                      <a:pt x="171055" y="204927"/>
                    </a:lnTo>
                    <a:lnTo>
                      <a:pt x="159358" y="196402"/>
                    </a:lnTo>
                    <a:lnTo>
                      <a:pt x="146285" y="190314"/>
                    </a:lnTo>
                    <a:lnTo>
                      <a:pt x="131836" y="186662"/>
                    </a:lnTo>
                    <a:lnTo>
                      <a:pt x="116011" y="18544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8" name="object 18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68650" y="3769473"/>
                <a:ext cx="90607" cy="88914"/>
              </a:xfrm>
              <a:prstGeom prst="rect">
                <a:avLst/>
              </a:prstGeom>
            </p:spPr>
          </p:pic>
          <p:sp>
            <p:nvSpPr>
              <p:cNvPr id="19" name="object 19"/>
              <p:cNvSpPr/>
              <p:nvPr/>
            </p:nvSpPr>
            <p:spPr>
              <a:xfrm>
                <a:off x="831045" y="3955346"/>
                <a:ext cx="238125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238125" h="384175">
                    <a:moveTo>
                      <a:pt x="0" y="131254"/>
                    </a:moveTo>
                    <a:lnTo>
                      <a:pt x="11749" y="95000"/>
                    </a:lnTo>
                    <a:lnTo>
                      <a:pt x="35036" y="50225"/>
                    </a:lnTo>
                    <a:lnTo>
                      <a:pt x="65203" y="18629"/>
                    </a:lnTo>
                    <a:lnTo>
                      <a:pt x="102992" y="846"/>
                    </a:lnTo>
                    <a:lnTo>
                      <a:pt x="116012" y="0"/>
                    </a:lnTo>
                    <a:lnTo>
                      <a:pt x="131836" y="1217"/>
                    </a:lnTo>
                    <a:lnTo>
                      <a:pt x="171054" y="19476"/>
                    </a:lnTo>
                    <a:lnTo>
                      <a:pt x="192171" y="56312"/>
                    </a:lnTo>
                    <a:lnTo>
                      <a:pt x="193917" y="71978"/>
                    </a:lnTo>
                    <a:lnTo>
                      <a:pt x="193176" y="80340"/>
                    </a:lnTo>
                    <a:lnTo>
                      <a:pt x="182062" y="119399"/>
                    </a:lnTo>
                    <a:lnTo>
                      <a:pt x="167666" y="158140"/>
                    </a:lnTo>
                    <a:lnTo>
                      <a:pt x="148190" y="208313"/>
                    </a:lnTo>
                    <a:lnTo>
                      <a:pt x="137711" y="235252"/>
                    </a:lnTo>
                    <a:lnTo>
                      <a:pt x="119928" y="283096"/>
                    </a:lnTo>
                    <a:lnTo>
                      <a:pt x="109449" y="320091"/>
                    </a:lnTo>
                    <a:lnTo>
                      <a:pt x="108390" y="331099"/>
                    </a:lnTo>
                    <a:lnTo>
                      <a:pt x="109290" y="340361"/>
                    </a:lnTo>
                    <a:lnTo>
                      <a:pt x="111989" y="346977"/>
                    </a:lnTo>
                    <a:lnTo>
                      <a:pt x="116488" y="350946"/>
                    </a:lnTo>
                    <a:lnTo>
                      <a:pt x="122786" y="352270"/>
                    </a:lnTo>
                    <a:lnTo>
                      <a:pt x="127867" y="352270"/>
                    </a:lnTo>
                    <a:lnTo>
                      <a:pt x="133230" y="351423"/>
                    </a:lnTo>
                    <a:lnTo>
                      <a:pt x="138875" y="349729"/>
                    </a:lnTo>
                    <a:lnTo>
                      <a:pt x="144521" y="348036"/>
                    </a:lnTo>
                    <a:lnTo>
                      <a:pt x="175341" y="317709"/>
                    </a:lnTo>
                    <a:lnTo>
                      <a:pt x="197569" y="272511"/>
                    </a:lnTo>
                    <a:lnTo>
                      <a:pt x="204079" y="251500"/>
                    </a:lnTo>
                    <a:lnTo>
                      <a:pt x="205491" y="247548"/>
                    </a:lnTo>
                    <a:lnTo>
                      <a:pt x="206619" y="246419"/>
                    </a:lnTo>
                    <a:lnTo>
                      <a:pt x="207748" y="245290"/>
                    </a:lnTo>
                    <a:lnTo>
                      <a:pt x="212547" y="244726"/>
                    </a:lnTo>
                    <a:lnTo>
                      <a:pt x="221015" y="244726"/>
                    </a:lnTo>
                    <a:lnTo>
                      <a:pt x="232305" y="244726"/>
                    </a:lnTo>
                    <a:lnTo>
                      <a:pt x="237951" y="247548"/>
                    </a:lnTo>
                    <a:lnTo>
                      <a:pt x="237951" y="253194"/>
                    </a:lnTo>
                    <a:lnTo>
                      <a:pt x="237475" y="257375"/>
                    </a:lnTo>
                    <a:lnTo>
                      <a:pt x="221227" y="299979"/>
                    </a:lnTo>
                    <a:lnTo>
                      <a:pt x="201697" y="334169"/>
                    </a:lnTo>
                    <a:lnTo>
                      <a:pt x="171054" y="364972"/>
                    </a:lnTo>
                    <a:lnTo>
                      <a:pt x="132313" y="382437"/>
                    </a:lnTo>
                    <a:lnTo>
                      <a:pt x="118552" y="383601"/>
                    </a:lnTo>
                    <a:lnTo>
                      <a:pt x="105268" y="382490"/>
                    </a:lnTo>
                    <a:lnTo>
                      <a:pt x="68591" y="365818"/>
                    </a:lnTo>
                    <a:lnTo>
                      <a:pt x="46680" y="328665"/>
                    </a:lnTo>
                    <a:lnTo>
                      <a:pt x="44880" y="311623"/>
                    </a:lnTo>
                    <a:lnTo>
                      <a:pt x="45145" y="304531"/>
                    </a:lnTo>
                    <a:lnTo>
                      <a:pt x="60334" y="254040"/>
                    </a:lnTo>
                    <a:lnTo>
                      <a:pt x="85527" y="187990"/>
                    </a:lnTo>
                    <a:lnTo>
                      <a:pt x="99922" y="149513"/>
                    </a:lnTo>
                    <a:lnTo>
                      <a:pt x="118552" y="98281"/>
                    </a:lnTo>
                    <a:lnTo>
                      <a:pt x="128025" y="60599"/>
                    </a:lnTo>
                    <a:lnTo>
                      <a:pt x="128714" y="52501"/>
                    </a:lnTo>
                    <a:lnTo>
                      <a:pt x="128714" y="38952"/>
                    </a:lnTo>
                    <a:lnTo>
                      <a:pt x="123915" y="32178"/>
                    </a:lnTo>
                    <a:lnTo>
                      <a:pt x="114318" y="32178"/>
                    </a:lnTo>
                    <a:lnTo>
                      <a:pt x="112624" y="32178"/>
                    </a:lnTo>
                    <a:lnTo>
                      <a:pt x="76900" y="47897"/>
                    </a:lnTo>
                    <a:lnTo>
                      <a:pt x="47420" y="91878"/>
                    </a:lnTo>
                    <a:lnTo>
                      <a:pt x="33872" y="131254"/>
                    </a:lnTo>
                    <a:lnTo>
                      <a:pt x="33307" y="131819"/>
                    </a:lnTo>
                    <a:lnTo>
                      <a:pt x="32743" y="132666"/>
                    </a:lnTo>
                    <a:lnTo>
                      <a:pt x="32178" y="133794"/>
                    </a:lnTo>
                    <a:lnTo>
                      <a:pt x="31613" y="134923"/>
                    </a:lnTo>
                    <a:lnTo>
                      <a:pt x="31331" y="135770"/>
                    </a:lnTo>
                    <a:lnTo>
                      <a:pt x="31331" y="136335"/>
                    </a:lnTo>
                    <a:lnTo>
                      <a:pt x="31331" y="136900"/>
                    </a:lnTo>
                    <a:lnTo>
                      <a:pt x="30767" y="137464"/>
                    </a:lnTo>
                    <a:lnTo>
                      <a:pt x="29638" y="138028"/>
                    </a:lnTo>
                    <a:lnTo>
                      <a:pt x="28509" y="138593"/>
                    </a:lnTo>
                    <a:lnTo>
                      <a:pt x="27662" y="138875"/>
                    </a:lnTo>
                    <a:lnTo>
                      <a:pt x="27097" y="138875"/>
                    </a:lnTo>
                    <a:lnTo>
                      <a:pt x="26533" y="138875"/>
                    </a:lnTo>
                    <a:lnTo>
                      <a:pt x="5080" y="138875"/>
                    </a:lnTo>
                    <a:lnTo>
                      <a:pt x="1693" y="135488"/>
                    </a:lnTo>
                    <a:lnTo>
                      <a:pt x="0" y="132948"/>
                    </a:lnTo>
                    <a:lnTo>
                      <a:pt x="0" y="131254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0" name="object 20"/>
            <p:cNvGrpSpPr/>
            <p:nvPr/>
          </p:nvGrpSpPr>
          <p:grpSpPr>
            <a:xfrm>
              <a:off x="1135058" y="3581572"/>
              <a:ext cx="240029" cy="399415"/>
              <a:chOff x="1135058" y="3581572"/>
              <a:chExt cx="240029" cy="399415"/>
            </a:xfrm>
          </p:grpSpPr>
          <p:sp>
            <p:nvSpPr>
              <p:cNvPr id="21" name="object 21"/>
              <p:cNvSpPr/>
              <p:nvPr/>
            </p:nvSpPr>
            <p:spPr>
              <a:xfrm>
                <a:off x="1135357" y="3581869"/>
                <a:ext cx="239395" cy="398780"/>
              </a:xfrm>
              <a:custGeom>
                <a:avLst/>
                <a:gdLst/>
                <a:ahLst/>
                <a:cxnLst/>
                <a:rect l="l" t="t" r="r" b="b"/>
                <a:pathLst>
                  <a:path w="239394" h="398779">
                    <a:moveTo>
                      <a:pt x="110757" y="0"/>
                    </a:moveTo>
                    <a:lnTo>
                      <a:pt x="67352" y="7783"/>
                    </a:lnTo>
                    <a:lnTo>
                      <a:pt x="31730" y="31140"/>
                    </a:lnTo>
                    <a:lnTo>
                      <a:pt x="7932" y="65114"/>
                    </a:lnTo>
                    <a:lnTo>
                      <a:pt x="0" y="104775"/>
                    </a:lnTo>
                    <a:lnTo>
                      <a:pt x="598" y="112258"/>
                    </a:lnTo>
                    <a:lnTo>
                      <a:pt x="27652" y="141223"/>
                    </a:lnTo>
                    <a:lnTo>
                      <a:pt x="35322" y="141897"/>
                    </a:lnTo>
                    <a:lnTo>
                      <a:pt x="43517" y="140996"/>
                    </a:lnTo>
                    <a:lnTo>
                      <a:pt x="71243" y="113155"/>
                    </a:lnTo>
                    <a:lnTo>
                      <a:pt x="52884" y="72847"/>
                    </a:lnTo>
                    <a:lnTo>
                      <a:pt x="36320" y="70053"/>
                    </a:lnTo>
                    <a:lnTo>
                      <a:pt x="35322" y="69850"/>
                    </a:lnTo>
                    <a:lnTo>
                      <a:pt x="35322" y="68249"/>
                    </a:lnTo>
                    <a:lnTo>
                      <a:pt x="37318" y="64465"/>
                    </a:lnTo>
                    <a:lnTo>
                      <a:pt x="70047" y="33865"/>
                    </a:lnTo>
                    <a:lnTo>
                      <a:pt x="96987" y="28143"/>
                    </a:lnTo>
                    <a:lnTo>
                      <a:pt x="114761" y="29864"/>
                    </a:lnTo>
                    <a:lnTo>
                      <a:pt x="155064" y="55676"/>
                    </a:lnTo>
                    <a:lnTo>
                      <a:pt x="174148" y="102718"/>
                    </a:lnTo>
                    <a:lnTo>
                      <a:pt x="175422" y="120942"/>
                    </a:lnTo>
                    <a:lnTo>
                      <a:pt x="175422" y="128524"/>
                    </a:lnTo>
                    <a:lnTo>
                      <a:pt x="165237" y="171424"/>
                    </a:lnTo>
                    <a:lnTo>
                      <a:pt x="155064" y="189992"/>
                    </a:lnTo>
                    <a:lnTo>
                      <a:pt x="150276" y="200367"/>
                    </a:lnTo>
                    <a:lnTo>
                      <a:pt x="146085" y="206756"/>
                    </a:lnTo>
                    <a:lnTo>
                      <a:pt x="134106" y="221919"/>
                    </a:lnTo>
                    <a:lnTo>
                      <a:pt x="126324" y="232295"/>
                    </a:lnTo>
                    <a:lnTo>
                      <a:pt x="119737" y="240679"/>
                    </a:lnTo>
                    <a:lnTo>
                      <a:pt x="103985" y="259052"/>
                    </a:lnTo>
                    <a:lnTo>
                      <a:pt x="21553" y="350240"/>
                    </a:lnTo>
                    <a:lnTo>
                      <a:pt x="6061" y="368085"/>
                    </a:lnTo>
                    <a:lnTo>
                      <a:pt x="1197" y="374383"/>
                    </a:lnTo>
                    <a:lnTo>
                      <a:pt x="0" y="377380"/>
                    </a:lnTo>
                    <a:lnTo>
                      <a:pt x="0" y="398729"/>
                    </a:lnTo>
                    <a:lnTo>
                      <a:pt x="222120" y="398729"/>
                    </a:lnTo>
                    <a:lnTo>
                      <a:pt x="222120" y="396938"/>
                    </a:lnTo>
                    <a:lnTo>
                      <a:pt x="223353" y="392595"/>
                    </a:lnTo>
                    <a:lnTo>
                      <a:pt x="225262" y="381966"/>
                    </a:lnTo>
                    <a:lnTo>
                      <a:pt x="227844" y="365054"/>
                    </a:lnTo>
                    <a:lnTo>
                      <a:pt x="238871" y="287375"/>
                    </a:lnTo>
                    <a:lnTo>
                      <a:pt x="238871" y="285584"/>
                    </a:lnTo>
                    <a:lnTo>
                      <a:pt x="214932" y="285584"/>
                    </a:lnTo>
                    <a:lnTo>
                      <a:pt x="214932" y="287375"/>
                    </a:lnTo>
                    <a:lnTo>
                      <a:pt x="210217" y="310237"/>
                    </a:lnTo>
                    <a:lnTo>
                      <a:pt x="172571" y="342904"/>
                    </a:lnTo>
                    <a:lnTo>
                      <a:pt x="100580" y="343649"/>
                    </a:lnTo>
                    <a:lnTo>
                      <a:pt x="55079" y="343052"/>
                    </a:lnTo>
                    <a:lnTo>
                      <a:pt x="108512" y="292388"/>
                    </a:lnTo>
                    <a:lnTo>
                      <a:pt x="138448" y="264850"/>
                    </a:lnTo>
                    <a:lnTo>
                      <a:pt x="164942" y="241574"/>
                    </a:lnTo>
                    <a:lnTo>
                      <a:pt x="177813" y="229900"/>
                    </a:lnTo>
                    <a:lnTo>
                      <a:pt x="206250" y="201088"/>
                    </a:lnTo>
                    <a:lnTo>
                      <a:pt x="232142" y="157610"/>
                    </a:lnTo>
                    <a:lnTo>
                      <a:pt x="238871" y="120345"/>
                    </a:lnTo>
                    <a:lnTo>
                      <a:pt x="236330" y="94937"/>
                    </a:lnTo>
                    <a:lnTo>
                      <a:pt x="217776" y="51527"/>
                    </a:lnTo>
                    <a:lnTo>
                      <a:pt x="182379" y="18859"/>
                    </a:lnTo>
                    <a:lnTo>
                      <a:pt x="136875" y="2095"/>
                    </a:lnTo>
                    <a:lnTo>
                      <a:pt x="11075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22"/>
              <p:cNvSpPr/>
              <p:nvPr/>
            </p:nvSpPr>
            <p:spPr>
              <a:xfrm>
                <a:off x="1135357" y="3581871"/>
                <a:ext cx="239395" cy="398780"/>
              </a:xfrm>
              <a:custGeom>
                <a:avLst/>
                <a:gdLst/>
                <a:ahLst/>
                <a:cxnLst/>
                <a:rect l="l" t="t" r="r" b="b"/>
                <a:pathLst>
                  <a:path w="239394" h="398779">
                    <a:moveTo>
                      <a:pt x="35322" y="141889"/>
                    </a:moveTo>
                    <a:lnTo>
                      <a:pt x="2394" y="119139"/>
                    </a:lnTo>
                    <a:lnTo>
                      <a:pt x="0" y="104770"/>
                    </a:lnTo>
                    <a:lnTo>
                      <a:pt x="1983" y="84228"/>
                    </a:lnTo>
                    <a:lnTo>
                      <a:pt x="17848" y="47408"/>
                    </a:lnTo>
                    <a:lnTo>
                      <a:pt x="48568" y="17511"/>
                    </a:lnTo>
                    <a:lnTo>
                      <a:pt x="88082" y="1945"/>
                    </a:lnTo>
                    <a:lnTo>
                      <a:pt x="110757" y="0"/>
                    </a:lnTo>
                    <a:lnTo>
                      <a:pt x="136875" y="2095"/>
                    </a:lnTo>
                    <a:lnTo>
                      <a:pt x="182375" y="18858"/>
                    </a:lnTo>
                    <a:lnTo>
                      <a:pt x="217773" y="51524"/>
                    </a:lnTo>
                    <a:lnTo>
                      <a:pt x="236332" y="94929"/>
                    </a:lnTo>
                    <a:lnTo>
                      <a:pt x="238877" y="120336"/>
                    </a:lnTo>
                    <a:lnTo>
                      <a:pt x="238128" y="133058"/>
                    </a:lnTo>
                    <a:lnTo>
                      <a:pt x="220617" y="180729"/>
                    </a:lnTo>
                    <a:lnTo>
                      <a:pt x="188886" y="219419"/>
                    </a:lnTo>
                    <a:lnTo>
                      <a:pt x="150271" y="254443"/>
                    </a:lnTo>
                    <a:lnTo>
                      <a:pt x="138446" y="264845"/>
                    </a:lnTo>
                    <a:lnTo>
                      <a:pt x="124527" y="277492"/>
                    </a:lnTo>
                    <a:lnTo>
                      <a:pt x="108512" y="292384"/>
                    </a:lnTo>
                    <a:lnTo>
                      <a:pt x="90402" y="309522"/>
                    </a:lnTo>
                    <a:lnTo>
                      <a:pt x="55079" y="343049"/>
                    </a:lnTo>
                    <a:lnTo>
                      <a:pt x="100579" y="343647"/>
                    </a:lnTo>
                    <a:lnTo>
                      <a:pt x="142076" y="343460"/>
                    </a:lnTo>
                    <a:lnTo>
                      <a:pt x="192066" y="341963"/>
                    </a:lnTo>
                    <a:lnTo>
                      <a:pt x="214929" y="287370"/>
                    </a:lnTo>
                    <a:lnTo>
                      <a:pt x="214929" y="285574"/>
                    </a:lnTo>
                    <a:lnTo>
                      <a:pt x="238877" y="285574"/>
                    </a:lnTo>
                    <a:lnTo>
                      <a:pt x="238877" y="287370"/>
                    </a:lnTo>
                    <a:lnTo>
                      <a:pt x="238166" y="291449"/>
                    </a:lnTo>
                    <a:lnTo>
                      <a:pt x="236631" y="301889"/>
                    </a:lnTo>
                    <a:lnTo>
                      <a:pt x="234274" y="318689"/>
                    </a:lnTo>
                    <a:lnTo>
                      <a:pt x="231094" y="341851"/>
                    </a:lnTo>
                    <a:lnTo>
                      <a:pt x="227838" y="365050"/>
                    </a:lnTo>
                    <a:lnTo>
                      <a:pt x="225256" y="381963"/>
                    </a:lnTo>
                    <a:lnTo>
                      <a:pt x="223348" y="392590"/>
                    </a:lnTo>
                    <a:lnTo>
                      <a:pt x="222113" y="396931"/>
                    </a:lnTo>
                    <a:lnTo>
                      <a:pt x="222113" y="398727"/>
                    </a:lnTo>
                    <a:lnTo>
                      <a:pt x="0" y="398727"/>
                    </a:lnTo>
                    <a:lnTo>
                      <a:pt x="0" y="387352"/>
                    </a:lnTo>
                    <a:lnTo>
                      <a:pt x="0" y="380167"/>
                    </a:lnTo>
                    <a:lnTo>
                      <a:pt x="0" y="377373"/>
                    </a:lnTo>
                    <a:lnTo>
                      <a:pt x="1197" y="374380"/>
                    </a:lnTo>
                    <a:lnTo>
                      <a:pt x="29934" y="340953"/>
                    </a:lnTo>
                    <a:lnTo>
                      <a:pt x="37717" y="332272"/>
                    </a:lnTo>
                    <a:lnTo>
                      <a:pt x="44901" y="324190"/>
                    </a:lnTo>
                    <a:lnTo>
                      <a:pt x="51487" y="316706"/>
                    </a:lnTo>
                    <a:lnTo>
                      <a:pt x="54780" y="313077"/>
                    </a:lnTo>
                    <a:lnTo>
                      <a:pt x="59270" y="308175"/>
                    </a:lnTo>
                    <a:lnTo>
                      <a:pt x="64957" y="302001"/>
                    </a:lnTo>
                    <a:lnTo>
                      <a:pt x="71842" y="294555"/>
                    </a:lnTo>
                    <a:lnTo>
                      <a:pt x="78727" y="287109"/>
                    </a:lnTo>
                    <a:lnTo>
                      <a:pt x="109560" y="252646"/>
                    </a:lnTo>
                    <a:lnTo>
                      <a:pt x="129516" y="227901"/>
                    </a:lnTo>
                    <a:lnTo>
                      <a:pt x="134106" y="221914"/>
                    </a:lnTo>
                    <a:lnTo>
                      <a:pt x="140093" y="214330"/>
                    </a:lnTo>
                    <a:lnTo>
                      <a:pt x="146080" y="206747"/>
                    </a:lnTo>
                    <a:lnTo>
                      <a:pt x="150271" y="200361"/>
                    </a:lnTo>
                    <a:lnTo>
                      <a:pt x="152665" y="195172"/>
                    </a:lnTo>
                    <a:lnTo>
                      <a:pt x="155060" y="189983"/>
                    </a:lnTo>
                    <a:lnTo>
                      <a:pt x="158054" y="184196"/>
                    </a:lnTo>
                    <a:lnTo>
                      <a:pt x="161646" y="177810"/>
                    </a:lnTo>
                    <a:lnTo>
                      <a:pt x="165238" y="171424"/>
                    </a:lnTo>
                    <a:lnTo>
                      <a:pt x="167832" y="165038"/>
                    </a:lnTo>
                    <a:lnTo>
                      <a:pt x="169429" y="158652"/>
                    </a:lnTo>
                    <a:lnTo>
                      <a:pt x="171025" y="152266"/>
                    </a:lnTo>
                    <a:lnTo>
                      <a:pt x="172422" y="146279"/>
                    </a:lnTo>
                    <a:lnTo>
                      <a:pt x="173619" y="140692"/>
                    </a:lnTo>
                    <a:lnTo>
                      <a:pt x="174817" y="135104"/>
                    </a:lnTo>
                    <a:lnTo>
                      <a:pt x="175416" y="128518"/>
                    </a:lnTo>
                    <a:lnTo>
                      <a:pt x="175416" y="120935"/>
                    </a:lnTo>
                    <a:lnTo>
                      <a:pt x="174143" y="102712"/>
                    </a:lnTo>
                    <a:lnTo>
                      <a:pt x="155060" y="55678"/>
                    </a:lnTo>
                    <a:lnTo>
                      <a:pt x="114761" y="29859"/>
                    </a:lnTo>
                    <a:lnTo>
                      <a:pt x="96987" y="28138"/>
                    </a:lnTo>
                    <a:lnTo>
                      <a:pt x="87408" y="28774"/>
                    </a:lnTo>
                    <a:lnTo>
                      <a:pt x="49541" y="48344"/>
                    </a:lnTo>
                    <a:lnTo>
                      <a:pt x="35322" y="68250"/>
                    </a:lnTo>
                    <a:lnTo>
                      <a:pt x="35322" y="69447"/>
                    </a:lnTo>
                    <a:lnTo>
                      <a:pt x="35322" y="69847"/>
                    </a:lnTo>
                    <a:lnTo>
                      <a:pt x="36320" y="70046"/>
                    </a:lnTo>
                    <a:lnTo>
                      <a:pt x="38316" y="70046"/>
                    </a:lnTo>
                    <a:lnTo>
                      <a:pt x="45500" y="70046"/>
                    </a:lnTo>
                    <a:lnTo>
                      <a:pt x="71842" y="105968"/>
                    </a:lnTo>
                    <a:lnTo>
                      <a:pt x="71244" y="113152"/>
                    </a:lnTo>
                    <a:lnTo>
                      <a:pt x="43517" y="140991"/>
                    </a:lnTo>
                    <a:lnTo>
                      <a:pt x="35322" y="141889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3" name="object 23"/>
            <p:cNvGrpSpPr/>
            <p:nvPr/>
          </p:nvGrpSpPr>
          <p:grpSpPr>
            <a:xfrm>
              <a:off x="1772267" y="4018433"/>
              <a:ext cx="565150" cy="199390"/>
              <a:chOff x="1772267" y="4018433"/>
              <a:chExt cx="565150" cy="199390"/>
            </a:xfrm>
          </p:grpSpPr>
          <p:sp>
            <p:nvSpPr>
              <p:cNvPr id="24" name="object 24"/>
              <p:cNvSpPr/>
              <p:nvPr/>
            </p:nvSpPr>
            <p:spPr>
              <a:xfrm>
                <a:off x="1772691" y="4018864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4">
                    <a:moveTo>
                      <a:pt x="551268" y="0"/>
                    </a:moveTo>
                    <a:lnTo>
                      <a:pt x="11849" y="0"/>
                    </a:lnTo>
                    <a:lnTo>
                      <a:pt x="3949" y="3949"/>
                    </a:lnTo>
                    <a:lnTo>
                      <a:pt x="0" y="9588"/>
                    </a:lnTo>
                    <a:lnTo>
                      <a:pt x="0" y="25400"/>
                    </a:lnTo>
                    <a:lnTo>
                      <a:pt x="4521" y="31051"/>
                    </a:lnTo>
                    <a:lnTo>
                      <a:pt x="13550" y="33870"/>
                    </a:lnTo>
                    <a:lnTo>
                      <a:pt x="282829" y="33870"/>
                    </a:lnTo>
                    <a:lnTo>
                      <a:pt x="552119" y="33019"/>
                    </a:lnTo>
                    <a:lnTo>
                      <a:pt x="560019" y="28511"/>
                    </a:lnTo>
                    <a:lnTo>
                      <a:pt x="563968" y="23139"/>
                    </a:lnTo>
                    <a:lnTo>
                      <a:pt x="563968" y="10159"/>
                    </a:lnTo>
                    <a:lnTo>
                      <a:pt x="559739" y="4508"/>
                    </a:lnTo>
                    <a:lnTo>
                      <a:pt x="551268" y="0"/>
                    </a:lnTo>
                    <a:close/>
                  </a:path>
                  <a:path w="564514" h="198754">
                    <a:moveTo>
                      <a:pt x="552119" y="164274"/>
                    </a:moveTo>
                    <a:lnTo>
                      <a:pt x="13550" y="164274"/>
                    </a:lnTo>
                    <a:lnTo>
                      <a:pt x="4521" y="167093"/>
                    </a:lnTo>
                    <a:lnTo>
                      <a:pt x="0" y="172745"/>
                    </a:lnTo>
                    <a:lnTo>
                      <a:pt x="0" y="188556"/>
                    </a:lnTo>
                    <a:lnTo>
                      <a:pt x="3949" y="194195"/>
                    </a:lnTo>
                    <a:lnTo>
                      <a:pt x="11849" y="198145"/>
                    </a:lnTo>
                    <a:lnTo>
                      <a:pt x="551268" y="198145"/>
                    </a:lnTo>
                    <a:lnTo>
                      <a:pt x="559739" y="194195"/>
                    </a:lnTo>
                    <a:lnTo>
                      <a:pt x="563968" y="188556"/>
                    </a:lnTo>
                    <a:lnTo>
                      <a:pt x="563968" y="175564"/>
                    </a:lnTo>
                    <a:lnTo>
                      <a:pt x="560019" y="169925"/>
                    </a:lnTo>
                    <a:lnTo>
                      <a:pt x="552119" y="16427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25"/>
              <p:cNvSpPr/>
              <p:nvPr/>
            </p:nvSpPr>
            <p:spPr>
              <a:xfrm>
                <a:off x="1772690" y="4018856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4">
                    <a:moveTo>
                      <a:pt x="0" y="16936"/>
                    </a:moveTo>
                    <a:lnTo>
                      <a:pt x="0" y="9596"/>
                    </a:lnTo>
                    <a:lnTo>
                      <a:pt x="3951" y="3952"/>
                    </a:lnTo>
                    <a:lnTo>
                      <a:pt x="11855" y="0"/>
                    </a:lnTo>
                    <a:lnTo>
                      <a:pt x="551268" y="0"/>
                    </a:lnTo>
                    <a:lnTo>
                      <a:pt x="559736" y="4516"/>
                    </a:lnTo>
                    <a:lnTo>
                      <a:pt x="563970" y="10161"/>
                    </a:lnTo>
                    <a:lnTo>
                      <a:pt x="563970" y="16936"/>
                    </a:lnTo>
                    <a:lnTo>
                      <a:pt x="563970" y="23145"/>
                    </a:lnTo>
                    <a:lnTo>
                      <a:pt x="560018" y="28509"/>
                    </a:lnTo>
                    <a:lnTo>
                      <a:pt x="552115" y="33025"/>
                    </a:lnTo>
                    <a:lnTo>
                      <a:pt x="282832" y="33872"/>
                    </a:lnTo>
                    <a:lnTo>
                      <a:pt x="13548" y="33872"/>
                    </a:lnTo>
                    <a:lnTo>
                      <a:pt x="4516" y="31049"/>
                    </a:lnTo>
                    <a:lnTo>
                      <a:pt x="0" y="25404"/>
                    </a:lnTo>
                    <a:lnTo>
                      <a:pt x="0" y="16936"/>
                    </a:lnTo>
                    <a:close/>
                  </a:path>
                  <a:path w="564514" h="198754">
                    <a:moveTo>
                      <a:pt x="0" y="181215"/>
                    </a:moveTo>
                    <a:lnTo>
                      <a:pt x="0" y="172747"/>
                    </a:lnTo>
                    <a:lnTo>
                      <a:pt x="4516" y="167102"/>
                    </a:lnTo>
                    <a:lnTo>
                      <a:pt x="13548" y="164279"/>
                    </a:lnTo>
                    <a:lnTo>
                      <a:pt x="552115" y="164279"/>
                    </a:lnTo>
                    <a:lnTo>
                      <a:pt x="560018" y="169925"/>
                    </a:lnTo>
                    <a:lnTo>
                      <a:pt x="563970" y="175570"/>
                    </a:lnTo>
                    <a:lnTo>
                      <a:pt x="563970" y="181215"/>
                    </a:lnTo>
                    <a:lnTo>
                      <a:pt x="563970" y="188555"/>
                    </a:lnTo>
                    <a:lnTo>
                      <a:pt x="559736" y="194199"/>
                    </a:lnTo>
                    <a:lnTo>
                      <a:pt x="551268" y="198151"/>
                    </a:lnTo>
                    <a:lnTo>
                      <a:pt x="11855" y="198151"/>
                    </a:lnTo>
                    <a:lnTo>
                      <a:pt x="3951" y="194199"/>
                    </a:lnTo>
                    <a:lnTo>
                      <a:pt x="0" y="188555"/>
                    </a:lnTo>
                    <a:lnTo>
                      <a:pt x="0" y="181215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6" name="object 26"/>
            <p:cNvGrpSpPr/>
            <p:nvPr/>
          </p:nvGrpSpPr>
          <p:grpSpPr>
            <a:xfrm>
              <a:off x="2690197" y="4100572"/>
              <a:ext cx="517525" cy="34925"/>
              <a:chOff x="2690197" y="4100572"/>
              <a:chExt cx="517525" cy="34925"/>
            </a:xfrm>
          </p:grpSpPr>
          <p:sp>
            <p:nvSpPr>
              <p:cNvPr id="27" name="object 27"/>
              <p:cNvSpPr/>
              <p:nvPr/>
            </p:nvSpPr>
            <p:spPr>
              <a:xfrm>
                <a:off x="2690622" y="4100995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503847" y="0"/>
                    </a:moveTo>
                    <a:lnTo>
                      <a:pt x="11861" y="0"/>
                    </a:lnTo>
                    <a:lnTo>
                      <a:pt x="3949" y="3962"/>
                    </a:lnTo>
                    <a:lnTo>
                      <a:pt x="0" y="9601"/>
                    </a:lnTo>
                    <a:lnTo>
                      <a:pt x="0" y="24282"/>
                    </a:lnTo>
                    <a:lnTo>
                      <a:pt x="3949" y="29921"/>
                    </a:lnTo>
                    <a:lnTo>
                      <a:pt x="11861" y="33883"/>
                    </a:lnTo>
                    <a:lnTo>
                      <a:pt x="503847" y="33883"/>
                    </a:lnTo>
                    <a:lnTo>
                      <a:pt x="512317" y="29362"/>
                    </a:lnTo>
                    <a:lnTo>
                      <a:pt x="516547" y="23710"/>
                    </a:lnTo>
                    <a:lnTo>
                      <a:pt x="516547" y="10172"/>
                    </a:lnTo>
                    <a:lnTo>
                      <a:pt x="512317" y="4521"/>
                    </a:lnTo>
                    <a:lnTo>
                      <a:pt x="50384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2690620" y="4100996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89" h="34289">
                    <a:moveTo>
                      <a:pt x="0" y="27944"/>
                    </a:moveTo>
                    <a:lnTo>
                      <a:pt x="0" y="24275"/>
                    </a:lnTo>
                    <a:lnTo>
                      <a:pt x="0" y="16936"/>
                    </a:lnTo>
                    <a:lnTo>
                      <a:pt x="0" y="9596"/>
                    </a:lnTo>
                    <a:lnTo>
                      <a:pt x="3951" y="3952"/>
                    </a:lnTo>
                    <a:lnTo>
                      <a:pt x="11855" y="0"/>
                    </a:lnTo>
                    <a:lnTo>
                      <a:pt x="503847" y="0"/>
                    </a:lnTo>
                    <a:lnTo>
                      <a:pt x="512315" y="4516"/>
                    </a:lnTo>
                    <a:lnTo>
                      <a:pt x="516549" y="10161"/>
                    </a:lnTo>
                    <a:lnTo>
                      <a:pt x="516549" y="16936"/>
                    </a:lnTo>
                    <a:lnTo>
                      <a:pt x="516549" y="23710"/>
                    </a:lnTo>
                    <a:lnTo>
                      <a:pt x="512315" y="29356"/>
                    </a:lnTo>
                    <a:lnTo>
                      <a:pt x="503847" y="33872"/>
                    </a:lnTo>
                    <a:lnTo>
                      <a:pt x="11855" y="33872"/>
                    </a:lnTo>
                    <a:lnTo>
                      <a:pt x="3951" y="29920"/>
                    </a:lnTo>
                    <a:lnTo>
                      <a:pt x="0" y="24275"/>
                    </a:lnTo>
                    <a:lnTo>
                      <a:pt x="0" y="16936"/>
                    </a:lnTo>
                    <a:lnTo>
                      <a:pt x="0" y="27944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29" name="object 29"/>
            <p:cNvGrpSpPr/>
            <p:nvPr/>
          </p:nvGrpSpPr>
          <p:grpSpPr>
            <a:xfrm>
              <a:off x="3348163" y="3765239"/>
              <a:ext cx="292735" cy="565150"/>
              <a:chOff x="3348163" y="3765239"/>
              <a:chExt cx="292735" cy="565150"/>
            </a:xfrm>
          </p:grpSpPr>
          <p:sp>
            <p:nvSpPr>
              <p:cNvPr id="30" name="object 30"/>
              <p:cNvSpPr/>
              <p:nvPr/>
            </p:nvSpPr>
            <p:spPr>
              <a:xfrm>
                <a:off x="3348583" y="3765664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4">
                    <a:moveTo>
                      <a:pt x="176136" y="0"/>
                    </a:moveTo>
                    <a:lnTo>
                      <a:pt x="165417" y="0"/>
                    </a:lnTo>
                    <a:lnTo>
                      <a:pt x="162026" y="850"/>
                    </a:lnTo>
                    <a:lnTo>
                      <a:pt x="160896" y="2539"/>
                    </a:lnTo>
                    <a:lnTo>
                      <a:pt x="155605" y="7197"/>
                    </a:lnTo>
                    <a:lnTo>
                      <a:pt x="118556" y="30911"/>
                    </a:lnTo>
                    <a:lnTo>
                      <a:pt x="72458" y="46415"/>
                    </a:lnTo>
                    <a:lnTo>
                      <a:pt x="16090" y="54203"/>
                    </a:lnTo>
                    <a:lnTo>
                      <a:pt x="0" y="54203"/>
                    </a:lnTo>
                    <a:lnTo>
                      <a:pt x="0" y="93154"/>
                    </a:lnTo>
                    <a:lnTo>
                      <a:pt x="16090" y="93154"/>
                    </a:lnTo>
                    <a:lnTo>
                      <a:pt x="29326" y="92147"/>
                    </a:lnTo>
                    <a:lnTo>
                      <a:pt x="75582" y="85108"/>
                    </a:lnTo>
                    <a:lnTo>
                      <a:pt x="110083" y="74523"/>
                    </a:lnTo>
                    <a:lnTo>
                      <a:pt x="110083" y="512317"/>
                    </a:lnTo>
                    <a:lnTo>
                      <a:pt x="109524" y="511759"/>
                    </a:lnTo>
                    <a:lnTo>
                      <a:pt x="107835" y="512889"/>
                    </a:lnTo>
                    <a:lnTo>
                      <a:pt x="102184" y="518528"/>
                    </a:lnTo>
                    <a:lnTo>
                      <a:pt x="100495" y="519938"/>
                    </a:lnTo>
                    <a:lnTo>
                      <a:pt x="99364" y="519938"/>
                    </a:lnTo>
                    <a:lnTo>
                      <a:pt x="89204" y="522757"/>
                    </a:lnTo>
                    <a:lnTo>
                      <a:pt x="84683" y="523608"/>
                    </a:lnTo>
                    <a:lnTo>
                      <a:pt x="74523" y="524738"/>
                    </a:lnTo>
                    <a:lnTo>
                      <a:pt x="67462" y="525017"/>
                    </a:lnTo>
                    <a:lnTo>
                      <a:pt x="4241" y="525017"/>
                    </a:lnTo>
                    <a:lnTo>
                      <a:pt x="4241" y="563968"/>
                    </a:lnTo>
                    <a:lnTo>
                      <a:pt x="14401" y="563968"/>
                    </a:lnTo>
                    <a:lnTo>
                      <a:pt x="29377" y="562859"/>
                    </a:lnTo>
                    <a:lnTo>
                      <a:pt x="56527" y="562065"/>
                    </a:lnTo>
                    <a:lnTo>
                      <a:pt x="95851" y="561588"/>
                    </a:lnTo>
                    <a:lnTo>
                      <a:pt x="147345" y="561428"/>
                    </a:lnTo>
                    <a:lnTo>
                      <a:pt x="199587" y="561588"/>
                    </a:lnTo>
                    <a:lnTo>
                      <a:pt x="239442" y="562065"/>
                    </a:lnTo>
                    <a:lnTo>
                      <a:pt x="266910" y="562859"/>
                    </a:lnTo>
                    <a:lnTo>
                      <a:pt x="281990" y="563968"/>
                    </a:lnTo>
                    <a:lnTo>
                      <a:pt x="291312" y="563968"/>
                    </a:lnTo>
                    <a:lnTo>
                      <a:pt x="291312" y="525017"/>
                    </a:lnTo>
                    <a:lnTo>
                      <a:pt x="269290" y="525017"/>
                    </a:lnTo>
                    <a:lnTo>
                      <a:pt x="237953" y="524597"/>
                    </a:lnTo>
                    <a:lnTo>
                      <a:pt x="199288" y="521068"/>
                    </a:lnTo>
                    <a:lnTo>
                      <a:pt x="185458" y="258279"/>
                    </a:lnTo>
                    <a:lnTo>
                      <a:pt x="185458" y="5079"/>
                    </a:lnTo>
                    <a:lnTo>
                      <a:pt x="180936" y="1701"/>
                    </a:lnTo>
                    <a:lnTo>
                      <a:pt x="17613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3348586" y="3765662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4">
                    <a:moveTo>
                      <a:pt x="110084" y="74518"/>
                    </a:moveTo>
                    <a:lnTo>
                      <a:pt x="65203" y="87220"/>
                    </a:lnTo>
                    <a:lnTo>
                      <a:pt x="16089" y="93148"/>
                    </a:lnTo>
                    <a:lnTo>
                      <a:pt x="0" y="93148"/>
                    </a:lnTo>
                    <a:lnTo>
                      <a:pt x="0" y="54195"/>
                    </a:lnTo>
                    <a:lnTo>
                      <a:pt x="16089" y="54195"/>
                    </a:lnTo>
                    <a:lnTo>
                      <a:pt x="35618" y="52766"/>
                    </a:lnTo>
                    <a:lnTo>
                      <a:pt x="89761" y="41493"/>
                    </a:lnTo>
                    <a:lnTo>
                      <a:pt x="129137" y="25933"/>
                    </a:lnTo>
                    <a:lnTo>
                      <a:pt x="160892" y="2540"/>
                    </a:lnTo>
                    <a:lnTo>
                      <a:pt x="162021" y="846"/>
                    </a:lnTo>
                    <a:lnTo>
                      <a:pt x="165408" y="0"/>
                    </a:lnTo>
                    <a:lnTo>
                      <a:pt x="171054" y="0"/>
                    </a:lnTo>
                    <a:lnTo>
                      <a:pt x="176135" y="0"/>
                    </a:lnTo>
                    <a:lnTo>
                      <a:pt x="180933" y="1693"/>
                    </a:lnTo>
                    <a:lnTo>
                      <a:pt x="185449" y="5080"/>
                    </a:lnTo>
                    <a:lnTo>
                      <a:pt x="185449" y="258274"/>
                    </a:lnTo>
                    <a:lnTo>
                      <a:pt x="186296" y="512315"/>
                    </a:lnTo>
                    <a:lnTo>
                      <a:pt x="190248" y="516267"/>
                    </a:lnTo>
                    <a:lnTo>
                      <a:pt x="193635" y="518807"/>
                    </a:lnTo>
                    <a:lnTo>
                      <a:pt x="196458" y="519937"/>
                    </a:lnTo>
                    <a:lnTo>
                      <a:pt x="199280" y="521066"/>
                    </a:lnTo>
                    <a:lnTo>
                      <a:pt x="237951" y="524594"/>
                    </a:lnTo>
                    <a:lnTo>
                      <a:pt x="269283" y="525017"/>
                    </a:lnTo>
                    <a:lnTo>
                      <a:pt x="291300" y="525017"/>
                    </a:lnTo>
                    <a:lnTo>
                      <a:pt x="291300" y="563970"/>
                    </a:lnTo>
                    <a:lnTo>
                      <a:pt x="281985" y="563970"/>
                    </a:lnTo>
                    <a:lnTo>
                      <a:pt x="266901" y="562859"/>
                    </a:lnTo>
                    <a:lnTo>
                      <a:pt x="239433" y="562065"/>
                    </a:lnTo>
                    <a:lnTo>
                      <a:pt x="199580" y="561589"/>
                    </a:lnTo>
                    <a:lnTo>
                      <a:pt x="147343" y="561430"/>
                    </a:lnTo>
                    <a:lnTo>
                      <a:pt x="95847" y="561589"/>
                    </a:lnTo>
                    <a:lnTo>
                      <a:pt x="56523" y="562065"/>
                    </a:lnTo>
                    <a:lnTo>
                      <a:pt x="29373" y="562859"/>
                    </a:lnTo>
                    <a:lnTo>
                      <a:pt x="14395" y="563970"/>
                    </a:lnTo>
                    <a:lnTo>
                      <a:pt x="4234" y="563970"/>
                    </a:lnTo>
                    <a:lnTo>
                      <a:pt x="4234" y="525017"/>
                    </a:lnTo>
                    <a:lnTo>
                      <a:pt x="26250" y="525017"/>
                    </a:lnTo>
                    <a:lnTo>
                      <a:pt x="35248" y="525017"/>
                    </a:lnTo>
                    <a:lnTo>
                      <a:pt x="43610" y="525017"/>
                    </a:lnTo>
                    <a:lnTo>
                      <a:pt x="51337" y="525017"/>
                    </a:lnTo>
                    <a:lnTo>
                      <a:pt x="58429" y="525017"/>
                    </a:lnTo>
                    <a:lnTo>
                      <a:pt x="67462" y="525017"/>
                    </a:lnTo>
                    <a:lnTo>
                      <a:pt x="74518" y="524735"/>
                    </a:lnTo>
                    <a:lnTo>
                      <a:pt x="79599" y="524171"/>
                    </a:lnTo>
                    <a:lnTo>
                      <a:pt x="84680" y="523606"/>
                    </a:lnTo>
                    <a:lnTo>
                      <a:pt x="89196" y="522759"/>
                    </a:lnTo>
                    <a:lnTo>
                      <a:pt x="93148" y="521630"/>
                    </a:lnTo>
                    <a:lnTo>
                      <a:pt x="97100" y="520501"/>
                    </a:lnTo>
                    <a:lnTo>
                      <a:pt x="99357" y="519937"/>
                    </a:lnTo>
                    <a:lnTo>
                      <a:pt x="99922" y="519937"/>
                    </a:lnTo>
                    <a:lnTo>
                      <a:pt x="100487" y="519937"/>
                    </a:lnTo>
                    <a:lnTo>
                      <a:pt x="102181" y="518525"/>
                    </a:lnTo>
                    <a:lnTo>
                      <a:pt x="105003" y="515703"/>
                    </a:lnTo>
                    <a:lnTo>
                      <a:pt x="107825" y="512880"/>
                    </a:lnTo>
                    <a:lnTo>
                      <a:pt x="109519" y="511751"/>
                    </a:lnTo>
                    <a:lnTo>
                      <a:pt x="110084" y="512315"/>
                    </a:lnTo>
                    <a:lnTo>
                      <a:pt x="110084" y="74518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sp>
        <p:nvSpPr>
          <p:cNvPr id="32" name="object 32"/>
          <p:cNvSpPr txBox="1"/>
          <p:nvPr/>
        </p:nvSpPr>
        <p:spPr>
          <a:xfrm>
            <a:off x="800100" y="5029200"/>
            <a:ext cx="333121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625" dirty="0">
                <a:solidFill>
                  <a:srgbClr val="FFFFFF"/>
                </a:solidFill>
                <a:latin typeface="Gungsuh"/>
                <a:cs typeface="Gungsuh"/>
              </a:rPr>
              <a:t>이</a:t>
            </a:r>
            <a:r>
              <a:rPr sz="5200" spc="-250" dirty="0">
                <a:solidFill>
                  <a:srgbClr val="FFFFFF"/>
                </a:solidFill>
                <a:latin typeface="Gungsuh"/>
                <a:cs typeface="Gungsuh"/>
              </a:rPr>
              <a:t> </a:t>
            </a:r>
            <a:r>
              <a:rPr sz="5200" spc="-625" dirty="0">
                <a:solidFill>
                  <a:srgbClr val="FFFFFF"/>
                </a:solidFill>
                <a:latin typeface="Gungsuh"/>
                <a:cs typeface="Gungsuh"/>
              </a:rPr>
              <a:t>중</a:t>
            </a:r>
            <a:r>
              <a:rPr sz="5200" spc="-250" dirty="0">
                <a:solidFill>
                  <a:srgbClr val="FFFFFF"/>
                </a:solidFill>
                <a:latin typeface="Gungsuh"/>
                <a:cs typeface="Gungsuh"/>
              </a:rPr>
              <a:t> </a:t>
            </a:r>
            <a:r>
              <a:rPr sz="5200" spc="-650" dirty="0">
                <a:solidFill>
                  <a:srgbClr val="FFFFFF"/>
                </a:solidFill>
                <a:latin typeface="Gungsuh"/>
                <a:cs typeface="Gungsuh"/>
              </a:rPr>
              <a:t>하나를</a:t>
            </a:r>
            <a:endParaRPr sz="5200">
              <a:latin typeface="Gungsuh"/>
              <a:cs typeface="Gungsuh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323718" y="5143675"/>
            <a:ext cx="239395" cy="570230"/>
            <a:chOff x="4323718" y="5143675"/>
            <a:chExt cx="239395" cy="570230"/>
          </a:xfrm>
        </p:grpSpPr>
        <p:sp>
          <p:nvSpPr>
            <p:cNvPr id="34" name="object 34"/>
            <p:cNvSpPr/>
            <p:nvPr/>
          </p:nvSpPr>
          <p:spPr>
            <a:xfrm>
              <a:off x="4324134" y="5144096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5">
                  <a:moveTo>
                    <a:pt x="191427" y="0"/>
                  </a:moveTo>
                  <a:lnTo>
                    <a:pt x="154165" y="16090"/>
                  </a:lnTo>
                  <a:lnTo>
                    <a:pt x="138074" y="51663"/>
                  </a:lnTo>
                  <a:lnTo>
                    <a:pt x="139129" y="60719"/>
                  </a:lnTo>
                  <a:lnTo>
                    <a:pt x="165176" y="88087"/>
                  </a:lnTo>
                  <a:lnTo>
                    <a:pt x="173647" y="88087"/>
                  </a:lnTo>
                  <a:lnTo>
                    <a:pt x="210908" y="71145"/>
                  </a:lnTo>
                  <a:lnTo>
                    <a:pt x="227850" y="35572"/>
                  </a:lnTo>
                  <a:lnTo>
                    <a:pt x="226848" y="28269"/>
                  </a:lnTo>
                  <a:lnTo>
                    <a:pt x="198737" y="635"/>
                  </a:lnTo>
                  <a:lnTo>
                    <a:pt x="191427" y="0"/>
                  </a:lnTo>
                  <a:close/>
                </a:path>
                <a:path w="238125" h="569595">
                  <a:moveTo>
                    <a:pt x="182010" y="217690"/>
                  </a:moveTo>
                  <a:lnTo>
                    <a:pt x="123951" y="217690"/>
                  </a:lnTo>
                  <a:lnTo>
                    <a:pt x="128752" y="224459"/>
                  </a:lnTo>
                  <a:lnTo>
                    <a:pt x="128752" y="238023"/>
                  </a:lnTo>
                  <a:lnTo>
                    <a:pt x="128102" y="245643"/>
                  </a:lnTo>
                  <a:lnTo>
                    <a:pt x="128061" y="246117"/>
                  </a:lnTo>
                  <a:lnTo>
                    <a:pt x="126844" y="254320"/>
                  </a:lnTo>
                  <a:lnTo>
                    <a:pt x="111039" y="304926"/>
                  </a:lnTo>
                  <a:lnTo>
                    <a:pt x="85547" y="373545"/>
                  </a:lnTo>
                  <a:lnTo>
                    <a:pt x="71205" y="411026"/>
                  </a:lnTo>
                  <a:lnTo>
                    <a:pt x="60355" y="439612"/>
                  </a:lnTo>
                  <a:lnTo>
                    <a:pt x="47278" y="476563"/>
                  </a:lnTo>
                  <a:lnTo>
                    <a:pt x="45220" y="489584"/>
                  </a:lnTo>
                  <a:lnTo>
                    <a:pt x="45159" y="490116"/>
                  </a:lnTo>
                  <a:lnTo>
                    <a:pt x="45020" y="493826"/>
                  </a:lnTo>
                  <a:lnTo>
                    <a:pt x="45006" y="498266"/>
                  </a:lnTo>
                  <a:lnTo>
                    <a:pt x="46697" y="514252"/>
                  </a:lnTo>
                  <a:lnTo>
                    <a:pt x="68618" y="551421"/>
                  </a:lnTo>
                  <a:lnTo>
                    <a:pt x="105303" y="568101"/>
                  </a:lnTo>
                  <a:lnTo>
                    <a:pt x="118592" y="569213"/>
                  </a:lnTo>
                  <a:lnTo>
                    <a:pt x="131712" y="568101"/>
                  </a:lnTo>
                  <a:lnTo>
                    <a:pt x="132146" y="568101"/>
                  </a:lnTo>
                  <a:lnTo>
                    <a:pt x="171107" y="550570"/>
                  </a:lnTo>
                  <a:lnTo>
                    <a:pt x="185748" y="537870"/>
                  </a:lnTo>
                  <a:lnTo>
                    <a:pt x="122821" y="537870"/>
                  </a:lnTo>
                  <a:lnTo>
                    <a:pt x="116520" y="536546"/>
                  </a:lnTo>
                  <a:lnTo>
                    <a:pt x="112020" y="532574"/>
                  </a:lnTo>
                  <a:lnTo>
                    <a:pt x="109320" y="525954"/>
                  </a:lnTo>
                  <a:lnTo>
                    <a:pt x="108419" y="516686"/>
                  </a:lnTo>
                  <a:lnTo>
                    <a:pt x="108684" y="511819"/>
                  </a:lnTo>
                  <a:lnTo>
                    <a:pt x="109478" y="505679"/>
                  </a:lnTo>
                  <a:lnTo>
                    <a:pt x="110804" y="498266"/>
                  </a:lnTo>
                  <a:lnTo>
                    <a:pt x="112547" y="490116"/>
                  </a:lnTo>
                  <a:lnTo>
                    <a:pt x="112661" y="489584"/>
                  </a:lnTo>
                  <a:lnTo>
                    <a:pt x="128328" y="445750"/>
                  </a:lnTo>
                  <a:lnTo>
                    <a:pt x="148234" y="393877"/>
                  </a:lnTo>
                  <a:lnTo>
                    <a:pt x="158609" y="367352"/>
                  </a:lnTo>
                  <a:lnTo>
                    <a:pt x="167714" y="343687"/>
                  </a:lnTo>
                  <a:lnTo>
                    <a:pt x="182037" y="305146"/>
                  </a:lnTo>
                  <a:lnTo>
                    <a:pt x="193226" y="265857"/>
                  </a:lnTo>
                  <a:lnTo>
                    <a:pt x="193967" y="257492"/>
                  </a:lnTo>
                  <a:lnTo>
                    <a:pt x="192224" y="241823"/>
                  </a:lnTo>
                  <a:lnTo>
                    <a:pt x="187832" y="227849"/>
                  </a:lnTo>
                  <a:lnTo>
                    <a:pt x="182010" y="217690"/>
                  </a:lnTo>
                  <a:close/>
                </a:path>
                <a:path w="238125" h="569595">
                  <a:moveTo>
                    <a:pt x="232371" y="430288"/>
                  </a:moveTo>
                  <a:lnTo>
                    <a:pt x="212610" y="430288"/>
                  </a:lnTo>
                  <a:lnTo>
                    <a:pt x="207810" y="430860"/>
                  </a:lnTo>
                  <a:lnTo>
                    <a:pt x="205549" y="433120"/>
                  </a:lnTo>
                  <a:lnTo>
                    <a:pt x="204139" y="437070"/>
                  </a:lnTo>
                  <a:lnTo>
                    <a:pt x="202437" y="443852"/>
                  </a:lnTo>
                  <a:lnTo>
                    <a:pt x="197622" y="458090"/>
                  </a:lnTo>
                  <a:lnTo>
                    <a:pt x="181267" y="493826"/>
                  </a:lnTo>
                  <a:lnTo>
                    <a:pt x="151053" y="529678"/>
                  </a:lnTo>
                  <a:lnTo>
                    <a:pt x="127901" y="537870"/>
                  </a:lnTo>
                  <a:lnTo>
                    <a:pt x="185748" y="537870"/>
                  </a:lnTo>
                  <a:lnTo>
                    <a:pt x="215622" y="496623"/>
                  </a:lnTo>
                  <a:lnTo>
                    <a:pt x="233731" y="456074"/>
                  </a:lnTo>
                  <a:lnTo>
                    <a:pt x="238023" y="433120"/>
                  </a:lnTo>
                  <a:lnTo>
                    <a:pt x="232371" y="430288"/>
                  </a:lnTo>
                  <a:close/>
                </a:path>
                <a:path w="238125" h="569595">
                  <a:moveTo>
                    <a:pt x="116039" y="185496"/>
                  </a:moveTo>
                  <a:lnTo>
                    <a:pt x="77611" y="195667"/>
                  </a:lnTo>
                  <a:lnTo>
                    <a:pt x="43621" y="224675"/>
                  </a:lnTo>
                  <a:lnTo>
                    <a:pt x="21918" y="258926"/>
                  </a:lnTo>
                  <a:lnTo>
                    <a:pt x="4286" y="299479"/>
                  </a:lnTo>
                  <a:lnTo>
                    <a:pt x="0" y="316788"/>
                  </a:lnTo>
                  <a:lnTo>
                    <a:pt x="0" y="318490"/>
                  </a:lnTo>
                  <a:lnTo>
                    <a:pt x="1701" y="321030"/>
                  </a:lnTo>
                  <a:lnTo>
                    <a:pt x="5079" y="324408"/>
                  </a:lnTo>
                  <a:lnTo>
                    <a:pt x="27673" y="324408"/>
                  </a:lnTo>
                  <a:lnTo>
                    <a:pt x="28524" y="324129"/>
                  </a:lnTo>
                  <a:lnTo>
                    <a:pt x="30772" y="322999"/>
                  </a:lnTo>
                  <a:lnTo>
                    <a:pt x="31343" y="322440"/>
                  </a:lnTo>
                  <a:lnTo>
                    <a:pt x="31435" y="321030"/>
                  </a:lnTo>
                  <a:lnTo>
                    <a:pt x="31623" y="320459"/>
                  </a:lnTo>
                  <a:lnTo>
                    <a:pt x="32753" y="318198"/>
                  </a:lnTo>
                  <a:lnTo>
                    <a:pt x="33324" y="317360"/>
                  </a:lnTo>
                  <a:lnTo>
                    <a:pt x="33883" y="316788"/>
                  </a:lnTo>
                  <a:lnTo>
                    <a:pt x="40024" y="296146"/>
                  </a:lnTo>
                  <a:lnTo>
                    <a:pt x="56116" y="260571"/>
                  </a:lnTo>
                  <a:lnTo>
                    <a:pt x="88306" y="224675"/>
                  </a:lnTo>
                  <a:lnTo>
                    <a:pt x="112661" y="217690"/>
                  </a:lnTo>
                  <a:lnTo>
                    <a:pt x="182010" y="217690"/>
                  </a:lnTo>
                  <a:lnTo>
                    <a:pt x="180794" y="215567"/>
                  </a:lnTo>
                  <a:lnTo>
                    <a:pt x="171107" y="204977"/>
                  </a:lnTo>
                  <a:lnTo>
                    <a:pt x="159407" y="196458"/>
                  </a:lnTo>
                  <a:lnTo>
                    <a:pt x="146330" y="190369"/>
                  </a:lnTo>
                  <a:lnTo>
                    <a:pt x="131875" y="186715"/>
                  </a:lnTo>
                  <a:lnTo>
                    <a:pt x="116039" y="1854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1785" y="5143675"/>
              <a:ext cx="90632" cy="8893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324141" y="5329599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90"/>
                  </a:moveTo>
                  <a:lnTo>
                    <a:pt x="11752" y="95026"/>
                  </a:lnTo>
                  <a:lnTo>
                    <a:pt x="35046" y="50239"/>
                  </a:lnTo>
                  <a:lnTo>
                    <a:pt x="65221" y="18634"/>
                  </a:lnTo>
                  <a:lnTo>
                    <a:pt x="103020" y="846"/>
                  </a:lnTo>
                  <a:lnTo>
                    <a:pt x="116043" y="0"/>
                  </a:lnTo>
                  <a:lnTo>
                    <a:pt x="131872" y="1217"/>
                  </a:lnTo>
                  <a:lnTo>
                    <a:pt x="171101" y="19481"/>
                  </a:lnTo>
                  <a:lnTo>
                    <a:pt x="192223" y="56327"/>
                  </a:lnTo>
                  <a:lnTo>
                    <a:pt x="193971" y="71998"/>
                  </a:lnTo>
                  <a:lnTo>
                    <a:pt x="193229" y="80362"/>
                  </a:lnTo>
                  <a:lnTo>
                    <a:pt x="182112" y="119431"/>
                  </a:lnTo>
                  <a:lnTo>
                    <a:pt x="167713" y="158183"/>
                  </a:lnTo>
                  <a:lnTo>
                    <a:pt x="148231" y="208370"/>
                  </a:lnTo>
                  <a:lnTo>
                    <a:pt x="137749" y="235317"/>
                  </a:lnTo>
                  <a:lnTo>
                    <a:pt x="119961" y="283174"/>
                  </a:lnTo>
                  <a:lnTo>
                    <a:pt x="109479" y="320179"/>
                  </a:lnTo>
                  <a:lnTo>
                    <a:pt x="108420" y="331190"/>
                  </a:lnTo>
                  <a:lnTo>
                    <a:pt x="109320" y="340455"/>
                  </a:lnTo>
                  <a:lnTo>
                    <a:pt x="112020" y="347072"/>
                  </a:lnTo>
                  <a:lnTo>
                    <a:pt x="116520" y="351043"/>
                  </a:lnTo>
                  <a:lnTo>
                    <a:pt x="122820" y="352366"/>
                  </a:lnTo>
                  <a:lnTo>
                    <a:pt x="127902" y="352366"/>
                  </a:lnTo>
                  <a:lnTo>
                    <a:pt x="133266" y="351519"/>
                  </a:lnTo>
                  <a:lnTo>
                    <a:pt x="138913" y="349825"/>
                  </a:lnTo>
                  <a:lnTo>
                    <a:pt x="144560" y="348131"/>
                  </a:lnTo>
                  <a:lnTo>
                    <a:pt x="175389" y="317797"/>
                  </a:lnTo>
                  <a:lnTo>
                    <a:pt x="197624" y="272586"/>
                  </a:lnTo>
                  <a:lnTo>
                    <a:pt x="204135" y="251569"/>
                  </a:lnTo>
                  <a:lnTo>
                    <a:pt x="205547" y="247616"/>
                  </a:lnTo>
                  <a:lnTo>
                    <a:pt x="206676" y="246487"/>
                  </a:lnTo>
                  <a:lnTo>
                    <a:pt x="207805" y="245358"/>
                  </a:lnTo>
                  <a:lnTo>
                    <a:pt x="212605" y="244793"/>
                  </a:lnTo>
                  <a:lnTo>
                    <a:pt x="221076" y="244793"/>
                  </a:lnTo>
                  <a:lnTo>
                    <a:pt x="232369" y="244793"/>
                  </a:lnTo>
                  <a:lnTo>
                    <a:pt x="238016" y="247616"/>
                  </a:lnTo>
                  <a:lnTo>
                    <a:pt x="238016" y="253263"/>
                  </a:lnTo>
                  <a:lnTo>
                    <a:pt x="237540" y="257445"/>
                  </a:lnTo>
                  <a:lnTo>
                    <a:pt x="221288" y="300062"/>
                  </a:lnTo>
                  <a:lnTo>
                    <a:pt x="201753" y="334261"/>
                  </a:lnTo>
                  <a:lnTo>
                    <a:pt x="171101" y="365072"/>
                  </a:lnTo>
                  <a:lnTo>
                    <a:pt x="132349" y="382542"/>
                  </a:lnTo>
                  <a:lnTo>
                    <a:pt x="118584" y="383707"/>
                  </a:lnTo>
                  <a:lnTo>
                    <a:pt x="105297" y="382595"/>
                  </a:lnTo>
                  <a:lnTo>
                    <a:pt x="68609" y="365919"/>
                  </a:lnTo>
                  <a:lnTo>
                    <a:pt x="46692" y="328755"/>
                  </a:lnTo>
                  <a:lnTo>
                    <a:pt x="44892" y="311709"/>
                  </a:lnTo>
                  <a:lnTo>
                    <a:pt x="45157" y="304615"/>
                  </a:lnTo>
                  <a:lnTo>
                    <a:pt x="60351" y="254110"/>
                  </a:lnTo>
                  <a:lnTo>
                    <a:pt x="85550" y="188041"/>
                  </a:lnTo>
                  <a:lnTo>
                    <a:pt x="99950" y="149554"/>
                  </a:lnTo>
                  <a:lnTo>
                    <a:pt x="118584" y="98308"/>
                  </a:lnTo>
                  <a:lnTo>
                    <a:pt x="128061" y="60616"/>
                  </a:lnTo>
                  <a:lnTo>
                    <a:pt x="128749" y="52516"/>
                  </a:lnTo>
                  <a:lnTo>
                    <a:pt x="128749" y="38963"/>
                  </a:lnTo>
                  <a:lnTo>
                    <a:pt x="123949" y="32187"/>
                  </a:lnTo>
                  <a:lnTo>
                    <a:pt x="114349" y="32187"/>
                  </a:lnTo>
                  <a:lnTo>
                    <a:pt x="112655" y="32187"/>
                  </a:lnTo>
                  <a:lnTo>
                    <a:pt x="76921" y="47910"/>
                  </a:lnTo>
                  <a:lnTo>
                    <a:pt x="47433" y="91903"/>
                  </a:lnTo>
                  <a:lnTo>
                    <a:pt x="33881" y="131290"/>
                  </a:lnTo>
                  <a:lnTo>
                    <a:pt x="33316" y="131855"/>
                  </a:lnTo>
                  <a:lnTo>
                    <a:pt x="32752" y="132702"/>
                  </a:lnTo>
                  <a:lnTo>
                    <a:pt x="32187" y="133831"/>
                  </a:lnTo>
                  <a:lnTo>
                    <a:pt x="31622" y="134960"/>
                  </a:lnTo>
                  <a:lnTo>
                    <a:pt x="31340" y="135807"/>
                  </a:lnTo>
                  <a:lnTo>
                    <a:pt x="31340" y="136372"/>
                  </a:lnTo>
                  <a:lnTo>
                    <a:pt x="31340" y="136937"/>
                  </a:lnTo>
                  <a:lnTo>
                    <a:pt x="30775" y="137501"/>
                  </a:lnTo>
                  <a:lnTo>
                    <a:pt x="29646" y="138066"/>
                  </a:lnTo>
                  <a:lnTo>
                    <a:pt x="28516" y="138631"/>
                  </a:lnTo>
                  <a:lnTo>
                    <a:pt x="27669" y="138913"/>
                  </a:lnTo>
                  <a:lnTo>
                    <a:pt x="27105" y="138913"/>
                  </a:lnTo>
                  <a:lnTo>
                    <a:pt x="26540" y="138913"/>
                  </a:lnTo>
                  <a:lnTo>
                    <a:pt x="5082" y="138913"/>
                  </a:lnTo>
                  <a:lnTo>
                    <a:pt x="1694" y="135525"/>
                  </a:lnTo>
                  <a:lnTo>
                    <a:pt x="0" y="132984"/>
                  </a:lnTo>
                  <a:lnTo>
                    <a:pt x="0" y="13129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4881062" y="5392703"/>
            <a:ext cx="565150" cy="199390"/>
            <a:chOff x="4881062" y="5392703"/>
            <a:chExt cx="565150" cy="199390"/>
          </a:xfrm>
        </p:grpSpPr>
        <p:sp>
          <p:nvSpPr>
            <p:cNvPr id="38" name="object 38"/>
            <p:cNvSpPr/>
            <p:nvPr/>
          </p:nvSpPr>
          <p:spPr>
            <a:xfrm>
              <a:off x="4881486" y="5393118"/>
              <a:ext cx="564515" cy="198755"/>
            </a:xfrm>
            <a:custGeom>
              <a:avLst/>
              <a:gdLst/>
              <a:ahLst/>
              <a:cxnLst/>
              <a:rect l="l" t="t" r="r" b="b"/>
              <a:pathLst>
                <a:path w="564514" h="198754">
                  <a:moveTo>
                    <a:pt x="551421" y="0"/>
                  </a:moveTo>
                  <a:lnTo>
                    <a:pt x="11861" y="0"/>
                  </a:lnTo>
                  <a:lnTo>
                    <a:pt x="3949" y="3962"/>
                  </a:lnTo>
                  <a:lnTo>
                    <a:pt x="0" y="9601"/>
                  </a:lnTo>
                  <a:lnTo>
                    <a:pt x="0" y="25412"/>
                  </a:lnTo>
                  <a:lnTo>
                    <a:pt x="4521" y="31064"/>
                  </a:lnTo>
                  <a:lnTo>
                    <a:pt x="13550" y="33883"/>
                  </a:lnTo>
                  <a:lnTo>
                    <a:pt x="282905" y="33883"/>
                  </a:lnTo>
                  <a:lnTo>
                    <a:pt x="552272" y="33045"/>
                  </a:lnTo>
                  <a:lnTo>
                    <a:pt x="560171" y="28524"/>
                  </a:lnTo>
                  <a:lnTo>
                    <a:pt x="564121" y="23164"/>
                  </a:lnTo>
                  <a:lnTo>
                    <a:pt x="564121" y="10172"/>
                  </a:lnTo>
                  <a:lnTo>
                    <a:pt x="559892" y="4521"/>
                  </a:lnTo>
                  <a:lnTo>
                    <a:pt x="551421" y="0"/>
                  </a:lnTo>
                  <a:close/>
                </a:path>
                <a:path w="564514" h="198754">
                  <a:moveTo>
                    <a:pt x="552272" y="164338"/>
                  </a:moveTo>
                  <a:lnTo>
                    <a:pt x="13550" y="164338"/>
                  </a:lnTo>
                  <a:lnTo>
                    <a:pt x="4521" y="167157"/>
                  </a:lnTo>
                  <a:lnTo>
                    <a:pt x="0" y="172796"/>
                  </a:lnTo>
                  <a:lnTo>
                    <a:pt x="0" y="188607"/>
                  </a:lnTo>
                  <a:lnTo>
                    <a:pt x="3949" y="194259"/>
                  </a:lnTo>
                  <a:lnTo>
                    <a:pt x="11861" y="198208"/>
                  </a:lnTo>
                  <a:lnTo>
                    <a:pt x="551421" y="198208"/>
                  </a:lnTo>
                  <a:lnTo>
                    <a:pt x="559892" y="194259"/>
                  </a:lnTo>
                  <a:lnTo>
                    <a:pt x="564121" y="188607"/>
                  </a:lnTo>
                  <a:lnTo>
                    <a:pt x="564121" y="175628"/>
                  </a:lnTo>
                  <a:lnTo>
                    <a:pt x="560171" y="169976"/>
                  </a:lnTo>
                  <a:lnTo>
                    <a:pt x="552272" y="16433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81485" y="5393127"/>
              <a:ext cx="564515" cy="198755"/>
            </a:xfrm>
            <a:custGeom>
              <a:avLst/>
              <a:gdLst/>
              <a:ahLst/>
              <a:cxnLst/>
              <a:rect l="l" t="t" r="r" b="b"/>
              <a:pathLst>
                <a:path w="564514" h="198754">
                  <a:moveTo>
                    <a:pt x="0" y="16940"/>
                  </a:moveTo>
                  <a:lnTo>
                    <a:pt x="0" y="9599"/>
                  </a:lnTo>
                  <a:lnTo>
                    <a:pt x="3952" y="3953"/>
                  </a:lnTo>
                  <a:lnTo>
                    <a:pt x="11858" y="0"/>
                  </a:lnTo>
                  <a:lnTo>
                    <a:pt x="551420" y="0"/>
                  </a:lnTo>
                  <a:lnTo>
                    <a:pt x="559890" y="4517"/>
                  </a:lnTo>
                  <a:lnTo>
                    <a:pt x="564125" y="10164"/>
                  </a:lnTo>
                  <a:lnTo>
                    <a:pt x="564125" y="16940"/>
                  </a:lnTo>
                  <a:lnTo>
                    <a:pt x="564125" y="23152"/>
                  </a:lnTo>
                  <a:lnTo>
                    <a:pt x="560172" y="28517"/>
                  </a:lnTo>
                  <a:lnTo>
                    <a:pt x="552267" y="33034"/>
                  </a:lnTo>
                  <a:lnTo>
                    <a:pt x="282909" y="33881"/>
                  </a:lnTo>
                  <a:lnTo>
                    <a:pt x="13552" y="33881"/>
                  </a:lnTo>
                  <a:lnTo>
                    <a:pt x="4517" y="31058"/>
                  </a:lnTo>
                  <a:lnTo>
                    <a:pt x="0" y="25411"/>
                  </a:lnTo>
                  <a:lnTo>
                    <a:pt x="0" y="16940"/>
                  </a:lnTo>
                  <a:close/>
                </a:path>
                <a:path w="564514" h="198754">
                  <a:moveTo>
                    <a:pt x="0" y="181265"/>
                  </a:moveTo>
                  <a:lnTo>
                    <a:pt x="0" y="172795"/>
                  </a:lnTo>
                  <a:lnTo>
                    <a:pt x="4517" y="167148"/>
                  </a:lnTo>
                  <a:lnTo>
                    <a:pt x="13552" y="164324"/>
                  </a:lnTo>
                  <a:lnTo>
                    <a:pt x="552267" y="164324"/>
                  </a:lnTo>
                  <a:lnTo>
                    <a:pt x="560172" y="169972"/>
                  </a:lnTo>
                  <a:lnTo>
                    <a:pt x="564125" y="175618"/>
                  </a:lnTo>
                  <a:lnTo>
                    <a:pt x="564125" y="181265"/>
                  </a:lnTo>
                  <a:lnTo>
                    <a:pt x="564125" y="188606"/>
                  </a:lnTo>
                  <a:lnTo>
                    <a:pt x="559890" y="194253"/>
                  </a:lnTo>
                  <a:lnTo>
                    <a:pt x="551420" y="198206"/>
                  </a:lnTo>
                  <a:lnTo>
                    <a:pt x="11858" y="198206"/>
                  </a:lnTo>
                  <a:lnTo>
                    <a:pt x="3952" y="194253"/>
                  </a:lnTo>
                  <a:lnTo>
                    <a:pt x="0" y="188606"/>
                  </a:lnTo>
                  <a:lnTo>
                    <a:pt x="0" y="18126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5789088" y="5017887"/>
            <a:ext cx="1728470" cy="848360"/>
            <a:chOff x="5789088" y="5017887"/>
            <a:chExt cx="1728470" cy="848360"/>
          </a:xfrm>
        </p:grpSpPr>
        <p:sp>
          <p:nvSpPr>
            <p:cNvPr id="41" name="object 41"/>
            <p:cNvSpPr/>
            <p:nvPr/>
          </p:nvSpPr>
          <p:spPr>
            <a:xfrm>
              <a:off x="5789510" y="5018735"/>
              <a:ext cx="661670" cy="847090"/>
            </a:xfrm>
            <a:custGeom>
              <a:avLst/>
              <a:gdLst/>
              <a:ahLst/>
              <a:cxnLst/>
              <a:rect l="l" t="t" r="r" b="b"/>
              <a:pathLst>
                <a:path w="661670" h="847089">
                  <a:moveTo>
                    <a:pt x="649389" y="0"/>
                  </a:moveTo>
                  <a:lnTo>
                    <a:pt x="637527" y="0"/>
                  </a:lnTo>
                  <a:lnTo>
                    <a:pt x="631888" y="3949"/>
                  </a:lnTo>
                  <a:lnTo>
                    <a:pt x="628497" y="11861"/>
                  </a:lnTo>
                  <a:lnTo>
                    <a:pt x="621561" y="25146"/>
                  </a:lnTo>
                  <a:lnTo>
                    <a:pt x="604142" y="60774"/>
                  </a:lnTo>
                  <a:lnTo>
                    <a:pt x="576241" y="118744"/>
                  </a:lnTo>
                  <a:lnTo>
                    <a:pt x="494240" y="290378"/>
                  </a:lnTo>
                  <a:lnTo>
                    <a:pt x="325148" y="641366"/>
                  </a:lnTo>
                  <a:lnTo>
                    <a:pt x="281104" y="731572"/>
                  </a:lnTo>
                  <a:lnTo>
                    <a:pt x="275285" y="742848"/>
                  </a:lnTo>
                  <a:lnTo>
                    <a:pt x="203288" y="586143"/>
                  </a:lnTo>
                  <a:lnTo>
                    <a:pt x="177025" y="527697"/>
                  </a:lnTo>
                  <a:lnTo>
                    <a:pt x="126771" y="418998"/>
                  </a:lnTo>
                  <a:lnTo>
                    <a:pt x="122821" y="414197"/>
                  </a:lnTo>
                  <a:lnTo>
                    <a:pt x="116890" y="414197"/>
                  </a:lnTo>
                  <a:lnTo>
                    <a:pt x="115481" y="414769"/>
                  </a:lnTo>
                  <a:lnTo>
                    <a:pt x="114350" y="415899"/>
                  </a:lnTo>
                  <a:lnTo>
                    <a:pt x="26250" y="482815"/>
                  </a:lnTo>
                  <a:lnTo>
                    <a:pt x="14444" y="492026"/>
                  </a:lnTo>
                  <a:lnTo>
                    <a:pt x="6134" y="499330"/>
                  </a:lnTo>
                  <a:lnTo>
                    <a:pt x="1319" y="504727"/>
                  </a:lnTo>
                  <a:lnTo>
                    <a:pt x="0" y="508215"/>
                  </a:lnTo>
                  <a:lnTo>
                    <a:pt x="558" y="511606"/>
                  </a:lnTo>
                  <a:lnTo>
                    <a:pt x="3098" y="515569"/>
                  </a:lnTo>
                  <a:lnTo>
                    <a:pt x="12141" y="524598"/>
                  </a:lnTo>
                  <a:lnTo>
                    <a:pt x="16090" y="526859"/>
                  </a:lnTo>
                  <a:lnTo>
                    <a:pt x="19481" y="526859"/>
                  </a:lnTo>
                  <a:lnTo>
                    <a:pt x="20612" y="526859"/>
                  </a:lnTo>
                  <a:lnTo>
                    <a:pt x="25692" y="523468"/>
                  </a:lnTo>
                  <a:lnTo>
                    <a:pt x="60985" y="496366"/>
                  </a:lnTo>
                  <a:lnTo>
                    <a:pt x="74536" y="487045"/>
                  </a:lnTo>
                  <a:lnTo>
                    <a:pt x="191532" y="742852"/>
                  </a:lnTo>
                  <a:lnTo>
                    <a:pt x="233037" y="832640"/>
                  </a:lnTo>
                  <a:lnTo>
                    <a:pt x="243941" y="847039"/>
                  </a:lnTo>
                  <a:lnTo>
                    <a:pt x="257492" y="847039"/>
                  </a:lnTo>
                  <a:lnTo>
                    <a:pt x="262864" y="845058"/>
                  </a:lnTo>
                  <a:lnTo>
                    <a:pt x="265125" y="841108"/>
                  </a:lnTo>
                  <a:lnTo>
                    <a:pt x="464172" y="429450"/>
                  </a:lnTo>
                  <a:lnTo>
                    <a:pt x="661530" y="20332"/>
                  </a:lnTo>
                  <a:lnTo>
                    <a:pt x="661530" y="15252"/>
                  </a:lnTo>
                  <a:lnTo>
                    <a:pt x="660400" y="11861"/>
                  </a:lnTo>
                  <a:lnTo>
                    <a:pt x="658418" y="8470"/>
                  </a:lnTo>
                  <a:lnTo>
                    <a:pt x="652779" y="1689"/>
                  </a:lnTo>
                  <a:lnTo>
                    <a:pt x="6493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89512" y="5018740"/>
              <a:ext cx="661670" cy="847090"/>
            </a:xfrm>
            <a:custGeom>
              <a:avLst/>
              <a:gdLst/>
              <a:ahLst/>
              <a:cxnLst/>
              <a:rect l="l" t="t" r="r" b="b"/>
              <a:pathLst>
                <a:path w="661670" h="847089">
                  <a:moveTo>
                    <a:pt x="19481" y="526855"/>
                  </a:moveTo>
                  <a:lnTo>
                    <a:pt x="16093" y="526855"/>
                  </a:lnTo>
                  <a:lnTo>
                    <a:pt x="12140" y="524596"/>
                  </a:lnTo>
                  <a:lnTo>
                    <a:pt x="7623" y="520079"/>
                  </a:lnTo>
                  <a:lnTo>
                    <a:pt x="3105" y="515562"/>
                  </a:lnTo>
                  <a:lnTo>
                    <a:pt x="564" y="511609"/>
                  </a:lnTo>
                  <a:lnTo>
                    <a:pt x="0" y="508221"/>
                  </a:lnTo>
                  <a:lnTo>
                    <a:pt x="1323" y="504727"/>
                  </a:lnTo>
                  <a:lnTo>
                    <a:pt x="6141" y="499327"/>
                  </a:lnTo>
                  <a:lnTo>
                    <a:pt x="14452" y="492021"/>
                  </a:lnTo>
                  <a:lnTo>
                    <a:pt x="26258" y="482810"/>
                  </a:lnTo>
                  <a:lnTo>
                    <a:pt x="39916" y="472539"/>
                  </a:lnTo>
                  <a:lnTo>
                    <a:pt x="53786" y="462057"/>
                  </a:lnTo>
                  <a:lnTo>
                    <a:pt x="67868" y="451363"/>
                  </a:lnTo>
                  <a:lnTo>
                    <a:pt x="82162" y="440458"/>
                  </a:lnTo>
                  <a:lnTo>
                    <a:pt x="94973" y="430664"/>
                  </a:lnTo>
                  <a:lnTo>
                    <a:pt x="104608" y="423306"/>
                  </a:lnTo>
                  <a:lnTo>
                    <a:pt x="111067" y="418382"/>
                  </a:lnTo>
                  <a:lnTo>
                    <a:pt x="114349" y="415894"/>
                  </a:lnTo>
                  <a:lnTo>
                    <a:pt x="115478" y="414765"/>
                  </a:lnTo>
                  <a:lnTo>
                    <a:pt x="116890" y="414200"/>
                  </a:lnTo>
                  <a:lnTo>
                    <a:pt x="118584" y="414200"/>
                  </a:lnTo>
                  <a:lnTo>
                    <a:pt x="119431" y="414200"/>
                  </a:lnTo>
                  <a:lnTo>
                    <a:pt x="122820" y="414200"/>
                  </a:lnTo>
                  <a:lnTo>
                    <a:pt x="126773" y="419000"/>
                  </a:lnTo>
                  <a:lnTo>
                    <a:pt x="146113" y="460575"/>
                  </a:lnTo>
                  <a:lnTo>
                    <a:pt x="177030" y="527703"/>
                  </a:lnTo>
                  <a:lnTo>
                    <a:pt x="184706" y="545014"/>
                  </a:lnTo>
                  <a:lnTo>
                    <a:pt x="191641" y="560525"/>
                  </a:lnTo>
                  <a:lnTo>
                    <a:pt x="197835" y="574237"/>
                  </a:lnTo>
                  <a:lnTo>
                    <a:pt x="203288" y="586148"/>
                  </a:lnTo>
                  <a:lnTo>
                    <a:pt x="275286" y="742850"/>
                  </a:lnTo>
                  <a:lnTo>
                    <a:pt x="281109" y="731573"/>
                  </a:lnTo>
                  <a:lnTo>
                    <a:pt x="325155" y="641364"/>
                  </a:lnTo>
                  <a:lnTo>
                    <a:pt x="363378" y="562431"/>
                  </a:lnTo>
                  <a:lnTo>
                    <a:pt x="385189" y="517287"/>
                  </a:lnTo>
                  <a:lnTo>
                    <a:pt x="407000" y="472063"/>
                  </a:lnTo>
                  <a:lnTo>
                    <a:pt x="428811" y="426760"/>
                  </a:lnTo>
                  <a:lnTo>
                    <a:pt x="450622" y="381377"/>
                  </a:lnTo>
                  <a:lnTo>
                    <a:pt x="472433" y="335915"/>
                  </a:lnTo>
                  <a:lnTo>
                    <a:pt x="494245" y="290374"/>
                  </a:lnTo>
                  <a:lnTo>
                    <a:pt x="516056" y="244753"/>
                  </a:lnTo>
                  <a:lnTo>
                    <a:pt x="537867" y="199053"/>
                  </a:lnTo>
                  <a:lnTo>
                    <a:pt x="576248" y="118743"/>
                  </a:lnTo>
                  <a:lnTo>
                    <a:pt x="604147" y="60774"/>
                  </a:lnTo>
                  <a:lnTo>
                    <a:pt x="621565" y="25146"/>
                  </a:lnTo>
                  <a:lnTo>
                    <a:pt x="628500" y="11858"/>
                  </a:lnTo>
                  <a:lnTo>
                    <a:pt x="631888" y="3953"/>
                  </a:lnTo>
                  <a:lnTo>
                    <a:pt x="637535" y="0"/>
                  </a:lnTo>
                  <a:lnTo>
                    <a:pt x="645440" y="0"/>
                  </a:lnTo>
                  <a:lnTo>
                    <a:pt x="649394" y="0"/>
                  </a:lnTo>
                  <a:lnTo>
                    <a:pt x="652782" y="1694"/>
                  </a:lnTo>
                  <a:lnTo>
                    <a:pt x="655605" y="5082"/>
                  </a:lnTo>
                  <a:lnTo>
                    <a:pt x="658428" y="8470"/>
                  </a:lnTo>
                  <a:lnTo>
                    <a:pt x="660405" y="11858"/>
                  </a:lnTo>
                  <a:lnTo>
                    <a:pt x="661534" y="15246"/>
                  </a:lnTo>
                  <a:lnTo>
                    <a:pt x="661534" y="20328"/>
                  </a:lnTo>
                  <a:lnTo>
                    <a:pt x="464175" y="429446"/>
                  </a:lnTo>
                  <a:lnTo>
                    <a:pt x="265122" y="841106"/>
                  </a:lnTo>
                  <a:lnTo>
                    <a:pt x="262863" y="845059"/>
                  </a:lnTo>
                  <a:lnTo>
                    <a:pt x="257498" y="847035"/>
                  </a:lnTo>
                  <a:lnTo>
                    <a:pt x="249028" y="847035"/>
                  </a:lnTo>
                  <a:lnTo>
                    <a:pt x="243946" y="847035"/>
                  </a:lnTo>
                  <a:lnTo>
                    <a:pt x="217264" y="798754"/>
                  </a:lnTo>
                  <a:lnTo>
                    <a:pt x="191535" y="742850"/>
                  </a:lnTo>
                  <a:lnTo>
                    <a:pt x="155854" y="664922"/>
                  </a:lnTo>
                  <a:lnTo>
                    <a:pt x="74539" y="487045"/>
                  </a:lnTo>
                  <a:lnTo>
                    <a:pt x="60986" y="496362"/>
                  </a:lnTo>
                  <a:lnTo>
                    <a:pt x="25693" y="523467"/>
                  </a:lnTo>
                  <a:lnTo>
                    <a:pt x="20611" y="526855"/>
                  </a:lnTo>
                  <a:lnTo>
                    <a:pt x="19481" y="52685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34099" y="5017896"/>
              <a:ext cx="1083945" cy="491490"/>
            </a:xfrm>
            <a:custGeom>
              <a:avLst/>
              <a:gdLst/>
              <a:ahLst/>
              <a:cxnLst/>
              <a:rect l="l" t="t" r="r" b="b"/>
              <a:pathLst>
                <a:path w="1083945" h="491489">
                  <a:moveTo>
                    <a:pt x="587844" y="467550"/>
                  </a:moveTo>
                  <a:lnTo>
                    <a:pt x="583603" y="461911"/>
                  </a:lnTo>
                  <a:lnTo>
                    <a:pt x="575144" y="457390"/>
                  </a:lnTo>
                  <a:lnTo>
                    <a:pt x="83007" y="457390"/>
                  </a:lnTo>
                  <a:lnTo>
                    <a:pt x="75095" y="461340"/>
                  </a:lnTo>
                  <a:lnTo>
                    <a:pt x="71158" y="466991"/>
                  </a:lnTo>
                  <a:lnTo>
                    <a:pt x="71158" y="481672"/>
                  </a:lnTo>
                  <a:lnTo>
                    <a:pt x="75095" y="487324"/>
                  </a:lnTo>
                  <a:lnTo>
                    <a:pt x="83007" y="491274"/>
                  </a:lnTo>
                  <a:lnTo>
                    <a:pt x="575144" y="491274"/>
                  </a:lnTo>
                  <a:lnTo>
                    <a:pt x="583603" y="486752"/>
                  </a:lnTo>
                  <a:lnTo>
                    <a:pt x="587844" y="481114"/>
                  </a:lnTo>
                  <a:lnTo>
                    <a:pt x="587844" y="467550"/>
                  </a:lnTo>
                  <a:close/>
                </a:path>
                <a:path w="1083945" h="491489">
                  <a:moveTo>
                    <a:pt x="1083348" y="0"/>
                  </a:moveTo>
                  <a:lnTo>
                    <a:pt x="0" y="0"/>
                  </a:lnTo>
                  <a:lnTo>
                    <a:pt x="0" y="50812"/>
                  </a:lnTo>
                  <a:lnTo>
                    <a:pt x="1083348" y="50812"/>
                  </a:lnTo>
                  <a:lnTo>
                    <a:pt x="10833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05250" y="5475289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90" h="34289">
                  <a:moveTo>
                    <a:pt x="0" y="27952"/>
                  </a:moveTo>
                  <a:lnTo>
                    <a:pt x="0" y="24281"/>
                  </a:lnTo>
                  <a:lnTo>
                    <a:pt x="0" y="16940"/>
                  </a:lnTo>
                  <a:lnTo>
                    <a:pt x="0" y="9599"/>
                  </a:lnTo>
                  <a:lnTo>
                    <a:pt x="3952" y="3953"/>
                  </a:lnTo>
                  <a:lnTo>
                    <a:pt x="11858" y="0"/>
                  </a:lnTo>
                  <a:lnTo>
                    <a:pt x="503986" y="0"/>
                  </a:lnTo>
                  <a:lnTo>
                    <a:pt x="512456" y="4517"/>
                  </a:lnTo>
                  <a:lnTo>
                    <a:pt x="516691" y="10164"/>
                  </a:lnTo>
                  <a:lnTo>
                    <a:pt x="516691" y="16940"/>
                  </a:lnTo>
                  <a:lnTo>
                    <a:pt x="516691" y="23716"/>
                  </a:lnTo>
                  <a:lnTo>
                    <a:pt x="512456" y="29364"/>
                  </a:lnTo>
                  <a:lnTo>
                    <a:pt x="503986" y="33881"/>
                  </a:lnTo>
                  <a:lnTo>
                    <a:pt x="11858" y="33881"/>
                  </a:lnTo>
                  <a:lnTo>
                    <a:pt x="3952" y="29928"/>
                  </a:lnTo>
                  <a:lnTo>
                    <a:pt x="0" y="24281"/>
                  </a:lnTo>
                  <a:lnTo>
                    <a:pt x="0" y="16940"/>
                  </a:lnTo>
                  <a:lnTo>
                    <a:pt x="0" y="279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163396" y="5139867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5" h="564514">
                  <a:moveTo>
                    <a:pt x="176187" y="0"/>
                  </a:moveTo>
                  <a:lnTo>
                    <a:pt x="165455" y="0"/>
                  </a:lnTo>
                  <a:lnTo>
                    <a:pt x="162064" y="838"/>
                  </a:lnTo>
                  <a:lnTo>
                    <a:pt x="160934" y="2539"/>
                  </a:lnTo>
                  <a:lnTo>
                    <a:pt x="155643" y="7197"/>
                  </a:lnTo>
                  <a:lnTo>
                    <a:pt x="118583" y="30913"/>
                  </a:lnTo>
                  <a:lnTo>
                    <a:pt x="72474" y="46425"/>
                  </a:lnTo>
                  <a:lnTo>
                    <a:pt x="16090" y="54203"/>
                  </a:lnTo>
                  <a:lnTo>
                    <a:pt x="0" y="54203"/>
                  </a:lnTo>
                  <a:lnTo>
                    <a:pt x="0" y="93167"/>
                  </a:lnTo>
                  <a:lnTo>
                    <a:pt x="16090" y="93167"/>
                  </a:lnTo>
                  <a:lnTo>
                    <a:pt x="29328" y="92161"/>
                  </a:lnTo>
                  <a:lnTo>
                    <a:pt x="75602" y="85121"/>
                  </a:lnTo>
                  <a:lnTo>
                    <a:pt x="110108" y="74536"/>
                  </a:lnTo>
                  <a:lnTo>
                    <a:pt x="110108" y="512445"/>
                  </a:lnTo>
                  <a:lnTo>
                    <a:pt x="109550" y="511886"/>
                  </a:lnTo>
                  <a:lnTo>
                    <a:pt x="107861" y="513016"/>
                  </a:lnTo>
                  <a:lnTo>
                    <a:pt x="102209" y="518667"/>
                  </a:lnTo>
                  <a:lnTo>
                    <a:pt x="100520" y="520077"/>
                  </a:lnTo>
                  <a:lnTo>
                    <a:pt x="99390" y="520077"/>
                  </a:lnTo>
                  <a:lnTo>
                    <a:pt x="89217" y="522897"/>
                  </a:lnTo>
                  <a:lnTo>
                    <a:pt x="84708" y="523748"/>
                  </a:lnTo>
                  <a:lnTo>
                    <a:pt x="74536" y="524878"/>
                  </a:lnTo>
                  <a:lnTo>
                    <a:pt x="67475" y="525157"/>
                  </a:lnTo>
                  <a:lnTo>
                    <a:pt x="4241" y="525157"/>
                  </a:lnTo>
                  <a:lnTo>
                    <a:pt x="4241" y="564121"/>
                  </a:lnTo>
                  <a:lnTo>
                    <a:pt x="14401" y="564121"/>
                  </a:lnTo>
                  <a:lnTo>
                    <a:pt x="29384" y="563006"/>
                  </a:lnTo>
                  <a:lnTo>
                    <a:pt x="56541" y="562213"/>
                  </a:lnTo>
                  <a:lnTo>
                    <a:pt x="95874" y="561738"/>
                  </a:lnTo>
                  <a:lnTo>
                    <a:pt x="147383" y="561581"/>
                  </a:lnTo>
                  <a:lnTo>
                    <a:pt x="199635" y="561738"/>
                  </a:lnTo>
                  <a:lnTo>
                    <a:pt x="239499" y="562213"/>
                  </a:lnTo>
                  <a:lnTo>
                    <a:pt x="266977" y="563006"/>
                  </a:lnTo>
                  <a:lnTo>
                    <a:pt x="282066" y="564121"/>
                  </a:lnTo>
                  <a:lnTo>
                    <a:pt x="291376" y="564121"/>
                  </a:lnTo>
                  <a:lnTo>
                    <a:pt x="291376" y="525157"/>
                  </a:lnTo>
                  <a:lnTo>
                    <a:pt x="269354" y="525157"/>
                  </a:lnTo>
                  <a:lnTo>
                    <a:pt x="238015" y="524730"/>
                  </a:lnTo>
                  <a:lnTo>
                    <a:pt x="199339" y="521208"/>
                  </a:lnTo>
                  <a:lnTo>
                    <a:pt x="185496" y="258343"/>
                  </a:lnTo>
                  <a:lnTo>
                    <a:pt x="185496" y="5079"/>
                  </a:lnTo>
                  <a:lnTo>
                    <a:pt x="180987" y="1689"/>
                  </a:lnTo>
                  <a:lnTo>
                    <a:pt x="1761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3393" y="5139863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5" h="564514">
                  <a:moveTo>
                    <a:pt x="110114" y="74539"/>
                  </a:moveTo>
                  <a:lnTo>
                    <a:pt x="65221" y="87244"/>
                  </a:lnTo>
                  <a:lnTo>
                    <a:pt x="16093" y="93173"/>
                  </a:lnTo>
                  <a:lnTo>
                    <a:pt x="0" y="93173"/>
                  </a:lnTo>
                  <a:lnTo>
                    <a:pt x="0" y="54210"/>
                  </a:lnTo>
                  <a:lnTo>
                    <a:pt x="16093" y="54210"/>
                  </a:lnTo>
                  <a:lnTo>
                    <a:pt x="35628" y="52781"/>
                  </a:lnTo>
                  <a:lnTo>
                    <a:pt x="89785" y="41504"/>
                  </a:lnTo>
                  <a:lnTo>
                    <a:pt x="129172" y="25940"/>
                  </a:lnTo>
                  <a:lnTo>
                    <a:pt x="160936" y="2541"/>
                  </a:lnTo>
                  <a:lnTo>
                    <a:pt x="162065" y="847"/>
                  </a:lnTo>
                  <a:lnTo>
                    <a:pt x="165453" y="0"/>
                  </a:lnTo>
                  <a:lnTo>
                    <a:pt x="171101" y="0"/>
                  </a:lnTo>
                  <a:lnTo>
                    <a:pt x="176183" y="0"/>
                  </a:lnTo>
                  <a:lnTo>
                    <a:pt x="180983" y="1694"/>
                  </a:lnTo>
                  <a:lnTo>
                    <a:pt x="185500" y="5082"/>
                  </a:lnTo>
                  <a:lnTo>
                    <a:pt x="185500" y="258345"/>
                  </a:lnTo>
                  <a:lnTo>
                    <a:pt x="186347" y="512456"/>
                  </a:lnTo>
                  <a:lnTo>
                    <a:pt x="190300" y="516409"/>
                  </a:lnTo>
                  <a:lnTo>
                    <a:pt x="193689" y="518950"/>
                  </a:lnTo>
                  <a:lnTo>
                    <a:pt x="196512" y="520079"/>
                  </a:lnTo>
                  <a:lnTo>
                    <a:pt x="199335" y="521209"/>
                  </a:lnTo>
                  <a:lnTo>
                    <a:pt x="238016" y="524738"/>
                  </a:lnTo>
                  <a:lnTo>
                    <a:pt x="269357" y="525161"/>
                  </a:lnTo>
                  <a:lnTo>
                    <a:pt x="291380" y="525161"/>
                  </a:lnTo>
                  <a:lnTo>
                    <a:pt x="291380" y="564125"/>
                  </a:lnTo>
                  <a:lnTo>
                    <a:pt x="282062" y="564125"/>
                  </a:lnTo>
                  <a:lnTo>
                    <a:pt x="266974" y="563013"/>
                  </a:lnTo>
                  <a:lnTo>
                    <a:pt x="239499" y="562219"/>
                  </a:lnTo>
                  <a:lnTo>
                    <a:pt x="199635" y="561743"/>
                  </a:lnTo>
                  <a:lnTo>
                    <a:pt x="147384" y="561584"/>
                  </a:lnTo>
                  <a:lnTo>
                    <a:pt x="95873" y="561743"/>
                  </a:lnTo>
                  <a:lnTo>
                    <a:pt x="56539" y="562219"/>
                  </a:lnTo>
                  <a:lnTo>
                    <a:pt x="29381" y="563013"/>
                  </a:lnTo>
                  <a:lnTo>
                    <a:pt x="14399" y="564125"/>
                  </a:lnTo>
                  <a:lnTo>
                    <a:pt x="4235" y="564125"/>
                  </a:lnTo>
                  <a:lnTo>
                    <a:pt x="4235" y="525161"/>
                  </a:lnTo>
                  <a:lnTo>
                    <a:pt x="26258" y="525161"/>
                  </a:lnTo>
                  <a:lnTo>
                    <a:pt x="35257" y="525161"/>
                  </a:lnTo>
                  <a:lnTo>
                    <a:pt x="43622" y="525161"/>
                  </a:lnTo>
                  <a:lnTo>
                    <a:pt x="51351" y="525161"/>
                  </a:lnTo>
                  <a:lnTo>
                    <a:pt x="58445" y="525161"/>
                  </a:lnTo>
                  <a:lnTo>
                    <a:pt x="67480" y="525161"/>
                  </a:lnTo>
                  <a:lnTo>
                    <a:pt x="74539" y="524879"/>
                  </a:lnTo>
                  <a:lnTo>
                    <a:pt x="79621" y="524314"/>
                  </a:lnTo>
                  <a:lnTo>
                    <a:pt x="84703" y="523750"/>
                  </a:lnTo>
                  <a:lnTo>
                    <a:pt x="89220" y="522903"/>
                  </a:lnTo>
                  <a:lnTo>
                    <a:pt x="93173" y="521773"/>
                  </a:lnTo>
                  <a:lnTo>
                    <a:pt x="97127" y="520644"/>
                  </a:lnTo>
                  <a:lnTo>
                    <a:pt x="99385" y="520079"/>
                  </a:lnTo>
                  <a:lnTo>
                    <a:pt x="99950" y="520079"/>
                  </a:lnTo>
                  <a:lnTo>
                    <a:pt x="100515" y="520079"/>
                  </a:lnTo>
                  <a:lnTo>
                    <a:pt x="102209" y="518667"/>
                  </a:lnTo>
                  <a:lnTo>
                    <a:pt x="105032" y="515844"/>
                  </a:lnTo>
                  <a:lnTo>
                    <a:pt x="107855" y="513021"/>
                  </a:lnTo>
                  <a:lnTo>
                    <a:pt x="109549" y="511891"/>
                  </a:lnTo>
                  <a:lnTo>
                    <a:pt x="110114" y="512456"/>
                  </a:lnTo>
                  <a:lnTo>
                    <a:pt x="110114" y="7453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506716" y="5029200"/>
            <a:ext cx="336232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625" dirty="0">
                <a:solidFill>
                  <a:srgbClr val="FFFFFF"/>
                </a:solidFill>
                <a:latin typeface="Gungsuh"/>
                <a:cs typeface="Gungsuh"/>
              </a:rPr>
              <a:t>로</a:t>
            </a:r>
            <a:r>
              <a:rPr sz="5200" spc="-250" dirty="0">
                <a:solidFill>
                  <a:srgbClr val="FFFFFF"/>
                </a:solidFill>
                <a:latin typeface="Gungsuh"/>
                <a:cs typeface="Gungsuh"/>
              </a:rPr>
              <a:t> </a:t>
            </a:r>
            <a:r>
              <a:rPr sz="5200" spc="-509" dirty="0">
                <a:solidFill>
                  <a:srgbClr val="FFFFFF"/>
                </a:solidFill>
                <a:latin typeface="Gungsuh"/>
                <a:cs typeface="Gungsuh"/>
              </a:rPr>
              <a:t>정의하자.</a:t>
            </a:r>
            <a:endParaRPr sz="5200">
              <a:latin typeface="Gungsuh"/>
              <a:cs typeface="Gungsuh"/>
            </a:endParaRPr>
          </a:p>
        </p:txBody>
      </p:sp>
      <p:sp>
        <p:nvSpPr>
          <p:cNvPr id="87" name="object 2">
            <a:extLst>
              <a:ext uri="{FF2B5EF4-FFF2-40B4-BE49-F238E27FC236}">
                <a16:creationId xmlns:a16="http://schemas.microsoft.com/office/drawing/2014/main" id="{85721EAC-194A-F446-B625-E23C9FFA9727}"/>
              </a:ext>
            </a:extLst>
          </p:cNvPr>
          <p:cNvSpPr txBox="1"/>
          <p:nvPr/>
        </p:nvSpPr>
        <p:spPr>
          <a:xfrm>
            <a:off x="357528" y="7059273"/>
            <a:ext cx="236855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645" dirty="0">
                <a:solidFill>
                  <a:srgbClr val="FFFF00"/>
                </a:solidFill>
                <a:latin typeface="Gungsuh"/>
                <a:ea typeface="Bagel Fat One" pitchFamily="2" charset="-127"/>
                <a:cs typeface="Gungsuh"/>
              </a:rPr>
              <a:t>제곱해서</a:t>
            </a:r>
            <a:endParaRPr sz="5200" dirty="0">
              <a:solidFill>
                <a:srgbClr val="FFFF00"/>
              </a:solidFill>
              <a:latin typeface="Gungsuh"/>
              <a:ea typeface="Bagel Fat One" pitchFamily="2" charset="-127"/>
              <a:cs typeface="Gungsuh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A923F57E-809B-AB05-0115-AE313B01F7FF}"/>
              </a:ext>
            </a:extLst>
          </p:cNvPr>
          <p:cNvGrpSpPr/>
          <p:nvPr/>
        </p:nvGrpSpPr>
        <p:grpSpPr>
          <a:xfrm>
            <a:off x="2975437" y="7209028"/>
            <a:ext cx="949592" cy="564522"/>
            <a:chOff x="2985462" y="7169941"/>
            <a:chExt cx="949592" cy="564522"/>
          </a:xfrm>
          <a:solidFill>
            <a:srgbClr val="FFFF00"/>
          </a:solidFill>
        </p:grpSpPr>
        <p:sp>
          <p:nvSpPr>
            <p:cNvPr id="88" name="object 4">
              <a:extLst>
                <a:ext uri="{FF2B5EF4-FFF2-40B4-BE49-F238E27FC236}">
                  <a16:creationId xmlns:a16="http://schemas.microsoft.com/office/drawing/2014/main" id="{43B4A42B-485D-56B1-A80E-F79B69A2D39F}"/>
                </a:ext>
              </a:extLst>
            </p:cNvPr>
            <p:cNvSpPr/>
            <p:nvPr/>
          </p:nvSpPr>
          <p:spPr>
            <a:xfrm>
              <a:off x="2985462" y="7505348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90">
                  <a:moveTo>
                    <a:pt x="503974" y="0"/>
                  </a:moveTo>
                  <a:lnTo>
                    <a:pt x="11861" y="0"/>
                  </a:lnTo>
                  <a:lnTo>
                    <a:pt x="3962" y="3962"/>
                  </a:lnTo>
                  <a:lnTo>
                    <a:pt x="0" y="9601"/>
                  </a:lnTo>
                  <a:lnTo>
                    <a:pt x="0" y="24282"/>
                  </a:lnTo>
                  <a:lnTo>
                    <a:pt x="3962" y="29933"/>
                  </a:lnTo>
                  <a:lnTo>
                    <a:pt x="11861" y="33883"/>
                  </a:lnTo>
                  <a:lnTo>
                    <a:pt x="503974" y="33883"/>
                  </a:lnTo>
                  <a:lnTo>
                    <a:pt x="512445" y="29362"/>
                  </a:lnTo>
                  <a:lnTo>
                    <a:pt x="516674" y="23723"/>
                  </a:lnTo>
                  <a:lnTo>
                    <a:pt x="516674" y="10172"/>
                  </a:lnTo>
                  <a:lnTo>
                    <a:pt x="512445" y="4521"/>
                  </a:lnTo>
                  <a:lnTo>
                    <a:pt x="5039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5">
              <a:extLst>
                <a:ext uri="{FF2B5EF4-FFF2-40B4-BE49-F238E27FC236}">
                  <a16:creationId xmlns:a16="http://schemas.microsoft.com/office/drawing/2014/main" id="{648CDB83-CF57-03A4-C30E-A07A8781B083}"/>
                </a:ext>
              </a:extLst>
            </p:cNvPr>
            <p:cNvSpPr/>
            <p:nvPr/>
          </p:nvSpPr>
          <p:spPr>
            <a:xfrm>
              <a:off x="2985465" y="7505360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90">
                  <a:moveTo>
                    <a:pt x="0" y="27950"/>
                  </a:moveTo>
                  <a:lnTo>
                    <a:pt x="0" y="24280"/>
                  </a:lnTo>
                  <a:lnTo>
                    <a:pt x="0" y="16939"/>
                  </a:lnTo>
                  <a:lnTo>
                    <a:pt x="0" y="9599"/>
                  </a:lnTo>
                  <a:lnTo>
                    <a:pt x="3952" y="3952"/>
                  </a:lnTo>
                  <a:lnTo>
                    <a:pt x="11857" y="0"/>
                  </a:lnTo>
                  <a:lnTo>
                    <a:pt x="503964" y="0"/>
                  </a:lnTo>
                  <a:lnTo>
                    <a:pt x="512434" y="4517"/>
                  </a:lnTo>
                  <a:lnTo>
                    <a:pt x="516669" y="10163"/>
                  </a:lnTo>
                  <a:lnTo>
                    <a:pt x="516669" y="16939"/>
                  </a:lnTo>
                  <a:lnTo>
                    <a:pt x="516669" y="23715"/>
                  </a:lnTo>
                  <a:lnTo>
                    <a:pt x="512434" y="29362"/>
                  </a:lnTo>
                  <a:lnTo>
                    <a:pt x="503964" y="33879"/>
                  </a:lnTo>
                  <a:lnTo>
                    <a:pt x="11857" y="33879"/>
                  </a:lnTo>
                  <a:lnTo>
                    <a:pt x="3952" y="29927"/>
                  </a:lnTo>
                  <a:lnTo>
                    <a:pt x="0" y="24280"/>
                  </a:lnTo>
                  <a:lnTo>
                    <a:pt x="0" y="16939"/>
                  </a:lnTo>
                  <a:lnTo>
                    <a:pt x="0" y="27950"/>
                  </a:lnTo>
                  <a:close/>
                </a:path>
              </a:pathLst>
            </a:custGeom>
            <a:grpFill/>
            <a:ln w="3175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7">
              <a:extLst>
                <a:ext uri="{FF2B5EF4-FFF2-40B4-BE49-F238E27FC236}">
                  <a16:creationId xmlns:a16="http://schemas.microsoft.com/office/drawing/2014/main" id="{6ABE871A-30F2-64DF-2143-026F1860C8FA}"/>
                </a:ext>
              </a:extLst>
            </p:cNvPr>
            <p:cNvSpPr/>
            <p:nvPr/>
          </p:nvSpPr>
          <p:spPr>
            <a:xfrm>
              <a:off x="3643589" y="7169941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5">
                  <a:moveTo>
                    <a:pt x="176174" y="0"/>
                  </a:moveTo>
                  <a:lnTo>
                    <a:pt x="165442" y="0"/>
                  </a:lnTo>
                  <a:lnTo>
                    <a:pt x="162051" y="850"/>
                  </a:lnTo>
                  <a:lnTo>
                    <a:pt x="160921" y="2540"/>
                  </a:lnTo>
                  <a:lnTo>
                    <a:pt x="155630" y="7197"/>
                  </a:lnTo>
                  <a:lnTo>
                    <a:pt x="118579" y="30913"/>
                  </a:lnTo>
                  <a:lnTo>
                    <a:pt x="72469" y="46425"/>
                  </a:lnTo>
                  <a:lnTo>
                    <a:pt x="16090" y="54203"/>
                  </a:lnTo>
                  <a:lnTo>
                    <a:pt x="0" y="54203"/>
                  </a:lnTo>
                  <a:lnTo>
                    <a:pt x="0" y="93167"/>
                  </a:lnTo>
                  <a:lnTo>
                    <a:pt x="16090" y="93167"/>
                  </a:lnTo>
                  <a:lnTo>
                    <a:pt x="29326" y="92161"/>
                  </a:lnTo>
                  <a:lnTo>
                    <a:pt x="75589" y="85121"/>
                  </a:lnTo>
                  <a:lnTo>
                    <a:pt x="110109" y="74536"/>
                  </a:lnTo>
                  <a:lnTo>
                    <a:pt x="110109" y="512432"/>
                  </a:lnTo>
                  <a:lnTo>
                    <a:pt x="109537" y="511873"/>
                  </a:lnTo>
                  <a:lnTo>
                    <a:pt x="107848" y="513003"/>
                  </a:lnTo>
                  <a:lnTo>
                    <a:pt x="100507" y="520052"/>
                  </a:lnTo>
                  <a:lnTo>
                    <a:pt x="99377" y="520052"/>
                  </a:lnTo>
                  <a:lnTo>
                    <a:pt x="89217" y="522884"/>
                  </a:lnTo>
                  <a:lnTo>
                    <a:pt x="84696" y="523722"/>
                  </a:lnTo>
                  <a:lnTo>
                    <a:pt x="74536" y="524852"/>
                  </a:lnTo>
                  <a:lnTo>
                    <a:pt x="67475" y="525145"/>
                  </a:lnTo>
                  <a:lnTo>
                    <a:pt x="4229" y="525145"/>
                  </a:lnTo>
                  <a:lnTo>
                    <a:pt x="4229" y="564108"/>
                  </a:lnTo>
                  <a:lnTo>
                    <a:pt x="14389" y="564108"/>
                  </a:lnTo>
                  <a:lnTo>
                    <a:pt x="29372" y="562991"/>
                  </a:lnTo>
                  <a:lnTo>
                    <a:pt x="56529" y="562194"/>
                  </a:lnTo>
                  <a:lnTo>
                    <a:pt x="95861" y="561715"/>
                  </a:lnTo>
                  <a:lnTo>
                    <a:pt x="147370" y="561555"/>
                  </a:lnTo>
                  <a:lnTo>
                    <a:pt x="199622" y="561715"/>
                  </a:lnTo>
                  <a:lnTo>
                    <a:pt x="239485" y="562194"/>
                  </a:lnTo>
                  <a:lnTo>
                    <a:pt x="266958" y="562991"/>
                  </a:lnTo>
                  <a:lnTo>
                    <a:pt x="282041" y="564108"/>
                  </a:lnTo>
                  <a:lnTo>
                    <a:pt x="291363" y="564108"/>
                  </a:lnTo>
                  <a:lnTo>
                    <a:pt x="291363" y="525145"/>
                  </a:lnTo>
                  <a:lnTo>
                    <a:pt x="269341" y="525145"/>
                  </a:lnTo>
                  <a:lnTo>
                    <a:pt x="238002" y="524717"/>
                  </a:lnTo>
                  <a:lnTo>
                    <a:pt x="199326" y="521182"/>
                  </a:lnTo>
                  <a:lnTo>
                    <a:pt x="185483" y="258330"/>
                  </a:lnTo>
                  <a:lnTo>
                    <a:pt x="185483" y="5079"/>
                  </a:lnTo>
                  <a:lnTo>
                    <a:pt x="180975" y="1689"/>
                  </a:lnTo>
                  <a:lnTo>
                    <a:pt x="1761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8">
              <a:extLst>
                <a:ext uri="{FF2B5EF4-FFF2-40B4-BE49-F238E27FC236}">
                  <a16:creationId xmlns:a16="http://schemas.microsoft.com/office/drawing/2014/main" id="{178DCA3C-6E3C-E3BF-C888-FAAF2CD2D132}"/>
                </a:ext>
              </a:extLst>
            </p:cNvPr>
            <p:cNvSpPr/>
            <p:nvPr/>
          </p:nvSpPr>
          <p:spPr>
            <a:xfrm>
              <a:off x="3643583" y="7169948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5">
                  <a:moveTo>
                    <a:pt x="110109" y="74535"/>
                  </a:moveTo>
                  <a:lnTo>
                    <a:pt x="65218" y="87240"/>
                  </a:lnTo>
                  <a:lnTo>
                    <a:pt x="16092" y="93169"/>
                  </a:lnTo>
                  <a:lnTo>
                    <a:pt x="0" y="93169"/>
                  </a:lnTo>
                  <a:lnTo>
                    <a:pt x="0" y="54207"/>
                  </a:lnTo>
                  <a:lnTo>
                    <a:pt x="16092" y="54207"/>
                  </a:lnTo>
                  <a:lnTo>
                    <a:pt x="35626" y="52778"/>
                  </a:lnTo>
                  <a:lnTo>
                    <a:pt x="89781" y="41502"/>
                  </a:lnTo>
                  <a:lnTo>
                    <a:pt x="129167" y="25939"/>
                  </a:lnTo>
                  <a:lnTo>
                    <a:pt x="160929" y="2540"/>
                  </a:lnTo>
                  <a:lnTo>
                    <a:pt x="162059" y="846"/>
                  </a:lnTo>
                  <a:lnTo>
                    <a:pt x="165447" y="0"/>
                  </a:lnTo>
                  <a:lnTo>
                    <a:pt x="171093" y="0"/>
                  </a:lnTo>
                  <a:lnTo>
                    <a:pt x="176175" y="0"/>
                  </a:lnTo>
                  <a:lnTo>
                    <a:pt x="180975" y="1693"/>
                  </a:lnTo>
                  <a:lnTo>
                    <a:pt x="185492" y="5081"/>
                  </a:lnTo>
                  <a:lnTo>
                    <a:pt x="185492" y="258334"/>
                  </a:lnTo>
                  <a:lnTo>
                    <a:pt x="186339" y="512434"/>
                  </a:lnTo>
                  <a:lnTo>
                    <a:pt x="190292" y="516387"/>
                  </a:lnTo>
                  <a:lnTo>
                    <a:pt x="193680" y="518928"/>
                  </a:lnTo>
                  <a:lnTo>
                    <a:pt x="196503" y="520057"/>
                  </a:lnTo>
                  <a:lnTo>
                    <a:pt x="199327" y="521187"/>
                  </a:lnTo>
                  <a:lnTo>
                    <a:pt x="238006" y="524716"/>
                  </a:lnTo>
                  <a:lnTo>
                    <a:pt x="269345" y="525139"/>
                  </a:lnTo>
                  <a:lnTo>
                    <a:pt x="291367" y="525139"/>
                  </a:lnTo>
                  <a:lnTo>
                    <a:pt x="291367" y="564101"/>
                  </a:lnTo>
                  <a:lnTo>
                    <a:pt x="282050" y="564101"/>
                  </a:lnTo>
                  <a:lnTo>
                    <a:pt x="266963" y="562990"/>
                  </a:lnTo>
                  <a:lnTo>
                    <a:pt x="239489" y="562196"/>
                  </a:lnTo>
                  <a:lnTo>
                    <a:pt x="199627" y="561719"/>
                  </a:lnTo>
                  <a:lnTo>
                    <a:pt x="147377" y="561560"/>
                  </a:lnTo>
                  <a:lnTo>
                    <a:pt x="95869" y="561719"/>
                  </a:lnTo>
                  <a:lnTo>
                    <a:pt x="56537" y="562196"/>
                  </a:lnTo>
                  <a:lnTo>
                    <a:pt x="29380" y="562990"/>
                  </a:lnTo>
                  <a:lnTo>
                    <a:pt x="14398" y="564101"/>
                  </a:lnTo>
                  <a:lnTo>
                    <a:pt x="4234" y="564101"/>
                  </a:lnTo>
                  <a:lnTo>
                    <a:pt x="4234" y="525139"/>
                  </a:lnTo>
                  <a:lnTo>
                    <a:pt x="26256" y="525139"/>
                  </a:lnTo>
                  <a:lnTo>
                    <a:pt x="35256" y="525139"/>
                  </a:lnTo>
                  <a:lnTo>
                    <a:pt x="43620" y="525139"/>
                  </a:lnTo>
                  <a:lnTo>
                    <a:pt x="51349" y="525139"/>
                  </a:lnTo>
                  <a:lnTo>
                    <a:pt x="58442" y="525139"/>
                  </a:lnTo>
                  <a:lnTo>
                    <a:pt x="67477" y="525139"/>
                  </a:lnTo>
                  <a:lnTo>
                    <a:pt x="74535" y="524857"/>
                  </a:lnTo>
                  <a:lnTo>
                    <a:pt x="79617" y="524292"/>
                  </a:lnTo>
                  <a:lnTo>
                    <a:pt x="84699" y="523728"/>
                  </a:lnTo>
                  <a:lnTo>
                    <a:pt x="89217" y="522881"/>
                  </a:lnTo>
                  <a:lnTo>
                    <a:pt x="93169" y="521751"/>
                  </a:lnTo>
                  <a:lnTo>
                    <a:pt x="97122" y="520622"/>
                  </a:lnTo>
                  <a:lnTo>
                    <a:pt x="99381" y="520057"/>
                  </a:lnTo>
                  <a:lnTo>
                    <a:pt x="99945" y="520057"/>
                  </a:lnTo>
                  <a:lnTo>
                    <a:pt x="100510" y="520057"/>
                  </a:lnTo>
                  <a:lnTo>
                    <a:pt x="102204" y="518646"/>
                  </a:lnTo>
                  <a:lnTo>
                    <a:pt x="105027" y="515822"/>
                  </a:lnTo>
                  <a:lnTo>
                    <a:pt x="107851" y="512999"/>
                  </a:lnTo>
                  <a:lnTo>
                    <a:pt x="109545" y="511870"/>
                  </a:lnTo>
                  <a:lnTo>
                    <a:pt x="110109" y="512434"/>
                  </a:lnTo>
                  <a:lnTo>
                    <a:pt x="110109" y="74535"/>
                  </a:lnTo>
                  <a:close/>
                </a:path>
              </a:pathLst>
            </a:custGeom>
            <a:grpFill/>
            <a:ln w="3175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">
            <a:extLst>
              <a:ext uri="{FF2B5EF4-FFF2-40B4-BE49-F238E27FC236}">
                <a16:creationId xmlns:a16="http://schemas.microsoft.com/office/drawing/2014/main" id="{F2E24316-03BE-C10A-2E36-0CE18A89BBE4}"/>
              </a:ext>
            </a:extLst>
          </p:cNvPr>
          <p:cNvSpPr txBox="1"/>
          <p:nvPr/>
        </p:nvSpPr>
        <p:spPr>
          <a:xfrm>
            <a:off x="3993741" y="7059273"/>
            <a:ext cx="841884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625" dirty="0">
                <a:solidFill>
                  <a:srgbClr val="FFFF00"/>
                </a:solidFill>
                <a:latin typeface="Gungsuh"/>
                <a:ea typeface="Bagel Fat One" pitchFamily="2" charset="-127"/>
                <a:cs typeface="Gungsuh"/>
              </a:rPr>
              <a:t>이</a:t>
            </a:r>
            <a:r>
              <a:rPr sz="5200" spc="-250" dirty="0">
                <a:solidFill>
                  <a:srgbClr val="FFFF00"/>
                </a:solidFill>
                <a:latin typeface="Gungsuh"/>
                <a:ea typeface="Bagel Fat One" pitchFamily="2" charset="-127"/>
                <a:cs typeface="Gungsuh"/>
              </a:rPr>
              <a:t> </a:t>
            </a:r>
            <a:r>
              <a:rPr sz="5200" spc="-625" dirty="0" err="1">
                <a:solidFill>
                  <a:srgbClr val="FFFF00"/>
                </a:solidFill>
                <a:latin typeface="Gungsuh"/>
                <a:ea typeface="Bagel Fat One" pitchFamily="2" charset="-127"/>
                <a:cs typeface="Gungsuh"/>
              </a:rPr>
              <a:t>되는</a:t>
            </a:r>
            <a:r>
              <a:rPr sz="5200" spc="-250" dirty="0">
                <a:solidFill>
                  <a:srgbClr val="FFFF00"/>
                </a:solidFill>
                <a:latin typeface="Gungsuh"/>
                <a:ea typeface="Bagel Fat One" pitchFamily="2" charset="-127"/>
                <a:cs typeface="Gungsuh"/>
              </a:rPr>
              <a:t> </a:t>
            </a:r>
            <a:r>
              <a:rPr sz="5200" spc="-650" dirty="0" err="1">
                <a:solidFill>
                  <a:srgbClr val="FFFF00"/>
                </a:solidFill>
                <a:latin typeface="Gungsuh"/>
                <a:ea typeface="Bagel Fat One" pitchFamily="2" charset="-127"/>
                <a:cs typeface="Gungsuh"/>
              </a:rPr>
              <a:t>수는</a:t>
            </a:r>
            <a:r>
              <a:rPr lang="en-US" sz="5200" spc="-650" dirty="0">
                <a:solidFill>
                  <a:srgbClr val="FFFF00"/>
                </a:solidFill>
                <a:latin typeface="Gungsuh"/>
                <a:ea typeface="Bagel Fat One" pitchFamily="2" charset="-127"/>
                <a:cs typeface="Gungsuh"/>
              </a:rPr>
              <a:t> </a:t>
            </a:r>
            <a:r>
              <a:rPr lang="ko-KR" altLang="en-US" sz="5200" spc="-650" dirty="0">
                <a:solidFill>
                  <a:srgbClr val="FFFF00"/>
                </a:solidFill>
                <a:latin typeface="Gungsuh"/>
                <a:ea typeface="Bagel Fat One" pitchFamily="2" charset="-127"/>
                <a:cs typeface="Gungsuh"/>
              </a:rPr>
              <a:t>     뿐이다</a:t>
            </a:r>
            <a:r>
              <a:rPr lang="en-US" altLang="ko-KR" sz="5200" spc="-650" dirty="0">
                <a:solidFill>
                  <a:srgbClr val="FFFF00"/>
                </a:solidFill>
                <a:latin typeface="Gungsuh"/>
                <a:ea typeface="Bagel Fat One" pitchFamily="2" charset="-127"/>
                <a:cs typeface="Gungsuh"/>
              </a:rPr>
              <a:t>.</a:t>
            </a:r>
            <a:r>
              <a:rPr lang="ko-KR" altLang="en-US" sz="5200" spc="-650" dirty="0">
                <a:solidFill>
                  <a:srgbClr val="FFFF00"/>
                </a:solidFill>
                <a:latin typeface="Gungsuh"/>
                <a:ea typeface="Bagel Fat One" pitchFamily="2" charset="-127"/>
                <a:cs typeface="Gungsuh"/>
              </a:rPr>
              <a:t>   </a:t>
            </a:r>
            <a:r>
              <a:rPr lang="en-US" altLang="ko-KR" sz="5200" spc="-650" dirty="0">
                <a:solidFill>
                  <a:srgbClr val="FFFF00"/>
                </a:solidFill>
                <a:latin typeface="Gungsuh"/>
                <a:ea typeface="Bagel Fat One" pitchFamily="2" charset="-127"/>
                <a:cs typeface="Gungsuh"/>
              </a:rPr>
              <a:t>(</a:t>
            </a:r>
            <a:r>
              <a:rPr lang="ko-KR" altLang="en-US" sz="5200" spc="-650" dirty="0">
                <a:solidFill>
                  <a:srgbClr val="FFFF00"/>
                </a:solidFill>
                <a:latin typeface="Gungsuh"/>
                <a:ea typeface="Bagel Fat One" pitchFamily="2" charset="-127"/>
                <a:cs typeface="Gungsuh"/>
              </a:rPr>
              <a:t>거짓</a:t>
            </a:r>
            <a:r>
              <a:rPr lang="en-US" altLang="ko-KR" sz="5200" spc="-650" dirty="0">
                <a:solidFill>
                  <a:srgbClr val="FFFF00"/>
                </a:solidFill>
                <a:latin typeface="Gungsuh"/>
                <a:ea typeface="Bagel Fat One" pitchFamily="2" charset="-127"/>
                <a:cs typeface="Gungsuh"/>
              </a:rPr>
              <a:t>)</a:t>
            </a:r>
            <a:endParaRPr lang="en-US" sz="5200" spc="-650" dirty="0">
              <a:solidFill>
                <a:srgbClr val="FFFF00"/>
              </a:solidFill>
              <a:latin typeface="Gungsuh"/>
              <a:ea typeface="Bagel Fat One" pitchFamily="2" charset="-127"/>
              <a:cs typeface="Gungsuh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10068C8F-ED69-E3DF-D4A4-1234F1CF0C50}"/>
              </a:ext>
            </a:extLst>
          </p:cNvPr>
          <p:cNvGrpSpPr/>
          <p:nvPr/>
        </p:nvGrpSpPr>
        <p:grpSpPr>
          <a:xfrm>
            <a:off x="7279775" y="7212978"/>
            <a:ext cx="238126" cy="569379"/>
            <a:chOff x="7530435" y="7173891"/>
            <a:chExt cx="238126" cy="569379"/>
          </a:xfrm>
          <a:solidFill>
            <a:srgbClr val="FFFF00"/>
          </a:solidFill>
        </p:grpSpPr>
        <p:sp>
          <p:nvSpPr>
            <p:cNvPr id="93" name="object 11">
              <a:extLst>
                <a:ext uri="{FF2B5EF4-FFF2-40B4-BE49-F238E27FC236}">
                  <a16:creationId xmlns:a16="http://schemas.microsoft.com/office/drawing/2014/main" id="{07869A59-CCC4-372E-ED38-888623EE46BA}"/>
                </a:ext>
              </a:extLst>
            </p:cNvPr>
            <p:cNvSpPr/>
            <p:nvPr/>
          </p:nvSpPr>
          <p:spPr>
            <a:xfrm>
              <a:off x="7530436" y="7174310"/>
              <a:ext cx="238125" cy="568960"/>
            </a:xfrm>
            <a:custGeom>
              <a:avLst/>
              <a:gdLst/>
              <a:ahLst/>
              <a:cxnLst/>
              <a:rect l="l" t="t" r="r" b="b"/>
              <a:pathLst>
                <a:path w="238125" h="568960">
                  <a:moveTo>
                    <a:pt x="191325" y="0"/>
                  </a:moveTo>
                  <a:lnTo>
                    <a:pt x="154076" y="16090"/>
                  </a:lnTo>
                  <a:lnTo>
                    <a:pt x="137998" y="51638"/>
                  </a:lnTo>
                  <a:lnTo>
                    <a:pt x="139053" y="60691"/>
                  </a:lnTo>
                  <a:lnTo>
                    <a:pt x="165087" y="88049"/>
                  </a:lnTo>
                  <a:lnTo>
                    <a:pt x="173545" y="88049"/>
                  </a:lnTo>
                  <a:lnTo>
                    <a:pt x="210794" y="71120"/>
                  </a:lnTo>
                  <a:lnTo>
                    <a:pt x="227736" y="35560"/>
                  </a:lnTo>
                  <a:lnTo>
                    <a:pt x="226726" y="28256"/>
                  </a:lnTo>
                  <a:lnTo>
                    <a:pt x="198628" y="635"/>
                  </a:lnTo>
                  <a:lnTo>
                    <a:pt x="191325" y="0"/>
                  </a:lnTo>
                  <a:close/>
                </a:path>
                <a:path w="238125" h="568960">
                  <a:moveTo>
                    <a:pt x="181906" y="217576"/>
                  </a:moveTo>
                  <a:lnTo>
                    <a:pt x="123888" y="217576"/>
                  </a:lnTo>
                  <a:lnTo>
                    <a:pt x="128676" y="224345"/>
                  </a:lnTo>
                  <a:lnTo>
                    <a:pt x="128676" y="237896"/>
                  </a:lnTo>
                  <a:lnTo>
                    <a:pt x="118522" y="283662"/>
                  </a:lnTo>
                  <a:lnTo>
                    <a:pt x="99896" y="334877"/>
                  </a:lnTo>
                  <a:lnTo>
                    <a:pt x="85509" y="373341"/>
                  </a:lnTo>
                  <a:lnTo>
                    <a:pt x="71167" y="410806"/>
                  </a:lnTo>
                  <a:lnTo>
                    <a:pt x="60317" y="439380"/>
                  </a:lnTo>
                  <a:lnTo>
                    <a:pt x="47247" y="476314"/>
                  </a:lnTo>
                  <a:lnTo>
                    <a:pt x="44980" y="498010"/>
                  </a:lnTo>
                  <a:lnTo>
                    <a:pt x="46666" y="513988"/>
                  </a:lnTo>
                  <a:lnTo>
                    <a:pt x="68567" y="551129"/>
                  </a:lnTo>
                  <a:lnTo>
                    <a:pt x="105236" y="567799"/>
                  </a:lnTo>
                  <a:lnTo>
                    <a:pt x="118516" y="568909"/>
                  </a:lnTo>
                  <a:lnTo>
                    <a:pt x="131637" y="567799"/>
                  </a:lnTo>
                  <a:lnTo>
                    <a:pt x="132070" y="567799"/>
                  </a:lnTo>
                  <a:lnTo>
                    <a:pt x="171005" y="550291"/>
                  </a:lnTo>
                  <a:lnTo>
                    <a:pt x="185647" y="537591"/>
                  </a:lnTo>
                  <a:lnTo>
                    <a:pt x="122758" y="537591"/>
                  </a:lnTo>
                  <a:lnTo>
                    <a:pt x="116457" y="536267"/>
                  </a:lnTo>
                  <a:lnTo>
                    <a:pt x="111956" y="532296"/>
                  </a:lnTo>
                  <a:lnTo>
                    <a:pt x="109256" y="525680"/>
                  </a:lnTo>
                  <a:lnTo>
                    <a:pt x="108356" y="516420"/>
                  </a:lnTo>
                  <a:lnTo>
                    <a:pt x="108622" y="511555"/>
                  </a:lnTo>
                  <a:lnTo>
                    <a:pt x="119899" y="468428"/>
                  </a:lnTo>
                  <a:lnTo>
                    <a:pt x="137672" y="420593"/>
                  </a:lnTo>
                  <a:lnTo>
                    <a:pt x="158520" y="367153"/>
                  </a:lnTo>
                  <a:lnTo>
                    <a:pt x="167624" y="343503"/>
                  </a:lnTo>
                  <a:lnTo>
                    <a:pt x="181939" y="304984"/>
                  </a:lnTo>
                  <a:lnTo>
                    <a:pt x="193124" y="265728"/>
                  </a:lnTo>
                  <a:lnTo>
                    <a:pt x="193739" y="258792"/>
                  </a:lnTo>
                  <a:lnTo>
                    <a:pt x="193865" y="257365"/>
                  </a:lnTo>
                  <a:lnTo>
                    <a:pt x="192122" y="241704"/>
                  </a:lnTo>
                  <a:lnTo>
                    <a:pt x="187731" y="227734"/>
                  </a:lnTo>
                  <a:lnTo>
                    <a:pt x="181906" y="217576"/>
                  </a:lnTo>
                  <a:close/>
                </a:path>
                <a:path w="238125" h="568960">
                  <a:moveTo>
                    <a:pt x="232244" y="430072"/>
                  </a:moveTo>
                  <a:lnTo>
                    <a:pt x="212496" y="430072"/>
                  </a:lnTo>
                  <a:lnTo>
                    <a:pt x="207695" y="430631"/>
                  </a:lnTo>
                  <a:lnTo>
                    <a:pt x="205435" y="432892"/>
                  </a:lnTo>
                  <a:lnTo>
                    <a:pt x="204025" y="436841"/>
                  </a:lnTo>
                  <a:lnTo>
                    <a:pt x="202336" y="443611"/>
                  </a:lnTo>
                  <a:lnTo>
                    <a:pt x="197519" y="457848"/>
                  </a:lnTo>
                  <a:lnTo>
                    <a:pt x="181165" y="493560"/>
                  </a:lnTo>
                  <a:lnTo>
                    <a:pt x="150977" y="529399"/>
                  </a:lnTo>
                  <a:lnTo>
                    <a:pt x="127838" y="537591"/>
                  </a:lnTo>
                  <a:lnTo>
                    <a:pt x="185647" y="537591"/>
                  </a:lnTo>
                  <a:lnTo>
                    <a:pt x="215508" y="496369"/>
                  </a:lnTo>
                  <a:lnTo>
                    <a:pt x="233608" y="455840"/>
                  </a:lnTo>
                  <a:lnTo>
                    <a:pt x="237883" y="432892"/>
                  </a:lnTo>
                  <a:lnTo>
                    <a:pt x="232244" y="430072"/>
                  </a:lnTo>
                  <a:close/>
                </a:path>
                <a:path w="238125" h="568960">
                  <a:moveTo>
                    <a:pt x="115976" y="185407"/>
                  </a:moveTo>
                  <a:lnTo>
                    <a:pt x="77566" y="195560"/>
                  </a:lnTo>
                  <a:lnTo>
                    <a:pt x="43597" y="224562"/>
                  </a:lnTo>
                  <a:lnTo>
                    <a:pt x="21905" y="258792"/>
                  </a:lnTo>
                  <a:lnTo>
                    <a:pt x="4286" y="299326"/>
                  </a:lnTo>
                  <a:lnTo>
                    <a:pt x="0" y="316623"/>
                  </a:lnTo>
                  <a:lnTo>
                    <a:pt x="0" y="318325"/>
                  </a:lnTo>
                  <a:lnTo>
                    <a:pt x="1689" y="320865"/>
                  </a:lnTo>
                  <a:lnTo>
                    <a:pt x="5079" y="324243"/>
                  </a:lnTo>
                  <a:lnTo>
                    <a:pt x="27660" y="324243"/>
                  </a:lnTo>
                  <a:lnTo>
                    <a:pt x="28498" y="323964"/>
                  </a:lnTo>
                  <a:lnTo>
                    <a:pt x="30759" y="322834"/>
                  </a:lnTo>
                  <a:lnTo>
                    <a:pt x="31318" y="322275"/>
                  </a:lnTo>
                  <a:lnTo>
                    <a:pt x="31414" y="320865"/>
                  </a:lnTo>
                  <a:lnTo>
                    <a:pt x="31610" y="320294"/>
                  </a:lnTo>
                  <a:lnTo>
                    <a:pt x="32727" y="318033"/>
                  </a:lnTo>
                  <a:lnTo>
                    <a:pt x="33299" y="317195"/>
                  </a:lnTo>
                  <a:lnTo>
                    <a:pt x="33858" y="316623"/>
                  </a:lnTo>
                  <a:lnTo>
                    <a:pt x="39997" y="295990"/>
                  </a:lnTo>
                  <a:lnTo>
                    <a:pt x="56080" y="260434"/>
                  </a:lnTo>
                  <a:lnTo>
                    <a:pt x="88251" y="224562"/>
                  </a:lnTo>
                  <a:lnTo>
                    <a:pt x="112598" y="217576"/>
                  </a:lnTo>
                  <a:lnTo>
                    <a:pt x="181906" y="217576"/>
                  </a:lnTo>
                  <a:lnTo>
                    <a:pt x="180692" y="215458"/>
                  </a:lnTo>
                  <a:lnTo>
                    <a:pt x="171005" y="204876"/>
                  </a:lnTo>
                  <a:lnTo>
                    <a:pt x="159315" y="196358"/>
                  </a:lnTo>
                  <a:lnTo>
                    <a:pt x="146248" y="190274"/>
                  </a:lnTo>
                  <a:lnTo>
                    <a:pt x="131802" y="186624"/>
                  </a:lnTo>
                  <a:lnTo>
                    <a:pt x="115976" y="18540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12">
              <a:extLst>
                <a:ext uri="{FF2B5EF4-FFF2-40B4-BE49-F238E27FC236}">
                  <a16:creationId xmlns:a16="http://schemas.microsoft.com/office/drawing/2014/main" id="{CA65E05D-1362-5FCE-0062-31B3F743BA5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8006" y="7173891"/>
              <a:ext cx="90585" cy="88891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95" name="object 13">
              <a:extLst>
                <a:ext uri="{FF2B5EF4-FFF2-40B4-BE49-F238E27FC236}">
                  <a16:creationId xmlns:a16="http://schemas.microsoft.com/office/drawing/2014/main" id="{A4FFA8A9-BE1D-3EC2-A806-40BD172494C2}"/>
                </a:ext>
              </a:extLst>
            </p:cNvPr>
            <p:cNvSpPr/>
            <p:nvPr/>
          </p:nvSpPr>
          <p:spPr>
            <a:xfrm>
              <a:off x="7530435" y="7359718"/>
              <a:ext cx="238125" cy="383540"/>
            </a:xfrm>
            <a:custGeom>
              <a:avLst/>
              <a:gdLst/>
              <a:ahLst/>
              <a:cxnLst/>
              <a:rect l="l" t="t" r="r" b="b"/>
              <a:pathLst>
                <a:path w="238125" h="383540">
                  <a:moveTo>
                    <a:pt x="0" y="131221"/>
                  </a:moveTo>
                  <a:lnTo>
                    <a:pt x="11746" y="94976"/>
                  </a:lnTo>
                  <a:lnTo>
                    <a:pt x="35027" y="50213"/>
                  </a:lnTo>
                  <a:lnTo>
                    <a:pt x="65187" y="18624"/>
                  </a:lnTo>
                  <a:lnTo>
                    <a:pt x="102966" y="846"/>
                  </a:lnTo>
                  <a:lnTo>
                    <a:pt x="115982" y="0"/>
                  </a:lnTo>
                  <a:lnTo>
                    <a:pt x="131803" y="1217"/>
                  </a:lnTo>
                  <a:lnTo>
                    <a:pt x="171011" y="19471"/>
                  </a:lnTo>
                  <a:lnTo>
                    <a:pt x="192122" y="56298"/>
                  </a:lnTo>
                  <a:lnTo>
                    <a:pt x="193869" y="71960"/>
                  </a:lnTo>
                  <a:lnTo>
                    <a:pt x="193128" y="80320"/>
                  </a:lnTo>
                  <a:lnTo>
                    <a:pt x="182016" y="119369"/>
                  </a:lnTo>
                  <a:lnTo>
                    <a:pt x="167624" y="158100"/>
                  </a:lnTo>
                  <a:lnTo>
                    <a:pt x="148153" y="208261"/>
                  </a:lnTo>
                  <a:lnTo>
                    <a:pt x="137676" y="235193"/>
                  </a:lnTo>
                  <a:lnTo>
                    <a:pt x="119898" y="283025"/>
                  </a:lnTo>
                  <a:lnTo>
                    <a:pt x="109421" y="320010"/>
                  </a:lnTo>
                  <a:lnTo>
                    <a:pt x="108363" y="331016"/>
                  </a:lnTo>
                  <a:lnTo>
                    <a:pt x="109263" y="340276"/>
                  </a:lnTo>
                  <a:lnTo>
                    <a:pt x="111961" y="346890"/>
                  </a:lnTo>
                  <a:lnTo>
                    <a:pt x="116459" y="350858"/>
                  </a:lnTo>
                  <a:lnTo>
                    <a:pt x="122755" y="352181"/>
                  </a:lnTo>
                  <a:lnTo>
                    <a:pt x="127835" y="352181"/>
                  </a:lnTo>
                  <a:lnTo>
                    <a:pt x="133196" y="351334"/>
                  </a:lnTo>
                  <a:lnTo>
                    <a:pt x="138840" y="349641"/>
                  </a:lnTo>
                  <a:lnTo>
                    <a:pt x="144484" y="347948"/>
                  </a:lnTo>
                  <a:lnTo>
                    <a:pt x="175297" y="317629"/>
                  </a:lnTo>
                  <a:lnTo>
                    <a:pt x="197520" y="272442"/>
                  </a:lnTo>
                  <a:lnTo>
                    <a:pt x="204028" y="251437"/>
                  </a:lnTo>
                  <a:lnTo>
                    <a:pt x="205439" y="247486"/>
                  </a:lnTo>
                  <a:lnTo>
                    <a:pt x="206567" y="246357"/>
                  </a:lnTo>
                  <a:lnTo>
                    <a:pt x="207696" y="245229"/>
                  </a:lnTo>
                  <a:lnTo>
                    <a:pt x="212493" y="244664"/>
                  </a:lnTo>
                  <a:lnTo>
                    <a:pt x="220959" y="244664"/>
                  </a:lnTo>
                  <a:lnTo>
                    <a:pt x="232247" y="244664"/>
                  </a:lnTo>
                  <a:lnTo>
                    <a:pt x="237891" y="247486"/>
                  </a:lnTo>
                  <a:lnTo>
                    <a:pt x="237891" y="253130"/>
                  </a:lnTo>
                  <a:lnTo>
                    <a:pt x="237415" y="257310"/>
                  </a:lnTo>
                  <a:lnTo>
                    <a:pt x="221171" y="299904"/>
                  </a:lnTo>
                  <a:lnTo>
                    <a:pt x="201646" y="334085"/>
                  </a:lnTo>
                  <a:lnTo>
                    <a:pt x="171011" y="364880"/>
                  </a:lnTo>
                  <a:lnTo>
                    <a:pt x="132279" y="382341"/>
                  </a:lnTo>
                  <a:lnTo>
                    <a:pt x="118522" y="383505"/>
                  </a:lnTo>
                  <a:lnTo>
                    <a:pt x="105241" y="382393"/>
                  </a:lnTo>
                  <a:lnTo>
                    <a:pt x="68573" y="365726"/>
                  </a:lnTo>
                  <a:lnTo>
                    <a:pt x="46668" y="328582"/>
                  </a:lnTo>
                  <a:lnTo>
                    <a:pt x="44869" y="311544"/>
                  </a:lnTo>
                  <a:lnTo>
                    <a:pt x="45133" y="304454"/>
                  </a:lnTo>
                  <a:lnTo>
                    <a:pt x="60319" y="253976"/>
                  </a:lnTo>
                  <a:lnTo>
                    <a:pt x="85505" y="187942"/>
                  </a:lnTo>
                  <a:lnTo>
                    <a:pt x="99897" y="149476"/>
                  </a:lnTo>
                  <a:lnTo>
                    <a:pt x="118522" y="98257"/>
                  </a:lnTo>
                  <a:lnTo>
                    <a:pt x="127993" y="60584"/>
                  </a:lnTo>
                  <a:lnTo>
                    <a:pt x="128681" y="52488"/>
                  </a:lnTo>
                  <a:lnTo>
                    <a:pt x="128681" y="38943"/>
                  </a:lnTo>
                  <a:lnTo>
                    <a:pt x="123883" y="32170"/>
                  </a:lnTo>
                  <a:lnTo>
                    <a:pt x="114289" y="32170"/>
                  </a:lnTo>
                  <a:lnTo>
                    <a:pt x="112596" y="32170"/>
                  </a:lnTo>
                  <a:lnTo>
                    <a:pt x="76881" y="47885"/>
                  </a:lnTo>
                  <a:lnTo>
                    <a:pt x="47409" y="91854"/>
                  </a:lnTo>
                  <a:lnTo>
                    <a:pt x="33863" y="131221"/>
                  </a:lnTo>
                  <a:lnTo>
                    <a:pt x="33299" y="131786"/>
                  </a:lnTo>
                  <a:lnTo>
                    <a:pt x="32734" y="132632"/>
                  </a:lnTo>
                  <a:lnTo>
                    <a:pt x="32170" y="133761"/>
                  </a:lnTo>
                  <a:lnTo>
                    <a:pt x="31605" y="134889"/>
                  </a:lnTo>
                  <a:lnTo>
                    <a:pt x="31323" y="135736"/>
                  </a:lnTo>
                  <a:lnTo>
                    <a:pt x="31323" y="136300"/>
                  </a:lnTo>
                  <a:lnTo>
                    <a:pt x="31323" y="136865"/>
                  </a:lnTo>
                  <a:lnTo>
                    <a:pt x="30759" y="137429"/>
                  </a:lnTo>
                  <a:lnTo>
                    <a:pt x="29630" y="137994"/>
                  </a:lnTo>
                  <a:lnTo>
                    <a:pt x="28501" y="138558"/>
                  </a:lnTo>
                  <a:lnTo>
                    <a:pt x="27655" y="138840"/>
                  </a:lnTo>
                  <a:lnTo>
                    <a:pt x="27090" y="138840"/>
                  </a:lnTo>
                  <a:lnTo>
                    <a:pt x="26526" y="138840"/>
                  </a:lnTo>
                  <a:lnTo>
                    <a:pt x="5079" y="138840"/>
                  </a:lnTo>
                  <a:lnTo>
                    <a:pt x="1693" y="135454"/>
                  </a:lnTo>
                  <a:lnTo>
                    <a:pt x="0" y="132914"/>
                  </a:lnTo>
                  <a:lnTo>
                    <a:pt x="0" y="131221"/>
                  </a:lnTo>
                  <a:close/>
                </a:path>
              </a:pathLst>
            </a:custGeom>
            <a:grpFill/>
            <a:ln w="3175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58CE8D6C-C243-8663-75DB-662C7DB63B0F}"/>
              </a:ext>
            </a:extLst>
          </p:cNvPr>
          <p:cNvGrpSpPr/>
          <p:nvPr/>
        </p:nvGrpSpPr>
        <p:grpSpPr>
          <a:xfrm>
            <a:off x="11557000" y="6890130"/>
            <a:ext cx="3407019" cy="959769"/>
            <a:chOff x="879250" y="8029871"/>
            <a:chExt cx="3407019" cy="959769"/>
          </a:xfrm>
          <a:solidFill>
            <a:srgbClr val="FFFF00"/>
          </a:solidFill>
        </p:grpSpPr>
        <p:sp>
          <p:nvSpPr>
            <p:cNvPr id="97" name="object 16">
              <a:extLst>
                <a:ext uri="{FF2B5EF4-FFF2-40B4-BE49-F238E27FC236}">
                  <a16:creationId xmlns:a16="http://schemas.microsoft.com/office/drawing/2014/main" id="{E1CF8968-F81A-2560-B9D1-E2F5F7DB2737}"/>
                </a:ext>
              </a:extLst>
            </p:cNvPr>
            <p:cNvSpPr/>
            <p:nvPr/>
          </p:nvSpPr>
          <p:spPr>
            <a:xfrm>
              <a:off x="879250" y="8142546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5" h="847089">
                  <a:moveTo>
                    <a:pt x="198445" y="0"/>
                  </a:moveTo>
                  <a:lnTo>
                    <a:pt x="176143" y="0"/>
                  </a:lnTo>
                  <a:lnTo>
                    <a:pt x="162383" y="10795"/>
                  </a:lnTo>
                  <a:lnTo>
                    <a:pt x="157884" y="14762"/>
                  </a:lnTo>
                  <a:lnTo>
                    <a:pt x="151639" y="21487"/>
                  </a:lnTo>
                  <a:lnTo>
                    <a:pt x="127026" y="46570"/>
                  </a:lnTo>
                  <a:lnTo>
                    <a:pt x="98128" y="80239"/>
                  </a:lnTo>
                  <a:lnTo>
                    <a:pt x="59279" y="147345"/>
                  </a:lnTo>
                  <a:lnTo>
                    <a:pt x="41284" y="184188"/>
                  </a:lnTo>
                  <a:lnTo>
                    <a:pt x="27946" y="221869"/>
                  </a:lnTo>
                  <a:lnTo>
                    <a:pt x="17572" y="263580"/>
                  </a:lnTo>
                  <a:lnTo>
                    <a:pt x="8468" y="312483"/>
                  </a:lnTo>
                  <a:lnTo>
                    <a:pt x="2117" y="366469"/>
                  </a:lnTo>
                  <a:lnTo>
                    <a:pt x="0" y="423418"/>
                  </a:lnTo>
                  <a:lnTo>
                    <a:pt x="2275" y="480901"/>
                  </a:lnTo>
                  <a:lnTo>
                    <a:pt x="9103" y="537322"/>
                  </a:lnTo>
                  <a:lnTo>
                    <a:pt x="20483" y="592683"/>
                  </a:lnTo>
                  <a:lnTo>
                    <a:pt x="36414" y="646988"/>
                  </a:lnTo>
                  <a:lnTo>
                    <a:pt x="57321" y="698542"/>
                  </a:lnTo>
                  <a:lnTo>
                    <a:pt x="83626" y="745648"/>
                  </a:lnTo>
                  <a:lnTo>
                    <a:pt x="115330" y="788306"/>
                  </a:lnTo>
                  <a:lnTo>
                    <a:pt x="152433" y="826515"/>
                  </a:lnTo>
                  <a:lnTo>
                    <a:pt x="176143" y="846848"/>
                  </a:lnTo>
                  <a:lnTo>
                    <a:pt x="198161" y="846848"/>
                  </a:lnTo>
                  <a:lnTo>
                    <a:pt x="202397" y="844308"/>
                  </a:lnTo>
                  <a:lnTo>
                    <a:pt x="202397" y="838657"/>
                  </a:lnTo>
                  <a:lnTo>
                    <a:pt x="188000" y="821436"/>
                  </a:lnTo>
                  <a:lnTo>
                    <a:pt x="171910" y="801747"/>
                  </a:lnTo>
                  <a:lnTo>
                    <a:pt x="141900" y="761523"/>
                  </a:lnTo>
                  <a:lnTo>
                    <a:pt x="121152" y="725113"/>
                  </a:lnTo>
                  <a:lnTo>
                    <a:pt x="101145" y="679543"/>
                  </a:lnTo>
                  <a:lnTo>
                    <a:pt x="83785" y="620684"/>
                  </a:lnTo>
                  <a:lnTo>
                    <a:pt x="69918" y="548542"/>
                  </a:lnTo>
                  <a:lnTo>
                    <a:pt x="65419" y="508950"/>
                  </a:lnTo>
                  <a:lnTo>
                    <a:pt x="62719" y="467242"/>
                  </a:lnTo>
                  <a:lnTo>
                    <a:pt x="61819" y="423418"/>
                  </a:lnTo>
                  <a:lnTo>
                    <a:pt x="62719" y="379541"/>
                  </a:lnTo>
                  <a:lnTo>
                    <a:pt x="65419" y="337675"/>
                  </a:lnTo>
                  <a:lnTo>
                    <a:pt x="69918" y="297821"/>
                  </a:lnTo>
                  <a:lnTo>
                    <a:pt x="76216" y="259981"/>
                  </a:lnTo>
                  <a:lnTo>
                    <a:pt x="92306" y="193924"/>
                  </a:lnTo>
                  <a:lnTo>
                    <a:pt x="111784" y="143116"/>
                  </a:lnTo>
                  <a:lnTo>
                    <a:pt x="132743" y="103312"/>
                  </a:lnTo>
                  <a:lnTo>
                    <a:pt x="153280" y="70281"/>
                  </a:lnTo>
                  <a:lnTo>
                    <a:pt x="180431" y="33920"/>
                  </a:lnTo>
                  <a:lnTo>
                    <a:pt x="197598" y="15239"/>
                  </a:lnTo>
                  <a:lnTo>
                    <a:pt x="202397" y="9309"/>
                  </a:lnTo>
                  <a:lnTo>
                    <a:pt x="202397" y="2539"/>
                  </a:lnTo>
                  <a:lnTo>
                    <a:pt x="19844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17">
              <a:extLst>
                <a:ext uri="{FF2B5EF4-FFF2-40B4-BE49-F238E27FC236}">
                  <a16:creationId xmlns:a16="http://schemas.microsoft.com/office/drawing/2014/main" id="{D62E18AD-62D7-62A5-C66C-DD34DDF6DE4C}"/>
                </a:ext>
              </a:extLst>
            </p:cNvPr>
            <p:cNvSpPr/>
            <p:nvPr/>
          </p:nvSpPr>
          <p:spPr>
            <a:xfrm>
              <a:off x="879250" y="8142550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5" h="847089">
                  <a:moveTo>
                    <a:pt x="0" y="423423"/>
                  </a:moveTo>
                  <a:lnTo>
                    <a:pt x="2117" y="366473"/>
                  </a:lnTo>
                  <a:lnTo>
                    <a:pt x="8468" y="312486"/>
                  </a:lnTo>
                  <a:lnTo>
                    <a:pt x="17572" y="263581"/>
                  </a:lnTo>
                  <a:lnTo>
                    <a:pt x="27945" y="221874"/>
                  </a:lnTo>
                  <a:lnTo>
                    <a:pt x="41283" y="184189"/>
                  </a:lnTo>
                  <a:lnTo>
                    <a:pt x="59279" y="147351"/>
                  </a:lnTo>
                  <a:lnTo>
                    <a:pt x="85002" y="101780"/>
                  </a:lnTo>
                  <a:lnTo>
                    <a:pt x="106279" y="69441"/>
                  </a:lnTo>
                  <a:lnTo>
                    <a:pt x="137665" y="35885"/>
                  </a:lnTo>
                  <a:lnTo>
                    <a:pt x="145869" y="27522"/>
                  </a:lnTo>
                  <a:lnTo>
                    <a:pt x="151638" y="21488"/>
                  </a:lnTo>
                  <a:lnTo>
                    <a:pt x="154973" y="17783"/>
                  </a:lnTo>
                  <a:lnTo>
                    <a:pt x="157884" y="14766"/>
                  </a:lnTo>
                  <a:lnTo>
                    <a:pt x="162382" y="10797"/>
                  </a:lnTo>
                  <a:lnTo>
                    <a:pt x="168469" y="5875"/>
                  </a:lnTo>
                  <a:lnTo>
                    <a:pt x="176144" y="0"/>
                  </a:lnTo>
                  <a:lnTo>
                    <a:pt x="187153" y="0"/>
                  </a:lnTo>
                  <a:lnTo>
                    <a:pt x="190540" y="0"/>
                  </a:lnTo>
                  <a:lnTo>
                    <a:pt x="198444" y="0"/>
                  </a:lnTo>
                  <a:lnTo>
                    <a:pt x="202396" y="2540"/>
                  </a:lnTo>
                  <a:lnTo>
                    <a:pt x="202396" y="7621"/>
                  </a:lnTo>
                  <a:lnTo>
                    <a:pt x="202396" y="9315"/>
                  </a:lnTo>
                  <a:lnTo>
                    <a:pt x="197597" y="15243"/>
                  </a:lnTo>
                  <a:lnTo>
                    <a:pt x="188000" y="25405"/>
                  </a:lnTo>
                  <a:lnTo>
                    <a:pt x="180431" y="33926"/>
                  </a:lnTo>
                  <a:lnTo>
                    <a:pt x="153279" y="70288"/>
                  </a:lnTo>
                  <a:lnTo>
                    <a:pt x="132743" y="103315"/>
                  </a:lnTo>
                  <a:lnTo>
                    <a:pt x="111783" y="143117"/>
                  </a:lnTo>
                  <a:lnTo>
                    <a:pt x="92306" y="193928"/>
                  </a:lnTo>
                  <a:lnTo>
                    <a:pt x="76216" y="259982"/>
                  </a:lnTo>
                  <a:lnTo>
                    <a:pt x="69917" y="297825"/>
                  </a:lnTo>
                  <a:lnTo>
                    <a:pt x="65419" y="337680"/>
                  </a:lnTo>
                  <a:lnTo>
                    <a:pt x="62719" y="379546"/>
                  </a:lnTo>
                  <a:lnTo>
                    <a:pt x="61819" y="423423"/>
                  </a:lnTo>
                  <a:lnTo>
                    <a:pt x="62719" y="467248"/>
                  </a:lnTo>
                  <a:lnTo>
                    <a:pt x="65419" y="508955"/>
                  </a:lnTo>
                  <a:lnTo>
                    <a:pt x="69917" y="548545"/>
                  </a:lnTo>
                  <a:lnTo>
                    <a:pt x="83784" y="620686"/>
                  </a:lnTo>
                  <a:lnTo>
                    <a:pt x="101145" y="679542"/>
                  </a:lnTo>
                  <a:lnTo>
                    <a:pt x="121152" y="725113"/>
                  </a:lnTo>
                  <a:lnTo>
                    <a:pt x="141899" y="761527"/>
                  </a:lnTo>
                  <a:lnTo>
                    <a:pt x="171910" y="801752"/>
                  </a:lnTo>
                  <a:lnTo>
                    <a:pt x="197597" y="832733"/>
                  </a:lnTo>
                  <a:lnTo>
                    <a:pt x="202396" y="838660"/>
                  </a:lnTo>
                  <a:lnTo>
                    <a:pt x="202396" y="839225"/>
                  </a:lnTo>
                  <a:lnTo>
                    <a:pt x="202396" y="844306"/>
                  </a:lnTo>
                  <a:lnTo>
                    <a:pt x="198162" y="846847"/>
                  </a:lnTo>
                  <a:lnTo>
                    <a:pt x="189693" y="846847"/>
                  </a:lnTo>
                  <a:lnTo>
                    <a:pt x="187153" y="846847"/>
                  </a:lnTo>
                  <a:lnTo>
                    <a:pt x="176144" y="846847"/>
                  </a:lnTo>
                  <a:lnTo>
                    <a:pt x="152432" y="826523"/>
                  </a:lnTo>
                  <a:lnTo>
                    <a:pt x="115329" y="788308"/>
                  </a:lnTo>
                  <a:lnTo>
                    <a:pt x="83626" y="745649"/>
                  </a:lnTo>
                  <a:lnTo>
                    <a:pt x="57321" y="698543"/>
                  </a:lnTo>
                  <a:lnTo>
                    <a:pt x="36414" y="646991"/>
                  </a:lnTo>
                  <a:lnTo>
                    <a:pt x="20483" y="592687"/>
                  </a:lnTo>
                  <a:lnTo>
                    <a:pt x="9103" y="537324"/>
                  </a:lnTo>
                  <a:lnTo>
                    <a:pt x="2275" y="480903"/>
                  </a:lnTo>
                  <a:lnTo>
                    <a:pt x="0" y="423423"/>
                  </a:lnTo>
                  <a:close/>
                </a:path>
              </a:pathLst>
            </a:custGeom>
            <a:grpFill/>
            <a:ln w="3175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19">
              <a:extLst>
                <a:ext uri="{FF2B5EF4-FFF2-40B4-BE49-F238E27FC236}">
                  <a16:creationId xmlns:a16="http://schemas.microsoft.com/office/drawing/2014/main" id="{5B1650CF-BE4D-A59B-FE23-48FA4C0605A6}"/>
                </a:ext>
              </a:extLst>
            </p:cNvPr>
            <p:cNvSpPr/>
            <p:nvPr/>
          </p:nvSpPr>
          <p:spPr>
            <a:xfrm>
              <a:off x="1200206" y="8549035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503873" y="0"/>
                  </a:moveTo>
                  <a:lnTo>
                    <a:pt x="11855" y="0"/>
                  </a:lnTo>
                  <a:lnTo>
                    <a:pt x="3950" y="3949"/>
                  </a:lnTo>
                  <a:lnTo>
                    <a:pt x="0" y="9588"/>
                  </a:lnTo>
                  <a:lnTo>
                    <a:pt x="0" y="24269"/>
                  </a:lnTo>
                  <a:lnTo>
                    <a:pt x="3950" y="29921"/>
                  </a:lnTo>
                  <a:lnTo>
                    <a:pt x="11855" y="33870"/>
                  </a:lnTo>
                  <a:lnTo>
                    <a:pt x="503873" y="33870"/>
                  </a:lnTo>
                  <a:lnTo>
                    <a:pt x="512344" y="29349"/>
                  </a:lnTo>
                  <a:lnTo>
                    <a:pt x="516573" y="23710"/>
                  </a:lnTo>
                  <a:lnTo>
                    <a:pt x="516573" y="10160"/>
                  </a:lnTo>
                  <a:lnTo>
                    <a:pt x="512344" y="4508"/>
                  </a:lnTo>
                  <a:lnTo>
                    <a:pt x="5038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20">
              <a:extLst>
                <a:ext uri="{FF2B5EF4-FFF2-40B4-BE49-F238E27FC236}">
                  <a16:creationId xmlns:a16="http://schemas.microsoft.com/office/drawing/2014/main" id="{69F5215B-104C-6F7C-0712-7C34B113412F}"/>
                </a:ext>
              </a:extLst>
            </p:cNvPr>
            <p:cNvSpPr/>
            <p:nvPr/>
          </p:nvSpPr>
          <p:spPr>
            <a:xfrm>
              <a:off x="1200206" y="8549037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0" y="27945"/>
                  </a:moveTo>
                  <a:lnTo>
                    <a:pt x="0" y="24276"/>
                  </a:lnTo>
                  <a:lnTo>
                    <a:pt x="0" y="16936"/>
                  </a:lnTo>
                  <a:lnTo>
                    <a:pt x="0" y="9597"/>
                  </a:lnTo>
                  <a:lnTo>
                    <a:pt x="3951" y="3952"/>
                  </a:lnTo>
                  <a:lnTo>
                    <a:pt x="11855" y="0"/>
                  </a:lnTo>
                  <a:lnTo>
                    <a:pt x="503874" y="0"/>
                  </a:lnTo>
                  <a:lnTo>
                    <a:pt x="512342" y="4516"/>
                  </a:lnTo>
                  <a:lnTo>
                    <a:pt x="516576" y="10162"/>
                  </a:lnTo>
                  <a:lnTo>
                    <a:pt x="516576" y="16936"/>
                  </a:lnTo>
                  <a:lnTo>
                    <a:pt x="516576" y="23711"/>
                  </a:lnTo>
                  <a:lnTo>
                    <a:pt x="512342" y="29357"/>
                  </a:lnTo>
                  <a:lnTo>
                    <a:pt x="503874" y="33873"/>
                  </a:lnTo>
                  <a:lnTo>
                    <a:pt x="11855" y="33873"/>
                  </a:lnTo>
                  <a:lnTo>
                    <a:pt x="3951" y="29921"/>
                  </a:lnTo>
                  <a:lnTo>
                    <a:pt x="0" y="24276"/>
                  </a:lnTo>
                  <a:lnTo>
                    <a:pt x="0" y="16936"/>
                  </a:lnTo>
                  <a:lnTo>
                    <a:pt x="0" y="27945"/>
                  </a:lnTo>
                  <a:close/>
                </a:path>
              </a:pathLst>
            </a:custGeom>
            <a:grpFill/>
            <a:ln w="3175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22">
              <a:extLst>
                <a:ext uri="{FF2B5EF4-FFF2-40B4-BE49-F238E27FC236}">
                  <a16:creationId xmlns:a16="http://schemas.microsoft.com/office/drawing/2014/main" id="{2A1BB07E-741E-F436-C060-3AC680855303}"/>
                </a:ext>
              </a:extLst>
            </p:cNvPr>
            <p:cNvSpPr/>
            <p:nvPr/>
          </p:nvSpPr>
          <p:spPr>
            <a:xfrm>
              <a:off x="1806543" y="8217908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4">
                  <a:moveTo>
                    <a:pt x="191388" y="0"/>
                  </a:moveTo>
                  <a:lnTo>
                    <a:pt x="154127" y="16090"/>
                  </a:lnTo>
                  <a:lnTo>
                    <a:pt x="138036" y="51663"/>
                  </a:lnTo>
                  <a:lnTo>
                    <a:pt x="139098" y="60711"/>
                  </a:lnTo>
                  <a:lnTo>
                    <a:pt x="165138" y="88074"/>
                  </a:lnTo>
                  <a:lnTo>
                    <a:pt x="173608" y="88074"/>
                  </a:lnTo>
                  <a:lnTo>
                    <a:pt x="210870" y="71145"/>
                  </a:lnTo>
                  <a:lnTo>
                    <a:pt x="227799" y="35572"/>
                  </a:lnTo>
                  <a:lnTo>
                    <a:pt x="226797" y="28269"/>
                  </a:lnTo>
                  <a:lnTo>
                    <a:pt x="198692" y="635"/>
                  </a:lnTo>
                  <a:lnTo>
                    <a:pt x="191388" y="0"/>
                  </a:lnTo>
                  <a:close/>
                </a:path>
                <a:path w="238125" h="569594">
                  <a:moveTo>
                    <a:pt x="181965" y="217639"/>
                  </a:moveTo>
                  <a:lnTo>
                    <a:pt x="123926" y="217639"/>
                  </a:lnTo>
                  <a:lnTo>
                    <a:pt x="128727" y="224421"/>
                  </a:lnTo>
                  <a:lnTo>
                    <a:pt x="128727" y="237972"/>
                  </a:lnTo>
                  <a:lnTo>
                    <a:pt x="128076" y="245592"/>
                  </a:lnTo>
                  <a:lnTo>
                    <a:pt x="128036" y="246066"/>
                  </a:lnTo>
                  <a:lnTo>
                    <a:pt x="126819" y="254268"/>
                  </a:lnTo>
                  <a:lnTo>
                    <a:pt x="111010" y="304876"/>
                  </a:lnTo>
                  <a:lnTo>
                    <a:pt x="85534" y="373468"/>
                  </a:lnTo>
                  <a:lnTo>
                    <a:pt x="71192" y="410942"/>
                  </a:lnTo>
                  <a:lnTo>
                    <a:pt x="60342" y="439523"/>
                  </a:lnTo>
                  <a:lnTo>
                    <a:pt x="47273" y="476459"/>
                  </a:lnTo>
                  <a:lnTo>
                    <a:pt x="45006" y="498163"/>
                  </a:lnTo>
                  <a:lnTo>
                    <a:pt x="46689" y="514148"/>
                  </a:lnTo>
                  <a:lnTo>
                    <a:pt x="68592" y="551307"/>
                  </a:lnTo>
                  <a:lnTo>
                    <a:pt x="105279" y="567975"/>
                  </a:lnTo>
                  <a:lnTo>
                    <a:pt x="118567" y="569087"/>
                  </a:lnTo>
                  <a:lnTo>
                    <a:pt x="131706" y="567975"/>
                  </a:lnTo>
                  <a:lnTo>
                    <a:pt x="132127" y="567975"/>
                  </a:lnTo>
                  <a:lnTo>
                    <a:pt x="171069" y="550456"/>
                  </a:lnTo>
                  <a:lnTo>
                    <a:pt x="185710" y="537756"/>
                  </a:lnTo>
                  <a:lnTo>
                    <a:pt x="122796" y="537756"/>
                  </a:lnTo>
                  <a:lnTo>
                    <a:pt x="116495" y="536432"/>
                  </a:lnTo>
                  <a:lnTo>
                    <a:pt x="111994" y="532461"/>
                  </a:lnTo>
                  <a:lnTo>
                    <a:pt x="109294" y="525845"/>
                  </a:lnTo>
                  <a:lnTo>
                    <a:pt x="108394" y="516585"/>
                  </a:lnTo>
                  <a:lnTo>
                    <a:pt x="108660" y="511712"/>
                  </a:lnTo>
                  <a:lnTo>
                    <a:pt x="119939" y="468578"/>
                  </a:lnTo>
                  <a:lnTo>
                    <a:pt x="137726" y="420730"/>
                  </a:lnTo>
                  <a:lnTo>
                    <a:pt x="158576" y="367271"/>
                  </a:lnTo>
                  <a:lnTo>
                    <a:pt x="167678" y="343612"/>
                  </a:lnTo>
                  <a:lnTo>
                    <a:pt x="182004" y="305080"/>
                  </a:lnTo>
                  <a:lnTo>
                    <a:pt x="193188" y="265807"/>
                  </a:lnTo>
                  <a:lnTo>
                    <a:pt x="193928" y="257441"/>
                  </a:lnTo>
                  <a:lnTo>
                    <a:pt x="192185" y="241780"/>
                  </a:lnTo>
                  <a:lnTo>
                    <a:pt x="187794" y="227809"/>
                  </a:lnTo>
                  <a:lnTo>
                    <a:pt x="181965" y="217639"/>
                  </a:lnTo>
                  <a:close/>
                </a:path>
                <a:path w="238125" h="569594">
                  <a:moveTo>
                    <a:pt x="232321" y="430199"/>
                  </a:moveTo>
                  <a:lnTo>
                    <a:pt x="212559" y="430199"/>
                  </a:lnTo>
                  <a:lnTo>
                    <a:pt x="207759" y="430771"/>
                  </a:lnTo>
                  <a:lnTo>
                    <a:pt x="205511" y="433031"/>
                  </a:lnTo>
                  <a:lnTo>
                    <a:pt x="204101" y="436981"/>
                  </a:lnTo>
                  <a:lnTo>
                    <a:pt x="202399" y="443750"/>
                  </a:lnTo>
                  <a:lnTo>
                    <a:pt x="197582" y="457990"/>
                  </a:lnTo>
                  <a:lnTo>
                    <a:pt x="181228" y="493712"/>
                  </a:lnTo>
                  <a:lnTo>
                    <a:pt x="151028" y="529564"/>
                  </a:lnTo>
                  <a:lnTo>
                    <a:pt x="127876" y="537756"/>
                  </a:lnTo>
                  <a:lnTo>
                    <a:pt x="185710" y="537756"/>
                  </a:lnTo>
                  <a:lnTo>
                    <a:pt x="215582" y="496521"/>
                  </a:lnTo>
                  <a:lnTo>
                    <a:pt x="233686" y="455980"/>
                  </a:lnTo>
                  <a:lnTo>
                    <a:pt x="237972" y="433031"/>
                  </a:lnTo>
                  <a:lnTo>
                    <a:pt x="232321" y="430199"/>
                  </a:lnTo>
                  <a:close/>
                </a:path>
                <a:path w="238125" h="569594">
                  <a:moveTo>
                    <a:pt x="116027" y="185470"/>
                  </a:moveTo>
                  <a:lnTo>
                    <a:pt x="77599" y="195629"/>
                  </a:lnTo>
                  <a:lnTo>
                    <a:pt x="43621" y="224634"/>
                  </a:lnTo>
                  <a:lnTo>
                    <a:pt x="21918" y="258875"/>
                  </a:lnTo>
                  <a:lnTo>
                    <a:pt x="4286" y="299415"/>
                  </a:lnTo>
                  <a:lnTo>
                    <a:pt x="0" y="316725"/>
                  </a:lnTo>
                  <a:lnTo>
                    <a:pt x="0" y="318414"/>
                  </a:lnTo>
                  <a:lnTo>
                    <a:pt x="1701" y="320954"/>
                  </a:lnTo>
                  <a:lnTo>
                    <a:pt x="5079" y="324345"/>
                  </a:lnTo>
                  <a:lnTo>
                    <a:pt x="27673" y="324345"/>
                  </a:lnTo>
                  <a:lnTo>
                    <a:pt x="28511" y="324065"/>
                  </a:lnTo>
                  <a:lnTo>
                    <a:pt x="30772" y="322935"/>
                  </a:lnTo>
                  <a:lnTo>
                    <a:pt x="31343" y="322376"/>
                  </a:lnTo>
                  <a:lnTo>
                    <a:pt x="31439" y="320954"/>
                  </a:lnTo>
                  <a:lnTo>
                    <a:pt x="31622" y="320395"/>
                  </a:lnTo>
                  <a:lnTo>
                    <a:pt x="32753" y="318135"/>
                  </a:lnTo>
                  <a:lnTo>
                    <a:pt x="33312" y="317284"/>
                  </a:lnTo>
                  <a:lnTo>
                    <a:pt x="33883" y="316725"/>
                  </a:lnTo>
                  <a:lnTo>
                    <a:pt x="40017" y="296084"/>
                  </a:lnTo>
                  <a:lnTo>
                    <a:pt x="56104" y="260518"/>
                  </a:lnTo>
                  <a:lnTo>
                    <a:pt x="88281" y="224634"/>
                  </a:lnTo>
                  <a:lnTo>
                    <a:pt x="112636" y="217639"/>
                  </a:lnTo>
                  <a:lnTo>
                    <a:pt x="181965" y="217639"/>
                  </a:lnTo>
                  <a:lnTo>
                    <a:pt x="180755" y="215529"/>
                  </a:lnTo>
                  <a:lnTo>
                    <a:pt x="171069" y="204939"/>
                  </a:lnTo>
                  <a:lnTo>
                    <a:pt x="159370" y="196422"/>
                  </a:lnTo>
                  <a:lnTo>
                    <a:pt x="146296" y="190338"/>
                  </a:lnTo>
                  <a:lnTo>
                    <a:pt x="131848" y="186687"/>
                  </a:lnTo>
                  <a:lnTo>
                    <a:pt x="116027" y="1854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23">
              <a:extLst>
                <a:ext uri="{FF2B5EF4-FFF2-40B4-BE49-F238E27FC236}">
                  <a16:creationId xmlns:a16="http://schemas.microsoft.com/office/drawing/2014/main" id="{F50EAC39-CFAF-9CC3-693C-852B0CE74C1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4160" y="8217496"/>
              <a:ext cx="90612" cy="88918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103" name="object 24">
              <a:extLst>
                <a:ext uri="{FF2B5EF4-FFF2-40B4-BE49-F238E27FC236}">
                  <a16:creationId xmlns:a16="http://schemas.microsoft.com/office/drawing/2014/main" id="{8C143573-8A1E-D262-9D93-9AA745BA2F24}"/>
                </a:ext>
              </a:extLst>
            </p:cNvPr>
            <p:cNvSpPr/>
            <p:nvPr/>
          </p:nvSpPr>
          <p:spPr>
            <a:xfrm>
              <a:off x="1806547" y="8403379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61"/>
                  </a:moveTo>
                  <a:lnTo>
                    <a:pt x="11750" y="95005"/>
                  </a:lnTo>
                  <a:lnTo>
                    <a:pt x="35038" y="50228"/>
                  </a:lnTo>
                  <a:lnTo>
                    <a:pt x="65207" y="18630"/>
                  </a:lnTo>
                  <a:lnTo>
                    <a:pt x="102997" y="846"/>
                  </a:lnTo>
                  <a:lnTo>
                    <a:pt x="116018" y="0"/>
                  </a:lnTo>
                  <a:lnTo>
                    <a:pt x="131843" y="1217"/>
                  </a:lnTo>
                  <a:lnTo>
                    <a:pt x="171063" y="19477"/>
                  </a:lnTo>
                  <a:lnTo>
                    <a:pt x="192181" y="56315"/>
                  </a:lnTo>
                  <a:lnTo>
                    <a:pt x="193928" y="71982"/>
                  </a:lnTo>
                  <a:lnTo>
                    <a:pt x="193187" y="80344"/>
                  </a:lnTo>
                  <a:lnTo>
                    <a:pt x="182072" y="119405"/>
                  </a:lnTo>
                  <a:lnTo>
                    <a:pt x="167675" y="158148"/>
                  </a:lnTo>
                  <a:lnTo>
                    <a:pt x="148198" y="208324"/>
                  </a:lnTo>
                  <a:lnTo>
                    <a:pt x="137718" y="235264"/>
                  </a:lnTo>
                  <a:lnTo>
                    <a:pt x="119934" y="283111"/>
                  </a:lnTo>
                  <a:lnTo>
                    <a:pt x="109455" y="320108"/>
                  </a:lnTo>
                  <a:lnTo>
                    <a:pt x="108396" y="331117"/>
                  </a:lnTo>
                  <a:lnTo>
                    <a:pt x="109296" y="340379"/>
                  </a:lnTo>
                  <a:lnTo>
                    <a:pt x="111995" y="346995"/>
                  </a:lnTo>
                  <a:lnTo>
                    <a:pt x="116494" y="350965"/>
                  </a:lnTo>
                  <a:lnTo>
                    <a:pt x="122792" y="352288"/>
                  </a:lnTo>
                  <a:lnTo>
                    <a:pt x="127873" y="352288"/>
                  </a:lnTo>
                  <a:lnTo>
                    <a:pt x="133237" y="351441"/>
                  </a:lnTo>
                  <a:lnTo>
                    <a:pt x="138882" y="349747"/>
                  </a:lnTo>
                  <a:lnTo>
                    <a:pt x="144528" y="348054"/>
                  </a:lnTo>
                  <a:lnTo>
                    <a:pt x="175350" y="317726"/>
                  </a:lnTo>
                  <a:lnTo>
                    <a:pt x="197580" y="272525"/>
                  </a:lnTo>
                  <a:lnTo>
                    <a:pt x="204090" y="251513"/>
                  </a:lnTo>
                  <a:lnTo>
                    <a:pt x="205501" y="247561"/>
                  </a:lnTo>
                  <a:lnTo>
                    <a:pt x="206630" y="246432"/>
                  </a:lnTo>
                  <a:lnTo>
                    <a:pt x="207759" y="245303"/>
                  </a:lnTo>
                  <a:lnTo>
                    <a:pt x="212558" y="244738"/>
                  </a:lnTo>
                  <a:lnTo>
                    <a:pt x="221027" y="244738"/>
                  </a:lnTo>
                  <a:lnTo>
                    <a:pt x="232318" y="244738"/>
                  </a:lnTo>
                  <a:lnTo>
                    <a:pt x="237964" y="247561"/>
                  </a:lnTo>
                  <a:lnTo>
                    <a:pt x="237964" y="253207"/>
                  </a:lnTo>
                  <a:lnTo>
                    <a:pt x="237487" y="257388"/>
                  </a:lnTo>
                  <a:lnTo>
                    <a:pt x="221238" y="299995"/>
                  </a:lnTo>
                  <a:lnTo>
                    <a:pt x="201708" y="334187"/>
                  </a:lnTo>
                  <a:lnTo>
                    <a:pt x="171063" y="364991"/>
                  </a:lnTo>
                  <a:lnTo>
                    <a:pt x="132319" y="382457"/>
                  </a:lnTo>
                  <a:lnTo>
                    <a:pt x="118558" y="383621"/>
                  </a:lnTo>
                  <a:lnTo>
                    <a:pt x="105273" y="382510"/>
                  </a:lnTo>
                  <a:lnTo>
                    <a:pt x="68594" y="365838"/>
                  </a:lnTo>
                  <a:lnTo>
                    <a:pt x="46682" y="328682"/>
                  </a:lnTo>
                  <a:lnTo>
                    <a:pt x="44882" y="311639"/>
                  </a:lnTo>
                  <a:lnTo>
                    <a:pt x="45147" y="304547"/>
                  </a:lnTo>
                  <a:lnTo>
                    <a:pt x="60337" y="254054"/>
                  </a:lnTo>
                  <a:lnTo>
                    <a:pt x="85531" y="188000"/>
                  </a:lnTo>
                  <a:lnTo>
                    <a:pt x="99927" y="149521"/>
                  </a:lnTo>
                  <a:lnTo>
                    <a:pt x="118558" y="98287"/>
                  </a:lnTo>
                  <a:lnTo>
                    <a:pt x="128032" y="60602"/>
                  </a:lnTo>
                  <a:lnTo>
                    <a:pt x="128720" y="52504"/>
                  </a:lnTo>
                  <a:lnTo>
                    <a:pt x="128720" y="38954"/>
                  </a:lnTo>
                  <a:lnTo>
                    <a:pt x="123921" y="32180"/>
                  </a:lnTo>
                  <a:lnTo>
                    <a:pt x="114324" y="32180"/>
                  </a:lnTo>
                  <a:lnTo>
                    <a:pt x="112630" y="32180"/>
                  </a:lnTo>
                  <a:lnTo>
                    <a:pt x="76904" y="47899"/>
                  </a:lnTo>
                  <a:lnTo>
                    <a:pt x="47423" y="91882"/>
                  </a:lnTo>
                  <a:lnTo>
                    <a:pt x="33873" y="131261"/>
                  </a:lnTo>
                  <a:lnTo>
                    <a:pt x="33309" y="131826"/>
                  </a:lnTo>
                  <a:lnTo>
                    <a:pt x="32744" y="132673"/>
                  </a:lnTo>
                  <a:lnTo>
                    <a:pt x="32180" y="133801"/>
                  </a:lnTo>
                  <a:lnTo>
                    <a:pt x="31615" y="134930"/>
                  </a:lnTo>
                  <a:lnTo>
                    <a:pt x="31333" y="135777"/>
                  </a:lnTo>
                  <a:lnTo>
                    <a:pt x="31333" y="136342"/>
                  </a:lnTo>
                  <a:lnTo>
                    <a:pt x="31333" y="136907"/>
                  </a:lnTo>
                  <a:lnTo>
                    <a:pt x="30768" y="137471"/>
                  </a:lnTo>
                  <a:lnTo>
                    <a:pt x="29639" y="138036"/>
                  </a:lnTo>
                  <a:lnTo>
                    <a:pt x="28510" y="138600"/>
                  </a:lnTo>
                  <a:lnTo>
                    <a:pt x="27663" y="138882"/>
                  </a:lnTo>
                  <a:lnTo>
                    <a:pt x="27099" y="138882"/>
                  </a:lnTo>
                  <a:lnTo>
                    <a:pt x="26534" y="138882"/>
                  </a:lnTo>
                  <a:lnTo>
                    <a:pt x="5081" y="138882"/>
                  </a:lnTo>
                  <a:lnTo>
                    <a:pt x="1693" y="135495"/>
                  </a:lnTo>
                  <a:lnTo>
                    <a:pt x="0" y="132955"/>
                  </a:lnTo>
                  <a:lnTo>
                    <a:pt x="0" y="131261"/>
                  </a:lnTo>
                  <a:close/>
                </a:path>
              </a:pathLst>
            </a:custGeom>
            <a:grpFill/>
            <a:ln w="3175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26">
              <a:extLst>
                <a:ext uri="{FF2B5EF4-FFF2-40B4-BE49-F238E27FC236}">
                  <a16:creationId xmlns:a16="http://schemas.microsoft.com/office/drawing/2014/main" id="{2859B43F-7837-30F6-F52E-7A00A934990D}"/>
                </a:ext>
              </a:extLst>
            </p:cNvPr>
            <p:cNvSpPr/>
            <p:nvPr/>
          </p:nvSpPr>
          <p:spPr>
            <a:xfrm>
              <a:off x="2127498" y="8142546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26250" y="0"/>
                  </a:moveTo>
                  <a:lnTo>
                    <a:pt x="7619" y="0"/>
                  </a:lnTo>
                  <a:lnTo>
                    <a:pt x="4241" y="850"/>
                  </a:lnTo>
                  <a:lnTo>
                    <a:pt x="1422" y="2539"/>
                  </a:lnTo>
                  <a:lnTo>
                    <a:pt x="0" y="5638"/>
                  </a:lnTo>
                  <a:lnTo>
                    <a:pt x="0" y="10159"/>
                  </a:lnTo>
                  <a:lnTo>
                    <a:pt x="9321" y="21170"/>
                  </a:lnTo>
                  <a:lnTo>
                    <a:pt x="36869" y="53068"/>
                  </a:lnTo>
                  <a:lnTo>
                    <a:pt x="61175" y="88165"/>
                  </a:lnTo>
                  <a:lnTo>
                    <a:pt x="82240" y="126461"/>
                  </a:lnTo>
                  <a:lnTo>
                    <a:pt x="100065" y="167957"/>
                  </a:lnTo>
                  <a:lnTo>
                    <a:pt x="114649" y="212651"/>
                  </a:lnTo>
                  <a:lnTo>
                    <a:pt x="125992" y="260545"/>
                  </a:lnTo>
                  <a:lnTo>
                    <a:pt x="134094" y="311637"/>
                  </a:lnTo>
                  <a:lnTo>
                    <a:pt x="138955" y="365928"/>
                  </a:lnTo>
                  <a:lnTo>
                    <a:pt x="140576" y="423418"/>
                  </a:lnTo>
                  <a:lnTo>
                    <a:pt x="138955" y="480911"/>
                  </a:lnTo>
                  <a:lnTo>
                    <a:pt x="134094" y="535205"/>
                  </a:lnTo>
                  <a:lnTo>
                    <a:pt x="125992" y="586299"/>
                  </a:lnTo>
                  <a:lnTo>
                    <a:pt x="114649" y="634194"/>
                  </a:lnTo>
                  <a:lnTo>
                    <a:pt x="100065" y="678890"/>
                  </a:lnTo>
                  <a:lnTo>
                    <a:pt x="82240" y="720386"/>
                  </a:lnTo>
                  <a:lnTo>
                    <a:pt x="61175" y="758682"/>
                  </a:lnTo>
                  <a:lnTo>
                    <a:pt x="36869" y="793780"/>
                  </a:lnTo>
                  <a:lnTo>
                    <a:pt x="0" y="836688"/>
                  </a:lnTo>
                  <a:lnTo>
                    <a:pt x="571" y="840066"/>
                  </a:lnTo>
                  <a:lnTo>
                    <a:pt x="1422" y="842606"/>
                  </a:lnTo>
                  <a:lnTo>
                    <a:pt x="3670" y="845997"/>
                  </a:lnTo>
                  <a:lnTo>
                    <a:pt x="5092" y="846848"/>
                  </a:lnTo>
                  <a:lnTo>
                    <a:pt x="26250" y="846848"/>
                  </a:lnTo>
                  <a:lnTo>
                    <a:pt x="29641" y="843457"/>
                  </a:lnTo>
                  <a:lnTo>
                    <a:pt x="39801" y="835558"/>
                  </a:lnTo>
                  <a:lnTo>
                    <a:pt x="76225" y="799426"/>
                  </a:lnTo>
                  <a:lnTo>
                    <a:pt x="104327" y="766235"/>
                  </a:lnTo>
                  <a:lnTo>
                    <a:pt x="124917" y="732305"/>
                  </a:lnTo>
                  <a:lnTo>
                    <a:pt x="152698" y="680859"/>
                  </a:lnTo>
                  <a:lnTo>
                    <a:pt x="168371" y="643597"/>
                  </a:lnTo>
                  <a:lnTo>
                    <a:pt x="179805" y="605331"/>
                  </a:lnTo>
                  <a:lnTo>
                    <a:pt x="189540" y="560030"/>
                  </a:lnTo>
                  <a:lnTo>
                    <a:pt x="197636" y="507421"/>
                  </a:lnTo>
                  <a:lnTo>
                    <a:pt x="201871" y="451947"/>
                  </a:lnTo>
                  <a:lnTo>
                    <a:pt x="202399" y="423418"/>
                  </a:lnTo>
                  <a:lnTo>
                    <a:pt x="200123" y="365939"/>
                  </a:lnTo>
                  <a:lnTo>
                    <a:pt x="193295" y="309518"/>
                  </a:lnTo>
                  <a:lnTo>
                    <a:pt x="181916" y="254153"/>
                  </a:lnTo>
                  <a:lnTo>
                    <a:pt x="165988" y="199847"/>
                  </a:lnTo>
                  <a:lnTo>
                    <a:pt x="145079" y="148300"/>
                  </a:lnTo>
                  <a:lnTo>
                    <a:pt x="118773" y="101196"/>
                  </a:lnTo>
                  <a:lnTo>
                    <a:pt x="87071" y="58536"/>
                  </a:lnTo>
                  <a:lnTo>
                    <a:pt x="49974" y="20320"/>
                  </a:lnTo>
                  <a:lnTo>
                    <a:pt x="2625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27">
              <a:extLst>
                <a:ext uri="{FF2B5EF4-FFF2-40B4-BE49-F238E27FC236}">
                  <a16:creationId xmlns:a16="http://schemas.microsoft.com/office/drawing/2014/main" id="{CA795DD2-33DF-9482-9291-40B3EEDF8E5C}"/>
                </a:ext>
              </a:extLst>
            </p:cNvPr>
            <p:cNvSpPr/>
            <p:nvPr/>
          </p:nvSpPr>
          <p:spPr>
            <a:xfrm>
              <a:off x="2127503" y="8142550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4234" y="846"/>
                  </a:moveTo>
                  <a:lnTo>
                    <a:pt x="7621" y="0"/>
                  </a:lnTo>
                  <a:lnTo>
                    <a:pt x="10444" y="0"/>
                  </a:lnTo>
                  <a:lnTo>
                    <a:pt x="13267" y="0"/>
                  </a:lnTo>
                  <a:lnTo>
                    <a:pt x="16090" y="0"/>
                  </a:lnTo>
                  <a:lnTo>
                    <a:pt x="26252" y="0"/>
                  </a:lnTo>
                  <a:lnTo>
                    <a:pt x="49963" y="20324"/>
                  </a:lnTo>
                  <a:lnTo>
                    <a:pt x="87066" y="58538"/>
                  </a:lnTo>
                  <a:lnTo>
                    <a:pt x="118770" y="101198"/>
                  </a:lnTo>
                  <a:lnTo>
                    <a:pt x="145075" y="148304"/>
                  </a:lnTo>
                  <a:lnTo>
                    <a:pt x="165982" y="199855"/>
                  </a:lnTo>
                  <a:lnTo>
                    <a:pt x="181913" y="254160"/>
                  </a:lnTo>
                  <a:lnTo>
                    <a:pt x="193293" y="309522"/>
                  </a:lnTo>
                  <a:lnTo>
                    <a:pt x="200120" y="365944"/>
                  </a:lnTo>
                  <a:lnTo>
                    <a:pt x="202396" y="423423"/>
                  </a:lnTo>
                  <a:lnTo>
                    <a:pt x="201867" y="451951"/>
                  </a:lnTo>
                  <a:lnTo>
                    <a:pt x="197633" y="507420"/>
                  </a:lnTo>
                  <a:lnTo>
                    <a:pt x="189534" y="560030"/>
                  </a:lnTo>
                  <a:lnTo>
                    <a:pt x="179796" y="605337"/>
                  </a:lnTo>
                  <a:lnTo>
                    <a:pt x="168363" y="643604"/>
                  </a:lnTo>
                  <a:lnTo>
                    <a:pt x="152697" y="680865"/>
                  </a:lnTo>
                  <a:lnTo>
                    <a:pt x="133484" y="717015"/>
                  </a:lnTo>
                  <a:lnTo>
                    <a:pt x="110937" y="756234"/>
                  </a:lnTo>
                  <a:lnTo>
                    <a:pt x="86960" y="787832"/>
                  </a:lnTo>
                  <a:lnTo>
                    <a:pt x="58008" y="818266"/>
                  </a:lnTo>
                  <a:lnTo>
                    <a:pt x="29639" y="843460"/>
                  </a:lnTo>
                  <a:lnTo>
                    <a:pt x="27945" y="845153"/>
                  </a:lnTo>
                  <a:lnTo>
                    <a:pt x="26816" y="846282"/>
                  </a:lnTo>
                  <a:lnTo>
                    <a:pt x="26252" y="846847"/>
                  </a:lnTo>
                  <a:lnTo>
                    <a:pt x="16090" y="846847"/>
                  </a:lnTo>
                  <a:lnTo>
                    <a:pt x="11573" y="846847"/>
                  </a:lnTo>
                  <a:lnTo>
                    <a:pt x="8468" y="846847"/>
                  </a:lnTo>
                  <a:lnTo>
                    <a:pt x="6774" y="846847"/>
                  </a:lnTo>
                  <a:lnTo>
                    <a:pt x="5081" y="846847"/>
                  </a:lnTo>
                  <a:lnTo>
                    <a:pt x="3669" y="846000"/>
                  </a:lnTo>
                  <a:lnTo>
                    <a:pt x="2540" y="844306"/>
                  </a:lnTo>
                  <a:lnTo>
                    <a:pt x="1411" y="842613"/>
                  </a:lnTo>
                  <a:lnTo>
                    <a:pt x="564" y="840072"/>
                  </a:lnTo>
                  <a:lnTo>
                    <a:pt x="0" y="836685"/>
                  </a:lnTo>
                  <a:lnTo>
                    <a:pt x="564" y="836120"/>
                  </a:lnTo>
                  <a:lnTo>
                    <a:pt x="3669" y="832451"/>
                  </a:lnTo>
                  <a:lnTo>
                    <a:pt x="9315" y="825676"/>
                  </a:lnTo>
                  <a:lnTo>
                    <a:pt x="36863" y="793778"/>
                  </a:lnTo>
                  <a:lnTo>
                    <a:pt x="61171" y="758681"/>
                  </a:lnTo>
                  <a:lnTo>
                    <a:pt x="82238" y="720385"/>
                  </a:lnTo>
                  <a:lnTo>
                    <a:pt x="100063" y="678889"/>
                  </a:lnTo>
                  <a:lnTo>
                    <a:pt x="114648" y="634194"/>
                  </a:lnTo>
                  <a:lnTo>
                    <a:pt x="125992" y="586300"/>
                  </a:lnTo>
                  <a:lnTo>
                    <a:pt x="134094" y="535207"/>
                  </a:lnTo>
                  <a:lnTo>
                    <a:pt x="138956" y="480915"/>
                  </a:lnTo>
                  <a:lnTo>
                    <a:pt x="140576" y="423423"/>
                  </a:lnTo>
                  <a:lnTo>
                    <a:pt x="138956" y="365932"/>
                  </a:lnTo>
                  <a:lnTo>
                    <a:pt x="134094" y="311639"/>
                  </a:lnTo>
                  <a:lnTo>
                    <a:pt x="125992" y="260546"/>
                  </a:lnTo>
                  <a:lnTo>
                    <a:pt x="114648" y="212652"/>
                  </a:lnTo>
                  <a:lnTo>
                    <a:pt x="100063" y="167958"/>
                  </a:lnTo>
                  <a:lnTo>
                    <a:pt x="82238" y="126462"/>
                  </a:lnTo>
                  <a:lnTo>
                    <a:pt x="61171" y="88166"/>
                  </a:lnTo>
                  <a:lnTo>
                    <a:pt x="36863" y="53069"/>
                  </a:lnTo>
                  <a:lnTo>
                    <a:pt x="9315" y="21171"/>
                  </a:lnTo>
                  <a:lnTo>
                    <a:pt x="3669" y="14396"/>
                  </a:lnTo>
                  <a:lnTo>
                    <a:pt x="564" y="10727"/>
                  </a:lnTo>
                  <a:lnTo>
                    <a:pt x="0" y="10162"/>
                  </a:lnTo>
                  <a:lnTo>
                    <a:pt x="0" y="5645"/>
                  </a:lnTo>
                  <a:lnTo>
                    <a:pt x="1411" y="2540"/>
                  </a:lnTo>
                  <a:lnTo>
                    <a:pt x="4234" y="846"/>
                  </a:lnTo>
                  <a:close/>
                </a:path>
              </a:pathLst>
            </a:custGeom>
            <a:grpFill/>
            <a:ln w="3175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29">
              <a:extLst>
                <a:ext uri="{FF2B5EF4-FFF2-40B4-BE49-F238E27FC236}">
                  <a16:creationId xmlns:a16="http://schemas.microsoft.com/office/drawing/2014/main" id="{02C5AD86-82A3-843E-A39A-C5A382AD01E2}"/>
                </a:ext>
              </a:extLst>
            </p:cNvPr>
            <p:cNvSpPr/>
            <p:nvPr/>
          </p:nvSpPr>
          <p:spPr>
            <a:xfrm>
              <a:off x="2440159" y="8029871"/>
              <a:ext cx="239395" cy="398780"/>
            </a:xfrm>
            <a:custGeom>
              <a:avLst/>
              <a:gdLst/>
              <a:ahLst/>
              <a:cxnLst/>
              <a:rect l="l" t="t" r="r" b="b"/>
              <a:pathLst>
                <a:path w="239394" h="398780">
                  <a:moveTo>
                    <a:pt x="110756" y="0"/>
                  </a:moveTo>
                  <a:lnTo>
                    <a:pt x="67356" y="7788"/>
                  </a:lnTo>
                  <a:lnTo>
                    <a:pt x="31737" y="31140"/>
                  </a:lnTo>
                  <a:lnTo>
                    <a:pt x="7934" y="65116"/>
                  </a:lnTo>
                  <a:lnTo>
                    <a:pt x="0" y="104787"/>
                  </a:lnTo>
                  <a:lnTo>
                    <a:pt x="597" y="112269"/>
                  </a:lnTo>
                  <a:lnTo>
                    <a:pt x="27651" y="141225"/>
                  </a:lnTo>
                  <a:lnTo>
                    <a:pt x="35318" y="141897"/>
                  </a:lnTo>
                  <a:lnTo>
                    <a:pt x="43517" y="141001"/>
                  </a:lnTo>
                  <a:lnTo>
                    <a:pt x="71246" y="113168"/>
                  </a:lnTo>
                  <a:lnTo>
                    <a:pt x="52882" y="72847"/>
                  </a:lnTo>
                  <a:lnTo>
                    <a:pt x="38315" y="70053"/>
                  </a:lnTo>
                  <a:lnTo>
                    <a:pt x="35318" y="69862"/>
                  </a:lnTo>
                  <a:lnTo>
                    <a:pt x="35318" y="68262"/>
                  </a:lnTo>
                  <a:lnTo>
                    <a:pt x="37325" y="64465"/>
                  </a:lnTo>
                  <a:lnTo>
                    <a:pt x="70052" y="33870"/>
                  </a:lnTo>
                  <a:lnTo>
                    <a:pt x="96989" y="28143"/>
                  </a:lnTo>
                  <a:lnTo>
                    <a:pt x="114765" y="29864"/>
                  </a:lnTo>
                  <a:lnTo>
                    <a:pt x="155067" y="55689"/>
                  </a:lnTo>
                  <a:lnTo>
                    <a:pt x="174153" y="102720"/>
                  </a:lnTo>
                  <a:lnTo>
                    <a:pt x="175425" y="120942"/>
                  </a:lnTo>
                  <a:lnTo>
                    <a:pt x="175425" y="128536"/>
                  </a:lnTo>
                  <a:lnTo>
                    <a:pt x="174828" y="135115"/>
                  </a:lnTo>
                  <a:lnTo>
                    <a:pt x="167843" y="165049"/>
                  </a:lnTo>
                  <a:lnTo>
                    <a:pt x="165252" y="171437"/>
                  </a:lnTo>
                  <a:lnTo>
                    <a:pt x="155067" y="190004"/>
                  </a:lnTo>
                  <a:lnTo>
                    <a:pt x="150279" y="200380"/>
                  </a:lnTo>
                  <a:lnTo>
                    <a:pt x="146088" y="206768"/>
                  </a:lnTo>
                  <a:lnTo>
                    <a:pt x="134112" y="221932"/>
                  </a:lnTo>
                  <a:lnTo>
                    <a:pt x="126326" y="232308"/>
                  </a:lnTo>
                  <a:lnTo>
                    <a:pt x="119745" y="240691"/>
                  </a:lnTo>
                  <a:lnTo>
                    <a:pt x="103990" y="259065"/>
                  </a:lnTo>
                  <a:lnTo>
                    <a:pt x="21551" y="350253"/>
                  </a:lnTo>
                  <a:lnTo>
                    <a:pt x="6060" y="368105"/>
                  </a:lnTo>
                  <a:lnTo>
                    <a:pt x="1193" y="374408"/>
                  </a:lnTo>
                  <a:lnTo>
                    <a:pt x="0" y="377393"/>
                  </a:lnTo>
                  <a:lnTo>
                    <a:pt x="0" y="398754"/>
                  </a:lnTo>
                  <a:lnTo>
                    <a:pt x="222123" y="398754"/>
                  </a:lnTo>
                  <a:lnTo>
                    <a:pt x="222123" y="396963"/>
                  </a:lnTo>
                  <a:lnTo>
                    <a:pt x="223356" y="392620"/>
                  </a:lnTo>
                  <a:lnTo>
                    <a:pt x="225264" y="381990"/>
                  </a:lnTo>
                  <a:lnTo>
                    <a:pt x="227846" y="365074"/>
                  </a:lnTo>
                  <a:lnTo>
                    <a:pt x="234282" y="318708"/>
                  </a:lnTo>
                  <a:lnTo>
                    <a:pt x="238887" y="287388"/>
                  </a:lnTo>
                  <a:lnTo>
                    <a:pt x="238887" y="285597"/>
                  </a:lnTo>
                  <a:lnTo>
                    <a:pt x="214934" y="285597"/>
                  </a:lnTo>
                  <a:lnTo>
                    <a:pt x="214934" y="287388"/>
                  </a:lnTo>
                  <a:lnTo>
                    <a:pt x="210222" y="310250"/>
                  </a:lnTo>
                  <a:lnTo>
                    <a:pt x="172580" y="342923"/>
                  </a:lnTo>
                  <a:lnTo>
                    <a:pt x="100583" y="343674"/>
                  </a:lnTo>
                  <a:lnTo>
                    <a:pt x="55079" y="343077"/>
                  </a:lnTo>
                  <a:lnTo>
                    <a:pt x="108518" y="292401"/>
                  </a:lnTo>
                  <a:lnTo>
                    <a:pt x="138451" y="264863"/>
                  </a:lnTo>
                  <a:lnTo>
                    <a:pt x="164945" y="241586"/>
                  </a:lnTo>
                  <a:lnTo>
                    <a:pt x="177815" y="229912"/>
                  </a:lnTo>
                  <a:lnTo>
                    <a:pt x="206254" y="201100"/>
                  </a:lnTo>
                  <a:lnTo>
                    <a:pt x="232152" y="157617"/>
                  </a:lnTo>
                  <a:lnTo>
                    <a:pt x="238887" y="120345"/>
                  </a:lnTo>
                  <a:lnTo>
                    <a:pt x="236344" y="94939"/>
                  </a:lnTo>
                  <a:lnTo>
                    <a:pt x="217780" y="51533"/>
                  </a:lnTo>
                  <a:lnTo>
                    <a:pt x="182383" y="18859"/>
                  </a:lnTo>
                  <a:lnTo>
                    <a:pt x="136881" y="2095"/>
                  </a:lnTo>
                  <a:lnTo>
                    <a:pt x="11075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30">
              <a:extLst>
                <a:ext uri="{FF2B5EF4-FFF2-40B4-BE49-F238E27FC236}">
                  <a16:creationId xmlns:a16="http://schemas.microsoft.com/office/drawing/2014/main" id="{6BFA946C-99DB-C66B-32AB-0DB49E2555F6}"/>
                </a:ext>
              </a:extLst>
            </p:cNvPr>
            <p:cNvSpPr/>
            <p:nvPr/>
          </p:nvSpPr>
          <p:spPr>
            <a:xfrm>
              <a:off x="2440161" y="8029878"/>
              <a:ext cx="239395" cy="398780"/>
            </a:xfrm>
            <a:custGeom>
              <a:avLst/>
              <a:gdLst/>
              <a:ahLst/>
              <a:cxnLst/>
              <a:rect l="l" t="t" r="r" b="b"/>
              <a:pathLst>
                <a:path w="239394" h="398780">
                  <a:moveTo>
                    <a:pt x="35324" y="141896"/>
                  </a:moveTo>
                  <a:lnTo>
                    <a:pt x="2394" y="119145"/>
                  </a:lnTo>
                  <a:lnTo>
                    <a:pt x="0" y="104776"/>
                  </a:lnTo>
                  <a:lnTo>
                    <a:pt x="1983" y="84232"/>
                  </a:lnTo>
                  <a:lnTo>
                    <a:pt x="17849" y="47411"/>
                  </a:lnTo>
                  <a:lnTo>
                    <a:pt x="48571" y="17512"/>
                  </a:lnTo>
                  <a:lnTo>
                    <a:pt x="88086" y="1945"/>
                  </a:lnTo>
                  <a:lnTo>
                    <a:pt x="110763" y="0"/>
                  </a:lnTo>
                  <a:lnTo>
                    <a:pt x="136882" y="2095"/>
                  </a:lnTo>
                  <a:lnTo>
                    <a:pt x="182385" y="18859"/>
                  </a:lnTo>
                  <a:lnTo>
                    <a:pt x="217784" y="51527"/>
                  </a:lnTo>
                  <a:lnTo>
                    <a:pt x="236345" y="94934"/>
                  </a:lnTo>
                  <a:lnTo>
                    <a:pt x="238889" y="120342"/>
                  </a:lnTo>
                  <a:lnTo>
                    <a:pt x="238141" y="133065"/>
                  </a:lnTo>
                  <a:lnTo>
                    <a:pt x="220628" y="180738"/>
                  </a:lnTo>
                  <a:lnTo>
                    <a:pt x="188896" y="219431"/>
                  </a:lnTo>
                  <a:lnTo>
                    <a:pt x="150279" y="254456"/>
                  </a:lnTo>
                  <a:lnTo>
                    <a:pt x="138454" y="264859"/>
                  </a:lnTo>
                  <a:lnTo>
                    <a:pt x="124534" y="277507"/>
                  </a:lnTo>
                  <a:lnTo>
                    <a:pt x="108518" y="292400"/>
                  </a:lnTo>
                  <a:lnTo>
                    <a:pt x="90406" y="309538"/>
                  </a:lnTo>
                  <a:lnTo>
                    <a:pt x="55082" y="343067"/>
                  </a:lnTo>
                  <a:lnTo>
                    <a:pt x="100585" y="343665"/>
                  </a:lnTo>
                  <a:lnTo>
                    <a:pt x="142084" y="343478"/>
                  </a:lnTo>
                  <a:lnTo>
                    <a:pt x="192077" y="341982"/>
                  </a:lnTo>
                  <a:lnTo>
                    <a:pt x="214940" y="287386"/>
                  </a:lnTo>
                  <a:lnTo>
                    <a:pt x="214940" y="285590"/>
                  </a:lnTo>
                  <a:lnTo>
                    <a:pt x="238889" y="285590"/>
                  </a:lnTo>
                  <a:lnTo>
                    <a:pt x="238889" y="287386"/>
                  </a:lnTo>
                  <a:lnTo>
                    <a:pt x="238178" y="291464"/>
                  </a:lnTo>
                  <a:lnTo>
                    <a:pt x="236644" y="301905"/>
                  </a:lnTo>
                  <a:lnTo>
                    <a:pt x="234287" y="318706"/>
                  </a:lnTo>
                  <a:lnTo>
                    <a:pt x="231106" y="341869"/>
                  </a:lnTo>
                  <a:lnTo>
                    <a:pt x="227850" y="365070"/>
                  </a:lnTo>
                  <a:lnTo>
                    <a:pt x="225268" y="381984"/>
                  </a:lnTo>
                  <a:lnTo>
                    <a:pt x="223360" y="392611"/>
                  </a:lnTo>
                  <a:lnTo>
                    <a:pt x="222125" y="396952"/>
                  </a:lnTo>
                  <a:lnTo>
                    <a:pt x="222125" y="398748"/>
                  </a:lnTo>
                  <a:lnTo>
                    <a:pt x="0" y="398748"/>
                  </a:lnTo>
                  <a:lnTo>
                    <a:pt x="0" y="387372"/>
                  </a:lnTo>
                  <a:lnTo>
                    <a:pt x="0" y="380187"/>
                  </a:lnTo>
                  <a:lnTo>
                    <a:pt x="0" y="377393"/>
                  </a:lnTo>
                  <a:lnTo>
                    <a:pt x="1197" y="374400"/>
                  </a:lnTo>
                  <a:lnTo>
                    <a:pt x="29935" y="340971"/>
                  </a:lnTo>
                  <a:lnTo>
                    <a:pt x="37719" y="332290"/>
                  </a:lnTo>
                  <a:lnTo>
                    <a:pt x="44904" y="324207"/>
                  </a:lnTo>
                  <a:lnTo>
                    <a:pt x="51490" y="316723"/>
                  </a:lnTo>
                  <a:lnTo>
                    <a:pt x="54782" y="313093"/>
                  </a:lnTo>
                  <a:lnTo>
                    <a:pt x="59273" y="308191"/>
                  </a:lnTo>
                  <a:lnTo>
                    <a:pt x="64961" y="302017"/>
                  </a:lnTo>
                  <a:lnTo>
                    <a:pt x="71846" y="294570"/>
                  </a:lnTo>
                  <a:lnTo>
                    <a:pt x="78731" y="287124"/>
                  </a:lnTo>
                  <a:lnTo>
                    <a:pt x="84419" y="280949"/>
                  </a:lnTo>
                  <a:lnTo>
                    <a:pt x="115104" y="246224"/>
                  </a:lnTo>
                  <a:lnTo>
                    <a:pt x="129523" y="227913"/>
                  </a:lnTo>
                  <a:lnTo>
                    <a:pt x="134113" y="221926"/>
                  </a:lnTo>
                  <a:lnTo>
                    <a:pt x="140100" y="214342"/>
                  </a:lnTo>
                  <a:lnTo>
                    <a:pt x="146087" y="206758"/>
                  </a:lnTo>
                  <a:lnTo>
                    <a:pt x="150279" y="200372"/>
                  </a:lnTo>
                  <a:lnTo>
                    <a:pt x="152673" y="195183"/>
                  </a:lnTo>
                  <a:lnTo>
                    <a:pt x="155068" y="189993"/>
                  </a:lnTo>
                  <a:lnTo>
                    <a:pt x="158062" y="184206"/>
                  </a:lnTo>
                  <a:lnTo>
                    <a:pt x="161654" y="177820"/>
                  </a:lnTo>
                  <a:lnTo>
                    <a:pt x="165247" y="171433"/>
                  </a:lnTo>
                  <a:lnTo>
                    <a:pt x="167841" y="165047"/>
                  </a:lnTo>
                  <a:lnTo>
                    <a:pt x="169438" y="158661"/>
                  </a:lnTo>
                  <a:lnTo>
                    <a:pt x="171034" y="152274"/>
                  </a:lnTo>
                  <a:lnTo>
                    <a:pt x="172431" y="146287"/>
                  </a:lnTo>
                  <a:lnTo>
                    <a:pt x="173629" y="140699"/>
                  </a:lnTo>
                  <a:lnTo>
                    <a:pt x="174826" y="135111"/>
                  </a:lnTo>
                  <a:lnTo>
                    <a:pt x="175425" y="128525"/>
                  </a:lnTo>
                  <a:lnTo>
                    <a:pt x="175425" y="120941"/>
                  </a:lnTo>
                  <a:lnTo>
                    <a:pt x="174153" y="102718"/>
                  </a:lnTo>
                  <a:lnTo>
                    <a:pt x="155068" y="55681"/>
                  </a:lnTo>
                  <a:lnTo>
                    <a:pt x="114767" y="29861"/>
                  </a:lnTo>
                  <a:lnTo>
                    <a:pt x="96992" y="28139"/>
                  </a:lnTo>
                  <a:lnTo>
                    <a:pt x="87413" y="28776"/>
                  </a:lnTo>
                  <a:lnTo>
                    <a:pt x="49544" y="48346"/>
                  </a:lnTo>
                  <a:lnTo>
                    <a:pt x="35324" y="68254"/>
                  </a:lnTo>
                  <a:lnTo>
                    <a:pt x="35324" y="69451"/>
                  </a:lnTo>
                  <a:lnTo>
                    <a:pt x="35324" y="69851"/>
                  </a:lnTo>
                  <a:lnTo>
                    <a:pt x="36322" y="70050"/>
                  </a:lnTo>
                  <a:lnTo>
                    <a:pt x="38318" y="70050"/>
                  </a:lnTo>
                  <a:lnTo>
                    <a:pt x="45502" y="70050"/>
                  </a:lnTo>
                  <a:lnTo>
                    <a:pt x="71846" y="105973"/>
                  </a:lnTo>
                  <a:lnTo>
                    <a:pt x="71247" y="113158"/>
                  </a:lnTo>
                  <a:lnTo>
                    <a:pt x="43519" y="140998"/>
                  </a:lnTo>
                  <a:lnTo>
                    <a:pt x="35324" y="141896"/>
                  </a:lnTo>
                  <a:close/>
                </a:path>
              </a:pathLst>
            </a:custGeom>
            <a:grpFill/>
            <a:ln w="3175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32">
              <a:extLst>
                <a:ext uri="{FF2B5EF4-FFF2-40B4-BE49-F238E27FC236}">
                  <a16:creationId xmlns:a16="http://schemas.microsoft.com/office/drawing/2014/main" id="{DE45F970-46ED-32CE-9991-9C6873837678}"/>
                </a:ext>
              </a:extLst>
            </p:cNvPr>
            <p:cNvSpPr/>
            <p:nvPr/>
          </p:nvSpPr>
          <p:spPr>
            <a:xfrm>
              <a:off x="3077661" y="8466891"/>
              <a:ext cx="564515" cy="198755"/>
            </a:xfrm>
            <a:custGeom>
              <a:avLst/>
              <a:gdLst/>
              <a:ahLst/>
              <a:cxnLst/>
              <a:rect l="l" t="t" r="r" b="b"/>
              <a:pathLst>
                <a:path w="564514" h="198755">
                  <a:moveTo>
                    <a:pt x="551306" y="0"/>
                  </a:moveTo>
                  <a:lnTo>
                    <a:pt x="11861" y="0"/>
                  </a:lnTo>
                  <a:lnTo>
                    <a:pt x="3949" y="3949"/>
                  </a:lnTo>
                  <a:lnTo>
                    <a:pt x="0" y="9588"/>
                  </a:lnTo>
                  <a:lnTo>
                    <a:pt x="0" y="25400"/>
                  </a:lnTo>
                  <a:lnTo>
                    <a:pt x="4521" y="31051"/>
                  </a:lnTo>
                  <a:lnTo>
                    <a:pt x="13550" y="33870"/>
                  </a:lnTo>
                  <a:lnTo>
                    <a:pt x="282854" y="33870"/>
                  </a:lnTo>
                  <a:lnTo>
                    <a:pt x="552145" y="33020"/>
                  </a:lnTo>
                  <a:lnTo>
                    <a:pt x="560057" y="28511"/>
                  </a:lnTo>
                  <a:lnTo>
                    <a:pt x="564006" y="23139"/>
                  </a:lnTo>
                  <a:lnTo>
                    <a:pt x="564006" y="10159"/>
                  </a:lnTo>
                  <a:lnTo>
                    <a:pt x="559765" y="4508"/>
                  </a:lnTo>
                  <a:lnTo>
                    <a:pt x="551306" y="0"/>
                  </a:lnTo>
                  <a:close/>
                </a:path>
                <a:path w="564514" h="198755">
                  <a:moveTo>
                    <a:pt x="552145" y="164287"/>
                  </a:moveTo>
                  <a:lnTo>
                    <a:pt x="13550" y="164287"/>
                  </a:lnTo>
                  <a:lnTo>
                    <a:pt x="4521" y="167106"/>
                  </a:lnTo>
                  <a:lnTo>
                    <a:pt x="0" y="172745"/>
                  </a:lnTo>
                  <a:lnTo>
                    <a:pt x="0" y="188556"/>
                  </a:lnTo>
                  <a:lnTo>
                    <a:pt x="3949" y="194208"/>
                  </a:lnTo>
                  <a:lnTo>
                    <a:pt x="11861" y="198158"/>
                  </a:lnTo>
                  <a:lnTo>
                    <a:pt x="551306" y="198158"/>
                  </a:lnTo>
                  <a:lnTo>
                    <a:pt x="559765" y="194208"/>
                  </a:lnTo>
                  <a:lnTo>
                    <a:pt x="564006" y="188556"/>
                  </a:lnTo>
                  <a:lnTo>
                    <a:pt x="564006" y="175577"/>
                  </a:lnTo>
                  <a:lnTo>
                    <a:pt x="560057" y="169925"/>
                  </a:lnTo>
                  <a:lnTo>
                    <a:pt x="552145" y="16428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33">
              <a:extLst>
                <a:ext uri="{FF2B5EF4-FFF2-40B4-BE49-F238E27FC236}">
                  <a16:creationId xmlns:a16="http://schemas.microsoft.com/office/drawing/2014/main" id="{97C726D7-7E5B-4A3D-731E-4E00D7494C9B}"/>
                </a:ext>
              </a:extLst>
            </p:cNvPr>
            <p:cNvSpPr/>
            <p:nvPr/>
          </p:nvSpPr>
          <p:spPr>
            <a:xfrm>
              <a:off x="3077662" y="8466893"/>
              <a:ext cx="564515" cy="198755"/>
            </a:xfrm>
            <a:custGeom>
              <a:avLst/>
              <a:gdLst/>
              <a:ahLst/>
              <a:cxnLst/>
              <a:rect l="l" t="t" r="r" b="b"/>
              <a:pathLst>
                <a:path w="564514" h="198755">
                  <a:moveTo>
                    <a:pt x="0" y="16936"/>
                  </a:moveTo>
                  <a:lnTo>
                    <a:pt x="0" y="9597"/>
                  </a:lnTo>
                  <a:lnTo>
                    <a:pt x="3951" y="3952"/>
                  </a:lnTo>
                  <a:lnTo>
                    <a:pt x="11855" y="0"/>
                  </a:lnTo>
                  <a:lnTo>
                    <a:pt x="551297" y="0"/>
                  </a:lnTo>
                  <a:lnTo>
                    <a:pt x="559766" y="4516"/>
                  </a:lnTo>
                  <a:lnTo>
                    <a:pt x="564000" y="10162"/>
                  </a:lnTo>
                  <a:lnTo>
                    <a:pt x="564000" y="16936"/>
                  </a:lnTo>
                  <a:lnTo>
                    <a:pt x="564000" y="23146"/>
                  </a:lnTo>
                  <a:lnTo>
                    <a:pt x="560048" y="28510"/>
                  </a:lnTo>
                  <a:lnTo>
                    <a:pt x="552144" y="33027"/>
                  </a:lnTo>
                  <a:lnTo>
                    <a:pt x="282847" y="33873"/>
                  </a:lnTo>
                  <a:lnTo>
                    <a:pt x="13549" y="33873"/>
                  </a:lnTo>
                  <a:lnTo>
                    <a:pt x="4516" y="31051"/>
                  </a:lnTo>
                  <a:lnTo>
                    <a:pt x="0" y="25405"/>
                  </a:lnTo>
                  <a:lnTo>
                    <a:pt x="0" y="16936"/>
                  </a:lnTo>
                  <a:close/>
                </a:path>
                <a:path w="564514" h="198755">
                  <a:moveTo>
                    <a:pt x="0" y="181225"/>
                  </a:moveTo>
                  <a:lnTo>
                    <a:pt x="0" y="172756"/>
                  </a:lnTo>
                  <a:lnTo>
                    <a:pt x="4516" y="167110"/>
                  </a:lnTo>
                  <a:lnTo>
                    <a:pt x="13549" y="164288"/>
                  </a:lnTo>
                  <a:lnTo>
                    <a:pt x="552144" y="164288"/>
                  </a:lnTo>
                  <a:lnTo>
                    <a:pt x="560048" y="169934"/>
                  </a:lnTo>
                  <a:lnTo>
                    <a:pt x="564000" y="175579"/>
                  </a:lnTo>
                  <a:lnTo>
                    <a:pt x="564000" y="181225"/>
                  </a:lnTo>
                  <a:lnTo>
                    <a:pt x="564000" y="188564"/>
                  </a:lnTo>
                  <a:lnTo>
                    <a:pt x="559766" y="194210"/>
                  </a:lnTo>
                  <a:lnTo>
                    <a:pt x="551297" y="198162"/>
                  </a:lnTo>
                  <a:lnTo>
                    <a:pt x="11855" y="198162"/>
                  </a:lnTo>
                  <a:lnTo>
                    <a:pt x="3951" y="194210"/>
                  </a:lnTo>
                  <a:lnTo>
                    <a:pt x="0" y="188564"/>
                  </a:lnTo>
                  <a:lnTo>
                    <a:pt x="0" y="181225"/>
                  </a:lnTo>
                  <a:close/>
                </a:path>
              </a:pathLst>
            </a:custGeom>
            <a:grpFill/>
            <a:ln w="3175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35">
              <a:extLst>
                <a:ext uri="{FF2B5EF4-FFF2-40B4-BE49-F238E27FC236}">
                  <a16:creationId xmlns:a16="http://schemas.microsoft.com/office/drawing/2014/main" id="{AF8A199F-757C-5A59-68FE-E21C77DB9640}"/>
                </a:ext>
              </a:extLst>
            </p:cNvPr>
            <p:cNvSpPr/>
            <p:nvPr/>
          </p:nvSpPr>
          <p:spPr>
            <a:xfrm>
              <a:off x="3994804" y="8213678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76136" y="0"/>
                  </a:moveTo>
                  <a:lnTo>
                    <a:pt x="165417" y="0"/>
                  </a:lnTo>
                  <a:lnTo>
                    <a:pt x="162026" y="850"/>
                  </a:lnTo>
                  <a:lnTo>
                    <a:pt x="160896" y="2539"/>
                  </a:lnTo>
                  <a:lnTo>
                    <a:pt x="155605" y="7197"/>
                  </a:lnTo>
                  <a:lnTo>
                    <a:pt x="118556" y="30907"/>
                  </a:lnTo>
                  <a:lnTo>
                    <a:pt x="72456" y="46415"/>
                  </a:lnTo>
                  <a:lnTo>
                    <a:pt x="16090" y="54203"/>
                  </a:lnTo>
                  <a:lnTo>
                    <a:pt x="0" y="54203"/>
                  </a:lnTo>
                  <a:lnTo>
                    <a:pt x="0" y="93154"/>
                  </a:lnTo>
                  <a:lnTo>
                    <a:pt x="16090" y="93154"/>
                  </a:lnTo>
                  <a:lnTo>
                    <a:pt x="29318" y="92147"/>
                  </a:lnTo>
                  <a:lnTo>
                    <a:pt x="75576" y="85108"/>
                  </a:lnTo>
                  <a:lnTo>
                    <a:pt x="110083" y="74523"/>
                  </a:lnTo>
                  <a:lnTo>
                    <a:pt x="110083" y="512343"/>
                  </a:lnTo>
                  <a:lnTo>
                    <a:pt x="109524" y="511784"/>
                  </a:lnTo>
                  <a:lnTo>
                    <a:pt x="107823" y="512902"/>
                  </a:lnTo>
                  <a:lnTo>
                    <a:pt x="102184" y="518553"/>
                  </a:lnTo>
                  <a:lnTo>
                    <a:pt x="100482" y="519963"/>
                  </a:lnTo>
                  <a:lnTo>
                    <a:pt x="99364" y="519963"/>
                  </a:lnTo>
                  <a:lnTo>
                    <a:pt x="89192" y="522782"/>
                  </a:lnTo>
                  <a:lnTo>
                    <a:pt x="84683" y="523633"/>
                  </a:lnTo>
                  <a:lnTo>
                    <a:pt x="74523" y="524763"/>
                  </a:lnTo>
                  <a:lnTo>
                    <a:pt x="67462" y="525043"/>
                  </a:lnTo>
                  <a:lnTo>
                    <a:pt x="4229" y="525043"/>
                  </a:lnTo>
                  <a:lnTo>
                    <a:pt x="4229" y="564006"/>
                  </a:lnTo>
                  <a:lnTo>
                    <a:pt x="14389" y="564006"/>
                  </a:lnTo>
                  <a:lnTo>
                    <a:pt x="29369" y="562890"/>
                  </a:lnTo>
                  <a:lnTo>
                    <a:pt x="56521" y="562092"/>
                  </a:lnTo>
                  <a:lnTo>
                    <a:pt x="95845" y="561613"/>
                  </a:lnTo>
                  <a:lnTo>
                    <a:pt x="147345" y="561454"/>
                  </a:lnTo>
                  <a:lnTo>
                    <a:pt x="199587" y="561613"/>
                  </a:lnTo>
                  <a:lnTo>
                    <a:pt x="239442" y="562092"/>
                  </a:lnTo>
                  <a:lnTo>
                    <a:pt x="266910" y="562890"/>
                  </a:lnTo>
                  <a:lnTo>
                    <a:pt x="281990" y="564006"/>
                  </a:lnTo>
                  <a:lnTo>
                    <a:pt x="291312" y="564006"/>
                  </a:lnTo>
                  <a:lnTo>
                    <a:pt x="291312" y="525043"/>
                  </a:lnTo>
                  <a:lnTo>
                    <a:pt x="269290" y="525043"/>
                  </a:lnTo>
                  <a:lnTo>
                    <a:pt x="237963" y="524622"/>
                  </a:lnTo>
                  <a:lnTo>
                    <a:pt x="199288" y="521093"/>
                  </a:lnTo>
                  <a:lnTo>
                    <a:pt x="185458" y="258292"/>
                  </a:lnTo>
                  <a:lnTo>
                    <a:pt x="185458" y="5079"/>
                  </a:lnTo>
                  <a:lnTo>
                    <a:pt x="180936" y="1689"/>
                  </a:lnTo>
                  <a:lnTo>
                    <a:pt x="1761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36">
              <a:extLst>
                <a:ext uri="{FF2B5EF4-FFF2-40B4-BE49-F238E27FC236}">
                  <a16:creationId xmlns:a16="http://schemas.microsoft.com/office/drawing/2014/main" id="{37654D83-387F-7DFD-2937-0392538FEB56}"/>
                </a:ext>
              </a:extLst>
            </p:cNvPr>
            <p:cNvSpPr/>
            <p:nvPr/>
          </p:nvSpPr>
          <p:spPr>
            <a:xfrm>
              <a:off x="3994798" y="8213685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10090" y="74522"/>
                  </a:moveTo>
                  <a:lnTo>
                    <a:pt x="65207" y="87225"/>
                  </a:lnTo>
                  <a:lnTo>
                    <a:pt x="16090" y="93153"/>
                  </a:lnTo>
                  <a:lnTo>
                    <a:pt x="0" y="93153"/>
                  </a:lnTo>
                  <a:lnTo>
                    <a:pt x="0" y="54198"/>
                  </a:lnTo>
                  <a:lnTo>
                    <a:pt x="16090" y="54198"/>
                  </a:lnTo>
                  <a:lnTo>
                    <a:pt x="35620" y="52769"/>
                  </a:lnTo>
                  <a:lnTo>
                    <a:pt x="89765" y="41495"/>
                  </a:lnTo>
                  <a:lnTo>
                    <a:pt x="129144" y="25934"/>
                  </a:lnTo>
                  <a:lnTo>
                    <a:pt x="160901" y="2540"/>
                  </a:lnTo>
                  <a:lnTo>
                    <a:pt x="162029" y="846"/>
                  </a:lnTo>
                  <a:lnTo>
                    <a:pt x="165417" y="0"/>
                  </a:lnTo>
                  <a:lnTo>
                    <a:pt x="171063" y="0"/>
                  </a:lnTo>
                  <a:lnTo>
                    <a:pt x="176144" y="0"/>
                  </a:lnTo>
                  <a:lnTo>
                    <a:pt x="180943" y="1693"/>
                  </a:lnTo>
                  <a:lnTo>
                    <a:pt x="185459" y="5081"/>
                  </a:lnTo>
                  <a:lnTo>
                    <a:pt x="185459" y="258288"/>
                  </a:lnTo>
                  <a:lnTo>
                    <a:pt x="186306" y="512342"/>
                  </a:lnTo>
                  <a:lnTo>
                    <a:pt x="190258" y="516294"/>
                  </a:lnTo>
                  <a:lnTo>
                    <a:pt x="193646" y="518835"/>
                  </a:lnTo>
                  <a:lnTo>
                    <a:pt x="196468" y="519964"/>
                  </a:lnTo>
                  <a:lnTo>
                    <a:pt x="199291" y="521093"/>
                  </a:lnTo>
                  <a:lnTo>
                    <a:pt x="237964" y="524621"/>
                  </a:lnTo>
                  <a:lnTo>
                    <a:pt x="269297" y="525045"/>
                  </a:lnTo>
                  <a:lnTo>
                    <a:pt x="291315" y="525045"/>
                  </a:lnTo>
                  <a:lnTo>
                    <a:pt x="291315" y="564000"/>
                  </a:lnTo>
                  <a:lnTo>
                    <a:pt x="282000" y="564000"/>
                  </a:lnTo>
                  <a:lnTo>
                    <a:pt x="266915" y="562888"/>
                  </a:lnTo>
                  <a:lnTo>
                    <a:pt x="239446" y="562094"/>
                  </a:lnTo>
                  <a:lnTo>
                    <a:pt x="199591" y="561618"/>
                  </a:lnTo>
                  <a:lnTo>
                    <a:pt x="147351" y="561459"/>
                  </a:lnTo>
                  <a:lnTo>
                    <a:pt x="95852" y="561618"/>
                  </a:lnTo>
                  <a:lnTo>
                    <a:pt x="56526" y="562094"/>
                  </a:lnTo>
                  <a:lnTo>
                    <a:pt x="29374" y="562888"/>
                  </a:lnTo>
                  <a:lnTo>
                    <a:pt x="14396" y="564000"/>
                  </a:lnTo>
                  <a:lnTo>
                    <a:pt x="4234" y="564000"/>
                  </a:lnTo>
                  <a:lnTo>
                    <a:pt x="4234" y="525045"/>
                  </a:lnTo>
                  <a:lnTo>
                    <a:pt x="26252" y="525045"/>
                  </a:lnTo>
                  <a:lnTo>
                    <a:pt x="35250" y="525045"/>
                  </a:lnTo>
                  <a:lnTo>
                    <a:pt x="43612" y="525045"/>
                  </a:lnTo>
                  <a:lnTo>
                    <a:pt x="51340" y="525045"/>
                  </a:lnTo>
                  <a:lnTo>
                    <a:pt x="58432" y="525045"/>
                  </a:lnTo>
                  <a:lnTo>
                    <a:pt x="67465" y="525045"/>
                  </a:lnTo>
                  <a:lnTo>
                    <a:pt x="74522" y="524763"/>
                  </a:lnTo>
                  <a:lnTo>
                    <a:pt x="79603" y="524198"/>
                  </a:lnTo>
                  <a:lnTo>
                    <a:pt x="84684" y="523633"/>
                  </a:lnTo>
                  <a:lnTo>
                    <a:pt x="89200" y="522787"/>
                  </a:lnTo>
                  <a:lnTo>
                    <a:pt x="93153" y="521658"/>
                  </a:lnTo>
                  <a:lnTo>
                    <a:pt x="97105" y="520528"/>
                  </a:lnTo>
                  <a:lnTo>
                    <a:pt x="99363" y="519964"/>
                  </a:lnTo>
                  <a:lnTo>
                    <a:pt x="99927" y="519964"/>
                  </a:lnTo>
                  <a:lnTo>
                    <a:pt x="100492" y="519964"/>
                  </a:lnTo>
                  <a:lnTo>
                    <a:pt x="102186" y="518552"/>
                  </a:lnTo>
                  <a:lnTo>
                    <a:pt x="105009" y="515730"/>
                  </a:lnTo>
                  <a:lnTo>
                    <a:pt x="107831" y="512907"/>
                  </a:lnTo>
                  <a:lnTo>
                    <a:pt x="109525" y="511778"/>
                  </a:lnTo>
                  <a:lnTo>
                    <a:pt x="110090" y="512342"/>
                  </a:lnTo>
                  <a:lnTo>
                    <a:pt x="110090" y="74522"/>
                  </a:lnTo>
                  <a:close/>
                </a:path>
              </a:pathLst>
            </a:custGeom>
            <a:grpFill/>
            <a:ln w="3175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7" grpId="0"/>
      <p:bldP spid="8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56297" y="652780"/>
            <a:ext cx="2343785" cy="1056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750" b="1" spc="-700" dirty="0">
                <a:latin typeface="Malgun Gothic"/>
                <a:cs typeface="Malgun Gothic"/>
              </a:rPr>
              <a:t>복소수</a:t>
            </a:r>
            <a:endParaRPr sz="675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86776" y="2675751"/>
            <a:ext cx="401955" cy="382905"/>
            <a:chOff x="2986776" y="2675751"/>
            <a:chExt cx="401955" cy="382905"/>
          </a:xfrm>
        </p:grpSpPr>
        <p:sp>
          <p:nvSpPr>
            <p:cNvPr id="4" name="object 4"/>
            <p:cNvSpPr/>
            <p:nvPr/>
          </p:nvSpPr>
          <p:spPr>
            <a:xfrm>
              <a:off x="2987205" y="2676169"/>
              <a:ext cx="400685" cy="382270"/>
            </a:xfrm>
            <a:custGeom>
              <a:avLst/>
              <a:gdLst/>
              <a:ahLst/>
              <a:cxnLst/>
              <a:rect l="l" t="t" r="r" b="b"/>
              <a:pathLst>
                <a:path w="400685" h="382269">
                  <a:moveTo>
                    <a:pt x="209181" y="0"/>
                  </a:moveTo>
                  <a:lnTo>
                    <a:pt x="169962" y="5191"/>
                  </a:lnTo>
                  <a:lnTo>
                    <a:pt x="132753" y="19907"/>
                  </a:lnTo>
                  <a:lnTo>
                    <a:pt x="97553" y="44148"/>
                  </a:lnTo>
                  <a:lnTo>
                    <a:pt x="64363" y="77914"/>
                  </a:lnTo>
                  <a:lnTo>
                    <a:pt x="36202" y="116981"/>
                  </a:lnTo>
                  <a:lnTo>
                    <a:pt x="16089" y="157105"/>
                  </a:lnTo>
                  <a:lnTo>
                    <a:pt x="4022" y="198286"/>
                  </a:lnTo>
                  <a:lnTo>
                    <a:pt x="0" y="240525"/>
                  </a:lnTo>
                  <a:lnTo>
                    <a:pt x="2081" y="272713"/>
                  </a:lnTo>
                  <a:lnTo>
                    <a:pt x="2126" y="273403"/>
                  </a:lnTo>
                  <a:lnTo>
                    <a:pt x="2221" y="274879"/>
                  </a:lnTo>
                  <a:lnTo>
                    <a:pt x="20000" y="328657"/>
                  </a:lnTo>
                  <a:lnTo>
                    <a:pt x="54038" y="362907"/>
                  </a:lnTo>
                  <a:lnTo>
                    <a:pt x="95115" y="379848"/>
                  </a:lnTo>
                  <a:lnTo>
                    <a:pt x="117716" y="381965"/>
                  </a:lnTo>
                  <a:lnTo>
                    <a:pt x="143441" y="379000"/>
                  </a:lnTo>
                  <a:lnTo>
                    <a:pt x="168952" y="370106"/>
                  </a:lnTo>
                  <a:lnTo>
                    <a:pt x="194252" y="355283"/>
                  </a:lnTo>
                  <a:lnTo>
                    <a:pt x="198859" y="351472"/>
                  </a:lnTo>
                  <a:lnTo>
                    <a:pt x="123647" y="351472"/>
                  </a:lnTo>
                  <a:lnTo>
                    <a:pt x="113426" y="350205"/>
                  </a:lnTo>
                  <a:lnTo>
                    <a:pt x="80556" y="327550"/>
                  </a:lnTo>
                  <a:lnTo>
                    <a:pt x="71995" y="283933"/>
                  </a:lnTo>
                  <a:lnTo>
                    <a:pt x="71983" y="283718"/>
                  </a:lnTo>
                  <a:lnTo>
                    <a:pt x="72542" y="281457"/>
                  </a:lnTo>
                  <a:lnTo>
                    <a:pt x="72834" y="278079"/>
                  </a:lnTo>
                  <a:lnTo>
                    <a:pt x="72834" y="264248"/>
                  </a:lnTo>
                  <a:lnTo>
                    <a:pt x="78811" y="228570"/>
                  </a:lnTo>
                  <a:lnTo>
                    <a:pt x="96171" y="159119"/>
                  </a:lnTo>
                  <a:lnTo>
                    <a:pt x="115917" y="105181"/>
                  </a:lnTo>
                  <a:lnTo>
                    <a:pt x="137086" y="70881"/>
                  </a:lnTo>
                  <a:lnTo>
                    <a:pt x="177636" y="37055"/>
                  </a:lnTo>
                  <a:lnTo>
                    <a:pt x="206641" y="30492"/>
                  </a:lnTo>
                  <a:lnTo>
                    <a:pt x="275004" y="30492"/>
                  </a:lnTo>
                  <a:lnTo>
                    <a:pt x="268255" y="23349"/>
                  </a:lnTo>
                  <a:lnTo>
                    <a:pt x="249832" y="10379"/>
                  </a:lnTo>
                  <a:lnTo>
                    <a:pt x="230141" y="2595"/>
                  </a:lnTo>
                  <a:lnTo>
                    <a:pt x="209181" y="0"/>
                  </a:lnTo>
                  <a:close/>
                </a:path>
                <a:path w="400685" h="382269">
                  <a:moveTo>
                    <a:pt x="289751" y="329742"/>
                  </a:moveTo>
                  <a:lnTo>
                    <a:pt x="225552" y="329742"/>
                  </a:lnTo>
                  <a:lnTo>
                    <a:pt x="226123" y="330301"/>
                  </a:lnTo>
                  <a:lnTo>
                    <a:pt x="231203" y="343001"/>
                  </a:lnTo>
                  <a:lnTo>
                    <a:pt x="266928" y="374817"/>
                  </a:lnTo>
                  <a:lnTo>
                    <a:pt x="304888" y="381965"/>
                  </a:lnTo>
                  <a:lnTo>
                    <a:pt x="313918" y="381965"/>
                  </a:lnTo>
                  <a:lnTo>
                    <a:pt x="352310" y="362483"/>
                  </a:lnTo>
                  <a:lnTo>
                    <a:pt x="361499" y="351472"/>
                  </a:lnTo>
                  <a:lnTo>
                    <a:pt x="312508" y="351472"/>
                  </a:lnTo>
                  <a:lnTo>
                    <a:pt x="304596" y="350913"/>
                  </a:lnTo>
                  <a:lnTo>
                    <a:pt x="289949" y="331152"/>
                  </a:lnTo>
                  <a:lnTo>
                    <a:pt x="289829" y="330301"/>
                  </a:lnTo>
                  <a:lnTo>
                    <a:pt x="289751" y="329742"/>
                  </a:lnTo>
                  <a:close/>
                </a:path>
                <a:path w="400685" h="382269">
                  <a:moveTo>
                    <a:pt x="275004" y="30492"/>
                  </a:moveTo>
                  <a:lnTo>
                    <a:pt x="206641" y="30492"/>
                  </a:lnTo>
                  <a:lnTo>
                    <a:pt x="217969" y="31871"/>
                  </a:lnTo>
                  <a:lnTo>
                    <a:pt x="228238" y="35153"/>
                  </a:lnTo>
                  <a:lnTo>
                    <a:pt x="258092" y="62893"/>
                  </a:lnTo>
                  <a:lnTo>
                    <a:pt x="269316" y="92316"/>
                  </a:lnTo>
                  <a:lnTo>
                    <a:pt x="269316" y="95707"/>
                  </a:lnTo>
                  <a:lnTo>
                    <a:pt x="256607" y="151126"/>
                  </a:lnTo>
                  <a:lnTo>
                    <a:pt x="247294" y="189712"/>
                  </a:lnTo>
                  <a:lnTo>
                    <a:pt x="237926" y="228088"/>
                  </a:lnTo>
                  <a:lnTo>
                    <a:pt x="226488" y="273403"/>
                  </a:lnTo>
                  <a:lnTo>
                    <a:pt x="201240" y="310347"/>
                  </a:lnTo>
                  <a:lnTo>
                    <a:pt x="171438" y="335758"/>
                  </a:lnTo>
                  <a:lnTo>
                    <a:pt x="123647" y="351472"/>
                  </a:lnTo>
                  <a:lnTo>
                    <a:pt x="198859" y="351472"/>
                  </a:lnTo>
                  <a:lnTo>
                    <a:pt x="219341" y="334530"/>
                  </a:lnTo>
                  <a:lnTo>
                    <a:pt x="222732" y="331152"/>
                  </a:lnTo>
                  <a:lnTo>
                    <a:pt x="224421" y="330022"/>
                  </a:lnTo>
                  <a:lnTo>
                    <a:pt x="225552" y="329742"/>
                  </a:lnTo>
                  <a:lnTo>
                    <a:pt x="289751" y="329742"/>
                  </a:lnTo>
                  <a:lnTo>
                    <a:pt x="289167" y="325589"/>
                  </a:lnTo>
                  <a:lnTo>
                    <a:pt x="297264" y="272713"/>
                  </a:lnTo>
                  <a:lnTo>
                    <a:pt x="307216" y="230789"/>
                  </a:lnTo>
                  <a:lnTo>
                    <a:pt x="334688" y="120158"/>
                  </a:lnTo>
                  <a:lnTo>
                    <a:pt x="344479" y="79192"/>
                  </a:lnTo>
                  <a:lnTo>
                    <a:pt x="350353" y="52411"/>
                  </a:lnTo>
                  <a:lnTo>
                    <a:pt x="352048" y="41503"/>
                  </a:lnTo>
                  <a:lnTo>
                    <a:pt x="285407" y="41503"/>
                  </a:lnTo>
                  <a:lnTo>
                    <a:pt x="275004" y="30492"/>
                  </a:lnTo>
                  <a:close/>
                </a:path>
                <a:path w="400685" h="382269">
                  <a:moveTo>
                    <a:pt x="395224" y="243916"/>
                  </a:moveTo>
                  <a:lnTo>
                    <a:pt x="376593" y="243916"/>
                  </a:lnTo>
                  <a:lnTo>
                    <a:pt x="373760" y="244195"/>
                  </a:lnTo>
                  <a:lnTo>
                    <a:pt x="372643" y="244767"/>
                  </a:lnTo>
                  <a:lnTo>
                    <a:pt x="370382" y="245325"/>
                  </a:lnTo>
                  <a:lnTo>
                    <a:pt x="367550" y="251256"/>
                  </a:lnTo>
                  <a:lnTo>
                    <a:pt x="364172" y="262547"/>
                  </a:lnTo>
                  <a:lnTo>
                    <a:pt x="355644" y="291767"/>
                  </a:lnTo>
                  <a:lnTo>
                    <a:pt x="347014" y="315058"/>
                  </a:lnTo>
                  <a:lnTo>
                    <a:pt x="323240" y="348373"/>
                  </a:lnTo>
                  <a:lnTo>
                    <a:pt x="312508" y="351472"/>
                  </a:lnTo>
                  <a:lnTo>
                    <a:pt x="361499" y="351472"/>
                  </a:lnTo>
                  <a:lnTo>
                    <a:pt x="385235" y="306802"/>
                  </a:lnTo>
                  <a:lnTo>
                    <a:pt x="399173" y="262547"/>
                  </a:lnTo>
                  <a:lnTo>
                    <a:pt x="400583" y="254927"/>
                  </a:lnTo>
                  <a:lnTo>
                    <a:pt x="400583" y="246456"/>
                  </a:lnTo>
                  <a:lnTo>
                    <a:pt x="395224" y="243916"/>
                  </a:lnTo>
                  <a:close/>
                </a:path>
                <a:path w="400685" h="382269">
                  <a:moveTo>
                    <a:pt x="331698" y="16090"/>
                  </a:moveTo>
                  <a:lnTo>
                    <a:pt x="324357" y="16090"/>
                  </a:lnTo>
                  <a:lnTo>
                    <a:pt x="312399" y="17679"/>
                  </a:lnTo>
                  <a:lnTo>
                    <a:pt x="301920" y="22444"/>
                  </a:lnTo>
                  <a:lnTo>
                    <a:pt x="296311" y="27393"/>
                  </a:lnTo>
                  <a:lnTo>
                    <a:pt x="292849" y="30492"/>
                  </a:lnTo>
                  <a:lnTo>
                    <a:pt x="285407" y="41503"/>
                  </a:lnTo>
                  <a:lnTo>
                    <a:pt x="352048" y="41503"/>
                  </a:lnTo>
                  <a:lnTo>
                    <a:pt x="352228" y="40340"/>
                  </a:lnTo>
                  <a:lnTo>
                    <a:pt x="352310" y="33032"/>
                  </a:lnTo>
                  <a:lnTo>
                    <a:pt x="349491" y="27393"/>
                  </a:lnTo>
                  <a:lnTo>
                    <a:pt x="338201" y="18351"/>
                  </a:lnTo>
                  <a:lnTo>
                    <a:pt x="331698" y="16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87200" y="2676174"/>
              <a:ext cx="400685" cy="382270"/>
            </a:xfrm>
            <a:custGeom>
              <a:avLst/>
              <a:gdLst/>
              <a:ahLst/>
              <a:cxnLst/>
              <a:rect l="l" t="t" r="r" b="b"/>
              <a:pathLst>
                <a:path w="400685" h="382269">
                  <a:moveTo>
                    <a:pt x="0" y="240523"/>
                  </a:moveTo>
                  <a:lnTo>
                    <a:pt x="4022" y="198283"/>
                  </a:lnTo>
                  <a:lnTo>
                    <a:pt x="16091" y="157102"/>
                  </a:lnTo>
                  <a:lnTo>
                    <a:pt x="36205" y="116980"/>
                  </a:lnTo>
                  <a:lnTo>
                    <a:pt x="64365" y="77916"/>
                  </a:lnTo>
                  <a:lnTo>
                    <a:pt x="97554" y="44145"/>
                  </a:lnTo>
                  <a:lnTo>
                    <a:pt x="132753" y="19902"/>
                  </a:lnTo>
                  <a:lnTo>
                    <a:pt x="169965" y="5187"/>
                  </a:lnTo>
                  <a:lnTo>
                    <a:pt x="209187" y="0"/>
                  </a:lnTo>
                  <a:lnTo>
                    <a:pt x="230148" y="2593"/>
                  </a:lnTo>
                  <a:lnTo>
                    <a:pt x="249839" y="10374"/>
                  </a:lnTo>
                  <a:lnTo>
                    <a:pt x="268259" y="23342"/>
                  </a:lnTo>
                  <a:lnTo>
                    <a:pt x="285409" y="41498"/>
                  </a:lnTo>
                  <a:lnTo>
                    <a:pt x="292926" y="30383"/>
                  </a:lnTo>
                  <a:lnTo>
                    <a:pt x="301924" y="22443"/>
                  </a:lnTo>
                  <a:lnTo>
                    <a:pt x="312405" y="17679"/>
                  </a:lnTo>
                  <a:lnTo>
                    <a:pt x="324367" y="16091"/>
                  </a:lnTo>
                  <a:lnTo>
                    <a:pt x="331708" y="16091"/>
                  </a:lnTo>
                  <a:lnTo>
                    <a:pt x="338200" y="18350"/>
                  </a:lnTo>
                  <a:lnTo>
                    <a:pt x="343846" y="22866"/>
                  </a:lnTo>
                  <a:lnTo>
                    <a:pt x="349493" y="27383"/>
                  </a:lnTo>
                  <a:lnTo>
                    <a:pt x="352316" y="33029"/>
                  </a:lnTo>
                  <a:lnTo>
                    <a:pt x="352316" y="39804"/>
                  </a:lnTo>
                  <a:lnTo>
                    <a:pt x="350357" y="52402"/>
                  </a:lnTo>
                  <a:lnTo>
                    <a:pt x="344482" y="79186"/>
                  </a:lnTo>
                  <a:lnTo>
                    <a:pt x="334689" y="120155"/>
                  </a:lnTo>
                  <a:lnTo>
                    <a:pt x="320980" y="175311"/>
                  </a:lnTo>
                  <a:lnTo>
                    <a:pt x="307217" y="230783"/>
                  </a:lnTo>
                  <a:lnTo>
                    <a:pt x="297266" y="272706"/>
                  </a:lnTo>
                  <a:lnTo>
                    <a:pt x="291126" y="301077"/>
                  </a:lnTo>
                  <a:lnTo>
                    <a:pt x="288797" y="315898"/>
                  </a:lnTo>
                  <a:lnTo>
                    <a:pt x="289167" y="325585"/>
                  </a:lnTo>
                  <a:lnTo>
                    <a:pt x="312511" y="351469"/>
                  </a:lnTo>
                  <a:lnTo>
                    <a:pt x="317592" y="350904"/>
                  </a:lnTo>
                  <a:lnTo>
                    <a:pt x="347022" y="315051"/>
                  </a:lnTo>
                  <a:lnTo>
                    <a:pt x="364172" y="262543"/>
                  </a:lnTo>
                  <a:lnTo>
                    <a:pt x="367560" y="251251"/>
                  </a:lnTo>
                  <a:lnTo>
                    <a:pt x="370383" y="245322"/>
                  </a:lnTo>
                  <a:lnTo>
                    <a:pt x="372641" y="244757"/>
                  </a:lnTo>
                  <a:lnTo>
                    <a:pt x="373770" y="244193"/>
                  </a:lnTo>
                  <a:lnTo>
                    <a:pt x="376594" y="243911"/>
                  </a:lnTo>
                  <a:lnTo>
                    <a:pt x="381111" y="243911"/>
                  </a:lnTo>
                  <a:lnTo>
                    <a:pt x="384498" y="243911"/>
                  </a:lnTo>
                  <a:lnTo>
                    <a:pt x="395226" y="243911"/>
                  </a:lnTo>
                  <a:lnTo>
                    <a:pt x="400590" y="246451"/>
                  </a:lnTo>
                  <a:lnTo>
                    <a:pt x="400590" y="251533"/>
                  </a:lnTo>
                  <a:lnTo>
                    <a:pt x="400590" y="254920"/>
                  </a:lnTo>
                  <a:lnTo>
                    <a:pt x="390003" y="294725"/>
                  </a:lnTo>
                  <a:lnTo>
                    <a:pt x="372959" y="333260"/>
                  </a:lnTo>
                  <a:lnTo>
                    <a:pt x="346493" y="367719"/>
                  </a:lnTo>
                  <a:lnTo>
                    <a:pt x="313922" y="381957"/>
                  </a:lnTo>
                  <a:lnTo>
                    <a:pt x="304888" y="381957"/>
                  </a:lnTo>
                  <a:lnTo>
                    <a:pt x="266936" y="374812"/>
                  </a:lnTo>
                  <a:lnTo>
                    <a:pt x="235018" y="349722"/>
                  </a:lnTo>
                  <a:lnTo>
                    <a:pt x="226125" y="330296"/>
                  </a:lnTo>
                  <a:lnTo>
                    <a:pt x="225561" y="329731"/>
                  </a:lnTo>
                  <a:lnTo>
                    <a:pt x="224432" y="330013"/>
                  </a:lnTo>
                  <a:lnTo>
                    <a:pt x="222738" y="331143"/>
                  </a:lnTo>
                  <a:lnTo>
                    <a:pt x="221609" y="332272"/>
                  </a:lnTo>
                  <a:lnTo>
                    <a:pt x="220479" y="333401"/>
                  </a:lnTo>
                  <a:lnTo>
                    <a:pt x="168959" y="370101"/>
                  </a:lnTo>
                  <a:lnTo>
                    <a:pt x="117720" y="381957"/>
                  </a:lnTo>
                  <a:lnTo>
                    <a:pt x="95118" y="379840"/>
                  </a:lnTo>
                  <a:lnTo>
                    <a:pt x="54043" y="362902"/>
                  </a:lnTo>
                  <a:lnTo>
                    <a:pt x="20008" y="328655"/>
                  </a:lnTo>
                  <a:lnTo>
                    <a:pt x="2223" y="274876"/>
                  </a:lnTo>
                  <a:lnTo>
                    <a:pt x="0" y="240523"/>
                  </a:lnTo>
                  <a:close/>
                </a:path>
                <a:path w="400685" h="382269">
                  <a:moveTo>
                    <a:pt x="269318" y="95701"/>
                  </a:moveTo>
                  <a:lnTo>
                    <a:pt x="269318" y="92313"/>
                  </a:lnTo>
                  <a:lnTo>
                    <a:pt x="267906" y="86103"/>
                  </a:lnTo>
                  <a:lnTo>
                    <a:pt x="245604" y="47427"/>
                  </a:lnTo>
                  <a:lnTo>
                    <a:pt x="206646" y="30488"/>
                  </a:lnTo>
                  <a:lnTo>
                    <a:pt x="191984" y="32129"/>
                  </a:lnTo>
                  <a:lnTo>
                    <a:pt x="149903" y="56743"/>
                  </a:lnTo>
                  <a:lnTo>
                    <a:pt x="125766" y="87020"/>
                  </a:lnTo>
                  <a:lnTo>
                    <a:pt x="107558" y="125343"/>
                  </a:lnTo>
                  <a:lnTo>
                    <a:pt x="86597" y="193519"/>
                  </a:lnTo>
                  <a:lnTo>
                    <a:pt x="72834" y="264237"/>
                  </a:lnTo>
                  <a:lnTo>
                    <a:pt x="72834" y="265930"/>
                  </a:lnTo>
                  <a:lnTo>
                    <a:pt x="72834" y="269036"/>
                  </a:lnTo>
                  <a:lnTo>
                    <a:pt x="72834" y="273553"/>
                  </a:lnTo>
                  <a:lnTo>
                    <a:pt x="72834" y="278069"/>
                  </a:lnTo>
                  <a:lnTo>
                    <a:pt x="72552" y="281457"/>
                  </a:lnTo>
                  <a:lnTo>
                    <a:pt x="80562" y="327543"/>
                  </a:lnTo>
                  <a:lnTo>
                    <a:pt x="113433" y="350198"/>
                  </a:lnTo>
                  <a:lnTo>
                    <a:pt x="123649" y="351469"/>
                  </a:lnTo>
                  <a:lnTo>
                    <a:pt x="139687" y="349722"/>
                  </a:lnTo>
                  <a:lnTo>
                    <a:pt x="187167" y="323520"/>
                  </a:lnTo>
                  <a:lnTo>
                    <a:pt x="219879" y="288744"/>
                  </a:lnTo>
                  <a:lnTo>
                    <a:pt x="237929" y="228084"/>
                  </a:lnTo>
                  <a:lnTo>
                    <a:pt x="247298" y="189708"/>
                  </a:lnTo>
                  <a:lnTo>
                    <a:pt x="256614" y="151120"/>
                  </a:lnTo>
                  <a:lnTo>
                    <a:pt x="267624" y="104117"/>
                  </a:lnTo>
                  <a:lnTo>
                    <a:pt x="269318" y="9570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472906" y="2946763"/>
            <a:ext cx="113030" cy="268605"/>
            <a:chOff x="3472906" y="2946763"/>
            <a:chExt cx="113030" cy="268605"/>
          </a:xfrm>
        </p:grpSpPr>
        <p:sp>
          <p:nvSpPr>
            <p:cNvPr id="7" name="object 7"/>
            <p:cNvSpPr/>
            <p:nvPr/>
          </p:nvSpPr>
          <p:spPr>
            <a:xfrm>
              <a:off x="3473323" y="2947187"/>
              <a:ext cx="112395" cy="267970"/>
            </a:xfrm>
            <a:custGeom>
              <a:avLst/>
              <a:gdLst/>
              <a:ahLst/>
              <a:cxnLst/>
              <a:rect l="l" t="t" r="r" b="b"/>
              <a:pathLst>
                <a:path w="112395" h="267969">
                  <a:moveTo>
                    <a:pt x="49974" y="0"/>
                  </a:moveTo>
                  <a:lnTo>
                    <a:pt x="13550" y="15239"/>
                  </a:lnTo>
                  <a:lnTo>
                    <a:pt x="0" y="51663"/>
                  </a:lnTo>
                  <a:lnTo>
                    <a:pt x="0" y="72834"/>
                  </a:lnTo>
                  <a:lnTo>
                    <a:pt x="31769" y="98875"/>
                  </a:lnTo>
                  <a:lnTo>
                    <a:pt x="52514" y="102476"/>
                  </a:lnTo>
                  <a:lnTo>
                    <a:pt x="55905" y="101917"/>
                  </a:lnTo>
                  <a:lnTo>
                    <a:pt x="59296" y="101625"/>
                  </a:lnTo>
                  <a:lnTo>
                    <a:pt x="66065" y="101625"/>
                  </a:lnTo>
                  <a:lnTo>
                    <a:pt x="68605" y="101066"/>
                  </a:lnTo>
                  <a:lnTo>
                    <a:pt x="73685" y="97955"/>
                  </a:lnTo>
                  <a:lnTo>
                    <a:pt x="79616" y="95707"/>
                  </a:lnTo>
                  <a:lnTo>
                    <a:pt x="80467" y="94856"/>
                  </a:lnTo>
                  <a:lnTo>
                    <a:pt x="80467" y="105016"/>
                  </a:lnTo>
                  <a:lnTo>
                    <a:pt x="71571" y="152816"/>
                  </a:lnTo>
                  <a:lnTo>
                    <a:pt x="56324" y="190977"/>
                  </a:lnTo>
                  <a:lnTo>
                    <a:pt x="28538" y="229198"/>
                  </a:lnTo>
                  <a:lnTo>
                    <a:pt x="17513" y="241376"/>
                  </a:lnTo>
                  <a:lnTo>
                    <a:pt x="14401" y="245884"/>
                  </a:lnTo>
                  <a:lnTo>
                    <a:pt x="14401" y="250405"/>
                  </a:lnTo>
                  <a:lnTo>
                    <a:pt x="16941" y="254076"/>
                  </a:lnTo>
                  <a:lnTo>
                    <a:pt x="27101" y="264236"/>
                  </a:lnTo>
                  <a:lnTo>
                    <a:pt x="30772" y="266776"/>
                  </a:lnTo>
                  <a:lnTo>
                    <a:pt x="33032" y="266776"/>
                  </a:lnTo>
                  <a:lnTo>
                    <a:pt x="34734" y="267347"/>
                  </a:lnTo>
                  <a:lnTo>
                    <a:pt x="64376" y="236283"/>
                  </a:lnTo>
                  <a:lnTo>
                    <a:pt x="86385" y="201561"/>
                  </a:lnTo>
                  <a:lnTo>
                    <a:pt x="104178" y="153288"/>
                  </a:lnTo>
                  <a:lnTo>
                    <a:pt x="111321" y="110421"/>
                  </a:lnTo>
                  <a:lnTo>
                    <a:pt x="111798" y="95707"/>
                  </a:lnTo>
                  <a:lnTo>
                    <a:pt x="110264" y="71037"/>
                  </a:lnTo>
                  <a:lnTo>
                    <a:pt x="100521" y="33767"/>
                  </a:lnTo>
                  <a:lnTo>
                    <a:pt x="72416" y="5294"/>
                  </a:lnTo>
                  <a:lnTo>
                    <a:pt x="61514" y="1323"/>
                  </a:lnTo>
                  <a:lnTo>
                    <a:pt x="49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73329" y="2947187"/>
              <a:ext cx="112395" cy="267970"/>
            </a:xfrm>
            <a:custGeom>
              <a:avLst/>
              <a:gdLst/>
              <a:ahLst/>
              <a:cxnLst/>
              <a:rect l="l" t="t" r="r" b="b"/>
              <a:pathLst>
                <a:path w="112395" h="267969">
                  <a:moveTo>
                    <a:pt x="0" y="72834"/>
                  </a:moveTo>
                  <a:lnTo>
                    <a:pt x="0" y="65776"/>
                  </a:lnTo>
                  <a:lnTo>
                    <a:pt x="0" y="51661"/>
                  </a:lnTo>
                  <a:lnTo>
                    <a:pt x="846" y="41445"/>
                  </a:lnTo>
                  <a:lnTo>
                    <a:pt x="20908" y="8574"/>
                  </a:lnTo>
                  <a:lnTo>
                    <a:pt x="49967" y="0"/>
                  </a:lnTo>
                  <a:lnTo>
                    <a:pt x="61507" y="1323"/>
                  </a:lnTo>
                  <a:lnTo>
                    <a:pt x="100518" y="33770"/>
                  </a:lnTo>
                  <a:lnTo>
                    <a:pt x="110257" y="71034"/>
                  </a:lnTo>
                  <a:lnTo>
                    <a:pt x="111792" y="95701"/>
                  </a:lnTo>
                  <a:lnTo>
                    <a:pt x="111316" y="110416"/>
                  </a:lnTo>
                  <a:lnTo>
                    <a:pt x="104170" y="153291"/>
                  </a:lnTo>
                  <a:lnTo>
                    <a:pt x="91307" y="190926"/>
                  </a:lnTo>
                  <a:lnTo>
                    <a:pt x="70187" y="228719"/>
                  </a:lnTo>
                  <a:lnTo>
                    <a:pt x="44039" y="259155"/>
                  </a:lnTo>
                  <a:lnTo>
                    <a:pt x="34723" y="267342"/>
                  </a:lnTo>
                  <a:lnTo>
                    <a:pt x="33029" y="266777"/>
                  </a:lnTo>
                  <a:lnTo>
                    <a:pt x="30770" y="266777"/>
                  </a:lnTo>
                  <a:lnTo>
                    <a:pt x="27101" y="264237"/>
                  </a:lnTo>
                  <a:lnTo>
                    <a:pt x="22019" y="259155"/>
                  </a:lnTo>
                  <a:lnTo>
                    <a:pt x="16938" y="254074"/>
                  </a:lnTo>
                  <a:lnTo>
                    <a:pt x="14397" y="250404"/>
                  </a:lnTo>
                  <a:lnTo>
                    <a:pt x="14397" y="248145"/>
                  </a:lnTo>
                  <a:lnTo>
                    <a:pt x="14397" y="245886"/>
                  </a:lnTo>
                  <a:lnTo>
                    <a:pt x="17502" y="241370"/>
                  </a:lnTo>
                  <a:lnTo>
                    <a:pt x="23713" y="234595"/>
                  </a:lnTo>
                  <a:lnTo>
                    <a:pt x="28530" y="229195"/>
                  </a:lnTo>
                  <a:lnTo>
                    <a:pt x="56319" y="190978"/>
                  </a:lnTo>
                  <a:lnTo>
                    <a:pt x="71564" y="152814"/>
                  </a:lnTo>
                  <a:lnTo>
                    <a:pt x="80456" y="105017"/>
                  </a:lnTo>
                  <a:lnTo>
                    <a:pt x="80456" y="94854"/>
                  </a:lnTo>
                  <a:lnTo>
                    <a:pt x="79609" y="95701"/>
                  </a:lnTo>
                  <a:lnTo>
                    <a:pt x="78480" y="96265"/>
                  </a:lnTo>
                  <a:lnTo>
                    <a:pt x="77069" y="96830"/>
                  </a:lnTo>
                  <a:lnTo>
                    <a:pt x="75375" y="97395"/>
                  </a:lnTo>
                  <a:lnTo>
                    <a:pt x="73681" y="97959"/>
                  </a:lnTo>
                  <a:lnTo>
                    <a:pt x="71987" y="98806"/>
                  </a:lnTo>
                  <a:lnTo>
                    <a:pt x="70293" y="99935"/>
                  </a:lnTo>
                  <a:lnTo>
                    <a:pt x="68599" y="101065"/>
                  </a:lnTo>
                  <a:lnTo>
                    <a:pt x="66059" y="101629"/>
                  </a:lnTo>
                  <a:lnTo>
                    <a:pt x="62671" y="101629"/>
                  </a:lnTo>
                  <a:lnTo>
                    <a:pt x="59283" y="101629"/>
                  </a:lnTo>
                  <a:lnTo>
                    <a:pt x="55896" y="101911"/>
                  </a:lnTo>
                  <a:lnTo>
                    <a:pt x="52508" y="102476"/>
                  </a:lnTo>
                  <a:lnTo>
                    <a:pt x="41604" y="101576"/>
                  </a:lnTo>
                  <a:lnTo>
                    <a:pt x="31759" y="98877"/>
                  </a:lnTo>
                  <a:lnTo>
                    <a:pt x="22972" y="94377"/>
                  </a:lnTo>
                  <a:lnTo>
                    <a:pt x="15244" y="88079"/>
                  </a:lnTo>
                  <a:lnTo>
                    <a:pt x="0" y="7283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817596" y="2461482"/>
            <a:ext cx="324485" cy="598170"/>
            <a:chOff x="3817596" y="2461482"/>
            <a:chExt cx="324485" cy="598170"/>
          </a:xfrm>
        </p:grpSpPr>
        <p:sp>
          <p:nvSpPr>
            <p:cNvPr id="10" name="object 10"/>
            <p:cNvSpPr/>
            <p:nvPr/>
          </p:nvSpPr>
          <p:spPr>
            <a:xfrm>
              <a:off x="3818026" y="2461907"/>
              <a:ext cx="323850" cy="597535"/>
            </a:xfrm>
            <a:custGeom>
              <a:avLst/>
              <a:gdLst/>
              <a:ahLst/>
              <a:cxnLst/>
              <a:rect l="l" t="t" r="r" b="b"/>
              <a:pathLst>
                <a:path w="323850" h="597535">
                  <a:moveTo>
                    <a:pt x="171068" y="0"/>
                  </a:moveTo>
                  <a:lnTo>
                    <a:pt x="164299" y="0"/>
                  </a:lnTo>
                  <a:lnTo>
                    <a:pt x="159799" y="633"/>
                  </a:lnTo>
                  <a:lnTo>
                    <a:pt x="147994" y="1692"/>
                  </a:lnTo>
                  <a:lnTo>
                    <a:pt x="41490" y="9309"/>
                  </a:lnTo>
                  <a:lnTo>
                    <a:pt x="36982" y="9309"/>
                  </a:lnTo>
                  <a:lnTo>
                    <a:pt x="33591" y="12979"/>
                  </a:lnTo>
                  <a:lnTo>
                    <a:pt x="29070" y="27660"/>
                  </a:lnTo>
                  <a:lnTo>
                    <a:pt x="27939" y="34163"/>
                  </a:lnTo>
                  <a:lnTo>
                    <a:pt x="27939" y="39801"/>
                  </a:lnTo>
                  <a:lnTo>
                    <a:pt x="27468" y="41708"/>
                  </a:lnTo>
                  <a:lnTo>
                    <a:pt x="27381" y="42062"/>
                  </a:lnTo>
                  <a:lnTo>
                    <a:pt x="28232" y="44030"/>
                  </a:lnTo>
                  <a:lnTo>
                    <a:pt x="32740" y="47421"/>
                  </a:lnTo>
                  <a:lnTo>
                    <a:pt x="34721" y="48272"/>
                  </a:lnTo>
                  <a:lnTo>
                    <a:pt x="58432" y="48272"/>
                  </a:lnTo>
                  <a:lnTo>
                    <a:pt x="72510" y="49649"/>
                  </a:lnTo>
                  <a:lnTo>
                    <a:pt x="82567" y="52084"/>
                  </a:lnTo>
                  <a:lnTo>
                    <a:pt x="88602" y="55578"/>
                  </a:lnTo>
                  <a:lnTo>
                    <a:pt x="90614" y="60134"/>
                  </a:lnTo>
                  <a:lnTo>
                    <a:pt x="87968" y="75005"/>
                  </a:lnTo>
                  <a:lnTo>
                    <a:pt x="80030" y="109462"/>
                  </a:lnTo>
                  <a:lnTo>
                    <a:pt x="66799" y="163506"/>
                  </a:lnTo>
                  <a:lnTo>
                    <a:pt x="48272" y="237134"/>
                  </a:lnTo>
                  <a:lnTo>
                    <a:pt x="32656" y="298375"/>
                  </a:lnTo>
                  <a:lnTo>
                    <a:pt x="20534" y="346595"/>
                  </a:lnTo>
                  <a:lnTo>
                    <a:pt x="6769" y="403974"/>
                  </a:lnTo>
                  <a:lnTo>
                    <a:pt x="421" y="443356"/>
                  </a:lnTo>
                  <a:lnTo>
                    <a:pt x="0" y="453097"/>
                  </a:lnTo>
                  <a:lnTo>
                    <a:pt x="0" y="460717"/>
                  </a:lnTo>
                  <a:lnTo>
                    <a:pt x="9312" y="522754"/>
                  </a:lnTo>
                  <a:lnTo>
                    <a:pt x="35566" y="564888"/>
                  </a:lnTo>
                  <a:lnTo>
                    <a:pt x="72193" y="589029"/>
                  </a:lnTo>
                  <a:lnTo>
                    <a:pt x="112636" y="597077"/>
                  </a:lnTo>
                  <a:lnTo>
                    <a:pt x="150536" y="592313"/>
                  </a:lnTo>
                  <a:lnTo>
                    <a:pt x="187164" y="578019"/>
                  </a:lnTo>
                  <a:lnTo>
                    <a:pt x="205401" y="565734"/>
                  </a:lnTo>
                  <a:lnTo>
                    <a:pt x="116865" y="565734"/>
                  </a:lnTo>
                  <a:lnTo>
                    <a:pt x="107126" y="564888"/>
                  </a:lnTo>
                  <a:lnTo>
                    <a:pt x="74100" y="540750"/>
                  </a:lnTo>
                  <a:lnTo>
                    <a:pt x="62661" y="491210"/>
                  </a:lnTo>
                  <a:lnTo>
                    <a:pt x="63705" y="475172"/>
                  </a:lnTo>
                  <a:lnTo>
                    <a:pt x="63826" y="473315"/>
                  </a:lnTo>
                  <a:lnTo>
                    <a:pt x="73147" y="421651"/>
                  </a:lnTo>
                  <a:lnTo>
                    <a:pt x="99085" y="315048"/>
                  </a:lnTo>
                  <a:lnTo>
                    <a:pt x="104165" y="308279"/>
                  </a:lnTo>
                  <a:lnTo>
                    <a:pt x="108115" y="302069"/>
                  </a:lnTo>
                  <a:lnTo>
                    <a:pt x="135285" y="274714"/>
                  </a:lnTo>
                  <a:lnTo>
                    <a:pt x="169379" y="251536"/>
                  </a:lnTo>
                  <a:lnTo>
                    <a:pt x="115176" y="251536"/>
                  </a:lnTo>
                  <a:lnTo>
                    <a:pt x="115176" y="249834"/>
                  </a:lnTo>
                  <a:lnTo>
                    <a:pt x="118567" y="233743"/>
                  </a:lnTo>
                  <a:lnTo>
                    <a:pt x="121262" y="225170"/>
                  </a:lnTo>
                  <a:lnTo>
                    <a:pt x="124279" y="214691"/>
                  </a:lnTo>
                  <a:lnTo>
                    <a:pt x="135024" y="172875"/>
                  </a:lnTo>
                  <a:lnTo>
                    <a:pt x="145668" y="128727"/>
                  </a:lnTo>
                  <a:lnTo>
                    <a:pt x="158263" y="78602"/>
                  </a:lnTo>
                  <a:lnTo>
                    <a:pt x="167174" y="42062"/>
                  </a:lnTo>
                  <a:lnTo>
                    <a:pt x="172659" y="18047"/>
                  </a:lnTo>
                  <a:lnTo>
                    <a:pt x="174459" y="7620"/>
                  </a:lnTo>
                  <a:lnTo>
                    <a:pt x="174459" y="2540"/>
                  </a:lnTo>
                  <a:lnTo>
                    <a:pt x="171068" y="0"/>
                  </a:lnTo>
                  <a:close/>
                </a:path>
                <a:path w="323850" h="597535">
                  <a:moveTo>
                    <a:pt x="282725" y="244754"/>
                  </a:moveTo>
                  <a:lnTo>
                    <a:pt x="199021" y="244754"/>
                  </a:lnTo>
                  <a:lnTo>
                    <a:pt x="221624" y="248671"/>
                  </a:lnTo>
                  <a:lnTo>
                    <a:pt x="237769" y="260423"/>
                  </a:lnTo>
                  <a:lnTo>
                    <a:pt x="247456" y="280008"/>
                  </a:lnTo>
                  <a:lnTo>
                    <a:pt x="250685" y="307428"/>
                  </a:lnTo>
                  <a:lnTo>
                    <a:pt x="250685" y="312508"/>
                  </a:lnTo>
                  <a:lnTo>
                    <a:pt x="242112" y="373807"/>
                  </a:lnTo>
                  <a:lnTo>
                    <a:pt x="227977" y="430710"/>
                  </a:lnTo>
                  <a:lnTo>
                    <a:pt x="214003" y="475172"/>
                  </a:lnTo>
                  <a:lnTo>
                    <a:pt x="192670" y="517040"/>
                  </a:lnTo>
                  <a:lnTo>
                    <a:pt x="159267" y="550491"/>
                  </a:lnTo>
                  <a:lnTo>
                    <a:pt x="116865" y="565734"/>
                  </a:lnTo>
                  <a:lnTo>
                    <a:pt x="205401" y="565734"/>
                  </a:lnTo>
                  <a:lnTo>
                    <a:pt x="256616" y="520852"/>
                  </a:lnTo>
                  <a:lnTo>
                    <a:pt x="285886" y="481630"/>
                  </a:lnTo>
                  <a:lnTo>
                    <a:pt x="306793" y="440185"/>
                  </a:lnTo>
                  <a:lnTo>
                    <a:pt x="319338" y="396515"/>
                  </a:lnTo>
                  <a:lnTo>
                    <a:pt x="323519" y="350621"/>
                  </a:lnTo>
                  <a:lnTo>
                    <a:pt x="321133" y="322249"/>
                  </a:lnTo>
                  <a:lnTo>
                    <a:pt x="314832" y="296416"/>
                  </a:lnTo>
                  <a:lnTo>
                    <a:pt x="304617" y="273124"/>
                  </a:lnTo>
                  <a:lnTo>
                    <a:pt x="290487" y="252374"/>
                  </a:lnTo>
                  <a:lnTo>
                    <a:pt x="282725" y="244754"/>
                  </a:lnTo>
                  <a:close/>
                </a:path>
                <a:path w="323850" h="597535">
                  <a:moveTo>
                    <a:pt x="205790" y="213423"/>
                  </a:moveTo>
                  <a:lnTo>
                    <a:pt x="162394" y="221891"/>
                  </a:lnTo>
                  <a:lnTo>
                    <a:pt x="120256" y="247294"/>
                  </a:lnTo>
                  <a:lnTo>
                    <a:pt x="116865" y="250685"/>
                  </a:lnTo>
                  <a:lnTo>
                    <a:pt x="115176" y="251536"/>
                  </a:lnTo>
                  <a:lnTo>
                    <a:pt x="169379" y="251536"/>
                  </a:lnTo>
                  <a:lnTo>
                    <a:pt x="176686" y="248671"/>
                  </a:lnTo>
                  <a:lnTo>
                    <a:pt x="184410" y="246449"/>
                  </a:lnTo>
                  <a:lnTo>
                    <a:pt x="191768" y="245178"/>
                  </a:lnTo>
                  <a:lnTo>
                    <a:pt x="199021" y="244754"/>
                  </a:lnTo>
                  <a:lnTo>
                    <a:pt x="282725" y="244754"/>
                  </a:lnTo>
                  <a:lnTo>
                    <a:pt x="273127" y="235331"/>
                  </a:lnTo>
                  <a:lnTo>
                    <a:pt x="253225" y="223159"/>
                  </a:lnTo>
                  <a:lnTo>
                    <a:pt x="230779" y="215857"/>
                  </a:lnTo>
                  <a:lnTo>
                    <a:pt x="205790" y="2134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18019" y="2461905"/>
              <a:ext cx="323850" cy="597535"/>
            </a:xfrm>
            <a:custGeom>
              <a:avLst/>
              <a:gdLst/>
              <a:ahLst/>
              <a:cxnLst/>
              <a:rect l="l" t="t" r="r" b="b"/>
              <a:pathLst>
                <a:path w="323850" h="597535">
                  <a:moveTo>
                    <a:pt x="27948" y="39804"/>
                  </a:moveTo>
                  <a:lnTo>
                    <a:pt x="27948" y="34158"/>
                  </a:lnTo>
                  <a:lnTo>
                    <a:pt x="29077" y="27666"/>
                  </a:lnTo>
                  <a:lnTo>
                    <a:pt x="31335" y="20325"/>
                  </a:lnTo>
                  <a:lnTo>
                    <a:pt x="33594" y="12985"/>
                  </a:lnTo>
                  <a:lnTo>
                    <a:pt x="36981" y="9316"/>
                  </a:lnTo>
                  <a:lnTo>
                    <a:pt x="41498" y="9316"/>
                  </a:lnTo>
                  <a:lnTo>
                    <a:pt x="45627" y="9051"/>
                  </a:lnTo>
                  <a:lnTo>
                    <a:pt x="102476" y="5081"/>
                  </a:lnTo>
                  <a:lnTo>
                    <a:pt x="147998" y="1694"/>
                  </a:lnTo>
                  <a:lnTo>
                    <a:pt x="164301" y="0"/>
                  </a:lnTo>
                  <a:lnTo>
                    <a:pt x="171076" y="0"/>
                  </a:lnTo>
                  <a:lnTo>
                    <a:pt x="174464" y="2540"/>
                  </a:lnTo>
                  <a:lnTo>
                    <a:pt x="174464" y="7622"/>
                  </a:lnTo>
                  <a:lnTo>
                    <a:pt x="172664" y="18049"/>
                  </a:lnTo>
                  <a:lnTo>
                    <a:pt x="167265" y="41710"/>
                  </a:lnTo>
                  <a:lnTo>
                    <a:pt x="158267" y="78604"/>
                  </a:lnTo>
                  <a:lnTo>
                    <a:pt x="145669" y="128730"/>
                  </a:lnTo>
                  <a:lnTo>
                    <a:pt x="142228" y="143234"/>
                  </a:lnTo>
                  <a:lnTo>
                    <a:pt x="131271" y="188014"/>
                  </a:lnTo>
                  <a:lnTo>
                    <a:pt x="121267" y="225173"/>
                  </a:lnTo>
                  <a:lnTo>
                    <a:pt x="118567" y="233748"/>
                  </a:lnTo>
                  <a:lnTo>
                    <a:pt x="115180" y="249839"/>
                  </a:lnTo>
                  <a:lnTo>
                    <a:pt x="115180" y="251533"/>
                  </a:lnTo>
                  <a:lnTo>
                    <a:pt x="116874" y="250686"/>
                  </a:lnTo>
                  <a:lnTo>
                    <a:pt x="120261" y="247298"/>
                  </a:lnTo>
                  <a:lnTo>
                    <a:pt x="141169" y="232477"/>
                  </a:lnTo>
                  <a:lnTo>
                    <a:pt x="162395" y="221891"/>
                  </a:lnTo>
                  <a:lnTo>
                    <a:pt x="183938" y="215539"/>
                  </a:lnTo>
                  <a:lnTo>
                    <a:pt x="205799" y="213422"/>
                  </a:lnTo>
                  <a:lnTo>
                    <a:pt x="230783" y="215857"/>
                  </a:lnTo>
                  <a:lnTo>
                    <a:pt x="273129" y="235335"/>
                  </a:lnTo>
                  <a:lnTo>
                    <a:pt x="304624" y="273129"/>
                  </a:lnTo>
                  <a:lnTo>
                    <a:pt x="321138" y="322250"/>
                  </a:lnTo>
                  <a:lnTo>
                    <a:pt x="323520" y="350622"/>
                  </a:lnTo>
                  <a:lnTo>
                    <a:pt x="319339" y="396514"/>
                  </a:lnTo>
                  <a:lnTo>
                    <a:pt x="306794" y="440183"/>
                  </a:lnTo>
                  <a:lnTo>
                    <a:pt x="285886" y="481629"/>
                  </a:lnTo>
                  <a:lnTo>
                    <a:pt x="256614" y="520851"/>
                  </a:lnTo>
                  <a:lnTo>
                    <a:pt x="222526" y="554199"/>
                  </a:lnTo>
                  <a:lnTo>
                    <a:pt x="187167" y="578018"/>
                  </a:lnTo>
                  <a:lnTo>
                    <a:pt x="150538" y="592310"/>
                  </a:lnTo>
                  <a:lnTo>
                    <a:pt x="112639" y="597074"/>
                  </a:lnTo>
                  <a:lnTo>
                    <a:pt x="91943" y="595062"/>
                  </a:lnTo>
                  <a:lnTo>
                    <a:pt x="53408" y="578971"/>
                  </a:lnTo>
                  <a:lnTo>
                    <a:pt x="20325" y="546312"/>
                  </a:lnTo>
                  <a:lnTo>
                    <a:pt x="2540" y="494226"/>
                  </a:lnTo>
                  <a:lnTo>
                    <a:pt x="0" y="460720"/>
                  </a:lnTo>
                  <a:lnTo>
                    <a:pt x="0" y="453098"/>
                  </a:lnTo>
                  <a:lnTo>
                    <a:pt x="6775" y="403977"/>
                  </a:lnTo>
                  <a:lnTo>
                    <a:pt x="20537" y="346599"/>
                  </a:lnTo>
                  <a:lnTo>
                    <a:pt x="32659" y="298378"/>
                  </a:lnTo>
                  <a:lnTo>
                    <a:pt x="48274" y="237135"/>
                  </a:lnTo>
                  <a:lnTo>
                    <a:pt x="66800" y="163507"/>
                  </a:lnTo>
                  <a:lnTo>
                    <a:pt x="80033" y="109463"/>
                  </a:lnTo>
                  <a:lnTo>
                    <a:pt x="87973" y="75004"/>
                  </a:lnTo>
                  <a:lnTo>
                    <a:pt x="90619" y="60130"/>
                  </a:lnTo>
                  <a:lnTo>
                    <a:pt x="88608" y="55578"/>
                  </a:lnTo>
                  <a:lnTo>
                    <a:pt x="82573" y="52085"/>
                  </a:lnTo>
                  <a:lnTo>
                    <a:pt x="72516" y="49650"/>
                  </a:lnTo>
                  <a:lnTo>
                    <a:pt x="58437" y="48274"/>
                  </a:lnTo>
                  <a:lnTo>
                    <a:pt x="55614" y="48274"/>
                  </a:lnTo>
                  <a:lnTo>
                    <a:pt x="53355" y="48274"/>
                  </a:lnTo>
                  <a:lnTo>
                    <a:pt x="34723" y="48274"/>
                  </a:lnTo>
                  <a:lnTo>
                    <a:pt x="32747" y="47427"/>
                  </a:lnTo>
                  <a:lnTo>
                    <a:pt x="30488" y="45733"/>
                  </a:lnTo>
                  <a:lnTo>
                    <a:pt x="28230" y="44039"/>
                  </a:lnTo>
                  <a:lnTo>
                    <a:pt x="27383" y="42063"/>
                  </a:lnTo>
                  <a:lnTo>
                    <a:pt x="27948" y="39804"/>
                  </a:lnTo>
                  <a:close/>
                </a:path>
                <a:path w="323850" h="597535">
                  <a:moveTo>
                    <a:pt x="250686" y="312511"/>
                  </a:moveTo>
                  <a:lnTo>
                    <a:pt x="250686" y="307429"/>
                  </a:lnTo>
                  <a:lnTo>
                    <a:pt x="247457" y="280010"/>
                  </a:lnTo>
                  <a:lnTo>
                    <a:pt x="237771" y="260426"/>
                  </a:lnTo>
                  <a:lnTo>
                    <a:pt x="221626" y="248675"/>
                  </a:lnTo>
                  <a:lnTo>
                    <a:pt x="199024" y="244757"/>
                  </a:lnTo>
                  <a:lnTo>
                    <a:pt x="191773" y="245181"/>
                  </a:lnTo>
                  <a:lnTo>
                    <a:pt x="154773" y="259367"/>
                  </a:lnTo>
                  <a:lnTo>
                    <a:pt x="124284" y="284880"/>
                  </a:lnTo>
                  <a:lnTo>
                    <a:pt x="104170" y="308276"/>
                  </a:lnTo>
                  <a:lnTo>
                    <a:pt x="99088" y="315051"/>
                  </a:lnTo>
                  <a:lnTo>
                    <a:pt x="81303" y="387886"/>
                  </a:lnTo>
                  <a:lnTo>
                    <a:pt x="67329" y="450134"/>
                  </a:lnTo>
                  <a:lnTo>
                    <a:pt x="62671" y="491209"/>
                  </a:lnTo>
                  <a:lnTo>
                    <a:pt x="63941" y="510265"/>
                  </a:lnTo>
                  <a:lnTo>
                    <a:pt x="82997" y="552187"/>
                  </a:lnTo>
                  <a:lnTo>
                    <a:pt x="116874" y="565738"/>
                  </a:lnTo>
                  <a:lnTo>
                    <a:pt x="130901" y="564044"/>
                  </a:lnTo>
                  <a:lnTo>
                    <a:pt x="173617" y="538636"/>
                  </a:lnTo>
                  <a:lnTo>
                    <a:pt x="200612" y="504654"/>
                  </a:lnTo>
                  <a:lnTo>
                    <a:pt x="220832" y="455004"/>
                  </a:lnTo>
                  <a:lnTo>
                    <a:pt x="235441" y="402283"/>
                  </a:lnTo>
                  <a:lnTo>
                    <a:pt x="246875" y="349351"/>
                  </a:lnTo>
                  <a:lnTo>
                    <a:pt x="249733" y="328920"/>
                  </a:lnTo>
                  <a:lnTo>
                    <a:pt x="250686" y="31251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B8942F7-BEC5-2027-184C-03A1FFDE4C55}"/>
              </a:ext>
            </a:extLst>
          </p:cNvPr>
          <p:cNvGrpSpPr/>
          <p:nvPr/>
        </p:nvGrpSpPr>
        <p:grpSpPr>
          <a:xfrm>
            <a:off x="6900109" y="2448823"/>
            <a:ext cx="2076223" cy="658542"/>
            <a:chOff x="6900109" y="2448823"/>
            <a:chExt cx="2076223" cy="658542"/>
          </a:xfrm>
        </p:grpSpPr>
        <p:grpSp>
          <p:nvGrpSpPr>
            <p:cNvPr id="12" name="object 12"/>
            <p:cNvGrpSpPr/>
            <p:nvPr/>
          </p:nvGrpSpPr>
          <p:grpSpPr>
            <a:xfrm>
              <a:off x="6900109" y="2663137"/>
              <a:ext cx="401955" cy="382905"/>
              <a:chOff x="6900109" y="2663137"/>
              <a:chExt cx="401955" cy="382905"/>
            </a:xfrm>
          </p:grpSpPr>
          <p:sp>
            <p:nvSpPr>
              <p:cNvPr id="13" name="object 13"/>
              <p:cNvSpPr/>
              <p:nvPr/>
            </p:nvSpPr>
            <p:spPr>
              <a:xfrm>
                <a:off x="6900532" y="2663570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4" h="382269">
                    <a:moveTo>
                      <a:pt x="209232" y="0"/>
                    </a:moveTo>
                    <a:lnTo>
                      <a:pt x="170003" y="5184"/>
                    </a:lnTo>
                    <a:lnTo>
                      <a:pt x="132784" y="19899"/>
                    </a:lnTo>
                    <a:lnTo>
                      <a:pt x="97575" y="44146"/>
                    </a:lnTo>
                    <a:lnTo>
                      <a:pt x="64376" y="77927"/>
                    </a:lnTo>
                    <a:lnTo>
                      <a:pt x="36213" y="116996"/>
                    </a:lnTo>
                    <a:lnTo>
                      <a:pt x="16095" y="157125"/>
                    </a:lnTo>
                    <a:lnTo>
                      <a:pt x="4024" y="198315"/>
                    </a:lnTo>
                    <a:lnTo>
                      <a:pt x="0" y="240563"/>
                    </a:lnTo>
                    <a:lnTo>
                      <a:pt x="2083" y="272757"/>
                    </a:lnTo>
                    <a:lnTo>
                      <a:pt x="2127" y="273441"/>
                    </a:lnTo>
                    <a:lnTo>
                      <a:pt x="20011" y="328719"/>
                    </a:lnTo>
                    <a:lnTo>
                      <a:pt x="54053" y="362970"/>
                    </a:lnTo>
                    <a:lnTo>
                      <a:pt x="95139" y="379911"/>
                    </a:lnTo>
                    <a:lnTo>
                      <a:pt x="117741" y="382028"/>
                    </a:lnTo>
                    <a:lnTo>
                      <a:pt x="143476" y="379064"/>
                    </a:lnTo>
                    <a:lnTo>
                      <a:pt x="168997" y="370170"/>
                    </a:lnTo>
                    <a:lnTo>
                      <a:pt x="194306" y="355346"/>
                    </a:lnTo>
                    <a:lnTo>
                      <a:pt x="198915" y="351536"/>
                    </a:lnTo>
                    <a:lnTo>
                      <a:pt x="123672" y="351536"/>
                    </a:lnTo>
                    <a:lnTo>
                      <a:pt x="113459" y="350267"/>
                    </a:lnTo>
                    <a:lnTo>
                      <a:pt x="80581" y="327611"/>
                    </a:lnTo>
                    <a:lnTo>
                      <a:pt x="72020" y="283978"/>
                    </a:lnTo>
                    <a:lnTo>
                      <a:pt x="72008" y="283768"/>
                    </a:lnTo>
                    <a:lnTo>
                      <a:pt x="72567" y="281508"/>
                    </a:lnTo>
                    <a:lnTo>
                      <a:pt x="72847" y="278117"/>
                    </a:lnTo>
                    <a:lnTo>
                      <a:pt x="72847" y="264287"/>
                    </a:lnTo>
                    <a:lnTo>
                      <a:pt x="78831" y="228601"/>
                    </a:lnTo>
                    <a:lnTo>
                      <a:pt x="96196" y="159139"/>
                    </a:lnTo>
                    <a:lnTo>
                      <a:pt x="115944" y="105192"/>
                    </a:lnTo>
                    <a:lnTo>
                      <a:pt x="137122" y="70883"/>
                    </a:lnTo>
                    <a:lnTo>
                      <a:pt x="177680" y="37055"/>
                    </a:lnTo>
                    <a:lnTo>
                      <a:pt x="206692" y="30492"/>
                    </a:lnTo>
                    <a:lnTo>
                      <a:pt x="275070" y="30492"/>
                    </a:lnTo>
                    <a:lnTo>
                      <a:pt x="268318" y="23343"/>
                    </a:lnTo>
                    <a:lnTo>
                      <a:pt x="249894" y="10374"/>
                    </a:lnTo>
                    <a:lnTo>
                      <a:pt x="230199" y="2593"/>
                    </a:lnTo>
                    <a:lnTo>
                      <a:pt x="209232" y="0"/>
                    </a:lnTo>
                    <a:close/>
                  </a:path>
                  <a:path w="400684" h="382269">
                    <a:moveTo>
                      <a:pt x="289814" y="329793"/>
                    </a:moveTo>
                    <a:lnTo>
                      <a:pt x="225615" y="329793"/>
                    </a:lnTo>
                    <a:lnTo>
                      <a:pt x="226174" y="330365"/>
                    </a:lnTo>
                    <a:lnTo>
                      <a:pt x="231254" y="343065"/>
                    </a:lnTo>
                    <a:lnTo>
                      <a:pt x="266992" y="374886"/>
                    </a:lnTo>
                    <a:lnTo>
                      <a:pt x="304952" y="382028"/>
                    </a:lnTo>
                    <a:lnTo>
                      <a:pt x="313994" y="382028"/>
                    </a:lnTo>
                    <a:lnTo>
                      <a:pt x="352386" y="362546"/>
                    </a:lnTo>
                    <a:lnTo>
                      <a:pt x="361578" y="351536"/>
                    </a:lnTo>
                    <a:lnTo>
                      <a:pt x="312572" y="351536"/>
                    </a:lnTo>
                    <a:lnTo>
                      <a:pt x="304673" y="350977"/>
                    </a:lnTo>
                    <a:lnTo>
                      <a:pt x="289894" y="330365"/>
                    </a:lnTo>
                    <a:lnTo>
                      <a:pt x="289814" y="329793"/>
                    </a:lnTo>
                    <a:close/>
                  </a:path>
                  <a:path w="400684" h="382269">
                    <a:moveTo>
                      <a:pt x="275070" y="30492"/>
                    </a:moveTo>
                    <a:lnTo>
                      <a:pt x="206692" y="30492"/>
                    </a:lnTo>
                    <a:lnTo>
                      <a:pt x="218022" y="31866"/>
                    </a:lnTo>
                    <a:lnTo>
                      <a:pt x="228293" y="35148"/>
                    </a:lnTo>
                    <a:lnTo>
                      <a:pt x="258154" y="62893"/>
                    </a:lnTo>
                    <a:lnTo>
                      <a:pt x="269379" y="92328"/>
                    </a:lnTo>
                    <a:lnTo>
                      <a:pt x="269379" y="95719"/>
                    </a:lnTo>
                    <a:lnTo>
                      <a:pt x="256670" y="151142"/>
                    </a:lnTo>
                    <a:lnTo>
                      <a:pt x="247357" y="189737"/>
                    </a:lnTo>
                    <a:lnTo>
                      <a:pt x="237985" y="228121"/>
                    </a:lnTo>
                    <a:lnTo>
                      <a:pt x="226549" y="273441"/>
                    </a:lnTo>
                    <a:lnTo>
                      <a:pt x="201291" y="310403"/>
                    </a:lnTo>
                    <a:lnTo>
                      <a:pt x="171487" y="335810"/>
                    </a:lnTo>
                    <a:lnTo>
                      <a:pt x="123672" y="351536"/>
                    </a:lnTo>
                    <a:lnTo>
                      <a:pt x="198915" y="351536"/>
                    </a:lnTo>
                    <a:lnTo>
                      <a:pt x="219405" y="334594"/>
                    </a:lnTo>
                    <a:lnTo>
                      <a:pt x="222783" y="331203"/>
                    </a:lnTo>
                    <a:lnTo>
                      <a:pt x="224485" y="330073"/>
                    </a:lnTo>
                    <a:lnTo>
                      <a:pt x="225615" y="329793"/>
                    </a:lnTo>
                    <a:lnTo>
                      <a:pt x="289814" y="329793"/>
                    </a:lnTo>
                    <a:lnTo>
                      <a:pt x="289230" y="325647"/>
                    </a:lnTo>
                    <a:lnTo>
                      <a:pt x="297329" y="272757"/>
                    </a:lnTo>
                    <a:lnTo>
                      <a:pt x="307285" y="230824"/>
                    </a:lnTo>
                    <a:lnTo>
                      <a:pt x="334765" y="120174"/>
                    </a:lnTo>
                    <a:lnTo>
                      <a:pt x="344555" y="79198"/>
                    </a:lnTo>
                    <a:lnTo>
                      <a:pt x="350429" y="52408"/>
                    </a:lnTo>
                    <a:lnTo>
                      <a:pt x="352122" y="41503"/>
                    </a:lnTo>
                    <a:lnTo>
                      <a:pt x="285470" y="41503"/>
                    </a:lnTo>
                    <a:lnTo>
                      <a:pt x="275070" y="30492"/>
                    </a:lnTo>
                    <a:close/>
                  </a:path>
                  <a:path w="400684" h="382269">
                    <a:moveTo>
                      <a:pt x="395312" y="243954"/>
                    </a:moveTo>
                    <a:lnTo>
                      <a:pt x="376669" y="243954"/>
                    </a:lnTo>
                    <a:lnTo>
                      <a:pt x="373849" y="244233"/>
                    </a:lnTo>
                    <a:lnTo>
                      <a:pt x="372719" y="244805"/>
                    </a:lnTo>
                    <a:lnTo>
                      <a:pt x="370458" y="245363"/>
                    </a:lnTo>
                    <a:lnTo>
                      <a:pt x="367639" y="251294"/>
                    </a:lnTo>
                    <a:lnTo>
                      <a:pt x="364248" y="262597"/>
                    </a:lnTo>
                    <a:lnTo>
                      <a:pt x="355726" y="291818"/>
                    </a:lnTo>
                    <a:lnTo>
                      <a:pt x="347097" y="315110"/>
                    </a:lnTo>
                    <a:lnTo>
                      <a:pt x="323303" y="348437"/>
                    </a:lnTo>
                    <a:lnTo>
                      <a:pt x="312572" y="351536"/>
                    </a:lnTo>
                    <a:lnTo>
                      <a:pt x="361578" y="351536"/>
                    </a:lnTo>
                    <a:lnTo>
                      <a:pt x="366368" y="344760"/>
                    </a:lnTo>
                    <a:lnTo>
                      <a:pt x="372918" y="333535"/>
                    </a:lnTo>
                    <a:lnTo>
                      <a:pt x="373041" y="333325"/>
                    </a:lnTo>
                    <a:lnTo>
                      <a:pt x="390086" y="294781"/>
                    </a:lnTo>
                    <a:lnTo>
                      <a:pt x="400672" y="254965"/>
                    </a:lnTo>
                    <a:lnTo>
                      <a:pt x="400672" y="246494"/>
                    </a:lnTo>
                    <a:lnTo>
                      <a:pt x="395312" y="243954"/>
                    </a:lnTo>
                    <a:close/>
                  </a:path>
                  <a:path w="400684" h="382269">
                    <a:moveTo>
                      <a:pt x="331774" y="16090"/>
                    </a:moveTo>
                    <a:lnTo>
                      <a:pt x="324434" y="16090"/>
                    </a:lnTo>
                    <a:lnTo>
                      <a:pt x="312470" y="17679"/>
                    </a:lnTo>
                    <a:lnTo>
                      <a:pt x="301990" y="22444"/>
                    </a:lnTo>
                    <a:lnTo>
                      <a:pt x="296395" y="27381"/>
                    </a:lnTo>
                    <a:lnTo>
                      <a:pt x="292918" y="30492"/>
                    </a:lnTo>
                    <a:lnTo>
                      <a:pt x="285470" y="41503"/>
                    </a:lnTo>
                    <a:lnTo>
                      <a:pt x="352122" y="41503"/>
                    </a:lnTo>
                    <a:lnTo>
                      <a:pt x="352303" y="40338"/>
                    </a:lnTo>
                    <a:lnTo>
                      <a:pt x="352386" y="33032"/>
                    </a:lnTo>
                    <a:lnTo>
                      <a:pt x="349567" y="27381"/>
                    </a:lnTo>
                    <a:lnTo>
                      <a:pt x="338277" y="18351"/>
                    </a:lnTo>
                    <a:lnTo>
                      <a:pt x="331774" y="160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6900533" y="2663560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4" h="382269">
                    <a:moveTo>
                      <a:pt x="0" y="240574"/>
                    </a:moveTo>
                    <a:lnTo>
                      <a:pt x="4023" y="198325"/>
                    </a:lnTo>
                    <a:lnTo>
                      <a:pt x="16094" y="157135"/>
                    </a:lnTo>
                    <a:lnTo>
                      <a:pt x="36213" y="117004"/>
                    </a:lnTo>
                    <a:lnTo>
                      <a:pt x="64379" y="77932"/>
                    </a:lnTo>
                    <a:lnTo>
                      <a:pt x="97574" y="44154"/>
                    </a:lnTo>
                    <a:lnTo>
                      <a:pt x="132781" y="19906"/>
                    </a:lnTo>
                    <a:lnTo>
                      <a:pt x="170001" y="5188"/>
                    </a:lnTo>
                    <a:lnTo>
                      <a:pt x="209231" y="0"/>
                    </a:lnTo>
                    <a:lnTo>
                      <a:pt x="230197" y="2594"/>
                    </a:lnTo>
                    <a:lnTo>
                      <a:pt x="249892" y="10376"/>
                    </a:lnTo>
                    <a:lnTo>
                      <a:pt x="268316" y="23347"/>
                    </a:lnTo>
                    <a:lnTo>
                      <a:pt x="285470" y="41507"/>
                    </a:lnTo>
                    <a:lnTo>
                      <a:pt x="292988" y="30389"/>
                    </a:lnTo>
                    <a:lnTo>
                      <a:pt x="301988" y="22447"/>
                    </a:lnTo>
                    <a:lnTo>
                      <a:pt x="312471" y="17683"/>
                    </a:lnTo>
                    <a:lnTo>
                      <a:pt x="324436" y="16094"/>
                    </a:lnTo>
                    <a:lnTo>
                      <a:pt x="331778" y="16094"/>
                    </a:lnTo>
                    <a:lnTo>
                      <a:pt x="338271" y="18353"/>
                    </a:lnTo>
                    <a:lnTo>
                      <a:pt x="343919" y="22871"/>
                    </a:lnTo>
                    <a:lnTo>
                      <a:pt x="349567" y="27389"/>
                    </a:lnTo>
                    <a:lnTo>
                      <a:pt x="352390" y="33036"/>
                    </a:lnTo>
                    <a:lnTo>
                      <a:pt x="352390" y="39813"/>
                    </a:lnTo>
                    <a:lnTo>
                      <a:pt x="350431" y="52413"/>
                    </a:lnTo>
                    <a:lnTo>
                      <a:pt x="344554" y="79203"/>
                    </a:lnTo>
                    <a:lnTo>
                      <a:pt x="334760" y="120181"/>
                    </a:lnTo>
                    <a:lnTo>
                      <a:pt x="321048" y="175348"/>
                    </a:lnTo>
                    <a:lnTo>
                      <a:pt x="307282" y="230832"/>
                    </a:lnTo>
                    <a:lnTo>
                      <a:pt x="297329" y="272763"/>
                    </a:lnTo>
                    <a:lnTo>
                      <a:pt x="291188" y="301141"/>
                    </a:lnTo>
                    <a:lnTo>
                      <a:pt x="288858" y="315965"/>
                    </a:lnTo>
                    <a:lnTo>
                      <a:pt x="289229" y="325654"/>
                    </a:lnTo>
                    <a:lnTo>
                      <a:pt x="312577" y="351543"/>
                    </a:lnTo>
                    <a:lnTo>
                      <a:pt x="317659" y="350978"/>
                    </a:lnTo>
                    <a:lnTo>
                      <a:pt x="347096" y="315118"/>
                    </a:lnTo>
                    <a:lnTo>
                      <a:pt x="364249" y="262598"/>
                    </a:lnTo>
                    <a:lnTo>
                      <a:pt x="367638" y="251304"/>
                    </a:lnTo>
                    <a:lnTo>
                      <a:pt x="370461" y="245374"/>
                    </a:lnTo>
                    <a:lnTo>
                      <a:pt x="372720" y="244809"/>
                    </a:lnTo>
                    <a:lnTo>
                      <a:pt x="373849" y="244244"/>
                    </a:lnTo>
                    <a:lnTo>
                      <a:pt x="376674" y="243962"/>
                    </a:lnTo>
                    <a:lnTo>
                      <a:pt x="381191" y="243962"/>
                    </a:lnTo>
                    <a:lnTo>
                      <a:pt x="384580" y="243962"/>
                    </a:lnTo>
                    <a:lnTo>
                      <a:pt x="395310" y="243962"/>
                    </a:lnTo>
                    <a:lnTo>
                      <a:pt x="400674" y="246503"/>
                    </a:lnTo>
                    <a:lnTo>
                      <a:pt x="400674" y="251586"/>
                    </a:lnTo>
                    <a:lnTo>
                      <a:pt x="400674" y="254974"/>
                    </a:lnTo>
                    <a:lnTo>
                      <a:pt x="390086" y="294788"/>
                    </a:lnTo>
                    <a:lnTo>
                      <a:pt x="373038" y="333330"/>
                    </a:lnTo>
                    <a:lnTo>
                      <a:pt x="346566" y="367796"/>
                    </a:lnTo>
                    <a:lnTo>
                      <a:pt x="313989" y="382038"/>
                    </a:lnTo>
                    <a:lnTo>
                      <a:pt x="304953" y="382038"/>
                    </a:lnTo>
                    <a:lnTo>
                      <a:pt x="266992" y="374891"/>
                    </a:lnTo>
                    <a:lnTo>
                      <a:pt x="235068" y="349796"/>
                    </a:lnTo>
                    <a:lnTo>
                      <a:pt x="226173" y="330366"/>
                    </a:lnTo>
                    <a:lnTo>
                      <a:pt x="225608" y="329801"/>
                    </a:lnTo>
                    <a:lnTo>
                      <a:pt x="224479" y="330083"/>
                    </a:lnTo>
                    <a:lnTo>
                      <a:pt x="222785" y="331213"/>
                    </a:lnTo>
                    <a:lnTo>
                      <a:pt x="221656" y="332342"/>
                    </a:lnTo>
                    <a:lnTo>
                      <a:pt x="220526" y="333472"/>
                    </a:lnTo>
                    <a:lnTo>
                      <a:pt x="168995" y="370179"/>
                    </a:lnTo>
                    <a:lnTo>
                      <a:pt x="117745" y="382038"/>
                    </a:lnTo>
                    <a:lnTo>
                      <a:pt x="95138" y="379920"/>
                    </a:lnTo>
                    <a:lnTo>
                      <a:pt x="54055" y="362979"/>
                    </a:lnTo>
                    <a:lnTo>
                      <a:pt x="20012" y="328724"/>
                    </a:lnTo>
                    <a:lnTo>
                      <a:pt x="2223" y="274934"/>
                    </a:lnTo>
                    <a:lnTo>
                      <a:pt x="0" y="240574"/>
                    </a:lnTo>
                    <a:close/>
                  </a:path>
                  <a:path w="400684" h="382269">
                    <a:moveTo>
                      <a:pt x="269375" y="95721"/>
                    </a:moveTo>
                    <a:lnTo>
                      <a:pt x="269375" y="92333"/>
                    </a:lnTo>
                    <a:lnTo>
                      <a:pt x="267963" y="86121"/>
                    </a:lnTo>
                    <a:lnTo>
                      <a:pt x="245656" y="47437"/>
                    </a:lnTo>
                    <a:lnTo>
                      <a:pt x="206690" y="30495"/>
                    </a:lnTo>
                    <a:lnTo>
                      <a:pt x="192025" y="32136"/>
                    </a:lnTo>
                    <a:lnTo>
                      <a:pt x="149935" y="56755"/>
                    </a:lnTo>
                    <a:lnTo>
                      <a:pt x="125793" y="87038"/>
                    </a:lnTo>
                    <a:lnTo>
                      <a:pt x="107580" y="125369"/>
                    </a:lnTo>
                    <a:lnTo>
                      <a:pt x="86615" y="193560"/>
                    </a:lnTo>
                    <a:lnTo>
                      <a:pt x="72849" y="264292"/>
                    </a:lnTo>
                    <a:lnTo>
                      <a:pt x="72849" y="265987"/>
                    </a:lnTo>
                    <a:lnTo>
                      <a:pt x="72849" y="269093"/>
                    </a:lnTo>
                    <a:lnTo>
                      <a:pt x="72849" y="273610"/>
                    </a:lnTo>
                    <a:lnTo>
                      <a:pt x="72849" y="278128"/>
                    </a:lnTo>
                    <a:lnTo>
                      <a:pt x="72567" y="281516"/>
                    </a:lnTo>
                    <a:lnTo>
                      <a:pt x="80579" y="327613"/>
                    </a:lnTo>
                    <a:lnTo>
                      <a:pt x="113457" y="350272"/>
                    </a:lnTo>
                    <a:lnTo>
                      <a:pt x="123675" y="351543"/>
                    </a:lnTo>
                    <a:lnTo>
                      <a:pt x="139717" y="349796"/>
                    </a:lnTo>
                    <a:lnTo>
                      <a:pt x="187207" y="323589"/>
                    </a:lnTo>
                    <a:lnTo>
                      <a:pt x="219926" y="288805"/>
                    </a:lnTo>
                    <a:lnTo>
                      <a:pt x="237979" y="228132"/>
                    </a:lnTo>
                    <a:lnTo>
                      <a:pt x="247351" y="189748"/>
                    </a:lnTo>
                    <a:lnTo>
                      <a:pt x="256669" y="151152"/>
                    </a:lnTo>
                    <a:lnTo>
                      <a:pt x="267681" y="104139"/>
                    </a:lnTo>
                    <a:lnTo>
                      <a:pt x="269375" y="9572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5" name="object 15"/>
            <p:cNvGrpSpPr/>
            <p:nvPr/>
          </p:nvGrpSpPr>
          <p:grpSpPr>
            <a:xfrm>
              <a:off x="7555761" y="2542850"/>
              <a:ext cx="565150" cy="564515"/>
              <a:chOff x="7555761" y="2542850"/>
              <a:chExt cx="565150" cy="564515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7556182" y="2543276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563880">
                    <a:moveTo>
                      <a:pt x="299021" y="299021"/>
                    </a:moveTo>
                    <a:lnTo>
                      <a:pt x="265137" y="299021"/>
                    </a:lnTo>
                    <a:lnTo>
                      <a:pt x="265137" y="551459"/>
                    </a:lnTo>
                    <a:lnTo>
                      <a:pt x="268528" y="559358"/>
                    </a:lnTo>
                    <a:lnTo>
                      <a:pt x="273608" y="563321"/>
                    </a:lnTo>
                    <a:lnTo>
                      <a:pt x="289420" y="563321"/>
                    </a:lnTo>
                    <a:lnTo>
                      <a:pt x="294500" y="559358"/>
                    </a:lnTo>
                    <a:lnTo>
                      <a:pt x="299021" y="551459"/>
                    </a:lnTo>
                    <a:lnTo>
                      <a:pt x="299021" y="299021"/>
                    </a:lnTo>
                    <a:close/>
                  </a:path>
                  <a:path w="564515" h="563880">
                    <a:moveTo>
                      <a:pt x="551459" y="265137"/>
                    </a:moveTo>
                    <a:lnTo>
                      <a:pt x="11861" y="265137"/>
                    </a:lnTo>
                    <a:lnTo>
                      <a:pt x="3949" y="269100"/>
                    </a:lnTo>
                    <a:lnTo>
                      <a:pt x="0" y="274739"/>
                    </a:lnTo>
                    <a:lnTo>
                      <a:pt x="0" y="289420"/>
                    </a:lnTo>
                    <a:lnTo>
                      <a:pt x="3949" y="295071"/>
                    </a:lnTo>
                    <a:lnTo>
                      <a:pt x="11861" y="299021"/>
                    </a:lnTo>
                    <a:lnTo>
                      <a:pt x="551459" y="299021"/>
                    </a:lnTo>
                    <a:lnTo>
                      <a:pt x="559930" y="294500"/>
                    </a:lnTo>
                    <a:lnTo>
                      <a:pt x="564159" y="288861"/>
                    </a:lnTo>
                    <a:lnTo>
                      <a:pt x="564159" y="275310"/>
                    </a:lnTo>
                    <a:lnTo>
                      <a:pt x="559930" y="269659"/>
                    </a:lnTo>
                    <a:lnTo>
                      <a:pt x="551459" y="265137"/>
                    </a:lnTo>
                    <a:close/>
                  </a:path>
                  <a:path w="564515" h="563880">
                    <a:moveTo>
                      <a:pt x="289420" y="0"/>
                    </a:moveTo>
                    <a:lnTo>
                      <a:pt x="276999" y="0"/>
                    </a:lnTo>
                    <a:lnTo>
                      <a:pt x="271640" y="3670"/>
                    </a:lnTo>
                    <a:lnTo>
                      <a:pt x="265988" y="11010"/>
                    </a:lnTo>
                    <a:lnTo>
                      <a:pt x="265137" y="138074"/>
                    </a:lnTo>
                    <a:lnTo>
                      <a:pt x="265137" y="265137"/>
                    </a:lnTo>
                    <a:lnTo>
                      <a:pt x="299021" y="265137"/>
                    </a:lnTo>
                    <a:lnTo>
                      <a:pt x="299021" y="12712"/>
                    </a:lnTo>
                    <a:lnTo>
                      <a:pt x="295071" y="4241"/>
                    </a:lnTo>
                    <a:lnTo>
                      <a:pt x="28942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7556184" y="2543273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563880">
                    <a:moveTo>
                      <a:pt x="0" y="293094"/>
                    </a:moveTo>
                    <a:lnTo>
                      <a:pt x="0" y="289423"/>
                    </a:lnTo>
                    <a:lnTo>
                      <a:pt x="0" y="282081"/>
                    </a:lnTo>
                    <a:lnTo>
                      <a:pt x="0" y="274740"/>
                    </a:lnTo>
                    <a:lnTo>
                      <a:pt x="3953" y="269093"/>
                    </a:lnTo>
                    <a:lnTo>
                      <a:pt x="11859" y="265139"/>
                    </a:lnTo>
                    <a:lnTo>
                      <a:pt x="265139" y="265139"/>
                    </a:lnTo>
                    <a:lnTo>
                      <a:pt x="265139" y="138076"/>
                    </a:lnTo>
                    <a:lnTo>
                      <a:pt x="265987" y="11012"/>
                    </a:lnTo>
                    <a:lnTo>
                      <a:pt x="271634" y="3670"/>
                    </a:lnTo>
                    <a:lnTo>
                      <a:pt x="276999" y="0"/>
                    </a:lnTo>
                    <a:lnTo>
                      <a:pt x="282081" y="0"/>
                    </a:lnTo>
                    <a:lnTo>
                      <a:pt x="289423" y="0"/>
                    </a:lnTo>
                    <a:lnTo>
                      <a:pt x="295070" y="4235"/>
                    </a:lnTo>
                    <a:lnTo>
                      <a:pt x="299023" y="12706"/>
                    </a:lnTo>
                    <a:lnTo>
                      <a:pt x="299023" y="265139"/>
                    </a:lnTo>
                    <a:lnTo>
                      <a:pt x="551457" y="265139"/>
                    </a:lnTo>
                    <a:lnTo>
                      <a:pt x="559928" y="269657"/>
                    </a:lnTo>
                    <a:lnTo>
                      <a:pt x="564163" y="275305"/>
                    </a:lnTo>
                    <a:lnTo>
                      <a:pt x="564163" y="282081"/>
                    </a:lnTo>
                    <a:lnTo>
                      <a:pt x="564163" y="288858"/>
                    </a:lnTo>
                    <a:lnTo>
                      <a:pt x="559928" y="294506"/>
                    </a:lnTo>
                    <a:lnTo>
                      <a:pt x="551457" y="299023"/>
                    </a:lnTo>
                    <a:lnTo>
                      <a:pt x="299023" y="299023"/>
                    </a:lnTo>
                    <a:lnTo>
                      <a:pt x="299023" y="551457"/>
                    </a:lnTo>
                    <a:lnTo>
                      <a:pt x="294506" y="559363"/>
                    </a:lnTo>
                    <a:lnTo>
                      <a:pt x="289423" y="563316"/>
                    </a:lnTo>
                    <a:lnTo>
                      <a:pt x="283775" y="563316"/>
                    </a:lnTo>
                    <a:lnTo>
                      <a:pt x="282081" y="563316"/>
                    </a:lnTo>
                    <a:lnTo>
                      <a:pt x="280387" y="563316"/>
                    </a:lnTo>
                    <a:lnTo>
                      <a:pt x="273610" y="563316"/>
                    </a:lnTo>
                    <a:lnTo>
                      <a:pt x="268528" y="559363"/>
                    </a:lnTo>
                    <a:lnTo>
                      <a:pt x="265139" y="551457"/>
                    </a:lnTo>
                    <a:lnTo>
                      <a:pt x="265139" y="299023"/>
                    </a:lnTo>
                    <a:lnTo>
                      <a:pt x="11859" y="299023"/>
                    </a:lnTo>
                    <a:lnTo>
                      <a:pt x="3953" y="295070"/>
                    </a:lnTo>
                    <a:lnTo>
                      <a:pt x="0" y="289423"/>
                    </a:lnTo>
                    <a:lnTo>
                      <a:pt x="0" y="282081"/>
                    </a:lnTo>
                    <a:lnTo>
                      <a:pt x="0" y="293094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90149" y="2448823"/>
              <a:ext cx="586183" cy="598047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80"/>
              </a:spcBef>
              <a:tabLst>
                <a:tab pos="3352800" algn="l"/>
              </a:tabLst>
            </a:pPr>
            <a:r>
              <a:rPr spc="-625" dirty="0"/>
              <a:t>두</a:t>
            </a:r>
            <a:r>
              <a:rPr spc="-250" dirty="0"/>
              <a:t> </a:t>
            </a:r>
            <a:r>
              <a:rPr spc="-650" dirty="0"/>
              <a:t>실수</a:t>
            </a:r>
            <a:r>
              <a:rPr dirty="0"/>
              <a:t>	</a:t>
            </a:r>
            <a:r>
              <a:rPr spc="-625" dirty="0"/>
              <a:t>에</a:t>
            </a:r>
            <a:r>
              <a:rPr spc="-250" dirty="0"/>
              <a:t> </a:t>
            </a:r>
            <a:r>
              <a:rPr spc="-650" dirty="0"/>
              <a:t>대하여</a:t>
            </a:r>
          </a:p>
          <a:p>
            <a:pPr marL="12700">
              <a:lnSpc>
                <a:spcPct val="100000"/>
              </a:lnSpc>
              <a:spcBef>
                <a:spcPts val="1780"/>
              </a:spcBef>
            </a:pPr>
            <a:r>
              <a:rPr spc="-625" dirty="0"/>
              <a:t>의</a:t>
            </a:r>
            <a:r>
              <a:rPr spc="-250" dirty="0"/>
              <a:t> </a:t>
            </a:r>
            <a:r>
              <a:rPr spc="-625" dirty="0"/>
              <a:t>꼴로</a:t>
            </a:r>
            <a:r>
              <a:rPr spc="-245" dirty="0"/>
              <a:t> </a:t>
            </a:r>
            <a:r>
              <a:rPr spc="-625" dirty="0"/>
              <a:t>나타내어지는</a:t>
            </a:r>
            <a:r>
              <a:rPr spc="-250" dirty="0"/>
              <a:t> </a:t>
            </a:r>
            <a:r>
              <a:rPr spc="-625" dirty="0"/>
              <a:t>수를</a:t>
            </a:r>
            <a:r>
              <a:rPr spc="-245" dirty="0"/>
              <a:t> </a:t>
            </a:r>
            <a:r>
              <a:rPr spc="-625" dirty="0">
                <a:latin typeface="Malgun Gothic"/>
                <a:cs typeface="Malgun Gothic"/>
              </a:rPr>
              <a:t>복소수</a:t>
            </a:r>
            <a:r>
              <a:rPr spc="-625" dirty="0"/>
              <a:t>라고</a:t>
            </a:r>
            <a:r>
              <a:rPr spc="-245" dirty="0"/>
              <a:t> </a:t>
            </a:r>
            <a:r>
              <a:rPr spc="-430" dirty="0"/>
              <a:t>한다.</a:t>
            </a: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7800" y="4635500"/>
            <a:ext cx="5740400" cy="361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900" y="685800"/>
            <a:ext cx="117602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705" dirty="0">
                <a:solidFill>
                  <a:srgbClr val="FFFFFF"/>
                </a:solidFill>
                <a:latin typeface="Malgun Gothic"/>
                <a:cs typeface="Malgun Gothic"/>
              </a:rPr>
              <a:t>보기</a:t>
            </a:r>
            <a:endParaRPr sz="5200">
              <a:latin typeface="Malgun Gothic"/>
              <a:cs typeface="Malgun Gothic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000" y="2349500"/>
            <a:ext cx="14478000" cy="387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33161" y="2561339"/>
            <a:ext cx="292735" cy="565150"/>
            <a:chOff x="1833161" y="2561339"/>
            <a:chExt cx="292735" cy="565150"/>
          </a:xfrm>
        </p:grpSpPr>
        <p:sp>
          <p:nvSpPr>
            <p:cNvPr id="3" name="object 3"/>
            <p:cNvSpPr/>
            <p:nvPr/>
          </p:nvSpPr>
          <p:spPr>
            <a:xfrm>
              <a:off x="1833587" y="2561755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76174" y="0"/>
                  </a:moveTo>
                  <a:lnTo>
                    <a:pt x="165442" y="0"/>
                  </a:lnTo>
                  <a:lnTo>
                    <a:pt x="162064" y="850"/>
                  </a:lnTo>
                  <a:lnTo>
                    <a:pt x="160934" y="2552"/>
                  </a:lnTo>
                  <a:lnTo>
                    <a:pt x="155638" y="7210"/>
                  </a:lnTo>
                  <a:lnTo>
                    <a:pt x="118579" y="30926"/>
                  </a:lnTo>
                  <a:lnTo>
                    <a:pt x="72469" y="46438"/>
                  </a:lnTo>
                  <a:lnTo>
                    <a:pt x="16090" y="54216"/>
                  </a:lnTo>
                  <a:lnTo>
                    <a:pt x="0" y="54216"/>
                  </a:lnTo>
                  <a:lnTo>
                    <a:pt x="0" y="93179"/>
                  </a:lnTo>
                  <a:lnTo>
                    <a:pt x="16090" y="93179"/>
                  </a:lnTo>
                  <a:lnTo>
                    <a:pt x="29326" y="92172"/>
                  </a:lnTo>
                  <a:lnTo>
                    <a:pt x="75591" y="85134"/>
                  </a:lnTo>
                  <a:lnTo>
                    <a:pt x="110108" y="74549"/>
                  </a:lnTo>
                  <a:lnTo>
                    <a:pt x="110108" y="512457"/>
                  </a:lnTo>
                  <a:lnTo>
                    <a:pt x="109550" y="511898"/>
                  </a:lnTo>
                  <a:lnTo>
                    <a:pt x="107848" y="513029"/>
                  </a:lnTo>
                  <a:lnTo>
                    <a:pt x="102196" y="518680"/>
                  </a:lnTo>
                  <a:lnTo>
                    <a:pt x="100507" y="520090"/>
                  </a:lnTo>
                  <a:lnTo>
                    <a:pt x="99377" y="520090"/>
                  </a:lnTo>
                  <a:lnTo>
                    <a:pt x="89217" y="522909"/>
                  </a:lnTo>
                  <a:lnTo>
                    <a:pt x="84696" y="523760"/>
                  </a:lnTo>
                  <a:lnTo>
                    <a:pt x="74536" y="524891"/>
                  </a:lnTo>
                  <a:lnTo>
                    <a:pt x="67475" y="525170"/>
                  </a:lnTo>
                  <a:lnTo>
                    <a:pt x="4229" y="525170"/>
                  </a:lnTo>
                  <a:lnTo>
                    <a:pt x="4229" y="564134"/>
                  </a:lnTo>
                  <a:lnTo>
                    <a:pt x="14389" y="564134"/>
                  </a:lnTo>
                  <a:lnTo>
                    <a:pt x="29374" y="563019"/>
                  </a:lnTo>
                  <a:lnTo>
                    <a:pt x="56535" y="562225"/>
                  </a:lnTo>
                  <a:lnTo>
                    <a:pt x="95872" y="561751"/>
                  </a:lnTo>
                  <a:lnTo>
                    <a:pt x="147383" y="561594"/>
                  </a:lnTo>
                  <a:lnTo>
                    <a:pt x="199635" y="561751"/>
                  </a:lnTo>
                  <a:lnTo>
                    <a:pt x="239498" y="562225"/>
                  </a:lnTo>
                  <a:lnTo>
                    <a:pt x="266971" y="563019"/>
                  </a:lnTo>
                  <a:lnTo>
                    <a:pt x="282054" y="564134"/>
                  </a:lnTo>
                  <a:lnTo>
                    <a:pt x="291376" y="564134"/>
                  </a:lnTo>
                  <a:lnTo>
                    <a:pt x="291376" y="525170"/>
                  </a:lnTo>
                  <a:lnTo>
                    <a:pt x="269354" y="525170"/>
                  </a:lnTo>
                  <a:lnTo>
                    <a:pt x="238010" y="524743"/>
                  </a:lnTo>
                  <a:lnTo>
                    <a:pt x="199326" y="521220"/>
                  </a:lnTo>
                  <a:lnTo>
                    <a:pt x="185496" y="258356"/>
                  </a:lnTo>
                  <a:lnTo>
                    <a:pt x="185496" y="5092"/>
                  </a:lnTo>
                  <a:lnTo>
                    <a:pt x="180975" y="1701"/>
                  </a:lnTo>
                  <a:lnTo>
                    <a:pt x="1761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3584" y="2561763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10114" y="74539"/>
                  </a:moveTo>
                  <a:lnTo>
                    <a:pt x="65221" y="87244"/>
                  </a:lnTo>
                  <a:lnTo>
                    <a:pt x="16093" y="93173"/>
                  </a:lnTo>
                  <a:lnTo>
                    <a:pt x="0" y="93173"/>
                  </a:lnTo>
                  <a:lnTo>
                    <a:pt x="0" y="54210"/>
                  </a:lnTo>
                  <a:lnTo>
                    <a:pt x="16093" y="54210"/>
                  </a:lnTo>
                  <a:lnTo>
                    <a:pt x="35628" y="52781"/>
                  </a:lnTo>
                  <a:lnTo>
                    <a:pt x="89785" y="41504"/>
                  </a:lnTo>
                  <a:lnTo>
                    <a:pt x="129172" y="25940"/>
                  </a:lnTo>
                  <a:lnTo>
                    <a:pt x="160936" y="2541"/>
                  </a:lnTo>
                  <a:lnTo>
                    <a:pt x="162065" y="847"/>
                  </a:lnTo>
                  <a:lnTo>
                    <a:pt x="165453" y="0"/>
                  </a:lnTo>
                  <a:lnTo>
                    <a:pt x="171101" y="0"/>
                  </a:lnTo>
                  <a:lnTo>
                    <a:pt x="176183" y="0"/>
                  </a:lnTo>
                  <a:lnTo>
                    <a:pt x="180983" y="1694"/>
                  </a:lnTo>
                  <a:lnTo>
                    <a:pt x="185500" y="5082"/>
                  </a:lnTo>
                  <a:lnTo>
                    <a:pt x="185500" y="258345"/>
                  </a:lnTo>
                  <a:lnTo>
                    <a:pt x="186347" y="512456"/>
                  </a:lnTo>
                  <a:lnTo>
                    <a:pt x="190300" y="516409"/>
                  </a:lnTo>
                  <a:lnTo>
                    <a:pt x="193689" y="518950"/>
                  </a:lnTo>
                  <a:lnTo>
                    <a:pt x="196512" y="520079"/>
                  </a:lnTo>
                  <a:lnTo>
                    <a:pt x="199335" y="521209"/>
                  </a:lnTo>
                  <a:lnTo>
                    <a:pt x="238016" y="524738"/>
                  </a:lnTo>
                  <a:lnTo>
                    <a:pt x="269357" y="525161"/>
                  </a:lnTo>
                  <a:lnTo>
                    <a:pt x="291380" y="525161"/>
                  </a:lnTo>
                  <a:lnTo>
                    <a:pt x="291380" y="564125"/>
                  </a:lnTo>
                  <a:lnTo>
                    <a:pt x="282062" y="564125"/>
                  </a:lnTo>
                  <a:lnTo>
                    <a:pt x="266974" y="563013"/>
                  </a:lnTo>
                  <a:lnTo>
                    <a:pt x="239499" y="562219"/>
                  </a:lnTo>
                  <a:lnTo>
                    <a:pt x="199635" y="561743"/>
                  </a:lnTo>
                  <a:lnTo>
                    <a:pt x="147384" y="561584"/>
                  </a:lnTo>
                  <a:lnTo>
                    <a:pt x="95873" y="561743"/>
                  </a:lnTo>
                  <a:lnTo>
                    <a:pt x="56539" y="562219"/>
                  </a:lnTo>
                  <a:lnTo>
                    <a:pt x="29381" y="563013"/>
                  </a:lnTo>
                  <a:lnTo>
                    <a:pt x="14399" y="564125"/>
                  </a:lnTo>
                  <a:lnTo>
                    <a:pt x="4235" y="564125"/>
                  </a:lnTo>
                  <a:lnTo>
                    <a:pt x="4235" y="525161"/>
                  </a:lnTo>
                  <a:lnTo>
                    <a:pt x="26258" y="525161"/>
                  </a:lnTo>
                  <a:lnTo>
                    <a:pt x="35257" y="525161"/>
                  </a:lnTo>
                  <a:lnTo>
                    <a:pt x="43622" y="525161"/>
                  </a:lnTo>
                  <a:lnTo>
                    <a:pt x="51351" y="525161"/>
                  </a:lnTo>
                  <a:lnTo>
                    <a:pt x="58445" y="525161"/>
                  </a:lnTo>
                  <a:lnTo>
                    <a:pt x="67480" y="525161"/>
                  </a:lnTo>
                  <a:lnTo>
                    <a:pt x="74539" y="524879"/>
                  </a:lnTo>
                  <a:lnTo>
                    <a:pt x="79621" y="524314"/>
                  </a:lnTo>
                  <a:lnTo>
                    <a:pt x="84703" y="523750"/>
                  </a:lnTo>
                  <a:lnTo>
                    <a:pt x="89220" y="522903"/>
                  </a:lnTo>
                  <a:lnTo>
                    <a:pt x="93173" y="521773"/>
                  </a:lnTo>
                  <a:lnTo>
                    <a:pt x="97127" y="520644"/>
                  </a:lnTo>
                  <a:lnTo>
                    <a:pt x="99385" y="520079"/>
                  </a:lnTo>
                  <a:lnTo>
                    <a:pt x="99950" y="520079"/>
                  </a:lnTo>
                  <a:lnTo>
                    <a:pt x="100515" y="520079"/>
                  </a:lnTo>
                  <a:lnTo>
                    <a:pt x="102209" y="518667"/>
                  </a:lnTo>
                  <a:lnTo>
                    <a:pt x="105032" y="515844"/>
                  </a:lnTo>
                  <a:lnTo>
                    <a:pt x="107855" y="513021"/>
                  </a:lnTo>
                  <a:lnTo>
                    <a:pt x="109549" y="511891"/>
                  </a:lnTo>
                  <a:lnTo>
                    <a:pt x="110114" y="512456"/>
                  </a:lnTo>
                  <a:lnTo>
                    <a:pt x="110114" y="7453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2445563" y="2896766"/>
            <a:ext cx="518159" cy="34925"/>
            <a:chOff x="2445563" y="2896766"/>
            <a:chExt cx="518159" cy="34925"/>
          </a:xfrm>
        </p:grpSpPr>
        <p:sp>
          <p:nvSpPr>
            <p:cNvPr id="6" name="object 6"/>
            <p:cNvSpPr/>
            <p:nvPr/>
          </p:nvSpPr>
          <p:spPr>
            <a:xfrm>
              <a:off x="2445994" y="2897187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503974" y="0"/>
                  </a:moveTo>
                  <a:lnTo>
                    <a:pt x="11849" y="0"/>
                  </a:lnTo>
                  <a:lnTo>
                    <a:pt x="3949" y="3949"/>
                  </a:lnTo>
                  <a:lnTo>
                    <a:pt x="0" y="9601"/>
                  </a:lnTo>
                  <a:lnTo>
                    <a:pt x="0" y="24282"/>
                  </a:lnTo>
                  <a:lnTo>
                    <a:pt x="3949" y="29933"/>
                  </a:lnTo>
                  <a:lnTo>
                    <a:pt x="11849" y="33883"/>
                  </a:lnTo>
                  <a:lnTo>
                    <a:pt x="503974" y="33883"/>
                  </a:lnTo>
                  <a:lnTo>
                    <a:pt x="512444" y="29362"/>
                  </a:lnTo>
                  <a:lnTo>
                    <a:pt x="516686" y="23723"/>
                  </a:lnTo>
                  <a:lnTo>
                    <a:pt x="516686" y="10160"/>
                  </a:lnTo>
                  <a:lnTo>
                    <a:pt x="512444" y="4521"/>
                  </a:lnTo>
                  <a:lnTo>
                    <a:pt x="503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45987" y="2897189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0" y="27952"/>
                  </a:moveTo>
                  <a:lnTo>
                    <a:pt x="0" y="24281"/>
                  </a:lnTo>
                  <a:lnTo>
                    <a:pt x="0" y="16940"/>
                  </a:lnTo>
                  <a:lnTo>
                    <a:pt x="0" y="9599"/>
                  </a:lnTo>
                  <a:lnTo>
                    <a:pt x="3952" y="3953"/>
                  </a:lnTo>
                  <a:lnTo>
                    <a:pt x="11858" y="0"/>
                  </a:lnTo>
                  <a:lnTo>
                    <a:pt x="503986" y="0"/>
                  </a:lnTo>
                  <a:lnTo>
                    <a:pt x="512456" y="4517"/>
                  </a:lnTo>
                  <a:lnTo>
                    <a:pt x="516691" y="10164"/>
                  </a:lnTo>
                  <a:lnTo>
                    <a:pt x="516691" y="16940"/>
                  </a:lnTo>
                  <a:lnTo>
                    <a:pt x="516691" y="23716"/>
                  </a:lnTo>
                  <a:lnTo>
                    <a:pt x="512456" y="29364"/>
                  </a:lnTo>
                  <a:lnTo>
                    <a:pt x="503986" y="33881"/>
                  </a:lnTo>
                  <a:lnTo>
                    <a:pt x="11858" y="33881"/>
                  </a:lnTo>
                  <a:lnTo>
                    <a:pt x="3952" y="29928"/>
                  </a:lnTo>
                  <a:lnTo>
                    <a:pt x="0" y="24281"/>
                  </a:lnTo>
                  <a:lnTo>
                    <a:pt x="0" y="16940"/>
                  </a:lnTo>
                  <a:lnTo>
                    <a:pt x="0" y="279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3277" y="2439787"/>
            <a:ext cx="1325609" cy="84831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861861" y="3916877"/>
            <a:ext cx="239395" cy="570230"/>
            <a:chOff x="1861861" y="3916877"/>
            <a:chExt cx="239395" cy="570230"/>
          </a:xfrm>
        </p:grpSpPr>
        <p:sp>
          <p:nvSpPr>
            <p:cNvPr id="10" name="object 10"/>
            <p:cNvSpPr/>
            <p:nvPr/>
          </p:nvSpPr>
          <p:spPr>
            <a:xfrm>
              <a:off x="1862289" y="3917302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5">
                  <a:moveTo>
                    <a:pt x="191427" y="0"/>
                  </a:moveTo>
                  <a:lnTo>
                    <a:pt x="154152" y="16090"/>
                  </a:lnTo>
                  <a:lnTo>
                    <a:pt x="138061" y="51676"/>
                  </a:lnTo>
                  <a:lnTo>
                    <a:pt x="139116" y="60724"/>
                  </a:lnTo>
                  <a:lnTo>
                    <a:pt x="165163" y="88087"/>
                  </a:lnTo>
                  <a:lnTo>
                    <a:pt x="173634" y="88087"/>
                  </a:lnTo>
                  <a:lnTo>
                    <a:pt x="210896" y="71158"/>
                  </a:lnTo>
                  <a:lnTo>
                    <a:pt x="227837" y="35572"/>
                  </a:lnTo>
                  <a:lnTo>
                    <a:pt x="226835" y="28269"/>
                  </a:lnTo>
                  <a:lnTo>
                    <a:pt x="198730" y="635"/>
                  </a:lnTo>
                  <a:lnTo>
                    <a:pt x="191427" y="0"/>
                  </a:lnTo>
                  <a:close/>
                </a:path>
                <a:path w="238125" h="569595">
                  <a:moveTo>
                    <a:pt x="181998" y="217690"/>
                  </a:moveTo>
                  <a:lnTo>
                    <a:pt x="123939" y="217690"/>
                  </a:lnTo>
                  <a:lnTo>
                    <a:pt x="128739" y="224459"/>
                  </a:lnTo>
                  <a:lnTo>
                    <a:pt x="128739" y="238010"/>
                  </a:lnTo>
                  <a:lnTo>
                    <a:pt x="128093" y="245643"/>
                  </a:lnTo>
                  <a:lnTo>
                    <a:pt x="128054" y="246111"/>
                  </a:lnTo>
                  <a:lnTo>
                    <a:pt x="126836" y="254319"/>
                  </a:lnTo>
                  <a:lnTo>
                    <a:pt x="111028" y="304926"/>
                  </a:lnTo>
                  <a:lnTo>
                    <a:pt x="85547" y="373545"/>
                  </a:lnTo>
                  <a:lnTo>
                    <a:pt x="71197" y="411020"/>
                  </a:lnTo>
                  <a:lnTo>
                    <a:pt x="60344" y="439607"/>
                  </a:lnTo>
                  <a:lnTo>
                    <a:pt x="47271" y="476561"/>
                  </a:lnTo>
                  <a:lnTo>
                    <a:pt x="44993" y="498264"/>
                  </a:lnTo>
                  <a:lnTo>
                    <a:pt x="46684" y="514252"/>
                  </a:lnTo>
                  <a:lnTo>
                    <a:pt x="68605" y="551408"/>
                  </a:lnTo>
                  <a:lnTo>
                    <a:pt x="105290" y="568089"/>
                  </a:lnTo>
                  <a:lnTo>
                    <a:pt x="118579" y="569201"/>
                  </a:lnTo>
                  <a:lnTo>
                    <a:pt x="131722" y="568089"/>
                  </a:lnTo>
                  <a:lnTo>
                    <a:pt x="132141" y="568089"/>
                  </a:lnTo>
                  <a:lnTo>
                    <a:pt x="171094" y="550570"/>
                  </a:lnTo>
                  <a:lnTo>
                    <a:pt x="185743" y="537857"/>
                  </a:lnTo>
                  <a:lnTo>
                    <a:pt x="122808" y="537857"/>
                  </a:lnTo>
                  <a:lnTo>
                    <a:pt x="116508" y="536535"/>
                  </a:lnTo>
                  <a:lnTo>
                    <a:pt x="112007" y="532568"/>
                  </a:lnTo>
                  <a:lnTo>
                    <a:pt x="109307" y="525952"/>
                  </a:lnTo>
                  <a:lnTo>
                    <a:pt x="108407" y="516686"/>
                  </a:lnTo>
                  <a:lnTo>
                    <a:pt x="108673" y="511814"/>
                  </a:lnTo>
                  <a:lnTo>
                    <a:pt x="119952" y="468672"/>
                  </a:lnTo>
                  <a:lnTo>
                    <a:pt x="137739" y="420813"/>
                  </a:lnTo>
                  <a:lnTo>
                    <a:pt x="158597" y="367345"/>
                  </a:lnTo>
                  <a:lnTo>
                    <a:pt x="167701" y="343681"/>
                  </a:lnTo>
                  <a:lnTo>
                    <a:pt x="182025" y="305146"/>
                  </a:lnTo>
                  <a:lnTo>
                    <a:pt x="193224" y="265857"/>
                  </a:lnTo>
                  <a:lnTo>
                    <a:pt x="193967" y="257492"/>
                  </a:lnTo>
                  <a:lnTo>
                    <a:pt x="192216" y="241823"/>
                  </a:lnTo>
                  <a:lnTo>
                    <a:pt x="187821" y="227849"/>
                  </a:lnTo>
                  <a:lnTo>
                    <a:pt x="181998" y="217690"/>
                  </a:lnTo>
                  <a:close/>
                </a:path>
                <a:path w="238125" h="569595">
                  <a:moveTo>
                    <a:pt x="232359" y="430288"/>
                  </a:moveTo>
                  <a:lnTo>
                    <a:pt x="212598" y="430288"/>
                  </a:lnTo>
                  <a:lnTo>
                    <a:pt x="207797" y="430860"/>
                  </a:lnTo>
                  <a:lnTo>
                    <a:pt x="205536" y="433108"/>
                  </a:lnTo>
                  <a:lnTo>
                    <a:pt x="204127" y="437070"/>
                  </a:lnTo>
                  <a:lnTo>
                    <a:pt x="202437" y="443839"/>
                  </a:lnTo>
                  <a:lnTo>
                    <a:pt x="197620" y="458079"/>
                  </a:lnTo>
                  <a:lnTo>
                    <a:pt x="181254" y="493814"/>
                  </a:lnTo>
                  <a:lnTo>
                    <a:pt x="151041" y="529666"/>
                  </a:lnTo>
                  <a:lnTo>
                    <a:pt x="127888" y="537857"/>
                  </a:lnTo>
                  <a:lnTo>
                    <a:pt x="185743" y="537857"/>
                  </a:lnTo>
                  <a:lnTo>
                    <a:pt x="215615" y="496621"/>
                  </a:lnTo>
                  <a:lnTo>
                    <a:pt x="233719" y="456074"/>
                  </a:lnTo>
                  <a:lnTo>
                    <a:pt x="238010" y="433108"/>
                  </a:lnTo>
                  <a:lnTo>
                    <a:pt x="232359" y="430288"/>
                  </a:lnTo>
                  <a:close/>
                </a:path>
                <a:path w="238125" h="569595">
                  <a:moveTo>
                    <a:pt x="116039" y="185496"/>
                  </a:moveTo>
                  <a:lnTo>
                    <a:pt x="77604" y="195667"/>
                  </a:lnTo>
                  <a:lnTo>
                    <a:pt x="43615" y="224675"/>
                  </a:lnTo>
                  <a:lnTo>
                    <a:pt x="21916" y="258926"/>
                  </a:lnTo>
                  <a:lnTo>
                    <a:pt x="4286" y="299474"/>
                  </a:lnTo>
                  <a:lnTo>
                    <a:pt x="0" y="316788"/>
                  </a:lnTo>
                  <a:lnTo>
                    <a:pt x="0" y="318477"/>
                  </a:lnTo>
                  <a:lnTo>
                    <a:pt x="1689" y="321017"/>
                  </a:lnTo>
                  <a:lnTo>
                    <a:pt x="5080" y="324408"/>
                  </a:lnTo>
                  <a:lnTo>
                    <a:pt x="27660" y="324408"/>
                  </a:lnTo>
                  <a:lnTo>
                    <a:pt x="28511" y="324129"/>
                  </a:lnTo>
                  <a:lnTo>
                    <a:pt x="30772" y="322999"/>
                  </a:lnTo>
                  <a:lnTo>
                    <a:pt x="31330" y="322440"/>
                  </a:lnTo>
                  <a:lnTo>
                    <a:pt x="31426" y="321017"/>
                  </a:lnTo>
                  <a:lnTo>
                    <a:pt x="31610" y="320459"/>
                  </a:lnTo>
                  <a:lnTo>
                    <a:pt x="32740" y="318198"/>
                  </a:lnTo>
                  <a:lnTo>
                    <a:pt x="33312" y="317347"/>
                  </a:lnTo>
                  <a:lnTo>
                    <a:pt x="33870" y="316788"/>
                  </a:lnTo>
                  <a:lnTo>
                    <a:pt x="40012" y="296140"/>
                  </a:lnTo>
                  <a:lnTo>
                    <a:pt x="56109" y="260569"/>
                  </a:lnTo>
                  <a:lnTo>
                    <a:pt x="88295" y="224675"/>
                  </a:lnTo>
                  <a:lnTo>
                    <a:pt x="112649" y="217690"/>
                  </a:lnTo>
                  <a:lnTo>
                    <a:pt x="181998" y="217690"/>
                  </a:lnTo>
                  <a:lnTo>
                    <a:pt x="180781" y="215567"/>
                  </a:lnTo>
                  <a:lnTo>
                    <a:pt x="171094" y="204977"/>
                  </a:lnTo>
                  <a:lnTo>
                    <a:pt x="159395" y="196458"/>
                  </a:lnTo>
                  <a:lnTo>
                    <a:pt x="146319" y="190369"/>
                  </a:lnTo>
                  <a:lnTo>
                    <a:pt x="131868" y="186715"/>
                  </a:lnTo>
                  <a:lnTo>
                    <a:pt x="116039" y="1854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9925" y="3916877"/>
              <a:ext cx="90631" cy="8893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62284" y="4102798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88"/>
                  </a:moveTo>
                  <a:lnTo>
                    <a:pt x="11752" y="95025"/>
                  </a:lnTo>
                  <a:lnTo>
                    <a:pt x="35045" y="50238"/>
                  </a:lnTo>
                  <a:lnTo>
                    <a:pt x="65220" y="18634"/>
                  </a:lnTo>
                  <a:lnTo>
                    <a:pt x="103018" y="846"/>
                  </a:lnTo>
                  <a:lnTo>
                    <a:pt x="116041" y="0"/>
                  </a:lnTo>
                  <a:lnTo>
                    <a:pt x="131870" y="1217"/>
                  </a:lnTo>
                  <a:lnTo>
                    <a:pt x="171098" y="19481"/>
                  </a:lnTo>
                  <a:lnTo>
                    <a:pt x="192220" y="56326"/>
                  </a:lnTo>
                  <a:lnTo>
                    <a:pt x="193967" y="71996"/>
                  </a:lnTo>
                  <a:lnTo>
                    <a:pt x="193226" y="80361"/>
                  </a:lnTo>
                  <a:lnTo>
                    <a:pt x="182109" y="119430"/>
                  </a:lnTo>
                  <a:lnTo>
                    <a:pt x="167710" y="158181"/>
                  </a:lnTo>
                  <a:lnTo>
                    <a:pt x="148228" y="208367"/>
                  </a:lnTo>
                  <a:lnTo>
                    <a:pt x="137747" y="235313"/>
                  </a:lnTo>
                  <a:lnTo>
                    <a:pt x="119959" y="283169"/>
                  </a:lnTo>
                  <a:lnTo>
                    <a:pt x="109477" y="320174"/>
                  </a:lnTo>
                  <a:lnTo>
                    <a:pt x="108418" y="331185"/>
                  </a:lnTo>
                  <a:lnTo>
                    <a:pt x="109318" y="340449"/>
                  </a:lnTo>
                  <a:lnTo>
                    <a:pt x="112018" y="347067"/>
                  </a:lnTo>
                  <a:lnTo>
                    <a:pt x="116518" y="351037"/>
                  </a:lnTo>
                  <a:lnTo>
                    <a:pt x="122818" y="352360"/>
                  </a:lnTo>
                  <a:lnTo>
                    <a:pt x="127900" y="352360"/>
                  </a:lnTo>
                  <a:lnTo>
                    <a:pt x="133264" y="351513"/>
                  </a:lnTo>
                  <a:lnTo>
                    <a:pt x="138911" y="349819"/>
                  </a:lnTo>
                  <a:lnTo>
                    <a:pt x="144558" y="348125"/>
                  </a:lnTo>
                  <a:lnTo>
                    <a:pt x="175386" y="317791"/>
                  </a:lnTo>
                  <a:lnTo>
                    <a:pt x="197620" y="272581"/>
                  </a:lnTo>
                  <a:lnTo>
                    <a:pt x="204132" y="251565"/>
                  </a:lnTo>
                  <a:lnTo>
                    <a:pt x="205544" y="247612"/>
                  </a:lnTo>
                  <a:lnTo>
                    <a:pt x="206673" y="246483"/>
                  </a:lnTo>
                  <a:lnTo>
                    <a:pt x="207802" y="245354"/>
                  </a:lnTo>
                  <a:lnTo>
                    <a:pt x="212602" y="244789"/>
                  </a:lnTo>
                  <a:lnTo>
                    <a:pt x="221072" y="244789"/>
                  </a:lnTo>
                  <a:lnTo>
                    <a:pt x="232365" y="244789"/>
                  </a:lnTo>
                  <a:lnTo>
                    <a:pt x="238013" y="247612"/>
                  </a:lnTo>
                  <a:lnTo>
                    <a:pt x="238013" y="253259"/>
                  </a:lnTo>
                  <a:lnTo>
                    <a:pt x="237536" y="257441"/>
                  </a:lnTo>
                  <a:lnTo>
                    <a:pt x="221284" y="300057"/>
                  </a:lnTo>
                  <a:lnTo>
                    <a:pt x="201749" y="334255"/>
                  </a:lnTo>
                  <a:lnTo>
                    <a:pt x="171098" y="365066"/>
                  </a:lnTo>
                  <a:lnTo>
                    <a:pt x="132347" y="382536"/>
                  </a:lnTo>
                  <a:lnTo>
                    <a:pt x="118583" y="383700"/>
                  </a:lnTo>
                  <a:lnTo>
                    <a:pt x="105295" y="382589"/>
                  </a:lnTo>
                  <a:lnTo>
                    <a:pt x="68608" y="365913"/>
                  </a:lnTo>
                  <a:lnTo>
                    <a:pt x="46692" y="328750"/>
                  </a:lnTo>
                  <a:lnTo>
                    <a:pt x="44892" y="311703"/>
                  </a:lnTo>
                  <a:lnTo>
                    <a:pt x="45156" y="304610"/>
                  </a:lnTo>
                  <a:lnTo>
                    <a:pt x="60350" y="254106"/>
                  </a:lnTo>
                  <a:lnTo>
                    <a:pt x="85549" y="188038"/>
                  </a:lnTo>
                  <a:lnTo>
                    <a:pt x="99948" y="149552"/>
                  </a:lnTo>
                  <a:lnTo>
                    <a:pt x="118582" y="98307"/>
                  </a:lnTo>
                  <a:lnTo>
                    <a:pt x="128058" y="60615"/>
                  </a:lnTo>
                  <a:lnTo>
                    <a:pt x="128747" y="52515"/>
                  </a:lnTo>
                  <a:lnTo>
                    <a:pt x="128747" y="38962"/>
                  </a:lnTo>
                  <a:lnTo>
                    <a:pt x="123947" y="32186"/>
                  </a:lnTo>
                  <a:lnTo>
                    <a:pt x="114347" y="32186"/>
                  </a:lnTo>
                  <a:lnTo>
                    <a:pt x="112653" y="32186"/>
                  </a:lnTo>
                  <a:lnTo>
                    <a:pt x="76920" y="47909"/>
                  </a:lnTo>
                  <a:lnTo>
                    <a:pt x="47433" y="91901"/>
                  </a:lnTo>
                  <a:lnTo>
                    <a:pt x="33880" y="131288"/>
                  </a:lnTo>
                  <a:lnTo>
                    <a:pt x="33316" y="131853"/>
                  </a:lnTo>
                  <a:lnTo>
                    <a:pt x="32751" y="132700"/>
                  </a:lnTo>
                  <a:lnTo>
                    <a:pt x="32186" y="133829"/>
                  </a:lnTo>
                  <a:lnTo>
                    <a:pt x="31622" y="134958"/>
                  </a:lnTo>
                  <a:lnTo>
                    <a:pt x="31339" y="135805"/>
                  </a:lnTo>
                  <a:lnTo>
                    <a:pt x="31339" y="136370"/>
                  </a:lnTo>
                  <a:lnTo>
                    <a:pt x="31339" y="136935"/>
                  </a:lnTo>
                  <a:lnTo>
                    <a:pt x="30775" y="137499"/>
                  </a:lnTo>
                  <a:lnTo>
                    <a:pt x="29645" y="138064"/>
                  </a:lnTo>
                  <a:lnTo>
                    <a:pt x="28516" y="138629"/>
                  </a:lnTo>
                  <a:lnTo>
                    <a:pt x="27669" y="138911"/>
                  </a:lnTo>
                  <a:lnTo>
                    <a:pt x="27104" y="138911"/>
                  </a:lnTo>
                  <a:lnTo>
                    <a:pt x="26539" y="138911"/>
                  </a:lnTo>
                  <a:lnTo>
                    <a:pt x="5082" y="138911"/>
                  </a:lnTo>
                  <a:lnTo>
                    <a:pt x="1694" y="135523"/>
                  </a:lnTo>
                  <a:lnTo>
                    <a:pt x="0" y="132982"/>
                  </a:lnTo>
                  <a:lnTo>
                    <a:pt x="0" y="131288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371770" y="3982944"/>
            <a:ext cx="565150" cy="564515"/>
            <a:chOff x="2371770" y="3982944"/>
            <a:chExt cx="565150" cy="564515"/>
          </a:xfrm>
        </p:grpSpPr>
        <p:sp>
          <p:nvSpPr>
            <p:cNvPr id="14" name="object 14"/>
            <p:cNvSpPr/>
            <p:nvPr/>
          </p:nvSpPr>
          <p:spPr>
            <a:xfrm>
              <a:off x="2372194" y="3983367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79">
                  <a:moveTo>
                    <a:pt x="298996" y="299008"/>
                  </a:moveTo>
                  <a:lnTo>
                    <a:pt x="265112" y="299008"/>
                  </a:lnTo>
                  <a:lnTo>
                    <a:pt x="265112" y="551421"/>
                  </a:lnTo>
                  <a:lnTo>
                    <a:pt x="268503" y="559320"/>
                  </a:lnTo>
                  <a:lnTo>
                    <a:pt x="273583" y="563270"/>
                  </a:lnTo>
                  <a:lnTo>
                    <a:pt x="289394" y="563270"/>
                  </a:lnTo>
                  <a:lnTo>
                    <a:pt x="294474" y="559320"/>
                  </a:lnTo>
                  <a:lnTo>
                    <a:pt x="298996" y="551421"/>
                  </a:lnTo>
                  <a:lnTo>
                    <a:pt x="298996" y="299008"/>
                  </a:lnTo>
                  <a:close/>
                </a:path>
                <a:path w="564514" h="563879">
                  <a:moveTo>
                    <a:pt x="551408" y="265125"/>
                  </a:moveTo>
                  <a:lnTo>
                    <a:pt x="11849" y="265125"/>
                  </a:lnTo>
                  <a:lnTo>
                    <a:pt x="3949" y="269074"/>
                  </a:lnTo>
                  <a:lnTo>
                    <a:pt x="0" y="274726"/>
                  </a:lnTo>
                  <a:lnTo>
                    <a:pt x="0" y="289407"/>
                  </a:lnTo>
                  <a:lnTo>
                    <a:pt x="3949" y="295046"/>
                  </a:lnTo>
                  <a:lnTo>
                    <a:pt x="11849" y="299008"/>
                  </a:lnTo>
                  <a:lnTo>
                    <a:pt x="551408" y="299008"/>
                  </a:lnTo>
                  <a:lnTo>
                    <a:pt x="559879" y="294487"/>
                  </a:lnTo>
                  <a:lnTo>
                    <a:pt x="564108" y="288836"/>
                  </a:lnTo>
                  <a:lnTo>
                    <a:pt x="564108" y="275285"/>
                  </a:lnTo>
                  <a:lnTo>
                    <a:pt x="559879" y="269646"/>
                  </a:lnTo>
                  <a:lnTo>
                    <a:pt x="551408" y="265125"/>
                  </a:lnTo>
                  <a:close/>
                </a:path>
                <a:path w="564514" h="563879">
                  <a:moveTo>
                    <a:pt x="289394" y="0"/>
                  </a:moveTo>
                  <a:lnTo>
                    <a:pt x="276974" y="0"/>
                  </a:lnTo>
                  <a:lnTo>
                    <a:pt x="271602" y="3670"/>
                  </a:lnTo>
                  <a:lnTo>
                    <a:pt x="265963" y="11010"/>
                  </a:lnTo>
                  <a:lnTo>
                    <a:pt x="265112" y="138074"/>
                  </a:lnTo>
                  <a:lnTo>
                    <a:pt x="265112" y="265125"/>
                  </a:lnTo>
                  <a:lnTo>
                    <a:pt x="298996" y="265125"/>
                  </a:lnTo>
                  <a:lnTo>
                    <a:pt x="298996" y="12712"/>
                  </a:lnTo>
                  <a:lnTo>
                    <a:pt x="295046" y="4241"/>
                  </a:lnTo>
                  <a:lnTo>
                    <a:pt x="289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72193" y="3983368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79">
                  <a:moveTo>
                    <a:pt x="0" y="293069"/>
                  </a:moveTo>
                  <a:lnTo>
                    <a:pt x="0" y="289399"/>
                  </a:lnTo>
                  <a:lnTo>
                    <a:pt x="0" y="282058"/>
                  </a:lnTo>
                  <a:lnTo>
                    <a:pt x="0" y="274717"/>
                  </a:lnTo>
                  <a:lnTo>
                    <a:pt x="3952" y="269070"/>
                  </a:lnTo>
                  <a:lnTo>
                    <a:pt x="11858" y="265117"/>
                  </a:lnTo>
                  <a:lnTo>
                    <a:pt x="265117" y="265117"/>
                  </a:lnTo>
                  <a:lnTo>
                    <a:pt x="265117" y="138064"/>
                  </a:lnTo>
                  <a:lnTo>
                    <a:pt x="265964" y="11011"/>
                  </a:lnTo>
                  <a:lnTo>
                    <a:pt x="271611" y="3670"/>
                  </a:lnTo>
                  <a:lnTo>
                    <a:pt x="276976" y="0"/>
                  </a:lnTo>
                  <a:lnTo>
                    <a:pt x="282058" y="0"/>
                  </a:lnTo>
                  <a:lnTo>
                    <a:pt x="289399" y="0"/>
                  </a:lnTo>
                  <a:lnTo>
                    <a:pt x="295045" y="4235"/>
                  </a:lnTo>
                  <a:lnTo>
                    <a:pt x="298998" y="12705"/>
                  </a:lnTo>
                  <a:lnTo>
                    <a:pt x="298998" y="265117"/>
                  </a:lnTo>
                  <a:lnTo>
                    <a:pt x="551410" y="265117"/>
                  </a:lnTo>
                  <a:lnTo>
                    <a:pt x="559881" y="269634"/>
                  </a:lnTo>
                  <a:lnTo>
                    <a:pt x="564116" y="275281"/>
                  </a:lnTo>
                  <a:lnTo>
                    <a:pt x="564116" y="282058"/>
                  </a:lnTo>
                  <a:lnTo>
                    <a:pt x="564116" y="288834"/>
                  </a:lnTo>
                  <a:lnTo>
                    <a:pt x="559881" y="294481"/>
                  </a:lnTo>
                  <a:lnTo>
                    <a:pt x="551410" y="298998"/>
                  </a:lnTo>
                  <a:lnTo>
                    <a:pt x="298998" y="298998"/>
                  </a:lnTo>
                  <a:lnTo>
                    <a:pt x="298998" y="551410"/>
                  </a:lnTo>
                  <a:lnTo>
                    <a:pt x="294481" y="559316"/>
                  </a:lnTo>
                  <a:lnTo>
                    <a:pt x="289399" y="563269"/>
                  </a:lnTo>
                  <a:lnTo>
                    <a:pt x="283752" y="563269"/>
                  </a:lnTo>
                  <a:lnTo>
                    <a:pt x="282058" y="563269"/>
                  </a:lnTo>
                  <a:lnTo>
                    <a:pt x="280364" y="563269"/>
                  </a:lnTo>
                  <a:lnTo>
                    <a:pt x="273587" y="563269"/>
                  </a:lnTo>
                  <a:lnTo>
                    <a:pt x="268505" y="559316"/>
                  </a:lnTo>
                  <a:lnTo>
                    <a:pt x="265117" y="551410"/>
                  </a:lnTo>
                  <a:lnTo>
                    <a:pt x="265117" y="298998"/>
                  </a:lnTo>
                  <a:lnTo>
                    <a:pt x="11858" y="298998"/>
                  </a:lnTo>
                  <a:lnTo>
                    <a:pt x="3952" y="295045"/>
                  </a:lnTo>
                  <a:lnTo>
                    <a:pt x="0" y="289399"/>
                  </a:lnTo>
                  <a:lnTo>
                    <a:pt x="0" y="282058"/>
                  </a:lnTo>
                  <a:lnTo>
                    <a:pt x="0" y="29306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207776" y="3913489"/>
            <a:ext cx="352425" cy="582930"/>
            <a:chOff x="3207776" y="3913489"/>
            <a:chExt cx="352425" cy="582930"/>
          </a:xfrm>
        </p:grpSpPr>
        <p:sp>
          <p:nvSpPr>
            <p:cNvPr id="17" name="object 17"/>
            <p:cNvSpPr/>
            <p:nvPr/>
          </p:nvSpPr>
          <p:spPr>
            <a:xfrm>
              <a:off x="3208197" y="3913965"/>
              <a:ext cx="351790" cy="582295"/>
            </a:xfrm>
            <a:custGeom>
              <a:avLst/>
              <a:gdLst/>
              <a:ahLst/>
              <a:cxnLst/>
              <a:rect l="l" t="t" r="r" b="b"/>
              <a:pathLst>
                <a:path w="351789" h="582295">
                  <a:moveTo>
                    <a:pt x="53365" y="399741"/>
                  </a:moveTo>
                  <a:lnTo>
                    <a:pt x="15252" y="414994"/>
                  </a:lnTo>
                  <a:lnTo>
                    <a:pt x="0" y="453107"/>
                  </a:lnTo>
                  <a:lnTo>
                    <a:pt x="3049" y="479650"/>
                  </a:lnTo>
                  <a:lnTo>
                    <a:pt x="27635" y="526007"/>
                  </a:lnTo>
                  <a:lnTo>
                    <a:pt x="74853" y="561371"/>
                  </a:lnTo>
                  <a:lnTo>
                    <a:pt x="133298" y="579583"/>
                  </a:lnTo>
                  <a:lnTo>
                    <a:pt x="166014" y="581859"/>
                  </a:lnTo>
                  <a:lnTo>
                    <a:pt x="204502" y="578735"/>
                  </a:lnTo>
                  <a:lnTo>
                    <a:pt x="239496" y="569364"/>
                  </a:lnTo>
                  <a:lnTo>
                    <a:pt x="270995" y="553747"/>
                  </a:lnTo>
                  <a:lnTo>
                    <a:pt x="281640" y="545436"/>
                  </a:lnTo>
                  <a:lnTo>
                    <a:pt x="166014" y="545436"/>
                  </a:lnTo>
                  <a:lnTo>
                    <a:pt x="136268" y="543052"/>
                  </a:lnTo>
                  <a:lnTo>
                    <a:pt x="108846" y="535904"/>
                  </a:lnTo>
                  <a:lnTo>
                    <a:pt x="83752" y="523994"/>
                  </a:lnTo>
                  <a:lnTo>
                    <a:pt x="60985" y="507323"/>
                  </a:lnTo>
                  <a:lnTo>
                    <a:pt x="64376" y="506472"/>
                  </a:lnTo>
                  <a:lnTo>
                    <a:pt x="66065" y="505342"/>
                  </a:lnTo>
                  <a:lnTo>
                    <a:pt x="68326" y="504491"/>
                  </a:lnTo>
                  <a:lnTo>
                    <a:pt x="73977" y="503360"/>
                  </a:lnTo>
                  <a:lnTo>
                    <a:pt x="76796" y="502230"/>
                  </a:lnTo>
                  <a:lnTo>
                    <a:pt x="101248" y="479843"/>
                  </a:lnTo>
                  <a:lnTo>
                    <a:pt x="101358" y="479650"/>
                  </a:lnTo>
                  <a:lnTo>
                    <a:pt x="103339" y="475128"/>
                  </a:lnTo>
                  <a:lnTo>
                    <a:pt x="106660" y="465178"/>
                  </a:lnTo>
                  <a:lnTo>
                    <a:pt x="106730" y="464968"/>
                  </a:lnTo>
                  <a:lnTo>
                    <a:pt x="107568" y="459317"/>
                  </a:lnTo>
                  <a:lnTo>
                    <a:pt x="107568" y="453107"/>
                  </a:lnTo>
                  <a:lnTo>
                    <a:pt x="92329" y="414994"/>
                  </a:lnTo>
                  <a:lnTo>
                    <a:pt x="64695" y="400694"/>
                  </a:lnTo>
                  <a:lnTo>
                    <a:pt x="53365" y="399741"/>
                  </a:lnTo>
                  <a:close/>
                </a:path>
                <a:path w="351789" h="582295">
                  <a:moveTo>
                    <a:pt x="280028" y="32991"/>
                  </a:moveTo>
                  <a:lnTo>
                    <a:pt x="167716" y="32991"/>
                  </a:lnTo>
                  <a:lnTo>
                    <a:pt x="178141" y="33731"/>
                  </a:lnTo>
                  <a:lnTo>
                    <a:pt x="188250" y="35953"/>
                  </a:lnTo>
                  <a:lnTo>
                    <a:pt x="229760" y="70887"/>
                  </a:lnTo>
                  <a:lnTo>
                    <a:pt x="237008" y="109787"/>
                  </a:lnTo>
                  <a:lnTo>
                    <a:pt x="236961" y="122767"/>
                  </a:lnTo>
                  <a:lnTo>
                    <a:pt x="231240" y="174011"/>
                  </a:lnTo>
                  <a:lnTo>
                    <a:pt x="213448" y="213407"/>
                  </a:lnTo>
                  <a:lnTo>
                    <a:pt x="175017" y="245164"/>
                  </a:lnTo>
                  <a:lnTo>
                    <a:pt x="135948" y="252151"/>
                  </a:lnTo>
                  <a:lnTo>
                    <a:pt x="111810" y="253209"/>
                  </a:lnTo>
                  <a:lnTo>
                    <a:pt x="107289" y="253209"/>
                  </a:lnTo>
                  <a:lnTo>
                    <a:pt x="105029" y="258289"/>
                  </a:lnTo>
                  <a:lnTo>
                    <a:pt x="144843" y="284552"/>
                  </a:lnTo>
                  <a:lnTo>
                    <a:pt x="162681" y="285238"/>
                  </a:lnTo>
                  <a:lnTo>
                    <a:pt x="220226" y="307371"/>
                  </a:lnTo>
                  <a:lnTo>
                    <a:pt x="247334" y="361154"/>
                  </a:lnTo>
                  <a:lnTo>
                    <a:pt x="250723" y="398052"/>
                  </a:lnTo>
                  <a:lnTo>
                    <a:pt x="250723" y="414994"/>
                  </a:lnTo>
                  <a:lnTo>
                    <a:pt x="249823" y="441937"/>
                  </a:lnTo>
                  <a:lnTo>
                    <a:pt x="247147" y="464968"/>
                  </a:lnTo>
                  <a:lnTo>
                    <a:pt x="247122" y="465178"/>
                  </a:lnTo>
                  <a:lnTo>
                    <a:pt x="223034" y="520179"/>
                  </a:lnTo>
                  <a:lnTo>
                    <a:pt x="187881" y="542628"/>
                  </a:lnTo>
                  <a:lnTo>
                    <a:pt x="166014" y="545436"/>
                  </a:lnTo>
                  <a:lnTo>
                    <a:pt x="281640" y="545436"/>
                  </a:lnTo>
                  <a:lnTo>
                    <a:pt x="321972" y="505834"/>
                  </a:lnTo>
                  <a:lnTo>
                    <a:pt x="348229" y="447388"/>
                  </a:lnTo>
                  <a:lnTo>
                    <a:pt x="351510" y="414994"/>
                  </a:lnTo>
                  <a:lnTo>
                    <a:pt x="347169" y="379949"/>
                  </a:lnTo>
                  <a:lnTo>
                    <a:pt x="312441" y="320657"/>
                  </a:lnTo>
                  <a:lnTo>
                    <a:pt x="282054" y="296414"/>
                  </a:lnTo>
                  <a:lnTo>
                    <a:pt x="241985" y="275923"/>
                  </a:lnTo>
                  <a:lnTo>
                    <a:pt x="220230" y="269871"/>
                  </a:lnTo>
                  <a:lnTo>
                    <a:pt x="217690" y="269020"/>
                  </a:lnTo>
                  <a:lnTo>
                    <a:pt x="217690" y="268461"/>
                  </a:lnTo>
                  <a:lnTo>
                    <a:pt x="220230" y="266759"/>
                  </a:lnTo>
                  <a:lnTo>
                    <a:pt x="244265" y="256015"/>
                  </a:lnTo>
                  <a:lnTo>
                    <a:pt x="265544" y="242412"/>
                  </a:lnTo>
                  <a:lnTo>
                    <a:pt x="299846" y="206625"/>
                  </a:lnTo>
                  <a:lnTo>
                    <a:pt x="321449" y="164485"/>
                  </a:lnTo>
                  <a:lnTo>
                    <a:pt x="328650" y="121078"/>
                  </a:lnTo>
                  <a:lnTo>
                    <a:pt x="326304" y="101875"/>
                  </a:lnTo>
                  <a:lnTo>
                    <a:pt x="326212" y="101121"/>
                  </a:lnTo>
                  <a:lnTo>
                    <a:pt x="319823" y="82114"/>
                  </a:lnTo>
                  <a:lnTo>
                    <a:pt x="319752" y="81903"/>
                  </a:lnTo>
                  <a:lnTo>
                    <a:pt x="309271" y="63426"/>
                  </a:lnTo>
                  <a:lnTo>
                    <a:pt x="294767" y="45691"/>
                  </a:lnTo>
                  <a:lnTo>
                    <a:pt x="280028" y="32991"/>
                  </a:lnTo>
                  <a:close/>
                </a:path>
                <a:path w="351789" h="582295">
                  <a:moveTo>
                    <a:pt x="175229" y="0"/>
                  </a:moveTo>
                  <a:lnTo>
                    <a:pt x="161122" y="0"/>
                  </a:lnTo>
                  <a:lnTo>
                    <a:pt x="134043" y="2222"/>
                  </a:lnTo>
                  <a:lnTo>
                    <a:pt x="84916" y="20433"/>
                  </a:lnTo>
                  <a:lnTo>
                    <a:pt x="45739" y="55216"/>
                  </a:lnTo>
                  <a:lnTo>
                    <a:pt x="25413" y="96721"/>
                  </a:lnTo>
                  <a:lnTo>
                    <a:pt x="22872" y="119376"/>
                  </a:lnTo>
                  <a:lnTo>
                    <a:pt x="24034" y="130285"/>
                  </a:lnTo>
                  <a:lnTo>
                    <a:pt x="51671" y="167452"/>
                  </a:lnTo>
                  <a:lnTo>
                    <a:pt x="71996" y="171052"/>
                  </a:lnTo>
                  <a:lnTo>
                    <a:pt x="84228" y="169778"/>
                  </a:lnTo>
                  <a:lnTo>
                    <a:pt x="119006" y="140340"/>
                  </a:lnTo>
                  <a:lnTo>
                    <a:pt x="121970" y="122767"/>
                  </a:lnTo>
                  <a:lnTo>
                    <a:pt x="123101" y="115426"/>
                  </a:lnTo>
                  <a:lnTo>
                    <a:pt x="122250" y="109787"/>
                  </a:lnTo>
                  <a:lnTo>
                    <a:pt x="116611" y="101875"/>
                  </a:lnTo>
                  <a:lnTo>
                    <a:pt x="114350" y="97646"/>
                  </a:lnTo>
                  <a:lnTo>
                    <a:pt x="110959" y="88604"/>
                  </a:lnTo>
                  <a:lnTo>
                    <a:pt x="108140" y="85505"/>
                  </a:lnTo>
                  <a:lnTo>
                    <a:pt x="100228" y="82114"/>
                  </a:lnTo>
                  <a:lnTo>
                    <a:pt x="96850" y="80133"/>
                  </a:lnTo>
                  <a:lnTo>
                    <a:pt x="91198" y="75612"/>
                  </a:lnTo>
                  <a:lnTo>
                    <a:pt x="88379" y="74202"/>
                  </a:lnTo>
                  <a:lnTo>
                    <a:pt x="82727" y="73072"/>
                  </a:lnTo>
                  <a:lnTo>
                    <a:pt x="80467" y="72513"/>
                  </a:lnTo>
                  <a:lnTo>
                    <a:pt x="78778" y="71941"/>
                  </a:lnTo>
                  <a:lnTo>
                    <a:pt x="76238" y="71941"/>
                  </a:lnTo>
                  <a:lnTo>
                    <a:pt x="85547" y="61781"/>
                  </a:lnTo>
                  <a:lnTo>
                    <a:pt x="129438" y="38225"/>
                  </a:lnTo>
                  <a:lnTo>
                    <a:pt x="167716" y="32991"/>
                  </a:lnTo>
                  <a:lnTo>
                    <a:pt x="280028" y="32991"/>
                  </a:lnTo>
                  <a:lnTo>
                    <a:pt x="276397" y="29862"/>
                  </a:lnTo>
                  <a:lnTo>
                    <a:pt x="228539" y="7416"/>
                  </a:lnTo>
                  <a:lnTo>
                    <a:pt x="185921" y="161"/>
                  </a:lnTo>
                  <a:lnTo>
                    <a:pt x="1752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08199" y="3913912"/>
              <a:ext cx="351790" cy="582295"/>
            </a:xfrm>
            <a:custGeom>
              <a:avLst/>
              <a:gdLst/>
              <a:ahLst/>
              <a:cxnLst/>
              <a:rect l="l" t="t" r="r" b="b"/>
              <a:pathLst>
                <a:path w="351789" h="582295">
                  <a:moveTo>
                    <a:pt x="71996" y="171098"/>
                  </a:moveTo>
                  <a:lnTo>
                    <a:pt x="36421" y="156698"/>
                  </a:lnTo>
                  <a:lnTo>
                    <a:pt x="22869" y="119430"/>
                  </a:lnTo>
                  <a:lnTo>
                    <a:pt x="25410" y="96772"/>
                  </a:lnTo>
                  <a:lnTo>
                    <a:pt x="45739" y="55268"/>
                  </a:lnTo>
                  <a:lnTo>
                    <a:pt x="84913" y="20487"/>
                  </a:lnTo>
                  <a:lnTo>
                    <a:pt x="134041" y="2276"/>
                  </a:lnTo>
                  <a:lnTo>
                    <a:pt x="161781" y="0"/>
                  </a:lnTo>
                  <a:lnTo>
                    <a:pt x="175227" y="52"/>
                  </a:lnTo>
                  <a:lnTo>
                    <a:pt x="228536" y="7464"/>
                  </a:lnTo>
                  <a:lnTo>
                    <a:pt x="276393" y="29910"/>
                  </a:lnTo>
                  <a:lnTo>
                    <a:pt x="309268" y="63473"/>
                  </a:lnTo>
                  <a:lnTo>
                    <a:pt x="326209" y="101166"/>
                  </a:lnTo>
                  <a:lnTo>
                    <a:pt x="328644" y="121124"/>
                  </a:lnTo>
                  <a:lnTo>
                    <a:pt x="326844" y="142987"/>
                  </a:lnTo>
                  <a:lnTo>
                    <a:pt x="312445" y="185762"/>
                  </a:lnTo>
                  <a:lnTo>
                    <a:pt x="284069" y="225995"/>
                  </a:lnTo>
                  <a:lnTo>
                    <a:pt x="244259" y="256065"/>
                  </a:lnTo>
                  <a:lnTo>
                    <a:pt x="220225" y="266811"/>
                  </a:lnTo>
                  <a:lnTo>
                    <a:pt x="217684" y="268505"/>
                  </a:lnTo>
                  <a:lnTo>
                    <a:pt x="217684" y="269070"/>
                  </a:lnTo>
                  <a:lnTo>
                    <a:pt x="220225" y="269917"/>
                  </a:lnTo>
                  <a:lnTo>
                    <a:pt x="225307" y="271046"/>
                  </a:lnTo>
                  <a:lnTo>
                    <a:pt x="229701" y="272158"/>
                  </a:lnTo>
                  <a:lnTo>
                    <a:pt x="266388" y="286081"/>
                  </a:lnTo>
                  <a:lnTo>
                    <a:pt x="312445" y="320703"/>
                  </a:lnTo>
                  <a:lnTo>
                    <a:pt x="347172" y="379994"/>
                  </a:lnTo>
                  <a:lnTo>
                    <a:pt x="351513" y="415040"/>
                  </a:lnTo>
                  <a:lnTo>
                    <a:pt x="348231" y="447439"/>
                  </a:lnTo>
                  <a:lnTo>
                    <a:pt x="321973" y="505883"/>
                  </a:lnTo>
                  <a:lnTo>
                    <a:pt x="270994" y="553793"/>
                  </a:lnTo>
                  <a:lnTo>
                    <a:pt x="204502" y="578780"/>
                  </a:lnTo>
                  <a:lnTo>
                    <a:pt x="166016" y="581903"/>
                  </a:lnTo>
                  <a:lnTo>
                    <a:pt x="133300" y="579627"/>
                  </a:lnTo>
                  <a:lnTo>
                    <a:pt x="74855" y="561416"/>
                  </a:lnTo>
                  <a:lnTo>
                    <a:pt x="27634" y="526053"/>
                  </a:lnTo>
                  <a:lnTo>
                    <a:pt x="3070" y="479890"/>
                  </a:lnTo>
                  <a:lnTo>
                    <a:pt x="0" y="453156"/>
                  </a:lnTo>
                  <a:lnTo>
                    <a:pt x="952" y="441880"/>
                  </a:lnTo>
                  <a:lnTo>
                    <a:pt x="23346" y="408688"/>
                  </a:lnTo>
                  <a:lnTo>
                    <a:pt x="64691" y="400747"/>
                  </a:lnTo>
                  <a:lnTo>
                    <a:pt x="98995" y="423140"/>
                  </a:lnTo>
                  <a:lnTo>
                    <a:pt x="106724" y="465014"/>
                  </a:lnTo>
                  <a:lnTo>
                    <a:pt x="105030" y="470096"/>
                  </a:lnTo>
                  <a:lnTo>
                    <a:pt x="103336" y="475179"/>
                  </a:lnTo>
                  <a:lnTo>
                    <a:pt x="101360" y="479696"/>
                  </a:lnTo>
                  <a:lnTo>
                    <a:pt x="99101" y="483649"/>
                  </a:lnTo>
                  <a:lnTo>
                    <a:pt x="96842" y="487602"/>
                  </a:lnTo>
                  <a:lnTo>
                    <a:pt x="93737" y="490990"/>
                  </a:lnTo>
                  <a:lnTo>
                    <a:pt x="89784" y="493813"/>
                  </a:lnTo>
                  <a:lnTo>
                    <a:pt x="85831" y="496636"/>
                  </a:lnTo>
                  <a:lnTo>
                    <a:pt x="82443" y="498895"/>
                  </a:lnTo>
                  <a:lnTo>
                    <a:pt x="79620" y="500589"/>
                  </a:lnTo>
                  <a:lnTo>
                    <a:pt x="76796" y="502283"/>
                  </a:lnTo>
                  <a:lnTo>
                    <a:pt x="73972" y="503413"/>
                  </a:lnTo>
                  <a:lnTo>
                    <a:pt x="71149" y="503977"/>
                  </a:lnTo>
                  <a:lnTo>
                    <a:pt x="68326" y="504542"/>
                  </a:lnTo>
                  <a:lnTo>
                    <a:pt x="66067" y="505389"/>
                  </a:lnTo>
                  <a:lnTo>
                    <a:pt x="64373" y="506518"/>
                  </a:lnTo>
                  <a:lnTo>
                    <a:pt x="60985" y="507365"/>
                  </a:lnTo>
                  <a:lnTo>
                    <a:pt x="83749" y="524041"/>
                  </a:lnTo>
                  <a:lnTo>
                    <a:pt x="108842" y="535952"/>
                  </a:lnTo>
                  <a:lnTo>
                    <a:pt x="136264" y="543099"/>
                  </a:lnTo>
                  <a:lnTo>
                    <a:pt x="166016" y="545481"/>
                  </a:lnTo>
                  <a:lnTo>
                    <a:pt x="187880" y="542676"/>
                  </a:lnTo>
                  <a:lnTo>
                    <a:pt x="223031" y="520229"/>
                  </a:lnTo>
                  <a:lnTo>
                    <a:pt x="242618" y="484760"/>
                  </a:lnTo>
                  <a:lnTo>
                    <a:pt x="249818" y="441986"/>
                  </a:lnTo>
                  <a:lnTo>
                    <a:pt x="250718" y="415040"/>
                  </a:lnTo>
                  <a:lnTo>
                    <a:pt x="250718" y="398100"/>
                  </a:lnTo>
                  <a:lnTo>
                    <a:pt x="237166" y="330973"/>
                  </a:lnTo>
                  <a:lnTo>
                    <a:pt x="196508" y="290528"/>
                  </a:lnTo>
                  <a:lnTo>
                    <a:pt x="144840" y="284599"/>
                  </a:lnTo>
                  <a:lnTo>
                    <a:pt x="109265" y="283752"/>
                  </a:lnTo>
                  <a:lnTo>
                    <a:pt x="106724" y="282058"/>
                  </a:lnTo>
                  <a:lnTo>
                    <a:pt x="105595" y="280364"/>
                  </a:lnTo>
                  <a:lnTo>
                    <a:pt x="105030" y="275846"/>
                  </a:lnTo>
                  <a:lnTo>
                    <a:pt x="105030" y="268505"/>
                  </a:lnTo>
                  <a:lnTo>
                    <a:pt x="105030" y="258341"/>
                  </a:lnTo>
                  <a:lnTo>
                    <a:pt x="107289" y="253259"/>
                  </a:lnTo>
                  <a:lnTo>
                    <a:pt x="111806" y="253259"/>
                  </a:lnTo>
                  <a:lnTo>
                    <a:pt x="123771" y="252994"/>
                  </a:lnTo>
                  <a:lnTo>
                    <a:pt x="175015" y="245212"/>
                  </a:lnTo>
                  <a:lnTo>
                    <a:pt x="213449" y="213449"/>
                  </a:lnTo>
                  <a:lnTo>
                    <a:pt x="231236" y="174062"/>
                  </a:lnTo>
                  <a:lnTo>
                    <a:pt x="237166" y="118583"/>
                  </a:lnTo>
                  <a:lnTo>
                    <a:pt x="237166" y="111806"/>
                  </a:lnTo>
                  <a:lnTo>
                    <a:pt x="229754" y="70938"/>
                  </a:lnTo>
                  <a:lnTo>
                    <a:pt x="198044" y="39704"/>
                  </a:lnTo>
                  <a:lnTo>
                    <a:pt x="167710" y="33033"/>
                  </a:lnTo>
                  <a:lnTo>
                    <a:pt x="154422" y="33616"/>
                  </a:lnTo>
                  <a:lnTo>
                    <a:pt x="107148" y="47062"/>
                  </a:lnTo>
                  <a:lnTo>
                    <a:pt x="79337" y="68608"/>
                  </a:lnTo>
                  <a:lnTo>
                    <a:pt x="76231" y="71996"/>
                  </a:lnTo>
                  <a:lnTo>
                    <a:pt x="78772" y="71996"/>
                  </a:lnTo>
                  <a:lnTo>
                    <a:pt x="80467" y="72561"/>
                  </a:lnTo>
                  <a:lnTo>
                    <a:pt x="82726" y="73125"/>
                  </a:lnTo>
                  <a:lnTo>
                    <a:pt x="85549" y="73690"/>
                  </a:lnTo>
                  <a:lnTo>
                    <a:pt x="88372" y="74255"/>
                  </a:lnTo>
                  <a:lnTo>
                    <a:pt x="91196" y="75666"/>
                  </a:lnTo>
                  <a:lnTo>
                    <a:pt x="94019" y="77925"/>
                  </a:lnTo>
                  <a:lnTo>
                    <a:pt x="96842" y="80184"/>
                  </a:lnTo>
                  <a:lnTo>
                    <a:pt x="100230" y="82161"/>
                  </a:lnTo>
                  <a:lnTo>
                    <a:pt x="104183" y="83855"/>
                  </a:lnTo>
                  <a:lnTo>
                    <a:pt x="108136" y="85549"/>
                  </a:lnTo>
                  <a:lnTo>
                    <a:pt x="110959" y="88655"/>
                  </a:lnTo>
                  <a:lnTo>
                    <a:pt x="112653" y="93172"/>
                  </a:lnTo>
                  <a:lnTo>
                    <a:pt x="114347" y="97689"/>
                  </a:lnTo>
                  <a:lnTo>
                    <a:pt x="116606" y="101924"/>
                  </a:lnTo>
                  <a:lnTo>
                    <a:pt x="119430" y="105877"/>
                  </a:lnTo>
                  <a:lnTo>
                    <a:pt x="122253" y="109830"/>
                  </a:lnTo>
                  <a:lnTo>
                    <a:pt x="123100" y="115476"/>
                  </a:lnTo>
                  <a:lnTo>
                    <a:pt x="121971" y="122818"/>
                  </a:lnTo>
                  <a:lnTo>
                    <a:pt x="121229" y="131870"/>
                  </a:lnTo>
                  <a:lnTo>
                    <a:pt x="94654" y="166863"/>
                  </a:lnTo>
                  <a:lnTo>
                    <a:pt x="84225" y="169827"/>
                  </a:lnTo>
                  <a:lnTo>
                    <a:pt x="71996" y="171098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1943595" y="6068787"/>
            <a:ext cx="525780" cy="51435"/>
          </a:xfrm>
          <a:custGeom>
            <a:avLst/>
            <a:gdLst/>
            <a:ahLst/>
            <a:cxnLst/>
            <a:rect l="l" t="t" r="r" b="b"/>
            <a:pathLst>
              <a:path w="525780" h="51435">
                <a:moveTo>
                  <a:pt x="525157" y="0"/>
                </a:moveTo>
                <a:lnTo>
                  <a:pt x="0" y="0"/>
                </a:lnTo>
                <a:lnTo>
                  <a:pt x="0" y="50821"/>
                </a:lnTo>
                <a:lnTo>
                  <a:pt x="525157" y="50821"/>
                </a:lnTo>
                <a:lnTo>
                  <a:pt x="5251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2064300" y="5168820"/>
            <a:ext cx="292735" cy="565150"/>
            <a:chOff x="2064300" y="5168820"/>
            <a:chExt cx="292735" cy="565150"/>
          </a:xfrm>
        </p:grpSpPr>
        <p:sp>
          <p:nvSpPr>
            <p:cNvPr id="21" name="object 21"/>
            <p:cNvSpPr/>
            <p:nvPr/>
          </p:nvSpPr>
          <p:spPr>
            <a:xfrm>
              <a:off x="2064715" y="5169242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76187" y="0"/>
                  </a:moveTo>
                  <a:lnTo>
                    <a:pt x="165455" y="0"/>
                  </a:lnTo>
                  <a:lnTo>
                    <a:pt x="162064" y="850"/>
                  </a:lnTo>
                  <a:lnTo>
                    <a:pt x="160934" y="2539"/>
                  </a:lnTo>
                  <a:lnTo>
                    <a:pt x="155643" y="7205"/>
                  </a:lnTo>
                  <a:lnTo>
                    <a:pt x="118592" y="30919"/>
                  </a:lnTo>
                  <a:lnTo>
                    <a:pt x="72480" y="46427"/>
                  </a:lnTo>
                  <a:lnTo>
                    <a:pt x="16103" y="54216"/>
                  </a:lnTo>
                  <a:lnTo>
                    <a:pt x="0" y="54216"/>
                  </a:lnTo>
                  <a:lnTo>
                    <a:pt x="0" y="93179"/>
                  </a:lnTo>
                  <a:lnTo>
                    <a:pt x="16103" y="93179"/>
                  </a:lnTo>
                  <a:lnTo>
                    <a:pt x="29333" y="92172"/>
                  </a:lnTo>
                  <a:lnTo>
                    <a:pt x="75602" y="85132"/>
                  </a:lnTo>
                  <a:lnTo>
                    <a:pt x="110121" y="74549"/>
                  </a:lnTo>
                  <a:lnTo>
                    <a:pt x="110121" y="512457"/>
                  </a:lnTo>
                  <a:lnTo>
                    <a:pt x="109550" y="511898"/>
                  </a:lnTo>
                  <a:lnTo>
                    <a:pt x="107861" y="513016"/>
                  </a:lnTo>
                  <a:lnTo>
                    <a:pt x="100520" y="520077"/>
                  </a:lnTo>
                  <a:lnTo>
                    <a:pt x="99390" y="520077"/>
                  </a:lnTo>
                  <a:lnTo>
                    <a:pt x="89230" y="522909"/>
                  </a:lnTo>
                  <a:lnTo>
                    <a:pt x="84709" y="523748"/>
                  </a:lnTo>
                  <a:lnTo>
                    <a:pt x="74536" y="524878"/>
                  </a:lnTo>
                  <a:lnTo>
                    <a:pt x="67487" y="525157"/>
                  </a:lnTo>
                  <a:lnTo>
                    <a:pt x="4241" y="525157"/>
                  </a:lnTo>
                  <a:lnTo>
                    <a:pt x="4241" y="564121"/>
                  </a:lnTo>
                  <a:lnTo>
                    <a:pt x="14401" y="564121"/>
                  </a:lnTo>
                  <a:lnTo>
                    <a:pt x="29384" y="563011"/>
                  </a:lnTo>
                  <a:lnTo>
                    <a:pt x="56541" y="562217"/>
                  </a:lnTo>
                  <a:lnTo>
                    <a:pt x="95874" y="561740"/>
                  </a:lnTo>
                  <a:lnTo>
                    <a:pt x="147383" y="561581"/>
                  </a:lnTo>
                  <a:lnTo>
                    <a:pt x="199635" y="561740"/>
                  </a:lnTo>
                  <a:lnTo>
                    <a:pt x="239499" y="562217"/>
                  </a:lnTo>
                  <a:lnTo>
                    <a:pt x="266977" y="563011"/>
                  </a:lnTo>
                  <a:lnTo>
                    <a:pt x="282067" y="564121"/>
                  </a:lnTo>
                  <a:lnTo>
                    <a:pt x="291376" y="564121"/>
                  </a:lnTo>
                  <a:lnTo>
                    <a:pt x="291376" y="525157"/>
                  </a:lnTo>
                  <a:lnTo>
                    <a:pt x="269354" y="525157"/>
                  </a:lnTo>
                  <a:lnTo>
                    <a:pt x="238015" y="524737"/>
                  </a:lnTo>
                  <a:lnTo>
                    <a:pt x="199339" y="521208"/>
                  </a:lnTo>
                  <a:lnTo>
                    <a:pt x="185508" y="258343"/>
                  </a:lnTo>
                  <a:lnTo>
                    <a:pt x="185508" y="5092"/>
                  </a:lnTo>
                  <a:lnTo>
                    <a:pt x="180987" y="1701"/>
                  </a:lnTo>
                  <a:lnTo>
                    <a:pt x="1761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064724" y="5169243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10113" y="74538"/>
                  </a:moveTo>
                  <a:lnTo>
                    <a:pt x="65221" y="87243"/>
                  </a:lnTo>
                  <a:lnTo>
                    <a:pt x="16093" y="93173"/>
                  </a:lnTo>
                  <a:lnTo>
                    <a:pt x="0" y="93173"/>
                  </a:lnTo>
                  <a:lnTo>
                    <a:pt x="0" y="54209"/>
                  </a:lnTo>
                  <a:lnTo>
                    <a:pt x="16093" y="54209"/>
                  </a:lnTo>
                  <a:lnTo>
                    <a:pt x="35627" y="52780"/>
                  </a:lnTo>
                  <a:lnTo>
                    <a:pt x="89784" y="41504"/>
                  </a:lnTo>
                  <a:lnTo>
                    <a:pt x="129171" y="25940"/>
                  </a:lnTo>
                  <a:lnTo>
                    <a:pt x="160935" y="2541"/>
                  </a:lnTo>
                  <a:lnTo>
                    <a:pt x="162064" y="847"/>
                  </a:lnTo>
                  <a:lnTo>
                    <a:pt x="165452" y="0"/>
                  </a:lnTo>
                  <a:lnTo>
                    <a:pt x="171099" y="0"/>
                  </a:lnTo>
                  <a:lnTo>
                    <a:pt x="176181" y="0"/>
                  </a:lnTo>
                  <a:lnTo>
                    <a:pt x="180981" y="1694"/>
                  </a:lnTo>
                  <a:lnTo>
                    <a:pt x="185499" y="5082"/>
                  </a:lnTo>
                  <a:lnTo>
                    <a:pt x="185499" y="258343"/>
                  </a:lnTo>
                  <a:lnTo>
                    <a:pt x="186346" y="512451"/>
                  </a:lnTo>
                  <a:lnTo>
                    <a:pt x="190299" y="516404"/>
                  </a:lnTo>
                  <a:lnTo>
                    <a:pt x="193687" y="518945"/>
                  </a:lnTo>
                  <a:lnTo>
                    <a:pt x="196510" y="520075"/>
                  </a:lnTo>
                  <a:lnTo>
                    <a:pt x="199333" y="521204"/>
                  </a:lnTo>
                  <a:lnTo>
                    <a:pt x="238014" y="524733"/>
                  </a:lnTo>
                  <a:lnTo>
                    <a:pt x="269354" y="525157"/>
                  </a:lnTo>
                  <a:lnTo>
                    <a:pt x="291377" y="525157"/>
                  </a:lnTo>
                  <a:lnTo>
                    <a:pt x="291377" y="564120"/>
                  </a:lnTo>
                  <a:lnTo>
                    <a:pt x="282060" y="564120"/>
                  </a:lnTo>
                  <a:lnTo>
                    <a:pt x="266972" y="563008"/>
                  </a:lnTo>
                  <a:lnTo>
                    <a:pt x="239497" y="562214"/>
                  </a:lnTo>
                  <a:lnTo>
                    <a:pt x="199633" y="561738"/>
                  </a:lnTo>
                  <a:lnTo>
                    <a:pt x="147382" y="561579"/>
                  </a:lnTo>
                  <a:lnTo>
                    <a:pt x="95872" y="561738"/>
                  </a:lnTo>
                  <a:lnTo>
                    <a:pt x="56538" y="562214"/>
                  </a:lnTo>
                  <a:lnTo>
                    <a:pt x="29381" y="563008"/>
                  </a:lnTo>
                  <a:lnTo>
                    <a:pt x="14399" y="564120"/>
                  </a:lnTo>
                  <a:lnTo>
                    <a:pt x="4235" y="564120"/>
                  </a:lnTo>
                  <a:lnTo>
                    <a:pt x="4235" y="525157"/>
                  </a:lnTo>
                  <a:lnTo>
                    <a:pt x="26257" y="525157"/>
                  </a:lnTo>
                  <a:lnTo>
                    <a:pt x="35257" y="525157"/>
                  </a:lnTo>
                  <a:lnTo>
                    <a:pt x="43621" y="525157"/>
                  </a:lnTo>
                  <a:lnTo>
                    <a:pt x="51350" y="525157"/>
                  </a:lnTo>
                  <a:lnTo>
                    <a:pt x="58444" y="525157"/>
                  </a:lnTo>
                  <a:lnTo>
                    <a:pt x="67480" y="525157"/>
                  </a:lnTo>
                  <a:lnTo>
                    <a:pt x="74538" y="524874"/>
                  </a:lnTo>
                  <a:lnTo>
                    <a:pt x="79620" y="524310"/>
                  </a:lnTo>
                  <a:lnTo>
                    <a:pt x="84702" y="523745"/>
                  </a:lnTo>
                  <a:lnTo>
                    <a:pt x="89219" y="522898"/>
                  </a:lnTo>
                  <a:lnTo>
                    <a:pt x="93173" y="521769"/>
                  </a:lnTo>
                  <a:lnTo>
                    <a:pt x="97126" y="520639"/>
                  </a:lnTo>
                  <a:lnTo>
                    <a:pt x="99384" y="520075"/>
                  </a:lnTo>
                  <a:lnTo>
                    <a:pt x="99949" y="520075"/>
                  </a:lnTo>
                  <a:lnTo>
                    <a:pt x="100514" y="520075"/>
                  </a:lnTo>
                  <a:lnTo>
                    <a:pt x="102208" y="518663"/>
                  </a:lnTo>
                  <a:lnTo>
                    <a:pt x="105031" y="515839"/>
                  </a:lnTo>
                  <a:lnTo>
                    <a:pt x="107854" y="513016"/>
                  </a:lnTo>
                  <a:lnTo>
                    <a:pt x="109548" y="511887"/>
                  </a:lnTo>
                  <a:lnTo>
                    <a:pt x="110113" y="512451"/>
                  </a:lnTo>
                  <a:lnTo>
                    <a:pt x="110113" y="74538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036348" y="6322475"/>
            <a:ext cx="339090" cy="565150"/>
            <a:chOff x="2036348" y="6322475"/>
            <a:chExt cx="339090" cy="565150"/>
          </a:xfrm>
        </p:grpSpPr>
        <p:sp>
          <p:nvSpPr>
            <p:cNvPr id="24" name="object 24"/>
            <p:cNvSpPr/>
            <p:nvPr/>
          </p:nvSpPr>
          <p:spPr>
            <a:xfrm>
              <a:off x="2036762" y="6322898"/>
              <a:ext cx="338455" cy="564515"/>
            </a:xfrm>
            <a:custGeom>
              <a:avLst/>
              <a:gdLst/>
              <a:ahLst/>
              <a:cxnLst/>
              <a:rect l="l" t="t" r="r" b="b"/>
              <a:pathLst>
                <a:path w="338455" h="564515">
                  <a:moveTo>
                    <a:pt x="156705" y="0"/>
                  </a:moveTo>
                  <a:lnTo>
                    <a:pt x="95294" y="11010"/>
                  </a:lnTo>
                  <a:lnTo>
                    <a:pt x="44894" y="44043"/>
                  </a:lnTo>
                  <a:lnTo>
                    <a:pt x="11226" y="92114"/>
                  </a:lnTo>
                  <a:lnTo>
                    <a:pt x="0" y="148234"/>
                  </a:lnTo>
                  <a:lnTo>
                    <a:pt x="847" y="158821"/>
                  </a:lnTo>
                  <a:lnTo>
                    <a:pt x="20919" y="192171"/>
                  </a:lnTo>
                  <a:lnTo>
                    <a:pt x="49974" y="200748"/>
                  </a:lnTo>
                  <a:lnTo>
                    <a:pt x="61571" y="199474"/>
                  </a:lnTo>
                  <a:lnTo>
                    <a:pt x="94026" y="177878"/>
                  </a:lnTo>
                  <a:lnTo>
                    <a:pt x="100643" y="137323"/>
                  </a:lnTo>
                  <a:lnTo>
                    <a:pt x="77563" y="105773"/>
                  </a:lnTo>
                  <a:lnTo>
                    <a:pt x="51396" y="99098"/>
                  </a:lnTo>
                  <a:lnTo>
                    <a:pt x="49974" y="98818"/>
                  </a:lnTo>
                  <a:lnTo>
                    <a:pt x="49974" y="96558"/>
                  </a:lnTo>
                  <a:lnTo>
                    <a:pt x="52806" y="91198"/>
                  </a:lnTo>
                  <a:lnTo>
                    <a:pt x="78303" y="61362"/>
                  </a:lnTo>
                  <a:lnTo>
                    <a:pt x="123672" y="40714"/>
                  </a:lnTo>
                  <a:lnTo>
                    <a:pt x="137223" y="39814"/>
                  </a:lnTo>
                  <a:lnTo>
                    <a:pt x="162369" y="42248"/>
                  </a:lnTo>
                  <a:lnTo>
                    <a:pt x="203449" y="61727"/>
                  </a:lnTo>
                  <a:lnTo>
                    <a:pt x="231981" y="99157"/>
                  </a:lnTo>
                  <a:lnTo>
                    <a:pt x="246383" y="145320"/>
                  </a:lnTo>
                  <a:lnTo>
                    <a:pt x="248183" y="171107"/>
                  </a:lnTo>
                  <a:lnTo>
                    <a:pt x="248024" y="178884"/>
                  </a:lnTo>
                  <a:lnTo>
                    <a:pt x="239712" y="224459"/>
                  </a:lnTo>
                  <a:lnTo>
                    <a:pt x="225049" y="258189"/>
                  </a:lnTo>
                  <a:lnTo>
                    <a:pt x="212982" y="281958"/>
                  </a:lnTo>
                  <a:lnTo>
                    <a:pt x="174702" y="333943"/>
                  </a:lnTo>
                  <a:lnTo>
                    <a:pt x="134840" y="380474"/>
                  </a:lnTo>
                  <a:lnTo>
                    <a:pt x="83858" y="436010"/>
                  </a:lnTo>
                  <a:lnTo>
                    <a:pt x="30492" y="495515"/>
                  </a:lnTo>
                  <a:lnTo>
                    <a:pt x="8581" y="520761"/>
                  </a:lnTo>
                  <a:lnTo>
                    <a:pt x="1701" y="529678"/>
                  </a:lnTo>
                  <a:lnTo>
                    <a:pt x="0" y="533908"/>
                  </a:lnTo>
                  <a:lnTo>
                    <a:pt x="0" y="564121"/>
                  </a:lnTo>
                  <a:lnTo>
                    <a:pt x="314248" y="564121"/>
                  </a:lnTo>
                  <a:lnTo>
                    <a:pt x="314248" y="561581"/>
                  </a:lnTo>
                  <a:lnTo>
                    <a:pt x="315999" y="555439"/>
                  </a:lnTo>
                  <a:lnTo>
                    <a:pt x="318700" y="540405"/>
                  </a:lnTo>
                  <a:lnTo>
                    <a:pt x="322353" y="516477"/>
                  </a:lnTo>
                  <a:lnTo>
                    <a:pt x="334791" y="427113"/>
                  </a:lnTo>
                  <a:lnTo>
                    <a:pt x="337972" y="406577"/>
                  </a:lnTo>
                  <a:lnTo>
                    <a:pt x="337972" y="404037"/>
                  </a:lnTo>
                  <a:lnTo>
                    <a:pt x="304088" y="404037"/>
                  </a:lnTo>
                  <a:lnTo>
                    <a:pt x="304088" y="406577"/>
                  </a:lnTo>
                  <a:lnTo>
                    <a:pt x="297416" y="438922"/>
                  </a:lnTo>
                  <a:lnTo>
                    <a:pt x="287249" y="476616"/>
                  </a:lnTo>
                  <a:lnTo>
                    <a:pt x="244162" y="485136"/>
                  </a:lnTo>
                  <a:lnTo>
                    <a:pt x="201015" y="485929"/>
                  </a:lnTo>
                  <a:lnTo>
                    <a:pt x="142303" y="486194"/>
                  </a:lnTo>
                  <a:lnTo>
                    <a:pt x="77927" y="485343"/>
                  </a:lnTo>
                  <a:lnTo>
                    <a:pt x="153526" y="413670"/>
                  </a:lnTo>
                  <a:lnTo>
                    <a:pt x="176185" y="392598"/>
                  </a:lnTo>
                  <a:lnTo>
                    <a:pt x="195879" y="374702"/>
                  </a:lnTo>
                  <a:lnTo>
                    <a:pt x="233361" y="341776"/>
                  </a:lnTo>
                  <a:lnTo>
                    <a:pt x="251571" y="325262"/>
                  </a:lnTo>
                  <a:lnTo>
                    <a:pt x="280377" y="297307"/>
                  </a:lnTo>
                  <a:lnTo>
                    <a:pt x="312137" y="255700"/>
                  </a:lnTo>
                  <a:lnTo>
                    <a:pt x="333735" y="205832"/>
                  </a:lnTo>
                  <a:lnTo>
                    <a:pt x="337972" y="170256"/>
                  </a:lnTo>
                  <a:lnTo>
                    <a:pt x="334369" y="134311"/>
                  </a:lnTo>
                  <a:lnTo>
                    <a:pt x="308113" y="72899"/>
                  </a:lnTo>
                  <a:lnTo>
                    <a:pt x="258030" y="26681"/>
                  </a:lnTo>
                  <a:lnTo>
                    <a:pt x="193655" y="2964"/>
                  </a:lnTo>
                  <a:lnTo>
                    <a:pt x="1567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036772" y="6322898"/>
              <a:ext cx="338455" cy="564515"/>
            </a:xfrm>
            <a:custGeom>
              <a:avLst/>
              <a:gdLst/>
              <a:ahLst/>
              <a:cxnLst/>
              <a:rect l="l" t="t" r="r" b="b"/>
              <a:pathLst>
                <a:path w="338455" h="564515">
                  <a:moveTo>
                    <a:pt x="49974" y="200745"/>
                  </a:moveTo>
                  <a:lnTo>
                    <a:pt x="13552" y="185499"/>
                  </a:lnTo>
                  <a:lnTo>
                    <a:pt x="0" y="148229"/>
                  </a:lnTo>
                  <a:lnTo>
                    <a:pt x="2805" y="119166"/>
                  </a:lnTo>
                  <a:lnTo>
                    <a:pt x="25252" y="67074"/>
                  </a:lnTo>
                  <a:lnTo>
                    <a:pt x="68714" y="24775"/>
                  </a:lnTo>
                  <a:lnTo>
                    <a:pt x="124618" y="2752"/>
                  </a:lnTo>
                  <a:lnTo>
                    <a:pt x="156700" y="0"/>
                  </a:lnTo>
                  <a:lnTo>
                    <a:pt x="193651" y="2964"/>
                  </a:lnTo>
                  <a:lnTo>
                    <a:pt x="258025" y="26681"/>
                  </a:lnTo>
                  <a:lnTo>
                    <a:pt x="308106" y="72897"/>
                  </a:lnTo>
                  <a:lnTo>
                    <a:pt x="334364" y="134306"/>
                  </a:lnTo>
                  <a:lnTo>
                    <a:pt x="337964" y="170252"/>
                  </a:lnTo>
                  <a:lnTo>
                    <a:pt x="336905" y="188252"/>
                  </a:lnTo>
                  <a:lnTo>
                    <a:pt x="321023" y="239708"/>
                  </a:lnTo>
                  <a:lnTo>
                    <a:pt x="291801" y="284495"/>
                  </a:lnTo>
                  <a:lnTo>
                    <a:pt x="251567" y="325258"/>
                  </a:lnTo>
                  <a:lnTo>
                    <a:pt x="212603" y="359986"/>
                  </a:lnTo>
                  <a:lnTo>
                    <a:pt x="195875" y="374703"/>
                  </a:lnTo>
                  <a:lnTo>
                    <a:pt x="176181" y="392597"/>
                  </a:lnTo>
                  <a:lnTo>
                    <a:pt x="153523" y="413667"/>
                  </a:lnTo>
                  <a:lnTo>
                    <a:pt x="127901" y="437913"/>
                  </a:lnTo>
                  <a:lnTo>
                    <a:pt x="77926" y="485346"/>
                  </a:lnTo>
                  <a:lnTo>
                    <a:pt x="142300" y="486193"/>
                  </a:lnTo>
                  <a:lnTo>
                    <a:pt x="201010" y="485929"/>
                  </a:lnTo>
                  <a:lnTo>
                    <a:pt x="244155" y="485135"/>
                  </a:lnTo>
                  <a:lnTo>
                    <a:pt x="283754" y="481958"/>
                  </a:lnTo>
                  <a:lnTo>
                    <a:pt x="297412" y="438919"/>
                  </a:lnTo>
                  <a:lnTo>
                    <a:pt x="304082" y="406573"/>
                  </a:lnTo>
                  <a:lnTo>
                    <a:pt x="304082" y="404032"/>
                  </a:lnTo>
                  <a:lnTo>
                    <a:pt x="337964" y="404032"/>
                  </a:lnTo>
                  <a:lnTo>
                    <a:pt x="337964" y="406573"/>
                  </a:lnTo>
                  <a:lnTo>
                    <a:pt x="336958" y="412343"/>
                  </a:lnTo>
                  <a:lnTo>
                    <a:pt x="334787" y="427113"/>
                  </a:lnTo>
                  <a:lnTo>
                    <a:pt x="331452" y="450883"/>
                  </a:lnTo>
                  <a:lnTo>
                    <a:pt x="326952" y="483652"/>
                  </a:lnTo>
                  <a:lnTo>
                    <a:pt x="322347" y="516475"/>
                  </a:lnTo>
                  <a:lnTo>
                    <a:pt x="318694" y="540403"/>
                  </a:lnTo>
                  <a:lnTo>
                    <a:pt x="315994" y="555438"/>
                  </a:lnTo>
                  <a:lnTo>
                    <a:pt x="314247" y="561579"/>
                  </a:lnTo>
                  <a:lnTo>
                    <a:pt x="314247" y="564120"/>
                  </a:lnTo>
                  <a:lnTo>
                    <a:pt x="0" y="564120"/>
                  </a:lnTo>
                  <a:lnTo>
                    <a:pt x="0" y="548026"/>
                  </a:lnTo>
                  <a:lnTo>
                    <a:pt x="0" y="537862"/>
                  </a:lnTo>
                  <a:lnTo>
                    <a:pt x="0" y="533909"/>
                  </a:lnTo>
                  <a:lnTo>
                    <a:pt x="1694" y="529674"/>
                  </a:lnTo>
                  <a:lnTo>
                    <a:pt x="30493" y="495511"/>
                  </a:lnTo>
                  <a:lnTo>
                    <a:pt x="42351" y="482382"/>
                  </a:lnTo>
                  <a:lnTo>
                    <a:pt x="53362" y="470100"/>
                  </a:lnTo>
                  <a:lnTo>
                    <a:pt x="63527" y="458665"/>
                  </a:lnTo>
                  <a:lnTo>
                    <a:pt x="72844" y="448077"/>
                  </a:lnTo>
                  <a:lnTo>
                    <a:pt x="77503" y="442942"/>
                  </a:lnTo>
                  <a:lnTo>
                    <a:pt x="83855" y="436007"/>
                  </a:lnTo>
                  <a:lnTo>
                    <a:pt x="91902" y="427272"/>
                  </a:lnTo>
                  <a:lnTo>
                    <a:pt x="101643" y="416737"/>
                  </a:lnTo>
                  <a:lnTo>
                    <a:pt x="111384" y="406202"/>
                  </a:lnTo>
                  <a:lnTo>
                    <a:pt x="119431" y="397467"/>
                  </a:lnTo>
                  <a:lnTo>
                    <a:pt x="147118" y="366498"/>
                  </a:lnTo>
                  <a:lnTo>
                    <a:pt x="174699" y="333940"/>
                  </a:lnTo>
                  <a:lnTo>
                    <a:pt x="182481" y="323564"/>
                  </a:lnTo>
                  <a:lnTo>
                    <a:pt x="186981" y="317635"/>
                  </a:lnTo>
                  <a:lnTo>
                    <a:pt x="192222" y="310859"/>
                  </a:lnTo>
                  <a:lnTo>
                    <a:pt x="198204" y="303235"/>
                  </a:lnTo>
                  <a:lnTo>
                    <a:pt x="204080" y="295506"/>
                  </a:lnTo>
                  <a:lnTo>
                    <a:pt x="209004" y="288412"/>
                  </a:lnTo>
                  <a:lnTo>
                    <a:pt x="212974" y="281954"/>
                  </a:lnTo>
                  <a:lnTo>
                    <a:pt x="215992" y="276131"/>
                  </a:lnTo>
                  <a:lnTo>
                    <a:pt x="218691" y="270466"/>
                  </a:lnTo>
                  <a:lnTo>
                    <a:pt x="221709" y="264484"/>
                  </a:lnTo>
                  <a:lnTo>
                    <a:pt x="225044" y="258184"/>
                  </a:lnTo>
                  <a:lnTo>
                    <a:pt x="228697" y="251567"/>
                  </a:lnTo>
                  <a:lnTo>
                    <a:pt x="232244" y="244790"/>
                  </a:lnTo>
                  <a:lnTo>
                    <a:pt x="244314" y="205086"/>
                  </a:lnTo>
                  <a:lnTo>
                    <a:pt x="248179" y="171099"/>
                  </a:lnTo>
                  <a:lnTo>
                    <a:pt x="246379" y="145318"/>
                  </a:lnTo>
                  <a:lnTo>
                    <a:pt x="231979" y="99155"/>
                  </a:lnTo>
                  <a:lnTo>
                    <a:pt x="203445" y="61727"/>
                  </a:lnTo>
                  <a:lnTo>
                    <a:pt x="162364" y="42245"/>
                  </a:lnTo>
                  <a:lnTo>
                    <a:pt x="137218" y="39810"/>
                  </a:lnTo>
                  <a:lnTo>
                    <a:pt x="123666" y="40710"/>
                  </a:lnTo>
                  <a:lnTo>
                    <a:pt x="78297" y="61356"/>
                  </a:lnTo>
                  <a:lnTo>
                    <a:pt x="52797" y="91196"/>
                  </a:lnTo>
                  <a:lnTo>
                    <a:pt x="49974" y="96561"/>
                  </a:lnTo>
                  <a:lnTo>
                    <a:pt x="49974" y="98255"/>
                  </a:lnTo>
                  <a:lnTo>
                    <a:pt x="49974" y="98820"/>
                  </a:lnTo>
                  <a:lnTo>
                    <a:pt x="51386" y="99102"/>
                  </a:lnTo>
                  <a:lnTo>
                    <a:pt x="54209" y="99102"/>
                  </a:lnTo>
                  <a:lnTo>
                    <a:pt x="61885" y="99843"/>
                  </a:lnTo>
                  <a:lnTo>
                    <a:pt x="97620" y="126630"/>
                  </a:lnTo>
                  <a:lnTo>
                    <a:pt x="101643" y="149923"/>
                  </a:lnTo>
                  <a:lnTo>
                    <a:pt x="100796" y="160088"/>
                  </a:lnTo>
                  <a:lnTo>
                    <a:pt x="71785" y="196510"/>
                  </a:lnTo>
                  <a:lnTo>
                    <a:pt x="61568" y="199474"/>
                  </a:lnTo>
                  <a:lnTo>
                    <a:pt x="49974" y="20074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00100" y="685800"/>
            <a:ext cx="14026515" cy="7701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5200" spc="-350" dirty="0">
                <a:solidFill>
                  <a:srgbClr val="FFFFFF"/>
                </a:solidFill>
                <a:latin typeface="Malgun Gothic"/>
                <a:cs typeface="Malgun Gothic"/>
              </a:rPr>
              <a:t>문제1.</a:t>
            </a:r>
            <a:r>
              <a:rPr sz="5200" spc="-8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680" dirty="0">
                <a:solidFill>
                  <a:srgbClr val="FFFFFF"/>
                </a:solidFill>
                <a:latin typeface="Malgun Gothic"/>
                <a:cs typeface="Malgun Gothic"/>
              </a:rPr>
              <a:t>다음</a:t>
            </a:r>
            <a:r>
              <a:rPr sz="5200" spc="-8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680" dirty="0">
                <a:solidFill>
                  <a:srgbClr val="FFFFFF"/>
                </a:solidFill>
                <a:latin typeface="Malgun Gothic"/>
                <a:cs typeface="Malgun Gothic"/>
              </a:rPr>
              <a:t>복소수의</a:t>
            </a:r>
            <a:r>
              <a:rPr sz="5200" spc="-8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680" dirty="0">
                <a:solidFill>
                  <a:srgbClr val="FFFFFF"/>
                </a:solidFill>
                <a:latin typeface="Malgun Gothic"/>
                <a:cs typeface="Malgun Gothic"/>
              </a:rPr>
              <a:t>실수부분과</a:t>
            </a:r>
            <a:r>
              <a:rPr sz="5200" spc="-8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680" dirty="0">
                <a:solidFill>
                  <a:srgbClr val="FFFFFF"/>
                </a:solidFill>
                <a:latin typeface="Malgun Gothic"/>
                <a:cs typeface="Malgun Gothic"/>
              </a:rPr>
              <a:t>허수부분을</a:t>
            </a:r>
            <a:r>
              <a:rPr sz="5200" spc="-8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484" dirty="0">
                <a:solidFill>
                  <a:srgbClr val="FFFFFF"/>
                </a:solidFill>
                <a:latin typeface="Malgun Gothic"/>
                <a:cs typeface="Malgun Gothic"/>
              </a:rPr>
              <a:t>말하시오.</a:t>
            </a:r>
            <a:endParaRPr sz="52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659"/>
              </a:spcBef>
            </a:pPr>
            <a:r>
              <a:rPr sz="5200" spc="-495" dirty="0">
                <a:solidFill>
                  <a:srgbClr val="FFFFFF"/>
                </a:solidFill>
                <a:latin typeface="Gungsuh"/>
                <a:cs typeface="Gungsuh"/>
              </a:rPr>
              <a:t>(1)</a:t>
            </a:r>
            <a:endParaRPr sz="5200">
              <a:latin typeface="Gungsuh"/>
              <a:cs typeface="Gungsuh"/>
            </a:endParaRPr>
          </a:p>
          <a:p>
            <a:pPr marL="12700">
              <a:lnSpc>
                <a:spcPct val="100000"/>
              </a:lnSpc>
              <a:spcBef>
                <a:spcPts val="4400"/>
              </a:spcBef>
            </a:pPr>
            <a:r>
              <a:rPr sz="5200" spc="-320" dirty="0">
                <a:solidFill>
                  <a:srgbClr val="FFFFFF"/>
                </a:solidFill>
                <a:latin typeface="Gungsuh"/>
                <a:cs typeface="Gungsuh"/>
              </a:rPr>
              <a:t>(2)</a:t>
            </a:r>
            <a:endParaRPr sz="5200">
              <a:latin typeface="Gungsuh"/>
              <a:cs typeface="Gungsuh"/>
            </a:endParaRPr>
          </a:p>
          <a:p>
            <a:pPr>
              <a:lnSpc>
                <a:spcPct val="100000"/>
              </a:lnSpc>
              <a:spcBef>
                <a:spcPts val="1585"/>
              </a:spcBef>
            </a:pPr>
            <a:endParaRPr sz="5200">
              <a:latin typeface="Gungsuh"/>
              <a:cs typeface="Gungsuh"/>
            </a:endParaRPr>
          </a:p>
          <a:p>
            <a:pPr marL="12700">
              <a:lnSpc>
                <a:spcPct val="100000"/>
              </a:lnSpc>
            </a:pPr>
            <a:r>
              <a:rPr sz="5200" spc="-320" dirty="0">
                <a:solidFill>
                  <a:srgbClr val="FFFFFF"/>
                </a:solidFill>
                <a:latin typeface="Gungsuh"/>
                <a:cs typeface="Gungsuh"/>
              </a:rPr>
              <a:t>(3)</a:t>
            </a:r>
            <a:endParaRPr sz="5200">
              <a:latin typeface="Gungsuh"/>
              <a:cs typeface="Gungsuh"/>
            </a:endParaRPr>
          </a:p>
          <a:p>
            <a:pPr>
              <a:lnSpc>
                <a:spcPct val="100000"/>
              </a:lnSpc>
              <a:spcBef>
                <a:spcPts val="2245"/>
              </a:spcBef>
            </a:pPr>
            <a:endParaRPr sz="5200">
              <a:latin typeface="Gungsuh"/>
              <a:cs typeface="Gungsu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200" spc="-295" dirty="0">
                <a:solidFill>
                  <a:srgbClr val="FFFFFF"/>
                </a:solidFill>
                <a:latin typeface="Gungsuh"/>
                <a:cs typeface="Gungsuh"/>
              </a:rPr>
              <a:t>(4)</a:t>
            </a:r>
            <a:endParaRPr sz="5200">
              <a:latin typeface="Gungsuh"/>
              <a:cs typeface="Gungsuh"/>
            </a:endParaRPr>
          </a:p>
        </p:txBody>
      </p:sp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99065" y="7568047"/>
            <a:ext cx="1325609" cy="848305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29DB10C2-8466-EF22-E7FF-D02417B80D6B}"/>
              </a:ext>
            </a:extLst>
          </p:cNvPr>
          <p:cNvGrpSpPr/>
          <p:nvPr/>
        </p:nvGrpSpPr>
        <p:grpSpPr>
          <a:xfrm>
            <a:off x="6441655" y="1237483"/>
            <a:ext cx="8938851" cy="7121022"/>
            <a:chOff x="800100" y="685800"/>
            <a:chExt cx="8938851" cy="7121022"/>
          </a:xfrm>
        </p:grpSpPr>
        <p:pic>
          <p:nvPicPr>
            <p:cNvPr id="29" name="object 2">
              <a:extLst>
                <a:ext uri="{FF2B5EF4-FFF2-40B4-BE49-F238E27FC236}">
                  <a16:creationId xmlns:a16="http://schemas.microsoft.com/office/drawing/2014/main" id="{D6C2F088-7A31-54C2-C322-3A4355E09A9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0400" y="2664636"/>
              <a:ext cx="243097" cy="460333"/>
            </a:xfrm>
            <a:prstGeom prst="rect">
              <a:avLst/>
            </a:prstGeom>
          </p:spPr>
        </p:pic>
        <p:grpSp>
          <p:nvGrpSpPr>
            <p:cNvPr id="30" name="object 3">
              <a:extLst>
                <a:ext uri="{FF2B5EF4-FFF2-40B4-BE49-F238E27FC236}">
                  <a16:creationId xmlns:a16="http://schemas.microsoft.com/office/drawing/2014/main" id="{010F5084-DDA7-A831-A417-055872331F9A}"/>
                </a:ext>
              </a:extLst>
            </p:cNvPr>
            <p:cNvGrpSpPr/>
            <p:nvPr/>
          </p:nvGrpSpPr>
          <p:grpSpPr>
            <a:xfrm>
              <a:off x="8021433" y="2896759"/>
              <a:ext cx="517525" cy="34925"/>
              <a:chOff x="8021433" y="2896759"/>
              <a:chExt cx="517525" cy="34925"/>
            </a:xfrm>
          </p:grpSpPr>
          <p:sp>
            <p:nvSpPr>
              <p:cNvPr id="59" name="object 4">
                <a:extLst>
                  <a:ext uri="{FF2B5EF4-FFF2-40B4-BE49-F238E27FC236}">
                    <a16:creationId xmlns:a16="http://schemas.microsoft.com/office/drawing/2014/main" id="{72BDFE61-EE93-C523-513A-23BD513ABA19}"/>
                  </a:ext>
                </a:extLst>
              </p:cNvPr>
              <p:cNvSpPr/>
              <p:nvPr/>
            </p:nvSpPr>
            <p:spPr>
              <a:xfrm>
                <a:off x="8021853" y="2897187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90" h="34289">
                    <a:moveTo>
                      <a:pt x="503974" y="0"/>
                    </a:moveTo>
                    <a:lnTo>
                      <a:pt x="11861" y="0"/>
                    </a:lnTo>
                    <a:lnTo>
                      <a:pt x="3949" y="3949"/>
                    </a:lnTo>
                    <a:lnTo>
                      <a:pt x="0" y="9601"/>
                    </a:lnTo>
                    <a:lnTo>
                      <a:pt x="0" y="24282"/>
                    </a:lnTo>
                    <a:lnTo>
                      <a:pt x="3949" y="29921"/>
                    </a:lnTo>
                    <a:lnTo>
                      <a:pt x="11861" y="33883"/>
                    </a:lnTo>
                    <a:lnTo>
                      <a:pt x="503974" y="33883"/>
                    </a:lnTo>
                    <a:lnTo>
                      <a:pt x="512444" y="29362"/>
                    </a:lnTo>
                    <a:lnTo>
                      <a:pt x="516674" y="23710"/>
                    </a:lnTo>
                    <a:lnTo>
                      <a:pt x="516674" y="10160"/>
                    </a:lnTo>
                    <a:lnTo>
                      <a:pt x="512444" y="4521"/>
                    </a:lnTo>
                    <a:lnTo>
                      <a:pt x="50397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0" name="object 5">
                <a:extLst>
                  <a:ext uri="{FF2B5EF4-FFF2-40B4-BE49-F238E27FC236}">
                    <a16:creationId xmlns:a16="http://schemas.microsoft.com/office/drawing/2014/main" id="{C5A45AA7-09A4-B060-F77A-09EA58195034}"/>
                  </a:ext>
                </a:extLst>
              </p:cNvPr>
              <p:cNvSpPr/>
              <p:nvPr/>
            </p:nvSpPr>
            <p:spPr>
              <a:xfrm>
                <a:off x="8021857" y="2897183"/>
                <a:ext cx="516890" cy="34290"/>
              </a:xfrm>
              <a:custGeom>
                <a:avLst/>
                <a:gdLst/>
                <a:ahLst/>
                <a:cxnLst/>
                <a:rect l="l" t="t" r="r" b="b"/>
                <a:pathLst>
                  <a:path w="516890" h="34289">
                    <a:moveTo>
                      <a:pt x="0" y="27951"/>
                    </a:moveTo>
                    <a:lnTo>
                      <a:pt x="0" y="24281"/>
                    </a:lnTo>
                    <a:lnTo>
                      <a:pt x="0" y="16940"/>
                    </a:lnTo>
                    <a:lnTo>
                      <a:pt x="0" y="9599"/>
                    </a:lnTo>
                    <a:lnTo>
                      <a:pt x="3952" y="3953"/>
                    </a:lnTo>
                    <a:lnTo>
                      <a:pt x="11858" y="0"/>
                    </a:lnTo>
                    <a:lnTo>
                      <a:pt x="503971" y="0"/>
                    </a:lnTo>
                    <a:lnTo>
                      <a:pt x="512441" y="4517"/>
                    </a:lnTo>
                    <a:lnTo>
                      <a:pt x="516676" y="10164"/>
                    </a:lnTo>
                    <a:lnTo>
                      <a:pt x="516676" y="16940"/>
                    </a:lnTo>
                    <a:lnTo>
                      <a:pt x="516676" y="23716"/>
                    </a:lnTo>
                    <a:lnTo>
                      <a:pt x="512441" y="29363"/>
                    </a:lnTo>
                    <a:lnTo>
                      <a:pt x="503971" y="33880"/>
                    </a:lnTo>
                    <a:lnTo>
                      <a:pt x="11858" y="33880"/>
                    </a:lnTo>
                    <a:lnTo>
                      <a:pt x="3952" y="29927"/>
                    </a:lnTo>
                    <a:lnTo>
                      <a:pt x="0" y="24281"/>
                    </a:lnTo>
                    <a:lnTo>
                      <a:pt x="0" y="16940"/>
                    </a:lnTo>
                    <a:lnTo>
                      <a:pt x="0" y="2795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1" name="object 6">
              <a:extLst>
                <a:ext uri="{FF2B5EF4-FFF2-40B4-BE49-F238E27FC236}">
                  <a16:creationId xmlns:a16="http://schemas.microsoft.com/office/drawing/2014/main" id="{F8416378-6A22-3E93-46FA-4104F8AB2E88}"/>
                </a:ext>
              </a:extLst>
            </p:cNvPr>
            <p:cNvGrpSpPr/>
            <p:nvPr/>
          </p:nvGrpSpPr>
          <p:grpSpPr>
            <a:xfrm>
              <a:off x="8670246" y="2439801"/>
              <a:ext cx="1068705" cy="848360"/>
              <a:chOff x="8670246" y="2439801"/>
              <a:chExt cx="1068705" cy="848360"/>
            </a:xfrm>
          </p:grpSpPr>
          <p:sp>
            <p:nvSpPr>
              <p:cNvPr id="55" name="object 7">
                <a:extLst>
                  <a:ext uri="{FF2B5EF4-FFF2-40B4-BE49-F238E27FC236}">
                    <a16:creationId xmlns:a16="http://schemas.microsoft.com/office/drawing/2014/main" id="{55594951-EE58-075E-A45E-F4F8948D4F53}"/>
                  </a:ext>
                </a:extLst>
              </p:cNvPr>
              <p:cNvSpPr/>
              <p:nvPr/>
            </p:nvSpPr>
            <p:spPr>
              <a:xfrm>
                <a:off x="8670670" y="2440647"/>
                <a:ext cx="661670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661670" h="847089">
                    <a:moveTo>
                      <a:pt x="649376" y="0"/>
                    </a:moveTo>
                    <a:lnTo>
                      <a:pt x="637514" y="0"/>
                    </a:lnTo>
                    <a:lnTo>
                      <a:pt x="631863" y="3949"/>
                    </a:lnTo>
                    <a:lnTo>
                      <a:pt x="628472" y="11861"/>
                    </a:lnTo>
                    <a:lnTo>
                      <a:pt x="621542" y="25146"/>
                    </a:lnTo>
                    <a:lnTo>
                      <a:pt x="604127" y="60772"/>
                    </a:lnTo>
                    <a:lnTo>
                      <a:pt x="576228" y="118739"/>
                    </a:lnTo>
                    <a:lnTo>
                      <a:pt x="494227" y="290365"/>
                    </a:lnTo>
                    <a:lnTo>
                      <a:pt x="325143" y="641346"/>
                    </a:lnTo>
                    <a:lnTo>
                      <a:pt x="281099" y="731547"/>
                    </a:lnTo>
                    <a:lnTo>
                      <a:pt x="275272" y="742822"/>
                    </a:lnTo>
                    <a:lnTo>
                      <a:pt x="203276" y="586130"/>
                    </a:lnTo>
                    <a:lnTo>
                      <a:pt x="177025" y="527684"/>
                    </a:lnTo>
                    <a:lnTo>
                      <a:pt x="126771" y="418985"/>
                    </a:lnTo>
                    <a:lnTo>
                      <a:pt x="122808" y="414185"/>
                    </a:lnTo>
                    <a:lnTo>
                      <a:pt x="116890" y="414185"/>
                    </a:lnTo>
                    <a:lnTo>
                      <a:pt x="115468" y="414756"/>
                    </a:lnTo>
                    <a:lnTo>
                      <a:pt x="114338" y="415886"/>
                    </a:lnTo>
                    <a:lnTo>
                      <a:pt x="26250" y="482790"/>
                    </a:lnTo>
                    <a:lnTo>
                      <a:pt x="14450" y="492001"/>
                    </a:lnTo>
                    <a:lnTo>
                      <a:pt x="6138" y="499306"/>
                    </a:lnTo>
                    <a:lnTo>
                      <a:pt x="1320" y="504707"/>
                    </a:lnTo>
                    <a:lnTo>
                      <a:pt x="0" y="508203"/>
                    </a:lnTo>
                    <a:lnTo>
                      <a:pt x="558" y="511594"/>
                    </a:lnTo>
                    <a:lnTo>
                      <a:pt x="3098" y="515543"/>
                    </a:lnTo>
                    <a:lnTo>
                      <a:pt x="12141" y="524586"/>
                    </a:lnTo>
                    <a:lnTo>
                      <a:pt x="16090" y="526834"/>
                    </a:lnTo>
                    <a:lnTo>
                      <a:pt x="19481" y="526834"/>
                    </a:lnTo>
                    <a:lnTo>
                      <a:pt x="20612" y="526834"/>
                    </a:lnTo>
                    <a:lnTo>
                      <a:pt x="25692" y="523455"/>
                    </a:lnTo>
                    <a:lnTo>
                      <a:pt x="60985" y="496341"/>
                    </a:lnTo>
                    <a:lnTo>
                      <a:pt x="74536" y="487032"/>
                    </a:lnTo>
                    <a:lnTo>
                      <a:pt x="191525" y="742832"/>
                    </a:lnTo>
                    <a:lnTo>
                      <a:pt x="233026" y="832615"/>
                    </a:lnTo>
                    <a:lnTo>
                      <a:pt x="243941" y="847013"/>
                    </a:lnTo>
                    <a:lnTo>
                      <a:pt x="257492" y="847013"/>
                    </a:lnTo>
                    <a:lnTo>
                      <a:pt x="262851" y="845032"/>
                    </a:lnTo>
                    <a:lnTo>
                      <a:pt x="265112" y="841082"/>
                    </a:lnTo>
                    <a:lnTo>
                      <a:pt x="464159" y="429437"/>
                    </a:lnTo>
                    <a:lnTo>
                      <a:pt x="661517" y="20332"/>
                    </a:lnTo>
                    <a:lnTo>
                      <a:pt x="661517" y="15239"/>
                    </a:lnTo>
                    <a:lnTo>
                      <a:pt x="660387" y="11861"/>
                    </a:lnTo>
                    <a:lnTo>
                      <a:pt x="658406" y="8470"/>
                    </a:lnTo>
                    <a:lnTo>
                      <a:pt x="652754" y="1689"/>
                    </a:lnTo>
                    <a:lnTo>
                      <a:pt x="64937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8">
                <a:extLst>
                  <a:ext uri="{FF2B5EF4-FFF2-40B4-BE49-F238E27FC236}">
                    <a16:creationId xmlns:a16="http://schemas.microsoft.com/office/drawing/2014/main" id="{DA8D79FD-B01A-040A-C115-EAAFC54FB42E}"/>
                  </a:ext>
                </a:extLst>
              </p:cNvPr>
              <p:cNvSpPr/>
              <p:nvPr/>
            </p:nvSpPr>
            <p:spPr>
              <a:xfrm>
                <a:off x="8670670" y="2440647"/>
                <a:ext cx="661670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661670" h="847089">
                    <a:moveTo>
                      <a:pt x="19481" y="526840"/>
                    </a:moveTo>
                    <a:lnTo>
                      <a:pt x="16093" y="526840"/>
                    </a:lnTo>
                    <a:lnTo>
                      <a:pt x="12140" y="524582"/>
                    </a:lnTo>
                    <a:lnTo>
                      <a:pt x="7623" y="520064"/>
                    </a:lnTo>
                    <a:lnTo>
                      <a:pt x="3105" y="515547"/>
                    </a:lnTo>
                    <a:lnTo>
                      <a:pt x="564" y="511594"/>
                    </a:lnTo>
                    <a:lnTo>
                      <a:pt x="0" y="508206"/>
                    </a:lnTo>
                    <a:lnTo>
                      <a:pt x="1323" y="504712"/>
                    </a:lnTo>
                    <a:lnTo>
                      <a:pt x="6140" y="499313"/>
                    </a:lnTo>
                    <a:lnTo>
                      <a:pt x="14452" y="492007"/>
                    </a:lnTo>
                    <a:lnTo>
                      <a:pt x="26257" y="482796"/>
                    </a:lnTo>
                    <a:lnTo>
                      <a:pt x="39915" y="472526"/>
                    </a:lnTo>
                    <a:lnTo>
                      <a:pt x="53785" y="462044"/>
                    </a:lnTo>
                    <a:lnTo>
                      <a:pt x="67866" y="451350"/>
                    </a:lnTo>
                    <a:lnTo>
                      <a:pt x="82160" y="440445"/>
                    </a:lnTo>
                    <a:lnTo>
                      <a:pt x="94971" y="430652"/>
                    </a:lnTo>
                    <a:lnTo>
                      <a:pt x="104605" y="423293"/>
                    </a:lnTo>
                    <a:lnTo>
                      <a:pt x="111064" y="418370"/>
                    </a:lnTo>
                    <a:lnTo>
                      <a:pt x="114346" y="415882"/>
                    </a:lnTo>
                    <a:lnTo>
                      <a:pt x="115475" y="414753"/>
                    </a:lnTo>
                    <a:lnTo>
                      <a:pt x="116887" y="414188"/>
                    </a:lnTo>
                    <a:lnTo>
                      <a:pt x="118581" y="414188"/>
                    </a:lnTo>
                    <a:lnTo>
                      <a:pt x="119428" y="414188"/>
                    </a:lnTo>
                    <a:lnTo>
                      <a:pt x="122816" y="414188"/>
                    </a:lnTo>
                    <a:lnTo>
                      <a:pt x="126769" y="418988"/>
                    </a:lnTo>
                    <a:lnTo>
                      <a:pt x="146109" y="460562"/>
                    </a:lnTo>
                    <a:lnTo>
                      <a:pt x="177025" y="527687"/>
                    </a:lnTo>
                    <a:lnTo>
                      <a:pt x="184701" y="544998"/>
                    </a:lnTo>
                    <a:lnTo>
                      <a:pt x="191636" y="560509"/>
                    </a:lnTo>
                    <a:lnTo>
                      <a:pt x="197830" y="574220"/>
                    </a:lnTo>
                    <a:lnTo>
                      <a:pt x="203282" y="586131"/>
                    </a:lnTo>
                    <a:lnTo>
                      <a:pt x="275278" y="742828"/>
                    </a:lnTo>
                    <a:lnTo>
                      <a:pt x="281101" y="731553"/>
                    </a:lnTo>
                    <a:lnTo>
                      <a:pt x="325146" y="641346"/>
                    </a:lnTo>
                    <a:lnTo>
                      <a:pt x="363367" y="562415"/>
                    </a:lnTo>
                    <a:lnTo>
                      <a:pt x="385178" y="517272"/>
                    </a:lnTo>
                    <a:lnTo>
                      <a:pt x="406988" y="472049"/>
                    </a:lnTo>
                    <a:lnTo>
                      <a:pt x="428799" y="426748"/>
                    </a:lnTo>
                    <a:lnTo>
                      <a:pt x="450609" y="381366"/>
                    </a:lnTo>
                    <a:lnTo>
                      <a:pt x="472420" y="335906"/>
                    </a:lnTo>
                    <a:lnTo>
                      <a:pt x="494230" y="290366"/>
                    </a:lnTo>
                    <a:lnTo>
                      <a:pt x="516041" y="244746"/>
                    </a:lnTo>
                    <a:lnTo>
                      <a:pt x="537852" y="199047"/>
                    </a:lnTo>
                    <a:lnTo>
                      <a:pt x="576232" y="118740"/>
                    </a:lnTo>
                    <a:lnTo>
                      <a:pt x="604130" y="60772"/>
                    </a:lnTo>
                    <a:lnTo>
                      <a:pt x="621547" y="25145"/>
                    </a:lnTo>
                    <a:lnTo>
                      <a:pt x="628482" y="11858"/>
                    </a:lnTo>
                    <a:lnTo>
                      <a:pt x="631870" y="3953"/>
                    </a:lnTo>
                    <a:lnTo>
                      <a:pt x="637517" y="0"/>
                    </a:lnTo>
                    <a:lnTo>
                      <a:pt x="645422" y="0"/>
                    </a:lnTo>
                    <a:lnTo>
                      <a:pt x="649375" y="0"/>
                    </a:lnTo>
                    <a:lnTo>
                      <a:pt x="652763" y="1694"/>
                    </a:lnTo>
                    <a:lnTo>
                      <a:pt x="655586" y="5082"/>
                    </a:lnTo>
                    <a:lnTo>
                      <a:pt x="658409" y="8470"/>
                    </a:lnTo>
                    <a:lnTo>
                      <a:pt x="660386" y="11858"/>
                    </a:lnTo>
                    <a:lnTo>
                      <a:pt x="661515" y="15246"/>
                    </a:lnTo>
                    <a:lnTo>
                      <a:pt x="661515" y="20328"/>
                    </a:lnTo>
                    <a:lnTo>
                      <a:pt x="464162" y="429434"/>
                    </a:lnTo>
                    <a:lnTo>
                      <a:pt x="265114" y="841082"/>
                    </a:lnTo>
                    <a:lnTo>
                      <a:pt x="262855" y="845035"/>
                    </a:lnTo>
                    <a:lnTo>
                      <a:pt x="257491" y="847011"/>
                    </a:lnTo>
                    <a:lnTo>
                      <a:pt x="249021" y="847011"/>
                    </a:lnTo>
                    <a:lnTo>
                      <a:pt x="243939" y="847011"/>
                    </a:lnTo>
                    <a:lnTo>
                      <a:pt x="217258" y="798731"/>
                    </a:lnTo>
                    <a:lnTo>
                      <a:pt x="191530" y="742828"/>
                    </a:lnTo>
                    <a:lnTo>
                      <a:pt x="155850" y="664903"/>
                    </a:lnTo>
                    <a:lnTo>
                      <a:pt x="74536" y="487031"/>
                    </a:lnTo>
                    <a:lnTo>
                      <a:pt x="60984" y="496348"/>
                    </a:lnTo>
                    <a:lnTo>
                      <a:pt x="25692" y="523452"/>
                    </a:lnTo>
                    <a:lnTo>
                      <a:pt x="20610" y="526840"/>
                    </a:lnTo>
                    <a:lnTo>
                      <a:pt x="19481" y="52684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7" name="object 9">
                <a:extLst>
                  <a:ext uri="{FF2B5EF4-FFF2-40B4-BE49-F238E27FC236}">
                    <a16:creationId xmlns:a16="http://schemas.microsoft.com/office/drawing/2014/main" id="{3C15ABAA-0FBB-985F-703D-2E499BE4C35E}"/>
                  </a:ext>
                </a:extLst>
              </p:cNvPr>
              <p:cNvSpPr/>
              <p:nvPr/>
            </p:nvSpPr>
            <p:spPr>
              <a:xfrm>
                <a:off x="9315247" y="2439809"/>
                <a:ext cx="423545" cy="686435"/>
              </a:xfrm>
              <a:custGeom>
                <a:avLst/>
                <a:gdLst/>
                <a:ahLst/>
                <a:cxnLst/>
                <a:rect l="l" t="t" r="r" b="b"/>
                <a:pathLst>
                  <a:path w="423545" h="686435">
                    <a:moveTo>
                      <a:pt x="380301" y="292214"/>
                    </a:moveTo>
                    <a:lnTo>
                      <a:pt x="366750" y="223812"/>
                    </a:lnTo>
                    <a:lnTo>
                      <a:pt x="327787" y="169392"/>
                    </a:lnTo>
                    <a:lnTo>
                      <a:pt x="269760" y="133819"/>
                    </a:lnTo>
                    <a:lnTo>
                      <a:pt x="199047" y="121970"/>
                    </a:lnTo>
                    <a:lnTo>
                      <a:pt x="166954" y="124714"/>
                    </a:lnTo>
                    <a:lnTo>
                      <a:pt x="111048" y="146735"/>
                    </a:lnTo>
                    <a:lnTo>
                      <a:pt x="67589" y="189039"/>
                    </a:lnTo>
                    <a:lnTo>
                      <a:pt x="45148" y="241122"/>
                    </a:lnTo>
                    <a:lnTo>
                      <a:pt x="42341" y="270179"/>
                    </a:lnTo>
                    <a:lnTo>
                      <a:pt x="43180" y="280784"/>
                    </a:lnTo>
                    <a:lnTo>
                      <a:pt x="63246" y="314134"/>
                    </a:lnTo>
                    <a:lnTo>
                      <a:pt x="92316" y="322707"/>
                    </a:lnTo>
                    <a:lnTo>
                      <a:pt x="103911" y="321437"/>
                    </a:lnTo>
                    <a:lnTo>
                      <a:pt x="136359" y="299834"/>
                    </a:lnTo>
                    <a:lnTo>
                      <a:pt x="142976" y="259283"/>
                    </a:lnTo>
                    <a:lnTo>
                      <a:pt x="119888" y="227736"/>
                    </a:lnTo>
                    <a:lnTo>
                      <a:pt x="93726" y="221056"/>
                    </a:lnTo>
                    <a:lnTo>
                      <a:pt x="92316" y="220776"/>
                    </a:lnTo>
                    <a:lnTo>
                      <a:pt x="92316" y="218516"/>
                    </a:lnTo>
                    <a:lnTo>
                      <a:pt x="95148" y="213156"/>
                    </a:lnTo>
                    <a:lnTo>
                      <a:pt x="120637" y="183324"/>
                    </a:lnTo>
                    <a:lnTo>
                      <a:pt x="166001" y="162674"/>
                    </a:lnTo>
                    <a:lnTo>
                      <a:pt x="179565" y="161785"/>
                    </a:lnTo>
                    <a:lnTo>
                      <a:pt x="204698" y="164211"/>
                    </a:lnTo>
                    <a:lnTo>
                      <a:pt x="245783" y="183692"/>
                    </a:lnTo>
                    <a:lnTo>
                      <a:pt x="274320" y="221119"/>
                    </a:lnTo>
                    <a:lnTo>
                      <a:pt x="288721" y="267284"/>
                    </a:lnTo>
                    <a:lnTo>
                      <a:pt x="290525" y="293052"/>
                    </a:lnTo>
                    <a:lnTo>
                      <a:pt x="290360" y="300837"/>
                    </a:lnTo>
                    <a:lnTo>
                      <a:pt x="282054" y="346417"/>
                    </a:lnTo>
                    <a:lnTo>
                      <a:pt x="267373" y="380149"/>
                    </a:lnTo>
                    <a:lnTo>
                      <a:pt x="255308" y="403910"/>
                    </a:lnTo>
                    <a:lnTo>
                      <a:pt x="217043" y="455891"/>
                    </a:lnTo>
                    <a:lnTo>
                      <a:pt x="177165" y="502437"/>
                    </a:lnTo>
                    <a:lnTo>
                      <a:pt x="126199" y="557961"/>
                    </a:lnTo>
                    <a:lnTo>
                      <a:pt x="72834" y="617461"/>
                    </a:lnTo>
                    <a:lnTo>
                      <a:pt x="50914" y="642721"/>
                    </a:lnTo>
                    <a:lnTo>
                      <a:pt x="44043" y="651624"/>
                    </a:lnTo>
                    <a:lnTo>
                      <a:pt x="42341" y="655853"/>
                    </a:lnTo>
                    <a:lnTo>
                      <a:pt x="42341" y="686066"/>
                    </a:lnTo>
                    <a:lnTo>
                      <a:pt x="356590" y="686066"/>
                    </a:lnTo>
                    <a:lnTo>
                      <a:pt x="356590" y="683526"/>
                    </a:lnTo>
                    <a:lnTo>
                      <a:pt x="358330" y="677392"/>
                    </a:lnTo>
                    <a:lnTo>
                      <a:pt x="361022" y="662355"/>
                    </a:lnTo>
                    <a:lnTo>
                      <a:pt x="364680" y="638429"/>
                    </a:lnTo>
                    <a:lnTo>
                      <a:pt x="377126" y="549071"/>
                    </a:lnTo>
                    <a:lnTo>
                      <a:pt x="380301" y="528523"/>
                    </a:lnTo>
                    <a:lnTo>
                      <a:pt x="380301" y="525983"/>
                    </a:lnTo>
                    <a:lnTo>
                      <a:pt x="346417" y="525983"/>
                    </a:lnTo>
                    <a:lnTo>
                      <a:pt x="346417" y="528523"/>
                    </a:lnTo>
                    <a:lnTo>
                      <a:pt x="339750" y="560870"/>
                    </a:lnTo>
                    <a:lnTo>
                      <a:pt x="329590" y="598563"/>
                    </a:lnTo>
                    <a:lnTo>
                      <a:pt x="286499" y="607085"/>
                    </a:lnTo>
                    <a:lnTo>
                      <a:pt x="243344" y="607885"/>
                    </a:lnTo>
                    <a:lnTo>
                      <a:pt x="184645" y="608139"/>
                    </a:lnTo>
                    <a:lnTo>
                      <a:pt x="120269" y="607301"/>
                    </a:lnTo>
                    <a:lnTo>
                      <a:pt x="195859" y="535622"/>
                    </a:lnTo>
                    <a:lnTo>
                      <a:pt x="218516" y="514553"/>
                    </a:lnTo>
                    <a:lnTo>
                      <a:pt x="238213" y="496658"/>
                    </a:lnTo>
                    <a:lnTo>
                      <a:pt x="275691" y="463727"/>
                    </a:lnTo>
                    <a:lnTo>
                      <a:pt x="293903" y="447217"/>
                    </a:lnTo>
                    <a:lnTo>
                      <a:pt x="322707" y="419265"/>
                    </a:lnTo>
                    <a:lnTo>
                      <a:pt x="354457" y="377659"/>
                    </a:lnTo>
                    <a:lnTo>
                      <a:pt x="376059" y="327787"/>
                    </a:lnTo>
                    <a:lnTo>
                      <a:pt x="379234" y="310222"/>
                    </a:lnTo>
                    <a:lnTo>
                      <a:pt x="380301" y="292214"/>
                    </a:lnTo>
                    <a:close/>
                  </a:path>
                  <a:path w="423545" h="686435">
                    <a:moveTo>
                      <a:pt x="423494" y="0"/>
                    </a:moveTo>
                    <a:lnTo>
                      <a:pt x="0" y="0"/>
                    </a:lnTo>
                    <a:lnTo>
                      <a:pt x="0" y="50812"/>
                    </a:lnTo>
                    <a:lnTo>
                      <a:pt x="423494" y="50812"/>
                    </a:lnTo>
                    <a:lnTo>
                      <a:pt x="42349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10">
                <a:extLst>
                  <a:ext uri="{FF2B5EF4-FFF2-40B4-BE49-F238E27FC236}">
                    <a16:creationId xmlns:a16="http://schemas.microsoft.com/office/drawing/2014/main" id="{8066A5EB-5A23-83E4-F4F2-9E01BEAE9348}"/>
                  </a:ext>
                </a:extLst>
              </p:cNvPr>
              <p:cNvSpPr/>
              <p:nvPr/>
            </p:nvSpPr>
            <p:spPr>
              <a:xfrm>
                <a:off x="9357597" y="2561766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4">
                    <a:moveTo>
                      <a:pt x="49973" y="200741"/>
                    </a:moveTo>
                    <a:lnTo>
                      <a:pt x="13552" y="185495"/>
                    </a:lnTo>
                    <a:lnTo>
                      <a:pt x="0" y="148226"/>
                    </a:lnTo>
                    <a:lnTo>
                      <a:pt x="2805" y="119164"/>
                    </a:lnTo>
                    <a:lnTo>
                      <a:pt x="25251" y="67072"/>
                    </a:lnTo>
                    <a:lnTo>
                      <a:pt x="68713" y="24774"/>
                    </a:lnTo>
                    <a:lnTo>
                      <a:pt x="124616" y="2752"/>
                    </a:lnTo>
                    <a:lnTo>
                      <a:pt x="156697" y="0"/>
                    </a:lnTo>
                    <a:lnTo>
                      <a:pt x="193648" y="2964"/>
                    </a:lnTo>
                    <a:lnTo>
                      <a:pt x="258020" y="26680"/>
                    </a:lnTo>
                    <a:lnTo>
                      <a:pt x="308100" y="72895"/>
                    </a:lnTo>
                    <a:lnTo>
                      <a:pt x="334357" y="134304"/>
                    </a:lnTo>
                    <a:lnTo>
                      <a:pt x="337957" y="170249"/>
                    </a:lnTo>
                    <a:lnTo>
                      <a:pt x="336898" y="188248"/>
                    </a:lnTo>
                    <a:lnTo>
                      <a:pt x="321017" y="239704"/>
                    </a:lnTo>
                    <a:lnTo>
                      <a:pt x="291795" y="284490"/>
                    </a:lnTo>
                    <a:lnTo>
                      <a:pt x="251562" y="325252"/>
                    </a:lnTo>
                    <a:lnTo>
                      <a:pt x="212599" y="359979"/>
                    </a:lnTo>
                    <a:lnTo>
                      <a:pt x="195871" y="374696"/>
                    </a:lnTo>
                    <a:lnTo>
                      <a:pt x="176178" y="392589"/>
                    </a:lnTo>
                    <a:lnTo>
                      <a:pt x="153520" y="413659"/>
                    </a:lnTo>
                    <a:lnTo>
                      <a:pt x="127898" y="437904"/>
                    </a:lnTo>
                    <a:lnTo>
                      <a:pt x="77925" y="485337"/>
                    </a:lnTo>
                    <a:lnTo>
                      <a:pt x="142297" y="486184"/>
                    </a:lnTo>
                    <a:lnTo>
                      <a:pt x="201006" y="485919"/>
                    </a:lnTo>
                    <a:lnTo>
                      <a:pt x="244150" y="485125"/>
                    </a:lnTo>
                    <a:lnTo>
                      <a:pt x="283748" y="481949"/>
                    </a:lnTo>
                    <a:lnTo>
                      <a:pt x="297406" y="438910"/>
                    </a:lnTo>
                    <a:lnTo>
                      <a:pt x="304077" y="406565"/>
                    </a:lnTo>
                    <a:lnTo>
                      <a:pt x="304077" y="404024"/>
                    </a:lnTo>
                    <a:lnTo>
                      <a:pt x="337957" y="404024"/>
                    </a:lnTo>
                    <a:lnTo>
                      <a:pt x="337957" y="406565"/>
                    </a:lnTo>
                    <a:lnTo>
                      <a:pt x="336951" y="412335"/>
                    </a:lnTo>
                    <a:lnTo>
                      <a:pt x="334781" y="427105"/>
                    </a:lnTo>
                    <a:lnTo>
                      <a:pt x="331446" y="450874"/>
                    </a:lnTo>
                    <a:lnTo>
                      <a:pt x="326946" y="483643"/>
                    </a:lnTo>
                    <a:lnTo>
                      <a:pt x="322340" y="516465"/>
                    </a:lnTo>
                    <a:lnTo>
                      <a:pt x="318687" y="540393"/>
                    </a:lnTo>
                    <a:lnTo>
                      <a:pt x="315988" y="555427"/>
                    </a:lnTo>
                    <a:lnTo>
                      <a:pt x="314241" y="561568"/>
                    </a:lnTo>
                    <a:lnTo>
                      <a:pt x="314241" y="564109"/>
                    </a:lnTo>
                    <a:lnTo>
                      <a:pt x="0" y="564109"/>
                    </a:lnTo>
                    <a:lnTo>
                      <a:pt x="0" y="548016"/>
                    </a:lnTo>
                    <a:lnTo>
                      <a:pt x="0" y="537852"/>
                    </a:lnTo>
                    <a:lnTo>
                      <a:pt x="0" y="533899"/>
                    </a:lnTo>
                    <a:lnTo>
                      <a:pt x="1694" y="529664"/>
                    </a:lnTo>
                    <a:lnTo>
                      <a:pt x="30492" y="495501"/>
                    </a:lnTo>
                    <a:lnTo>
                      <a:pt x="42350" y="482373"/>
                    </a:lnTo>
                    <a:lnTo>
                      <a:pt x="53361" y="470091"/>
                    </a:lnTo>
                    <a:lnTo>
                      <a:pt x="63525" y="458656"/>
                    </a:lnTo>
                    <a:lnTo>
                      <a:pt x="72842" y="448068"/>
                    </a:lnTo>
                    <a:lnTo>
                      <a:pt x="77501" y="442933"/>
                    </a:lnTo>
                    <a:lnTo>
                      <a:pt x="83854" y="435998"/>
                    </a:lnTo>
                    <a:lnTo>
                      <a:pt x="91900" y="427264"/>
                    </a:lnTo>
                    <a:lnTo>
                      <a:pt x="101641" y="416729"/>
                    </a:lnTo>
                    <a:lnTo>
                      <a:pt x="111382" y="406194"/>
                    </a:lnTo>
                    <a:lnTo>
                      <a:pt x="119428" y="397460"/>
                    </a:lnTo>
                    <a:lnTo>
                      <a:pt x="147115" y="366491"/>
                    </a:lnTo>
                    <a:lnTo>
                      <a:pt x="174696" y="333934"/>
                    </a:lnTo>
                    <a:lnTo>
                      <a:pt x="182477" y="323558"/>
                    </a:lnTo>
                    <a:lnTo>
                      <a:pt x="186977" y="317629"/>
                    </a:lnTo>
                    <a:lnTo>
                      <a:pt x="192218" y="310853"/>
                    </a:lnTo>
                    <a:lnTo>
                      <a:pt x="198200" y="303230"/>
                    </a:lnTo>
                    <a:lnTo>
                      <a:pt x="204076" y="295500"/>
                    </a:lnTo>
                    <a:lnTo>
                      <a:pt x="209000" y="288407"/>
                    </a:lnTo>
                    <a:lnTo>
                      <a:pt x="212970" y="281948"/>
                    </a:lnTo>
                    <a:lnTo>
                      <a:pt x="215987" y="276125"/>
                    </a:lnTo>
                    <a:lnTo>
                      <a:pt x="218687" y="270461"/>
                    </a:lnTo>
                    <a:lnTo>
                      <a:pt x="221705" y="264479"/>
                    </a:lnTo>
                    <a:lnTo>
                      <a:pt x="225040" y="258179"/>
                    </a:lnTo>
                    <a:lnTo>
                      <a:pt x="228693" y="251562"/>
                    </a:lnTo>
                    <a:lnTo>
                      <a:pt x="232239" y="244786"/>
                    </a:lnTo>
                    <a:lnTo>
                      <a:pt x="244309" y="205082"/>
                    </a:lnTo>
                    <a:lnTo>
                      <a:pt x="248174" y="171096"/>
                    </a:lnTo>
                    <a:lnTo>
                      <a:pt x="246374" y="145315"/>
                    </a:lnTo>
                    <a:lnTo>
                      <a:pt x="231975" y="99153"/>
                    </a:lnTo>
                    <a:lnTo>
                      <a:pt x="203441" y="61725"/>
                    </a:lnTo>
                    <a:lnTo>
                      <a:pt x="162361" y="42244"/>
                    </a:lnTo>
                    <a:lnTo>
                      <a:pt x="137215" y="39809"/>
                    </a:lnTo>
                    <a:lnTo>
                      <a:pt x="123663" y="40709"/>
                    </a:lnTo>
                    <a:lnTo>
                      <a:pt x="78295" y="61355"/>
                    </a:lnTo>
                    <a:lnTo>
                      <a:pt x="52796" y="91195"/>
                    </a:lnTo>
                    <a:lnTo>
                      <a:pt x="49973" y="96559"/>
                    </a:lnTo>
                    <a:lnTo>
                      <a:pt x="49973" y="98253"/>
                    </a:lnTo>
                    <a:lnTo>
                      <a:pt x="49973" y="98818"/>
                    </a:lnTo>
                    <a:lnTo>
                      <a:pt x="51385" y="99100"/>
                    </a:lnTo>
                    <a:lnTo>
                      <a:pt x="54208" y="99100"/>
                    </a:lnTo>
                    <a:lnTo>
                      <a:pt x="61884" y="99841"/>
                    </a:lnTo>
                    <a:lnTo>
                      <a:pt x="97618" y="126628"/>
                    </a:lnTo>
                    <a:lnTo>
                      <a:pt x="101641" y="149920"/>
                    </a:lnTo>
                    <a:lnTo>
                      <a:pt x="100794" y="160085"/>
                    </a:lnTo>
                    <a:lnTo>
                      <a:pt x="71783" y="196506"/>
                    </a:lnTo>
                    <a:lnTo>
                      <a:pt x="61566" y="199470"/>
                    </a:lnTo>
                    <a:lnTo>
                      <a:pt x="49973" y="20074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2" name="object 11">
              <a:extLst>
                <a:ext uri="{FF2B5EF4-FFF2-40B4-BE49-F238E27FC236}">
                  <a16:creationId xmlns:a16="http://schemas.microsoft.com/office/drawing/2014/main" id="{DBDDB35F-6711-32F3-7B86-A6FC61A7BC2B}"/>
                </a:ext>
              </a:extLst>
            </p:cNvPr>
            <p:cNvGrpSpPr/>
            <p:nvPr/>
          </p:nvGrpSpPr>
          <p:grpSpPr>
            <a:xfrm>
              <a:off x="4674439" y="3906126"/>
              <a:ext cx="352425" cy="582930"/>
              <a:chOff x="4674439" y="3906126"/>
              <a:chExt cx="352425" cy="582930"/>
            </a:xfrm>
          </p:grpSpPr>
          <p:sp>
            <p:nvSpPr>
              <p:cNvPr id="53" name="object 12">
                <a:extLst>
                  <a:ext uri="{FF2B5EF4-FFF2-40B4-BE49-F238E27FC236}">
                    <a16:creationId xmlns:a16="http://schemas.microsoft.com/office/drawing/2014/main" id="{D6CA14F7-0941-033E-8034-E5E0341AA8C9}"/>
                  </a:ext>
                </a:extLst>
              </p:cNvPr>
              <p:cNvSpPr/>
              <p:nvPr/>
            </p:nvSpPr>
            <p:spPr>
              <a:xfrm>
                <a:off x="4674857" y="3906599"/>
                <a:ext cx="351790" cy="581660"/>
              </a:xfrm>
              <a:custGeom>
                <a:avLst/>
                <a:gdLst/>
                <a:ahLst/>
                <a:cxnLst/>
                <a:rect l="l" t="t" r="r" b="b"/>
                <a:pathLst>
                  <a:path w="351789" h="581660">
                    <a:moveTo>
                      <a:pt x="53327" y="399487"/>
                    </a:moveTo>
                    <a:lnTo>
                      <a:pt x="15239" y="414727"/>
                    </a:lnTo>
                    <a:lnTo>
                      <a:pt x="0" y="452814"/>
                    </a:lnTo>
                    <a:lnTo>
                      <a:pt x="3047" y="479345"/>
                    </a:lnTo>
                    <a:lnTo>
                      <a:pt x="27619" y="525668"/>
                    </a:lnTo>
                    <a:lnTo>
                      <a:pt x="74808" y="561006"/>
                    </a:lnTo>
                    <a:lnTo>
                      <a:pt x="133215" y="579204"/>
                    </a:lnTo>
                    <a:lnTo>
                      <a:pt x="165912" y="581478"/>
                    </a:lnTo>
                    <a:lnTo>
                      <a:pt x="204374" y="578358"/>
                    </a:lnTo>
                    <a:lnTo>
                      <a:pt x="239347" y="568997"/>
                    </a:lnTo>
                    <a:lnTo>
                      <a:pt x="270829" y="553392"/>
                    </a:lnTo>
                    <a:lnTo>
                      <a:pt x="281477" y="545080"/>
                    </a:lnTo>
                    <a:lnTo>
                      <a:pt x="165912" y="545080"/>
                    </a:lnTo>
                    <a:lnTo>
                      <a:pt x="136179" y="542701"/>
                    </a:lnTo>
                    <a:lnTo>
                      <a:pt x="108777" y="535561"/>
                    </a:lnTo>
                    <a:lnTo>
                      <a:pt x="83700" y="523659"/>
                    </a:lnTo>
                    <a:lnTo>
                      <a:pt x="60947" y="506993"/>
                    </a:lnTo>
                    <a:lnTo>
                      <a:pt x="64338" y="506142"/>
                    </a:lnTo>
                    <a:lnTo>
                      <a:pt x="66027" y="505011"/>
                    </a:lnTo>
                    <a:lnTo>
                      <a:pt x="68287" y="504173"/>
                    </a:lnTo>
                    <a:lnTo>
                      <a:pt x="73926" y="503043"/>
                    </a:lnTo>
                    <a:lnTo>
                      <a:pt x="76758" y="501913"/>
                    </a:lnTo>
                    <a:lnTo>
                      <a:pt x="106596" y="464876"/>
                    </a:lnTo>
                    <a:lnTo>
                      <a:pt x="107505" y="459025"/>
                    </a:lnTo>
                    <a:lnTo>
                      <a:pt x="107505" y="452814"/>
                    </a:lnTo>
                    <a:lnTo>
                      <a:pt x="92265" y="414727"/>
                    </a:lnTo>
                    <a:lnTo>
                      <a:pt x="64654" y="400440"/>
                    </a:lnTo>
                    <a:lnTo>
                      <a:pt x="53327" y="399487"/>
                    </a:lnTo>
                    <a:close/>
                  </a:path>
                  <a:path w="351789" h="581660">
                    <a:moveTo>
                      <a:pt x="279840" y="32965"/>
                    </a:moveTo>
                    <a:lnTo>
                      <a:pt x="167601" y="32965"/>
                    </a:lnTo>
                    <a:lnTo>
                      <a:pt x="178026" y="33706"/>
                    </a:lnTo>
                    <a:lnTo>
                      <a:pt x="188134" y="35927"/>
                    </a:lnTo>
                    <a:lnTo>
                      <a:pt x="229611" y="70841"/>
                    </a:lnTo>
                    <a:lnTo>
                      <a:pt x="236856" y="109711"/>
                    </a:lnTo>
                    <a:lnTo>
                      <a:pt x="236809" y="122691"/>
                    </a:lnTo>
                    <a:lnTo>
                      <a:pt x="231095" y="173903"/>
                    </a:lnTo>
                    <a:lnTo>
                      <a:pt x="213321" y="213267"/>
                    </a:lnTo>
                    <a:lnTo>
                      <a:pt x="174908" y="245007"/>
                    </a:lnTo>
                    <a:lnTo>
                      <a:pt x="135864" y="251986"/>
                    </a:lnTo>
                    <a:lnTo>
                      <a:pt x="111734" y="253043"/>
                    </a:lnTo>
                    <a:lnTo>
                      <a:pt x="107226" y="253043"/>
                    </a:lnTo>
                    <a:lnTo>
                      <a:pt x="104965" y="258123"/>
                    </a:lnTo>
                    <a:lnTo>
                      <a:pt x="144754" y="284362"/>
                    </a:lnTo>
                    <a:lnTo>
                      <a:pt x="162583" y="285053"/>
                    </a:lnTo>
                    <a:lnTo>
                      <a:pt x="220088" y="307171"/>
                    </a:lnTo>
                    <a:lnTo>
                      <a:pt x="247172" y="360925"/>
                    </a:lnTo>
                    <a:lnTo>
                      <a:pt x="250558" y="397798"/>
                    </a:lnTo>
                    <a:lnTo>
                      <a:pt x="250558" y="414727"/>
                    </a:lnTo>
                    <a:lnTo>
                      <a:pt x="249660" y="441652"/>
                    </a:lnTo>
                    <a:lnTo>
                      <a:pt x="246988" y="464664"/>
                    </a:lnTo>
                    <a:lnTo>
                      <a:pt x="246964" y="464876"/>
                    </a:lnTo>
                    <a:lnTo>
                      <a:pt x="222891" y="519850"/>
                    </a:lnTo>
                    <a:lnTo>
                      <a:pt x="187763" y="542277"/>
                    </a:lnTo>
                    <a:lnTo>
                      <a:pt x="165912" y="545080"/>
                    </a:lnTo>
                    <a:lnTo>
                      <a:pt x="281477" y="545080"/>
                    </a:lnTo>
                    <a:lnTo>
                      <a:pt x="321773" y="505510"/>
                    </a:lnTo>
                    <a:lnTo>
                      <a:pt x="348013" y="447103"/>
                    </a:lnTo>
                    <a:lnTo>
                      <a:pt x="351294" y="414727"/>
                    </a:lnTo>
                    <a:lnTo>
                      <a:pt x="346956" y="379704"/>
                    </a:lnTo>
                    <a:lnTo>
                      <a:pt x="312252" y="320453"/>
                    </a:lnTo>
                    <a:lnTo>
                      <a:pt x="281889" y="296223"/>
                    </a:lnTo>
                    <a:lnTo>
                      <a:pt x="241835" y="275745"/>
                    </a:lnTo>
                    <a:lnTo>
                      <a:pt x="220090" y="269693"/>
                    </a:lnTo>
                    <a:lnTo>
                      <a:pt x="217550" y="268842"/>
                    </a:lnTo>
                    <a:lnTo>
                      <a:pt x="217550" y="268283"/>
                    </a:lnTo>
                    <a:lnTo>
                      <a:pt x="220090" y="266594"/>
                    </a:lnTo>
                    <a:lnTo>
                      <a:pt x="244108" y="255852"/>
                    </a:lnTo>
                    <a:lnTo>
                      <a:pt x="265374" y="242255"/>
                    </a:lnTo>
                    <a:lnTo>
                      <a:pt x="299656" y="206485"/>
                    </a:lnTo>
                    <a:lnTo>
                      <a:pt x="321241" y="164377"/>
                    </a:lnTo>
                    <a:lnTo>
                      <a:pt x="328434" y="121002"/>
                    </a:lnTo>
                    <a:lnTo>
                      <a:pt x="326095" y="101812"/>
                    </a:lnTo>
                    <a:lnTo>
                      <a:pt x="326003" y="101054"/>
                    </a:lnTo>
                    <a:lnTo>
                      <a:pt x="319622" y="82063"/>
                    </a:lnTo>
                    <a:lnTo>
                      <a:pt x="319549" y="81847"/>
                    </a:lnTo>
                    <a:lnTo>
                      <a:pt x="309073" y="63384"/>
                    </a:lnTo>
                    <a:lnTo>
                      <a:pt x="294576" y="45665"/>
                    </a:lnTo>
                    <a:lnTo>
                      <a:pt x="279840" y="32965"/>
                    </a:lnTo>
                    <a:close/>
                  </a:path>
                  <a:path w="351789" h="581660">
                    <a:moveTo>
                      <a:pt x="175120" y="0"/>
                    </a:moveTo>
                    <a:lnTo>
                      <a:pt x="161021" y="0"/>
                    </a:lnTo>
                    <a:lnTo>
                      <a:pt x="133958" y="2221"/>
                    </a:lnTo>
                    <a:lnTo>
                      <a:pt x="84861" y="20423"/>
                    </a:lnTo>
                    <a:lnTo>
                      <a:pt x="45711" y="55179"/>
                    </a:lnTo>
                    <a:lnTo>
                      <a:pt x="25398" y="96656"/>
                    </a:lnTo>
                    <a:lnTo>
                      <a:pt x="22953" y="118462"/>
                    </a:lnTo>
                    <a:lnTo>
                      <a:pt x="22860" y="119300"/>
                    </a:lnTo>
                    <a:lnTo>
                      <a:pt x="36398" y="156549"/>
                    </a:lnTo>
                    <a:lnTo>
                      <a:pt x="71958" y="170938"/>
                    </a:lnTo>
                    <a:lnTo>
                      <a:pt x="84176" y="169671"/>
                    </a:lnTo>
                    <a:lnTo>
                      <a:pt x="118932" y="140252"/>
                    </a:lnTo>
                    <a:lnTo>
                      <a:pt x="121894" y="122691"/>
                    </a:lnTo>
                    <a:lnTo>
                      <a:pt x="123024" y="115350"/>
                    </a:lnTo>
                    <a:lnTo>
                      <a:pt x="122174" y="109711"/>
                    </a:lnTo>
                    <a:lnTo>
                      <a:pt x="116535" y="101812"/>
                    </a:lnTo>
                    <a:lnTo>
                      <a:pt x="114274" y="97583"/>
                    </a:lnTo>
                    <a:lnTo>
                      <a:pt x="110896" y="88553"/>
                    </a:lnTo>
                    <a:lnTo>
                      <a:pt x="108076" y="85442"/>
                    </a:lnTo>
                    <a:lnTo>
                      <a:pt x="100177" y="82063"/>
                    </a:lnTo>
                    <a:lnTo>
                      <a:pt x="96786" y="80082"/>
                    </a:lnTo>
                    <a:lnTo>
                      <a:pt x="91147" y="75574"/>
                    </a:lnTo>
                    <a:lnTo>
                      <a:pt x="88315" y="74164"/>
                    </a:lnTo>
                    <a:lnTo>
                      <a:pt x="82676" y="73034"/>
                    </a:lnTo>
                    <a:lnTo>
                      <a:pt x="80416" y="72462"/>
                    </a:lnTo>
                    <a:lnTo>
                      <a:pt x="78727" y="71903"/>
                    </a:lnTo>
                    <a:lnTo>
                      <a:pt x="76187" y="71903"/>
                    </a:lnTo>
                    <a:lnTo>
                      <a:pt x="85496" y="61743"/>
                    </a:lnTo>
                    <a:lnTo>
                      <a:pt x="129359" y="38200"/>
                    </a:lnTo>
                    <a:lnTo>
                      <a:pt x="167601" y="32965"/>
                    </a:lnTo>
                    <a:lnTo>
                      <a:pt x="279840" y="32965"/>
                    </a:lnTo>
                    <a:lnTo>
                      <a:pt x="276219" y="29844"/>
                    </a:lnTo>
                    <a:lnTo>
                      <a:pt x="228398" y="7409"/>
                    </a:lnTo>
                    <a:lnTo>
                      <a:pt x="185808" y="161"/>
                    </a:lnTo>
                    <a:lnTo>
                      <a:pt x="17512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4" name="object 13">
                <a:extLst>
                  <a:ext uri="{FF2B5EF4-FFF2-40B4-BE49-F238E27FC236}">
                    <a16:creationId xmlns:a16="http://schemas.microsoft.com/office/drawing/2014/main" id="{E69B20EC-2889-C9E1-F4E3-D55EBBAE6E86}"/>
                  </a:ext>
                </a:extLst>
              </p:cNvPr>
              <p:cNvSpPr/>
              <p:nvPr/>
            </p:nvSpPr>
            <p:spPr>
              <a:xfrm>
                <a:off x="4674862" y="3906549"/>
                <a:ext cx="351790" cy="581660"/>
              </a:xfrm>
              <a:custGeom>
                <a:avLst/>
                <a:gdLst/>
                <a:ahLst/>
                <a:cxnLst/>
                <a:rect l="l" t="t" r="r" b="b"/>
                <a:pathLst>
                  <a:path w="351789" h="581660">
                    <a:moveTo>
                      <a:pt x="71950" y="170989"/>
                    </a:moveTo>
                    <a:lnTo>
                      <a:pt x="36398" y="156599"/>
                    </a:lnTo>
                    <a:lnTo>
                      <a:pt x="22855" y="119353"/>
                    </a:lnTo>
                    <a:lnTo>
                      <a:pt x="25394" y="96710"/>
                    </a:lnTo>
                    <a:lnTo>
                      <a:pt x="45710" y="55233"/>
                    </a:lnTo>
                    <a:lnTo>
                      <a:pt x="84859" y="20474"/>
                    </a:lnTo>
                    <a:lnTo>
                      <a:pt x="133955" y="2274"/>
                    </a:lnTo>
                    <a:lnTo>
                      <a:pt x="161677" y="0"/>
                    </a:lnTo>
                    <a:lnTo>
                      <a:pt x="175115" y="52"/>
                    </a:lnTo>
                    <a:lnTo>
                      <a:pt x="228391" y="7459"/>
                    </a:lnTo>
                    <a:lnTo>
                      <a:pt x="276217" y="29891"/>
                    </a:lnTo>
                    <a:lnTo>
                      <a:pt x="309071" y="63433"/>
                    </a:lnTo>
                    <a:lnTo>
                      <a:pt x="326001" y="101101"/>
                    </a:lnTo>
                    <a:lnTo>
                      <a:pt x="328434" y="121046"/>
                    </a:lnTo>
                    <a:lnTo>
                      <a:pt x="326636" y="142896"/>
                    </a:lnTo>
                    <a:lnTo>
                      <a:pt x="312246" y="185643"/>
                    </a:lnTo>
                    <a:lnTo>
                      <a:pt x="283888" y="225851"/>
                    </a:lnTo>
                    <a:lnTo>
                      <a:pt x="244104" y="255901"/>
                    </a:lnTo>
                    <a:lnTo>
                      <a:pt x="220085" y="266641"/>
                    </a:lnTo>
                    <a:lnTo>
                      <a:pt x="217545" y="268334"/>
                    </a:lnTo>
                    <a:lnTo>
                      <a:pt x="217545" y="268899"/>
                    </a:lnTo>
                    <a:lnTo>
                      <a:pt x="220085" y="269745"/>
                    </a:lnTo>
                    <a:lnTo>
                      <a:pt x="225164" y="270874"/>
                    </a:lnTo>
                    <a:lnTo>
                      <a:pt x="229555" y="271984"/>
                    </a:lnTo>
                    <a:lnTo>
                      <a:pt x="266218" y="285899"/>
                    </a:lnTo>
                    <a:lnTo>
                      <a:pt x="312246" y="320498"/>
                    </a:lnTo>
                    <a:lnTo>
                      <a:pt x="346951" y="379752"/>
                    </a:lnTo>
                    <a:lnTo>
                      <a:pt x="351289" y="414775"/>
                    </a:lnTo>
                    <a:lnTo>
                      <a:pt x="348009" y="447154"/>
                    </a:lnTo>
                    <a:lnTo>
                      <a:pt x="321768" y="505561"/>
                    </a:lnTo>
                    <a:lnTo>
                      <a:pt x="270821" y="553440"/>
                    </a:lnTo>
                    <a:lnTo>
                      <a:pt x="204372" y="578411"/>
                    </a:lnTo>
                    <a:lnTo>
                      <a:pt x="165910" y="581532"/>
                    </a:lnTo>
                    <a:lnTo>
                      <a:pt x="133215" y="579257"/>
                    </a:lnTo>
                    <a:lnTo>
                      <a:pt x="74807" y="561058"/>
                    </a:lnTo>
                    <a:lnTo>
                      <a:pt x="27616" y="525717"/>
                    </a:lnTo>
                    <a:lnTo>
                      <a:pt x="3068" y="479584"/>
                    </a:lnTo>
                    <a:lnTo>
                      <a:pt x="0" y="452867"/>
                    </a:lnTo>
                    <a:lnTo>
                      <a:pt x="952" y="441598"/>
                    </a:lnTo>
                    <a:lnTo>
                      <a:pt x="23331" y="408427"/>
                    </a:lnTo>
                    <a:lnTo>
                      <a:pt x="64650" y="400491"/>
                    </a:lnTo>
                    <a:lnTo>
                      <a:pt x="98932" y="422870"/>
                    </a:lnTo>
                    <a:lnTo>
                      <a:pt x="106656" y="464718"/>
                    </a:lnTo>
                    <a:lnTo>
                      <a:pt x="104963" y="469797"/>
                    </a:lnTo>
                    <a:lnTo>
                      <a:pt x="103270" y="474876"/>
                    </a:lnTo>
                    <a:lnTo>
                      <a:pt x="101295" y="479390"/>
                    </a:lnTo>
                    <a:lnTo>
                      <a:pt x="99038" y="483341"/>
                    </a:lnTo>
                    <a:lnTo>
                      <a:pt x="96780" y="487291"/>
                    </a:lnTo>
                    <a:lnTo>
                      <a:pt x="93677" y="490677"/>
                    </a:lnTo>
                    <a:lnTo>
                      <a:pt x="89727" y="493498"/>
                    </a:lnTo>
                    <a:lnTo>
                      <a:pt x="85776" y="496320"/>
                    </a:lnTo>
                    <a:lnTo>
                      <a:pt x="82390" y="498577"/>
                    </a:lnTo>
                    <a:lnTo>
                      <a:pt x="79569" y="500270"/>
                    </a:lnTo>
                    <a:lnTo>
                      <a:pt x="76747" y="501963"/>
                    </a:lnTo>
                    <a:lnTo>
                      <a:pt x="73925" y="503092"/>
                    </a:lnTo>
                    <a:lnTo>
                      <a:pt x="71104" y="503656"/>
                    </a:lnTo>
                    <a:lnTo>
                      <a:pt x="68283" y="504220"/>
                    </a:lnTo>
                    <a:lnTo>
                      <a:pt x="66025" y="505067"/>
                    </a:lnTo>
                    <a:lnTo>
                      <a:pt x="64332" y="506196"/>
                    </a:lnTo>
                    <a:lnTo>
                      <a:pt x="60946" y="507042"/>
                    </a:lnTo>
                    <a:lnTo>
                      <a:pt x="83695" y="523707"/>
                    </a:lnTo>
                    <a:lnTo>
                      <a:pt x="108772" y="535611"/>
                    </a:lnTo>
                    <a:lnTo>
                      <a:pt x="136177" y="542753"/>
                    </a:lnTo>
                    <a:lnTo>
                      <a:pt x="165910" y="545134"/>
                    </a:lnTo>
                    <a:lnTo>
                      <a:pt x="187760" y="542330"/>
                    </a:lnTo>
                    <a:lnTo>
                      <a:pt x="222889" y="519898"/>
                    </a:lnTo>
                    <a:lnTo>
                      <a:pt x="242463" y="484451"/>
                    </a:lnTo>
                    <a:lnTo>
                      <a:pt x="249659" y="441704"/>
                    </a:lnTo>
                    <a:lnTo>
                      <a:pt x="250558" y="414775"/>
                    </a:lnTo>
                    <a:lnTo>
                      <a:pt x="250558" y="397846"/>
                    </a:lnTo>
                    <a:lnTo>
                      <a:pt x="237014" y="330762"/>
                    </a:lnTo>
                    <a:lnTo>
                      <a:pt x="196383" y="290343"/>
                    </a:lnTo>
                    <a:lnTo>
                      <a:pt x="144748" y="284417"/>
                    </a:lnTo>
                    <a:lnTo>
                      <a:pt x="109196" y="283571"/>
                    </a:lnTo>
                    <a:lnTo>
                      <a:pt x="106656" y="281878"/>
                    </a:lnTo>
                    <a:lnTo>
                      <a:pt x="105528" y="280185"/>
                    </a:lnTo>
                    <a:lnTo>
                      <a:pt x="104963" y="275671"/>
                    </a:lnTo>
                    <a:lnTo>
                      <a:pt x="104963" y="268334"/>
                    </a:lnTo>
                    <a:lnTo>
                      <a:pt x="104963" y="258176"/>
                    </a:lnTo>
                    <a:lnTo>
                      <a:pt x="107221" y="253098"/>
                    </a:lnTo>
                    <a:lnTo>
                      <a:pt x="111735" y="253098"/>
                    </a:lnTo>
                    <a:lnTo>
                      <a:pt x="123692" y="252833"/>
                    </a:lnTo>
                    <a:lnTo>
                      <a:pt x="174904" y="245056"/>
                    </a:lnTo>
                    <a:lnTo>
                      <a:pt x="213313" y="213313"/>
                    </a:lnTo>
                    <a:lnTo>
                      <a:pt x="231089" y="173951"/>
                    </a:lnTo>
                    <a:lnTo>
                      <a:pt x="237014" y="118507"/>
                    </a:lnTo>
                    <a:lnTo>
                      <a:pt x="237014" y="111735"/>
                    </a:lnTo>
                    <a:lnTo>
                      <a:pt x="229608" y="70892"/>
                    </a:lnTo>
                    <a:lnTo>
                      <a:pt x="197917" y="39678"/>
                    </a:lnTo>
                    <a:lnTo>
                      <a:pt x="167603" y="33012"/>
                    </a:lnTo>
                    <a:lnTo>
                      <a:pt x="154324" y="33594"/>
                    </a:lnTo>
                    <a:lnTo>
                      <a:pt x="107079" y="47032"/>
                    </a:lnTo>
                    <a:lnTo>
                      <a:pt x="79287" y="68565"/>
                    </a:lnTo>
                    <a:lnTo>
                      <a:pt x="76183" y="71950"/>
                    </a:lnTo>
                    <a:lnTo>
                      <a:pt x="78722" y="71950"/>
                    </a:lnTo>
                    <a:lnTo>
                      <a:pt x="80415" y="72515"/>
                    </a:lnTo>
                    <a:lnTo>
                      <a:pt x="82673" y="73079"/>
                    </a:lnTo>
                    <a:lnTo>
                      <a:pt x="85494" y="73643"/>
                    </a:lnTo>
                    <a:lnTo>
                      <a:pt x="88315" y="74208"/>
                    </a:lnTo>
                    <a:lnTo>
                      <a:pt x="91138" y="75618"/>
                    </a:lnTo>
                    <a:lnTo>
                      <a:pt x="93959" y="77876"/>
                    </a:lnTo>
                    <a:lnTo>
                      <a:pt x="96780" y="80133"/>
                    </a:lnTo>
                    <a:lnTo>
                      <a:pt x="100166" y="82108"/>
                    </a:lnTo>
                    <a:lnTo>
                      <a:pt x="104117" y="83801"/>
                    </a:lnTo>
                    <a:lnTo>
                      <a:pt x="108067" y="85494"/>
                    </a:lnTo>
                    <a:lnTo>
                      <a:pt x="110889" y="88598"/>
                    </a:lnTo>
                    <a:lnTo>
                      <a:pt x="112582" y="93112"/>
                    </a:lnTo>
                    <a:lnTo>
                      <a:pt x="114275" y="97627"/>
                    </a:lnTo>
                    <a:lnTo>
                      <a:pt x="116532" y="101859"/>
                    </a:lnTo>
                    <a:lnTo>
                      <a:pt x="119353" y="105810"/>
                    </a:lnTo>
                    <a:lnTo>
                      <a:pt x="122175" y="109760"/>
                    </a:lnTo>
                    <a:lnTo>
                      <a:pt x="123021" y="115403"/>
                    </a:lnTo>
                    <a:lnTo>
                      <a:pt x="121893" y="122739"/>
                    </a:lnTo>
                    <a:lnTo>
                      <a:pt x="121152" y="131786"/>
                    </a:lnTo>
                    <a:lnTo>
                      <a:pt x="94594" y="166756"/>
                    </a:lnTo>
                    <a:lnTo>
                      <a:pt x="84172" y="169719"/>
                    </a:lnTo>
                    <a:lnTo>
                      <a:pt x="71950" y="170989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33" name="object 14">
              <a:extLst>
                <a:ext uri="{FF2B5EF4-FFF2-40B4-BE49-F238E27FC236}">
                  <a16:creationId xmlns:a16="http://schemas.microsoft.com/office/drawing/2014/main" id="{B7E471B2-B450-6E2A-F112-396C20F7B9B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3940" y="3885700"/>
              <a:ext cx="317315" cy="582930"/>
            </a:xfrm>
            <a:prstGeom prst="rect">
              <a:avLst/>
            </a:prstGeom>
          </p:spPr>
        </p:pic>
        <p:sp>
          <p:nvSpPr>
            <p:cNvPr id="34" name="object 15">
              <a:extLst>
                <a:ext uri="{FF2B5EF4-FFF2-40B4-BE49-F238E27FC236}">
                  <a16:creationId xmlns:a16="http://schemas.microsoft.com/office/drawing/2014/main" id="{4D5E3267-E0DE-CEEE-16A2-5740731B7716}"/>
                </a:ext>
              </a:extLst>
            </p:cNvPr>
            <p:cNvSpPr/>
            <p:nvPr/>
          </p:nvSpPr>
          <p:spPr>
            <a:xfrm>
              <a:off x="4738408" y="5992587"/>
              <a:ext cx="525780" cy="51435"/>
            </a:xfrm>
            <a:custGeom>
              <a:avLst/>
              <a:gdLst/>
              <a:ahLst/>
              <a:cxnLst/>
              <a:rect l="l" t="t" r="r" b="b"/>
              <a:pathLst>
                <a:path w="525779" h="51435">
                  <a:moveTo>
                    <a:pt x="525157" y="0"/>
                  </a:moveTo>
                  <a:lnTo>
                    <a:pt x="0" y="0"/>
                  </a:lnTo>
                  <a:lnTo>
                    <a:pt x="0" y="50821"/>
                  </a:lnTo>
                  <a:lnTo>
                    <a:pt x="525157" y="50821"/>
                  </a:lnTo>
                  <a:lnTo>
                    <a:pt x="5251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35" name="object 16">
              <a:extLst>
                <a:ext uri="{FF2B5EF4-FFF2-40B4-BE49-F238E27FC236}">
                  <a16:creationId xmlns:a16="http://schemas.microsoft.com/office/drawing/2014/main" id="{27C67B1F-7BBF-CFA8-492E-CB3B3C976433}"/>
                </a:ext>
              </a:extLst>
            </p:cNvPr>
            <p:cNvGrpSpPr/>
            <p:nvPr/>
          </p:nvGrpSpPr>
          <p:grpSpPr>
            <a:xfrm>
              <a:off x="4859113" y="5092620"/>
              <a:ext cx="292735" cy="565150"/>
              <a:chOff x="4859113" y="5092620"/>
              <a:chExt cx="292735" cy="565150"/>
            </a:xfrm>
          </p:grpSpPr>
          <p:sp>
            <p:nvSpPr>
              <p:cNvPr id="51" name="object 17">
                <a:extLst>
                  <a:ext uri="{FF2B5EF4-FFF2-40B4-BE49-F238E27FC236}">
                    <a16:creationId xmlns:a16="http://schemas.microsoft.com/office/drawing/2014/main" id="{BB26E5F3-00D3-82D3-CB7C-DA9655495CBD}"/>
                  </a:ext>
                </a:extLst>
              </p:cNvPr>
              <p:cNvSpPr/>
              <p:nvPr/>
            </p:nvSpPr>
            <p:spPr>
              <a:xfrm>
                <a:off x="4859528" y="5093042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4">
                    <a:moveTo>
                      <a:pt x="176187" y="0"/>
                    </a:moveTo>
                    <a:lnTo>
                      <a:pt x="165455" y="0"/>
                    </a:lnTo>
                    <a:lnTo>
                      <a:pt x="162064" y="850"/>
                    </a:lnTo>
                    <a:lnTo>
                      <a:pt x="160934" y="2539"/>
                    </a:lnTo>
                    <a:lnTo>
                      <a:pt x="155643" y="7205"/>
                    </a:lnTo>
                    <a:lnTo>
                      <a:pt x="118592" y="30919"/>
                    </a:lnTo>
                    <a:lnTo>
                      <a:pt x="72474" y="46427"/>
                    </a:lnTo>
                    <a:lnTo>
                      <a:pt x="16103" y="54216"/>
                    </a:lnTo>
                    <a:lnTo>
                      <a:pt x="0" y="54216"/>
                    </a:lnTo>
                    <a:lnTo>
                      <a:pt x="0" y="93179"/>
                    </a:lnTo>
                    <a:lnTo>
                      <a:pt x="16103" y="93179"/>
                    </a:lnTo>
                    <a:lnTo>
                      <a:pt x="29333" y="92172"/>
                    </a:lnTo>
                    <a:lnTo>
                      <a:pt x="75602" y="85132"/>
                    </a:lnTo>
                    <a:lnTo>
                      <a:pt x="110121" y="74549"/>
                    </a:lnTo>
                    <a:lnTo>
                      <a:pt x="110121" y="512457"/>
                    </a:lnTo>
                    <a:lnTo>
                      <a:pt x="109550" y="511898"/>
                    </a:lnTo>
                    <a:lnTo>
                      <a:pt x="107861" y="513016"/>
                    </a:lnTo>
                    <a:lnTo>
                      <a:pt x="100520" y="520077"/>
                    </a:lnTo>
                    <a:lnTo>
                      <a:pt x="99390" y="520077"/>
                    </a:lnTo>
                    <a:lnTo>
                      <a:pt x="89230" y="522909"/>
                    </a:lnTo>
                    <a:lnTo>
                      <a:pt x="84709" y="523748"/>
                    </a:lnTo>
                    <a:lnTo>
                      <a:pt x="74549" y="524878"/>
                    </a:lnTo>
                    <a:lnTo>
                      <a:pt x="67487" y="525157"/>
                    </a:lnTo>
                    <a:lnTo>
                      <a:pt x="4241" y="525157"/>
                    </a:lnTo>
                    <a:lnTo>
                      <a:pt x="4241" y="564121"/>
                    </a:lnTo>
                    <a:lnTo>
                      <a:pt x="14401" y="564121"/>
                    </a:lnTo>
                    <a:lnTo>
                      <a:pt x="29384" y="563011"/>
                    </a:lnTo>
                    <a:lnTo>
                      <a:pt x="56541" y="562217"/>
                    </a:lnTo>
                    <a:lnTo>
                      <a:pt x="95874" y="561740"/>
                    </a:lnTo>
                    <a:lnTo>
                      <a:pt x="147383" y="561581"/>
                    </a:lnTo>
                    <a:lnTo>
                      <a:pt x="199635" y="561740"/>
                    </a:lnTo>
                    <a:lnTo>
                      <a:pt x="239499" y="562217"/>
                    </a:lnTo>
                    <a:lnTo>
                      <a:pt x="266977" y="563011"/>
                    </a:lnTo>
                    <a:lnTo>
                      <a:pt x="282067" y="564121"/>
                    </a:lnTo>
                    <a:lnTo>
                      <a:pt x="291376" y="564121"/>
                    </a:lnTo>
                    <a:lnTo>
                      <a:pt x="291376" y="525157"/>
                    </a:lnTo>
                    <a:lnTo>
                      <a:pt x="269354" y="525157"/>
                    </a:lnTo>
                    <a:lnTo>
                      <a:pt x="238015" y="524737"/>
                    </a:lnTo>
                    <a:lnTo>
                      <a:pt x="199339" y="521208"/>
                    </a:lnTo>
                    <a:lnTo>
                      <a:pt x="185508" y="258343"/>
                    </a:lnTo>
                    <a:lnTo>
                      <a:pt x="185508" y="5092"/>
                    </a:lnTo>
                    <a:lnTo>
                      <a:pt x="180987" y="1701"/>
                    </a:lnTo>
                    <a:lnTo>
                      <a:pt x="17618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18">
                <a:extLst>
                  <a:ext uri="{FF2B5EF4-FFF2-40B4-BE49-F238E27FC236}">
                    <a16:creationId xmlns:a16="http://schemas.microsoft.com/office/drawing/2014/main" id="{F2540AC4-8FC1-D3E4-0A7E-FC29CFA17E0F}"/>
                  </a:ext>
                </a:extLst>
              </p:cNvPr>
              <p:cNvSpPr/>
              <p:nvPr/>
            </p:nvSpPr>
            <p:spPr>
              <a:xfrm>
                <a:off x="4859536" y="5093043"/>
                <a:ext cx="29146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291464" h="564514">
                    <a:moveTo>
                      <a:pt x="110113" y="74538"/>
                    </a:moveTo>
                    <a:lnTo>
                      <a:pt x="65221" y="87243"/>
                    </a:lnTo>
                    <a:lnTo>
                      <a:pt x="16093" y="93173"/>
                    </a:lnTo>
                    <a:lnTo>
                      <a:pt x="0" y="93173"/>
                    </a:lnTo>
                    <a:lnTo>
                      <a:pt x="0" y="54209"/>
                    </a:lnTo>
                    <a:lnTo>
                      <a:pt x="16093" y="54209"/>
                    </a:lnTo>
                    <a:lnTo>
                      <a:pt x="35627" y="52780"/>
                    </a:lnTo>
                    <a:lnTo>
                      <a:pt x="89784" y="41504"/>
                    </a:lnTo>
                    <a:lnTo>
                      <a:pt x="129171" y="25940"/>
                    </a:lnTo>
                    <a:lnTo>
                      <a:pt x="160935" y="2541"/>
                    </a:lnTo>
                    <a:lnTo>
                      <a:pt x="162064" y="847"/>
                    </a:lnTo>
                    <a:lnTo>
                      <a:pt x="165452" y="0"/>
                    </a:lnTo>
                    <a:lnTo>
                      <a:pt x="171099" y="0"/>
                    </a:lnTo>
                    <a:lnTo>
                      <a:pt x="176181" y="0"/>
                    </a:lnTo>
                    <a:lnTo>
                      <a:pt x="180981" y="1694"/>
                    </a:lnTo>
                    <a:lnTo>
                      <a:pt x="185499" y="5082"/>
                    </a:lnTo>
                    <a:lnTo>
                      <a:pt x="185499" y="258343"/>
                    </a:lnTo>
                    <a:lnTo>
                      <a:pt x="186346" y="512451"/>
                    </a:lnTo>
                    <a:lnTo>
                      <a:pt x="190299" y="516404"/>
                    </a:lnTo>
                    <a:lnTo>
                      <a:pt x="193687" y="518945"/>
                    </a:lnTo>
                    <a:lnTo>
                      <a:pt x="196510" y="520075"/>
                    </a:lnTo>
                    <a:lnTo>
                      <a:pt x="199333" y="521204"/>
                    </a:lnTo>
                    <a:lnTo>
                      <a:pt x="238014" y="524733"/>
                    </a:lnTo>
                    <a:lnTo>
                      <a:pt x="269354" y="525157"/>
                    </a:lnTo>
                    <a:lnTo>
                      <a:pt x="291377" y="525157"/>
                    </a:lnTo>
                    <a:lnTo>
                      <a:pt x="291377" y="564120"/>
                    </a:lnTo>
                    <a:lnTo>
                      <a:pt x="282060" y="564120"/>
                    </a:lnTo>
                    <a:lnTo>
                      <a:pt x="266972" y="563008"/>
                    </a:lnTo>
                    <a:lnTo>
                      <a:pt x="239497" y="562214"/>
                    </a:lnTo>
                    <a:lnTo>
                      <a:pt x="199633" y="561738"/>
                    </a:lnTo>
                    <a:lnTo>
                      <a:pt x="147382" y="561579"/>
                    </a:lnTo>
                    <a:lnTo>
                      <a:pt x="95872" y="561738"/>
                    </a:lnTo>
                    <a:lnTo>
                      <a:pt x="56538" y="562214"/>
                    </a:lnTo>
                    <a:lnTo>
                      <a:pt x="29381" y="563008"/>
                    </a:lnTo>
                    <a:lnTo>
                      <a:pt x="14399" y="564120"/>
                    </a:lnTo>
                    <a:lnTo>
                      <a:pt x="4235" y="564120"/>
                    </a:lnTo>
                    <a:lnTo>
                      <a:pt x="4235" y="525157"/>
                    </a:lnTo>
                    <a:lnTo>
                      <a:pt x="26257" y="525157"/>
                    </a:lnTo>
                    <a:lnTo>
                      <a:pt x="35257" y="525157"/>
                    </a:lnTo>
                    <a:lnTo>
                      <a:pt x="43621" y="525157"/>
                    </a:lnTo>
                    <a:lnTo>
                      <a:pt x="51350" y="525157"/>
                    </a:lnTo>
                    <a:lnTo>
                      <a:pt x="58444" y="525157"/>
                    </a:lnTo>
                    <a:lnTo>
                      <a:pt x="67480" y="525157"/>
                    </a:lnTo>
                    <a:lnTo>
                      <a:pt x="74538" y="524874"/>
                    </a:lnTo>
                    <a:lnTo>
                      <a:pt x="79620" y="524310"/>
                    </a:lnTo>
                    <a:lnTo>
                      <a:pt x="84702" y="523745"/>
                    </a:lnTo>
                    <a:lnTo>
                      <a:pt x="89219" y="522898"/>
                    </a:lnTo>
                    <a:lnTo>
                      <a:pt x="93173" y="521769"/>
                    </a:lnTo>
                    <a:lnTo>
                      <a:pt x="97126" y="520639"/>
                    </a:lnTo>
                    <a:lnTo>
                      <a:pt x="99384" y="520075"/>
                    </a:lnTo>
                    <a:lnTo>
                      <a:pt x="99949" y="520075"/>
                    </a:lnTo>
                    <a:lnTo>
                      <a:pt x="100514" y="520075"/>
                    </a:lnTo>
                    <a:lnTo>
                      <a:pt x="102208" y="518663"/>
                    </a:lnTo>
                    <a:lnTo>
                      <a:pt x="105031" y="515839"/>
                    </a:lnTo>
                    <a:lnTo>
                      <a:pt x="107854" y="513016"/>
                    </a:lnTo>
                    <a:lnTo>
                      <a:pt x="109548" y="511887"/>
                    </a:lnTo>
                    <a:lnTo>
                      <a:pt x="110113" y="512451"/>
                    </a:lnTo>
                    <a:lnTo>
                      <a:pt x="110113" y="74538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6" name="object 19">
              <a:extLst>
                <a:ext uri="{FF2B5EF4-FFF2-40B4-BE49-F238E27FC236}">
                  <a16:creationId xmlns:a16="http://schemas.microsoft.com/office/drawing/2014/main" id="{A2EE489A-CE3C-27FB-88EE-CE15866DD2FC}"/>
                </a:ext>
              </a:extLst>
            </p:cNvPr>
            <p:cNvGrpSpPr/>
            <p:nvPr/>
          </p:nvGrpSpPr>
          <p:grpSpPr>
            <a:xfrm>
              <a:off x="4831161" y="6246275"/>
              <a:ext cx="339090" cy="565150"/>
              <a:chOff x="4831161" y="6246275"/>
              <a:chExt cx="339090" cy="565150"/>
            </a:xfrm>
          </p:grpSpPr>
          <p:sp>
            <p:nvSpPr>
              <p:cNvPr id="49" name="object 20">
                <a:extLst>
                  <a:ext uri="{FF2B5EF4-FFF2-40B4-BE49-F238E27FC236}">
                    <a16:creationId xmlns:a16="http://schemas.microsoft.com/office/drawing/2014/main" id="{2A9C1650-58E1-861B-6631-F17FD2F52F71}"/>
                  </a:ext>
                </a:extLst>
              </p:cNvPr>
              <p:cNvSpPr/>
              <p:nvPr/>
            </p:nvSpPr>
            <p:spPr>
              <a:xfrm>
                <a:off x="4831575" y="6246698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5">
                    <a:moveTo>
                      <a:pt x="156705" y="0"/>
                    </a:moveTo>
                    <a:lnTo>
                      <a:pt x="95294" y="11010"/>
                    </a:lnTo>
                    <a:lnTo>
                      <a:pt x="44894" y="44043"/>
                    </a:lnTo>
                    <a:lnTo>
                      <a:pt x="11226" y="92114"/>
                    </a:lnTo>
                    <a:lnTo>
                      <a:pt x="0" y="148234"/>
                    </a:lnTo>
                    <a:lnTo>
                      <a:pt x="847" y="158821"/>
                    </a:lnTo>
                    <a:lnTo>
                      <a:pt x="20919" y="192171"/>
                    </a:lnTo>
                    <a:lnTo>
                      <a:pt x="49987" y="200748"/>
                    </a:lnTo>
                    <a:lnTo>
                      <a:pt x="61576" y="199474"/>
                    </a:lnTo>
                    <a:lnTo>
                      <a:pt x="94026" y="177878"/>
                    </a:lnTo>
                    <a:lnTo>
                      <a:pt x="100643" y="137323"/>
                    </a:lnTo>
                    <a:lnTo>
                      <a:pt x="77563" y="105773"/>
                    </a:lnTo>
                    <a:lnTo>
                      <a:pt x="51396" y="99098"/>
                    </a:lnTo>
                    <a:lnTo>
                      <a:pt x="49987" y="98818"/>
                    </a:lnTo>
                    <a:lnTo>
                      <a:pt x="49987" y="96558"/>
                    </a:lnTo>
                    <a:lnTo>
                      <a:pt x="52806" y="91198"/>
                    </a:lnTo>
                    <a:lnTo>
                      <a:pt x="78303" y="61362"/>
                    </a:lnTo>
                    <a:lnTo>
                      <a:pt x="123672" y="40714"/>
                    </a:lnTo>
                    <a:lnTo>
                      <a:pt x="137223" y="39814"/>
                    </a:lnTo>
                    <a:lnTo>
                      <a:pt x="162369" y="42248"/>
                    </a:lnTo>
                    <a:lnTo>
                      <a:pt x="203449" y="61727"/>
                    </a:lnTo>
                    <a:lnTo>
                      <a:pt x="231981" y="99157"/>
                    </a:lnTo>
                    <a:lnTo>
                      <a:pt x="246383" y="145320"/>
                    </a:lnTo>
                    <a:lnTo>
                      <a:pt x="248183" y="171107"/>
                    </a:lnTo>
                    <a:lnTo>
                      <a:pt x="248024" y="178884"/>
                    </a:lnTo>
                    <a:lnTo>
                      <a:pt x="239712" y="224459"/>
                    </a:lnTo>
                    <a:lnTo>
                      <a:pt x="225049" y="258189"/>
                    </a:lnTo>
                    <a:lnTo>
                      <a:pt x="212982" y="281958"/>
                    </a:lnTo>
                    <a:lnTo>
                      <a:pt x="174702" y="333943"/>
                    </a:lnTo>
                    <a:lnTo>
                      <a:pt x="134840" y="380474"/>
                    </a:lnTo>
                    <a:lnTo>
                      <a:pt x="83858" y="436010"/>
                    </a:lnTo>
                    <a:lnTo>
                      <a:pt x="30492" y="495515"/>
                    </a:lnTo>
                    <a:lnTo>
                      <a:pt x="8581" y="520761"/>
                    </a:lnTo>
                    <a:lnTo>
                      <a:pt x="1701" y="529678"/>
                    </a:lnTo>
                    <a:lnTo>
                      <a:pt x="0" y="533908"/>
                    </a:lnTo>
                    <a:lnTo>
                      <a:pt x="0" y="564121"/>
                    </a:lnTo>
                    <a:lnTo>
                      <a:pt x="314248" y="564121"/>
                    </a:lnTo>
                    <a:lnTo>
                      <a:pt x="314248" y="561581"/>
                    </a:lnTo>
                    <a:lnTo>
                      <a:pt x="315999" y="555439"/>
                    </a:lnTo>
                    <a:lnTo>
                      <a:pt x="318700" y="540405"/>
                    </a:lnTo>
                    <a:lnTo>
                      <a:pt x="322353" y="516477"/>
                    </a:lnTo>
                    <a:lnTo>
                      <a:pt x="334791" y="427113"/>
                    </a:lnTo>
                    <a:lnTo>
                      <a:pt x="337972" y="406577"/>
                    </a:lnTo>
                    <a:lnTo>
                      <a:pt x="337972" y="404037"/>
                    </a:lnTo>
                    <a:lnTo>
                      <a:pt x="304088" y="404037"/>
                    </a:lnTo>
                    <a:lnTo>
                      <a:pt x="304088" y="406577"/>
                    </a:lnTo>
                    <a:lnTo>
                      <a:pt x="297418" y="438922"/>
                    </a:lnTo>
                    <a:lnTo>
                      <a:pt x="287254" y="476616"/>
                    </a:lnTo>
                    <a:lnTo>
                      <a:pt x="244162" y="485136"/>
                    </a:lnTo>
                    <a:lnTo>
                      <a:pt x="201015" y="485929"/>
                    </a:lnTo>
                    <a:lnTo>
                      <a:pt x="142303" y="486194"/>
                    </a:lnTo>
                    <a:lnTo>
                      <a:pt x="77927" y="485343"/>
                    </a:lnTo>
                    <a:lnTo>
                      <a:pt x="153526" y="413665"/>
                    </a:lnTo>
                    <a:lnTo>
                      <a:pt x="176185" y="392598"/>
                    </a:lnTo>
                    <a:lnTo>
                      <a:pt x="195879" y="374707"/>
                    </a:lnTo>
                    <a:lnTo>
                      <a:pt x="233362" y="341782"/>
                    </a:lnTo>
                    <a:lnTo>
                      <a:pt x="251574" y="325264"/>
                    </a:lnTo>
                    <a:lnTo>
                      <a:pt x="280365" y="297307"/>
                    </a:lnTo>
                    <a:lnTo>
                      <a:pt x="312137" y="255700"/>
                    </a:lnTo>
                    <a:lnTo>
                      <a:pt x="333735" y="205832"/>
                    </a:lnTo>
                    <a:lnTo>
                      <a:pt x="337972" y="170256"/>
                    </a:lnTo>
                    <a:lnTo>
                      <a:pt x="334369" y="134311"/>
                    </a:lnTo>
                    <a:lnTo>
                      <a:pt x="308113" y="72899"/>
                    </a:lnTo>
                    <a:lnTo>
                      <a:pt x="258030" y="26681"/>
                    </a:lnTo>
                    <a:lnTo>
                      <a:pt x="193655" y="2964"/>
                    </a:lnTo>
                    <a:lnTo>
                      <a:pt x="15670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21">
                <a:extLst>
                  <a:ext uri="{FF2B5EF4-FFF2-40B4-BE49-F238E27FC236}">
                    <a16:creationId xmlns:a16="http://schemas.microsoft.com/office/drawing/2014/main" id="{764BE6D8-D63E-8C0E-836F-70AB93068CB2}"/>
                  </a:ext>
                </a:extLst>
              </p:cNvPr>
              <p:cNvSpPr/>
              <p:nvPr/>
            </p:nvSpPr>
            <p:spPr>
              <a:xfrm>
                <a:off x="4831584" y="6246698"/>
                <a:ext cx="338455" cy="564515"/>
              </a:xfrm>
              <a:custGeom>
                <a:avLst/>
                <a:gdLst/>
                <a:ahLst/>
                <a:cxnLst/>
                <a:rect l="l" t="t" r="r" b="b"/>
                <a:pathLst>
                  <a:path w="338454" h="564515">
                    <a:moveTo>
                      <a:pt x="49974" y="200745"/>
                    </a:moveTo>
                    <a:lnTo>
                      <a:pt x="13552" y="185499"/>
                    </a:lnTo>
                    <a:lnTo>
                      <a:pt x="0" y="148229"/>
                    </a:lnTo>
                    <a:lnTo>
                      <a:pt x="2805" y="119166"/>
                    </a:lnTo>
                    <a:lnTo>
                      <a:pt x="25252" y="67074"/>
                    </a:lnTo>
                    <a:lnTo>
                      <a:pt x="68714" y="24775"/>
                    </a:lnTo>
                    <a:lnTo>
                      <a:pt x="124618" y="2752"/>
                    </a:lnTo>
                    <a:lnTo>
                      <a:pt x="156700" y="0"/>
                    </a:lnTo>
                    <a:lnTo>
                      <a:pt x="193651" y="2964"/>
                    </a:lnTo>
                    <a:lnTo>
                      <a:pt x="258025" y="26681"/>
                    </a:lnTo>
                    <a:lnTo>
                      <a:pt x="308106" y="72897"/>
                    </a:lnTo>
                    <a:lnTo>
                      <a:pt x="334364" y="134306"/>
                    </a:lnTo>
                    <a:lnTo>
                      <a:pt x="337964" y="170252"/>
                    </a:lnTo>
                    <a:lnTo>
                      <a:pt x="336905" y="188252"/>
                    </a:lnTo>
                    <a:lnTo>
                      <a:pt x="321023" y="239708"/>
                    </a:lnTo>
                    <a:lnTo>
                      <a:pt x="291801" y="284495"/>
                    </a:lnTo>
                    <a:lnTo>
                      <a:pt x="251567" y="325258"/>
                    </a:lnTo>
                    <a:lnTo>
                      <a:pt x="212603" y="359986"/>
                    </a:lnTo>
                    <a:lnTo>
                      <a:pt x="195875" y="374703"/>
                    </a:lnTo>
                    <a:lnTo>
                      <a:pt x="176181" y="392597"/>
                    </a:lnTo>
                    <a:lnTo>
                      <a:pt x="153523" y="413667"/>
                    </a:lnTo>
                    <a:lnTo>
                      <a:pt x="127901" y="437913"/>
                    </a:lnTo>
                    <a:lnTo>
                      <a:pt x="77926" y="485346"/>
                    </a:lnTo>
                    <a:lnTo>
                      <a:pt x="142300" y="486193"/>
                    </a:lnTo>
                    <a:lnTo>
                      <a:pt x="201010" y="485929"/>
                    </a:lnTo>
                    <a:lnTo>
                      <a:pt x="244155" y="485135"/>
                    </a:lnTo>
                    <a:lnTo>
                      <a:pt x="283754" y="481958"/>
                    </a:lnTo>
                    <a:lnTo>
                      <a:pt x="297412" y="438919"/>
                    </a:lnTo>
                    <a:lnTo>
                      <a:pt x="304082" y="406573"/>
                    </a:lnTo>
                    <a:lnTo>
                      <a:pt x="304082" y="404032"/>
                    </a:lnTo>
                    <a:lnTo>
                      <a:pt x="337964" y="404032"/>
                    </a:lnTo>
                    <a:lnTo>
                      <a:pt x="337964" y="406573"/>
                    </a:lnTo>
                    <a:lnTo>
                      <a:pt x="336958" y="412343"/>
                    </a:lnTo>
                    <a:lnTo>
                      <a:pt x="334787" y="427113"/>
                    </a:lnTo>
                    <a:lnTo>
                      <a:pt x="331452" y="450883"/>
                    </a:lnTo>
                    <a:lnTo>
                      <a:pt x="326952" y="483652"/>
                    </a:lnTo>
                    <a:lnTo>
                      <a:pt x="322347" y="516475"/>
                    </a:lnTo>
                    <a:lnTo>
                      <a:pt x="318694" y="540403"/>
                    </a:lnTo>
                    <a:lnTo>
                      <a:pt x="315994" y="555438"/>
                    </a:lnTo>
                    <a:lnTo>
                      <a:pt x="314247" y="561579"/>
                    </a:lnTo>
                    <a:lnTo>
                      <a:pt x="314247" y="564120"/>
                    </a:lnTo>
                    <a:lnTo>
                      <a:pt x="0" y="564120"/>
                    </a:lnTo>
                    <a:lnTo>
                      <a:pt x="0" y="548026"/>
                    </a:lnTo>
                    <a:lnTo>
                      <a:pt x="0" y="537862"/>
                    </a:lnTo>
                    <a:lnTo>
                      <a:pt x="0" y="533909"/>
                    </a:lnTo>
                    <a:lnTo>
                      <a:pt x="1694" y="529674"/>
                    </a:lnTo>
                    <a:lnTo>
                      <a:pt x="30493" y="495511"/>
                    </a:lnTo>
                    <a:lnTo>
                      <a:pt x="42351" y="482382"/>
                    </a:lnTo>
                    <a:lnTo>
                      <a:pt x="53362" y="470100"/>
                    </a:lnTo>
                    <a:lnTo>
                      <a:pt x="63527" y="458665"/>
                    </a:lnTo>
                    <a:lnTo>
                      <a:pt x="72844" y="448077"/>
                    </a:lnTo>
                    <a:lnTo>
                      <a:pt x="77503" y="442942"/>
                    </a:lnTo>
                    <a:lnTo>
                      <a:pt x="83855" y="436007"/>
                    </a:lnTo>
                    <a:lnTo>
                      <a:pt x="91902" y="427272"/>
                    </a:lnTo>
                    <a:lnTo>
                      <a:pt x="101643" y="416737"/>
                    </a:lnTo>
                    <a:lnTo>
                      <a:pt x="111384" y="406202"/>
                    </a:lnTo>
                    <a:lnTo>
                      <a:pt x="119431" y="397467"/>
                    </a:lnTo>
                    <a:lnTo>
                      <a:pt x="147118" y="366498"/>
                    </a:lnTo>
                    <a:lnTo>
                      <a:pt x="174699" y="333940"/>
                    </a:lnTo>
                    <a:lnTo>
                      <a:pt x="182481" y="323564"/>
                    </a:lnTo>
                    <a:lnTo>
                      <a:pt x="186981" y="317635"/>
                    </a:lnTo>
                    <a:lnTo>
                      <a:pt x="192222" y="310859"/>
                    </a:lnTo>
                    <a:lnTo>
                      <a:pt x="198204" y="303235"/>
                    </a:lnTo>
                    <a:lnTo>
                      <a:pt x="204080" y="295506"/>
                    </a:lnTo>
                    <a:lnTo>
                      <a:pt x="209004" y="288412"/>
                    </a:lnTo>
                    <a:lnTo>
                      <a:pt x="212974" y="281954"/>
                    </a:lnTo>
                    <a:lnTo>
                      <a:pt x="215992" y="276131"/>
                    </a:lnTo>
                    <a:lnTo>
                      <a:pt x="218691" y="270466"/>
                    </a:lnTo>
                    <a:lnTo>
                      <a:pt x="221709" y="264484"/>
                    </a:lnTo>
                    <a:lnTo>
                      <a:pt x="225044" y="258184"/>
                    </a:lnTo>
                    <a:lnTo>
                      <a:pt x="228697" y="251567"/>
                    </a:lnTo>
                    <a:lnTo>
                      <a:pt x="232244" y="244790"/>
                    </a:lnTo>
                    <a:lnTo>
                      <a:pt x="244314" y="205086"/>
                    </a:lnTo>
                    <a:lnTo>
                      <a:pt x="248179" y="171099"/>
                    </a:lnTo>
                    <a:lnTo>
                      <a:pt x="246379" y="145318"/>
                    </a:lnTo>
                    <a:lnTo>
                      <a:pt x="231979" y="99155"/>
                    </a:lnTo>
                    <a:lnTo>
                      <a:pt x="203445" y="61727"/>
                    </a:lnTo>
                    <a:lnTo>
                      <a:pt x="162364" y="42245"/>
                    </a:lnTo>
                    <a:lnTo>
                      <a:pt x="137218" y="39810"/>
                    </a:lnTo>
                    <a:lnTo>
                      <a:pt x="123666" y="40710"/>
                    </a:lnTo>
                    <a:lnTo>
                      <a:pt x="78297" y="61356"/>
                    </a:lnTo>
                    <a:lnTo>
                      <a:pt x="52797" y="91196"/>
                    </a:lnTo>
                    <a:lnTo>
                      <a:pt x="49974" y="96561"/>
                    </a:lnTo>
                    <a:lnTo>
                      <a:pt x="49974" y="98255"/>
                    </a:lnTo>
                    <a:lnTo>
                      <a:pt x="49974" y="98820"/>
                    </a:lnTo>
                    <a:lnTo>
                      <a:pt x="51386" y="99102"/>
                    </a:lnTo>
                    <a:lnTo>
                      <a:pt x="54209" y="99102"/>
                    </a:lnTo>
                    <a:lnTo>
                      <a:pt x="61885" y="99843"/>
                    </a:lnTo>
                    <a:lnTo>
                      <a:pt x="97620" y="126630"/>
                    </a:lnTo>
                    <a:lnTo>
                      <a:pt x="101643" y="149923"/>
                    </a:lnTo>
                    <a:lnTo>
                      <a:pt x="100796" y="160088"/>
                    </a:lnTo>
                    <a:lnTo>
                      <a:pt x="71785" y="196510"/>
                    </a:lnTo>
                    <a:lnTo>
                      <a:pt x="61568" y="199474"/>
                    </a:lnTo>
                    <a:lnTo>
                      <a:pt x="49974" y="200745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7" name="object 22">
              <a:extLst>
                <a:ext uri="{FF2B5EF4-FFF2-40B4-BE49-F238E27FC236}">
                  <a16:creationId xmlns:a16="http://schemas.microsoft.com/office/drawing/2014/main" id="{0E05D141-04B4-BDE8-2BCB-B3406954EF95}"/>
                </a:ext>
              </a:extLst>
            </p:cNvPr>
            <p:cNvGrpSpPr/>
            <p:nvPr/>
          </p:nvGrpSpPr>
          <p:grpSpPr>
            <a:xfrm>
              <a:off x="8620837" y="5678200"/>
              <a:ext cx="357505" cy="583565"/>
              <a:chOff x="8620837" y="5678200"/>
              <a:chExt cx="357505" cy="583565"/>
            </a:xfrm>
          </p:grpSpPr>
          <p:sp>
            <p:nvSpPr>
              <p:cNvPr id="47" name="object 23">
                <a:extLst>
                  <a:ext uri="{FF2B5EF4-FFF2-40B4-BE49-F238E27FC236}">
                    <a16:creationId xmlns:a16="http://schemas.microsoft.com/office/drawing/2014/main" id="{A8B0A4F3-B311-9BF3-E743-3056F4A7644F}"/>
                  </a:ext>
                </a:extLst>
              </p:cNvPr>
              <p:cNvSpPr/>
              <p:nvPr/>
            </p:nvSpPr>
            <p:spPr>
              <a:xfrm>
                <a:off x="8621255" y="5678627"/>
                <a:ext cx="356870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356870" h="582929">
                    <a:moveTo>
                      <a:pt x="177761" y="0"/>
                    </a:moveTo>
                    <a:lnTo>
                      <a:pt x="138878" y="4284"/>
                    </a:lnTo>
                    <a:lnTo>
                      <a:pt x="74127" y="38565"/>
                    </a:lnTo>
                    <a:lnTo>
                      <a:pt x="48259" y="68567"/>
                    </a:lnTo>
                    <a:lnTo>
                      <a:pt x="17375" y="141428"/>
                    </a:lnTo>
                    <a:lnTo>
                      <a:pt x="7722" y="186290"/>
                    </a:lnTo>
                    <a:lnTo>
                      <a:pt x="1930" y="236773"/>
                    </a:lnTo>
                    <a:lnTo>
                      <a:pt x="0" y="292874"/>
                    </a:lnTo>
                    <a:lnTo>
                      <a:pt x="2276" y="354618"/>
                    </a:lnTo>
                    <a:lnTo>
                      <a:pt x="9102" y="408635"/>
                    </a:lnTo>
                    <a:lnTo>
                      <a:pt x="20477" y="454927"/>
                    </a:lnTo>
                    <a:lnTo>
                      <a:pt x="36398" y="493496"/>
                    </a:lnTo>
                    <a:lnTo>
                      <a:pt x="68937" y="538412"/>
                    </a:lnTo>
                    <a:lnTo>
                      <a:pt x="110685" y="567986"/>
                    </a:lnTo>
                    <a:lnTo>
                      <a:pt x="156603" y="581102"/>
                    </a:lnTo>
                    <a:lnTo>
                      <a:pt x="178612" y="582371"/>
                    </a:lnTo>
                    <a:lnTo>
                      <a:pt x="189247" y="581685"/>
                    </a:lnTo>
                    <a:lnTo>
                      <a:pt x="233265" y="572905"/>
                    </a:lnTo>
                    <a:lnTo>
                      <a:pt x="273418" y="550214"/>
                    </a:lnTo>
                    <a:lnTo>
                      <a:pt x="178612" y="550214"/>
                    </a:lnTo>
                    <a:lnTo>
                      <a:pt x="161946" y="548626"/>
                    </a:lnTo>
                    <a:lnTo>
                      <a:pt x="120205" y="524814"/>
                    </a:lnTo>
                    <a:lnTo>
                      <a:pt x="94179" y="477989"/>
                    </a:lnTo>
                    <a:lnTo>
                      <a:pt x="86771" y="431066"/>
                    </a:lnTo>
                    <a:lnTo>
                      <a:pt x="84651" y="392766"/>
                    </a:lnTo>
                    <a:lnTo>
                      <a:pt x="83380" y="343036"/>
                    </a:lnTo>
                    <a:lnTo>
                      <a:pt x="83032" y="292874"/>
                    </a:lnTo>
                    <a:lnTo>
                      <a:pt x="82956" y="281876"/>
                    </a:lnTo>
                    <a:lnTo>
                      <a:pt x="83294" y="236773"/>
                    </a:lnTo>
                    <a:lnTo>
                      <a:pt x="83380" y="225371"/>
                    </a:lnTo>
                    <a:lnTo>
                      <a:pt x="84462" y="186290"/>
                    </a:lnTo>
                    <a:lnTo>
                      <a:pt x="84546" y="183259"/>
                    </a:lnTo>
                    <a:lnTo>
                      <a:pt x="84651" y="179450"/>
                    </a:lnTo>
                    <a:lnTo>
                      <a:pt x="86723" y="144900"/>
                    </a:lnTo>
                    <a:lnTo>
                      <a:pt x="86771" y="144112"/>
                    </a:lnTo>
                    <a:lnTo>
                      <a:pt x="89637" y="120192"/>
                    </a:lnTo>
                    <a:lnTo>
                      <a:pt x="89738" y="119354"/>
                    </a:lnTo>
                    <a:lnTo>
                      <a:pt x="107983" y="70468"/>
                    </a:lnTo>
                    <a:lnTo>
                      <a:pt x="145600" y="38090"/>
                    </a:lnTo>
                    <a:lnTo>
                      <a:pt x="178612" y="31318"/>
                    </a:lnTo>
                    <a:lnTo>
                      <a:pt x="272770" y="31318"/>
                    </a:lnTo>
                    <a:lnTo>
                      <a:pt x="259029" y="22009"/>
                    </a:lnTo>
                    <a:lnTo>
                      <a:pt x="238712" y="12376"/>
                    </a:lnTo>
                    <a:lnTo>
                      <a:pt x="218395" y="5499"/>
                    </a:lnTo>
                    <a:lnTo>
                      <a:pt x="198078" y="1374"/>
                    </a:lnTo>
                    <a:lnTo>
                      <a:pt x="177761" y="0"/>
                    </a:lnTo>
                    <a:close/>
                  </a:path>
                  <a:path w="356870" h="582929">
                    <a:moveTo>
                      <a:pt x="272770" y="31318"/>
                    </a:moveTo>
                    <a:lnTo>
                      <a:pt x="178612" y="31318"/>
                    </a:lnTo>
                    <a:lnTo>
                      <a:pt x="195384" y="33011"/>
                    </a:lnTo>
                    <a:lnTo>
                      <a:pt x="210989" y="38090"/>
                    </a:lnTo>
                    <a:lnTo>
                      <a:pt x="248391" y="70834"/>
                    </a:lnTo>
                    <a:lnTo>
                      <a:pt x="266649" y="120192"/>
                    </a:lnTo>
                    <a:lnTo>
                      <a:pt x="271686" y="179450"/>
                    </a:lnTo>
                    <a:lnTo>
                      <a:pt x="272984" y="225371"/>
                    </a:lnTo>
                    <a:lnTo>
                      <a:pt x="273418" y="281876"/>
                    </a:lnTo>
                    <a:lnTo>
                      <a:pt x="272680" y="339914"/>
                    </a:lnTo>
                    <a:lnTo>
                      <a:pt x="271305" y="387899"/>
                    </a:lnTo>
                    <a:lnTo>
                      <a:pt x="266649" y="453707"/>
                    </a:lnTo>
                    <a:lnTo>
                      <a:pt x="256066" y="494342"/>
                    </a:lnTo>
                    <a:lnTo>
                      <a:pt x="223686" y="535925"/>
                    </a:lnTo>
                    <a:lnTo>
                      <a:pt x="178612" y="550214"/>
                    </a:lnTo>
                    <a:lnTo>
                      <a:pt x="273418" y="550214"/>
                    </a:lnTo>
                    <a:lnTo>
                      <a:pt x="310715" y="510372"/>
                    </a:lnTo>
                    <a:lnTo>
                      <a:pt x="335902" y="454927"/>
                    </a:lnTo>
                    <a:lnTo>
                      <a:pt x="347276" y="408635"/>
                    </a:lnTo>
                    <a:lnTo>
                      <a:pt x="354100" y="354618"/>
                    </a:lnTo>
                    <a:lnTo>
                      <a:pt x="356374" y="292874"/>
                    </a:lnTo>
                    <a:lnTo>
                      <a:pt x="354484" y="236773"/>
                    </a:lnTo>
                    <a:lnTo>
                      <a:pt x="354417" y="234786"/>
                    </a:lnTo>
                    <a:lnTo>
                      <a:pt x="348545" y="183259"/>
                    </a:lnTo>
                    <a:lnTo>
                      <a:pt x="338758" y="138292"/>
                    </a:lnTo>
                    <a:lnTo>
                      <a:pt x="325056" y="99885"/>
                    </a:lnTo>
                    <a:lnTo>
                      <a:pt x="295852" y="52479"/>
                    </a:lnTo>
                    <a:lnTo>
                      <a:pt x="278393" y="35127"/>
                    </a:lnTo>
                    <a:lnTo>
                      <a:pt x="272770" y="3131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8" name="object 24">
                <a:extLst>
                  <a:ext uri="{FF2B5EF4-FFF2-40B4-BE49-F238E27FC236}">
                    <a16:creationId xmlns:a16="http://schemas.microsoft.com/office/drawing/2014/main" id="{41DC8DB9-3A65-200C-8327-376C96E2846A}"/>
                  </a:ext>
                </a:extLst>
              </p:cNvPr>
              <p:cNvSpPr/>
              <p:nvPr/>
            </p:nvSpPr>
            <p:spPr>
              <a:xfrm>
                <a:off x="8621260" y="5678623"/>
                <a:ext cx="356870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356870" h="582929">
                    <a:moveTo>
                      <a:pt x="48249" y="68565"/>
                    </a:moveTo>
                    <a:lnTo>
                      <a:pt x="74119" y="38567"/>
                    </a:lnTo>
                    <a:lnTo>
                      <a:pt x="104328" y="17141"/>
                    </a:lnTo>
                    <a:lnTo>
                      <a:pt x="138875" y="4285"/>
                    </a:lnTo>
                    <a:lnTo>
                      <a:pt x="177761" y="0"/>
                    </a:lnTo>
                    <a:lnTo>
                      <a:pt x="198076" y="1375"/>
                    </a:lnTo>
                    <a:lnTo>
                      <a:pt x="238707" y="12379"/>
                    </a:lnTo>
                    <a:lnTo>
                      <a:pt x="278386" y="35128"/>
                    </a:lnTo>
                    <a:lnTo>
                      <a:pt x="311399" y="74067"/>
                    </a:lnTo>
                    <a:lnTo>
                      <a:pt x="338751" y="138293"/>
                    </a:lnTo>
                    <a:lnTo>
                      <a:pt x="348538" y="183263"/>
                    </a:lnTo>
                    <a:lnTo>
                      <a:pt x="354411" y="234792"/>
                    </a:lnTo>
                    <a:lnTo>
                      <a:pt x="356368" y="292882"/>
                    </a:lnTo>
                    <a:lnTo>
                      <a:pt x="354093" y="354622"/>
                    </a:lnTo>
                    <a:lnTo>
                      <a:pt x="347269" y="408638"/>
                    </a:lnTo>
                    <a:lnTo>
                      <a:pt x="335894" y="454930"/>
                    </a:lnTo>
                    <a:lnTo>
                      <a:pt x="319970" y="493498"/>
                    </a:lnTo>
                    <a:lnTo>
                      <a:pt x="287433" y="538732"/>
                    </a:lnTo>
                    <a:lnTo>
                      <a:pt x="245691" y="567354"/>
                    </a:lnTo>
                    <a:lnTo>
                      <a:pt x="199981" y="580474"/>
                    </a:lnTo>
                    <a:lnTo>
                      <a:pt x="178607" y="582379"/>
                    </a:lnTo>
                    <a:lnTo>
                      <a:pt x="167603" y="582061"/>
                    </a:lnTo>
                    <a:lnTo>
                      <a:pt x="123110" y="573702"/>
                    </a:lnTo>
                    <a:lnTo>
                      <a:pt x="82955" y="550213"/>
                    </a:lnTo>
                    <a:lnTo>
                      <a:pt x="45657" y="510058"/>
                    </a:lnTo>
                    <a:lnTo>
                      <a:pt x="20474" y="454930"/>
                    </a:lnTo>
                    <a:lnTo>
                      <a:pt x="9099" y="408638"/>
                    </a:lnTo>
                    <a:lnTo>
                      <a:pt x="2274" y="354622"/>
                    </a:lnTo>
                    <a:lnTo>
                      <a:pt x="0" y="292882"/>
                    </a:lnTo>
                    <a:lnTo>
                      <a:pt x="1929" y="236777"/>
                    </a:lnTo>
                    <a:lnTo>
                      <a:pt x="7719" y="186293"/>
                    </a:lnTo>
                    <a:lnTo>
                      <a:pt x="17369" y="141430"/>
                    </a:lnTo>
                    <a:lnTo>
                      <a:pt x="30879" y="102187"/>
                    </a:lnTo>
                    <a:lnTo>
                      <a:pt x="48249" y="68565"/>
                    </a:lnTo>
                    <a:close/>
                  </a:path>
                  <a:path w="356870" h="582929">
                    <a:moveTo>
                      <a:pt x="238707" y="58407"/>
                    </a:moveTo>
                    <a:lnTo>
                      <a:pt x="225428" y="46556"/>
                    </a:lnTo>
                    <a:lnTo>
                      <a:pt x="210985" y="38091"/>
                    </a:lnTo>
                    <a:lnTo>
                      <a:pt x="195378" y="33012"/>
                    </a:lnTo>
                    <a:lnTo>
                      <a:pt x="178607" y="31319"/>
                    </a:lnTo>
                    <a:lnTo>
                      <a:pt x="161466" y="33012"/>
                    </a:lnTo>
                    <a:lnTo>
                      <a:pt x="117660" y="58407"/>
                    </a:lnTo>
                    <a:lnTo>
                      <a:pt x="94012" y="100942"/>
                    </a:lnTo>
                    <a:lnTo>
                      <a:pt x="86764" y="144113"/>
                    </a:lnTo>
                    <a:lnTo>
                      <a:pt x="83378" y="225375"/>
                    </a:lnTo>
                    <a:lnTo>
                      <a:pt x="82955" y="281878"/>
                    </a:lnTo>
                    <a:lnTo>
                      <a:pt x="83378" y="343036"/>
                    </a:lnTo>
                    <a:lnTo>
                      <a:pt x="84648" y="392767"/>
                    </a:lnTo>
                    <a:lnTo>
                      <a:pt x="86764" y="431070"/>
                    </a:lnTo>
                    <a:lnTo>
                      <a:pt x="94170" y="477997"/>
                    </a:lnTo>
                    <a:lnTo>
                      <a:pt x="120200" y="524818"/>
                    </a:lnTo>
                    <a:lnTo>
                      <a:pt x="161942" y="548625"/>
                    </a:lnTo>
                    <a:lnTo>
                      <a:pt x="178607" y="550213"/>
                    </a:lnTo>
                    <a:lnTo>
                      <a:pt x="194902" y="548625"/>
                    </a:lnTo>
                    <a:lnTo>
                      <a:pt x="236168" y="524818"/>
                    </a:lnTo>
                    <a:lnTo>
                      <a:pt x="262514" y="475299"/>
                    </a:lnTo>
                    <a:lnTo>
                      <a:pt x="269287" y="425833"/>
                    </a:lnTo>
                    <a:lnTo>
                      <a:pt x="272672" y="339915"/>
                    </a:lnTo>
                    <a:lnTo>
                      <a:pt x="273413" y="281878"/>
                    </a:lnTo>
                    <a:lnTo>
                      <a:pt x="272990" y="225745"/>
                    </a:lnTo>
                    <a:lnTo>
                      <a:pt x="271720" y="180088"/>
                    </a:lnTo>
                    <a:lnTo>
                      <a:pt x="266641" y="120200"/>
                    </a:lnTo>
                    <a:lnTo>
                      <a:pt x="248389" y="70839"/>
                    </a:lnTo>
                    <a:lnTo>
                      <a:pt x="238707" y="58407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8" name="object 25">
              <a:extLst>
                <a:ext uri="{FF2B5EF4-FFF2-40B4-BE49-F238E27FC236}">
                  <a16:creationId xmlns:a16="http://schemas.microsoft.com/office/drawing/2014/main" id="{29D2A707-596F-4FB3-0C88-456D1F36FAF6}"/>
                </a:ext>
              </a:extLst>
            </p:cNvPr>
            <p:cNvGrpSpPr/>
            <p:nvPr/>
          </p:nvGrpSpPr>
          <p:grpSpPr>
            <a:xfrm>
              <a:off x="4678503" y="7070120"/>
              <a:ext cx="357505" cy="583565"/>
              <a:chOff x="4678503" y="7070120"/>
              <a:chExt cx="357505" cy="583565"/>
            </a:xfrm>
          </p:grpSpPr>
          <p:sp>
            <p:nvSpPr>
              <p:cNvPr id="45" name="object 26">
                <a:extLst>
                  <a:ext uri="{FF2B5EF4-FFF2-40B4-BE49-F238E27FC236}">
                    <a16:creationId xmlns:a16="http://schemas.microsoft.com/office/drawing/2014/main" id="{08B4A283-5A12-0458-3CCA-03A6C18C7D42}"/>
                  </a:ext>
                </a:extLst>
              </p:cNvPr>
              <p:cNvSpPr/>
              <p:nvPr/>
            </p:nvSpPr>
            <p:spPr>
              <a:xfrm>
                <a:off x="4678921" y="7070547"/>
                <a:ext cx="356870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356870" h="582929">
                    <a:moveTo>
                      <a:pt x="177761" y="0"/>
                    </a:moveTo>
                    <a:lnTo>
                      <a:pt x="138878" y="4284"/>
                    </a:lnTo>
                    <a:lnTo>
                      <a:pt x="74127" y="38565"/>
                    </a:lnTo>
                    <a:lnTo>
                      <a:pt x="48260" y="68567"/>
                    </a:lnTo>
                    <a:lnTo>
                      <a:pt x="17375" y="141428"/>
                    </a:lnTo>
                    <a:lnTo>
                      <a:pt x="7722" y="186290"/>
                    </a:lnTo>
                    <a:lnTo>
                      <a:pt x="1930" y="236773"/>
                    </a:lnTo>
                    <a:lnTo>
                      <a:pt x="0" y="292874"/>
                    </a:lnTo>
                    <a:lnTo>
                      <a:pt x="2276" y="354618"/>
                    </a:lnTo>
                    <a:lnTo>
                      <a:pt x="9102" y="408635"/>
                    </a:lnTo>
                    <a:lnTo>
                      <a:pt x="20477" y="454927"/>
                    </a:lnTo>
                    <a:lnTo>
                      <a:pt x="36398" y="493496"/>
                    </a:lnTo>
                    <a:lnTo>
                      <a:pt x="68937" y="538407"/>
                    </a:lnTo>
                    <a:lnTo>
                      <a:pt x="110685" y="567985"/>
                    </a:lnTo>
                    <a:lnTo>
                      <a:pt x="156603" y="581102"/>
                    </a:lnTo>
                    <a:lnTo>
                      <a:pt x="178612" y="582371"/>
                    </a:lnTo>
                    <a:lnTo>
                      <a:pt x="189247" y="581685"/>
                    </a:lnTo>
                    <a:lnTo>
                      <a:pt x="233265" y="572904"/>
                    </a:lnTo>
                    <a:lnTo>
                      <a:pt x="273418" y="550202"/>
                    </a:lnTo>
                    <a:lnTo>
                      <a:pt x="178612" y="550202"/>
                    </a:lnTo>
                    <a:lnTo>
                      <a:pt x="161946" y="548615"/>
                    </a:lnTo>
                    <a:lnTo>
                      <a:pt x="120205" y="524814"/>
                    </a:lnTo>
                    <a:lnTo>
                      <a:pt x="94179" y="477989"/>
                    </a:lnTo>
                    <a:lnTo>
                      <a:pt x="86771" y="431066"/>
                    </a:lnTo>
                    <a:lnTo>
                      <a:pt x="84651" y="392766"/>
                    </a:lnTo>
                    <a:lnTo>
                      <a:pt x="83380" y="343036"/>
                    </a:lnTo>
                    <a:lnTo>
                      <a:pt x="83032" y="292874"/>
                    </a:lnTo>
                    <a:lnTo>
                      <a:pt x="82956" y="281876"/>
                    </a:lnTo>
                    <a:lnTo>
                      <a:pt x="83294" y="236773"/>
                    </a:lnTo>
                    <a:lnTo>
                      <a:pt x="83380" y="225371"/>
                    </a:lnTo>
                    <a:lnTo>
                      <a:pt x="84462" y="186290"/>
                    </a:lnTo>
                    <a:lnTo>
                      <a:pt x="84546" y="183259"/>
                    </a:lnTo>
                    <a:lnTo>
                      <a:pt x="84651" y="179451"/>
                    </a:lnTo>
                    <a:lnTo>
                      <a:pt x="89637" y="120192"/>
                    </a:lnTo>
                    <a:lnTo>
                      <a:pt x="107983" y="70468"/>
                    </a:lnTo>
                    <a:lnTo>
                      <a:pt x="145600" y="38090"/>
                    </a:lnTo>
                    <a:lnTo>
                      <a:pt x="178612" y="31318"/>
                    </a:lnTo>
                    <a:lnTo>
                      <a:pt x="272770" y="31318"/>
                    </a:lnTo>
                    <a:lnTo>
                      <a:pt x="259029" y="22009"/>
                    </a:lnTo>
                    <a:lnTo>
                      <a:pt x="238712" y="12376"/>
                    </a:lnTo>
                    <a:lnTo>
                      <a:pt x="218395" y="5499"/>
                    </a:lnTo>
                    <a:lnTo>
                      <a:pt x="198078" y="1374"/>
                    </a:lnTo>
                    <a:lnTo>
                      <a:pt x="177761" y="0"/>
                    </a:lnTo>
                    <a:close/>
                  </a:path>
                  <a:path w="356870" h="582929">
                    <a:moveTo>
                      <a:pt x="272770" y="31318"/>
                    </a:moveTo>
                    <a:lnTo>
                      <a:pt x="178612" y="31318"/>
                    </a:lnTo>
                    <a:lnTo>
                      <a:pt x="195384" y="33011"/>
                    </a:lnTo>
                    <a:lnTo>
                      <a:pt x="210989" y="38090"/>
                    </a:lnTo>
                    <a:lnTo>
                      <a:pt x="248391" y="70834"/>
                    </a:lnTo>
                    <a:lnTo>
                      <a:pt x="266649" y="120192"/>
                    </a:lnTo>
                    <a:lnTo>
                      <a:pt x="271686" y="179451"/>
                    </a:lnTo>
                    <a:lnTo>
                      <a:pt x="272984" y="225371"/>
                    </a:lnTo>
                    <a:lnTo>
                      <a:pt x="273418" y="281876"/>
                    </a:lnTo>
                    <a:lnTo>
                      <a:pt x="272680" y="339914"/>
                    </a:lnTo>
                    <a:lnTo>
                      <a:pt x="271305" y="387899"/>
                    </a:lnTo>
                    <a:lnTo>
                      <a:pt x="266649" y="453707"/>
                    </a:lnTo>
                    <a:lnTo>
                      <a:pt x="256066" y="494342"/>
                    </a:lnTo>
                    <a:lnTo>
                      <a:pt x="223684" y="535923"/>
                    </a:lnTo>
                    <a:lnTo>
                      <a:pt x="178612" y="550202"/>
                    </a:lnTo>
                    <a:lnTo>
                      <a:pt x="273418" y="550202"/>
                    </a:lnTo>
                    <a:lnTo>
                      <a:pt x="310715" y="510372"/>
                    </a:lnTo>
                    <a:lnTo>
                      <a:pt x="335902" y="454927"/>
                    </a:lnTo>
                    <a:lnTo>
                      <a:pt x="347276" y="408635"/>
                    </a:lnTo>
                    <a:lnTo>
                      <a:pt x="354100" y="354618"/>
                    </a:lnTo>
                    <a:lnTo>
                      <a:pt x="356374" y="292874"/>
                    </a:lnTo>
                    <a:lnTo>
                      <a:pt x="354484" y="236773"/>
                    </a:lnTo>
                    <a:lnTo>
                      <a:pt x="348545" y="183259"/>
                    </a:lnTo>
                    <a:lnTo>
                      <a:pt x="338758" y="138292"/>
                    </a:lnTo>
                    <a:lnTo>
                      <a:pt x="325056" y="99885"/>
                    </a:lnTo>
                    <a:lnTo>
                      <a:pt x="295852" y="52479"/>
                    </a:lnTo>
                    <a:lnTo>
                      <a:pt x="278393" y="35127"/>
                    </a:lnTo>
                    <a:lnTo>
                      <a:pt x="272770" y="3131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27">
                <a:extLst>
                  <a:ext uri="{FF2B5EF4-FFF2-40B4-BE49-F238E27FC236}">
                    <a16:creationId xmlns:a16="http://schemas.microsoft.com/office/drawing/2014/main" id="{678C8269-BEE9-7912-EBAE-8C0310B3E850}"/>
                  </a:ext>
                </a:extLst>
              </p:cNvPr>
              <p:cNvSpPr/>
              <p:nvPr/>
            </p:nvSpPr>
            <p:spPr>
              <a:xfrm>
                <a:off x="4678926" y="7070543"/>
                <a:ext cx="356870" cy="582930"/>
              </a:xfrm>
              <a:custGeom>
                <a:avLst/>
                <a:gdLst/>
                <a:ahLst/>
                <a:cxnLst/>
                <a:rect l="l" t="t" r="r" b="b"/>
                <a:pathLst>
                  <a:path w="356870" h="582929">
                    <a:moveTo>
                      <a:pt x="48249" y="68565"/>
                    </a:moveTo>
                    <a:lnTo>
                      <a:pt x="74119" y="38567"/>
                    </a:lnTo>
                    <a:lnTo>
                      <a:pt x="104328" y="17141"/>
                    </a:lnTo>
                    <a:lnTo>
                      <a:pt x="138875" y="4285"/>
                    </a:lnTo>
                    <a:lnTo>
                      <a:pt x="177761" y="0"/>
                    </a:lnTo>
                    <a:lnTo>
                      <a:pt x="198076" y="1375"/>
                    </a:lnTo>
                    <a:lnTo>
                      <a:pt x="238707" y="12379"/>
                    </a:lnTo>
                    <a:lnTo>
                      <a:pt x="278386" y="35128"/>
                    </a:lnTo>
                    <a:lnTo>
                      <a:pt x="311399" y="74067"/>
                    </a:lnTo>
                    <a:lnTo>
                      <a:pt x="338751" y="138293"/>
                    </a:lnTo>
                    <a:lnTo>
                      <a:pt x="348538" y="183263"/>
                    </a:lnTo>
                    <a:lnTo>
                      <a:pt x="354411" y="234792"/>
                    </a:lnTo>
                    <a:lnTo>
                      <a:pt x="356368" y="292882"/>
                    </a:lnTo>
                    <a:lnTo>
                      <a:pt x="354093" y="354622"/>
                    </a:lnTo>
                    <a:lnTo>
                      <a:pt x="347269" y="408638"/>
                    </a:lnTo>
                    <a:lnTo>
                      <a:pt x="335894" y="454930"/>
                    </a:lnTo>
                    <a:lnTo>
                      <a:pt x="319970" y="493498"/>
                    </a:lnTo>
                    <a:lnTo>
                      <a:pt x="287433" y="538732"/>
                    </a:lnTo>
                    <a:lnTo>
                      <a:pt x="245691" y="567354"/>
                    </a:lnTo>
                    <a:lnTo>
                      <a:pt x="199981" y="580474"/>
                    </a:lnTo>
                    <a:lnTo>
                      <a:pt x="178607" y="582379"/>
                    </a:lnTo>
                    <a:lnTo>
                      <a:pt x="167603" y="582061"/>
                    </a:lnTo>
                    <a:lnTo>
                      <a:pt x="123110" y="573702"/>
                    </a:lnTo>
                    <a:lnTo>
                      <a:pt x="82955" y="550213"/>
                    </a:lnTo>
                    <a:lnTo>
                      <a:pt x="45657" y="510058"/>
                    </a:lnTo>
                    <a:lnTo>
                      <a:pt x="20474" y="454930"/>
                    </a:lnTo>
                    <a:lnTo>
                      <a:pt x="9099" y="408638"/>
                    </a:lnTo>
                    <a:lnTo>
                      <a:pt x="2274" y="354622"/>
                    </a:lnTo>
                    <a:lnTo>
                      <a:pt x="0" y="292882"/>
                    </a:lnTo>
                    <a:lnTo>
                      <a:pt x="1929" y="236777"/>
                    </a:lnTo>
                    <a:lnTo>
                      <a:pt x="7719" y="186293"/>
                    </a:lnTo>
                    <a:lnTo>
                      <a:pt x="17369" y="141430"/>
                    </a:lnTo>
                    <a:lnTo>
                      <a:pt x="30879" y="102187"/>
                    </a:lnTo>
                    <a:lnTo>
                      <a:pt x="48249" y="68565"/>
                    </a:lnTo>
                    <a:close/>
                  </a:path>
                  <a:path w="356870" h="582929">
                    <a:moveTo>
                      <a:pt x="238707" y="58407"/>
                    </a:moveTo>
                    <a:lnTo>
                      <a:pt x="225428" y="46556"/>
                    </a:lnTo>
                    <a:lnTo>
                      <a:pt x="210985" y="38091"/>
                    </a:lnTo>
                    <a:lnTo>
                      <a:pt x="195378" y="33012"/>
                    </a:lnTo>
                    <a:lnTo>
                      <a:pt x="178607" y="31319"/>
                    </a:lnTo>
                    <a:lnTo>
                      <a:pt x="161466" y="33012"/>
                    </a:lnTo>
                    <a:lnTo>
                      <a:pt x="117660" y="58407"/>
                    </a:lnTo>
                    <a:lnTo>
                      <a:pt x="94012" y="100942"/>
                    </a:lnTo>
                    <a:lnTo>
                      <a:pt x="86764" y="144113"/>
                    </a:lnTo>
                    <a:lnTo>
                      <a:pt x="83378" y="225375"/>
                    </a:lnTo>
                    <a:lnTo>
                      <a:pt x="82955" y="281878"/>
                    </a:lnTo>
                    <a:lnTo>
                      <a:pt x="83378" y="343036"/>
                    </a:lnTo>
                    <a:lnTo>
                      <a:pt x="84648" y="392767"/>
                    </a:lnTo>
                    <a:lnTo>
                      <a:pt x="86764" y="431070"/>
                    </a:lnTo>
                    <a:lnTo>
                      <a:pt x="94170" y="477997"/>
                    </a:lnTo>
                    <a:lnTo>
                      <a:pt x="120200" y="524818"/>
                    </a:lnTo>
                    <a:lnTo>
                      <a:pt x="161942" y="548625"/>
                    </a:lnTo>
                    <a:lnTo>
                      <a:pt x="178607" y="550213"/>
                    </a:lnTo>
                    <a:lnTo>
                      <a:pt x="194902" y="548625"/>
                    </a:lnTo>
                    <a:lnTo>
                      <a:pt x="236168" y="524818"/>
                    </a:lnTo>
                    <a:lnTo>
                      <a:pt x="262514" y="475299"/>
                    </a:lnTo>
                    <a:lnTo>
                      <a:pt x="269287" y="425833"/>
                    </a:lnTo>
                    <a:lnTo>
                      <a:pt x="272672" y="339915"/>
                    </a:lnTo>
                    <a:lnTo>
                      <a:pt x="273413" y="281878"/>
                    </a:lnTo>
                    <a:lnTo>
                      <a:pt x="272990" y="225745"/>
                    </a:lnTo>
                    <a:lnTo>
                      <a:pt x="271720" y="180088"/>
                    </a:lnTo>
                    <a:lnTo>
                      <a:pt x="266641" y="120200"/>
                    </a:lnTo>
                    <a:lnTo>
                      <a:pt x="248389" y="70839"/>
                    </a:lnTo>
                    <a:lnTo>
                      <a:pt x="238707" y="58407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39" name="object 28">
              <a:extLst>
                <a:ext uri="{FF2B5EF4-FFF2-40B4-BE49-F238E27FC236}">
                  <a16:creationId xmlns:a16="http://schemas.microsoft.com/office/drawing/2014/main" id="{E8182CE8-FFC9-4A55-F125-D9D4B29AA111}"/>
                </a:ext>
              </a:extLst>
            </p:cNvPr>
            <p:cNvSpPr txBox="1"/>
            <p:nvPr/>
          </p:nvSpPr>
          <p:spPr>
            <a:xfrm>
              <a:off x="800100" y="685800"/>
              <a:ext cx="7600315" cy="70916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63500">
                <a:lnSpc>
                  <a:spcPct val="100000"/>
                </a:lnSpc>
                <a:spcBef>
                  <a:spcPts val="100"/>
                </a:spcBef>
              </a:pPr>
              <a:endParaRPr lang="ko-KR" altLang="en-US" sz="5200" dirty="0">
                <a:latin typeface="Malgun Gothic"/>
                <a:cs typeface="Malgun Gothic"/>
              </a:endParaRPr>
            </a:p>
            <a:p>
              <a:pPr marL="963294" indent="-950594">
                <a:lnSpc>
                  <a:spcPct val="100000"/>
                </a:lnSpc>
                <a:spcBef>
                  <a:spcPts val="7659"/>
                </a:spcBef>
                <a:buAutoNum type="arabicParenBoth"/>
                <a:tabLst>
                  <a:tab pos="963294" algn="l"/>
                  <a:tab pos="3947795" algn="l"/>
                </a:tabLst>
              </a:pPr>
              <a:r>
                <a:rPr sz="5200" spc="-420" dirty="0" err="1">
                  <a:solidFill>
                    <a:srgbClr val="FFFFFF"/>
                  </a:solidFill>
                  <a:latin typeface="Gungsuh"/>
                  <a:cs typeface="Gungsuh"/>
                </a:rPr>
                <a:t>실수부분</a:t>
              </a:r>
              <a:r>
                <a:rPr sz="5200" spc="-420" dirty="0">
                  <a:solidFill>
                    <a:srgbClr val="FFFFFF"/>
                  </a:solidFill>
                  <a:latin typeface="Gungsuh"/>
                  <a:cs typeface="Gungsuh"/>
                </a:rPr>
                <a:t>:</a:t>
              </a:r>
              <a:r>
                <a:rPr sz="5200" dirty="0">
                  <a:solidFill>
                    <a:srgbClr val="FFFFFF"/>
                  </a:solidFill>
                  <a:latin typeface="Gungsuh"/>
                  <a:cs typeface="Gungsuh"/>
                </a:rPr>
                <a:t>	,</a:t>
              </a:r>
              <a:r>
                <a:rPr sz="5200" spc="-270" dirty="0">
                  <a:solidFill>
                    <a:srgbClr val="FFFFFF"/>
                  </a:solidFill>
                  <a:latin typeface="Gungsuh"/>
                  <a:cs typeface="Gungsuh"/>
                </a:rPr>
                <a:t> </a:t>
              </a:r>
              <a:r>
                <a:rPr sz="5200" spc="-420" dirty="0">
                  <a:solidFill>
                    <a:srgbClr val="FFFFFF"/>
                  </a:solidFill>
                  <a:latin typeface="Gungsuh"/>
                  <a:cs typeface="Gungsuh"/>
                </a:rPr>
                <a:t>허수부분:</a:t>
              </a:r>
              <a:endParaRPr sz="5200" dirty="0">
                <a:latin typeface="Gungsuh"/>
                <a:cs typeface="Gungsuh"/>
              </a:endParaRPr>
            </a:p>
            <a:p>
              <a:pPr marL="1031875" indent="-1019175">
                <a:lnSpc>
                  <a:spcPct val="100000"/>
                </a:lnSpc>
                <a:spcBef>
                  <a:spcPts val="4340"/>
                </a:spcBef>
                <a:buAutoNum type="arabicParenBoth"/>
                <a:tabLst>
                  <a:tab pos="1031875" algn="l"/>
                  <a:tab pos="4270375" algn="l"/>
                </a:tabLst>
              </a:pPr>
              <a:r>
                <a:rPr sz="5200" spc="-420" dirty="0">
                  <a:solidFill>
                    <a:srgbClr val="FFFFFF"/>
                  </a:solidFill>
                  <a:latin typeface="Gungsuh"/>
                  <a:cs typeface="Gungsuh"/>
                </a:rPr>
                <a:t>실수부분:</a:t>
              </a:r>
              <a:r>
                <a:rPr sz="5200" dirty="0">
                  <a:solidFill>
                    <a:srgbClr val="FFFFFF"/>
                  </a:solidFill>
                  <a:latin typeface="Gungsuh"/>
                  <a:cs typeface="Gungsuh"/>
                </a:rPr>
                <a:t>	,</a:t>
              </a:r>
              <a:r>
                <a:rPr sz="5200" spc="-270" dirty="0">
                  <a:solidFill>
                    <a:srgbClr val="FFFFFF"/>
                  </a:solidFill>
                  <a:latin typeface="Gungsuh"/>
                  <a:cs typeface="Gungsuh"/>
                </a:rPr>
                <a:t> </a:t>
              </a:r>
              <a:r>
                <a:rPr sz="5200" spc="-420" dirty="0">
                  <a:solidFill>
                    <a:srgbClr val="FFFFFF"/>
                  </a:solidFill>
                  <a:latin typeface="Gungsuh"/>
                  <a:cs typeface="Gungsuh"/>
                </a:rPr>
                <a:t>허수부분:</a:t>
              </a:r>
              <a:endParaRPr sz="5200" dirty="0">
                <a:latin typeface="Gungsuh"/>
                <a:cs typeface="Gungsuh"/>
              </a:endParaRPr>
            </a:p>
            <a:p>
              <a:pPr>
                <a:lnSpc>
                  <a:spcPct val="100000"/>
                </a:lnSpc>
                <a:spcBef>
                  <a:spcPts val="1045"/>
                </a:spcBef>
                <a:buClr>
                  <a:srgbClr val="FFFFFF"/>
                </a:buClr>
                <a:buFont typeface="Gungsuh"/>
                <a:buAutoNum type="arabicParenBoth"/>
              </a:pPr>
              <a:endParaRPr sz="5200" dirty="0">
                <a:latin typeface="Gungsuh"/>
                <a:cs typeface="Gungsuh"/>
              </a:endParaRPr>
            </a:p>
            <a:p>
              <a:pPr marL="1029335" indent="-1016635">
                <a:lnSpc>
                  <a:spcPct val="100000"/>
                </a:lnSpc>
                <a:buAutoNum type="arabicParenBoth"/>
                <a:tabLst>
                  <a:tab pos="1029335" algn="l"/>
                  <a:tab pos="4572635" algn="l"/>
                </a:tabLst>
              </a:pPr>
              <a:r>
                <a:rPr sz="5200" spc="-420" dirty="0">
                  <a:solidFill>
                    <a:srgbClr val="FFFFFF"/>
                  </a:solidFill>
                  <a:latin typeface="Gungsuh"/>
                  <a:cs typeface="Gungsuh"/>
                </a:rPr>
                <a:t>실수부분:</a:t>
              </a:r>
              <a:r>
                <a:rPr sz="5200" dirty="0">
                  <a:solidFill>
                    <a:srgbClr val="FFFFFF"/>
                  </a:solidFill>
                  <a:latin typeface="Gungsuh"/>
                  <a:cs typeface="Gungsuh"/>
                </a:rPr>
                <a:t>	,</a:t>
              </a:r>
              <a:r>
                <a:rPr sz="5200" spc="-270" dirty="0">
                  <a:solidFill>
                    <a:srgbClr val="FFFFFF"/>
                  </a:solidFill>
                  <a:latin typeface="Gungsuh"/>
                  <a:cs typeface="Gungsuh"/>
                </a:rPr>
                <a:t> </a:t>
              </a:r>
              <a:r>
                <a:rPr sz="5200" spc="-420" dirty="0">
                  <a:solidFill>
                    <a:srgbClr val="FFFFFF"/>
                  </a:solidFill>
                  <a:latin typeface="Gungsuh"/>
                  <a:cs typeface="Gungsuh"/>
                </a:rPr>
                <a:t>허수부분:</a:t>
              </a:r>
              <a:endParaRPr sz="5200" dirty="0">
                <a:latin typeface="Gungsuh"/>
                <a:cs typeface="Gungsuh"/>
              </a:endParaRPr>
            </a:p>
            <a:p>
              <a:pPr marL="1038860" indent="-1026160">
                <a:lnSpc>
                  <a:spcPct val="100000"/>
                </a:lnSpc>
                <a:spcBef>
                  <a:spcPts val="4720"/>
                </a:spcBef>
                <a:buAutoNum type="arabicParenBoth"/>
                <a:tabLst>
                  <a:tab pos="1038860" algn="l"/>
                  <a:tab pos="4277360" algn="l"/>
                </a:tabLst>
              </a:pPr>
              <a:r>
                <a:rPr sz="5200" spc="-420" dirty="0">
                  <a:solidFill>
                    <a:srgbClr val="FFFFFF"/>
                  </a:solidFill>
                  <a:latin typeface="Gungsuh"/>
                  <a:cs typeface="Gungsuh"/>
                </a:rPr>
                <a:t>실수부분:</a:t>
              </a:r>
              <a:r>
                <a:rPr sz="5200" dirty="0">
                  <a:solidFill>
                    <a:srgbClr val="FFFFFF"/>
                  </a:solidFill>
                  <a:latin typeface="Gungsuh"/>
                  <a:cs typeface="Gungsuh"/>
                </a:rPr>
                <a:t>	,</a:t>
              </a:r>
              <a:r>
                <a:rPr sz="5200" spc="-270" dirty="0">
                  <a:solidFill>
                    <a:srgbClr val="FFFFFF"/>
                  </a:solidFill>
                  <a:latin typeface="Gungsuh"/>
                  <a:cs typeface="Gungsuh"/>
                </a:rPr>
                <a:t> </a:t>
              </a:r>
              <a:r>
                <a:rPr sz="5200" spc="-420" dirty="0">
                  <a:solidFill>
                    <a:srgbClr val="FFFFFF"/>
                  </a:solidFill>
                  <a:latin typeface="Gungsuh"/>
                  <a:cs typeface="Gungsuh"/>
                </a:rPr>
                <a:t>허수부분:</a:t>
              </a:r>
              <a:endParaRPr sz="5200" dirty="0">
                <a:latin typeface="Gungsuh"/>
                <a:cs typeface="Gungsuh"/>
              </a:endParaRPr>
            </a:p>
          </p:txBody>
        </p:sp>
        <p:grpSp>
          <p:nvGrpSpPr>
            <p:cNvPr id="40" name="object 29">
              <a:extLst>
                <a:ext uri="{FF2B5EF4-FFF2-40B4-BE49-F238E27FC236}">
                  <a16:creationId xmlns:a16="http://schemas.microsoft.com/office/drawing/2014/main" id="{D4B18D57-822A-53A1-CEC4-9BFB3847B05A}"/>
                </a:ext>
              </a:extLst>
            </p:cNvPr>
            <p:cNvGrpSpPr/>
            <p:nvPr/>
          </p:nvGrpSpPr>
          <p:grpSpPr>
            <a:xfrm>
              <a:off x="8340554" y="6958462"/>
              <a:ext cx="1068705" cy="848360"/>
              <a:chOff x="8340554" y="6958462"/>
              <a:chExt cx="1068705" cy="848360"/>
            </a:xfrm>
          </p:grpSpPr>
          <p:sp>
            <p:nvSpPr>
              <p:cNvPr id="41" name="object 30">
                <a:extLst>
                  <a:ext uri="{FF2B5EF4-FFF2-40B4-BE49-F238E27FC236}">
                    <a16:creationId xmlns:a16="http://schemas.microsoft.com/office/drawing/2014/main" id="{38FFDFF6-4E22-6138-6EAF-2269EFD1574F}"/>
                  </a:ext>
                </a:extLst>
              </p:cNvPr>
              <p:cNvSpPr/>
              <p:nvPr/>
            </p:nvSpPr>
            <p:spPr>
              <a:xfrm>
                <a:off x="8340979" y="6959307"/>
                <a:ext cx="661670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661670" h="847090">
                    <a:moveTo>
                      <a:pt x="649363" y="0"/>
                    </a:moveTo>
                    <a:lnTo>
                      <a:pt x="637514" y="0"/>
                    </a:lnTo>
                    <a:lnTo>
                      <a:pt x="631863" y="3949"/>
                    </a:lnTo>
                    <a:lnTo>
                      <a:pt x="628472" y="11861"/>
                    </a:lnTo>
                    <a:lnTo>
                      <a:pt x="621542" y="25146"/>
                    </a:lnTo>
                    <a:lnTo>
                      <a:pt x="604127" y="60772"/>
                    </a:lnTo>
                    <a:lnTo>
                      <a:pt x="576228" y="118739"/>
                    </a:lnTo>
                    <a:lnTo>
                      <a:pt x="494222" y="290365"/>
                    </a:lnTo>
                    <a:lnTo>
                      <a:pt x="325143" y="641340"/>
                    </a:lnTo>
                    <a:lnTo>
                      <a:pt x="281099" y="731547"/>
                    </a:lnTo>
                    <a:lnTo>
                      <a:pt x="275272" y="742823"/>
                    </a:lnTo>
                    <a:lnTo>
                      <a:pt x="203276" y="586130"/>
                    </a:lnTo>
                    <a:lnTo>
                      <a:pt x="177025" y="527685"/>
                    </a:lnTo>
                    <a:lnTo>
                      <a:pt x="126771" y="418985"/>
                    </a:lnTo>
                    <a:lnTo>
                      <a:pt x="122809" y="414185"/>
                    </a:lnTo>
                    <a:lnTo>
                      <a:pt x="116890" y="414185"/>
                    </a:lnTo>
                    <a:lnTo>
                      <a:pt x="115468" y="414756"/>
                    </a:lnTo>
                    <a:lnTo>
                      <a:pt x="114350" y="415886"/>
                    </a:lnTo>
                    <a:lnTo>
                      <a:pt x="26250" y="482790"/>
                    </a:lnTo>
                    <a:lnTo>
                      <a:pt x="14451" y="492001"/>
                    </a:lnTo>
                    <a:lnTo>
                      <a:pt x="6143" y="499306"/>
                    </a:lnTo>
                    <a:lnTo>
                      <a:pt x="1326" y="504707"/>
                    </a:lnTo>
                    <a:lnTo>
                      <a:pt x="0" y="508203"/>
                    </a:lnTo>
                    <a:lnTo>
                      <a:pt x="558" y="511594"/>
                    </a:lnTo>
                    <a:lnTo>
                      <a:pt x="3098" y="515543"/>
                    </a:lnTo>
                    <a:lnTo>
                      <a:pt x="12141" y="524573"/>
                    </a:lnTo>
                    <a:lnTo>
                      <a:pt x="16090" y="526834"/>
                    </a:lnTo>
                    <a:lnTo>
                      <a:pt x="19481" y="526834"/>
                    </a:lnTo>
                    <a:lnTo>
                      <a:pt x="20612" y="526834"/>
                    </a:lnTo>
                    <a:lnTo>
                      <a:pt x="25692" y="523443"/>
                    </a:lnTo>
                    <a:lnTo>
                      <a:pt x="34721" y="516674"/>
                    </a:lnTo>
                    <a:lnTo>
                      <a:pt x="60985" y="496341"/>
                    </a:lnTo>
                    <a:lnTo>
                      <a:pt x="74536" y="487032"/>
                    </a:lnTo>
                    <a:lnTo>
                      <a:pt x="191526" y="742819"/>
                    </a:lnTo>
                    <a:lnTo>
                      <a:pt x="233031" y="832602"/>
                    </a:lnTo>
                    <a:lnTo>
                      <a:pt x="243941" y="847001"/>
                    </a:lnTo>
                    <a:lnTo>
                      <a:pt x="257492" y="847001"/>
                    </a:lnTo>
                    <a:lnTo>
                      <a:pt x="262851" y="845032"/>
                    </a:lnTo>
                    <a:lnTo>
                      <a:pt x="265112" y="841070"/>
                    </a:lnTo>
                    <a:lnTo>
                      <a:pt x="464159" y="429437"/>
                    </a:lnTo>
                    <a:lnTo>
                      <a:pt x="661504" y="20332"/>
                    </a:lnTo>
                    <a:lnTo>
                      <a:pt x="661504" y="15252"/>
                    </a:lnTo>
                    <a:lnTo>
                      <a:pt x="660374" y="11861"/>
                    </a:lnTo>
                    <a:lnTo>
                      <a:pt x="658406" y="8470"/>
                    </a:lnTo>
                    <a:lnTo>
                      <a:pt x="652754" y="1689"/>
                    </a:lnTo>
                    <a:lnTo>
                      <a:pt x="64936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2" name="object 31">
                <a:extLst>
                  <a:ext uri="{FF2B5EF4-FFF2-40B4-BE49-F238E27FC236}">
                    <a16:creationId xmlns:a16="http://schemas.microsoft.com/office/drawing/2014/main" id="{4585518E-0A03-7AD2-5440-F27ABF7A1E34}"/>
                  </a:ext>
                </a:extLst>
              </p:cNvPr>
              <p:cNvSpPr/>
              <p:nvPr/>
            </p:nvSpPr>
            <p:spPr>
              <a:xfrm>
                <a:off x="8340977" y="6959313"/>
                <a:ext cx="661670" cy="847090"/>
              </a:xfrm>
              <a:custGeom>
                <a:avLst/>
                <a:gdLst/>
                <a:ahLst/>
                <a:cxnLst/>
                <a:rect l="l" t="t" r="r" b="b"/>
                <a:pathLst>
                  <a:path w="661670" h="847090">
                    <a:moveTo>
                      <a:pt x="19481" y="526836"/>
                    </a:moveTo>
                    <a:lnTo>
                      <a:pt x="16093" y="526836"/>
                    </a:lnTo>
                    <a:lnTo>
                      <a:pt x="12140" y="524577"/>
                    </a:lnTo>
                    <a:lnTo>
                      <a:pt x="7623" y="520060"/>
                    </a:lnTo>
                    <a:lnTo>
                      <a:pt x="3105" y="515543"/>
                    </a:lnTo>
                    <a:lnTo>
                      <a:pt x="564" y="511590"/>
                    </a:lnTo>
                    <a:lnTo>
                      <a:pt x="0" y="508202"/>
                    </a:lnTo>
                    <a:lnTo>
                      <a:pt x="1323" y="504708"/>
                    </a:lnTo>
                    <a:lnTo>
                      <a:pt x="6140" y="499308"/>
                    </a:lnTo>
                    <a:lnTo>
                      <a:pt x="14452" y="492003"/>
                    </a:lnTo>
                    <a:lnTo>
                      <a:pt x="26257" y="482792"/>
                    </a:lnTo>
                    <a:lnTo>
                      <a:pt x="39914" y="472522"/>
                    </a:lnTo>
                    <a:lnTo>
                      <a:pt x="53784" y="462040"/>
                    </a:lnTo>
                    <a:lnTo>
                      <a:pt x="67866" y="451346"/>
                    </a:lnTo>
                    <a:lnTo>
                      <a:pt x="82159" y="440441"/>
                    </a:lnTo>
                    <a:lnTo>
                      <a:pt x="94970" y="430648"/>
                    </a:lnTo>
                    <a:lnTo>
                      <a:pt x="104604" y="423290"/>
                    </a:lnTo>
                    <a:lnTo>
                      <a:pt x="111063" y="418366"/>
                    </a:lnTo>
                    <a:lnTo>
                      <a:pt x="114345" y="415878"/>
                    </a:lnTo>
                    <a:lnTo>
                      <a:pt x="115474" y="414749"/>
                    </a:lnTo>
                    <a:lnTo>
                      <a:pt x="116886" y="414184"/>
                    </a:lnTo>
                    <a:lnTo>
                      <a:pt x="118580" y="414184"/>
                    </a:lnTo>
                    <a:lnTo>
                      <a:pt x="119427" y="414184"/>
                    </a:lnTo>
                    <a:lnTo>
                      <a:pt x="122815" y="414184"/>
                    </a:lnTo>
                    <a:lnTo>
                      <a:pt x="126768" y="418984"/>
                    </a:lnTo>
                    <a:lnTo>
                      <a:pt x="146107" y="460558"/>
                    </a:lnTo>
                    <a:lnTo>
                      <a:pt x="177023" y="527683"/>
                    </a:lnTo>
                    <a:lnTo>
                      <a:pt x="184699" y="544994"/>
                    </a:lnTo>
                    <a:lnTo>
                      <a:pt x="191634" y="560504"/>
                    </a:lnTo>
                    <a:lnTo>
                      <a:pt x="197828" y="574215"/>
                    </a:lnTo>
                    <a:lnTo>
                      <a:pt x="203280" y="586126"/>
                    </a:lnTo>
                    <a:lnTo>
                      <a:pt x="275276" y="742822"/>
                    </a:lnTo>
                    <a:lnTo>
                      <a:pt x="281099" y="731546"/>
                    </a:lnTo>
                    <a:lnTo>
                      <a:pt x="325143" y="641340"/>
                    </a:lnTo>
                    <a:lnTo>
                      <a:pt x="363364" y="562410"/>
                    </a:lnTo>
                    <a:lnTo>
                      <a:pt x="385174" y="517267"/>
                    </a:lnTo>
                    <a:lnTo>
                      <a:pt x="406985" y="472045"/>
                    </a:lnTo>
                    <a:lnTo>
                      <a:pt x="428795" y="426744"/>
                    </a:lnTo>
                    <a:lnTo>
                      <a:pt x="450605" y="381363"/>
                    </a:lnTo>
                    <a:lnTo>
                      <a:pt x="472416" y="335903"/>
                    </a:lnTo>
                    <a:lnTo>
                      <a:pt x="494226" y="290363"/>
                    </a:lnTo>
                    <a:lnTo>
                      <a:pt x="516036" y="244744"/>
                    </a:lnTo>
                    <a:lnTo>
                      <a:pt x="537847" y="199045"/>
                    </a:lnTo>
                    <a:lnTo>
                      <a:pt x="576227" y="118739"/>
                    </a:lnTo>
                    <a:lnTo>
                      <a:pt x="604125" y="60772"/>
                    </a:lnTo>
                    <a:lnTo>
                      <a:pt x="621541" y="25145"/>
                    </a:lnTo>
                    <a:lnTo>
                      <a:pt x="628476" y="11858"/>
                    </a:lnTo>
                    <a:lnTo>
                      <a:pt x="631864" y="3952"/>
                    </a:lnTo>
                    <a:lnTo>
                      <a:pt x="637511" y="0"/>
                    </a:lnTo>
                    <a:lnTo>
                      <a:pt x="645416" y="0"/>
                    </a:lnTo>
                    <a:lnTo>
                      <a:pt x="649369" y="0"/>
                    </a:lnTo>
                    <a:lnTo>
                      <a:pt x="652757" y="1694"/>
                    </a:lnTo>
                    <a:lnTo>
                      <a:pt x="655580" y="5082"/>
                    </a:lnTo>
                    <a:lnTo>
                      <a:pt x="658403" y="8470"/>
                    </a:lnTo>
                    <a:lnTo>
                      <a:pt x="660380" y="11858"/>
                    </a:lnTo>
                    <a:lnTo>
                      <a:pt x="661509" y="15246"/>
                    </a:lnTo>
                    <a:lnTo>
                      <a:pt x="661509" y="20328"/>
                    </a:lnTo>
                    <a:lnTo>
                      <a:pt x="464158" y="429430"/>
                    </a:lnTo>
                    <a:lnTo>
                      <a:pt x="265112" y="841074"/>
                    </a:lnTo>
                    <a:lnTo>
                      <a:pt x="262853" y="845027"/>
                    </a:lnTo>
                    <a:lnTo>
                      <a:pt x="257489" y="847003"/>
                    </a:lnTo>
                    <a:lnTo>
                      <a:pt x="249019" y="847003"/>
                    </a:lnTo>
                    <a:lnTo>
                      <a:pt x="243937" y="847003"/>
                    </a:lnTo>
                    <a:lnTo>
                      <a:pt x="217256" y="798724"/>
                    </a:lnTo>
                    <a:lnTo>
                      <a:pt x="191528" y="742822"/>
                    </a:lnTo>
                    <a:lnTo>
                      <a:pt x="155848" y="664897"/>
                    </a:lnTo>
                    <a:lnTo>
                      <a:pt x="74536" y="487027"/>
                    </a:lnTo>
                    <a:lnTo>
                      <a:pt x="60984" y="496344"/>
                    </a:lnTo>
                    <a:lnTo>
                      <a:pt x="25692" y="523448"/>
                    </a:lnTo>
                    <a:lnTo>
                      <a:pt x="20610" y="526836"/>
                    </a:lnTo>
                    <a:lnTo>
                      <a:pt x="19481" y="526836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32">
                <a:extLst>
                  <a:ext uri="{FF2B5EF4-FFF2-40B4-BE49-F238E27FC236}">
                    <a16:creationId xmlns:a16="http://schemas.microsoft.com/office/drawing/2014/main" id="{B1A801A0-81BA-4147-B676-15D7E3ABD249}"/>
                  </a:ext>
                </a:extLst>
              </p:cNvPr>
              <p:cNvSpPr/>
              <p:nvPr/>
            </p:nvSpPr>
            <p:spPr>
              <a:xfrm>
                <a:off x="8985542" y="6958469"/>
                <a:ext cx="423545" cy="694690"/>
              </a:xfrm>
              <a:custGeom>
                <a:avLst/>
                <a:gdLst/>
                <a:ahLst/>
                <a:cxnLst/>
                <a:rect l="l" t="t" r="r" b="b"/>
                <a:pathLst>
                  <a:path w="423545" h="694690">
                    <a:moveTo>
                      <a:pt x="387083" y="527685"/>
                    </a:moveTo>
                    <a:lnTo>
                      <a:pt x="369709" y="461187"/>
                    </a:lnTo>
                    <a:lnTo>
                      <a:pt x="317627" y="409092"/>
                    </a:lnTo>
                    <a:lnTo>
                      <a:pt x="277558" y="388607"/>
                    </a:lnTo>
                    <a:lnTo>
                      <a:pt x="255803" y="382562"/>
                    </a:lnTo>
                    <a:lnTo>
                      <a:pt x="253263" y="381711"/>
                    </a:lnTo>
                    <a:lnTo>
                      <a:pt x="253263" y="381139"/>
                    </a:lnTo>
                    <a:lnTo>
                      <a:pt x="255803" y="379450"/>
                    </a:lnTo>
                    <a:lnTo>
                      <a:pt x="279831" y="368706"/>
                    </a:lnTo>
                    <a:lnTo>
                      <a:pt x="301117" y="355104"/>
                    </a:lnTo>
                    <a:lnTo>
                      <a:pt x="335419" y="319316"/>
                    </a:lnTo>
                    <a:lnTo>
                      <a:pt x="357022" y="277177"/>
                    </a:lnTo>
                    <a:lnTo>
                      <a:pt x="364223" y="233768"/>
                    </a:lnTo>
                    <a:lnTo>
                      <a:pt x="361873" y="214566"/>
                    </a:lnTo>
                    <a:lnTo>
                      <a:pt x="361772" y="213817"/>
                    </a:lnTo>
                    <a:lnTo>
                      <a:pt x="355384" y="194805"/>
                    </a:lnTo>
                    <a:lnTo>
                      <a:pt x="355320" y="194602"/>
                    </a:lnTo>
                    <a:lnTo>
                      <a:pt x="330339" y="158381"/>
                    </a:lnTo>
                    <a:lnTo>
                      <a:pt x="289890" y="129806"/>
                    </a:lnTo>
                    <a:lnTo>
                      <a:pt x="234619" y="113487"/>
                    </a:lnTo>
                    <a:lnTo>
                      <a:pt x="210794" y="112712"/>
                    </a:lnTo>
                    <a:lnTo>
                      <a:pt x="196710" y="112712"/>
                    </a:lnTo>
                    <a:lnTo>
                      <a:pt x="143992" y="121754"/>
                    </a:lnTo>
                    <a:lnTo>
                      <a:pt x="99110" y="149059"/>
                    </a:lnTo>
                    <a:lnTo>
                      <a:pt x="68605" y="188036"/>
                    </a:lnTo>
                    <a:lnTo>
                      <a:pt x="58534" y="231228"/>
                    </a:lnTo>
                    <a:lnTo>
                      <a:pt x="58445" y="232067"/>
                    </a:lnTo>
                    <a:lnTo>
                      <a:pt x="59601" y="242976"/>
                    </a:lnTo>
                    <a:lnTo>
                      <a:pt x="87236" y="280149"/>
                    </a:lnTo>
                    <a:lnTo>
                      <a:pt x="107581" y="283743"/>
                    </a:lnTo>
                    <a:lnTo>
                      <a:pt x="119799" y="282473"/>
                    </a:lnTo>
                    <a:lnTo>
                      <a:pt x="154571" y="253034"/>
                    </a:lnTo>
                    <a:lnTo>
                      <a:pt x="157543" y="235458"/>
                    </a:lnTo>
                    <a:lnTo>
                      <a:pt x="158673" y="228117"/>
                    </a:lnTo>
                    <a:lnTo>
                      <a:pt x="157835" y="222465"/>
                    </a:lnTo>
                    <a:lnTo>
                      <a:pt x="152184" y="214566"/>
                    </a:lnTo>
                    <a:lnTo>
                      <a:pt x="149923" y="210337"/>
                    </a:lnTo>
                    <a:lnTo>
                      <a:pt x="146532" y="201295"/>
                    </a:lnTo>
                    <a:lnTo>
                      <a:pt x="143713" y="198196"/>
                    </a:lnTo>
                    <a:lnTo>
                      <a:pt x="135813" y="194805"/>
                    </a:lnTo>
                    <a:lnTo>
                      <a:pt x="132422" y="192824"/>
                    </a:lnTo>
                    <a:lnTo>
                      <a:pt x="126771" y="188315"/>
                    </a:lnTo>
                    <a:lnTo>
                      <a:pt x="123952" y="186893"/>
                    </a:lnTo>
                    <a:lnTo>
                      <a:pt x="118300" y="185762"/>
                    </a:lnTo>
                    <a:lnTo>
                      <a:pt x="116039" y="185204"/>
                    </a:lnTo>
                    <a:lnTo>
                      <a:pt x="114350" y="184645"/>
                    </a:lnTo>
                    <a:lnTo>
                      <a:pt x="111810" y="184645"/>
                    </a:lnTo>
                    <a:lnTo>
                      <a:pt x="121132" y="174472"/>
                    </a:lnTo>
                    <a:lnTo>
                      <a:pt x="164998" y="150926"/>
                    </a:lnTo>
                    <a:lnTo>
                      <a:pt x="203288" y="145681"/>
                    </a:lnTo>
                    <a:lnTo>
                      <a:pt x="213702" y="146431"/>
                    </a:lnTo>
                    <a:lnTo>
                      <a:pt x="256057" y="168706"/>
                    </a:lnTo>
                    <a:lnTo>
                      <a:pt x="272580" y="222465"/>
                    </a:lnTo>
                    <a:lnTo>
                      <a:pt x="272529" y="235458"/>
                    </a:lnTo>
                    <a:lnTo>
                      <a:pt x="266801" y="286702"/>
                    </a:lnTo>
                    <a:lnTo>
                      <a:pt x="249021" y="326085"/>
                    </a:lnTo>
                    <a:lnTo>
                      <a:pt x="210578" y="357860"/>
                    </a:lnTo>
                    <a:lnTo>
                      <a:pt x="171513" y="364845"/>
                    </a:lnTo>
                    <a:lnTo>
                      <a:pt x="147383" y="365899"/>
                    </a:lnTo>
                    <a:lnTo>
                      <a:pt x="142862" y="365899"/>
                    </a:lnTo>
                    <a:lnTo>
                      <a:pt x="140614" y="370979"/>
                    </a:lnTo>
                    <a:lnTo>
                      <a:pt x="180416" y="397243"/>
                    </a:lnTo>
                    <a:lnTo>
                      <a:pt x="198247" y="397929"/>
                    </a:lnTo>
                    <a:lnTo>
                      <a:pt x="255790" y="420052"/>
                    </a:lnTo>
                    <a:lnTo>
                      <a:pt x="282905" y="473837"/>
                    </a:lnTo>
                    <a:lnTo>
                      <a:pt x="286296" y="510730"/>
                    </a:lnTo>
                    <a:lnTo>
                      <a:pt x="286296" y="527685"/>
                    </a:lnTo>
                    <a:lnTo>
                      <a:pt x="282714" y="577646"/>
                    </a:lnTo>
                    <a:lnTo>
                      <a:pt x="258597" y="632866"/>
                    </a:lnTo>
                    <a:lnTo>
                      <a:pt x="223443" y="655320"/>
                    </a:lnTo>
                    <a:lnTo>
                      <a:pt x="201587" y="658114"/>
                    </a:lnTo>
                    <a:lnTo>
                      <a:pt x="171831" y="655739"/>
                    </a:lnTo>
                    <a:lnTo>
                      <a:pt x="144411" y="648589"/>
                    </a:lnTo>
                    <a:lnTo>
                      <a:pt x="119316" y="636689"/>
                    </a:lnTo>
                    <a:lnTo>
                      <a:pt x="96558" y="620001"/>
                    </a:lnTo>
                    <a:lnTo>
                      <a:pt x="99949" y="619150"/>
                    </a:lnTo>
                    <a:lnTo>
                      <a:pt x="101650" y="618020"/>
                    </a:lnTo>
                    <a:lnTo>
                      <a:pt x="103898" y="617169"/>
                    </a:lnTo>
                    <a:lnTo>
                      <a:pt x="109550" y="616051"/>
                    </a:lnTo>
                    <a:lnTo>
                      <a:pt x="112369" y="614921"/>
                    </a:lnTo>
                    <a:lnTo>
                      <a:pt x="142227" y="577862"/>
                    </a:lnTo>
                    <a:lnTo>
                      <a:pt x="142303" y="577646"/>
                    </a:lnTo>
                    <a:lnTo>
                      <a:pt x="134569" y="535787"/>
                    </a:lnTo>
                    <a:lnTo>
                      <a:pt x="100266" y="513384"/>
                    </a:lnTo>
                    <a:lnTo>
                      <a:pt x="88938" y="512432"/>
                    </a:lnTo>
                    <a:lnTo>
                      <a:pt x="77978" y="513702"/>
                    </a:lnTo>
                    <a:lnTo>
                      <a:pt x="44157" y="535457"/>
                    </a:lnTo>
                    <a:lnTo>
                      <a:pt x="35585" y="565785"/>
                    </a:lnTo>
                    <a:lnTo>
                      <a:pt x="38620" y="592328"/>
                    </a:lnTo>
                    <a:lnTo>
                      <a:pt x="63207" y="638695"/>
                    </a:lnTo>
                    <a:lnTo>
                      <a:pt x="110426" y="674052"/>
                    </a:lnTo>
                    <a:lnTo>
                      <a:pt x="168871" y="692264"/>
                    </a:lnTo>
                    <a:lnTo>
                      <a:pt x="201587" y="694537"/>
                    </a:lnTo>
                    <a:lnTo>
                      <a:pt x="240068" y="691426"/>
                    </a:lnTo>
                    <a:lnTo>
                      <a:pt x="275069" y="682053"/>
                    </a:lnTo>
                    <a:lnTo>
                      <a:pt x="306565" y="666432"/>
                    </a:lnTo>
                    <a:lnTo>
                      <a:pt x="317207" y="658114"/>
                    </a:lnTo>
                    <a:lnTo>
                      <a:pt x="334568" y="644563"/>
                    </a:lnTo>
                    <a:lnTo>
                      <a:pt x="357543" y="618528"/>
                    </a:lnTo>
                    <a:lnTo>
                      <a:pt x="373951" y="590359"/>
                    </a:lnTo>
                    <a:lnTo>
                      <a:pt x="383794" y="560082"/>
                    </a:lnTo>
                    <a:lnTo>
                      <a:pt x="387083" y="527685"/>
                    </a:lnTo>
                    <a:close/>
                  </a:path>
                  <a:path w="423545" h="694690">
                    <a:moveTo>
                      <a:pt x="423494" y="0"/>
                    </a:moveTo>
                    <a:lnTo>
                      <a:pt x="0" y="0"/>
                    </a:lnTo>
                    <a:lnTo>
                      <a:pt x="0" y="50812"/>
                    </a:lnTo>
                    <a:lnTo>
                      <a:pt x="423494" y="50812"/>
                    </a:lnTo>
                    <a:lnTo>
                      <a:pt x="42349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33">
                <a:extLst>
                  <a:ext uri="{FF2B5EF4-FFF2-40B4-BE49-F238E27FC236}">
                    <a16:creationId xmlns:a16="http://schemas.microsoft.com/office/drawing/2014/main" id="{F54BB5C2-A5D7-0ABD-5199-86FAAB09F12E}"/>
                  </a:ext>
                </a:extLst>
              </p:cNvPr>
              <p:cNvSpPr/>
              <p:nvPr/>
            </p:nvSpPr>
            <p:spPr>
              <a:xfrm>
                <a:off x="9021116" y="7071118"/>
                <a:ext cx="351790" cy="582295"/>
              </a:xfrm>
              <a:custGeom>
                <a:avLst/>
                <a:gdLst/>
                <a:ahLst/>
                <a:cxnLst/>
                <a:rect l="l" t="t" r="r" b="b"/>
                <a:pathLst>
                  <a:path w="351790" h="582295">
                    <a:moveTo>
                      <a:pt x="71995" y="171094"/>
                    </a:moveTo>
                    <a:lnTo>
                      <a:pt x="36421" y="156695"/>
                    </a:lnTo>
                    <a:lnTo>
                      <a:pt x="22869" y="119427"/>
                    </a:lnTo>
                    <a:lnTo>
                      <a:pt x="25410" y="96770"/>
                    </a:lnTo>
                    <a:lnTo>
                      <a:pt x="45738" y="55267"/>
                    </a:lnTo>
                    <a:lnTo>
                      <a:pt x="84912" y="20486"/>
                    </a:lnTo>
                    <a:lnTo>
                      <a:pt x="134038" y="2276"/>
                    </a:lnTo>
                    <a:lnTo>
                      <a:pt x="161777" y="0"/>
                    </a:lnTo>
                    <a:lnTo>
                      <a:pt x="175223" y="52"/>
                    </a:lnTo>
                    <a:lnTo>
                      <a:pt x="228532" y="7464"/>
                    </a:lnTo>
                    <a:lnTo>
                      <a:pt x="276387" y="29909"/>
                    </a:lnTo>
                    <a:lnTo>
                      <a:pt x="309262" y="63472"/>
                    </a:lnTo>
                    <a:lnTo>
                      <a:pt x="326202" y="101163"/>
                    </a:lnTo>
                    <a:lnTo>
                      <a:pt x="328637" y="121121"/>
                    </a:lnTo>
                    <a:lnTo>
                      <a:pt x="326837" y="142984"/>
                    </a:lnTo>
                    <a:lnTo>
                      <a:pt x="312438" y="185758"/>
                    </a:lnTo>
                    <a:lnTo>
                      <a:pt x="284063" y="225991"/>
                    </a:lnTo>
                    <a:lnTo>
                      <a:pt x="244254" y="256059"/>
                    </a:lnTo>
                    <a:lnTo>
                      <a:pt x="220220" y="266806"/>
                    </a:lnTo>
                    <a:lnTo>
                      <a:pt x="217679" y="268500"/>
                    </a:lnTo>
                    <a:lnTo>
                      <a:pt x="217679" y="269065"/>
                    </a:lnTo>
                    <a:lnTo>
                      <a:pt x="220220" y="269912"/>
                    </a:lnTo>
                    <a:lnTo>
                      <a:pt x="225302" y="271041"/>
                    </a:lnTo>
                    <a:lnTo>
                      <a:pt x="229696" y="272152"/>
                    </a:lnTo>
                    <a:lnTo>
                      <a:pt x="266382" y="286075"/>
                    </a:lnTo>
                    <a:lnTo>
                      <a:pt x="312438" y="320696"/>
                    </a:lnTo>
                    <a:lnTo>
                      <a:pt x="347165" y="379986"/>
                    </a:lnTo>
                    <a:lnTo>
                      <a:pt x="351506" y="415031"/>
                    </a:lnTo>
                    <a:lnTo>
                      <a:pt x="348224" y="447429"/>
                    </a:lnTo>
                    <a:lnTo>
                      <a:pt x="321967" y="505872"/>
                    </a:lnTo>
                    <a:lnTo>
                      <a:pt x="270988" y="553781"/>
                    </a:lnTo>
                    <a:lnTo>
                      <a:pt x="204498" y="578768"/>
                    </a:lnTo>
                    <a:lnTo>
                      <a:pt x="166012" y="581891"/>
                    </a:lnTo>
                    <a:lnTo>
                      <a:pt x="133297" y="579615"/>
                    </a:lnTo>
                    <a:lnTo>
                      <a:pt x="74854" y="561404"/>
                    </a:lnTo>
                    <a:lnTo>
                      <a:pt x="27633" y="526042"/>
                    </a:lnTo>
                    <a:lnTo>
                      <a:pt x="3070" y="479880"/>
                    </a:lnTo>
                    <a:lnTo>
                      <a:pt x="0" y="453146"/>
                    </a:lnTo>
                    <a:lnTo>
                      <a:pt x="952" y="441871"/>
                    </a:lnTo>
                    <a:lnTo>
                      <a:pt x="23345" y="408679"/>
                    </a:lnTo>
                    <a:lnTo>
                      <a:pt x="64690" y="400738"/>
                    </a:lnTo>
                    <a:lnTo>
                      <a:pt x="98993" y="423131"/>
                    </a:lnTo>
                    <a:lnTo>
                      <a:pt x="106722" y="465005"/>
                    </a:lnTo>
                    <a:lnTo>
                      <a:pt x="105028" y="470087"/>
                    </a:lnTo>
                    <a:lnTo>
                      <a:pt x="103334" y="475169"/>
                    </a:lnTo>
                    <a:lnTo>
                      <a:pt x="101358" y="479686"/>
                    </a:lnTo>
                    <a:lnTo>
                      <a:pt x="99099" y="483639"/>
                    </a:lnTo>
                    <a:lnTo>
                      <a:pt x="96840" y="487591"/>
                    </a:lnTo>
                    <a:lnTo>
                      <a:pt x="93735" y="490979"/>
                    </a:lnTo>
                    <a:lnTo>
                      <a:pt x="89782" y="493803"/>
                    </a:lnTo>
                    <a:lnTo>
                      <a:pt x="85829" y="496626"/>
                    </a:lnTo>
                    <a:lnTo>
                      <a:pt x="82441" y="498885"/>
                    </a:lnTo>
                    <a:lnTo>
                      <a:pt x="79618" y="500579"/>
                    </a:lnTo>
                    <a:lnTo>
                      <a:pt x="76795" y="502273"/>
                    </a:lnTo>
                    <a:lnTo>
                      <a:pt x="73971" y="503402"/>
                    </a:lnTo>
                    <a:lnTo>
                      <a:pt x="71148" y="503967"/>
                    </a:lnTo>
                    <a:lnTo>
                      <a:pt x="68325" y="504531"/>
                    </a:lnTo>
                    <a:lnTo>
                      <a:pt x="66066" y="505378"/>
                    </a:lnTo>
                    <a:lnTo>
                      <a:pt x="64372" y="506508"/>
                    </a:lnTo>
                    <a:lnTo>
                      <a:pt x="60984" y="507355"/>
                    </a:lnTo>
                    <a:lnTo>
                      <a:pt x="83747" y="524030"/>
                    </a:lnTo>
                    <a:lnTo>
                      <a:pt x="108839" y="535941"/>
                    </a:lnTo>
                    <a:lnTo>
                      <a:pt x="136261" y="543088"/>
                    </a:lnTo>
                    <a:lnTo>
                      <a:pt x="166012" y="545470"/>
                    </a:lnTo>
                    <a:lnTo>
                      <a:pt x="187876" y="542664"/>
                    </a:lnTo>
                    <a:lnTo>
                      <a:pt x="223026" y="520219"/>
                    </a:lnTo>
                    <a:lnTo>
                      <a:pt x="242613" y="484750"/>
                    </a:lnTo>
                    <a:lnTo>
                      <a:pt x="249813" y="441976"/>
                    </a:lnTo>
                    <a:lnTo>
                      <a:pt x="250713" y="415031"/>
                    </a:lnTo>
                    <a:lnTo>
                      <a:pt x="250713" y="398091"/>
                    </a:lnTo>
                    <a:lnTo>
                      <a:pt x="237161" y="330966"/>
                    </a:lnTo>
                    <a:lnTo>
                      <a:pt x="196504" y="290522"/>
                    </a:lnTo>
                    <a:lnTo>
                      <a:pt x="144837" y="284593"/>
                    </a:lnTo>
                    <a:lnTo>
                      <a:pt x="109263" y="283746"/>
                    </a:lnTo>
                    <a:lnTo>
                      <a:pt x="106722" y="282052"/>
                    </a:lnTo>
                    <a:lnTo>
                      <a:pt x="105593" y="280358"/>
                    </a:lnTo>
                    <a:lnTo>
                      <a:pt x="105028" y="275841"/>
                    </a:lnTo>
                    <a:lnTo>
                      <a:pt x="105028" y="268500"/>
                    </a:lnTo>
                    <a:lnTo>
                      <a:pt x="105028" y="258336"/>
                    </a:lnTo>
                    <a:lnTo>
                      <a:pt x="107287" y="253254"/>
                    </a:lnTo>
                    <a:lnTo>
                      <a:pt x="111804" y="253254"/>
                    </a:lnTo>
                    <a:lnTo>
                      <a:pt x="123768" y="252989"/>
                    </a:lnTo>
                    <a:lnTo>
                      <a:pt x="175012" y="245207"/>
                    </a:lnTo>
                    <a:lnTo>
                      <a:pt x="213444" y="213444"/>
                    </a:lnTo>
                    <a:lnTo>
                      <a:pt x="231232" y="174059"/>
                    </a:lnTo>
                    <a:lnTo>
                      <a:pt x="237161" y="118580"/>
                    </a:lnTo>
                    <a:lnTo>
                      <a:pt x="237161" y="111804"/>
                    </a:lnTo>
                    <a:lnTo>
                      <a:pt x="229749" y="70936"/>
                    </a:lnTo>
                    <a:lnTo>
                      <a:pt x="198039" y="39703"/>
                    </a:lnTo>
                    <a:lnTo>
                      <a:pt x="167706" y="33033"/>
                    </a:lnTo>
                    <a:lnTo>
                      <a:pt x="154419" y="33615"/>
                    </a:lnTo>
                    <a:lnTo>
                      <a:pt x="107145" y="47061"/>
                    </a:lnTo>
                    <a:lnTo>
                      <a:pt x="79336" y="68607"/>
                    </a:lnTo>
                    <a:lnTo>
                      <a:pt x="76230" y="71995"/>
                    </a:lnTo>
                    <a:lnTo>
                      <a:pt x="78771" y="71995"/>
                    </a:lnTo>
                    <a:lnTo>
                      <a:pt x="80465" y="72560"/>
                    </a:lnTo>
                    <a:lnTo>
                      <a:pt x="82724" y="73124"/>
                    </a:lnTo>
                    <a:lnTo>
                      <a:pt x="85547" y="73689"/>
                    </a:lnTo>
                    <a:lnTo>
                      <a:pt x="88370" y="74254"/>
                    </a:lnTo>
                    <a:lnTo>
                      <a:pt x="91194" y="75665"/>
                    </a:lnTo>
                    <a:lnTo>
                      <a:pt x="94017" y="77924"/>
                    </a:lnTo>
                    <a:lnTo>
                      <a:pt x="96840" y="80183"/>
                    </a:lnTo>
                    <a:lnTo>
                      <a:pt x="100228" y="82159"/>
                    </a:lnTo>
                    <a:lnTo>
                      <a:pt x="104181" y="83853"/>
                    </a:lnTo>
                    <a:lnTo>
                      <a:pt x="108134" y="85547"/>
                    </a:lnTo>
                    <a:lnTo>
                      <a:pt x="110957" y="88653"/>
                    </a:lnTo>
                    <a:lnTo>
                      <a:pt x="112651" y="93170"/>
                    </a:lnTo>
                    <a:lnTo>
                      <a:pt x="114345" y="97687"/>
                    </a:lnTo>
                    <a:lnTo>
                      <a:pt x="116604" y="101922"/>
                    </a:lnTo>
                    <a:lnTo>
                      <a:pt x="119427" y="105875"/>
                    </a:lnTo>
                    <a:lnTo>
                      <a:pt x="122250" y="109828"/>
                    </a:lnTo>
                    <a:lnTo>
                      <a:pt x="123097" y="115474"/>
                    </a:lnTo>
                    <a:lnTo>
                      <a:pt x="121968" y="122815"/>
                    </a:lnTo>
                    <a:lnTo>
                      <a:pt x="121227" y="131868"/>
                    </a:lnTo>
                    <a:lnTo>
                      <a:pt x="94652" y="166859"/>
                    </a:lnTo>
                    <a:lnTo>
                      <a:pt x="84224" y="169824"/>
                    </a:lnTo>
                    <a:lnTo>
                      <a:pt x="71995" y="171094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0900" y="685800"/>
            <a:ext cx="61341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680" dirty="0">
                <a:solidFill>
                  <a:srgbClr val="FFFFFF"/>
                </a:solidFill>
                <a:latin typeface="Malgun Gothic"/>
                <a:cs typeface="Malgun Gothic"/>
              </a:rPr>
              <a:t>복소수가</a:t>
            </a:r>
            <a:r>
              <a:rPr sz="5200" spc="-8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680" dirty="0">
                <a:solidFill>
                  <a:srgbClr val="FFFFFF"/>
                </a:solidFill>
                <a:latin typeface="Malgun Gothic"/>
                <a:cs typeface="Malgun Gothic"/>
              </a:rPr>
              <a:t>서로</a:t>
            </a:r>
            <a:r>
              <a:rPr sz="5200" spc="-8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680" dirty="0">
                <a:solidFill>
                  <a:srgbClr val="FFFFFF"/>
                </a:solidFill>
                <a:latin typeface="Malgun Gothic"/>
                <a:cs typeface="Malgun Gothic"/>
              </a:rPr>
              <a:t>같을</a:t>
            </a:r>
            <a:r>
              <a:rPr sz="5200" spc="-8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715" dirty="0">
                <a:solidFill>
                  <a:srgbClr val="FFFFFF"/>
                </a:solidFill>
                <a:latin typeface="Malgun Gothic"/>
                <a:cs typeface="Malgun Gothic"/>
              </a:rPr>
              <a:t>조건</a:t>
            </a:r>
            <a:endParaRPr sz="5200">
              <a:latin typeface="Malgun Gothic"/>
              <a:cs typeface="Malgun Gothic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27757" y="2604614"/>
            <a:ext cx="401955" cy="382905"/>
            <a:chOff x="827757" y="2604614"/>
            <a:chExt cx="401955" cy="382905"/>
          </a:xfrm>
        </p:grpSpPr>
        <p:sp>
          <p:nvSpPr>
            <p:cNvPr id="4" name="object 4"/>
            <p:cNvSpPr/>
            <p:nvPr/>
          </p:nvSpPr>
          <p:spPr>
            <a:xfrm>
              <a:off x="828180" y="2605036"/>
              <a:ext cx="400685" cy="382270"/>
            </a:xfrm>
            <a:custGeom>
              <a:avLst/>
              <a:gdLst/>
              <a:ahLst/>
              <a:cxnLst/>
              <a:rect l="l" t="t" r="r" b="b"/>
              <a:pathLst>
                <a:path w="400684" h="382269">
                  <a:moveTo>
                    <a:pt x="209212" y="0"/>
                  </a:moveTo>
                  <a:lnTo>
                    <a:pt x="169984" y="5185"/>
                  </a:lnTo>
                  <a:lnTo>
                    <a:pt x="132769" y="19904"/>
                  </a:lnTo>
                  <a:lnTo>
                    <a:pt x="97565" y="44151"/>
                  </a:lnTo>
                  <a:lnTo>
                    <a:pt x="64373" y="77927"/>
                  </a:lnTo>
                  <a:lnTo>
                    <a:pt x="36210" y="116994"/>
                  </a:lnTo>
                  <a:lnTo>
                    <a:pt x="16093" y="157119"/>
                  </a:lnTo>
                  <a:lnTo>
                    <a:pt x="4023" y="198304"/>
                  </a:lnTo>
                  <a:lnTo>
                    <a:pt x="0" y="240550"/>
                  </a:lnTo>
                  <a:lnTo>
                    <a:pt x="2083" y="272740"/>
                  </a:lnTo>
                  <a:lnTo>
                    <a:pt x="2127" y="273428"/>
                  </a:lnTo>
                  <a:lnTo>
                    <a:pt x="2223" y="274906"/>
                  </a:lnTo>
                  <a:lnTo>
                    <a:pt x="20010" y="328693"/>
                  </a:lnTo>
                  <a:lnTo>
                    <a:pt x="54050" y="362945"/>
                  </a:lnTo>
                  <a:lnTo>
                    <a:pt x="95130" y="379886"/>
                  </a:lnTo>
                  <a:lnTo>
                    <a:pt x="117735" y="382003"/>
                  </a:lnTo>
                  <a:lnTo>
                    <a:pt x="143463" y="379038"/>
                  </a:lnTo>
                  <a:lnTo>
                    <a:pt x="168979" y="370144"/>
                  </a:lnTo>
                  <a:lnTo>
                    <a:pt x="194283" y="355321"/>
                  </a:lnTo>
                  <a:lnTo>
                    <a:pt x="198891" y="351510"/>
                  </a:lnTo>
                  <a:lnTo>
                    <a:pt x="123663" y="351510"/>
                  </a:lnTo>
                  <a:lnTo>
                    <a:pt x="113446" y="350236"/>
                  </a:lnTo>
                  <a:lnTo>
                    <a:pt x="80572" y="327575"/>
                  </a:lnTo>
                  <a:lnTo>
                    <a:pt x="72007" y="283958"/>
                  </a:lnTo>
                  <a:lnTo>
                    <a:pt x="71996" y="283743"/>
                  </a:lnTo>
                  <a:lnTo>
                    <a:pt x="72561" y="281495"/>
                  </a:lnTo>
                  <a:lnTo>
                    <a:pt x="72843" y="278104"/>
                  </a:lnTo>
                  <a:lnTo>
                    <a:pt x="72843" y="264261"/>
                  </a:lnTo>
                  <a:lnTo>
                    <a:pt x="78825" y="228583"/>
                  </a:lnTo>
                  <a:lnTo>
                    <a:pt x="96188" y="159132"/>
                  </a:lnTo>
                  <a:lnTo>
                    <a:pt x="115934" y="105192"/>
                  </a:lnTo>
                  <a:lnTo>
                    <a:pt x="137110" y="70883"/>
                  </a:lnTo>
                  <a:lnTo>
                    <a:pt x="177660" y="37055"/>
                  </a:lnTo>
                  <a:lnTo>
                    <a:pt x="206670" y="30492"/>
                  </a:lnTo>
                  <a:lnTo>
                    <a:pt x="275042" y="30492"/>
                  </a:lnTo>
                  <a:lnTo>
                    <a:pt x="268290" y="23343"/>
                  </a:lnTo>
                  <a:lnTo>
                    <a:pt x="249868" y="10374"/>
                  </a:lnTo>
                  <a:lnTo>
                    <a:pt x="230175" y="2593"/>
                  </a:lnTo>
                  <a:lnTo>
                    <a:pt x="209212" y="0"/>
                  </a:lnTo>
                  <a:close/>
                </a:path>
                <a:path w="400684" h="382269">
                  <a:moveTo>
                    <a:pt x="289785" y="329768"/>
                  </a:moveTo>
                  <a:lnTo>
                    <a:pt x="225587" y="329768"/>
                  </a:lnTo>
                  <a:lnTo>
                    <a:pt x="226152" y="330339"/>
                  </a:lnTo>
                  <a:lnTo>
                    <a:pt x="231233" y="343039"/>
                  </a:lnTo>
                  <a:lnTo>
                    <a:pt x="266967" y="374850"/>
                  </a:lnTo>
                  <a:lnTo>
                    <a:pt x="304924" y="382003"/>
                  </a:lnTo>
                  <a:lnTo>
                    <a:pt x="313959" y="382003"/>
                  </a:lnTo>
                  <a:lnTo>
                    <a:pt x="352356" y="362521"/>
                  </a:lnTo>
                  <a:lnTo>
                    <a:pt x="361543" y="351510"/>
                  </a:lnTo>
                  <a:lnTo>
                    <a:pt x="312547" y="351510"/>
                  </a:lnTo>
                  <a:lnTo>
                    <a:pt x="304641" y="350939"/>
                  </a:lnTo>
                  <a:lnTo>
                    <a:pt x="289984" y="331177"/>
                  </a:lnTo>
                  <a:lnTo>
                    <a:pt x="289866" y="330339"/>
                  </a:lnTo>
                  <a:lnTo>
                    <a:pt x="289785" y="329768"/>
                  </a:lnTo>
                  <a:close/>
                </a:path>
                <a:path w="400684" h="382269">
                  <a:moveTo>
                    <a:pt x="275042" y="30492"/>
                  </a:moveTo>
                  <a:lnTo>
                    <a:pt x="206670" y="30492"/>
                  </a:lnTo>
                  <a:lnTo>
                    <a:pt x="217999" y="31866"/>
                  </a:lnTo>
                  <a:lnTo>
                    <a:pt x="228269" y="35148"/>
                  </a:lnTo>
                  <a:lnTo>
                    <a:pt x="258126" y="62893"/>
                  </a:lnTo>
                  <a:lnTo>
                    <a:pt x="269349" y="92316"/>
                  </a:lnTo>
                  <a:lnTo>
                    <a:pt x="269349" y="95707"/>
                  </a:lnTo>
                  <a:lnTo>
                    <a:pt x="256644" y="151137"/>
                  </a:lnTo>
                  <a:lnTo>
                    <a:pt x="247327" y="189725"/>
                  </a:lnTo>
                  <a:lnTo>
                    <a:pt x="237957" y="228108"/>
                  </a:lnTo>
                  <a:lnTo>
                    <a:pt x="226522" y="273428"/>
                  </a:lnTo>
                  <a:lnTo>
                    <a:pt x="201271" y="310377"/>
                  </a:lnTo>
                  <a:lnTo>
                    <a:pt x="171466" y="335785"/>
                  </a:lnTo>
                  <a:lnTo>
                    <a:pt x="123663" y="351510"/>
                  </a:lnTo>
                  <a:lnTo>
                    <a:pt x="198891" y="351510"/>
                  </a:lnTo>
                  <a:lnTo>
                    <a:pt x="219375" y="334568"/>
                  </a:lnTo>
                  <a:lnTo>
                    <a:pt x="222764" y="331177"/>
                  </a:lnTo>
                  <a:lnTo>
                    <a:pt x="224458" y="330047"/>
                  </a:lnTo>
                  <a:lnTo>
                    <a:pt x="225587" y="329768"/>
                  </a:lnTo>
                  <a:lnTo>
                    <a:pt x="289785" y="329768"/>
                  </a:lnTo>
                  <a:lnTo>
                    <a:pt x="289201" y="325622"/>
                  </a:lnTo>
                  <a:lnTo>
                    <a:pt x="297300" y="272740"/>
                  </a:lnTo>
                  <a:lnTo>
                    <a:pt x="307252" y="230814"/>
                  </a:lnTo>
                  <a:lnTo>
                    <a:pt x="334728" y="120169"/>
                  </a:lnTo>
                  <a:lnTo>
                    <a:pt x="344521" y="79195"/>
                  </a:lnTo>
                  <a:lnTo>
                    <a:pt x="350397" y="52411"/>
                  </a:lnTo>
                  <a:lnTo>
                    <a:pt x="352093" y="41503"/>
                  </a:lnTo>
                  <a:lnTo>
                    <a:pt x="285442" y="41503"/>
                  </a:lnTo>
                  <a:lnTo>
                    <a:pt x="275042" y="30492"/>
                  </a:lnTo>
                  <a:close/>
                </a:path>
                <a:path w="400684" h="382269">
                  <a:moveTo>
                    <a:pt x="395272" y="243941"/>
                  </a:moveTo>
                  <a:lnTo>
                    <a:pt x="376637" y="243941"/>
                  </a:lnTo>
                  <a:lnTo>
                    <a:pt x="373814" y="244221"/>
                  </a:lnTo>
                  <a:lnTo>
                    <a:pt x="372685" y="244779"/>
                  </a:lnTo>
                  <a:lnTo>
                    <a:pt x="370425" y="245351"/>
                  </a:lnTo>
                  <a:lnTo>
                    <a:pt x="367602" y="251282"/>
                  </a:lnTo>
                  <a:lnTo>
                    <a:pt x="364214" y="262572"/>
                  </a:lnTo>
                  <a:lnTo>
                    <a:pt x="355691" y="291793"/>
                  </a:lnTo>
                  <a:lnTo>
                    <a:pt x="347062" y="315085"/>
                  </a:lnTo>
                  <a:lnTo>
                    <a:pt x="323275" y="348399"/>
                  </a:lnTo>
                  <a:lnTo>
                    <a:pt x="312547" y="351510"/>
                  </a:lnTo>
                  <a:lnTo>
                    <a:pt x="361543" y="351510"/>
                  </a:lnTo>
                  <a:lnTo>
                    <a:pt x="366332" y="344730"/>
                  </a:lnTo>
                  <a:lnTo>
                    <a:pt x="372876" y="333509"/>
                  </a:lnTo>
                  <a:lnTo>
                    <a:pt x="373002" y="333294"/>
                  </a:lnTo>
                  <a:lnTo>
                    <a:pt x="390048" y="294757"/>
                  </a:lnTo>
                  <a:lnTo>
                    <a:pt x="400636" y="254952"/>
                  </a:lnTo>
                  <a:lnTo>
                    <a:pt x="400636" y="246481"/>
                  </a:lnTo>
                  <a:lnTo>
                    <a:pt x="395272" y="243941"/>
                  </a:lnTo>
                  <a:close/>
                </a:path>
                <a:path w="400684" h="382269">
                  <a:moveTo>
                    <a:pt x="331745" y="16090"/>
                  </a:moveTo>
                  <a:lnTo>
                    <a:pt x="324404" y="16090"/>
                  </a:lnTo>
                  <a:lnTo>
                    <a:pt x="312440" y="17679"/>
                  </a:lnTo>
                  <a:lnTo>
                    <a:pt x="301959" y="22444"/>
                  </a:lnTo>
                  <a:lnTo>
                    <a:pt x="296364" y="27381"/>
                  </a:lnTo>
                  <a:lnTo>
                    <a:pt x="292887" y="30492"/>
                  </a:lnTo>
                  <a:lnTo>
                    <a:pt x="285442" y="41503"/>
                  </a:lnTo>
                  <a:lnTo>
                    <a:pt x="352093" y="41503"/>
                  </a:lnTo>
                  <a:lnTo>
                    <a:pt x="352274" y="40338"/>
                  </a:lnTo>
                  <a:lnTo>
                    <a:pt x="352356" y="33032"/>
                  </a:lnTo>
                  <a:lnTo>
                    <a:pt x="349533" y="27381"/>
                  </a:lnTo>
                  <a:lnTo>
                    <a:pt x="338240" y="18351"/>
                  </a:lnTo>
                  <a:lnTo>
                    <a:pt x="331745" y="16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8180" y="2605037"/>
              <a:ext cx="400685" cy="382270"/>
            </a:xfrm>
            <a:custGeom>
              <a:avLst/>
              <a:gdLst/>
              <a:ahLst/>
              <a:cxnLst/>
              <a:rect l="l" t="t" r="r" b="b"/>
              <a:pathLst>
                <a:path w="400684" h="382269">
                  <a:moveTo>
                    <a:pt x="0" y="240550"/>
                  </a:moveTo>
                  <a:lnTo>
                    <a:pt x="4023" y="198306"/>
                  </a:lnTo>
                  <a:lnTo>
                    <a:pt x="16093" y="157120"/>
                  </a:lnTo>
                  <a:lnTo>
                    <a:pt x="36209" y="116993"/>
                  </a:lnTo>
                  <a:lnTo>
                    <a:pt x="64372" y="77924"/>
                  </a:lnTo>
                  <a:lnTo>
                    <a:pt x="97565" y="44150"/>
                  </a:lnTo>
                  <a:lnTo>
                    <a:pt x="132769" y="19904"/>
                  </a:lnTo>
                  <a:lnTo>
                    <a:pt x="169984" y="5188"/>
                  </a:lnTo>
                  <a:lnTo>
                    <a:pt x="209211" y="0"/>
                  </a:lnTo>
                  <a:lnTo>
                    <a:pt x="230174" y="2593"/>
                  </a:lnTo>
                  <a:lnTo>
                    <a:pt x="249867" y="10375"/>
                  </a:lnTo>
                  <a:lnTo>
                    <a:pt x="268290" y="23345"/>
                  </a:lnTo>
                  <a:lnTo>
                    <a:pt x="285442" y="41503"/>
                  </a:lnTo>
                  <a:lnTo>
                    <a:pt x="292959" y="30386"/>
                  </a:lnTo>
                  <a:lnTo>
                    <a:pt x="301959" y="22445"/>
                  </a:lnTo>
                  <a:lnTo>
                    <a:pt x="312440" y="17681"/>
                  </a:lnTo>
                  <a:lnTo>
                    <a:pt x="324404" y="16093"/>
                  </a:lnTo>
                  <a:lnTo>
                    <a:pt x="331745" y="16093"/>
                  </a:lnTo>
                  <a:lnTo>
                    <a:pt x="338239" y="18352"/>
                  </a:lnTo>
                  <a:lnTo>
                    <a:pt x="343886" y="22869"/>
                  </a:lnTo>
                  <a:lnTo>
                    <a:pt x="349533" y="27386"/>
                  </a:lnTo>
                  <a:lnTo>
                    <a:pt x="352356" y="33033"/>
                  </a:lnTo>
                  <a:lnTo>
                    <a:pt x="352356" y="39809"/>
                  </a:lnTo>
                  <a:lnTo>
                    <a:pt x="350397" y="52408"/>
                  </a:lnTo>
                  <a:lnTo>
                    <a:pt x="344521" y="79195"/>
                  </a:lnTo>
                  <a:lnTo>
                    <a:pt x="334727" y="120169"/>
                  </a:lnTo>
                  <a:lnTo>
                    <a:pt x="321016" y="175331"/>
                  </a:lnTo>
                  <a:lnTo>
                    <a:pt x="307252" y="230810"/>
                  </a:lnTo>
                  <a:lnTo>
                    <a:pt x="297300" y="272737"/>
                  </a:lnTo>
                  <a:lnTo>
                    <a:pt x="291159" y="301112"/>
                  </a:lnTo>
                  <a:lnTo>
                    <a:pt x="288830" y="315934"/>
                  </a:lnTo>
                  <a:lnTo>
                    <a:pt x="289200" y="325622"/>
                  </a:lnTo>
                  <a:lnTo>
                    <a:pt x="312546" y="351509"/>
                  </a:lnTo>
                  <a:lnTo>
                    <a:pt x="317628" y="350944"/>
                  </a:lnTo>
                  <a:lnTo>
                    <a:pt x="347062" y="315087"/>
                  </a:lnTo>
                  <a:lnTo>
                    <a:pt x="364214" y="262573"/>
                  </a:lnTo>
                  <a:lnTo>
                    <a:pt x="367602" y="251279"/>
                  </a:lnTo>
                  <a:lnTo>
                    <a:pt x="370425" y="245350"/>
                  </a:lnTo>
                  <a:lnTo>
                    <a:pt x="372684" y="244785"/>
                  </a:lnTo>
                  <a:lnTo>
                    <a:pt x="373813" y="244220"/>
                  </a:lnTo>
                  <a:lnTo>
                    <a:pt x="376637" y="243938"/>
                  </a:lnTo>
                  <a:lnTo>
                    <a:pt x="381154" y="243938"/>
                  </a:lnTo>
                  <a:lnTo>
                    <a:pt x="384542" y="243938"/>
                  </a:lnTo>
                  <a:lnTo>
                    <a:pt x="395271" y="243938"/>
                  </a:lnTo>
                  <a:lnTo>
                    <a:pt x="400635" y="246479"/>
                  </a:lnTo>
                  <a:lnTo>
                    <a:pt x="400635" y="251561"/>
                  </a:lnTo>
                  <a:lnTo>
                    <a:pt x="400635" y="254950"/>
                  </a:lnTo>
                  <a:lnTo>
                    <a:pt x="390048" y="294759"/>
                  </a:lnTo>
                  <a:lnTo>
                    <a:pt x="373001" y="333298"/>
                  </a:lnTo>
                  <a:lnTo>
                    <a:pt x="346532" y="367761"/>
                  </a:lnTo>
                  <a:lnTo>
                    <a:pt x="313958" y="382001"/>
                  </a:lnTo>
                  <a:lnTo>
                    <a:pt x="304923" y="382001"/>
                  </a:lnTo>
                  <a:lnTo>
                    <a:pt x="266966" y="374854"/>
                  </a:lnTo>
                  <a:lnTo>
                    <a:pt x="235045" y="349762"/>
                  </a:lnTo>
                  <a:lnTo>
                    <a:pt x="226151" y="330333"/>
                  </a:lnTo>
                  <a:lnTo>
                    <a:pt x="225586" y="329769"/>
                  </a:lnTo>
                  <a:lnTo>
                    <a:pt x="224457" y="330051"/>
                  </a:lnTo>
                  <a:lnTo>
                    <a:pt x="222763" y="331180"/>
                  </a:lnTo>
                  <a:lnTo>
                    <a:pt x="221634" y="332310"/>
                  </a:lnTo>
                  <a:lnTo>
                    <a:pt x="220504" y="333439"/>
                  </a:lnTo>
                  <a:lnTo>
                    <a:pt x="168978" y="370143"/>
                  </a:lnTo>
                  <a:lnTo>
                    <a:pt x="117734" y="382001"/>
                  </a:lnTo>
                  <a:lnTo>
                    <a:pt x="95129" y="379883"/>
                  </a:lnTo>
                  <a:lnTo>
                    <a:pt x="54049" y="362943"/>
                  </a:lnTo>
                  <a:lnTo>
                    <a:pt x="20010" y="328692"/>
                  </a:lnTo>
                  <a:lnTo>
                    <a:pt x="2223" y="274907"/>
                  </a:lnTo>
                  <a:lnTo>
                    <a:pt x="0" y="240550"/>
                  </a:lnTo>
                  <a:close/>
                </a:path>
                <a:path w="400684" h="382269">
                  <a:moveTo>
                    <a:pt x="269349" y="95712"/>
                  </a:moveTo>
                  <a:lnTo>
                    <a:pt x="269349" y="92324"/>
                  </a:lnTo>
                  <a:lnTo>
                    <a:pt x="267937" y="86112"/>
                  </a:lnTo>
                  <a:lnTo>
                    <a:pt x="245632" y="47432"/>
                  </a:lnTo>
                  <a:lnTo>
                    <a:pt x="206670" y="30492"/>
                  </a:lnTo>
                  <a:lnTo>
                    <a:pt x="192006" y="32133"/>
                  </a:lnTo>
                  <a:lnTo>
                    <a:pt x="149920" y="56749"/>
                  </a:lnTo>
                  <a:lnTo>
                    <a:pt x="125781" y="87030"/>
                  </a:lnTo>
                  <a:lnTo>
                    <a:pt x="107570" y="125357"/>
                  </a:lnTo>
                  <a:lnTo>
                    <a:pt x="86606" y="193541"/>
                  </a:lnTo>
                  <a:lnTo>
                    <a:pt x="72842" y="264267"/>
                  </a:lnTo>
                  <a:lnTo>
                    <a:pt x="72842" y="265961"/>
                  </a:lnTo>
                  <a:lnTo>
                    <a:pt x="72842" y="269067"/>
                  </a:lnTo>
                  <a:lnTo>
                    <a:pt x="72842" y="273584"/>
                  </a:lnTo>
                  <a:lnTo>
                    <a:pt x="72842" y="278101"/>
                  </a:lnTo>
                  <a:lnTo>
                    <a:pt x="72560" y="281489"/>
                  </a:lnTo>
                  <a:lnTo>
                    <a:pt x="80571" y="327581"/>
                  </a:lnTo>
                  <a:lnTo>
                    <a:pt x="113446" y="350238"/>
                  </a:lnTo>
                  <a:lnTo>
                    <a:pt x="123663" y="351509"/>
                  </a:lnTo>
                  <a:lnTo>
                    <a:pt x="139703" y="349762"/>
                  </a:lnTo>
                  <a:lnTo>
                    <a:pt x="187189" y="323557"/>
                  </a:lnTo>
                  <a:lnTo>
                    <a:pt x="219904" y="288777"/>
                  </a:lnTo>
                  <a:lnTo>
                    <a:pt x="237956" y="228110"/>
                  </a:lnTo>
                  <a:lnTo>
                    <a:pt x="247326" y="189730"/>
                  </a:lnTo>
                  <a:lnTo>
                    <a:pt x="256644" y="151138"/>
                  </a:lnTo>
                  <a:lnTo>
                    <a:pt x="267655" y="104129"/>
                  </a:lnTo>
                  <a:lnTo>
                    <a:pt x="269349" y="9571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13941" y="2875657"/>
            <a:ext cx="113030" cy="268605"/>
            <a:chOff x="1313941" y="2875657"/>
            <a:chExt cx="113030" cy="268605"/>
          </a:xfrm>
        </p:grpSpPr>
        <p:sp>
          <p:nvSpPr>
            <p:cNvPr id="7" name="object 7"/>
            <p:cNvSpPr/>
            <p:nvPr/>
          </p:nvSpPr>
          <p:spPr>
            <a:xfrm>
              <a:off x="1314361" y="2876080"/>
              <a:ext cx="112395" cy="267970"/>
            </a:xfrm>
            <a:custGeom>
              <a:avLst/>
              <a:gdLst/>
              <a:ahLst/>
              <a:cxnLst/>
              <a:rect l="l" t="t" r="r" b="b"/>
              <a:pathLst>
                <a:path w="112394" h="267969">
                  <a:moveTo>
                    <a:pt x="49974" y="0"/>
                  </a:moveTo>
                  <a:lnTo>
                    <a:pt x="13550" y="15239"/>
                  </a:lnTo>
                  <a:lnTo>
                    <a:pt x="0" y="51663"/>
                  </a:lnTo>
                  <a:lnTo>
                    <a:pt x="0" y="72847"/>
                  </a:lnTo>
                  <a:lnTo>
                    <a:pt x="31769" y="98888"/>
                  </a:lnTo>
                  <a:lnTo>
                    <a:pt x="52514" y="102488"/>
                  </a:lnTo>
                  <a:lnTo>
                    <a:pt x="55905" y="101917"/>
                  </a:lnTo>
                  <a:lnTo>
                    <a:pt x="59296" y="101638"/>
                  </a:lnTo>
                  <a:lnTo>
                    <a:pt x="66065" y="101638"/>
                  </a:lnTo>
                  <a:lnTo>
                    <a:pt x="68605" y="101079"/>
                  </a:lnTo>
                  <a:lnTo>
                    <a:pt x="73698" y="97967"/>
                  </a:lnTo>
                  <a:lnTo>
                    <a:pt x="79629" y="95707"/>
                  </a:lnTo>
                  <a:lnTo>
                    <a:pt x="80467" y="94868"/>
                  </a:lnTo>
                  <a:lnTo>
                    <a:pt x="80467" y="105028"/>
                  </a:lnTo>
                  <a:lnTo>
                    <a:pt x="71576" y="152834"/>
                  </a:lnTo>
                  <a:lnTo>
                    <a:pt x="56334" y="190998"/>
                  </a:lnTo>
                  <a:lnTo>
                    <a:pt x="28540" y="229223"/>
                  </a:lnTo>
                  <a:lnTo>
                    <a:pt x="17513" y="241401"/>
                  </a:lnTo>
                  <a:lnTo>
                    <a:pt x="14401" y="245910"/>
                  </a:lnTo>
                  <a:lnTo>
                    <a:pt x="14401" y="250431"/>
                  </a:lnTo>
                  <a:lnTo>
                    <a:pt x="16941" y="254101"/>
                  </a:lnTo>
                  <a:lnTo>
                    <a:pt x="27114" y="264261"/>
                  </a:lnTo>
                  <a:lnTo>
                    <a:pt x="30784" y="266801"/>
                  </a:lnTo>
                  <a:lnTo>
                    <a:pt x="33032" y="266801"/>
                  </a:lnTo>
                  <a:lnTo>
                    <a:pt x="34734" y="267373"/>
                  </a:lnTo>
                  <a:lnTo>
                    <a:pt x="64376" y="236308"/>
                  </a:lnTo>
                  <a:lnTo>
                    <a:pt x="86398" y="201587"/>
                  </a:lnTo>
                  <a:lnTo>
                    <a:pt x="104190" y="153314"/>
                  </a:lnTo>
                  <a:lnTo>
                    <a:pt x="111334" y="110423"/>
                  </a:lnTo>
                  <a:lnTo>
                    <a:pt x="111810" y="95707"/>
                  </a:lnTo>
                  <a:lnTo>
                    <a:pt x="110272" y="71039"/>
                  </a:lnTo>
                  <a:lnTo>
                    <a:pt x="100532" y="33772"/>
                  </a:lnTo>
                  <a:lnTo>
                    <a:pt x="72423" y="5294"/>
                  </a:lnTo>
                  <a:lnTo>
                    <a:pt x="61516" y="1323"/>
                  </a:lnTo>
                  <a:lnTo>
                    <a:pt x="49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14365" y="2876080"/>
              <a:ext cx="112395" cy="267970"/>
            </a:xfrm>
            <a:custGeom>
              <a:avLst/>
              <a:gdLst/>
              <a:ahLst/>
              <a:cxnLst/>
              <a:rect l="l" t="t" r="r" b="b"/>
              <a:pathLst>
                <a:path w="112394" h="267969">
                  <a:moveTo>
                    <a:pt x="0" y="72842"/>
                  </a:moveTo>
                  <a:lnTo>
                    <a:pt x="0" y="65784"/>
                  </a:lnTo>
                  <a:lnTo>
                    <a:pt x="0" y="51667"/>
                  </a:lnTo>
                  <a:lnTo>
                    <a:pt x="847" y="41450"/>
                  </a:lnTo>
                  <a:lnTo>
                    <a:pt x="20910" y="8575"/>
                  </a:lnTo>
                  <a:lnTo>
                    <a:pt x="49973" y="0"/>
                  </a:lnTo>
                  <a:lnTo>
                    <a:pt x="61514" y="1323"/>
                  </a:lnTo>
                  <a:lnTo>
                    <a:pt x="100529" y="33774"/>
                  </a:lnTo>
                  <a:lnTo>
                    <a:pt x="110270" y="71042"/>
                  </a:lnTo>
                  <a:lnTo>
                    <a:pt x="111805" y="95712"/>
                  </a:lnTo>
                  <a:lnTo>
                    <a:pt x="111328" y="110428"/>
                  </a:lnTo>
                  <a:lnTo>
                    <a:pt x="104182" y="153308"/>
                  </a:lnTo>
                  <a:lnTo>
                    <a:pt x="91318" y="190947"/>
                  </a:lnTo>
                  <a:lnTo>
                    <a:pt x="70195" y="228745"/>
                  </a:lnTo>
                  <a:lnTo>
                    <a:pt x="44044" y="259185"/>
                  </a:lnTo>
                  <a:lnTo>
                    <a:pt x="34727" y="267373"/>
                  </a:lnTo>
                  <a:lnTo>
                    <a:pt x="33033" y="266808"/>
                  </a:lnTo>
                  <a:lnTo>
                    <a:pt x="30774" y="266808"/>
                  </a:lnTo>
                  <a:lnTo>
                    <a:pt x="27104" y="264267"/>
                  </a:lnTo>
                  <a:lnTo>
                    <a:pt x="22022" y="259185"/>
                  </a:lnTo>
                  <a:lnTo>
                    <a:pt x="16940" y="254103"/>
                  </a:lnTo>
                  <a:lnTo>
                    <a:pt x="14399" y="250432"/>
                  </a:lnTo>
                  <a:lnTo>
                    <a:pt x="14399" y="248173"/>
                  </a:lnTo>
                  <a:lnTo>
                    <a:pt x="14399" y="245914"/>
                  </a:lnTo>
                  <a:lnTo>
                    <a:pt x="17504" y="241397"/>
                  </a:lnTo>
                  <a:lnTo>
                    <a:pt x="23716" y="234621"/>
                  </a:lnTo>
                  <a:lnTo>
                    <a:pt x="28533" y="229222"/>
                  </a:lnTo>
                  <a:lnTo>
                    <a:pt x="56326" y="191000"/>
                  </a:lnTo>
                  <a:lnTo>
                    <a:pt x="71572" y="152832"/>
                  </a:lnTo>
                  <a:lnTo>
                    <a:pt x="80465" y="105029"/>
                  </a:lnTo>
                  <a:lnTo>
                    <a:pt x="80465" y="94865"/>
                  </a:lnTo>
                  <a:lnTo>
                    <a:pt x="79618" y="95712"/>
                  </a:lnTo>
                  <a:lnTo>
                    <a:pt x="78489" y="96276"/>
                  </a:lnTo>
                  <a:lnTo>
                    <a:pt x="77077" y="96841"/>
                  </a:lnTo>
                  <a:lnTo>
                    <a:pt x="75383" y="97406"/>
                  </a:lnTo>
                  <a:lnTo>
                    <a:pt x="73689" y="97970"/>
                  </a:lnTo>
                  <a:lnTo>
                    <a:pt x="71995" y="98817"/>
                  </a:lnTo>
                  <a:lnTo>
                    <a:pt x="70301" y="99947"/>
                  </a:lnTo>
                  <a:lnTo>
                    <a:pt x="68607" y="101076"/>
                  </a:lnTo>
                  <a:lnTo>
                    <a:pt x="66066" y="101641"/>
                  </a:lnTo>
                  <a:lnTo>
                    <a:pt x="62678" y="101641"/>
                  </a:lnTo>
                  <a:lnTo>
                    <a:pt x="59290" y="101641"/>
                  </a:lnTo>
                  <a:lnTo>
                    <a:pt x="55902" y="101923"/>
                  </a:lnTo>
                  <a:lnTo>
                    <a:pt x="52514" y="102488"/>
                  </a:lnTo>
                  <a:lnTo>
                    <a:pt x="41609" y="101588"/>
                  </a:lnTo>
                  <a:lnTo>
                    <a:pt x="31762" y="98888"/>
                  </a:lnTo>
                  <a:lnTo>
                    <a:pt x="22975" y="94388"/>
                  </a:lnTo>
                  <a:lnTo>
                    <a:pt x="15246" y="88089"/>
                  </a:lnTo>
                  <a:lnTo>
                    <a:pt x="0" y="7284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658675" y="2390320"/>
            <a:ext cx="324485" cy="598170"/>
            <a:chOff x="1658675" y="2390320"/>
            <a:chExt cx="324485" cy="598170"/>
          </a:xfrm>
        </p:grpSpPr>
        <p:sp>
          <p:nvSpPr>
            <p:cNvPr id="10" name="object 10"/>
            <p:cNvSpPr/>
            <p:nvPr/>
          </p:nvSpPr>
          <p:spPr>
            <a:xfrm>
              <a:off x="1659102" y="2390736"/>
              <a:ext cx="323850" cy="597535"/>
            </a:xfrm>
            <a:custGeom>
              <a:avLst/>
              <a:gdLst/>
              <a:ahLst/>
              <a:cxnLst/>
              <a:rect l="l" t="t" r="r" b="b"/>
              <a:pathLst>
                <a:path w="323850" h="597535">
                  <a:moveTo>
                    <a:pt x="171094" y="0"/>
                  </a:moveTo>
                  <a:lnTo>
                    <a:pt x="164312" y="0"/>
                  </a:lnTo>
                  <a:lnTo>
                    <a:pt x="159812" y="638"/>
                  </a:lnTo>
                  <a:lnTo>
                    <a:pt x="148007" y="1698"/>
                  </a:lnTo>
                  <a:lnTo>
                    <a:pt x="41503" y="9321"/>
                  </a:lnTo>
                  <a:lnTo>
                    <a:pt x="36982" y="9321"/>
                  </a:lnTo>
                  <a:lnTo>
                    <a:pt x="33591" y="12992"/>
                  </a:lnTo>
                  <a:lnTo>
                    <a:pt x="29082" y="27673"/>
                  </a:lnTo>
                  <a:lnTo>
                    <a:pt x="27952" y="34163"/>
                  </a:lnTo>
                  <a:lnTo>
                    <a:pt x="27952" y="39814"/>
                  </a:lnTo>
                  <a:lnTo>
                    <a:pt x="27470" y="41722"/>
                  </a:lnTo>
                  <a:lnTo>
                    <a:pt x="27381" y="42075"/>
                  </a:lnTo>
                  <a:lnTo>
                    <a:pt x="28232" y="44043"/>
                  </a:lnTo>
                  <a:lnTo>
                    <a:pt x="32740" y="47434"/>
                  </a:lnTo>
                  <a:lnTo>
                    <a:pt x="34721" y="48285"/>
                  </a:lnTo>
                  <a:lnTo>
                    <a:pt x="58432" y="48285"/>
                  </a:lnTo>
                  <a:lnTo>
                    <a:pt x="72517" y="49661"/>
                  </a:lnTo>
                  <a:lnTo>
                    <a:pt x="82578" y="52096"/>
                  </a:lnTo>
                  <a:lnTo>
                    <a:pt x="88615" y="55591"/>
                  </a:lnTo>
                  <a:lnTo>
                    <a:pt x="90627" y="60147"/>
                  </a:lnTo>
                  <a:lnTo>
                    <a:pt x="87979" y="75020"/>
                  </a:lnTo>
                  <a:lnTo>
                    <a:pt x="80036" y="109483"/>
                  </a:lnTo>
                  <a:lnTo>
                    <a:pt x="66801" y="163535"/>
                  </a:lnTo>
                  <a:lnTo>
                    <a:pt x="48272" y="237172"/>
                  </a:lnTo>
                  <a:lnTo>
                    <a:pt x="32656" y="298420"/>
                  </a:lnTo>
                  <a:lnTo>
                    <a:pt x="20534" y="346644"/>
                  </a:lnTo>
                  <a:lnTo>
                    <a:pt x="6769" y="404025"/>
                  </a:lnTo>
                  <a:lnTo>
                    <a:pt x="421" y="443417"/>
                  </a:lnTo>
                  <a:lnTo>
                    <a:pt x="0" y="453161"/>
                  </a:lnTo>
                  <a:lnTo>
                    <a:pt x="0" y="460781"/>
                  </a:lnTo>
                  <a:lnTo>
                    <a:pt x="9313" y="522824"/>
                  </a:lnTo>
                  <a:lnTo>
                    <a:pt x="35576" y="564962"/>
                  </a:lnTo>
                  <a:lnTo>
                    <a:pt x="72205" y="589105"/>
                  </a:lnTo>
                  <a:lnTo>
                    <a:pt x="112649" y="597154"/>
                  </a:lnTo>
                  <a:lnTo>
                    <a:pt x="150551" y="592389"/>
                  </a:lnTo>
                  <a:lnTo>
                    <a:pt x="187183" y="578094"/>
                  </a:lnTo>
                  <a:lnTo>
                    <a:pt x="205417" y="565810"/>
                  </a:lnTo>
                  <a:lnTo>
                    <a:pt x="116878" y="565810"/>
                  </a:lnTo>
                  <a:lnTo>
                    <a:pt x="107138" y="564962"/>
                  </a:lnTo>
                  <a:lnTo>
                    <a:pt x="74108" y="540824"/>
                  </a:lnTo>
                  <a:lnTo>
                    <a:pt x="62674" y="491274"/>
                  </a:lnTo>
                  <a:lnTo>
                    <a:pt x="63718" y="475234"/>
                  </a:lnTo>
                  <a:lnTo>
                    <a:pt x="63838" y="473378"/>
                  </a:lnTo>
                  <a:lnTo>
                    <a:pt x="73154" y="421710"/>
                  </a:lnTo>
                  <a:lnTo>
                    <a:pt x="99098" y="315099"/>
                  </a:lnTo>
                  <a:lnTo>
                    <a:pt x="104178" y="308317"/>
                  </a:lnTo>
                  <a:lnTo>
                    <a:pt x="108127" y="302107"/>
                  </a:lnTo>
                  <a:lnTo>
                    <a:pt x="135304" y="274754"/>
                  </a:lnTo>
                  <a:lnTo>
                    <a:pt x="169392" y="251561"/>
                  </a:lnTo>
                  <a:lnTo>
                    <a:pt x="115188" y="251561"/>
                  </a:lnTo>
                  <a:lnTo>
                    <a:pt x="115188" y="249872"/>
                  </a:lnTo>
                  <a:lnTo>
                    <a:pt x="118579" y="233781"/>
                  </a:lnTo>
                  <a:lnTo>
                    <a:pt x="121275" y="225206"/>
                  </a:lnTo>
                  <a:lnTo>
                    <a:pt x="124291" y="214723"/>
                  </a:lnTo>
                  <a:lnTo>
                    <a:pt x="135037" y="172900"/>
                  </a:lnTo>
                  <a:lnTo>
                    <a:pt x="145681" y="128752"/>
                  </a:lnTo>
                  <a:lnTo>
                    <a:pt x="158281" y="78620"/>
                  </a:lnTo>
                  <a:lnTo>
                    <a:pt x="167192" y="42075"/>
                  </a:lnTo>
                  <a:lnTo>
                    <a:pt x="172674" y="18060"/>
                  </a:lnTo>
                  <a:lnTo>
                    <a:pt x="174472" y="7632"/>
                  </a:lnTo>
                  <a:lnTo>
                    <a:pt x="174472" y="2552"/>
                  </a:lnTo>
                  <a:lnTo>
                    <a:pt x="171094" y="0"/>
                  </a:lnTo>
                  <a:close/>
                </a:path>
                <a:path w="323850" h="597535">
                  <a:moveTo>
                    <a:pt x="282761" y="244792"/>
                  </a:moveTo>
                  <a:lnTo>
                    <a:pt x="199047" y="244792"/>
                  </a:lnTo>
                  <a:lnTo>
                    <a:pt x="221649" y="248709"/>
                  </a:lnTo>
                  <a:lnTo>
                    <a:pt x="237794" y="260461"/>
                  </a:lnTo>
                  <a:lnTo>
                    <a:pt x="247481" y="280046"/>
                  </a:lnTo>
                  <a:lnTo>
                    <a:pt x="250710" y="307467"/>
                  </a:lnTo>
                  <a:lnTo>
                    <a:pt x="250710" y="312547"/>
                  </a:lnTo>
                  <a:lnTo>
                    <a:pt x="242132" y="373856"/>
                  </a:lnTo>
                  <a:lnTo>
                    <a:pt x="227995" y="430762"/>
                  </a:lnTo>
                  <a:lnTo>
                    <a:pt x="214023" y="475234"/>
                  </a:lnTo>
                  <a:lnTo>
                    <a:pt x="192690" y="517105"/>
                  </a:lnTo>
                  <a:lnTo>
                    <a:pt x="159286" y="550562"/>
                  </a:lnTo>
                  <a:lnTo>
                    <a:pt x="116878" y="565810"/>
                  </a:lnTo>
                  <a:lnTo>
                    <a:pt x="205417" y="565810"/>
                  </a:lnTo>
                  <a:lnTo>
                    <a:pt x="256641" y="520915"/>
                  </a:lnTo>
                  <a:lnTo>
                    <a:pt x="285913" y="481686"/>
                  </a:lnTo>
                  <a:lnTo>
                    <a:pt x="306825" y="440237"/>
                  </a:lnTo>
                  <a:lnTo>
                    <a:pt x="319374" y="396566"/>
                  </a:lnTo>
                  <a:lnTo>
                    <a:pt x="323557" y="350672"/>
                  </a:lnTo>
                  <a:lnTo>
                    <a:pt x="321171" y="322292"/>
                  </a:lnTo>
                  <a:lnTo>
                    <a:pt x="314871" y="296456"/>
                  </a:lnTo>
                  <a:lnTo>
                    <a:pt x="304655" y="273162"/>
                  </a:lnTo>
                  <a:lnTo>
                    <a:pt x="290525" y="252412"/>
                  </a:lnTo>
                  <a:lnTo>
                    <a:pt x="282761" y="244792"/>
                  </a:lnTo>
                  <a:close/>
                </a:path>
                <a:path w="323850" h="597535">
                  <a:moveTo>
                    <a:pt x="205816" y="213448"/>
                  </a:moveTo>
                  <a:lnTo>
                    <a:pt x="162409" y="221922"/>
                  </a:lnTo>
                  <a:lnTo>
                    <a:pt x="120268" y="247332"/>
                  </a:lnTo>
                  <a:lnTo>
                    <a:pt x="116878" y="250723"/>
                  </a:lnTo>
                  <a:lnTo>
                    <a:pt x="115188" y="251561"/>
                  </a:lnTo>
                  <a:lnTo>
                    <a:pt x="169392" y="251561"/>
                  </a:lnTo>
                  <a:lnTo>
                    <a:pt x="176691" y="248709"/>
                  </a:lnTo>
                  <a:lnTo>
                    <a:pt x="184434" y="246486"/>
                  </a:lnTo>
                  <a:lnTo>
                    <a:pt x="191793" y="245216"/>
                  </a:lnTo>
                  <a:lnTo>
                    <a:pt x="199047" y="244792"/>
                  </a:lnTo>
                  <a:lnTo>
                    <a:pt x="282761" y="244792"/>
                  </a:lnTo>
                  <a:lnTo>
                    <a:pt x="273158" y="235367"/>
                  </a:lnTo>
                  <a:lnTo>
                    <a:pt x="253252" y="223191"/>
                  </a:lnTo>
                  <a:lnTo>
                    <a:pt x="230805" y="215884"/>
                  </a:lnTo>
                  <a:lnTo>
                    <a:pt x="205816" y="2134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59099" y="2390744"/>
              <a:ext cx="323850" cy="597535"/>
            </a:xfrm>
            <a:custGeom>
              <a:avLst/>
              <a:gdLst/>
              <a:ahLst/>
              <a:cxnLst/>
              <a:rect l="l" t="t" r="r" b="b"/>
              <a:pathLst>
                <a:path w="323850" h="597535">
                  <a:moveTo>
                    <a:pt x="27951" y="39809"/>
                  </a:moveTo>
                  <a:lnTo>
                    <a:pt x="27951" y="34162"/>
                  </a:lnTo>
                  <a:lnTo>
                    <a:pt x="29080" y="27669"/>
                  </a:lnTo>
                  <a:lnTo>
                    <a:pt x="31339" y="20328"/>
                  </a:lnTo>
                  <a:lnTo>
                    <a:pt x="33598" y="12987"/>
                  </a:lnTo>
                  <a:lnTo>
                    <a:pt x="36986" y="9317"/>
                  </a:lnTo>
                  <a:lnTo>
                    <a:pt x="41503" y="9317"/>
                  </a:lnTo>
                  <a:lnTo>
                    <a:pt x="45632" y="9052"/>
                  </a:lnTo>
                  <a:lnTo>
                    <a:pt x="102488" y="5082"/>
                  </a:lnTo>
                  <a:lnTo>
                    <a:pt x="148014" y="1694"/>
                  </a:lnTo>
                  <a:lnTo>
                    <a:pt x="164319" y="0"/>
                  </a:lnTo>
                  <a:lnTo>
                    <a:pt x="171096" y="0"/>
                  </a:lnTo>
                  <a:lnTo>
                    <a:pt x="174484" y="2541"/>
                  </a:lnTo>
                  <a:lnTo>
                    <a:pt x="174484" y="7623"/>
                  </a:lnTo>
                  <a:lnTo>
                    <a:pt x="172684" y="18051"/>
                  </a:lnTo>
                  <a:lnTo>
                    <a:pt x="167284" y="41715"/>
                  </a:lnTo>
                  <a:lnTo>
                    <a:pt x="158285" y="78613"/>
                  </a:lnTo>
                  <a:lnTo>
                    <a:pt x="145685" y="128745"/>
                  </a:lnTo>
                  <a:lnTo>
                    <a:pt x="142244" y="143250"/>
                  </a:lnTo>
                  <a:lnTo>
                    <a:pt x="131286" y="188036"/>
                  </a:lnTo>
                  <a:lnTo>
                    <a:pt x="121281" y="225198"/>
                  </a:lnTo>
                  <a:lnTo>
                    <a:pt x="118581" y="233774"/>
                  </a:lnTo>
                  <a:lnTo>
                    <a:pt x="115193" y="249867"/>
                  </a:lnTo>
                  <a:lnTo>
                    <a:pt x="115193" y="251561"/>
                  </a:lnTo>
                  <a:lnTo>
                    <a:pt x="116887" y="250714"/>
                  </a:lnTo>
                  <a:lnTo>
                    <a:pt x="120275" y="247326"/>
                  </a:lnTo>
                  <a:lnTo>
                    <a:pt x="141186" y="232504"/>
                  </a:lnTo>
                  <a:lnTo>
                    <a:pt x="162414" y="221916"/>
                  </a:lnTo>
                  <a:lnTo>
                    <a:pt x="183959" y="215564"/>
                  </a:lnTo>
                  <a:lnTo>
                    <a:pt x="205823" y="213446"/>
                  </a:lnTo>
                  <a:lnTo>
                    <a:pt x="230810" y="215881"/>
                  </a:lnTo>
                  <a:lnTo>
                    <a:pt x="273160" y="235362"/>
                  </a:lnTo>
                  <a:lnTo>
                    <a:pt x="304658" y="273160"/>
                  </a:lnTo>
                  <a:lnTo>
                    <a:pt x="321175" y="322287"/>
                  </a:lnTo>
                  <a:lnTo>
                    <a:pt x="323557" y="350662"/>
                  </a:lnTo>
                  <a:lnTo>
                    <a:pt x="319375" y="396559"/>
                  </a:lnTo>
                  <a:lnTo>
                    <a:pt x="306829" y="440233"/>
                  </a:lnTo>
                  <a:lnTo>
                    <a:pt x="285918" y="481683"/>
                  </a:lnTo>
                  <a:lnTo>
                    <a:pt x="256644" y="520911"/>
                  </a:lnTo>
                  <a:lnTo>
                    <a:pt x="222551" y="554262"/>
                  </a:lnTo>
                  <a:lnTo>
                    <a:pt x="187189" y="578084"/>
                  </a:lnTo>
                  <a:lnTo>
                    <a:pt x="150556" y="592377"/>
                  </a:lnTo>
                  <a:lnTo>
                    <a:pt x="112652" y="597142"/>
                  </a:lnTo>
                  <a:lnTo>
                    <a:pt x="91953" y="595130"/>
                  </a:lnTo>
                  <a:lnTo>
                    <a:pt x="53414" y="579037"/>
                  </a:lnTo>
                  <a:lnTo>
                    <a:pt x="20328" y="546374"/>
                  </a:lnTo>
                  <a:lnTo>
                    <a:pt x="2541" y="494283"/>
                  </a:lnTo>
                  <a:lnTo>
                    <a:pt x="0" y="460773"/>
                  </a:lnTo>
                  <a:lnTo>
                    <a:pt x="0" y="453150"/>
                  </a:lnTo>
                  <a:lnTo>
                    <a:pt x="6776" y="404023"/>
                  </a:lnTo>
                  <a:lnTo>
                    <a:pt x="20539" y="346638"/>
                  </a:lnTo>
                  <a:lnTo>
                    <a:pt x="32662" y="298412"/>
                  </a:lnTo>
                  <a:lnTo>
                    <a:pt x="48279" y="237162"/>
                  </a:lnTo>
                  <a:lnTo>
                    <a:pt x="66807" y="163525"/>
                  </a:lnTo>
                  <a:lnTo>
                    <a:pt x="80042" y="109476"/>
                  </a:lnTo>
                  <a:lnTo>
                    <a:pt x="87983" y="75013"/>
                  </a:lnTo>
                  <a:lnTo>
                    <a:pt x="90630" y="60137"/>
                  </a:lnTo>
                  <a:lnTo>
                    <a:pt x="88618" y="55584"/>
                  </a:lnTo>
                  <a:lnTo>
                    <a:pt x="82583" y="52091"/>
                  </a:lnTo>
                  <a:lnTo>
                    <a:pt x="72525" y="49655"/>
                  </a:lnTo>
                  <a:lnTo>
                    <a:pt x="58443" y="48279"/>
                  </a:lnTo>
                  <a:lnTo>
                    <a:pt x="55620" y="48279"/>
                  </a:lnTo>
                  <a:lnTo>
                    <a:pt x="53361" y="48279"/>
                  </a:lnTo>
                  <a:lnTo>
                    <a:pt x="34727" y="48279"/>
                  </a:lnTo>
                  <a:lnTo>
                    <a:pt x="32751" y="47432"/>
                  </a:lnTo>
                  <a:lnTo>
                    <a:pt x="30492" y="45738"/>
                  </a:lnTo>
                  <a:lnTo>
                    <a:pt x="28233" y="44044"/>
                  </a:lnTo>
                  <a:lnTo>
                    <a:pt x="27386" y="42068"/>
                  </a:lnTo>
                  <a:lnTo>
                    <a:pt x="27951" y="39809"/>
                  </a:lnTo>
                  <a:close/>
                </a:path>
                <a:path w="323850" h="597535">
                  <a:moveTo>
                    <a:pt x="250714" y="312546"/>
                  </a:moveTo>
                  <a:lnTo>
                    <a:pt x="250714" y="307464"/>
                  </a:lnTo>
                  <a:lnTo>
                    <a:pt x="247485" y="280042"/>
                  </a:lnTo>
                  <a:lnTo>
                    <a:pt x="237798" y="260455"/>
                  </a:lnTo>
                  <a:lnTo>
                    <a:pt x="221652" y="248703"/>
                  </a:lnTo>
                  <a:lnTo>
                    <a:pt x="199047" y="244785"/>
                  </a:lnTo>
                  <a:lnTo>
                    <a:pt x="191794" y="245209"/>
                  </a:lnTo>
                  <a:lnTo>
                    <a:pt x="154791" y="259396"/>
                  </a:lnTo>
                  <a:lnTo>
                    <a:pt x="124298" y="284913"/>
                  </a:lnTo>
                  <a:lnTo>
                    <a:pt x="104182" y="308311"/>
                  </a:lnTo>
                  <a:lnTo>
                    <a:pt x="99100" y="315087"/>
                  </a:lnTo>
                  <a:lnTo>
                    <a:pt x="81312" y="387930"/>
                  </a:lnTo>
                  <a:lnTo>
                    <a:pt x="67337" y="450185"/>
                  </a:lnTo>
                  <a:lnTo>
                    <a:pt x="62678" y="491265"/>
                  </a:lnTo>
                  <a:lnTo>
                    <a:pt x="63949" y="510323"/>
                  </a:lnTo>
                  <a:lnTo>
                    <a:pt x="83006" y="552250"/>
                  </a:lnTo>
                  <a:lnTo>
                    <a:pt x="116887" y="565802"/>
                  </a:lnTo>
                  <a:lnTo>
                    <a:pt x="130915" y="564108"/>
                  </a:lnTo>
                  <a:lnTo>
                    <a:pt x="173637" y="538698"/>
                  </a:lnTo>
                  <a:lnTo>
                    <a:pt x="200635" y="504712"/>
                  </a:lnTo>
                  <a:lnTo>
                    <a:pt x="220857" y="455056"/>
                  </a:lnTo>
                  <a:lnTo>
                    <a:pt x="235468" y="402329"/>
                  </a:lnTo>
                  <a:lnTo>
                    <a:pt x="246903" y="349391"/>
                  </a:lnTo>
                  <a:lnTo>
                    <a:pt x="249762" y="328957"/>
                  </a:lnTo>
                  <a:lnTo>
                    <a:pt x="250714" y="31254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055072" y="2875657"/>
            <a:ext cx="113030" cy="268605"/>
            <a:chOff x="2055072" y="2875657"/>
            <a:chExt cx="113030" cy="268605"/>
          </a:xfrm>
        </p:grpSpPr>
        <p:sp>
          <p:nvSpPr>
            <p:cNvPr id="13" name="object 13"/>
            <p:cNvSpPr/>
            <p:nvPr/>
          </p:nvSpPr>
          <p:spPr>
            <a:xfrm>
              <a:off x="2055494" y="2876080"/>
              <a:ext cx="112395" cy="267970"/>
            </a:xfrm>
            <a:custGeom>
              <a:avLst/>
              <a:gdLst/>
              <a:ahLst/>
              <a:cxnLst/>
              <a:rect l="l" t="t" r="r" b="b"/>
              <a:pathLst>
                <a:path w="112394" h="267969">
                  <a:moveTo>
                    <a:pt x="49974" y="0"/>
                  </a:moveTo>
                  <a:lnTo>
                    <a:pt x="13550" y="15239"/>
                  </a:lnTo>
                  <a:lnTo>
                    <a:pt x="0" y="51663"/>
                  </a:lnTo>
                  <a:lnTo>
                    <a:pt x="0" y="72847"/>
                  </a:lnTo>
                  <a:lnTo>
                    <a:pt x="31769" y="98888"/>
                  </a:lnTo>
                  <a:lnTo>
                    <a:pt x="52514" y="102488"/>
                  </a:lnTo>
                  <a:lnTo>
                    <a:pt x="55905" y="101917"/>
                  </a:lnTo>
                  <a:lnTo>
                    <a:pt x="59296" y="101638"/>
                  </a:lnTo>
                  <a:lnTo>
                    <a:pt x="66065" y="101638"/>
                  </a:lnTo>
                  <a:lnTo>
                    <a:pt x="68618" y="101079"/>
                  </a:lnTo>
                  <a:lnTo>
                    <a:pt x="73698" y="97967"/>
                  </a:lnTo>
                  <a:lnTo>
                    <a:pt x="79616" y="95707"/>
                  </a:lnTo>
                  <a:lnTo>
                    <a:pt x="80467" y="94868"/>
                  </a:lnTo>
                  <a:lnTo>
                    <a:pt x="80467" y="105028"/>
                  </a:lnTo>
                  <a:lnTo>
                    <a:pt x="71576" y="152834"/>
                  </a:lnTo>
                  <a:lnTo>
                    <a:pt x="56324" y="190998"/>
                  </a:lnTo>
                  <a:lnTo>
                    <a:pt x="28540" y="229223"/>
                  </a:lnTo>
                  <a:lnTo>
                    <a:pt x="17513" y="241401"/>
                  </a:lnTo>
                  <a:lnTo>
                    <a:pt x="14401" y="245910"/>
                  </a:lnTo>
                  <a:lnTo>
                    <a:pt x="14401" y="250431"/>
                  </a:lnTo>
                  <a:lnTo>
                    <a:pt x="16941" y="254101"/>
                  </a:lnTo>
                  <a:lnTo>
                    <a:pt x="27114" y="264261"/>
                  </a:lnTo>
                  <a:lnTo>
                    <a:pt x="30772" y="266801"/>
                  </a:lnTo>
                  <a:lnTo>
                    <a:pt x="33032" y="266801"/>
                  </a:lnTo>
                  <a:lnTo>
                    <a:pt x="34734" y="267373"/>
                  </a:lnTo>
                  <a:lnTo>
                    <a:pt x="64376" y="236308"/>
                  </a:lnTo>
                  <a:lnTo>
                    <a:pt x="86398" y="201587"/>
                  </a:lnTo>
                  <a:lnTo>
                    <a:pt x="104190" y="153314"/>
                  </a:lnTo>
                  <a:lnTo>
                    <a:pt x="111334" y="110423"/>
                  </a:lnTo>
                  <a:lnTo>
                    <a:pt x="111810" y="95707"/>
                  </a:lnTo>
                  <a:lnTo>
                    <a:pt x="110272" y="71039"/>
                  </a:lnTo>
                  <a:lnTo>
                    <a:pt x="100532" y="33772"/>
                  </a:lnTo>
                  <a:lnTo>
                    <a:pt x="72423" y="5294"/>
                  </a:lnTo>
                  <a:lnTo>
                    <a:pt x="61516" y="1323"/>
                  </a:lnTo>
                  <a:lnTo>
                    <a:pt x="49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55496" y="2876080"/>
              <a:ext cx="112395" cy="267970"/>
            </a:xfrm>
            <a:custGeom>
              <a:avLst/>
              <a:gdLst/>
              <a:ahLst/>
              <a:cxnLst/>
              <a:rect l="l" t="t" r="r" b="b"/>
              <a:pathLst>
                <a:path w="112394" h="267969">
                  <a:moveTo>
                    <a:pt x="0" y="72842"/>
                  </a:moveTo>
                  <a:lnTo>
                    <a:pt x="0" y="65784"/>
                  </a:lnTo>
                  <a:lnTo>
                    <a:pt x="0" y="51667"/>
                  </a:lnTo>
                  <a:lnTo>
                    <a:pt x="847" y="41450"/>
                  </a:lnTo>
                  <a:lnTo>
                    <a:pt x="20910" y="8575"/>
                  </a:lnTo>
                  <a:lnTo>
                    <a:pt x="49973" y="0"/>
                  </a:lnTo>
                  <a:lnTo>
                    <a:pt x="61514" y="1323"/>
                  </a:lnTo>
                  <a:lnTo>
                    <a:pt x="100529" y="33774"/>
                  </a:lnTo>
                  <a:lnTo>
                    <a:pt x="110270" y="71042"/>
                  </a:lnTo>
                  <a:lnTo>
                    <a:pt x="111805" y="95712"/>
                  </a:lnTo>
                  <a:lnTo>
                    <a:pt x="111328" y="110428"/>
                  </a:lnTo>
                  <a:lnTo>
                    <a:pt x="104182" y="153308"/>
                  </a:lnTo>
                  <a:lnTo>
                    <a:pt x="91318" y="190947"/>
                  </a:lnTo>
                  <a:lnTo>
                    <a:pt x="70195" y="228745"/>
                  </a:lnTo>
                  <a:lnTo>
                    <a:pt x="44044" y="259185"/>
                  </a:lnTo>
                  <a:lnTo>
                    <a:pt x="34727" y="267373"/>
                  </a:lnTo>
                  <a:lnTo>
                    <a:pt x="33033" y="266808"/>
                  </a:lnTo>
                  <a:lnTo>
                    <a:pt x="30774" y="266808"/>
                  </a:lnTo>
                  <a:lnTo>
                    <a:pt x="27104" y="264267"/>
                  </a:lnTo>
                  <a:lnTo>
                    <a:pt x="22022" y="259185"/>
                  </a:lnTo>
                  <a:lnTo>
                    <a:pt x="16940" y="254103"/>
                  </a:lnTo>
                  <a:lnTo>
                    <a:pt x="14399" y="250432"/>
                  </a:lnTo>
                  <a:lnTo>
                    <a:pt x="14399" y="248173"/>
                  </a:lnTo>
                  <a:lnTo>
                    <a:pt x="14399" y="245914"/>
                  </a:lnTo>
                  <a:lnTo>
                    <a:pt x="17504" y="241397"/>
                  </a:lnTo>
                  <a:lnTo>
                    <a:pt x="23716" y="234621"/>
                  </a:lnTo>
                  <a:lnTo>
                    <a:pt x="28533" y="229222"/>
                  </a:lnTo>
                  <a:lnTo>
                    <a:pt x="56326" y="191000"/>
                  </a:lnTo>
                  <a:lnTo>
                    <a:pt x="71572" y="152832"/>
                  </a:lnTo>
                  <a:lnTo>
                    <a:pt x="80465" y="105029"/>
                  </a:lnTo>
                  <a:lnTo>
                    <a:pt x="80465" y="94865"/>
                  </a:lnTo>
                  <a:lnTo>
                    <a:pt x="79618" y="95712"/>
                  </a:lnTo>
                  <a:lnTo>
                    <a:pt x="78489" y="96276"/>
                  </a:lnTo>
                  <a:lnTo>
                    <a:pt x="77077" y="96841"/>
                  </a:lnTo>
                  <a:lnTo>
                    <a:pt x="75383" y="97406"/>
                  </a:lnTo>
                  <a:lnTo>
                    <a:pt x="73689" y="97970"/>
                  </a:lnTo>
                  <a:lnTo>
                    <a:pt x="71995" y="98817"/>
                  </a:lnTo>
                  <a:lnTo>
                    <a:pt x="70301" y="99947"/>
                  </a:lnTo>
                  <a:lnTo>
                    <a:pt x="68607" y="101076"/>
                  </a:lnTo>
                  <a:lnTo>
                    <a:pt x="66066" y="101641"/>
                  </a:lnTo>
                  <a:lnTo>
                    <a:pt x="62678" y="101641"/>
                  </a:lnTo>
                  <a:lnTo>
                    <a:pt x="59290" y="101641"/>
                  </a:lnTo>
                  <a:lnTo>
                    <a:pt x="55902" y="101923"/>
                  </a:lnTo>
                  <a:lnTo>
                    <a:pt x="52514" y="102488"/>
                  </a:lnTo>
                  <a:lnTo>
                    <a:pt x="41609" y="101588"/>
                  </a:lnTo>
                  <a:lnTo>
                    <a:pt x="31762" y="98888"/>
                  </a:lnTo>
                  <a:lnTo>
                    <a:pt x="22975" y="94388"/>
                  </a:lnTo>
                  <a:lnTo>
                    <a:pt x="15246" y="88089"/>
                  </a:lnTo>
                  <a:lnTo>
                    <a:pt x="0" y="7284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394727" y="2603767"/>
            <a:ext cx="336550" cy="384810"/>
            <a:chOff x="2394727" y="2603767"/>
            <a:chExt cx="336550" cy="384810"/>
          </a:xfrm>
        </p:grpSpPr>
        <p:sp>
          <p:nvSpPr>
            <p:cNvPr id="16" name="object 16"/>
            <p:cNvSpPr/>
            <p:nvPr/>
          </p:nvSpPr>
          <p:spPr>
            <a:xfrm>
              <a:off x="2395143" y="2604185"/>
              <a:ext cx="335280" cy="384175"/>
            </a:xfrm>
            <a:custGeom>
              <a:avLst/>
              <a:gdLst/>
              <a:ahLst/>
              <a:cxnLst/>
              <a:rect l="l" t="t" r="r" b="b"/>
              <a:pathLst>
                <a:path w="335280" h="384175">
                  <a:moveTo>
                    <a:pt x="230390" y="0"/>
                  </a:moveTo>
                  <a:lnTo>
                    <a:pt x="188783" y="4605"/>
                  </a:lnTo>
                  <a:lnTo>
                    <a:pt x="148656" y="18422"/>
                  </a:lnTo>
                  <a:lnTo>
                    <a:pt x="110011" y="41453"/>
                  </a:lnTo>
                  <a:lnTo>
                    <a:pt x="72847" y="73698"/>
                  </a:lnTo>
                  <a:lnTo>
                    <a:pt x="40976" y="111705"/>
                  </a:lnTo>
                  <a:lnTo>
                    <a:pt x="18211" y="152042"/>
                  </a:lnTo>
                  <a:lnTo>
                    <a:pt x="4552" y="194711"/>
                  </a:lnTo>
                  <a:lnTo>
                    <a:pt x="0" y="239712"/>
                  </a:lnTo>
                  <a:lnTo>
                    <a:pt x="2809" y="269673"/>
                  </a:lnTo>
                  <a:lnTo>
                    <a:pt x="22717" y="321336"/>
                  </a:lnTo>
                  <a:lnTo>
                    <a:pt x="60829" y="360827"/>
                  </a:lnTo>
                  <a:lnTo>
                    <a:pt x="112073" y="381162"/>
                  </a:lnTo>
                  <a:lnTo>
                    <a:pt x="159876" y="383752"/>
                  </a:lnTo>
                  <a:lnTo>
                    <a:pt x="177028" y="382216"/>
                  </a:lnTo>
                  <a:lnTo>
                    <a:pt x="225519" y="368930"/>
                  </a:lnTo>
                  <a:lnTo>
                    <a:pt x="264274" y="353212"/>
                  </a:lnTo>
                  <a:lnTo>
                    <a:pt x="302387" y="327799"/>
                  </a:lnTo>
                  <a:lnTo>
                    <a:pt x="332600" y="298437"/>
                  </a:lnTo>
                  <a:lnTo>
                    <a:pt x="335140" y="294195"/>
                  </a:lnTo>
                  <a:lnTo>
                    <a:pt x="334010" y="288556"/>
                  </a:lnTo>
                  <a:lnTo>
                    <a:pt x="304927" y="280365"/>
                  </a:lnTo>
                  <a:lnTo>
                    <a:pt x="271946" y="311861"/>
                  </a:lnTo>
                  <a:lnTo>
                    <a:pt x="234838" y="334360"/>
                  </a:lnTo>
                  <a:lnTo>
                    <a:pt x="193602" y="347861"/>
                  </a:lnTo>
                  <a:lnTo>
                    <a:pt x="148234" y="352361"/>
                  </a:lnTo>
                  <a:lnTo>
                    <a:pt x="144843" y="352361"/>
                  </a:lnTo>
                  <a:lnTo>
                    <a:pt x="105776" y="340922"/>
                  </a:lnTo>
                  <a:lnTo>
                    <a:pt x="79203" y="307682"/>
                  </a:lnTo>
                  <a:lnTo>
                    <a:pt x="73698" y="273583"/>
                  </a:lnTo>
                  <a:lnTo>
                    <a:pt x="75124" y="256012"/>
                  </a:lnTo>
                  <a:lnTo>
                    <a:pt x="84015" y="206887"/>
                  </a:lnTo>
                  <a:lnTo>
                    <a:pt x="101222" y="143360"/>
                  </a:lnTo>
                  <a:lnTo>
                    <a:pt x="128327" y="90845"/>
                  </a:lnTo>
                  <a:lnTo>
                    <a:pt x="154957" y="61677"/>
                  </a:lnTo>
                  <a:lnTo>
                    <a:pt x="193707" y="38859"/>
                  </a:lnTo>
                  <a:lnTo>
                    <a:pt x="230390" y="32194"/>
                  </a:lnTo>
                  <a:lnTo>
                    <a:pt x="238227" y="32406"/>
                  </a:lnTo>
                  <a:lnTo>
                    <a:pt x="280365" y="44615"/>
                  </a:lnTo>
                  <a:lnTo>
                    <a:pt x="282054" y="46304"/>
                  </a:lnTo>
                  <a:lnTo>
                    <a:pt x="282054" y="47434"/>
                  </a:lnTo>
                  <a:lnTo>
                    <a:pt x="281216" y="47434"/>
                  </a:lnTo>
                  <a:lnTo>
                    <a:pt x="279514" y="46875"/>
                  </a:lnTo>
                  <a:lnTo>
                    <a:pt x="275564" y="48564"/>
                  </a:lnTo>
                  <a:lnTo>
                    <a:pt x="246646" y="76550"/>
                  </a:lnTo>
                  <a:lnTo>
                    <a:pt x="241401" y="99098"/>
                  </a:lnTo>
                  <a:lnTo>
                    <a:pt x="241984" y="107044"/>
                  </a:lnTo>
                  <a:lnTo>
                    <a:pt x="276136" y="132981"/>
                  </a:lnTo>
                  <a:lnTo>
                    <a:pt x="287885" y="131555"/>
                  </a:lnTo>
                  <a:lnTo>
                    <a:pt x="323830" y="106250"/>
                  </a:lnTo>
                  <a:lnTo>
                    <a:pt x="332879" y="73698"/>
                  </a:lnTo>
                  <a:lnTo>
                    <a:pt x="330817" y="57974"/>
                  </a:lnTo>
                  <a:lnTo>
                    <a:pt x="304927" y="20332"/>
                  </a:lnTo>
                  <a:lnTo>
                    <a:pt x="252836" y="1271"/>
                  </a:lnTo>
                  <a:lnTo>
                    <a:pt x="2303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95151" y="2604190"/>
              <a:ext cx="335280" cy="384175"/>
            </a:xfrm>
            <a:custGeom>
              <a:avLst/>
              <a:gdLst/>
              <a:ahLst/>
              <a:cxnLst/>
              <a:rect l="l" t="t" r="r" b="b"/>
              <a:pathLst>
                <a:path w="335280" h="384175">
                  <a:moveTo>
                    <a:pt x="0" y="239703"/>
                  </a:moveTo>
                  <a:lnTo>
                    <a:pt x="4552" y="194706"/>
                  </a:lnTo>
                  <a:lnTo>
                    <a:pt x="18210" y="152038"/>
                  </a:lnTo>
                  <a:lnTo>
                    <a:pt x="40974" y="111699"/>
                  </a:lnTo>
                  <a:lnTo>
                    <a:pt x="72842" y="73689"/>
                  </a:lnTo>
                  <a:lnTo>
                    <a:pt x="110005" y="41450"/>
                  </a:lnTo>
                  <a:lnTo>
                    <a:pt x="148650" y="18422"/>
                  </a:lnTo>
                  <a:lnTo>
                    <a:pt x="188777" y="4605"/>
                  </a:lnTo>
                  <a:lnTo>
                    <a:pt x="230386" y="0"/>
                  </a:lnTo>
                  <a:lnTo>
                    <a:pt x="252832" y="1270"/>
                  </a:lnTo>
                  <a:lnTo>
                    <a:pt x="290101" y="11434"/>
                  </a:lnTo>
                  <a:lnTo>
                    <a:pt x="325463" y="43832"/>
                  </a:lnTo>
                  <a:lnTo>
                    <a:pt x="332874" y="73689"/>
                  </a:lnTo>
                  <a:lnTo>
                    <a:pt x="331869" y="85494"/>
                  </a:lnTo>
                  <a:lnTo>
                    <a:pt x="308205" y="122657"/>
                  </a:lnTo>
                  <a:lnTo>
                    <a:pt x="268502" y="132451"/>
                  </a:lnTo>
                  <a:lnTo>
                    <a:pt x="241397" y="99100"/>
                  </a:lnTo>
                  <a:lnTo>
                    <a:pt x="260032" y="59926"/>
                  </a:lnTo>
                  <a:lnTo>
                    <a:pt x="281207" y="47432"/>
                  </a:lnTo>
                  <a:lnTo>
                    <a:pt x="282054" y="47432"/>
                  </a:lnTo>
                  <a:lnTo>
                    <a:pt x="282054" y="46303"/>
                  </a:lnTo>
                  <a:lnTo>
                    <a:pt x="280360" y="44609"/>
                  </a:lnTo>
                  <a:lnTo>
                    <a:pt x="276972" y="42350"/>
                  </a:lnTo>
                  <a:lnTo>
                    <a:pt x="273584" y="40091"/>
                  </a:lnTo>
                  <a:lnTo>
                    <a:pt x="230386" y="32186"/>
                  </a:lnTo>
                  <a:lnTo>
                    <a:pt x="217840" y="32927"/>
                  </a:lnTo>
                  <a:lnTo>
                    <a:pt x="173160" y="48544"/>
                  </a:lnTo>
                  <a:lnTo>
                    <a:pt x="128322" y="90841"/>
                  </a:lnTo>
                  <a:lnTo>
                    <a:pt x="101217" y="143356"/>
                  </a:lnTo>
                  <a:lnTo>
                    <a:pt x="84012" y="206882"/>
                  </a:lnTo>
                  <a:lnTo>
                    <a:pt x="75119" y="256008"/>
                  </a:lnTo>
                  <a:lnTo>
                    <a:pt x="73689" y="273584"/>
                  </a:lnTo>
                  <a:lnTo>
                    <a:pt x="75066" y="291847"/>
                  </a:lnTo>
                  <a:lnTo>
                    <a:pt x="95712" y="332027"/>
                  </a:lnTo>
                  <a:lnTo>
                    <a:pt x="130333" y="351085"/>
                  </a:lnTo>
                  <a:lnTo>
                    <a:pt x="144838" y="352356"/>
                  </a:lnTo>
                  <a:lnTo>
                    <a:pt x="148226" y="352356"/>
                  </a:lnTo>
                  <a:lnTo>
                    <a:pt x="193594" y="347856"/>
                  </a:lnTo>
                  <a:lnTo>
                    <a:pt x="234833" y="334357"/>
                  </a:lnTo>
                  <a:lnTo>
                    <a:pt x="271943" y="311858"/>
                  </a:lnTo>
                  <a:lnTo>
                    <a:pt x="304923" y="280360"/>
                  </a:lnTo>
                  <a:lnTo>
                    <a:pt x="310005" y="274713"/>
                  </a:lnTo>
                  <a:lnTo>
                    <a:pt x="313393" y="271890"/>
                  </a:lnTo>
                  <a:lnTo>
                    <a:pt x="315087" y="271890"/>
                  </a:lnTo>
                  <a:lnTo>
                    <a:pt x="317346" y="271890"/>
                  </a:lnTo>
                  <a:lnTo>
                    <a:pt x="321016" y="274431"/>
                  </a:lnTo>
                  <a:lnTo>
                    <a:pt x="326098" y="279513"/>
                  </a:lnTo>
                  <a:lnTo>
                    <a:pt x="331180" y="284595"/>
                  </a:lnTo>
                  <a:lnTo>
                    <a:pt x="334003" y="288548"/>
                  </a:lnTo>
                  <a:lnTo>
                    <a:pt x="334568" y="291371"/>
                  </a:lnTo>
                  <a:lnTo>
                    <a:pt x="335133" y="294194"/>
                  </a:lnTo>
                  <a:lnTo>
                    <a:pt x="332592" y="298429"/>
                  </a:lnTo>
                  <a:lnTo>
                    <a:pt x="302382" y="327792"/>
                  </a:lnTo>
                  <a:lnTo>
                    <a:pt x="264267" y="353203"/>
                  </a:lnTo>
                  <a:lnTo>
                    <a:pt x="225516" y="368925"/>
                  </a:lnTo>
                  <a:lnTo>
                    <a:pt x="177025" y="382213"/>
                  </a:lnTo>
                  <a:lnTo>
                    <a:pt x="159873" y="383748"/>
                  </a:lnTo>
                  <a:lnTo>
                    <a:pt x="142297" y="383695"/>
                  </a:lnTo>
                  <a:lnTo>
                    <a:pt x="84912" y="373531"/>
                  </a:lnTo>
                  <a:lnTo>
                    <a:pt x="39809" y="343039"/>
                  </a:lnTo>
                  <a:lnTo>
                    <a:pt x="10375" y="296876"/>
                  </a:lnTo>
                  <a:lnTo>
                    <a:pt x="2805" y="269666"/>
                  </a:lnTo>
                  <a:lnTo>
                    <a:pt x="0" y="23970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798746" y="2875657"/>
            <a:ext cx="113030" cy="268605"/>
            <a:chOff x="2798746" y="2875657"/>
            <a:chExt cx="113030" cy="268605"/>
          </a:xfrm>
        </p:grpSpPr>
        <p:sp>
          <p:nvSpPr>
            <p:cNvPr id="19" name="object 19"/>
            <p:cNvSpPr/>
            <p:nvPr/>
          </p:nvSpPr>
          <p:spPr>
            <a:xfrm>
              <a:off x="2799168" y="2876080"/>
              <a:ext cx="112395" cy="267970"/>
            </a:xfrm>
            <a:custGeom>
              <a:avLst/>
              <a:gdLst/>
              <a:ahLst/>
              <a:cxnLst/>
              <a:rect l="l" t="t" r="r" b="b"/>
              <a:pathLst>
                <a:path w="112394" h="267969">
                  <a:moveTo>
                    <a:pt x="49974" y="0"/>
                  </a:moveTo>
                  <a:lnTo>
                    <a:pt x="13550" y="15239"/>
                  </a:lnTo>
                  <a:lnTo>
                    <a:pt x="0" y="51663"/>
                  </a:lnTo>
                  <a:lnTo>
                    <a:pt x="0" y="72847"/>
                  </a:lnTo>
                  <a:lnTo>
                    <a:pt x="31769" y="98888"/>
                  </a:lnTo>
                  <a:lnTo>
                    <a:pt x="52514" y="102488"/>
                  </a:lnTo>
                  <a:lnTo>
                    <a:pt x="55905" y="101917"/>
                  </a:lnTo>
                  <a:lnTo>
                    <a:pt x="59296" y="101638"/>
                  </a:lnTo>
                  <a:lnTo>
                    <a:pt x="66065" y="101638"/>
                  </a:lnTo>
                  <a:lnTo>
                    <a:pt x="68605" y="101079"/>
                  </a:lnTo>
                  <a:lnTo>
                    <a:pt x="73698" y="97967"/>
                  </a:lnTo>
                  <a:lnTo>
                    <a:pt x="79616" y="95707"/>
                  </a:lnTo>
                  <a:lnTo>
                    <a:pt x="80467" y="94868"/>
                  </a:lnTo>
                  <a:lnTo>
                    <a:pt x="80467" y="105028"/>
                  </a:lnTo>
                  <a:lnTo>
                    <a:pt x="71576" y="152834"/>
                  </a:lnTo>
                  <a:lnTo>
                    <a:pt x="56334" y="190998"/>
                  </a:lnTo>
                  <a:lnTo>
                    <a:pt x="28540" y="229223"/>
                  </a:lnTo>
                  <a:lnTo>
                    <a:pt x="17513" y="241401"/>
                  </a:lnTo>
                  <a:lnTo>
                    <a:pt x="14401" y="245910"/>
                  </a:lnTo>
                  <a:lnTo>
                    <a:pt x="14401" y="250431"/>
                  </a:lnTo>
                  <a:lnTo>
                    <a:pt x="16941" y="254101"/>
                  </a:lnTo>
                  <a:lnTo>
                    <a:pt x="27101" y="264261"/>
                  </a:lnTo>
                  <a:lnTo>
                    <a:pt x="30784" y="266801"/>
                  </a:lnTo>
                  <a:lnTo>
                    <a:pt x="33032" y="266801"/>
                  </a:lnTo>
                  <a:lnTo>
                    <a:pt x="34734" y="267373"/>
                  </a:lnTo>
                  <a:lnTo>
                    <a:pt x="64376" y="236308"/>
                  </a:lnTo>
                  <a:lnTo>
                    <a:pt x="86398" y="201587"/>
                  </a:lnTo>
                  <a:lnTo>
                    <a:pt x="104190" y="153314"/>
                  </a:lnTo>
                  <a:lnTo>
                    <a:pt x="111334" y="110423"/>
                  </a:lnTo>
                  <a:lnTo>
                    <a:pt x="111810" y="95707"/>
                  </a:lnTo>
                  <a:lnTo>
                    <a:pt x="110272" y="71039"/>
                  </a:lnTo>
                  <a:lnTo>
                    <a:pt x="100532" y="33772"/>
                  </a:lnTo>
                  <a:lnTo>
                    <a:pt x="72423" y="5294"/>
                  </a:lnTo>
                  <a:lnTo>
                    <a:pt x="61516" y="1323"/>
                  </a:lnTo>
                  <a:lnTo>
                    <a:pt x="49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99170" y="2876080"/>
              <a:ext cx="112395" cy="267970"/>
            </a:xfrm>
            <a:custGeom>
              <a:avLst/>
              <a:gdLst/>
              <a:ahLst/>
              <a:cxnLst/>
              <a:rect l="l" t="t" r="r" b="b"/>
              <a:pathLst>
                <a:path w="112394" h="267969">
                  <a:moveTo>
                    <a:pt x="0" y="72842"/>
                  </a:moveTo>
                  <a:lnTo>
                    <a:pt x="0" y="65784"/>
                  </a:lnTo>
                  <a:lnTo>
                    <a:pt x="0" y="51667"/>
                  </a:lnTo>
                  <a:lnTo>
                    <a:pt x="847" y="41450"/>
                  </a:lnTo>
                  <a:lnTo>
                    <a:pt x="20910" y="8575"/>
                  </a:lnTo>
                  <a:lnTo>
                    <a:pt x="49973" y="0"/>
                  </a:lnTo>
                  <a:lnTo>
                    <a:pt x="61514" y="1323"/>
                  </a:lnTo>
                  <a:lnTo>
                    <a:pt x="100529" y="33774"/>
                  </a:lnTo>
                  <a:lnTo>
                    <a:pt x="110270" y="71042"/>
                  </a:lnTo>
                  <a:lnTo>
                    <a:pt x="111805" y="95712"/>
                  </a:lnTo>
                  <a:lnTo>
                    <a:pt x="111328" y="110428"/>
                  </a:lnTo>
                  <a:lnTo>
                    <a:pt x="104182" y="153308"/>
                  </a:lnTo>
                  <a:lnTo>
                    <a:pt x="91318" y="190947"/>
                  </a:lnTo>
                  <a:lnTo>
                    <a:pt x="70195" y="228745"/>
                  </a:lnTo>
                  <a:lnTo>
                    <a:pt x="44044" y="259185"/>
                  </a:lnTo>
                  <a:lnTo>
                    <a:pt x="34727" y="267373"/>
                  </a:lnTo>
                  <a:lnTo>
                    <a:pt x="33033" y="266808"/>
                  </a:lnTo>
                  <a:lnTo>
                    <a:pt x="30774" y="266808"/>
                  </a:lnTo>
                  <a:lnTo>
                    <a:pt x="27104" y="264267"/>
                  </a:lnTo>
                  <a:lnTo>
                    <a:pt x="22022" y="259185"/>
                  </a:lnTo>
                  <a:lnTo>
                    <a:pt x="16940" y="254103"/>
                  </a:lnTo>
                  <a:lnTo>
                    <a:pt x="14399" y="250432"/>
                  </a:lnTo>
                  <a:lnTo>
                    <a:pt x="14399" y="248173"/>
                  </a:lnTo>
                  <a:lnTo>
                    <a:pt x="14399" y="245914"/>
                  </a:lnTo>
                  <a:lnTo>
                    <a:pt x="17504" y="241397"/>
                  </a:lnTo>
                  <a:lnTo>
                    <a:pt x="23716" y="234621"/>
                  </a:lnTo>
                  <a:lnTo>
                    <a:pt x="28533" y="229222"/>
                  </a:lnTo>
                  <a:lnTo>
                    <a:pt x="56326" y="191000"/>
                  </a:lnTo>
                  <a:lnTo>
                    <a:pt x="71572" y="152832"/>
                  </a:lnTo>
                  <a:lnTo>
                    <a:pt x="80465" y="105029"/>
                  </a:lnTo>
                  <a:lnTo>
                    <a:pt x="80465" y="94865"/>
                  </a:lnTo>
                  <a:lnTo>
                    <a:pt x="79618" y="95712"/>
                  </a:lnTo>
                  <a:lnTo>
                    <a:pt x="78489" y="96276"/>
                  </a:lnTo>
                  <a:lnTo>
                    <a:pt x="77077" y="96841"/>
                  </a:lnTo>
                  <a:lnTo>
                    <a:pt x="75383" y="97406"/>
                  </a:lnTo>
                  <a:lnTo>
                    <a:pt x="73689" y="97970"/>
                  </a:lnTo>
                  <a:lnTo>
                    <a:pt x="71995" y="98817"/>
                  </a:lnTo>
                  <a:lnTo>
                    <a:pt x="70301" y="99947"/>
                  </a:lnTo>
                  <a:lnTo>
                    <a:pt x="68607" y="101076"/>
                  </a:lnTo>
                  <a:lnTo>
                    <a:pt x="66066" y="101641"/>
                  </a:lnTo>
                  <a:lnTo>
                    <a:pt x="62678" y="101641"/>
                  </a:lnTo>
                  <a:lnTo>
                    <a:pt x="59290" y="101641"/>
                  </a:lnTo>
                  <a:lnTo>
                    <a:pt x="55902" y="101923"/>
                  </a:lnTo>
                  <a:lnTo>
                    <a:pt x="52514" y="102488"/>
                  </a:lnTo>
                  <a:lnTo>
                    <a:pt x="41609" y="101588"/>
                  </a:lnTo>
                  <a:lnTo>
                    <a:pt x="31762" y="98888"/>
                  </a:lnTo>
                  <a:lnTo>
                    <a:pt x="22975" y="94388"/>
                  </a:lnTo>
                  <a:lnTo>
                    <a:pt x="15246" y="88089"/>
                  </a:lnTo>
                  <a:lnTo>
                    <a:pt x="0" y="7284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137554" y="2390320"/>
            <a:ext cx="415925" cy="597535"/>
            <a:chOff x="3137554" y="2390320"/>
            <a:chExt cx="415925" cy="597535"/>
          </a:xfrm>
        </p:grpSpPr>
        <p:sp>
          <p:nvSpPr>
            <p:cNvPr id="22" name="object 22"/>
            <p:cNvSpPr/>
            <p:nvPr/>
          </p:nvSpPr>
          <p:spPr>
            <a:xfrm>
              <a:off x="3137979" y="2390736"/>
              <a:ext cx="415290" cy="596900"/>
            </a:xfrm>
            <a:custGeom>
              <a:avLst/>
              <a:gdLst/>
              <a:ahLst/>
              <a:cxnLst/>
              <a:rect l="l" t="t" r="r" b="b"/>
              <a:pathLst>
                <a:path w="415289" h="596900">
                  <a:moveTo>
                    <a:pt x="209207" y="213448"/>
                  </a:moveTo>
                  <a:lnTo>
                    <a:pt x="156641" y="223928"/>
                  </a:lnTo>
                  <a:lnTo>
                    <a:pt x="117305" y="243255"/>
                  </a:lnTo>
                  <a:lnTo>
                    <a:pt x="77499" y="276712"/>
                  </a:lnTo>
                  <a:lnTo>
                    <a:pt x="46159" y="314986"/>
                  </a:lnTo>
                  <a:lnTo>
                    <a:pt x="25833" y="351409"/>
                  </a:lnTo>
                  <a:lnTo>
                    <a:pt x="9526" y="392912"/>
                  </a:lnTo>
                  <a:lnTo>
                    <a:pt x="1057" y="434417"/>
                  </a:lnTo>
                  <a:lnTo>
                    <a:pt x="0" y="454850"/>
                  </a:lnTo>
                  <a:lnTo>
                    <a:pt x="2222" y="489206"/>
                  </a:lnTo>
                  <a:lnTo>
                    <a:pt x="20006" y="542993"/>
                  </a:lnTo>
                  <a:lnTo>
                    <a:pt x="54046" y="577245"/>
                  </a:lnTo>
                  <a:lnTo>
                    <a:pt x="95126" y="594185"/>
                  </a:lnTo>
                  <a:lnTo>
                    <a:pt x="117729" y="596303"/>
                  </a:lnTo>
                  <a:lnTo>
                    <a:pt x="143455" y="593338"/>
                  </a:lnTo>
                  <a:lnTo>
                    <a:pt x="168971" y="584444"/>
                  </a:lnTo>
                  <a:lnTo>
                    <a:pt x="194276" y="569621"/>
                  </a:lnTo>
                  <a:lnTo>
                    <a:pt x="198883" y="565810"/>
                  </a:lnTo>
                  <a:lnTo>
                    <a:pt x="123659" y="565810"/>
                  </a:lnTo>
                  <a:lnTo>
                    <a:pt x="113441" y="564536"/>
                  </a:lnTo>
                  <a:lnTo>
                    <a:pt x="80568" y="541875"/>
                  </a:lnTo>
                  <a:lnTo>
                    <a:pt x="72033" y="498735"/>
                  </a:lnTo>
                  <a:lnTo>
                    <a:pt x="71996" y="498043"/>
                  </a:lnTo>
                  <a:lnTo>
                    <a:pt x="72555" y="495795"/>
                  </a:lnTo>
                  <a:lnTo>
                    <a:pt x="72847" y="492404"/>
                  </a:lnTo>
                  <a:lnTo>
                    <a:pt x="72847" y="478561"/>
                  </a:lnTo>
                  <a:lnTo>
                    <a:pt x="78824" y="442883"/>
                  </a:lnTo>
                  <a:lnTo>
                    <a:pt x="96184" y="373432"/>
                  </a:lnTo>
                  <a:lnTo>
                    <a:pt x="115931" y="319492"/>
                  </a:lnTo>
                  <a:lnTo>
                    <a:pt x="137110" y="285183"/>
                  </a:lnTo>
                  <a:lnTo>
                    <a:pt x="177657" y="251355"/>
                  </a:lnTo>
                  <a:lnTo>
                    <a:pt x="206667" y="244792"/>
                  </a:lnTo>
                  <a:lnTo>
                    <a:pt x="276727" y="244792"/>
                  </a:lnTo>
                  <a:lnTo>
                    <a:pt x="267012" y="233460"/>
                  </a:lnTo>
                  <a:lnTo>
                    <a:pt x="250709" y="222343"/>
                  </a:lnTo>
                  <a:lnTo>
                    <a:pt x="231441" y="215672"/>
                  </a:lnTo>
                  <a:lnTo>
                    <a:pt x="209207" y="213448"/>
                  </a:lnTo>
                  <a:close/>
                </a:path>
                <a:path w="415289" h="596900">
                  <a:moveTo>
                    <a:pt x="290141" y="544068"/>
                  </a:moveTo>
                  <a:lnTo>
                    <a:pt x="225590" y="544068"/>
                  </a:lnTo>
                  <a:lnTo>
                    <a:pt x="226148" y="544639"/>
                  </a:lnTo>
                  <a:lnTo>
                    <a:pt x="231228" y="557339"/>
                  </a:lnTo>
                  <a:lnTo>
                    <a:pt x="266966" y="589150"/>
                  </a:lnTo>
                  <a:lnTo>
                    <a:pt x="304914" y="596303"/>
                  </a:lnTo>
                  <a:lnTo>
                    <a:pt x="313956" y="596303"/>
                  </a:lnTo>
                  <a:lnTo>
                    <a:pt x="348970" y="581050"/>
                  </a:lnTo>
                  <a:lnTo>
                    <a:pt x="361475" y="565810"/>
                  </a:lnTo>
                  <a:lnTo>
                    <a:pt x="312546" y="565810"/>
                  </a:lnTo>
                  <a:lnTo>
                    <a:pt x="302169" y="563586"/>
                  </a:lnTo>
                  <a:lnTo>
                    <a:pt x="294755" y="556915"/>
                  </a:lnTo>
                  <a:lnTo>
                    <a:pt x="290306" y="545798"/>
                  </a:lnTo>
                  <a:lnTo>
                    <a:pt x="290196" y="544639"/>
                  </a:lnTo>
                  <a:lnTo>
                    <a:pt x="290141" y="544068"/>
                  </a:lnTo>
                  <a:close/>
                </a:path>
                <a:path w="415289" h="596900">
                  <a:moveTo>
                    <a:pt x="276727" y="244792"/>
                  </a:moveTo>
                  <a:lnTo>
                    <a:pt x="206667" y="244792"/>
                  </a:lnTo>
                  <a:lnTo>
                    <a:pt x="227385" y="249021"/>
                  </a:lnTo>
                  <a:lnTo>
                    <a:pt x="227219" y="249021"/>
                  </a:lnTo>
                  <a:lnTo>
                    <a:pt x="244568" y="261519"/>
                  </a:lnTo>
                  <a:lnTo>
                    <a:pt x="258914" y="282431"/>
                  </a:lnTo>
                  <a:lnTo>
                    <a:pt x="270192" y="311708"/>
                  </a:lnTo>
                  <a:lnTo>
                    <a:pt x="224459" y="495503"/>
                  </a:lnTo>
                  <a:lnTo>
                    <a:pt x="193699" y="531504"/>
                  </a:lnTo>
                  <a:lnTo>
                    <a:pt x="146688" y="561998"/>
                  </a:lnTo>
                  <a:lnTo>
                    <a:pt x="123659" y="565810"/>
                  </a:lnTo>
                  <a:lnTo>
                    <a:pt x="198883" y="565810"/>
                  </a:lnTo>
                  <a:lnTo>
                    <a:pt x="219367" y="548868"/>
                  </a:lnTo>
                  <a:lnTo>
                    <a:pt x="222757" y="545477"/>
                  </a:lnTo>
                  <a:lnTo>
                    <a:pt x="224459" y="544347"/>
                  </a:lnTo>
                  <a:lnTo>
                    <a:pt x="225590" y="544068"/>
                  </a:lnTo>
                  <a:lnTo>
                    <a:pt x="290141" y="544068"/>
                  </a:lnTo>
                  <a:lnTo>
                    <a:pt x="288944" y="531504"/>
                  </a:lnTo>
                  <a:lnTo>
                    <a:pt x="288823" y="530237"/>
                  </a:lnTo>
                  <a:lnTo>
                    <a:pt x="288264" y="525157"/>
                  </a:lnTo>
                  <a:lnTo>
                    <a:pt x="288544" y="520915"/>
                  </a:lnTo>
                  <a:lnTo>
                    <a:pt x="300650" y="474293"/>
                  </a:lnTo>
                  <a:lnTo>
                    <a:pt x="313355" y="423304"/>
                  </a:lnTo>
                  <a:lnTo>
                    <a:pt x="355428" y="253542"/>
                  </a:lnTo>
                  <a:lnTo>
                    <a:pt x="284594" y="253542"/>
                  </a:lnTo>
                  <a:lnTo>
                    <a:pt x="283184" y="252412"/>
                  </a:lnTo>
                  <a:lnTo>
                    <a:pt x="280352" y="249021"/>
                  </a:lnTo>
                  <a:lnTo>
                    <a:pt x="276727" y="244792"/>
                  </a:lnTo>
                  <a:close/>
                </a:path>
                <a:path w="415289" h="596900">
                  <a:moveTo>
                    <a:pt x="396392" y="458241"/>
                  </a:moveTo>
                  <a:lnTo>
                    <a:pt x="376631" y="458241"/>
                  </a:lnTo>
                  <a:lnTo>
                    <a:pt x="373811" y="458520"/>
                  </a:lnTo>
                  <a:lnTo>
                    <a:pt x="372681" y="459079"/>
                  </a:lnTo>
                  <a:lnTo>
                    <a:pt x="370420" y="459651"/>
                  </a:lnTo>
                  <a:lnTo>
                    <a:pt x="367601" y="465582"/>
                  </a:lnTo>
                  <a:lnTo>
                    <a:pt x="364210" y="476872"/>
                  </a:lnTo>
                  <a:lnTo>
                    <a:pt x="355803" y="505700"/>
                  </a:lnTo>
                  <a:lnTo>
                    <a:pt x="355688" y="506092"/>
                  </a:lnTo>
                  <a:lnTo>
                    <a:pt x="347059" y="529385"/>
                  </a:lnTo>
                  <a:lnTo>
                    <a:pt x="323278" y="562698"/>
                  </a:lnTo>
                  <a:lnTo>
                    <a:pt x="312546" y="565810"/>
                  </a:lnTo>
                  <a:lnTo>
                    <a:pt x="361475" y="565810"/>
                  </a:lnTo>
                  <a:lnTo>
                    <a:pt x="386235" y="516894"/>
                  </a:lnTo>
                  <a:lnTo>
                    <a:pt x="398094" y="478561"/>
                  </a:lnTo>
                  <a:lnTo>
                    <a:pt x="400634" y="467842"/>
                  </a:lnTo>
                  <a:lnTo>
                    <a:pt x="400634" y="460502"/>
                  </a:lnTo>
                  <a:lnTo>
                    <a:pt x="396392" y="458241"/>
                  </a:lnTo>
                  <a:close/>
                </a:path>
                <a:path w="415289" h="596900">
                  <a:moveTo>
                    <a:pt x="411645" y="0"/>
                  </a:moveTo>
                  <a:lnTo>
                    <a:pt x="404863" y="0"/>
                  </a:lnTo>
                  <a:lnTo>
                    <a:pt x="400364" y="638"/>
                  </a:lnTo>
                  <a:lnTo>
                    <a:pt x="388562" y="1698"/>
                  </a:lnTo>
                  <a:lnTo>
                    <a:pt x="282054" y="9321"/>
                  </a:lnTo>
                  <a:lnTo>
                    <a:pt x="277533" y="9321"/>
                  </a:lnTo>
                  <a:lnTo>
                    <a:pt x="273862" y="14681"/>
                  </a:lnTo>
                  <a:lnTo>
                    <a:pt x="271043" y="25412"/>
                  </a:lnTo>
                  <a:lnTo>
                    <a:pt x="269913" y="35013"/>
                  </a:lnTo>
                  <a:lnTo>
                    <a:pt x="269341" y="40373"/>
                  </a:lnTo>
                  <a:lnTo>
                    <a:pt x="269341" y="42633"/>
                  </a:lnTo>
                  <a:lnTo>
                    <a:pt x="271043" y="44894"/>
                  </a:lnTo>
                  <a:lnTo>
                    <a:pt x="274434" y="48285"/>
                  </a:lnTo>
                  <a:lnTo>
                    <a:pt x="292214" y="48285"/>
                  </a:lnTo>
                  <a:lnTo>
                    <a:pt x="304444" y="49185"/>
                  </a:lnTo>
                  <a:lnTo>
                    <a:pt x="331177" y="58724"/>
                  </a:lnTo>
                  <a:lnTo>
                    <a:pt x="331177" y="66078"/>
                  </a:lnTo>
                  <a:lnTo>
                    <a:pt x="329060" y="73855"/>
                  </a:lnTo>
                  <a:lnTo>
                    <a:pt x="324404" y="92117"/>
                  </a:lnTo>
                  <a:lnTo>
                    <a:pt x="317206" y="120865"/>
                  </a:lnTo>
                  <a:lnTo>
                    <a:pt x="284594" y="252412"/>
                  </a:lnTo>
                  <a:lnTo>
                    <a:pt x="284594" y="253542"/>
                  </a:lnTo>
                  <a:lnTo>
                    <a:pt x="355428" y="253542"/>
                  </a:lnTo>
                  <a:lnTo>
                    <a:pt x="375460" y="172385"/>
                  </a:lnTo>
                  <a:lnTo>
                    <a:pt x="392774" y="101712"/>
                  </a:lnTo>
                  <a:lnTo>
                    <a:pt x="405142" y="50553"/>
                  </a:lnTo>
                  <a:lnTo>
                    <a:pt x="412562" y="18909"/>
                  </a:lnTo>
                  <a:lnTo>
                    <a:pt x="415035" y="6781"/>
                  </a:lnTo>
                  <a:lnTo>
                    <a:pt x="415035" y="2260"/>
                  </a:lnTo>
                  <a:lnTo>
                    <a:pt x="4116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137978" y="2390744"/>
              <a:ext cx="415290" cy="596900"/>
            </a:xfrm>
            <a:custGeom>
              <a:avLst/>
              <a:gdLst/>
              <a:ahLst/>
              <a:cxnLst/>
              <a:rect l="l" t="t" r="r" b="b"/>
              <a:pathLst>
                <a:path w="415289" h="596900">
                  <a:moveTo>
                    <a:pt x="282054" y="9317"/>
                  </a:moveTo>
                  <a:lnTo>
                    <a:pt x="343039" y="5082"/>
                  </a:lnTo>
                  <a:lnTo>
                    <a:pt x="388565" y="1694"/>
                  </a:lnTo>
                  <a:lnTo>
                    <a:pt x="404870" y="0"/>
                  </a:lnTo>
                  <a:lnTo>
                    <a:pt x="411646" y="0"/>
                  </a:lnTo>
                  <a:lnTo>
                    <a:pt x="415034" y="2258"/>
                  </a:lnTo>
                  <a:lnTo>
                    <a:pt x="415034" y="6776"/>
                  </a:lnTo>
                  <a:lnTo>
                    <a:pt x="405141" y="50549"/>
                  </a:lnTo>
                  <a:lnTo>
                    <a:pt x="392775" y="101708"/>
                  </a:lnTo>
                  <a:lnTo>
                    <a:pt x="375462" y="172383"/>
                  </a:lnTo>
                  <a:lnTo>
                    <a:pt x="353203" y="262573"/>
                  </a:lnTo>
                  <a:lnTo>
                    <a:pt x="330875" y="352728"/>
                  </a:lnTo>
                  <a:lnTo>
                    <a:pt x="313359" y="423301"/>
                  </a:lnTo>
                  <a:lnTo>
                    <a:pt x="300654" y="474291"/>
                  </a:lnTo>
                  <a:lnTo>
                    <a:pt x="289677" y="517523"/>
                  </a:lnTo>
                  <a:lnTo>
                    <a:pt x="288548" y="520911"/>
                  </a:lnTo>
                  <a:lnTo>
                    <a:pt x="288265" y="525146"/>
                  </a:lnTo>
                  <a:lnTo>
                    <a:pt x="288830" y="530228"/>
                  </a:lnTo>
                  <a:lnTo>
                    <a:pt x="290312" y="545792"/>
                  </a:lnTo>
                  <a:lnTo>
                    <a:pt x="294759" y="556909"/>
                  </a:lnTo>
                  <a:lnTo>
                    <a:pt x="302170" y="563579"/>
                  </a:lnTo>
                  <a:lnTo>
                    <a:pt x="312546" y="565802"/>
                  </a:lnTo>
                  <a:lnTo>
                    <a:pt x="317628" y="565237"/>
                  </a:lnTo>
                  <a:lnTo>
                    <a:pt x="347062" y="529381"/>
                  </a:lnTo>
                  <a:lnTo>
                    <a:pt x="364214" y="476866"/>
                  </a:lnTo>
                  <a:lnTo>
                    <a:pt x="367602" y="465573"/>
                  </a:lnTo>
                  <a:lnTo>
                    <a:pt x="370425" y="459644"/>
                  </a:lnTo>
                  <a:lnTo>
                    <a:pt x="372684" y="459079"/>
                  </a:lnTo>
                  <a:lnTo>
                    <a:pt x="373813" y="458514"/>
                  </a:lnTo>
                  <a:lnTo>
                    <a:pt x="376637" y="458232"/>
                  </a:lnTo>
                  <a:lnTo>
                    <a:pt x="381154" y="458232"/>
                  </a:lnTo>
                  <a:lnTo>
                    <a:pt x="384542" y="458232"/>
                  </a:lnTo>
                  <a:lnTo>
                    <a:pt x="387930" y="458232"/>
                  </a:lnTo>
                  <a:lnTo>
                    <a:pt x="396400" y="458232"/>
                  </a:lnTo>
                  <a:lnTo>
                    <a:pt x="400635" y="460491"/>
                  </a:lnTo>
                  <a:lnTo>
                    <a:pt x="400635" y="465008"/>
                  </a:lnTo>
                  <a:lnTo>
                    <a:pt x="400635" y="467831"/>
                  </a:lnTo>
                  <a:lnTo>
                    <a:pt x="399788" y="472349"/>
                  </a:lnTo>
                  <a:lnTo>
                    <a:pt x="386236" y="516887"/>
                  </a:lnTo>
                  <a:lnTo>
                    <a:pt x="365802" y="559132"/>
                  </a:lnTo>
                  <a:lnTo>
                    <a:pt x="338380" y="588248"/>
                  </a:lnTo>
                  <a:lnTo>
                    <a:pt x="313958" y="596295"/>
                  </a:lnTo>
                  <a:lnTo>
                    <a:pt x="304923" y="596295"/>
                  </a:lnTo>
                  <a:lnTo>
                    <a:pt x="266966" y="589148"/>
                  </a:lnTo>
                  <a:lnTo>
                    <a:pt x="235045" y="564055"/>
                  </a:lnTo>
                  <a:lnTo>
                    <a:pt x="226151" y="544627"/>
                  </a:lnTo>
                  <a:lnTo>
                    <a:pt x="225586" y="544062"/>
                  </a:lnTo>
                  <a:lnTo>
                    <a:pt x="224457" y="544345"/>
                  </a:lnTo>
                  <a:lnTo>
                    <a:pt x="222763" y="545474"/>
                  </a:lnTo>
                  <a:lnTo>
                    <a:pt x="221634" y="546603"/>
                  </a:lnTo>
                  <a:lnTo>
                    <a:pt x="220504" y="547733"/>
                  </a:lnTo>
                  <a:lnTo>
                    <a:pt x="168978" y="584436"/>
                  </a:lnTo>
                  <a:lnTo>
                    <a:pt x="117734" y="596295"/>
                  </a:lnTo>
                  <a:lnTo>
                    <a:pt x="95129" y="594177"/>
                  </a:lnTo>
                  <a:lnTo>
                    <a:pt x="54049" y="577237"/>
                  </a:lnTo>
                  <a:lnTo>
                    <a:pt x="20010" y="542986"/>
                  </a:lnTo>
                  <a:lnTo>
                    <a:pt x="2223" y="489201"/>
                  </a:lnTo>
                  <a:lnTo>
                    <a:pt x="0" y="454844"/>
                  </a:lnTo>
                  <a:lnTo>
                    <a:pt x="1058" y="434410"/>
                  </a:lnTo>
                  <a:lnTo>
                    <a:pt x="9528" y="392906"/>
                  </a:lnTo>
                  <a:lnTo>
                    <a:pt x="25833" y="351403"/>
                  </a:lnTo>
                  <a:lnTo>
                    <a:pt x="46162" y="314981"/>
                  </a:lnTo>
                  <a:lnTo>
                    <a:pt x="77501" y="276707"/>
                  </a:lnTo>
                  <a:lnTo>
                    <a:pt x="117310" y="243250"/>
                  </a:lnTo>
                  <a:lnTo>
                    <a:pt x="156643" y="223928"/>
                  </a:lnTo>
                  <a:lnTo>
                    <a:pt x="209211" y="213446"/>
                  </a:lnTo>
                  <a:lnTo>
                    <a:pt x="231445" y="215669"/>
                  </a:lnTo>
                  <a:lnTo>
                    <a:pt x="250714" y="222340"/>
                  </a:lnTo>
                  <a:lnTo>
                    <a:pt x="267019" y="233457"/>
                  </a:lnTo>
                  <a:lnTo>
                    <a:pt x="280360" y="249020"/>
                  </a:lnTo>
                  <a:lnTo>
                    <a:pt x="283183" y="252408"/>
                  </a:lnTo>
                  <a:lnTo>
                    <a:pt x="284595" y="253538"/>
                  </a:lnTo>
                  <a:lnTo>
                    <a:pt x="284595" y="252408"/>
                  </a:lnTo>
                  <a:lnTo>
                    <a:pt x="286342" y="245368"/>
                  </a:lnTo>
                  <a:lnTo>
                    <a:pt x="290736" y="227633"/>
                  </a:lnTo>
                  <a:lnTo>
                    <a:pt x="297777" y="199206"/>
                  </a:lnTo>
                  <a:lnTo>
                    <a:pt x="307464" y="160084"/>
                  </a:lnTo>
                  <a:lnTo>
                    <a:pt x="317205" y="120857"/>
                  </a:lnTo>
                  <a:lnTo>
                    <a:pt x="324404" y="92112"/>
                  </a:lnTo>
                  <a:lnTo>
                    <a:pt x="329063" y="73848"/>
                  </a:lnTo>
                  <a:lnTo>
                    <a:pt x="331180" y="66066"/>
                  </a:lnTo>
                  <a:lnTo>
                    <a:pt x="331180" y="58725"/>
                  </a:lnTo>
                  <a:lnTo>
                    <a:pt x="292218" y="48279"/>
                  </a:lnTo>
                  <a:lnTo>
                    <a:pt x="274431" y="48279"/>
                  </a:lnTo>
                  <a:lnTo>
                    <a:pt x="271043" y="44891"/>
                  </a:lnTo>
                  <a:lnTo>
                    <a:pt x="269349" y="42632"/>
                  </a:lnTo>
                  <a:lnTo>
                    <a:pt x="269349" y="41503"/>
                  </a:lnTo>
                  <a:lnTo>
                    <a:pt x="269349" y="40374"/>
                  </a:lnTo>
                  <a:lnTo>
                    <a:pt x="269914" y="35009"/>
                  </a:lnTo>
                  <a:lnTo>
                    <a:pt x="271043" y="25410"/>
                  </a:lnTo>
                  <a:lnTo>
                    <a:pt x="273866" y="14681"/>
                  </a:lnTo>
                  <a:lnTo>
                    <a:pt x="277537" y="9317"/>
                  </a:lnTo>
                  <a:lnTo>
                    <a:pt x="282054" y="9317"/>
                  </a:lnTo>
                  <a:close/>
                </a:path>
                <a:path w="415289" h="596900">
                  <a:moveTo>
                    <a:pt x="270196" y="311699"/>
                  </a:moveTo>
                  <a:lnTo>
                    <a:pt x="258920" y="282424"/>
                  </a:lnTo>
                  <a:lnTo>
                    <a:pt x="244574" y="261514"/>
                  </a:lnTo>
                  <a:lnTo>
                    <a:pt x="227157" y="248967"/>
                  </a:lnTo>
                  <a:lnTo>
                    <a:pt x="206670" y="244785"/>
                  </a:lnTo>
                  <a:lnTo>
                    <a:pt x="192006" y="246426"/>
                  </a:lnTo>
                  <a:lnTo>
                    <a:pt x="149920" y="271043"/>
                  </a:lnTo>
                  <a:lnTo>
                    <a:pt x="125781" y="301324"/>
                  </a:lnTo>
                  <a:lnTo>
                    <a:pt x="107570" y="339651"/>
                  </a:lnTo>
                  <a:lnTo>
                    <a:pt x="86606" y="407835"/>
                  </a:lnTo>
                  <a:lnTo>
                    <a:pt x="72842" y="478560"/>
                  </a:lnTo>
                  <a:lnTo>
                    <a:pt x="72842" y="480254"/>
                  </a:lnTo>
                  <a:lnTo>
                    <a:pt x="72842" y="483360"/>
                  </a:lnTo>
                  <a:lnTo>
                    <a:pt x="72842" y="487877"/>
                  </a:lnTo>
                  <a:lnTo>
                    <a:pt x="72842" y="492394"/>
                  </a:lnTo>
                  <a:lnTo>
                    <a:pt x="72560" y="495782"/>
                  </a:lnTo>
                  <a:lnTo>
                    <a:pt x="80571" y="541874"/>
                  </a:lnTo>
                  <a:lnTo>
                    <a:pt x="113446" y="564532"/>
                  </a:lnTo>
                  <a:lnTo>
                    <a:pt x="123663" y="565802"/>
                  </a:lnTo>
                  <a:lnTo>
                    <a:pt x="146691" y="561991"/>
                  </a:lnTo>
                  <a:lnTo>
                    <a:pt x="170037" y="550556"/>
                  </a:lnTo>
                  <a:lnTo>
                    <a:pt x="193700" y="531498"/>
                  </a:lnTo>
                  <a:lnTo>
                    <a:pt x="217681" y="504817"/>
                  </a:lnTo>
                  <a:lnTo>
                    <a:pt x="224457" y="495500"/>
                  </a:lnTo>
                  <a:lnTo>
                    <a:pt x="270196" y="31169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543300" y="2291079"/>
            <a:ext cx="626999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625" dirty="0">
                <a:solidFill>
                  <a:srgbClr val="FFFFFF"/>
                </a:solidFill>
                <a:latin typeface="Gungsuh"/>
                <a:cs typeface="Gungsuh"/>
              </a:rPr>
              <a:t>가</a:t>
            </a:r>
            <a:r>
              <a:rPr sz="5200" spc="-250" dirty="0">
                <a:solidFill>
                  <a:srgbClr val="FFFFFF"/>
                </a:solidFill>
                <a:latin typeface="Gungsuh"/>
                <a:cs typeface="Gungsuh"/>
              </a:rPr>
              <a:t> </a:t>
            </a:r>
            <a:r>
              <a:rPr sz="5200" spc="-625" dirty="0">
                <a:solidFill>
                  <a:srgbClr val="FFFFFF"/>
                </a:solidFill>
                <a:latin typeface="Gungsuh"/>
                <a:cs typeface="Gungsuh"/>
              </a:rPr>
              <a:t>실수일</a:t>
            </a:r>
            <a:r>
              <a:rPr sz="5200" spc="-245" dirty="0">
                <a:solidFill>
                  <a:srgbClr val="FFFFFF"/>
                </a:solidFill>
                <a:latin typeface="Gungsuh"/>
                <a:cs typeface="Gungsuh"/>
              </a:rPr>
              <a:t> </a:t>
            </a:r>
            <a:r>
              <a:rPr sz="5200" spc="-315" dirty="0" err="1">
                <a:solidFill>
                  <a:srgbClr val="FFFFFF"/>
                </a:solidFill>
                <a:latin typeface="Gungsuh"/>
                <a:cs typeface="Gungsuh"/>
              </a:rPr>
              <a:t>때</a:t>
            </a:r>
            <a:r>
              <a:rPr sz="5200" spc="-315" dirty="0">
                <a:solidFill>
                  <a:srgbClr val="FFFFFF"/>
                </a:solidFill>
                <a:latin typeface="Gungsuh"/>
                <a:cs typeface="Gungsuh"/>
              </a:rPr>
              <a:t>,</a:t>
            </a:r>
            <a:endParaRPr sz="5200" dirty="0">
              <a:latin typeface="Gungsuh"/>
              <a:cs typeface="Gungsuh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939942" y="3775879"/>
            <a:ext cx="401955" cy="382905"/>
            <a:chOff x="10016115" y="2604614"/>
            <a:chExt cx="401955" cy="382905"/>
          </a:xfrm>
        </p:grpSpPr>
        <p:sp>
          <p:nvSpPr>
            <p:cNvPr id="26" name="object 26"/>
            <p:cNvSpPr/>
            <p:nvPr/>
          </p:nvSpPr>
          <p:spPr>
            <a:xfrm>
              <a:off x="10016540" y="2605036"/>
              <a:ext cx="400685" cy="382270"/>
            </a:xfrm>
            <a:custGeom>
              <a:avLst/>
              <a:gdLst/>
              <a:ahLst/>
              <a:cxnLst/>
              <a:rect l="l" t="t" r="r" b="b"/>
              <a:pathLst>
                <a:path w="400684" h="382269">
                  <a:moveTo>
                    <a:pt x="209207" y="0"/>
                  </a:moveTo>
                  <a:lnTo>
                    <a:pt x="169980" y="5185"/>
                  </a:lnTo>
                  <a:lnTo>
                    <a:pt x="132767" y="19904"/>
                  </a:lnTo>
                  <a:lnTo>
                    <a:pt x="97566" y="44151"/>
                  </a:lnTo>
                  <a:lnTo>
                    <a:pt x="64376" y="77927"/>
                  </a:lnTo>
                  <a:lnTo>
                    <a:pt x="36208" y="116994"/>
                  </a:lnTo>
                  <a:lnTo>
                    <a:pt x="16090" y="157119"/>
                  </a:lnTo>
                  <a:lnTo>
                    <a:pt x="4022" y="198304"/>
                  </a:lnTo>
                  <a:lnTo>
                    <a:pt x="0" y="240550"/>
                  </a:lnTo>
                  <a:lnTo>
                    <a:pt x="2081" y="272740"/>
                  </a:lnTo>
                  <a:lnTo>
                    <a:pt x="2126" y="273428"/>
                  </a:lnTo>
                  <a:lnTo>
                    <a:pt x="20006" y="328693"/>
                  </a:lnTo>
                  <a:lnTo>
                    <a:pt x="54046" y="362945"/>
                  </a:lnTo>
                  <a:lnTo>
                    <a:pt x="95126" y="379886"/>
                  </a:lnTo>
                  <a:lnTo>
                    <a:pt x="117729" y="382003"/>
                  </a:lnTo>
                  <a:lnTo>
                    <a:pt x="143455" y="379038"/>
                  </a:lnTo>
                  <a:lnTo>
                    <a:pt x="168971" y="370144"/>
                  </a:lnTo>
                  <a:lnTo>
                    <a:pt x="194276" y="355321"/>
                  </a:lnTo>
                  <a:lnTo>
                    <a:pt x="198883" y="351510"/>
                  </a:lnTo>
                  <a:lnTo>
                    <a:pt x="123659" y="351510"/>
                  </a:lnTo>
                  <a:lnTo>
                    <a:pt x="113446" y="350236"/>
                  </a:lnTo>
                  <a:lnTo>
                    <a:pt x="80568" y="327575"/>
                  </a:lnTo>
                  <a:lnTo>
                    <a:pt x="72007" y="283958"/>
                  </a:lnTo>
                  <a:lnTo>
                    <a:pt x="71996" y="283743"/>
                  </a:lnTo>
                  <a:lnTo>
                    <a:pt x="72555" y="281495"/>
                  </a:lnTo>
                  <a:lnTo>
                    <a:pt x="72834" y="278104"/>
                  </a:lnTo>
                  <a:lnTo>
                    <a:pt x="72834" y="264261"/>
                  </a:lnTo>
                  <a:lnTo>
                    <a:pt x="78818" y="228583"/>
                  </a:lnTo>
                  <a:lnTo>
                    <a:pt x="96183" y="159132"/>
                  </a:lnTo>
                  <a:lnTo>
                    <a:pt x="115931" y="105192"/>
                  </a:lnTo>
                  <a:lnTo>
                    <a:pt x="137110" y="70883"/>
                  </a:lnTo>
                  <a:lnTo>
                    <a:pt x="177657" y="37055"/>
                  </a:lnTo>
                  <a:lnTo>
                    <a:pt x="206667" y="30492"/>
                  </a:lnTo>
                  <a:lnTo>
                    <a:pt x="275045" y="30492"/>
                  </a:lnTo>
                  <a:lnTo>
                    <a:pt x="268293" y="23343"/>
                  </a:lnTo>
                  <a:lnTo>
                    <a:pt x="249869" y="10374"/>
                  </a:lnTo>
                  <a:lnTo>
                    <a:pt x="230174" y="2593"/>
                  </a:lnTo>
                  <a:lnTo>
                    <a:pt x="209207" y="0"/>
                  </a:lnTo>
                  <a:close/>
                </a:path>
                <a:path w="400684" h="382269">
                  <a:moveTo>
                    <a:pt x="289779" y="329768"/>
                  </a:moveTo>
                  <a:lnTo>
                    <a:pt x="225590" y="329768"/>
                  </a:lnTo>
                  <a:lnTo>
                    <a:pt x="226148" y="330339"/>
                  </a:lnTo>
                  <a:lnTo>
                    <a:pt x="231228" y="343039"/>
                  </a:lnTo>
                  <a:lnTo>
                    <a:pt x="266966" y="374850"/>
                  </a:lnTo>
                  <a:lnTo>
                    <a:pt x="304927" y="382003"/>
                  </a:lnTo>
                  <a:lnTo>
                    <a:pt x="313956" y="382003"/>
                  </a:lnTo>
                  <a:lnTo>
                    <a:pt x="352348" y="362521"/>
                  </a:lnTo>
                  <a:lnTo>
                    <a:pt x="361538" y="351510"/>
                  </a:lnTo>
                  <a:lnTo>
                    <a:pt x="312547" y="351510"/>
                  </a:lnTo>
                  <a:lnTo>
                    <a:pt x="304634" y="350939"/>
                  </a:lnTo>
                  <a:lnTo>
                    <a:pt x="289978" y="331177"/>
                  </a:lnTo>
                  <a:lnTo>
                    <a:pt x="289860" y="330339"/>
                  </a:lnTo>
                  <a:lnTo>
                    <a:pt x="289779" y="329768"/>
                  </a:lnTo>
                  <a:close/>
                </a:path>
                <a:path w="400684" h="382269">
                  <a:moveTo>
                    <a:pt x="275045" y="30492"/>
                  </a:moveTo>
                  <a:lnTo>
                    <a:pt x="206667" y="30492"/>
                  </a:lnTo>
                  <a:lnTo>
                    <a:pt x="217996" y="31866"/>
                  </a:lnTo>
                  <a:lnTo>
                    <a:pt x="228268" y="35148"/>
                  </a:lnTo>
                  <a:lnTo>
                    <a:pt x="258124" y="62893"/>
                  </a:lnTo>
                  <a:lnTo>
                    <a:pt x="269341" y="92316"/>
                  </a:lnTo>
                  <a:lnTo>
                    <a:pt x="269341" y="95707"/>
                  </a:lnTo>
                  <a:lnTo>
                    <a:pt x="256640" y="151137"/>
                  </a:lnTo>
                  <a:lnTo>
                    <a:pt x="247319" y="189725"/>
                  </a:lnTo>
                  <a:lnTo>
                    <a:pt x="237954" y="228108"/>
                  </a:lnTo>
                  <a:lnTo>
                    <a:pt x="226524" y="273428"/>
                  </a:lnTo>
                  <a:lnTo>
                    <a:pt x="201265" y="310377"/>
                  </a:lnTo>
                  <a:lnTo>
                    <a:pt x="171464" y="335785"/>
                  </a:lnTo>
                  <a:lnTo>
                    <a:pt x="123659" y="351510"/>
                  </a:lnTo>
                  <a:lnTo>
                    <a:pt x="198883" y="351510"/>
                  </a:lnTo>
                  <a:lnTo>
                    <a:pt x="219367" y="334568"/>
                  </a:lnTo>
                  <a:lnTo>
                    <a:pt x="222758" y="331177"/>
                  </a:lnTo>
                  <a:lnTo>
                    <a:pt x="224459" y="330047"/>
                  </a:lnTo>
                  <a:lnTo>
                    <a:pt x="225590" y="329768"/>
                  </a:lnTo>
                  <a:lnTo>
                    <a:pt x="289779" y="329768"/>
                  </a:lnTo>
                  <a:lnTo>
                    <a:pt x="289194" y="325622"/>
                  </a:lnTo>
                  <a:lnTo>
                    <a:pt x="297300" y="272740"/>
                  </a:lnTo>
                  <a:lnTo>
                    <a:pt x="307254" y="230814"/>
                  </a:lnTo>
                  <a:lnTo>
                    <a:pt x="334726" y="120169"/>
                  </a:lnTo>
                  <a:lnTo>
                    <a:pt x="344517" y="79195"/>
                  </a:lnTo>
                  <a:lnTo>
                    <a:pt x="350391" y="52411"/>
                  </a:lnTo>
                  <a:lnTo>
                    <a:pt x="352086" y="41503"/>
                  </a:lnTo>
                  <a:lnTo>
                    <a:pt x="285445" y="41503"/>
                  </a:lnTo>
                  <a:lnTo>
                    <a:pt x="275045" y="30492"/>
                  </a:lnTo>
                  <a:close/>
                </a:path>
                <a:path w="400684" h="382269">
                  <a:moveTo>
                    <a:pt x="395274" y="243941"/>
                  </a:moveTo>
                  <a:lnTo>
                    <a:pt x="376631" y="243941"/>
                  </a:lnTo>
                  <a:lnTo>
                    <a:pt x="373811" y="244221"/>
                  </a:lnTo>
                  <a:lnTo>
                    <a:pt x="372681" y="244779"/>
                  </a:lnTo>
                  <a:lnTo>
                    <a:pt x="370420" y="245351"/>
                  </a:lnTo>
                  <a:lnTo>
                    <a:pt x="367601" y="251282"/>
                  </a:lnTo>
                  <a:lnTo>
                    <a:pt x="364210" y="262572"/>
                  </a:lnTo>
                  <a:lnTo>
                    <a:pt x="355688" y="291793"/>
                  </a:lnTo>
                  <a:lnTo>
                    <a:pt x="347059" y="315085"/>
                  </a:lnTo>
                  <a:lnTo>
                    <a:pt x="323278" y="348399"/>
                  </a:lnTo>
                  <a:lnTo>
                    <a:pt x="312547" y="351510"/>
                  </a:lnTo>
                  <a:lnTo>
                    <a:pt x="361538" y="351510"/>
                  </a:lnTo>
                  <a:lnTo>
                    <a:pt x="385285" y="306827"/>
                  </a:lnTo>
                  <a:lnTo>
                    <a:pt x="399224" y="262572"/>
                  </a:lnTo>
                  <a:lnTo>
                    <a:pt x="400634" y="254952"/>
                  </a:lnTo>
                  <a:lnTo>
                    <a:pt x="400634" y="246481"/>
                  </a:lnTo>
                  <a:lnTo>
                    <a:pt x="395274" y="243941"/>
                  </a:lnTo>
                  <a:close/>
                </a:path>
                <a:path w="400684" h="382269">
                  <a:moveTo>
                    <a:pt x="331736" y="16090"/>
                  </a:moveTo>
                  <a:lnTo>
                    <a:pt x="324396" y="16090"/>
                  </a:lnTo>
                  <a:lnTo>
                    <a:pt x="312437" y="17679"/>
                  </a:lnTo>
                  <a:lnTo>
                    <a:pt x="301958" y="22444"/>
                  </a:lnTo>
                  <a:lnTo>
                    <a:pt x="296364" y="27381"/>
                  </a:lnTo>
                  <a:lnTo>
                    <a:pt x="292887" y="30492"/>
                  </a:lnTo>
                  <a:lnTo>
                    <a:pt x="285445" y="41503"/>
                  </a:lnTo>
                  <a:lnTo>
                    <a:pt x="352086" y="41503"/>
                  </a:lnTo>
                  <a:lnTo>
                    <a:pt x="352267" y="40338"/>
                  </a:lnTo>
                  <a:lnTo>
                    <a:pt x="352348" y="33032"/>
                  </a:lnTo>
                  <a:lnTo>
                    <a:pt x="349529" y="27381"/>
                  </a:lnTo>
                  <a:lnTo>
                    <a:pt x="338239" y="18351"/>
                  </a:lnTo>
                  <a:lnTo>
                    <a:pt x="331736" y="16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016539" y="2605037"/>
              <a:ext cx="400685" cy="382270"/>
            </a:xfrm>
            <a:custGeom>
              <a:avLst/>
              <a:gdLst/>
              <a:ahLst/>
              <a:cxnLst/>
              <a:rect l="l" t="t" r="r" b="b"/>
              <a:pathLst>
                <a:path w="400684" h="382269">
                  <a:moveTo>
                    <a:pt x="0" y="240550"/>
                  </a:moveTo>
                  <a:lnTo>
                    <a:pt x="4023" y="198306"/>
                  </a:lnTo>
                  <a:lnTo>
                    <a:pt x="16093" y="157120"/>
                  </a:lnTo>
                  <a:lnTo>
                    <a:pt x="36209" y="116993"/>
                  </a:lnTo>
                  <a:lnTo>
                    <a:pt x="64372" y="77924"/>
                  </a:lnTo>
                  <a:lnTo>
                    <a:pt x="97565" y="44150"/>
                  </a:lnTo>
                  <a:lnTo>
                    <a:pt x="132769" y="19904"/>
                  </a:lnTo>
                  <a:lnTo>
                    <a:pt x="169984" y="5188"/>
                  </a:lnTo>
                  <a:lnTo>
                    <a:pt x="209211" y="0"/>
                  </a:lnTo>
                  <a:lnTo>
                    <a:pt x="230174" y="2593"/>
                  </a:lnTo>
                  <a:lnTo>
                    <a:pt x="249867" y="10375"/>
                  </a:lnTo>
                  <a:lnTo>
                    <a:pt x="268290" y="23345"/>
                  </a:lnTo>
                  <a:lnTo>
                    <a:pt x="285442" y="41503"/>
                  </a:lnTo>
                  <a:lnTo>
                    <a:pt x="292959" y="30386"/>
                  </a:lnTo>
                  <a:lnTo>
                    <a:pt x="301959" y="22445"/>
                  </a:lnTo>
                  <a:lnTo>
                    <a:pt x="312440" y="17681"/>
                  </a:lnTo>
                  <a:lnTo>
                    <a:pt x="324404" y="16093"/>
                  </a:lnTo>
                  <a:lnTo>
                    <a:pt x="331745" y="16093"/>
                  </a:lnTo>
                  <a:lnTo>
                    <a:pt x="338239" y="18352"/>
                  </a:lnTo>
                  <a:lnTo>
                    <a:pt x="343886" y="22869"/>
                  </a:lnTo>
                  <a:lnTo>
                    <a:pt x="349533" y="27386"/>
                  </a:lnTo>
                  <a:lnTo>
                    <a:pt x="352356" y="33033"/>
                  </a:lnTo>
                  <a:lnTo>
                    <a:pt x="352356" y="39809"/>
                  </a:lnTo>
                  <a:lnTo>
                    <a:pt x="350397" y="52408"/>
                  </a:lnTo>
                  <a:lnTo>
                    <a:pt x="344521" y="79195"/>
                  </a:lnTo>
                  <a:lnTo>
                    <a:pt x="334727" y="120169"/>
                  </a:lnTo>
                  <a:lnTo>
                    <a:pt x="321016" y="175331"/>
                  </a:lnTo>
                  <a:lnTo>
                    <a:pt x="307252" y="230810"/>
                  </a:lnTo>
                  <a:lnTo>
                    <a:pt x="297300" y="272737"/>
                  </a:lnTo>
                  <a:lnTo>
                    <a:pt x="291159" y="301112"/>
                  </a:lnTo>
                  <a:lnTo>
                    <a:pt x="288830" y="315934"/>
                  </a:lnTo>
                  <a:lnTo>
                    <a:pt x="289200" y="325622"/>
                  </a:lnTo>
                  <a:lnTo>
                    <a:pt x="312546" y="351509"/>
                  </a:lnTo>
                  <a:lnTo>
                    <a:pt x="317628" y="350944"/>
                  </a:lnTo>
                  <a:lnTo>
                    <a:pt x="347062" y="315087"/>
                  </a:lnTo>
                  <a:lnTo>
                    <a:pt x="364214" y="262573"/>
                  </a:lnTo>
                  <a:lnTo>
                    <a:pt x="367602" y="251279"/>
                  </a:lnTo>
                  <a:lnTo>
                    <a:pt x="370425" y="245350"/>
                  </a:lnTo>
                  <a:lnTo>
                    <a:pt x="372684" y="244785"/>
                  </a:lnTo>
                  <a:lnTo>
                    <a:pt x="373813" y="244220"/>
                  </a:lnTo>
                  <a:lnTo>
                    <a:pt x="376637" y="243938"/>
                  </a:lnTo>
                  <a:lnTo>
                    <a:pt x="381154" y="243938"/>
                  </a:lnTo>
                  <a:lnTo>
                    <a:pt x="384542" y="243938"/>
                  </a:lnTo>
                  <a:lnTo>
                    <a:pt x="395271" y="243938"/>
                  </a:lnTo>
                  <a:lnTo>
                    <a:pt x="400635" y="246479"/>
                  </a:lnTo>
                  <a:lnTo>
                    <a:pt x="400635" y="251561"/>
                  </a:lnTo>
                  <a:lnTo>
                    <a:pt x="400635" y="254950"/>
                  </a:lnTo>
                  <a:lnTo>
                    <a:pt x="390048" y="294759"/>
                  </a:lnTo>
                  <a:lnTo>
                    <a:pt x="373001" y="333298"/>
                  </a:lnTo>
                  <a:lnTo>
                    <a:pt x="346532" y="367761"/>
                  </a:lnTo>
                  <a:lnTo>
                    <a:pt x="313958" y="382001"/>
                  </a:lnTo>
                  <a:lnTo>
                    <a:pt x="304923" y="382001"/>
                  </a:lnTo>
                  <a:lnTo>
                    <a:pt x="266966" y="374854"/>
                  </a:lnTo>
                  <a:lnTo>
                    <a:pt x="235045" y="349762"/>
                  </a:lnTo>
                  <a:lnTo>
                    <a:pt x="226151" y="330333"/>
                  </a:lnTo>
                  <a:lnTo>
                    <a:pt x="225586" y="329769"/>
                  </a:lnTo>
                  <a:lnTo>
                    <a:pt x="224457" y="330051"/>
                  </a:lnTo>
                  <a:lnTo>
                    <a:pt x="222763" y="331180"/>
                  </a:lnTo>
                  <a:lnTo>
                    <a:pt x="221634" y="332310"/>
                  </a:lnTo>
                  <a:lnTo>
                    <a:pt x="220504" y="333439"/>
                  </a:lnTo>
                  <a:lnTo>
                    <a:pt x="168978" y="370143"/>
                  </a:lnTo>
                  <a:lnTo>
                    <a:pt x="117734" y="382001"/>
                  </a:lnTo>
                  <a:lnTo>
                    <a:pt x="95129" y="379883"/>
                  </a:lnTo>
                  <a:lnTo>
                    <a:pt x="54049" y="362943"/>
                  </a:lnTo>
                  <a:lnTo>
                    <a:pt x="20010" y="328692"/>
                  </a:lnTo>
                  <a:lnTo>
                    <a:pt x="2223" y="274907"/>
                  </a:lnTo>
                  <a:lnTo>
                    <a:pt x="0" y="240550"/>
                  </a:lnTo>
                  <a:close/>
                </a:path>
                <a:path w="400684" h="382269">
                  <a:moveTo>
                    <a:pt x="269349" y="95712"/>
                  </a:moveTo>
                  <a:lnTo>
                    <a:pt x="269349" y="92324"/>
                  </a:lnTo>
                  <a:lnTo>
                    <a:pt x="267937" y="86112"/>
                  </a:lnTo>
                  <a:lnTo>
                    <a:pt x="245632" y="47432"/>
                  </a:lnTo>
                  <a:lnTo>
                    <a:pt x="206670" y="30492"/>
                  </a:lnTo>
                  <a:lnTo>
                    <a:pt x="192006" y="32133"/>
                  </a:lnTo>
                  <a:lnTo>
                    <a:pt x="149920" y="56749"/>
                  </a:lnTo>
                  <a:lnTo>
                    <a:pt x="125781" y="87030"/>
                  </a:lnTo>
                  <a:lnTo>
                    <a:pt x="107570" y="125357"/>
                  </a:lnTo>
                  <a:lnTo>
                    <a:pt x="86606" y="193541"/>
                  </a:lnTo>
                  <a:lnTo>
                    <a:pt x="72842" y="264267"/>
                  </a:lnTo>
                  <a:lnTo>
                    <a:pt x="72842" y="265961"/>
                  </a:lnTo>
                  <a:lnTo>
                    <a:pt x="72842" y="269067"/>
                  </a:lnTo>
                  <a:lnTo>
                    <a:pt x="72842" y="273584"/>
                  </a:lnTo>
                  <a:lnTo>
                    <a:pt x="72842" y="278101"/>
                  </a:lnTo>
                  <a:lnTo>
                    <a:pt x="72560" y="281489"/>
                  </a:lnTo>
                  <a:lnTo>
                    <a:pt x="80571" y="327581"/>
                  </a:lnTo>
                  <a:lnTo>
                    <a:pt x="113446" y="350238"/>
                  </a:lnTo>
                  <a:lnTo>
                    <a:pt x="123663" y="351509"/>
                  </a:lnTo>
                  <a:lnTo>
                    <a:pt x="139703" y="349762"/>
                  </a:lnTo>
                  <a:lnTo>
                    <a:pt x="187189" y="323557"/>
                  </a:lnTo>
                  <a:lnTo>
                    <a:pt x="219904" y="288777"/>
                  </a:lnTo>
                  <a:lnTo>
                    <a:pt x="237956" y="228110"/>
                  </a:lnTo>
                  <a:lnTo>
                    <a:pt x="247326" y="189730"/>
                  </a:lnTo>
                  <a:lnTo>
                    <a:pt x="256644" y="151138"/>
                  </a:lnTo>
                  <a:lnTo>
                    <a:pt x="267655" y="104129"/>
                  </a:lnTo>
                  <a:lnTo>
                    <a:pt x="269349" y="9571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4595529" y="3655603"/>
            <a:ext cx="565150" cy="564515"/>
            <a:chOff x="10671702" y="2484338"/>
            <a:chExt cx="565150" cy="564515"/>
          </a:xfrm>
        </p:grpSpPr>
        <p:sp>
          <p:nvSpPr>
            <p:cNvPr id="29" name="object 29"/>
            <p:cNvSpPr/>
            <p:nvPr/>
          </p:nvSpPr>
          <p:spPr>
            <a:xfrm>
              <a:off x="10672127" y="2484754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5" h="563880">
                  <a:moveTo>
                    <a:pt x="298996" y="298996"/>
                  </a:moveTo>
                  <a:lnTo>
                    <a:pt x="265112" y="298996"/>
                  </a:lnTo>
                  <a:lnTo>
                    <a:pt x="265112" y="551408"/>
                  </a:lnTo>
                  <a:lnTo>
                    <a:pt x="268503" y="559320"/>
                  </a:lnTo>
                  <a:lnTo>
                    <a:pt x="273583" y="563270"/>
                  </a:lnTo>
                  <a:lnTo>
                    <a:pt x="289394" y="563270"/>
                  </a:lnTo>
                  <a:lnTo>
                    <a:pt x="294474" y="559320"/>
                  </a:lnTo>
                  <a:lnTo>
                    <a:pt x="298996" y="551408"/>
                  </a:lnTo>
                  <a:lnTo>
                    <a:pt x="298996" y="298996"/>
                  </a:lnTo>
                  <a:close/>
                </a:path>
                <a:path w="564515" h="563880">
                  <a:moveTo>
                    <a:pt x="551395" y="265125"/>
                  </a:moveTo>
                  <a:lnTo>
                    <a:pt x="11849" y="265125"/>
                  </a:lnTo>
                  <a:lnTo>
                    <a:pt x="3949" y="269074"/>
                  </a:lnTo>
                  <a:lnTo>
                    <a:pt x="0" y="274713"/>
                  </a:lnTo>
                  <a:lnTo>
                    <a:pt x="0" y="289394"/>
                  </a:lnTo>
                  <a:lnTo>
                    <a:pt x="3949" y="295046"/>
                  </a:lnTo>
                  <a:lnTo>
                    <a:pt x="11849" y="298996"/>
                  </a:lnTo>
                  <a:lnTo>
                    <a:pt x="551395" y="298996"/>
                  </a:lnTo>
                  <a:lnTo>
                    <a:pt x="559866" y="294487"/>
                  </a:lnTo>
                  <a:lnTo>
                    <a:pt x="564108" y="288836"/>
                  </a:lnTo>
                  <a:lnTo>
                    <a:pt x="564108" y="275285"/>
                  </a:lnTo>
                  <a:lnTo>
                    <a:pt x="559866" y="269633"/>
                  </a:lnTo>
                  <a:lnTo>
                    <a:pt x="551395" y="265125"/>
                  </a:lnTo>
                  <a:close/>
                </a:path>
                <a:path w="564515" h="563880">
                  <a:moveTo>
                    <a:pt x="289394" y="0"/>
                  </a:moveTo>
                  <a:lnTo>
                    <a:pt x="276974" y="0"/>
                  </a:lnTo>
                  <a:lnTo>
                    <a:pt x="271602" y="3670"/>
                  </a:lnTo>
                  <a:lnTo>
                    <a:pt x="265963" y="11010"/>
                  </a:lnTo>
                  <a:lnTo>
                    <a:pt x="265112" y="138061"/>
                  </a:lnTo>
                  <a:lnTo>
                    <a:pt x="265112" y="265125"/>
                  </a:lnTo>
                  <a:lnTo>
                    <a:pt x="298996" y="265125"/>
                  </a:lnTo>
                  <a:lnTo>
                    <a:pt x="298996" y="12712"/>
                  </a:lnTo>
                  <a:lnTo>
                    <a:pt x="295033" y="4241"/>
                  </a:lnTo>
                  <a:lnTo>
                    <a:pt x="289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672125" y="2484762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5" h="563880">
                  <a:moveTo>
                    <a:pt x="0" y="293065"/>
                  </a:moveTo>
                  <a:lnTo>
                    <a:pt x="0" y="289395"/>
                  </a:lnTo>
                  <a:lnTo>
                    <a:pt x="0" y="282054"/>
                  </a:lnTo>
                  <a:lnTo>
                    <a:pt x="0" y="274713"/>
                  </a:lnTo>
                  <a:lnTo>
                    <a:pt x="3952" y="269067"/>
                  </a:lnTo>
                  <a:lnTo>
                    <a:pt x="11858" y="265114"/>
                  </a:lnTo>
                  <a:lnTo>
                    <a:pt x="265114" y="265114"/>
                  </a:lnTo>
                  <a:lnTo>
                    <a:pt x="265114" y="138062"/>
                  </a:lnTo>
                  <a:lnTo>
                    <a:pt x="265961" y="11011"/>
                  </a:lnTo>
                  <a:lnTo>
                    <a:pt x="271608" y="3670"/>
                  </a:lnTo>
                  <a:lnTo>
                    <a:pt x="276972" y="0"/>
                  </a:lnTo>
                  <a:lnTo>
                    <a:pt x="282054" y="0"/>
                  </a:lnTo>
                  <a:lnTo>
                    <a:pt x="289395" y="0"/>
                  </a:lnTo>
                  <a:lnTo>
                    <a:pt x="295041" y="4235"/>
                  </a:lnTo>
                  <a:lnTo>
                    <a:pt x="298994" y="12705"/>
                  </a:lnTo>
                  <a:lnTo>
                    <a:pt x="298994" y="265114"/>
                  </a:lnTo>
                  <a:lnTo>
                    <a:pt x="551403" y="265114"/>
                  </a:lnTo>
                  <a:lnTo>
                    <a:pt x="559873" y="269631"/>
                  </a:lnTo>
                  <a:lnTo>
                    <a:pt x="564108" y="275278"/>
                  </a:lnTo>
                  <a:lnTo>
                    <a:pt x="564108" y="282054"/>
                  </a:lnTo>
                  <a:lnTo>
                    <a:pt x="564108" y="288830"/>
                  </a:lnTo>
                  <a:lnTo>
                    <a:pt x="559873" y="294477"/>
                  </a:lnTo>
                  <a:lnTo>
                    <a:pt x="551403" y="298994"/>
                  </a:lnTo>
                  <a:lnTo>
                    <a:pt x="298994" y="298994"/>
                  </a:lnTo>
                  <a:lnTo>
                    <a:pt x="298994" y="551403"/>
                  </a:lnTo>
                  <a:lnTo>
                    <a:pt x="294477" y="559308"/>
                  </a:lnTo>
                  <a:lnTo>
                    <a:pt x="289395" y="563261"/>
                  </a:lnTo>
                  <a:lnTo>
                    <a:pt x="283748" y="563261"/>
                  </a:lnTo>
                  <a:lnTo>
                    <a:pt x="282054" y="563261"/>
                  </a:lnTo>
                  <a:lnTo>
                    <a:pt x="280360" y="563261"/>
                  </a:lnTo>
                  <a:lnTo>
                    <a:pt x="273584" y="563261"/>
                  </a:lnTo>
                  <a:lnTo>
                    <a:pt x="268502" y="559308"/>
                  </a:lnTo>
                  <a:lnTo>
                    <a:pt x="265114" y="551403"/>
                  </a:lnTo>
                  <a:lnTo>
                    <a:pt x="265114" y="298994"/>
                  </a:lnTo>
                  <a:lnTo>
                    <a:pt x="11858" y="298994"/>
                  </a:lnTo>
                  <a:lnTo>
                    <a:pt x="3952" y="295041"/>
                  </a:lnTo>
                  <a:lnTo>
                    <a:pt x="0" y="289395"/>
                  </a:lnTo>
                  <a:lnTo>
                    <a:pt x="0" y="282054"/>
                  </a:lnTo>
                  <a:lnTo>
                    <a:pt x="0" y="29306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29828" y="3561585"/>
            <a:ext cx="586136" cy="597989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6118453" y="4046922"/>
            <a:ext cx="113030" cy="268605"/>
            <a:chOff x="12194626" y="2875657"/>
            <a:chExt cx="113030" cy="268605"/>
          </a:xfrm>
        </p:grpSpPr>
        <p:sp>
          <p:nvSpPr>
            <p:cNvPr id="33" name="object 33"/>
            <p:cNvSpPr/>
            <p:nvPr/>
          </p:nvSpPr>
          <p:spPr>
            <a:xfrm>
              <a:off x="12195048" y="2876080"/>
              <a:ext cx="112395" cy="267970"/>
            </a:xfrm>
            <a:custGeom>
              <a:avLst/>
              <a:gdLst/>
              <a:ahLst/>
              <a:cxnLst/>
              <a:rect l="l" t="t" r="r" b="b"/>
              <a:pathLst>
                <a:path w="112395" h="267969">
                  <a:moveTo>
                    <a:pt x="49974" y="0"/>
                  </a:moveTo>
                  <a:lnTo>
                    <a:pt x="13550" y="15239"/>
                  </a:lnTo>
                  <a:lnTo>
                    <a:pt x="0" y="51663"/>
                  </a:lnTo>
                  <a:lnTo>
                    <a:pt x="0" y="72847"/>
                  </a:lnTo>
                  <a:lnTo>
                    <a:pt x="31762" y="98888"/>
                  </a:lnTo>
                  <a:lnTo>
                    <a:pt x="52514" y="102488"/>
                  </a:lnTo>
                  <a:lnTo>
                    <a:pt x="55905" y="101917"/>
                  </a:lnTo>
                  <a:lnTo>
                    <a:pt x="59283" y="101638"/>
                  </a:lnTo>
                  <a:lnTo>
                    <a:pt x="66065" y="101638"/>
                  </a:lnTo>
                  <a:lnTo>
                    <a:pt x="68605" y="101079"/>
                  </a:lnTo>
                  <a:lnTo>
                    <a:pt x="73685" y="97967"/>
                  </a:lnTo>
                  <a:lnTo>
                    <a:pt x="79616" y="95707"/>
                  </a:lnTo>
                  <a:lnTo>
                    <a:pt x="80467" y="94868"/>
                  </a:lnTo>
                  <a:lnTo>
                    <a:pt x="80467" y="105028"/>
                  </a:lnTo>
                  <a:lnTo>
                    <a:pt x="71571" y="152834"/>
                  </a:lnTo>
                  <a:lnTo>
                    <a:pt x="56324" y="190998"/>
                  </a:lnTo>
                  <a:lnTo>
                    <a:pt x="28533" y="229223"/>
                  </a:lnTo>
                  <a:lnTo>
                    <a:pt x="17500" y="241401"/>
                  </a:lnTo>
                  <a:lnTo>
                    <a:pt x="14401" y="245910"/>
                  </a:lnTo>
                  <a:lnTo>
                    <a:pt x="14401" y="250431"/>
                  </a:lnTo>
                  <a:lnTo>
                    <a:pt x="16941" y="254101"/>
                  </a:lnTo>
                  <a:lnTo>
                    <a:pt x="27101" y="264261"/>
                  </a:lnTo>
                  <a:lnTo>
                    <a:pt x="30772" y="266801"/>
                  </a:lnTo>
                  <a:lnTo>
                    <a:pt x="33032" y="266801"/>
                  </a:lnTo>
                  <a:lnTo>
                    <a:pt x="34721" y="267373"/>
                  </a:lnTo>
                  <a:lnTo>
                    <a:pt x="64376" y="236308"/>
                  </a:lnTo>
                  <a:lnTo>
                    <a:pt x="86398" y="201587"/>
                  </a:lnTo>
                  <a:lnTo>
                    <a:pt x="104178" y="153314"/>
                  </a:lnTo>
                  <a:lnTo>
                    <a:pt x="111332" y="110423"/>
                  </a:lnTo>
                  <a:lnTo>
                    <a:pt x="111810" y="95707"/>
                  </a:lnTo>
                  <a:lnTo>
                    <a:pt x="110272" y="71039"/>
                  </a:lnTo>
                  <a:lnTo>
                    <a:pt x="100532" y="33772"/>
                  </a:lnTo>
                  <a:lnTo>
                    <a:pt x="72418" y="5294"/>
                  </a:lnTo>
                  <a:lnTo>
                    <a:pt x="61514" y="1323"/>
                  </a:lnTo>
                  <a:lnTo>
                    <a:pt x="499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2195049" y="2876080"/>
              <a:ext cx="112395" cy="267970"/>
            </a:xfrm>
            <a:custGeom>
              <a:avLst/>
              <a:gdLst/>
              <a:ahLst/>
              <a:cxnLst/>
              <a:rect l="l" t="t" r="r" b="b"/>
              <a:pathLst>
                <a:path w="112395" h="267969">
                  <a:moveTo>
                    <a:pt x="0" y="72842"/>
                  </a:moveTo>
                  <a:lnTo>
                    <a:pt x="0" y="65784"/>
                  </a:lnTo>
                  <a:lnTo>
                    <a:pt x="0" y="51667"/>
                  </a:lnTo>
                  <a:lnTo>
                    <a:pt x="847" y="41450"/>
                  </a:lnTo>
                  <a:lnTo>
                    <a:pt x="20910" y="8575"/>
                  </a:lnTo>
                  <a:lnTo>
                    <a:pt x="49973" y="0"/>
                  </a:lnTo>
                  <a:lnTo>
                    <a:pt x="61514" y="1323"/>
                  </a:lnTo>
                  <a:lnTo>
                    <a:pt x="100529" y="33774"/>
                  </a:lnTo>
                  <a:lnTo>
                    <a:pt x="110270" y="71042"/>
                  </a:lnTo>
                  <a:lnTo>
                    <a:pt x="111805" y="95712"/>
                  </a:lnTo>
                  <a:lnTo>
                    <a:pt x="111328" y="110428"/>
                  </a:lnTo>
                  <a:lnTo>
                    <a:pt x="104182" y="153308"/>
                  </a:lnTo>
                  <a:lnTo>
                    <a:pt x="91318" y="190947"/>
                  </a:lnTo>
                  <a:lnTo>
                    <a:pt x="70195" y="228745"/>
                  </a:lnTo>
                  <a:lnTo>
                    <a:pt x="44044" y="259185"/>
                  </a:lnTo>
                  <a:lnTo>
                    <a:pt x="34727" y="267373"/>
                  </a:lnTo>
                  <a:lnTo>
                    <a:pt x="33033" y="266808"/>
                  </a:lnTo>
                  <a:lnTo>
                    <a:pt x="30774" y="266808"/>
                  </a:lnTo>
                  <a:lnTo>
                    <a:pt x="27104" y="264267"/>
                  </a:lnTo>
                  <a:lnTo>
                    <a:pt x="22022" y="259185"/>
                  </a:lnTo>
                  <a:lnTo>
                    <a:pt x="16940" y="254103"/>
                  </a:lnTo>
                  <a:lnTo>
                    <a:pt x="14399" y="250432"/>
                  </a:lnTo>
                  <a:lnTo>
                    <a:pt x="14399" y="248173"/>
                  </a:lnTo>
                  <a:lnTo>
                    <a:pt x="14399" y="245914"/>
                  </a:lnTo>
                  <a:lnTo>
                    <a:pt x="17504" y="241397"/>
                  </a:lnTo>
                  <a:lnTo>
                    <a:pt x="23716" y="234621"/>
                  </a:lnTo>
                  <a:lnTo>
                    <a:pt x="28533" y="229222"/>
                  </a:lnTo>
                  <a:lnTo>
                    <a:pt x="56326" y="191000"/>
                  </a:lnTo>
                  <a:lnTo>
                    <a:pt x="71572" y="152832"/>
                  </a:lnTo>
                  <a:lnTo>
                    <a:pt x="80465" y="105029"/>
                  </a:lnTo>
                  <a:lnTo>
                    <a:pt x="80465" y="94865"/>
                  </a:lnTo>
                  <a:lnTo>
                    <a:pt x="79618" y="95712"/>
                  </a:lnTo>
                  <a:lnTo>
                    <a:pt x="78489" y="96276"/>
                  </a:lnTo>
                  <a:lnTo>
                    <a:pt x="77077" y="96841"/>
                  </a:lnTo>
                  <a:lnTo>
                    <a:pt x="75383" y="97406"/>
                  </a:lnTo>
                  <a:lnTo>
                    <a:pt x="73689" y="97970"/>
                  </a:lnTo>
                  <a:lnTo>
                    <a:pt x="71995" y="98817"/>
                  </a:lnTo>
                  <a:lnTo>
                    <a:pt x="70301" y="99947"/>
                  </a:lnTo>
                  <a:lnTo>
                    <a:pt x="68607" y="101076"/>
                  </a:lnTo>
                  <a:lnTo>
                    <a:pt x="66066" y="101641"/>
                  </a:lnTo>
                  <a:lnTo>
                    <a:pt x="62678" y="101641"/>
                  </a:lnTo>
                  <a:lnTo>
                    <a:pt x="59290" y="101641"/>
                  </a:lnTo>
                  <a:lnTo>
                    <a:pt x="55902" y="101923"/>
                  </a:lnTo>
                  <a:lnTo>
                    <a:pt x="52514" y="102488"/>
                  </a:lnTo>
                  <a:lnTo>
                    <a:pt x="41609" y="101588"/>
                  </a:lnTo>
                  <a:lnTo>
                    <a:pt x="31762" y="98888"/>
                  </a:lnTo>
                  <a:lnTo>
                    <a:pt x="22975" y="94388"/>
                  </a:lnTo>
                  <a:lnTo>
                    <a:pt x="15246" y="88089"/>
                  </a:lnTo>
                  <a:lnTo>
                    <a:pt x="0" y="7284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6458107" y="3775032"/>
            <a:ext cx="336550" cy="384810"/>
            <a:chOff x="12534280" y="2603767"/>
            <a:chExt cx="336550" cy="384810"/>
          </a:xfrm>
        </p:grpSpPr>
        <p:sp>
          <p:nvSpPr>
            <p:cNvPr id="36" name="object 36"/>
            <p:cNvSpPr/>
            <p:nvPr/>
          </p:nvSpPr>
          <p:spPr>
            <a:xfrm>
              <a:off x="12534696" y="2604185"/>
              <a:ext cx="335280" cy="384175"/>
            </a:xfrm>
            <a:custGeom>
              <a:avLst/>
              <a:gdLst/>
              <a:ahLst/>
              <a:cxnLst/>
              <a:rect l="l" t="t" r="r" b="b"/>
              <a:pathLst>
                <a:path w="335279" h="384175">
                  <a:moveTo>
                    <a:pt x="230454" y="0"/>
                  </a:moveTo>
                  <a:lnTo>
                    <a:pt x="188815" y="4605"/>
                  </a:lnTo>
                  <a:lnTo>
                    <a:pt x="148669" y="18422"/>
                  </a:lnTo>
                  <a:lnTo>
                    <a:pt x="110014" y="41453"/>
                  </a:lnTo>
                  <a:lnTo>
                    <a:pt x="72847" y="73698"/>
                  </a:lnTo>
                  <a:lnTo>
                    <a:pt x="40976" y="111705"/>
                  </a:lnTo>
                  <a:lnTo>
                    <a:pt x="18211" y="152042"/>
                  </a:lnTo>
                  <a:lnTo>
                    <a:pt x="4552" y="194711"/>
                  </a:lnTo>
                  <a:lnTo>
                    <a:pt x="0" y="239712"/>
                  </a:lnTo>
                  <a:lnTo>
                    <a:pt x="2809" y="269673"/>
                  </a:lnTo>
                  <a:lnTo>
                    <a:pt x="22717" y="321336"/>
                  </a:lnTo>
                  <a:lnTo>
                    <a:pt x="60829" y="360827"/>
                  </a:lnTo>
                  <a:lnTo>
                    <a:pt x="112073" y="381162"/>
                  </a:lnTo>
                  <a:lnTo>
                    <a:pt x="159906" y="383752"/>
                  </a:lnTo>
                  <a:lnTo>
                    <a:pt x="177064" y="382216"/>
                  </a:lnTo>
                  <a:lnTo>
                    <a:pt x="225481" y="368930"/>
                  </a:lnTo>
                  <a:lnTo>
                    <a:pt x="264236" y="353212"/>
                  </a:lnTo>
                  <a:lnTo>
                    <a:pt x="302336" y="327799"/>
                  </a:lnTo>
                  <a:lnTo>
                    <a:pt x="332562" y="298437"/>
                  </a:lnTo>
                  <a:lnTo>
                    <a:pt x="335102" y="294195"/>
                  </a:lnTo>
                  <a:lnTo>
                    <a:pt x="333959" y="288556"/>
                  </a:lnTo>
                  <a:lnTo>
                    <a:pt x="304876" y="280365"/>
                  </a:lnTo>
                  <a:lnTo>
                    <a:pt x="271942" y="311861"/>
                  </a:lnTo>
                  <a:lnTo>
                    <a:pt x="234859" y="334360"/>
                  </a:lnTo>
                  <a:lnTo>
                    <a:pt x="193621" y="347861"/>
                  </a:lnTo>
                  <a:lnTo>
                    <a:pt x="148221" y="352361"/>
                  </a:lnTo>
                  <a:lnTo>
                    <a:pt x="144843" y="352361"/>
                  </a:lnTo>
                  <a:lnTo>
                    <a:pt x="105770" y="340922"/>
                  </a:lnTo>
                  <a:lnTo>
                    <a:pt x="79197" y="307682"/>
                  </a:lnTo>
                  <a:lnTo>
                    <a:pt x="73698" y="273583"/>
                  </a:lnTo>
                  <a:lnTo>
                    <a:pt x="75124" y="256012"/>
                  </a:lnTo>
                  <a:lnTo>
                    <a:pt x="84015" y="206887"/>
                  </a:lnTo>
                  <a:lnTo>
                    <a:pt x="101217" y="143360"/>
                  </a:lnTo>
                  <a:lnTo>
                    <a:pt x="128320" y="90845"/>
                  </a:lnTo>
                  <a:lnTo>
                    <a:pt x="154951" y="61677"/>
                  </a:lnTo>
                  <a:lnTo>
                    <a:pt x="193663" y="38859"/>
                  </a:lnTo>
                  <a:lnTo>
                    <a:pt x="230454" y="32194"/>
                  </a:lnTo>
                  <a:lnTo>
                    <a:pt x="238260" y="32406"/>
                  </a:lnTo>
                  <a:lnTo>
                    <a:pt x="280365" y="44615"/>
                  </a:lnTo>
                  <a:lnTo>
                    <a:pt x="282016" y="46304"/>
                  </a:lnTo>
                  <a:lnTo>
                    <a:pt x="282016" y="47434"/>
                  </a:lnTo>
                  <a:lnTo>
                    <a:pt x="281254" y="47434"/>
                  </a:lnTo>
                  <a:lnTo>
                    <a:pt x="279476" y="46875"/>
                  </a:lnTo>
                  <a:lnTo>
                    <a:pt x="275539" y="48564"/>
                  </a:lnTo>
                  <a:lnTo>
                    <a:pt x="246680" y="76550"/>
                  </a:lnTo>
                  <a:lnTo>
                    <a:pt x="241376" y="99098"/>
                  </a:lnTo>
                  <a:lnTo>
                    <a:pt x="241969" y="107044"/>
                  </a:lnTo>
                  <a:lnTo>
                    <a:pt x="276174" y="132981"/>
                  </a:lnTo>
                  <a:lnTo>
                    <a:pt x="287917" y="131555"/>
                  </a:lnTo>
                  <a:lnTo>
                    <a:pt x="323834" y="106250"/>
                  </a:lnTo>
                  <a:lnTo>
                    <a:pt x="332943" y="73698"/>
                  </a:lnTo>
                  <a:lnTo>
                    <a:pt x="330843" y="57974"/>
                  </a:lnTo>
                  <a:lnTo>
                    <a:pt x="304876" y="20332"/>
                  </a:lnTo>
                  <a:lnTo>
                    <a:pt x="252833" y="1271"/>
                  </a:lnTo>
                  <a:lnTo>
                    <a:pt x="2304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534704" y="2604190"/>
              <a:ext cx="335280" cy="384175"/>
            </a:xfrm>
            <a:custGeom>
              <a:avLst/>
              <a:gdLst/>
              <a:ahLst/>
              <a:cxnLst/>
              <a:rect l="l" t="t" r="r" b="b"/>
              <a:pathLst>
                <a:path w="335279" h="384175">
                  <a:moveTo>
                    <a:pt x="0" y="239703"/>
                  </a:moveTo>
                  <a:lnTo>
                    <a:pt x="4552" y="194706"/>
                  </a:lnTo>
                  <a:lnTo>
                    <a:pt x="18210" y="152038"/>
                  </a:lnTo>
                  <a:lnTo>
                    <a:pt x="40974" y="111699"/>
                  </a:lnTo>
                  <a:lnTo>
                    <a:pt x="72842" y="73689"/>
                  </a:lnTo>
                  <a:lnTo>
                    <a:pt x="110005" y="41450"/>
                  </a:lnTo>
                  <a:lnTo>
                    <a:pt x="148650" y="18422"/>
                  </a:lnTo>
                  <a:lnTo>
                    <a:pt x="188777" y="4605"/>
                  </a:lnTo>
                  <a:lnTo>
                    <a:pt x="230386" y="0"/>
                  </a:lnTo>
                  <a:lnTo>
                    <a:pt x="252832" y="1270"/>
                  </a:lnTo>
                  <a:lnTo>
                    <a:pt x="290101" y="11434"/>
                  </a:lnTo>
                  <a:lnTo>
                    <a:pt x="325463" y="43832"/>
                  </a:lnTo>
                  <a:lnTo>
                    <a:pt x="332874" y="73689"/>
                  </a:lnTo>
                  <a:lnTo>
                    <a:pt x="331869" y="85494"/>
                  </a:lnTo>
                  <a:lnTo>
                    <a:pt x="308205" y="122657"/>
                  </a:lnTo>
                  <a:lnTo>
                    <a:pt x="268502" y="132451"/>
                  </a:lnTo>
                  <a:lnTo>
                    <a:pt x="241397" y="99100"/>
                  </a:lnTo>
                  <a:lnTo>
                    <a:pt x="260032" y="59926"/>
                  </a:lnTo>
                  <a:lnTo>
                    <a:pt x="281207" y="47432"/>
                  </a:lnTo>
                  <a:lnTo>
                    <a:pt x="282054" y="47432"/>
                  </a:lnTo>
                  <a:lnTo>
                    <a:pt x="282054" y="46303"/>
                  </a:lnTo>
                  <a:lnTo>
                    <a:pt x="280360" y="44609"/>
                  </a:lnTo>
                  <a:lnTo>
                    <a:pt x="276972" y="42350"/>
                  </a:lnTo>
                  <a:lnTo>
                    <a:pt x="273584" y="40091"/>
                  </a:lnTo>
                  <a:lnTo>
                    <a:pt x="230386" y="32186"/>
                  </a:lnTo>
                  <a:lnTo>
                    <a:pt x="217840" y="32927"/>
                  </a:lnTo>
                  <a:lnTo>
                    <a:pt x="173160" y="48544"/>
                  </a:lnTo>
                  <a:lnTo>
                    <a:pt x="128322" y="90841"/>
                  </a:lnTo>
                  <a:lnTo>
                    <a:pt x="101217" y="143356"/>
                  </a:lnTo>
                  <a:lnTo>
                    <a:pt x="84012" y="206882"/>
                  </a:lnTo>
                  <a:lnTo>
                    <a:pt x="75119" y="256008"/>
                  </a:lnTo>
                  <a:lnTo>
                    <a:pt x="73689" y="273584"/>
                  </a:lnTo>
                  <a:lnTo>
                    <a:pt x="75066" y="291847"/>
                  </a:lnTo>
                  <a:lnTo>
                    <a:pt x="95712" y="332027"/>
                  </a:lnTo>
                  <a:lnTo>
                    <a:pt x="130333" y="351085"/>
                  </a:lnTo>
                  <a:lnTo>
                    <a:pt x="144838" y="352356"/>
                  </a:lnTo>
                  <a:lnTo>
                    <a:pt x="148226" y="352356"/>
                  </a:lnTo>
                  <a:lnTo>
                    <a:pt x="193594" y="347856"/>
                  </a:lnTo>
                  <a:lnTo>
                    <a:pt x="234833" y="334357"/>
                  </a:lnTo>
                  <a:lnTo>
                    <a:pt x="271943" y="311858"/>
                  </a:lnTo>
                  <a:lnTo>
                    <a:pt x="304923" y="280360"/>
                  </a:lnTo>
                  <a:lnTo>
                    <a:pt x="310005" y="274713"/>
                  </a:lnTo>
                  <a:lnTo>
                    <a:pt x="313393" y="271890"/>
                  </a:lnTo>
                  <a:lnTo>
                    <a:pt x="315087" y="271890"/>
                  </a:lnTo>
                  <a:lnTo>
                    <a:pt x="317346" y="271890"/>
                  </a:lnTo>
                  <a:lnTo>
                    <a:pt x="321016" y="274431"/>
                  </a:lnTo>
                  <a:lnTo>
                    <a:pt x="326098" y="279513"/>
                  </a:lnTo>
                  <a:lnTo>
                    <a:pt x="331180" y="284595"/>
                  </a:lnTo>
                  <a:lnTo>
                    <a:pt x="334003" y="288548"/>
                  </a:lnTo>
                  <a:lnTo>
                    <a:pt x="334568" y="291371"/>
                  </a:lnTo>
                  <a:lnTo>
                    <a:pt x="335133" y="294194"/>
                  </a:lnTo>
                  <a:lnTo>
                    <a:pt x="332592" y="298429"/>
                  </a:lnTo>
                  <a:lnTo>
                    <a:pt x="302382" y="327792"/>
                  </a:lnTo>
                  <a:lnTo>
                    <a:pt x="264267" y="353203"/>
                  </a:lnTo>
                  <a:lnTo>
                    <a:pt x="225516" y="368925"/>
                  </a:lnTo>
                  <a:lnTo>
                    <a:pt x="177025" y="382213"/>
                  </a:lnTo>
                  <a:lnTo>
                    <a:pt x="159873" y="383748"/>
                  </a:lnTo>
                  <a:lnTo>
                    <a:pt x="142297" y="383695"/>
                  </a:lnTo>
                  <a:lnTo>
                    <a:pt x="84912" y="373531"/>
                  </a:lnTo>
                  <a:lnTo>
                    <a:pt x="39809" y="343039"/>
                  </a:lnTo>
                  <a:lnTo>
                    <a:pt x="10375" y="296876"/>
                  </a:lnTo>
                  <a:lnTo>
                    <a:pt x="2805" y="269666"/>
                  </a:lnTo>
                  <a:lnTo>
                    <a:pt x="0" y="23970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7032405" y="3655603"/>
            <a:ext cx="565150" cy="564515"/>
            <a:chOff x="13108578" y="2484338"/>
            <a:chExt cx="565150" cy="564515"/>
          </a:xfrm>
        </p:grpSpPr>
        <p:sp>
          <p:nvSpPr>
            <p:cNvPr id="39" name="object 39"/>
            <p:cNvSpPr/>
            <p:nvPr/>
          </p:nvSpPr>
          <p:spPr>
            <a:xfrm>
              <a:off x="13108940" y="2484754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5" h="563880">
                  <a:moveTo>
                    <a:pt x="299084" y="298996"/>
                  </a:moveTo>
                  <a:lnTo>
                    <a:pt x="265175" y="298996"/>
                  </a:lnTo>
                  <a:lnTo>
                    <a:pt x="265175" y="551408"/>
                  </a:lnTo>
                  <a:lnTo>
                    <a:pt x="268477" y="559320"/>
                  </a:lnTo>
                  <a:lnTo>
                    <a:pt x="273684" y="563270"/>
                  </a:lnTo>
                  <a:lnTo>
                    <a:pt x="289432" y="563270"/>
                  </a:lnTo>
                  <a:lnTo>
                    <a:pt x="294513" y="559320"/>
                  </a:lnTo>
                  <a:lnTo>
                    <a:pt x="299084" y="551408"/>
                  </a:lnTo>
                  <a:lnTo>
                    <a:pt x="299084" y="298996"/>
                  </a:lnTo>
                  <a:close/>
                </a:path>
                <a:path w="564515" h="563880">
                  <a:moveTo>
                    <a:pt x="551433" y="265125"/>
                  </a:moveTo>
                  <a:lnTo>
                    <a:pt x="11938" y="265125"/>
                  </a:lnTo>
                  <a:lnTo>
                    <a:pt x="3936" y="269074"/>
                  </a:lnTo>
                  <a:lnTo>
                    <a:pt x="0" y="274713"/>
                  </a:lnTo>
                  <a:lnTo>
                    <a:pt x="0" y="289394"/>
                  </a:lnTo>
                  <a:lnTo>
                    <a:pt x="3936" y="295046"/>
                  </a:lnTo>
                  <a:lnTo>
                    <a:pt x="11938" y="298996"/>
                  </a:lnTo>
                  <a:lnTo>
                    <a:pt x="551433" y="298996"/>
                  </a:lnTo>
                  <a:lnTo>
                    <a:pt x="559942" y="294487"/>
                  </a:lnTo>
                  <a:lnTo>
                    <a:pt x="564133" y="288836"/>
                  </a:lnTo>
                  <a:lnTo>
                    <a:pt x="564133" y="275285"/>
                  </a:lnTo>
                  <a:lnTo>
                    <a:pt x="559942" y="269633"/>
                  </a:lnTo>
                  <a:lnTo>
                    <a:pt x="551433" y="265125"/>
                  </a:lnTo>
                  <a:close/>
                </a:path>
                <a:path w="564515" h="563880">
                  <a:moveTo>
                    <a:pt x="289432" y="0"/>
                  </a:moveTo>
                  <a:lnTo>
                    <a:pt x="276986" y="0"/>
                  </a:lnTo>
                  <a:lnTo>
                    <a:pt x="271652" y="3670"/>
                  </a:lnTo>
                  <a:lnTo>
                    <a:pt x="265938" y="11010"/>
                  </a:lnTo>
                  <a:lnTo>
                    <a:pt x="265175" y="138061"/>
                  </a:lnTo>
                  <a:lnTo>
                    <a:pt x="265175" y="265125"/>
                  </a:lnTo>
                  <a:lnTo>
                    <a:pt x="299084" y="265125"/>
                  </a:lnTo>
                  <a:lnTo>
                    <a:pt x="299084" y="12712"/>
                  </a:lnTo>
                  <a:lnTo>
                    <a:pt x="295021" y="4241"/>
                  </a:lnTo>
                  <a:lnTo>
                    <a:pt x="289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109001" y="2484762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5" h="563880">
                  <a:moveTo>
                    <a:pt x="0" y="293065"/>
                  </a:moveTo>
                  <a:lnTo>
                    <a:pt x="0" y="289395"/>
                  </a:lnTo>
                  <a:lnTo>
                    <a:pt x="0" y="282054"/>
                  </a:lnTo>
                  <a:lnTo>
                    <a:pt x="0" y="274713"/>
                  </a:lnTo>
                  <a:lnTo>
                    <a:pt x="3952" y="269067"/>
                  </a:lnTo>
                  <a:lnTo>
                    <a:pt x="11858" y="265114"/>
                  </a:lnTo>
                  <a:lnTo>
                    <a:pt x="265114" y="265114"/>
                  </a:lnTo>
                  <a:lnTo>
                    <a:pt x="265114" y="138062"/>
                  </a:lnTo>
                  <a:lnTo>
                    <a:pt x="265961" y="11011"/>
                  </a:lnTo>
                  <a:lnTo>
                    <a:pt x="271608" y="3670"/>
                  </a:lnTo>
                  <a:lnTo>
                    <a:pt x="276972" y="0"/>
                  </a:lnTo>
                  <a:lnTo>
                    <a:pt x="282054" y="0"/>
                  </a:lnTo>
                  <a:lnTo>
                    <a:pt x="289395" y="0"/>
                  </a:lnTo>
                  <a:lnTo>
                    <a:pt x="295041" y="4235"/>
                  </a:lnTo>
                  <a:lnTo>
                    <a:pt x="298994" y="12705"/>
                  </a:lnTo>
                  <a:lnTo>
                    <a:pt x="298994" y="265114"/>
                  </a:lnTo>
                  <a:lnTo>
                    <a:pt x="551403" y="265114"/>
                  </a:lnTo>
                  <a:lnTo>
                    <a:pt x="559873" y="269631"/>
                  </a:lnTo>
                  <a:lnTo>
                    <a:pt x="564108" y="275278"/>
                  </a:lnTo>
                  <a:lnTo>
                    <a:pt x="564108" y="282054"/>
                  </a:lnTo>
                  <a:lnTo>
                    <a:pt x="564108" y="288830"/>
                  </a:lnTo>
                  <a:lnTo>
                    <a:pt x="559873" y="294477"/>
                  </a:lnTo>
                  <a:lnTo>
                    <a:pt x="551403" y="298994"/>
                  </a:lnTo>
                  <a:lnTo>
                    <a:pt x="298994" y="298994"/>
                  </a:lnTo>
                  <a:lnTo>
                    <a:pt x="298994" y="551403"/>
                  </a:lnTo>
                  <a:lnTo>
                    <a:pt x="294477" y="559308"/>
                  </a:lnTo>
                  <a:lnTo>
                    <a:pt x="289395" y="563261"/>
                  </a:lnTo>
                  <a:lnTo>
                    <a:pt x="283748" y="563261"/>
                  </a:lnTo>
                  <a:lnTo>
                    <a:pt x="282054" y="563261"/>
                  </a:lnTo>
                  <a:lnTo>
                    <a:pt x="280360" y="563261"/>
                  </a:lnTo>
                  <a:lnTo>
                    <a:pt x="273584" y="563261"/>
                  </a:lnTo>
                  <a:lnTo>
                    <a:pt x="268502" y="559308"/>
                  </a:lnTo>
                  <a:lnTo>
                    <a:pt x="265114" y="551403"/>
                  </a:lnTo>
                  <a:lnTo>
                    <a:pt x="265114" y="298994"/>
                  </a:lnTo>
                  <a:lnTo>
                    <a:pt x="11858" y="298994"/>
                  </a:lnTo>
                  <a:lnTo>
                    <a:pt x="3952" y="295041"/>
                  </a:lnTo>
                  <a:lnTo>
                    <a:pt x="0" y="289395"/>
                  </a:lnTo>
                  <a:lnTo>
                    <a:pt x="0" y="282054"/>
                  </a:lnTo>
                  <a:lnTo>
                    <a:pt x="0" y="29306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1" name="object 4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60776" y="3561585"/>
            <a:ext cx="671668" cy="597989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787400" y="3474720"/>
            <a:ext cx="11836400" cy="2100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ko-KR" altLang="en-US" sz="5200" spc="-650" dirty="0">
                <a:solidFill>
                  <a:srgbClr val="FFFFFF"/>
                </a:solidFill>
                <a:latin typeface="Gungsuh"/>
                <a:cs typeface="Gungsuh"/>
              </a:rPr>
              <a:t>두 복소수                                        </a:t>
            </a:r>
            <a:r>
              <a:rPr lang="ko-KR" altLang="en-US" sz="5200" spc="-650" dirty="0" err="1">
                <a:solidFill>
                  <a:srgbClr val="FFFFFF"/>
                </a:solidFill>
                <a:latin typeface="Gungsuh"/>
                <a:cs typeface="Gungsuh"/>
              </a:rPr>
              <a:t>에</a:t>
            </a:r>
            <a:r>
              <a:rPr lang="ko-KR" altLang="en-US" sz="5200" spc="-650" dirty="0">
                <a:solidFill>
                  <a:srgbClr val="FFFFFF"/>
                </a:solidFill>
                <a:latin typeface="Gungsuh"/>
                <a:cs typeface="Gungsuh"/>
              </a:rPr>
              <a:t> </a:t>
            </a:r>
            <a:r>
              <a:rPr sz="5200" spc="-650" dirty="0" err="1">
                <a:solidFill>
                  <a:srgbClr val="FFFFFF"/>
                </a:solidFill>
                <a:latin typeface="Gungsuh"/>
                <a:cs typeface="Gungsuh"/>
              </a:rPr>
              <a:t>대하여</a:t>
            </a:r>
            <a:endParaRPr sz="5200" dirty="0">
              <a:latin typeface="Gungsuh"/>
              <a:cs typeface="Gungsuh"/>
            </a:endParaRPr>
          </a:p>
          <a:p>
            <a:pPr marL="25400">
              <a:lnSpc>
                <a:spcPct val="100000"/>
              </a:lnSpc>
              <a:spcBef>
                <a:spcPts val="3800"/>
              </a:spcBef>
            </a:pPr>
            <a:r>
              <a:rPr sz="5200" spc="-434" dirty="0">
                <a:solidFill>
                  <a:srgbClr val="FFFFFF"/>
                </a:solidFill>
                <a:latin typeface="Gungsuh"/>
                <a:cs typeface="Gungsuh"/>
              </a:rPr>
              <a:t>1.</a:t>
            </a:r>
            <a:endParaRPr sz="5200" dirty="0">
              <a:latin typeface="Gungsuh"/>
              <a:cs typeface="Gungsuh"/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BF118D01-5AC9-BABE-5D8B-B9E8B53C2704}"/>
              </a:ext>
            </a:extLst>
          </p:cNvPr>
          <p:cNvGrpSpPr/>
          <p:nvPr/>
        </p:nvGrpSpPr>
        <p:grpSpPr>
          <a:xfrm>
            <a:off x="1488218" y="4749800"/>
            <a:ext cx="5423757" cy="853182"/>
            <a:chOff x="1488218" y="4749800"/>
            <a:chExt cx="5423757" cy="853182"/>
          </a:xfrm>
        </p:grpSpPr>
        <p:grpSp>
          <p:nvGrpSpPr>
            <p:cNvPr id="44" name="object 44"/>
            <p:cNvGrpSpPr/>
            <p:nvPr/>
          </p:nvGrpSpPr>
          <p:grpSpPr>
            <a:xfrm>
              <a:off x="1488218" y="5063334"/>
              <a:ext cx="401955" cy="382905"/>
              <a:chOff x="1488218" y="5063334"/>
              <a:chExt cx="401955" cy="382905"/>
            </a:xfrm>
          </p:grpSpPr>
          <p:sp>
            <p:nvSpPr>
              <p:cNvPr id="45" name="object 45"/>
              <p:cNvSpPr/>
              <p:nvPr/>
            </p:nvSpPr>
            <p:spPr>
              <a:xfrm>
                <a:off x="1488643" y="5063756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5" h="382270">
                    <a:moveTo>
                      <a:pt x="209207" y="0"/>
                    </a:moveTo>
                    <a:lnTo>
                      <a:pt x="169985" y="5185"/>
                    </a:lnTo>
                    <a:lnTo>
                      <a:pt x="132772" y="19904"/>
                    </a:lnTo>
                    <a:lnTo>
                      <a:pt x="97568" y="44151"/>
                    </a:lnTo>
                    <a:lnTo>
                      <a:pt x="64376" y="77927"/>
                    </a:lnTo>
                    <a:lnTo>
                      <a:pt x="36213" y="116994"/>
                    </a:lnTo>
                    <a:lnTo>
                      <a:pt x="16095" y="157119"/>
                    </a:lnTo>
                    <a:lnTo>
                      <a:pt x="4024" y="198304"/>
                    </a:lnTo>
                    <a:lnTo>
                      <a:pt x="0" y="240550"/>
                    </a:lnTo>
                    <a:lnTo>
                      <a:pt x="2083" y="272740"/>
                    </a:lnTo>
                    <a:lnTo>
                      <a:pt x="2128" y="273428"/>
                    </a:lnTo>
                    <a:lnTo>
                      <a:pt x="2223" y="274906"/>
                    </a:lnTo>
                    <a:lnTo>
                      <a:pt x="20011" y="328693"/>
                    </a:lnTo>
                    <a:lnTo>
                      <a:pt x="54051" y="362945"/>
                    </a:lnTo>
                    <a:lnTo>
                      <a:pt x="95133" y="379886"/>
                    </a:lnTo>
                    <a:lnTo>
                      <a:pt x="117741" y="382003"/>
                    </a:lnTo>
                    <a:lnTo>
                      <a:pt x="143468" y="379038"/>
                    </a:lnTo>
                    <a:lnTo>
                      <a:pt x="168984" y="370144"/>
                    </a:lnTo>
                    <a:lnTo>
                      <a:pt x="194288" y="355321"/>
                    </a:lnTo>
                    <a:lnTo>
                      <a:pt x="198896" y="351510"/>
                    </a:lnTo>
                    <a:lnTo>
                      <a:pt x="123672" y="351510"/>
                    </a:lnTo>
                    <a:lnTo>
                      <a:pt x="113452" y="350236"/>
                    </a:lnTo>
                    <a:lnTo>
                      <a:pt x="80574" y="327581"/>
                    </a:lnTo>
                    <a:lnTo>
                      <a:pt x="72007" y="283958"/>
                    </a:lnTo>
                    <a:lnTo>
                      <a:pt x="71996" y="283743"/>
                    </a:lnTo>
                    <a:lnTo>
                      <a:pt x="72567" y="281482"/>
                    </a:lnTo>
                    <a:lnTo>
                      <a:pt x="72847" y="278104"/>
                    </a:lnTo>
                    <a:lnTo>
                      <a:pt x="72847" y="264261"/>
                    </a:lnTo>
                    <a:lnTo>
                      <a:pt x="78826" y="228583"/>
                    </a:lnTo>
                    <a:lnTo>
                      <a:pt x="96189" y="159132"/>
                    </a:lnTo>
                    <a:lnTo>
                      <a:pt x="115937" y="105192"/>
                    </a:lnTo>
                    <a:lnTo>
                      <a:pt x="137111" y="70883"/>
                    </a:lnTo>
                    <a:lnTo>
                      <a:pt x="177661" y="37055"/>
                    </a:lnTo>
                    <a:lnTo>
                      <a:pt x="206667" y="30492"/>
                    </a:lnTo>
                    <a:lnTo>
                      <a:pt x="275045" y="30492"/>
                    </a:lnTo>
                    <a:lnTo>
                      <a:pt x="268293" y="23343"/>
                    </a:lnTo>
                    <a:lnTo>
                      <a:pt x="249869" y="10374"/>
                    </a:lnTo>
                    <a:lnTo>
                      <a:pt x="230174" y="2593"/>
                    </a:lnTo>
                    <a:lnTo>
                      <a:pt x="209207" y="0"/>
                    </a:lnTo>
                    <a:close/>
                  </a:path>
                  <a:path w="400685" h="382270">
                    <a:moveTo>
                      <a:pt x="289789" y="329768"/>
                    </a:moveTo>
                    <a:lnTo>
                      <a:pt x="225590" y="329768"/>
                    </a:lnTo>
                    <a:lnTo>
                      <a:pt x="226148" y="330339"/>
                    </a:lnTo>
                    <a:lnTo>
                      <a:pt x="231241" y="343039"/>
                    </a:lnTo>
                    <a:lnTo>
                      <a:pt x="266966" y="374850"/>
                    </a:lnTo>
                    <a:lnTo>
                      <a:pt x="304927" y="382003"/>
                    </a:lnTo>
                    <a:lnTo>
                      <a:pt x="313956" y="382003"/>
                    </a:lnTo>
                    <a:lnTo>
                      <a:pt x="352361" y="362521"/>
                    </a:lnTo>
                    <a:lnTo>
                      <a:pt x="361547" y="351510"/>
                    </a:lnTo>
                    <a:lnTo>
                      <a:pt x="312547" y="351510"/>
                    </a:lnTo>
                    <a:lnTo>
                      <a:pt x="304647" y="350939"/>
                    </a:lnTo>
                    <a:lnTo>
                      <a:pt x="289987" y="331177"/>
                    </a:lnTo>
                    <a:lnTo>
                      <a:pt x="289869" y="330339"/>
                    </a:lnTo>
                    <a:lnTo>
                      <a:pt x="289789" y="329768"/>
                    </a:lnTo>
                    <a:close/>
                  </a:path>
                  <a:path w="400685" h="382270">
                    <a:moveTo>
                      <a:pt x="275045" y="30492"/>
                    </a:moveTo>
                    <a:lnTo>
                      <a:pt x="206667" y="30492"/>
                    </a:lnTo>
                    <a:lnTo>
                      <a:pt x="217996" y="31866"/>
                    </a:lnTo>
                    <a:lnTo>
                      <a:pt x="228268" y="35148"/>
                    </a:lnTo>
                    <a:lnTo>
                      <a:pt x="258129" y="62893"/>
                    </a:lnTo>
                    <a:lnTo>
                      <a:pt x="269354" y="92328"/>
                    </a:lnTo>
                    <a:lnTo>
                      <a:pt x="269354" y="95707"/>
                    </a:lnTo>
                    <a:lnTo>
                      <a:pt x="256645" y="151137"/>
                    </a:lnTo>
                    <a:lnTo>
                      <a:pt x="247332" y="189725"/>
                    </a:lnTo>
                    <a:lnTo>
                      <a:pt x="237959" y="228108"/>
                    </a:lnTo>
                    <a:lnTo>
                      <a:pt x="226524" y="273428"/>
                    </a:lnTo>
                    <a:lnTo>
                      <a:pt x="201278" y="310377"/>
                    </a:lnTo>
                    <a:lnTo>
                      <a:pt x="171469" y="335785"/>
                    </a:lnTo>
                    <a:lnTo>
                      <a:pt x="123672" y="351510"/>
                    </a:lnTo>
                    <a:lnTo>
                      <a:pt x="198896" y="351510"/>
                    </a:lnTo>
                    <a:lnTo>
                      <a:pt x="219379" y="334568"/>
                    </a:lnTo>
                    <a:lnTo>
                      <a:pt x="222770" y="331177"/>
                    </a:lnTo>
                    <a:lnTo>
                      <a:pt x="224459" y="330047"/>
                    </a:lnTo>
                    <a:lnTo>
                      <a:pt x="225590" y="329768"/>
                    </a:lnTo>
                    <a:lnTo>
                      <a:pt x="289789" y="329768"/>
                    </a:lnTo>
                    <a:lnTo>
                      <a:pt x="289205" y="325622"/>
                    </a:lnTo>
                    <a:lnTo>
                      <a:pt x="297302" y="272740"/>
                    </a:lnTo>
                    <a:lnTo>
                      <a:pt x="307254" y="230814"/>
                    </a:lnTo>
                    <a:lnTo>
                      <a:pt x="334728" y="120174"/>
                    </a:lnTo>
                    <a:lnTo>
                      <a:pt x="344524" y="79198"/>
                    </a:lnTo>
                    <a:lnTo>
                      <a:pt x="350401" y="52408"/>
                    </a:lnTo>
                    <a:lnTo>
                      <a:pt x="352096" y="41503"/>
                    </a:lnTo>
                    <a:lnTo>
                      <a:pt x="285445" y="41503"/>
                    </a:lnTo>
                    <a:lnTo>
                      <a:pt x="275045" y="30492"/>
                    </a:lnTo>
                    <a:close/>
                  </a:path>
                  <a:path w="400685" h="382270">
                    <a:moveTo>
                      <a:pt x="395274" y="243941"/>
                    </a:moveTo>
                    <a:lnTo>
                      <a:pt x="376643" y="243941"/>
                    </a:lnTo>
                    <a:lnTo>
                      <a:pt x="373811" y="244221"/>
                    </a:lnTo>
                    <a:lnTo>
                      <a:pt x="372681" y="244779"/>
                    </a:lnTo>
                    <a:lnTo>
                      <a:pt x="370433" y="245351"/>
                    </a:lnTo>
                    <a:lnTo>
                      <a:pt x="367601" y="251282"/>
                    </a:lnTo>
                    <a:lnTo>
                      <a:pt x="364210" y="262572"/>
                    </a:lnTo>
                    <a:lnTo>
                      <a:pt x="355690" y="291793"/>
                    </a:lnTo>
                    <a:lnTo>
                      <a:pt x="347064" y="315085"/>
                    </a:lnTo>
                    <a:lnTo>
                      <a:pt x="323278" y="348399"/>
                    </a:lnTo>
                    <a:lnTo>
                      <a:pt x="312547" y="351510"/>
                    </a:lnTo>
                    <a:lnTo>
                      <a:pt x="361547" y="351510"/>
                    </a:lnTo>
                    <a:lnTo>
                      <a:pt x="385285" y="306827"/>
                    </a:lnTo>
                    <a:lnTo>
                      <a:pt x="399224" y="262572"/>
                    </a:lnTo>
                    <a:lnTo>
                      <a:pt x="400634" y="254952"/>
                    </a:lnTo>
                    <a:lnTo>
                      <a:pt x="400634" y="246481"/>
                    </a:lnTo>
                    <a:lnTo>
                      <a:pt x="395274" y="243941"/>
                    </a:lnTo>
                    <a:close/>
                  </a:path>
                  <a:path w="400685" h="382270">
                    <a:moveTo>
                      <a:pt x="331749" y="16090"/>
                    </a:moveTo>
                    <a:lnTo>
                      <a:pt x="324408" y="16090"/>
                    </a:lnTo>
                    <a:lnTo>
                      <a:pt x="312443" y="17679"/>
                    </a:lnTo>
                    <a:lnTo>
                      <a:pt x="301959" y="22444"/>
                    </a:lnTo>
                    <a:lnTo>
                      <a:pt x="296364" y="27381"/>
                    </a:lnTo>
                    <a:lnTo>
                      <a:pt x="292887" y="30492"/>
                    </a:lnTo>
                    <a:lnTo>
                      <a:pt x="285445" y="41503"/>
                    </a:lnTo>
                    <a:lnTo>
                      <a:pt x="352096" y="41503"/>
                    </a:lnTo>
                    <a:lnTo>
                      <a:pt x="352278" y="40338"/>
                    </a:lnTo>
                    <a:lnTo>
                      <a:pt x="352361" y="33032"/>
                    </a:lnTo>
                    <a:lnTo>
                      <a:pt x="349529" y="27381"/>
                    </a:lnTo>
                    <a:lnTo>
                      <a:pt x="338239" y="18351"/>
                    </a:lnTo>
                    <a:lnTo>
                      <a:pt x="331749" y="160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46"/>
              <p:cNvSpPr/>
              <p:nvPr/>
            </p:nvSpPr>
            <p:spPr>
              <a:xfrm>
                <a:off x="1488641" y="5063757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5" h="382270">
                    <a:moveTo>
                      <a:pt x="0" y="240550"/>
                    </a:moveTo>
                    <a:lnTo>
                      <a:pt x="4023" y="198306"/>
                    </a:lnTo>
                    <a:lnTo>
                      <a:pt x="16093" y="157120"/>
                    </a:lnTo>
                    <a:lnTo>
                      <a:pt x="36209" y="116993"/>
                    </a:lnTo>
                    <a:lnTo>
                      <a:pt x="64372" y="77924"/>
                    </a:lnTo>
                    <a:lnTo>
                      <a:pt x="97565" y="44150"/>
                    </a:lnTo>
                    <a:lnTo>
                      <a:pt x="132769" y="19904"/>
                    </a:lnTo>
                    <a:lnTo>
                      <a:pt x="169984" y="5188"/>
                    </a:lnTo>
                    <a:lnTo>
                      <a:pt x="209211" y="0"/>
                    </a:lnTo>
                    <a:lnTo>
                      <a:pt x="230174" y="2593"/>
                    </a:lnTo>
                    <a:lnTo>
                      <a:pt x="249867" y="10375"/>
                    </a:lnTo>
                    <a:lnTo>
                      <a:pt x="268290" y="23345"/>
                    </a:lnTo>
                    <a:lnTo>
                      <a:pt x="285442" y="41503"/>
                    </a:lnTo>
                    <a:lnTo>
                      <a:pt x="292959" y="30386"/>
                    </a:lnTo>
                    <a:lnTo>
                      <a:pt x="301959" y="22445"/>
                    </a:lnTo>
                    <a:lnTo>
                      <a:pt x="312440" y="17681"/>
                    </a:lnTo>
                    <a:lnTo>
                      <a:pt x="324404" y="16093"/>
                    </a:lnTo>
                    <a:lnTo>
                      <a:pt x="331745" y="16093"/>
                    </a:lnTo>
                    <a:lnTo>
                      <a:pt x="338239" y="18352"/>
                    </a:lnTo>
                    <a:lnTo>
                      <a:pt x="343886" y="22869"/>
                    </a:lnTo>
                    <a:lnTo>
                      <a:pt x="349533" y="27386"/>
                    </a:lnTo>
                    <a:lnTo>
                      <a:pt x="352356" y="33033"/>
                    </a:lnTo>
                    <a:lnTo>
                      <a:pt x="352356" y="39809"/>
                    </a:lnTo>
                    <a:lnTo>
                      <a:pt x="350397" y="52408"/>
                    </a:lnTo>
                    <a:lnTo>
                      <a:pt x="344521" y="79195"/>
                    </a:lnTo>
                    <a:lnTo>
                      <a:pt x="334727" y="120169"/>
                    </a:lnTo>
                    <a:lnTo>
                      <a:pt x="321016" y="175331"/>
                    </a:lnTo>
                    <a:lnTo>
                      <a:pt x="307252" y="230810"/>
                    </a:lnTo>
                    <a:lnTo>
                      <a:pt x="297300" y="272737"/>
                    </a:lnTo>
                    <a:lnTo>
                      <a:pt x="291159" y="301112"/>
                    </a:lnTo>
                    <a:lnTo>
                      <a:pt x="288830" y="315934"/>
                    </a:lnTo>
                    <a:lnTo>
                      <a:pt x="289200" y="325622"/>
                    </a:lnTo>
                    <a:lnTo>
                      <a:pt x="312546" y="351509"/>
                    </a:lnTo>
                    <a:lnTo>
                      <a:pt x="317628" y="350944"/>
                    </a:lnTo>
                    <a:lnTo>
                      <a:pt x="347062" y="315087"/>
                    </a:lnTo>
                    <a:lnTo>
                      <a:pt x="364214" y="262573"/>
                    </a:lnTo>
                    <a:lnTo>
                      <a:pt x="367602" y="251279"/>
                    </a:lnTo>
                    <a:lnTo>
                      <a:pt x="370425" y="245350"/>
                    </a:lnTo>
                    <a:lnTo>
                      <a:pt x="372684" y="244785"/>
                    </a:lnTo>
                    <a:lnTo>
                      <a:pt x="373813" y="244220"/>
                    </a:lnTo>
                    <a:lnTo>
                      <a:pt x="376637" y="243938"/>
                    </a:lnTo>
                    <a:lnTo>
                      <a:pt x="381154" y="243938"/>
                    </a:lnTo>
                    <a:lnTo>
                      <a:pt x="384542" y="243938"/>
                    </a:lnTo>
                    <a:lnTo>
                      <a:pt x="395271" y="243938"/>
                    </a:lnTo>
                    <a:lnTo>
                      <a:pt x="400635" y="246479"/>
                    </a:lnTo>
                    <a:lnTo>
                      <a:pt x="400635" y="251561"/>
                    </a:lnTo>
                    <a:lnTo>
                      <a:pt x="400635" y="254950"/>
                    </a:lnTo>
                    <a:lnTo>
                      <a:pt x="390048" y="294759"/>
                    </a:lnTo>
                    <a:lnTo>
                      <a:pt x="373001" y="333298"/>
                    </a:lnTo>
                    <a:lnTo>
                      <a:pt x="346532" y="367761"/>
                    </a:lnTo>
                    <a:lnTo>
                      <a:pt x="313958" y="382001"/>
                    </a:lnTo>
                    <a:lnTo>
                      <a:pt x="304923" y="382001"/>
                    </a:lnTo>
                    <a:lnTo>
                      <a:pt x="266966" y="374854"/>
                    </a:lnTo>
                    <a:lnTo>
                      <a:pt x="235045" y="349762"/>
                    </a:lnTo>
                    <a:lnTo>
                      <a:pt x="226151" y="330333"/>
                    </a:lnTo>
                    <a:lnTo>
                      <a:pt x="225586" y="329769"/>
                    </a:lnTo>
                    <a:lnTo>
                      <a:pt x="224457" y="330051"/>
                    </a:lnTo>
                    <a:lnTo>
                      <a:pt x="222763" y="331180"/>
                    </a:lnTo>
                    <a:lnTo>
                      <a:pt x="221634" y="332310"/>
                    </a:lnTo>
                    <a:lnTo>
                      <a:pt x="220504" y="333439"/>
                    </a:lnTo>
                    <a:lnTo>
                      <a:pt x="168978" y="370143"/>
                    </a:lnTo>
                    <a:lnTo>
                      <a:pt x="117734" y="382001"/>
                    </a:lnTo>
                    <a:lnTo>
                      <a:pt x="95129" y="379883"/>
                    </a:lnTo>
                    <a:lnTo>
                      <a:pt x="54049" y="362943"/>
                    </a:lnTo>
                    <a:lnTo>
                      <a:pt x="20010" y="328692"/>
                    </a:lnTo>
                    <a:lnTo>
                      <a:pt x="2223" y="274907"/>
                    </a:lnTo>
                    <a:lnTo>
                      <a:pt x="0" y="240550"/>
                    </a:lnTo>
                    <a:close/>
                  </a:path>
                  <a:path w="400685" h="382270">
                    <a:moveTo>
                      <a:pt x="269349" y="95712"/>
                    </a:moveTo>
                    <a:lnTo>
                      <a:pt x="269349" y="92324"/>
                    </a:lnTo>
                    <a:lnTo>
                      <a:pt x="267937" y="86112"/>
                    </a:lnTo>
                    <a:lnTo>
                      <a:pt x="245632" y="47432"/>
                    </a:lnTo>
                    <a:lnTo>
                      <a:pt x="206670" y="30492"/>
                    </a:lnTo>
                    <a:lnTo>
                      <a:pt x="192006" y="32133"/>
                    </a:lnTo>
                    <a:lnTo>
                      <a:pt x="149920" y="56749"/>
                    </a:lnTo>
                    <a:lnTo>
                      <a:pt x="125781" y="87030"/>
                    </a:lnTo>
                    <a:lnTo>
                      <a:pt x="107570" y="125357"/>
                    </a:lnTo>
                    <a:lnTo>
                      <a:pt x="86606" y="193541"/>
                    </a:lnTo>
                    <a:lnTo>
                      <a:pt x="72842" y="264267"/>
                    </a:lnTo>
                    <a:lnTo>
                      <a:pt x="72842" y="265961"/>
                    </a:lnTo>
                    <a:lnTo>
                      <a:pt x="72842" y="269067"/>
                    </a:lnTo>
                    <a:lnTo>
                      <a:pt x="72842" y="273584"/>
                    </a:lnTo>
                    <a:lnTo>
                      <a:pt x="72842" y="278101"/>
                    </a:lnTo>
                    <a:lnTo>
                      <a:pt x="72560" y="281489"/>
                    </a:lnTo>
                    <a:lnTo>
                      <a:pt x="80571" y="327581"/>
                    </a:lnTo>
                    <a:lnTo>
                      <a:pt x="113446" y="350238"/>
                    </a:lnTo>
                    <a:lnTo>
                      <a:pt x="123663" y="351509"/>
                    </a:lnTo>
                    <a:lnTo>
                      <a:pt x="139703" y="349762"/>
                    </a:lnTo>
                    <a:lnTo>
                      <a:pt x="187189" y="323557"/>
                    </a:lnTo>
                    <a:lnTo>
                      <a:pt x="219904" y="288777"/>
                    </a:lnTo>
                    <a:lnTo>
                      <a:pt x="237956" y="228110"/>
                    </a:lnTo>
                    <a:lnTo>
                      <a:pt x="247326" y="189730"/>
                    </a:lnTo>
                    <a:lnTo>
                      <a:pt x="256644" y="151138"/>
                    </a:lnTo>
                    <a:lnTo>
                      <a:pt x="267655" y="104129"/>
                    </a:lnTo>
                    <a:lnTo>
                      <a:pt x="269349" y="9571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7" name="object 47"/>
            <p:cNvGrpSpPr/>
            <p:nvPr/>
          </p:nvGrpSpPr>
          <p:grpSpPr>
            <a:xfrm>
              <a:off x="2191238" y="5126013"/>
              <a:ext cx="565150" cy="199390"/>
              <a:chOff x="2191238" y="5126013"/>
              <a:chExt cx="565150" cy="199390"/>
            </a:xfrm>
          </p:grpSpPr>
          <p:sp>
            <p:nvSpPr>
              <p:cNvPr id="48" name="object 48"/>
              <p:cNvSpPr/>
              <p:nvPr/>
            </p:nvSpPr>
            <p:spPr>
              <a:xfrm>
                <a:off x="2191664" y="5126431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4">
                    <a:moveTo>
                      <a:pt x="551395" y="0"/>
                    </a:moveTo>
                    <a:lnTo>
                      <a:pt x="11861" y="0"/>
                    </a:lnTo>
                    <a:lnTo>
                      <a:pt x="3949" y="3962"/>
                    </a:lnTo>
                    <a:lnTo>
                      <a:pt x="0" y="9601"/>
                    </a:lnTo>
                    <a:lnTo>
                      <a:pt x="0" y="25412"/>
                    </a:lnTo>
                    <a:lnTo>
                      <a:pt x="4521" y="31064"/>
                    </a:lnTo>
                    <a:lnTo>
                      <a:pt x="13550" y="33883"/>
                    </a:lnTo>
                    <a:lnTo>
                      <a:pt x="282905" y="33883"/>
                    </a:lnTo>
                    <a:lnTo>
                      <a:pt x="552246" y="33032"/>
                    </a:lnTo>
                    <a:lnTo>
                      <a:pt x="560158" y="28524"/>
                    </a:lnTo>
                    <a:lnTo>
                      <a:pt x="564108" y="23152"/>
                    </a:lnTo>
                    <a:lnTo>
                      <a:pt x="564108" y="10172"/>
                    </a:lnTo>
                    <a:lnTo>
                      <a:pt x="559866" y="4521"/>
                    </a:lnTo>
                    <a:lnTo>
                      <a:pt x="551395" y="0"/>
                    </a:lnTo>
                    <a:close/>
                  </a:path>
                  <a:path w="564514" h="198754">
                    <a:moveTo>
                      <a:pt x="552246" y="164325"/>
                    </a:moveTo>
                    <a:lnTo>
                      <a:pt x="13550" y="164325"/>
                    </a:lnTo>
                    <a:lnTo>
                      <a:pt x="4521" y="167144"/>
                    </a:lnTo>
                    <a:lnTo>
                      <a:pt x="0" y="172796"/>
                    </a:lnTo>
                    <a:lnTo>
                      <a:pt x="0" y="188607"/>
                    </a:lnTo>
                    <a:lnTo>
                      <a:pt x="3949" y="194246"/>
                    </a:lnTo>
                    <a:lnTo>
                      <a:pt x="11861" y="198208"/>
                    </a:lnTo>
                    <a:lnTo>
                      <a:pt x="551395" y="198208"/>
                    </a:lnTo>
                    <a:lnTo>
                      <a:pt x="559866" y="194246"/>
                    </a:lnTo>
                    <a:lnTo>
                      <a:pt x="564108" y="188607"/>
                    </a:lnTo>
                    <a:lnTo>
                      <a:pt x="564108" y="175615"/>
                    </a:lnTo>
                    <a:lnTo>
                      <a:pt x="560158" y="169976"/>
                    </a:lnTo>
                    <a:lnTo>
                      <a:pt x="552246" y="16432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9" name="object 49"/>
              <p:cNvSpPr/>
              <p:nvPr/>
            </p:nvSpPr>
            <p:spPr>
              <a:xfrm>
                <a:off x="2191662" y="5126436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4">
                    <a:moveTo>
                      <a:pt x="0" y="16940"/>
                    </a:moveTo>
                    <a:lnTo>
                      <a:pt x="0" y="9599"/>
                    </a:lnTo>
                    <a:lnTo>
                      <a:pt x="3952" y="3952"/>
                    </a:lnTo>
                    <a:lnTo>
                      <a:pt x="11858" y="0"/>
                    </a:lnTo>
                    <a:lnTo>
                      <a:pt x="551403" y="0"/>
                    </a:lnTo>
                    <a:lnTo>
                      <a:pt x="559873" y="4517"/>
                    </a:lnTo>
                    <a:lnTo>
                      <a:pt x="564108" y="10164"/>
                    </a:lnTo>
                    <a:lnTo>
                      <a:pt x="564108" y="16940"/>
                    </a:lnTo>
                    <a:lnTo>
                      <a:pt x="564108" y="23151"/>
                    </a:lnTo>
                    <a:lnTo>
                      <a:pt x="560155" y="28516"/>
                    </a:lnTo>
                    <a:lnTo>
                      <a:pt x="552250" y="33033"/>
                    </a:lnTo>
                    <a:lnTo>
                      <a:pt x="282901" y="33880"/>
                    </a:lnTo>
                    <a:lnTo>
                      <a:pt x="13552" y="33880"/>
                    </a:lnTo>
                    <a:lnTo>
                      <a:pt x="4517" y="31057"/>
                    </a:lnTo>
                    <a:lnTo>
                      <a:pt x="0" y="25410"/>
                    </a:lnTo>
                    <a:lnTo>
                      <a:pt x="0" y="16940"/>
                    </a:lnTo>
                    <a:close/>
                  </a:path>
                  <a:path w="564514" h="198754">
                    <a:moveTo>
                      <a:pt x="0" y="181260"/>
                    </a:moveTo>
                    <a:lnTo>
                      <a:pt x="0" y="172790"/>
                    </a:lnTo>
                    <a:lnTo>
                      <a:pt x="4517" y="167143"/>
                    </a:lnTo>
                    <a:lnTo>
                      <a:pt x="13552" y="164319"/>
                    </a:lnTo>
                    <a:lnTo>
                      <a:pt x="552250" y="164319"/>
                    </a:lnTo>
                    <a:lnTo>
                      <a:pt x="560155" y="169966"/>
                    </a:lnTo>
                    <a:lnTo>
                      <a:pt x="564108" y="175613"/>
                    </a:lnTo>
                    <a:lnTo>
                      <a:pt x="564108" y="181260"/>
                    </a:lnTo>
                    <a:lnTo>
                      <a:pt x="564108" y="188601"/>
                    </a:lnTo>
                    <a:lnTo>
                      <a:pt x="559873" y="194247"/>
                    </a:lnTo>
                    <a:lnTo>
                      <a:pt x="551403" y="198200"/>
                    </a:lnTo>
                    <a:lnTo>
                      <a:pt x="11858" y="198200"/>
                    </a:lnTo>
                    <a:lnTo>
                      <a:pt x="3952" y="194247"/>
                    </a:lnTo>
                    <a:lnTo>
                      <a:pt x="0" y="188601"/>
                    </a:lnTo>
                    <a:lnTo>
                      <a:pt x="0" y="18126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50" name="object 50"/>
            <p:cNvGrpSpPr/>
            <p:nvPr/>
          </p:nvGrpSpPr>
          <p:grpSpPr>
            <a:xfrm>
              <a:off x="3067053" y="5062487"/>
              <a:ext cx="336550" cy="384810"/>
              <a:chOff x="3067053" y="5062487"/>
              <a:chExt cx="336550" cy="384810"/>
            </a:xfrm>
          </p:grpSpPr>
          <p:sp>
            <p:nvSpPr>
              <p:cNvPr id="51" name="object 51"/>
              <p:cNvSpPr/>
              <p:nvPr/>
            </p:nvSpPr>
            <p:spPr>
              <a:xfrm>
                <a:off x="3067469" y="5062905"/>
                <a:ext cx="335280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84175">
                    <a:moveTo>
                      <a:pt x="230390" y="0"/>
                    </a:moveTo>
                    <a:lnTo>
                      <a:pt x="188783" y="4605"/>
                    </a:lnTo>
                    <a:lnTo>
                      <a:pt x="148656" y="18422"/>
                    </a:lnTo>
                    <a:lnTo>
                      <a:pt x="110011" y="41453"/>
                    </a:lnTo>
                    <a:lnTo>
                      <a:pt x="72847" y="73698"/>
                    </a:lnTo>
                    <a:lnTo>
                      <a:pt x="40976" y="111705"/>
                    </a:lnTo>
                    <a:lnTo>
                      <a:pt x="18211" y="152042"/>
                    </a:lnTo>
                    <a:lnTo>
                      <a:pt x="4552" y="194711"/>
                    </a:lnTo>
                    <a:lnTo>
                      <a:pt x="0" y="239712"/>
                    </a:lnTo>
                    <a:lnTo>
                      <a:pt x="2808" y="269673"/>
                    </a:lnTo>
                    <a:lnTo>
                      <a:pt x="22711" y="321336"/>
                    </a:lnTo>
                    <a:lnTo>
                      <a:pt x="60829" y="360827"/>
                    </a:lnTo>
                    <a:lnTo>
                      <a:pt x="112073" y="381162"/>
                    </a:lnTo>
                    <a:lnTo>
                      <a:pt x="159876" y="383752"/>
                    </a:lnTo>
                    <a:lnTo>
                      <a:pt x="177028" y="382216"/>
                    </a:lnTo>
                    <a:lnTo>
                      <a:pt x="225519" y="368930"/>
                    </a:lnTo>
                    <a:lnTo>
                      <a:pt x="264274" y="353212"/>
                    </a:lnTo>
                    <a:lnTo>
                      <a:pt x="302387" y="327799"/>
                    </a:lnTo>
                    <a:lnTo>
                      <a:pt x="332600" y="298437"/>
                    </a:lnTo>
                    <a:lnTo>
                      <a:pt x="335140" y="294195"/>
                    </a:lnTo>
                    <a:lnTo>
                      <a:pt x="334010" y="288556"/>
                    </a:lnTo>
                    <a:lnTo>
                      <a:pt x="304927" y="280365"/>
                    </a:lnTo>
                    <a:lnTo>
                      <a:pt x="271944" y="311861"/>
                    </a:lnTo>
                    <a:lnTo>
                      <a:pt x="234834" y="334360"/>
                    </a:lnTo>
                    <a:lnTo>
                      <a:pt x="193597" y="347861"/>
                    </a:lnTo>
                    <a:lnTo>
                      <a:pt x="148234" y="352361"/>
                    </a:lnTo>
                    <a:lnTo>
                      <a:pt x="144843" y="352361"/>
                    </a:lnTo>
                    <a:lnTo>
                      <a:pt x="105776" y="340922"/>
                    </a:lnTo>
                    <a:lnTo>
                      <a:pt x="79203" y="307682"/>
                    </a:lnTo>
                    <a:lnTo>
                      <a:pt x="73698" y="273583"/>
                    </a:lnTo>
                    <a:lnTo>
                      <a:pt x="75124" y="256012"/>
                    </a:lnTo>
                    <a:lnTo>
                      <a:pt x="84015" y="206887"/>
                    </a:lnTo>
                    <a:lnTo>
                      <a:pt x="101217" y="143360"/>
                    </a:lnTo>
                    <a:lnTo>
                      <a:pt x="128320" y="90845"/>
                    </a:lnTo>
                    <a:lnTo>
                      <a:pt x="154951" y="61679"/>
                    </a:lnTo>
                    <a:lnTo>
                      <a:pt x="193702" y="38859"/>
                    </a:lnTo>
                    <a:lnTo>
                      <a:pt x="230390" y="32194"/>
                    </a:lnTo>
                    <a:lnTo>
                      <a:pt x="238225" y="32406"/>
                    </a:lnTo>
                    <a:lnTo>
                      <a:pt x="280365" y="44615"/>
                    </a:lnTo>
                    <a:lnTo>
                      <a:pt x="282054" y="46304"/>
                    </a:lnTo>
                    <a:lnTo>
                      <a:pt x="282054" y="47434"/>
                    </a:lnTo>
                    <a:lnTo>
                      <a:pt x="281203" y="47434"/>
                    </a:lnTo>
                    <a:lnTo>
                      <a:pt x="279514" y="46875"/>
                    </a:lnTo>
                    <a:lnTo>
                      <a:pt x="275564" y="48564"/>
                    </a:lnTo>
                    <a:lnTo>
                      <a:pt x="246636" y="76550"/>
                    </a:lnTo>
                    <a:lnTo>
                      <a:pt x="241401" y="99098"/>
                    </a:lnTo>
                    <a:lnTo>
                      <a:pt x="241982" y="107044"/>
                    </a:lnTo>
                    <a:lnTo>
                      <a:pt x="276123" y="132981"/>
                    </a:lnTo>
                    <a:lnTo>
                      <a:pt x="287879" y="131555"/>
                    </a:lnTo>
                    <a:lnTo>
                      <a:pt x="323824" y="106250"/>
                    </a:lnTo>
                    <a:lnTo>
                      <a:pt x="332879" y="73698"/>
                    </a:lnTo>
                    <a:lnTo>
                      <a:pt x="330812" y="57974"/>
                    </a:lnTo>
                    <a:lnTo>
                      <a:pt x="304927" y="20332"/>
                    </a:lnTo>
                    <a:lnTo>
                      <a:pt x="252836" y="1271"/>
                    </a:lnTo>
                    <a:lnTo>
                      <a:pt x="23039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2" name="object 52"/>
              <p:cNvSpPr/>
              <p:nvPr/>
            </p:nvSpPr>
            <p:spPr>
              <a:xfrm>
                <a:off x="3067476" y="5062910"/>
                <a:ext cx="335280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84175">
                    <a:moveTo>
                      <a:pt x="0" y="239703"/>
                    </a:moveTo>
                    <a:lnTo>
                      <a:pt x="4552" y="194706"/>
                    </a:lnTo>
                    <a:lnTo>
                      <a:pt x="18210" y="152038"/>
                    </a:lnTo>
                    <a:lnTo>
                      <a:pt x="40974" y="111699"/>
                    </a:lnTo>
                    <a:lnTo>
                      <a:pt x="72842" y="73689"/>
                    </a:lnTo>
                    <a:lnTo>
                      <a:pt x="110005" y="41450"/>
                    </a:lnTo>
                    <a:lnTo>
                      <a:pt x="148650" y="18422"/>
                    </a:lnTo>
                    <a:lnTo>
                      <a:pt x="188777" y="4605"/>
                    </a:lnTo>
                    <a:lnTo>
                      <a:pt x="230386" y="0"/>
                    </a:lnTo>
                    <a:lnTo>
                      <a:pt x="252832" y="1270"/>
                    </a:lnTo>
                    <a:lnTo>
                      <a:pt x="290101" y="11434"/>
                    </a:lnTo>
                    <a:lnTo>
                      <a:pt x="325463" y="43832"/>
                    </a:lnTo>
                    <a:lnTo>
                      <a:pt x="332874" y="73689"/>
                    </a:lnTo>
                    <a:lnTo>
                      <a:pt x="331869" y="85494"/>
                    </a:lnTo>
                    <a:lnTo>
                      <a:pt x="308205" y="122657"/>
                    </a:lnTo>
                    <a:lnTo>
                      <a:pt x="268502" y="132451"/>
                    </a:lnTo>
                    <a:lnTo>
                      <a:pt x="241397" y="99100"/>
                    </a:lnTo>
                    <a:lnTo>
                      <a:pt x="260032" y="59926"/>
                    </a:lnTo>
                    <a:lnTo>
                      <a:pt x="281207" y="47432"/>
                    </a:lnTo>
                    <a:lnTo>
                      <a:pt x="282054" y="47432"/>
                    </a:lnTo>
                    <a:lnTo>
                      <a:pt x="282054" y="46303"/>
                    </a:lnTo>
                    <a:lnTo>
                      <a:pt x="280360" y="44609"/>
                    </a:lnTo>
                    <a:lnTo>
                      <a:pt x="276972" y="42350"/>
                    </a:lnTo>
                    <a:lnTo>
                      <a:pt x="273584" y="40091"/>
                    </a:lnTo>
                    <a:lnTo>
                      <a:pt x="230386" y="32186"/>
                    </a:lnTo>
                    <a:lnTo>
                      <a:pt x="217840" y="32927"/>
                    </a:lnTo>
                    <a:lnTo>
                      <a:pt x="173160" y="48544"/>
                    </a:lnTo>
                    <a:lnTo>
                      <a:pt x="128322" y="90841"/>
                    </a:lnTo>
                    <a:lnTo>
                      <a:pt x="101217" y="143356"/>
                    </a:lnTo>
                    <a:lnTo>
                      <a:pt x="84012" y="206882"/>
                    </a:lnTo>
                    <a:lnTo>
                      <a:pt x="75119" y="256008"/>
                    </a:lnTo>
                    <a:lnTo>
                      <a:pt x="73689" y="273584"/>
                    </a:lnTo>
                    <a:lnTo>
                      <a:pt x="75066" y="291847"/>
                    </a:lnTo>
                    <a:lnTo>
                      <a:pt x="95712" y="332027"/>
                    </a:lnTo>
                    <a:lnTo>
                      <a:pt x="130333" y="351085"/>
                    </a:lnTo>
                    <a:lnTo>
                      <a:pt x="144838" y="352356"/>
                    </a:lnTo>
                    <a:lnTo>
                      <a:pt x="148226" y="352356"/>
                    </a:lnTo>
                    <a:lnTo>
                      <a:pt x="193594" y="347856"/>
                    </a:lnTo>
                    <a:lnTo>
                      <a:pt x="234833" y="334357"/>
                    </a:lnTo>
                    <a:lnTo>
                      <a:pt x="271943" y="311858"/>
                    </a:lnTo>
                    <a:lnTo>
                      <a:pt x="304923" y="280360"/>
                    </a:lnTo>
                    <a:lnTo>
                      <a:pt x="310005" y="274713"/>
                    </a:lnTo>
                    <a:lnTo>
                      <a:pt x="313393" y="271890"/>
                    </a:lnTo>
                    <a:lnTo>
                      <a:pt x="315087" y="271890"/>
                    </a:lnTo>
                    <a:lnTo>
                      <a:pt x="317346" y="271890"/>
                    </a:lnTo>
                    <a:lnTo>
                      <a:pt x="321016" y="274431"/>
                    </a:lnTo>
                    <a:lnTo>
                      <a:pt x="326098" y="279513"/>
                    </a:lnTo>
                    <a:lnTo>
                      <a:pt x="331180" y="284595"/>
                    </a:lnTo>
                    <a:lnTo>
                      <a:pt x="334003" y="288548"/>
                    </a:lnTo>
                    <a:lnTo>
                      <a:pt x="334568" y="291371"/>
                    </a:lnTo>
                    <a:lnTo>
                      <a:pt x="335133" y="294194"/>
                    </a:lnTo>
                    <a:lnTo>
                      <a:pt x="332592" y="298429"/>
                    </a:lnTo>
                    <a:lnTo>
                      <a:pt x="302382" y="327792"/>
                    </a:lnTo>
                    <a:lnTo>
                      <a:pt x="264267" y="353203"/>
                    </a:lnTo>
                    <a:lnTo>
                      <a:pt x="225516" y="368925"/>
                    </a:lnTo>
                    <a:lnTo>
                      <a:pt x="177025" y="382213"/>
                    </a:lnTo>
                    <a:lnTo>
                      <a:pt x="159873" y="383748"/>
                    </a:lnTo>
                    <a:lnTo>
                      <a:pt x="142297" y="383695"/>
                    </a:lnTo>
                    <a:lnTo>
                      <a:pt x="84912" y="373531"/>
                    </a:lnTo>
                    <a:lnTo>
                      <a:pt x="39809" y="343039"/>
                    </a:lnTo>
                    <a:lnTo>
                      <a:pt x="10375" y="296876"/>
                    </a:lnTo>
                    <a:lnTo>
                      <a:pt x="2805" y="269666"/>
                    </a:lnTo>
                    <a:lnTo>
                      <a:pt x="0" y="239703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53" name="object 53"/>
            <p:cNvGrpSpPr/>
            <p:nvPr/>
          </p:nvGrpSpPr>
          <p:grpSpPr>
            <a:xfrm>
              <a:off x="3471922" y="5334377"/>
              <a:ext cx="113030" cy="268605"/>
              <a:chOff x="3471922" y="5334377"/>
              <a:chExt cx="113030" cy="268605"/>
            </a:xfrm>
          </p:grpSpPr>
          <p:sp>
            <p:nvSpPr>
              <p:cNvPr id="54" name="object 54"/>
              <p:cNvSpPr/>
              <p:nvPr/>
            </p:nvSpPr>
            <p:spPr>
              <a:xfrm>
                <a:off x="3472345" y="5334800"/>
                <a:ext cx="112395" cy="267970"/>
              </a:xfrm>
              <a:custGeom>
                <a:avLst/>
                <a:gdLst/>
                <a:ahLst/>
                <a:cxnLst/>
                <a:rect l="l" t="t" r="r" b="b"/>
                <a:pathLst>
                  <a:path w="112395" h="267970">
                    <a:moveTo>
                      <a:pt x="49974" y="0"/>
                    </a:moveTo>
                    <a:lnTo>
                      <a:pt x="13550" y="15239"/>
                    </a:lnTo>
                    <a:lnTo>
                      <a:pt x="0" y="51663"/>
                    </a:lnTo>
                    <a:lnTo>
                      <a:pt x="0" y="72847"/>
                    </a:lnTo>
                    <a:lnTo>
                      <a:pt x="31757" y="98888"/>
                    </a:lnTo>
                    <a:lnTo>
                      <a:pt x="52514" y="102488"/>
                    </a:lnTo>
                    <a:lnTo>
                      <a:pt x="55905" y="101917"/>
                    </a:lnTo>
                    <a:lnTo>
                      <a:pt x="59283" y="101638"/>
                    </a:lnTo>
                    <a:lnTo>
                      <a:pt x="66065" y="101638"/>
                    </a:lnTo>
                    <a:lnTo>
                      <a:pt x="68605" y="101079"/>
                    </a:lnTo>
                    <a:lnTo>
                      <a:pt x="73685" y="97967"/>
                    </a:lnTo>
                    <a:lnTo>
                      <a:pt x="79616" y="95707"/>
                    </a:lnTo>
                    <a:lnTo>
                      <a:pt x="80467" y="94869"/>
                    </a:lnTo>
                    <a:lnTo>
                      <a:pt x="80467" y="105029"/>
                    </a:lnTo>
                    <a:lnTo>
                      <a:pt x="71571" y="152834"/>
                    </a:lnTo>
                    <a:lnTo>
                      <a:pt x="56324" y="190998"/>
                    </a:lnTo>
                    <a:lnTo>
                      <a:pt x="28528" y="229223"/>
                    </a:lnTo>
                    <a:lnTo>
                      <a:pt x="17500" y="241401"/>
                    </a:lnTo>
                    <a:lnTo>
                      <a:pt x="14401" y="245910"/>
                    </a:lnTo>
                    <a:lnTo>
                      <a:pt x="14401" y="250431"/>
                    </a:lnTo>
                    <a:lnTo>
                      <a:pt x="16941" y="254101"/>
                    </a:lnTo>
                    <a:lnTo>
                      <a:pt x="27101" y="264261"/>
                    </a:lnTo>
                    <a:lnTo>
                      <a:pt x="30772" y="266801"/>
                    </a:lnTo>
                    <a:lnTo>
                      <a:pt x="33032" y="266801"/>
                    </a:lnTo>
                    <a:lnTo>
                      <a:pt x="34721" y="267373"/>
                    </a:lnTo>
                    <a:lnTo>
                      <a:pt x="64363" y="236308"/>
                    </a:lnTo>
                    <a:lnTo>
                      <a:pt x="86398" y="201587"/>
                    </a:lnTo>
                    <a:lnTo>
                      <a:pt x="104178" y="153314"/>
                    </a:lnTo>
                    <a:lnTo>
                      <a:pt x="111321" y="110423"/>
                    </a:lnTo>
                    <a:lnTo>
                      <a:pt x="111798" y="95707"/>
                    </a:lnTo>
                    <a:lnTo>
                      <a:pt x="110266" y="71039"/>
                    </a:lnTo>
                    <a:lnTo>
                      <a:pt x="100527" y="33772"/>
                    </a:lnTo>
                    <a:lnTo>
                      <a:pt x="72416" y="5294"/>
                    </a:lnTo>
                    <a:lnTo>
                      <a:pt x="61514" y="1323"/>
                    </a:lnTo>
                    <a:lnTo>
                      <a:pt x="4997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5" name="object 55"/>
              <p:cNvSpPr/>
              <p:nvPr/>
            </p:nvSpPr>
            <p:spPr>
              <a:xfrm>
                <a:off x="3472346" y="5334801"/>
                <a:ext cx="112395" cy="267970"/>
              </a:xfrm>
              <a:custGeom>
                <a:avLst/>
                <a:gdLst/>
                <a:ahLst/>
                <a:cxnLst/>
                <a:rect l="l" t="t" r="r" b="b"/>
                <a:pathLst>
                  <a:path w="112395" h="267970">
                    <a:moveTo>
                      <a:pt x="0" y="72842"/>
                    </a:moveTo>
                    <a:lnTo>
                      <a:pt x="0" y="65784"/>
                    </a:lnTo>
                    <a:lnTo>
                      <a:pt x="0" y="51667"/>
                    </a:lnTo>
                    <a:lnTo>
                      <a:pt x="847" y="41450"/>
                    </a:lnTo>
                    <a:lnTo>
                      <a:pt x="20910" y="8575"/>
                    </a:lnTo>
                    <a:lnTo>
                      <a:pt x="49973" y="0"/>
                    </a:lnTo>
                    <a:lnTo>
                      <a:pt x="61514" y="1323"/>
                    </a:lnTo>
                    <a:lnTo>
                      <a:pt x="100529" y="33774"/>
                    </a:lnTo>
                    <a:lnTo>
                      <a:pt x="110270" y="71042"/>
                    </a:lnTo>
                    <a:lnTo>
                      <a:pt x="111805" y="95712"/>
                    </a:lnTo>
                    <a:lnTo>
                      <a:pt x="111328" y="110428"/>
                    </a:lnTo>
                    <a:lnTo>
                      <a:pt x="104182" y="153308"/>
                    </a:lnTo>
                    <a:lnTo>
                      <a:pt x="91318" y="190947"/>
                    </a:lnTo>
                    <a:lnTo>
                      <a:pt x="70195" y="228745"/>
                    </a:lnTo>
                    <a:lnTo>
                      <a:pt x="44044" y="259185"/>
                    </a:lnTo>
                    <a:lnTo>
                      <a:pt x="34727" y="267373"/>
                    </a:lnTo>
                    <a:lnTo>
                      <a:pt x="33033" y="266808"/>
                    </a:lnTo>
                    <a:lnTo>
                      <a:pt x="30774" y="266808"/>
                    </a:lnTo>
                    <a:lnTo>
                      <a:pt x="27104" y="264267"/>
                    </a:lnTo>
                    <a:lnTo>
                      <a:pt x="22022" y="259185"/>
                    </a:lnTo>
                    <a:lnTo>
                      <a:pt x="16940" y="254103"/>
                    </a:lnTo>
                    <a:lnTo>
                      <a:pt x="14399" y="250432"/>
                    </a:lnTo>
                    <a:lnTo>
                      <a:pt x="14399" y="248173"/>
                    </a:lnTo>
                    <a:lnTo>
                      <a:pt x="14399" y="245914"/>
                    </a:lnTo>
                    <a:lnTo>
                      <a:pt x="17504" y="241397"/>
                    </a:lnTo>
                    <a:lnTo>
                      <a:pt x="23716" y="234621"/>
                    </a:lnTo>
                    <a:lnTo>
                      <a:pt x="28533" y="229222"/>
                    </a:lnTo>
                    <a:lnTo>
                      <a:pt x="56326" y="191000"/>
                    </a:lnTo>
                    <a:lnTo>
                      <a:pt x="71572" y="152832"/>
                    </a:lnTo>
                    <a:lnTo>
                      <a:pt x="80465" y="105029"/>
                    </a:lnTo>
                    <a:lnTo>
                      <a:pt x="80465" y="94865"/>
                    </a:lnTo>
                    <a:lnTo>
                      <a:pt x="79618" y="95712"/>
                    </a:lnTo>
                    <a:lnTo>
                      <a:pt x="78489" y="96276"/>
                    </a:lnTo>
                    <a:lnTo>
                      <a:pt x="77077" y="96841"/>
                    </a:lnTo>
                    <a:lnTo>
                      <a:pt x="75383" y="97406"/>
                    </a:lnTo>
                    <a:lnTo>
                      <a:pt x="73689" y="97970"/>
                    </a:lnTo>
                    <a:lnTo>
                      <a:pt x="71995" y="98817"/>
                    </a:lnTo>
                    <a:lnTo>
                      <a:pt x="70301" y="99947"/>
                    </a:lnTo>
                    <a:lnTo>
                      <a:pt x="68607" y="101076"/>
                    </a:lnTo>
                    <a:lnTo>
                      <a:pt x="66066" y="101641"/>
                    </a:lnTo>
                    <a:lnTo>
                      <a:pt x="62678" y="101641"/>
                    </a:lnTo>
                    <a:lnTo>
                      <a:pt x="59290" y="101641"/>
                    </a:lnTo>
                    <a:lnTo>
                      <a:pt x="55902" y="101923"/>
                    </a:lnTo>
                    <a:lnTo>
                      <a:pt x="52514" y="102488"/>
                    </a:lnTo>
                    <a:lnTo>
                      <a:pt x="41609" y="101588"/>
                    </a:lnTo>
                    <a:lnTo>
                      <a:pt x="31762" y="98888"/>
                    </a:lnTo>
                    <a:lnTo>
                      <a:pt x="22975" y="94388"/>
                    </a:lnTo>
                    <a:lnTo>
                      <a:pt x="15246" y="88089"/>
                    </a:lnTo>
                    <a:lnTo>
                      <a:pt x="0" y="7284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56" name="object 56"/>
            <p:cNvGrpSpPr/>
            <p:nvPr/>
          </p:nvGrpSpPr>
          <p:grpSpPr>
            <a:xfrm>
              <a:off x="3816647" y="4849040"/>
              <a:ext cx="324485" cy="598170"/>
              <a:chOff x="3816647" y="4849040"/>
              <a:chExt cx="324485" cy="598170"/>
            </a:xfrm>
          </p:grpSpPr>
          <p:sp>
            <p:nvSpPr>
              <p:cNvPr id="57" name="object 57"/>
              <p:cNvSpPr/>
              <p:nvPr/>
            </p:nvSpPr>
            <p:spPr>
              <a:xfrm>
                <a:off x="3817073" y="4849457"/>
                <a:ext cx="323850" cy="597535"/>
              </a:xfrm>
              <a:custGeom>
                <a:avLst/>
                <a:gdLst/>
                <a:ahLst/>
                <a:cxnLst/>
                <a:rect l="l" t="t" r="r" b="b"/>
                <a:pathLst>
                  <a:path w="323850" h="597535">
                    <a:moveTo>
                      <a:pt x="171094" y="0"/>
                    </a:moveTo>
                    <a:lnTo>
                      <a:pt x="164325" y="0"/>
                    </a:lnTo>
                    <a:lnTo>
                      <a:pt x="159824" y="638"/>
                    </a:lnTo>
                    <a:lnTo>
                      <a:pt x="148018" y="1698"/>
                    </a:lnTo>
                    <a:lnTo>
                      <a:pt x="41503" y="9321"/>
                    </a:lnTo>
                    <a:lnTo>
                      <a:pt x="36982" y="9321"/>
                    </a:lnTo>
                    <a:lnTo>
                      <a:pt x="33604" y="12992"/>
                    </a:lnTo>
                    <a:lnTo>
                      <a:pt x="29082" y="27673"/>
                    </a:lnTo>
                    <a:lnTo>
                      <a:pt x="27952" y="34162"/>
                    </a:lnTo>
                    <a:lnTo>
                      <a:pt x="27952" y="39814"/>
                    </a:lnTo>
                    <a:lnTo>
                      <a:pt x="27481" y="41722"/>
                    </a:lnTo>
                    <a:lnTo>
                      <a:pt x="27393" y="42075"/>
                    </a:lnTo>
                    <a:lnTo>
                      <a:pt x="28232" y="44056"/>
                    </a:lnTo>
                    <a:lnTo>
                      <a:pt x="32753" y="47434"/>
                    </a:lnTo>
                    <a:lnTo>
                      <a:pt x="34734" y="48285"/>
                    </a:lnTo>
                    <a:lnTo>
                      <a:pt x="58445" y="48285"/>
                    </a:lnTo>
                    <a:lnTo>
                      <a:pt x="72528" y="49661"/>
                    </a:lnTo>
                    <a:lnTo>
                      <a:pt x="82584" y="52096"/>
                    </a:lnTo>
                    <a:lnTo>
                      <a:pt x="88617" y="55591"/>
                    </a:lnTo>
                    <a:lnTo>
                      <a:pt x="90627" y="60147"/>
                    </a:lnTo>
                    <a:lnTo>
                      <a:pt x="87981" y="75020"/>
                    </a:lnTo>
                    <a:lnTo>
                      <a:pt x="80043" y="109483"/>
                    </a:lnTo>
                    <a:lnTo>
                      <a:pt x="66811" y="163535"/>
                    </a:lnTo>
                    <a:lnTo>
                      <a:pt x="48285" y="237172"/>
                    </a:lnTo>
                    <a:lnTo>
                      <a:pt x="32667" y="298420"/>
                    </a:lnTo>
                    <a:lnTo>
                      <a:pt x="20542" y="346644"/>
                    </a:lnTo>
                    <a:lnTo>
                      <a:pt x="6781" y="404025"/>
                    </a:lnTo>
                    <a:lnTo>
                      <a:pt x="423" y="443417"/>
                    </a:lnTo>
                    <a:lnTo>
                      <a:pt x="0" y="453161"/>
                    </a:lnTo>
                    <a:lnTo>
                      <a:pt x="0" y="460781"/>
                    </a:lnTo>
                    <a:lnTo>
                      <a:pt x="9318" y="522819"/>
                    </a:lnTo>
                    <a:lnTo>
                      <a:pt x="35576" y="564962"/>
                    </a:lnTo>
                    <a:lnTo>
                      <a:pt x="72205" y="589105"/>
                    </a:lnTo>
                    <a:lnTo>
                      <a:pt x="112649" y="597154"/>
                    </a:lnTo>
                    <a:lnTo>
                      <a:pt x="150553" y="592389"/>
                    </a:lnTo>
                    <a:lnTo>
                      <a:pt x="187188" y="578094"/>
                    </a:lnTo>
                    <a:lnTo>
                      <a:pt x="205422" y="565810"/>
                    </a:lnTo>
                    <a:lnTo>
                      <a:pt x="116890" y="565810"/>
                    </a:lnTo>
                    <a:lnTo>
                      <a:pt x="107151" y="564962"/>
                    </a:lnTo>
                    <a:lnTo>
                      <a:pt x="74113" y="540824"/>
                    </a:lnTo>
                    <a:lnTo>
                      <a:pt x="62674" y="491274"/>
                    </a:lnTo>
                    <a:lnTo>
                      <a:pt x="63718" y="475234"/>
                    </a:lnTo>
                    <a:lnTo>
                      <a:pt x="63839" y="473378"/>
                    </a:lnTo>
                    <a:lnTo>
                      <a:pt x="73159" y="421710"/>
                    </a:lnTo>
                    <a:lnTo>
                      <a:pt x="99098" y="315087"/>
                    </a:lnTo>
                    <a:lnTo>
                      <a:pt x="104178" y="308317"/>
                    </a:lnTo>
                    <a:lnTo>
                      <a:pt x="108140" y="302107"/>
                    </a:lnTo>
                    <a:lnTo>
                      <a:pt x="135311" y="274754"/>
                    </a:lnTo>
                    <a:lnTo>
                      <a:pt x="169405" y="251561"/>
                    </a:lnTo>
                    <a:lnTo>
                      <a:pt x="115188" y="251561"/>
                    </a:lnTo>
                    <a:lnTo>
                      <a:pt x="115188" y="249872"/>
                    </a:lnTo>
                    <a:lnTo>
                      <a:pt x="118579" y="233781"/>
                    </a:lnTo>
                    <a:lnTo>
                      <a:pt x="121280" y="225206"/>
                    </a:lnTo>
                    <a:lnTo>
                      <a:pt x="124298" y="214723"/>
                    </a:lnTo>
                    <a:lnTo>
                      <a:pt x="135050" y="172900"/>
                    </a:lnTo>
                    <a:lnTo>
                      <a:pt x="145681" y="128752"/>
                    </a:lnTo>
                    <a:lnTo>
                      <a:pt x="158283" y="78620"/>
                    </a:lnTo>
                    <a:lnTo>
                      <a:pt x="167198" y="42075"/>
                    </a:lnTo>
                    <a:lnTo>
                      <a:pt x="172685" y="18060"/>
                    </a:lnTo>
                    <a:lnTo>
                      <a:pt x="174485" y="7632"/>
                    </a:lnTo>
                    <a:lnTo>
                      <a:pt x="174485" y="2552"/>
                    </a:lnTo>
                    <a:lnTo>
                      <a:pt x="171094" y="0"/>
                    </a:lnTo>
                    <a:close/>
                  </a:path>
                  <a:path w="323850" h="597535">
                    <a:moveTo>
                      <a:pt x="282761" y="244792"/>
                    </a:moveTo>
                    <a:lnTo>
                      <a:pt x="199047" y="244792"/>
                    </a:lnTo>
                    <a:lnTo>
                      <a:pt x="221649" y="248709"/>
                    </a:lnTo>
                    <a:lnTo>
                      <a:pt x="237794" y="260461"/>
                    </a:lnTo>
                    <a:lnTo>
                      <a:pt x="247481" y="280046"/>
                    </a:lnTo>
                    <a:lnTo>
                      <a:pt x="250710" y="307467"/>
                    </a:lnTo>
                    <a:lnTo>
                      <a:pt x="250710" y="312547"/>
                    </a:lnTo>
                    <a:lnTo>
                      <a:pt x="242138" y="373856"/>
                    </a:lnTo>
                    <a:lnTo>
                      <a:pt x="228008" y="430762"/>
                    </a:lnTo>
                    <a:lnTo>
                      <a:pt x="214030" y="475234"/>
                    </a:lnTo>
                    <a:lnTo>
                      <a:pt x="192695" y="517105"/>
                    </a:lnTo>
                    <a:lnTo>
                      <a:pt x="159292" y="550562"/>
                    </a:lnTo>
                    <a:lnTo>
                      <a:pt x="116890" y="565810"/>
                    </a:lnTo>
                    <a:lnTo>
                      <a:pt x="205422" y="565810"/>
                    </a:lnTo>
                    <a:lnTo>
                      <a:pt x="256641" y="520915"/>
                    </a:lnTo>
                    <a:lnTo>
                      <a:pt x="285919" y="481686"/>
                    </a:lnTo>
                    <a:lnTo>
                      <a:pt x="306830" y="440237"/>
                    </a:lnTo>
                    <a:lnTo>
                      <a:pt x="319376" y="396566"/>
                    </a:lnTo>
                    <a:lnTo>
                      <a:pt x="323557" y="350672"/>
                    </a:lnTo>
                    <a:lnTo>
                      <a:pt x="321179" y="322292"/>
                    </a:lnTo>
                    <a:lnTo>
                      <a:pt x="314880" y="296456"/>
                    </a:lnTo>
                    <a:lnTo>
                      <a:pt x="304662" y="273162"/>
                    </a:lnTo>
                    <a:lnTo>
                      <a:pt x="290525" y="252412"/>
                    </a:lnTo>
                    <a:lnTo>
                      <a:pt x="282761" y="244792"/>
                    </a:lnTo>
                    <a:close/>
                  </a:path>
                  <a:path w="323850" h="597535">
                    <a:moveTo>
                      <a:pt x="205828" y="213448"/>
                    </a:moveTo>
                    <a:lnTo>
                      <a:pt x="162417" y="221922"/>
                    </a:lnTo>
                    <a:lnTo>
                      <a:pt x="120281" y="247332"/>
                    </a:lnTo>
                    <a:lnTo>
                      <a:pt x="116890" y="250723"/>
                    </a:lnTo>
                    <a:lnTo>
                      <a:pt x="115188" y="251561"/>
                    </a:lnTo>
                    <a:lnTo>
                      <a:pt x="169405" y="251561"/>
                    </a:lnTo>
                    <a:lnTo>
                      <a:pt x="176697" y="248709"/>
                    </a:lnTo>
                    <a:lnTo>
                      <a:pt x="184435" y="246486"/>
                    </a:lnTo>
                    <a:lnTo>
                      <a:pt x="191793" y="245216"/>
                    </a:lnTo>
                    <a:lnTo>
                      <a:pt x="199047" y="244792"/>
                    </a:lnTo>
                    <a:lnTo>
                      <a:pt x="282761" y="244792"/>
                    </a:lnTo>
                    <a:lnTo>
                      <a:pt x="273158" y="235367"/>
                    </a:lnTo>
                    <a:lnTo>
                      <a:pt x="253253" y="223191"/>
                    </a:lnTo>
                    <a:lnTo>
                      <a:pt x="230810" y="215884"/>
                    </a:lnTo>
                    <a:lnTo>
                      <a:pt x="205828" y="21344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8" name="object 58"/>
              <p:cNvSpPr/>
              <p:nvPr/>
            </p:nvSpPr>
            <p:spPr>
              <a:xfrm>
                <a:off x="3817070" y="4849464"/>
                <a:ext cx="323850" cy="597535"/>
              </a:xfrm>
              <a:custGeom>
                <a:avLst/>
                <a:gdLst/>
                <a:ahLst/>
                <a:cxnLst/>
                <a:rect l="l" t="t" r="r" b="b"/>
                <a:pathLst>
                  <a:path w="323850" h="597535">
                    <a:moveTo>
                      <a:pt x="27951" y="39809"/>
                    </a:moveTo>
                    <a:lnTo>
                      <a:pt x="27951" y="34162"/>
                    </a:lnTo>
                    <a:lnTo>
                      <a:pt x="29080" y="27669"/>
                    </a:lnTo>
                    <a:lnTo>
                      <a:pt x="31339" y="20328"/>
                    </a:lnTo>
                    <a:lnTo>
                      <a:pt x="33598" y="12987"/>
                    </a:lnTo>
                    <a:lnTo>
                      <a:pt x="36986" y="9317"/>
                    </a:lnTo>
                    <a:lnTo>
                      <a:pt x="41503" y="9317"/>
                    </a:lnTo>
                    <a:lnTo>
                      <a:pt x="45632" y="9052"/>
                    </a:lnTo>
                    <a:lnTo>
                      <a:pt x="102488" y="5082"/>
                    </a:lnTo>
                    <a:lnTo>
                      <a:pt x="148014" y="1694"/>
                    </a:lnTo>
                    <a:lnTo>
                      <a:pt x="164319" y="0"/>
                    </a:lnTo>
                    <a:lnTo>
                      <a:pt x="171096" y="0"/>
                    </a:lnTo>
                    <a:lnTo>
                      <a:pt x="174484" y="2541"/>
                    </a:lnTo>
                    <a:lnTo>
                      <a:pt x="174484" y="7623"/>
                    </a:lnTo>
                    <a:lnTo>
                      <a:pt x="172684" y="18051"/>
                    </a:lnTo>
                    <a:lnTo>
                      <a:pt x="167284" y="41715"/>
                    </a:lnTo>
                    <a:lnTo>
                      <a:pt x="158285" y="78613"/>
                    </a:lnTo>
                    <a:lnTo>
                      <a:pt x="145685" y="128745"/>
                    </a:lnTo>
                    <a:lnTo>
                      <a:pt x="142244" y="143250"/>
                    </a:lnTo>
                    <a:lnTo>
                      <a:pt x="131286" y="188036"/>
                    </a:lnTo>
                    <a:lnTo>
                      <a:pt x="121281" y="225198"/>
                    </a:lnTo>
                    <a:lnTo>
                      <a:pt x="118581" y="233774"/>
                    </a:lnTo>
                    <a:lnTo>
                      <a:pt x="115193" y="249867"/>
                    </a:lnTo>
                    <a:lnTo>
                      <a:pt x="115193" y="251561"/>
                    </a:lnTo>
                    <a:lnTo>
                      <a:pt x="116887" y="250714"/>
                    </a:lnTo>
                    <a:lnTo>
                      <a:pt x="120275" y="247326"/>
                    </a:lnTo>
                    <a:lnTo>
                      <a:pt x="141186" y="232504"/>
                    </a:lnTo>
                    <a:lnTo>
                      <a:pt x="162414" y="221916"/>
                    </a:lnTo>
                    <a:lnTo>
                      <a:pt x="183959" y="215564"/>
                    </a:lnTo>
                    <a:lnTo>
                      <a:pt x="205823" y="213446"/>
                    </a:lnTo>
                    <a:lnTo>
                      <a:pt x="230810" y="215881"/>
                    </a:lnTo>
                    <a:lnTo>
                      <a:pt x="273160" y="235362"/>
                    </a:lnTo>
                    <a:lnTo>
                      <a:pt x="304658" y="273160"/>
                    </a:lnTo>
                    <a:lnTo>
                      <a:pt x="321175" y="322287"/>
                    </a:lnTo>
                    <a:lnTo>
                      <a:pt x="323557" y="350662"/>
                    </a:lnTo>
                    <a:lnTo>
                      <a:pt x="319375" y="396559"/>
                    </a:lnTo>
                    <a:lnTo>
                      <a:pt x="306829" y="440233"/>
                    </a:lnTo>
                    <a:lnTo>
                      <a:pt x="285918" y="481683"/>
                    </a:lnTo>
                    <a:lnTo>
                      <a:pt x="256644" y="520911"/>
                    </a:lnTo>
                    <a:lnTo>
                      <a:pt x="222551" y="554262"/>
                    </a:lnTo>
                    <a:lnTo>
                      <a:pt x="187189" y="578084"/>
                    </a:lnTo>
                    <a:lnTo>
                      <a:pt x="150556" y="592377"/>
                    </a:lnTo>
                    <a:lnTo>
                      <a:pt x="112652" y="597142"/>
                    </a:lnTo>
                    <a:lnTo>
                      <a:pt x="91953" y="595130"/>
                    </a:lnTo>
                    <a:lnTo>
                      <a:pt x="53414" y="579037"/>
                    </a:lnTo>
                    <a:lnTo>
                      <a:pt x="20328" y="546374"/>
                    </a:lnTo>
                    <a:lnTo>
                      <a:pt x="2541" y="494283"/>
                    </a:lnTo>
                    <a:lnTo>
                      <a:pt x="0" y="460773"/>
                    </a:lnTo>
                    <a:lnTo>
                      <a:pt x="0" y="453150"/>
                    </a:lnTo>
                    <a:lnTo>
                      <a:pt x="6776" y="404023"/>
                    </a:lnTo>
                    <a:lnTo>
                      <a:pt x="20539" y="346638"/>
                    </a:lnTo>
                    <a:lnTo>
                      <a:pt x="32662" y="298412"/>
                    </a:lnTo>
                    <a:lnTo>
                      <a:pt x="48279" y="237162"/>
                    </a:lnTo>
                    <a:lnTo>
                      <a:pt x="66807" y="163525"/>
                    </a:lnTo>
                    <a:lnTo>
                      <a:pt x="80042" y="109476"/>
                    </a:lnTo>
                    <a:lnTo>
                      <a:pt x="87983" y="75013"/>
                    </a:lnTo>
                    <a:lnTo>
                      <a:pt x="90630" y="60137"/>
                    </a:lnTo>
                    <a:lnTo>
                      <a:pt x="88618" y="55584"/>
                    </a:lnTo>
                    <a:lnTo>
                      <a:pt x="82583" y="52091"/>
                    </a:lnTo>
                    <a:lnTo>
                      <a:pt x="72525" y="49655"/>
                    </a:lnTo>
                    <a:lnTo>
                      <a:pt x="58443" y="48279"/>
                    </a:lnTo>
                    <a:lnTo>
                      <a:pt x="55620" y="48279"/>
                    </a:lnTo>
                    <a:lnTo>
                      <a:pt x="53361" y="48279"/>
                    </a:lnTo>
                    <a:lnTo>
                      <a:pt x="34727" y="48279"/>
                    </a:lnTo>
                    <a:lnTo>
                      <a:pt x="32751" y="47432"/>
                    </a:lnTo>
                    <a:lnTo>
                      <a:pt x="30492" y="45738"/>
                    </a:lnTo>
                    <a:lnTo>
                      <a:pt x="28233" y="44044"/>
                    </a:lnTo>
                    <a:lnTo>
                      <a:pt x="27386" y="42068"/>
                    </a:lnTo>
                    <a:lnTo>
                      <a:pt x="27951" y="39809"/>
                    </a:lnTo>
                    <a:close/>
                  </a:path>
                  <a:path w="323850" h="597535">
                    <a:moveTo>
                      <a:pt x="250714" y="312546"/>
                    </a:moveTo>
                    <a:lnTo>
                      <a:pt x="250714" y="307464"/>
                    </a:lnTo>
                    <a:lnTo>
                      <a:pt x="247485" y="280042"/>
                    </a:lnTo>
                    <a:lnTo>
                      <a:pt x="237798" y="260455"/>
                    </a:lnTo>
                    <a:lnTo>
                      <a:pt x="221652" y="248703"/>
                    </a:lnTo>
                    <a:lnTo>
                      <a:pt x="199047" y="244785"/>
                    </a:lnTo>
                    <a:lnTo>
                      <a:pt x="191794" y="245209"/>
                    </a:lnTo>
                    <a:lnTo>
                      <a:pt x="154791" y="259396"/>
                    </a:lnTo>
                    <a:lnTo>
                      <a:pt x="124298" y="284913"/>
                    </a:lnTo>
                    <a:lnTo>
                      <a:pt x="104182" y="308311"/>
                    </a:lnTo>
                    <a:lnTo>
                      <a:pt x="99100" y="315087"/>
                    </a:lnTo>
                    <a:lnTo>
                      <a:pt x="81312" y="387930"/>
                    </a:lnTo>
                    <a:lnTo>
                      <a:pt x="67337" y="450185"/>
                    </a:lnTo>
                    <a:lnTo>
                      <a:pt x="62678" y="491265"/>
                    </a:lnTo>
                    <a:lnTo>
                      <a:pt x="63949" y="510323"/>
                    </a:lnTo>
                    <a:lnTo>
                      <a:pt x="83006" y="552250"/>
                    </a:lnTo>
                    <a:lnTo>
                      <a:pt x="116887" y="565802"/>
                    </a:lnTo>
                    <a:lnTo>
                      <a:pt x="130915" y="564108"/>
                    </a:lnTo>
                    <a:lnTo>
                      <a:pt x="173637" y="538698"/>
                    </a:lnTo>
                    <a:lnTo>
                      <a:pt x="200635" y="504712"/>
                    </a:lnTo>
                    <a:lnTo>
                      <a:pt x="220857" y="455056"/>
                    </a:lnTo>
                    <a:lnTo>
                      <a:pt x="235468" y="402329"/>
                    </a:lnTo>
                    <a:lnTo>
                      <a:pt x="246903" y="349391"/>
                    </a:lnTo>
                    <a:lnTo>
                      <a:pt x="249762" y="328957"/>
                    </a:lnTo>
                    <a:lnTo>
                      <a:pt x="250714" y="312546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59" name="object 59"/>
            <p:cNvGrpSpPr/>
            <p:nvPr/>
          </p:nvGrpSpPr>
          <p:grpSpPr>
            <a:xfrm>
              <a:off x="4429042" y="5126013"/>
              <a:ext cx="565150" cy="199390"/>
              <a:chOff x="4429042" y="5126013"/>
              <a:chExt cx="565150" cy="199390"/>
            </a:xfrm>
          </p:grpSpPr>
          <p:sp>
            <p:nvSpPr>
              <p:cNvPr id="60" name="object 60"/>
              <p:cNvSpPr/>
              <p:nvPr/>
            </p:nvSpPr>
            <p:spPr>
              <a:xfrm>
                <a:off x="4429467" y="5126431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4">
                    <a:moveTo>
                      <a:pt x="551395" y="0"/>
                    </a:moveTo>
                    <a:lnTo>
                      <a:pt x="11849" y="0"/>
                    </a:lnTo>
                    <a:lnTo>
                      <a:pt x="3949" y="3962"/>
                    </a:lnTo>
                    <a:lnTo>
                      <a:pt x="0" y="9601"/>
                    </a:lnTo>
                    <a:lnTo>
                      <a:pt x="0" y="25412"/>
                    </a:lnTo>
                    <a:lnTo>
                      <a:pt x="4508" y="31064"/>
                    </a:lnTo>
                    <a:lnTo>
                      <a:pt x="13550" y="33883"/>
                    </a:lnTo>
                    <a:lnTo>
                      <a:pt x="282892" y="33883"/>
                    </a:lnTo>
                    <a:lnTo>
                      <a:pt x="552246" y="33032"/>
                    </a:lnTo>
                    <a:lnTo>
                      <a:pt x="560146" y="28524"/>
                    </a:lnTo>
                    <a:lnTo>
                      <a:pt x="564108" y="23152"/>
                    </a:lnTo>
                    <a:lnTo>
                      <a:pt x="564108" y="10172"/>
                    </a:lnTo>
                    <a:lnTo>
                      <a:pt x="559866" y="4521"/>
                    </a:lnTo>
                    <a:lnTo>
                      <a:pt x="551395" y="0"/>
                    </a:lnTo>
                    <a:close/>
                  </a:path>
                  <a:path w="564514" h="198754">
                    <a:moveTo>
                      <a:pt x="552246" y="164325"/>
                    </a:moveTo>
                    <a:lnTo>
                      <a:pt x="13550" y="164325"/>
                    </a:lnTo>
                    <a:lnTo>
                      <a:pt x="4508" y="167144"/>
                    </a:lnTo>
                    <a:lnTo>
                      <a:pt x="0" y="172796"/>
                    </a:lnTo>
                    <a:lnTo>
                      <a:pt x="0" y="188607"/>
                    </a:lnTo>
                    <a:lnTo>
                      <a:pt x="3949" y="194246"/>
                    </a:lnTo>
                    <a:lnTo>
                      <a:pt x="11849" y="198208"/>
                    </a:lnTo>
                    <a:lnTo>
                      <a:pt x="551395" y="198208"/>
                    </a:lnTo>
                    <a:lnTo>
                      <a:pt x="559866" y="194246"/>
                    </a:lnTo>
                    <a:lnTo>
                      <a:pt x="564108" y="188607"/>
                    </a:lnTo>
                    <a:lnTo>
                      <a:pt x="564108" y="175615"/>
                    </a:lnTo>
                    <a:lnTo>
                      <a:pt x="560146" y="169976"/>
                    </a:lnTo>
                    <a:lnTo>
                      <a:pt x="552246" y="16432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1" name="object 61"/>
              <p:cNvSpPr/>
              <p:nvPr/>
            </p:nvSpPr>
            <p:spPr>
              <a:xfrm>
                <a:off x="4429465" y="5126436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4">
                    <a:moveTo>
                      <a:pt x="0" y="16940"/>
                    </a:moveTo>
                    <a:lnTo>
                      <a:pt x="0" y="9599"/>
                    </a:lnTo>
                    <a:lnTo>
                      <a:pt x="3952" y="3952"/>
                    </a:lnTo>
                    <a:lnTo>
                      <a:pt x="11858" y="0"/>
                    </a:lnTo>
                    <a:lnTo>
                      <a:pt x="551403" y="0"/>
                    </a:lnTo>
                    <a:lnTo>
                      <a:pt x="559873" y="4517"/>
                    </a:lnTo>
                    <a:lnTo>
                      <a:pt x="564108" y="10164"/>
                    </a:lnTo>
                    <a:lnTo>
                      <a:pt x="564108" y="16940"/>
                    </a:lnTo>
                    <a:lnTo>
                      <a:pt x="564108" y="23151"/>
                    </a:lnTo>
                    <a:lnTo>
                      <a:pt x="560155" y="28516"/>
                    </a:lnTo>
                    <a:lnTo>
                      <a:pt x="552250" y="33033"/>
                    </a:lnTo>
                    <a:lnTo>
                      <a:pt x="282901" y="33880"/>
                    </a:lnTo>
                    <a:lnTo>
                      <a:pt x="13552" y="33880"/>
                    </a:lnTo>
                    <a:lnTo>
                      <a:pt x="4517" y="31057"/>
                    </a:lnTo>
                    <a:lnTo>
                      <a:pt x="0" y="25410"/>
                    </a:lnTo>
                    <a:lnTo>
                      <a:pt x="0" y="16940"/>
                    </a:lnTo>
                    <a:close/>
                  </a:path>
                  <a:path w="564514" h="198754">
                    <a:moveTo>
                      <a:pt x="0" y="181260"/>
                    </a:moveTo>
                    <a:lnTo>
                      <a:pt x="0" y="172790"/>
                    </a:lnTo>
                    <a:lnTo>
                      <a:pt x="4517" y="167143"/>
                    </a:lnTo>
                    <a:lnTo>
                      <a:pt x="13552" y="164319"/>
                    </a:lnTo>
                    <a:lnTo>
                      <a:pt x="552250" y="164319"/>
                    </a:lnTo>
                    <a:lnTo>
                      <a:pt x="560155" y="169966"/>
                    </a:lnTo>
                    <a:lnTo>
                      <a:pt x="564108" y="175613"/>
                    </a:lnTo>
                    <a:lnTo>
                      <a:pt x="564108" y="181260"/>
                    </a:lnTo>
                    <a:lnTo>
                      <a:pt x="564108" y="188601"/>
                    </a:lnTo>
                    <a:lnTo>
                      <a:pt x="559873" y="194247"/>
                    </a:lnTo>
                    <a:lnTo>
                      <a:pt x="551403" y="198200"/>
                    </a:lnTo>
                    <a:lnTo>
                      <a:pt x="11858" y="198200"/>
                    </a:lnTo>
                    <a:lnTo>
                      <a:pt x="3952" y="194247"/>
                    </a:lnTo>
                    <a:lnTo>
                      <a:pt x="0" y="188601"/>
                    </a:lnTo>
                    <a:lnTo>
                      <a:pt x="0" y="18126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62" name="object 62"/>
            <p:cNvGrpSpPr/>
            <p:nvPr/>
          </p:nvGrpSpPr>
          <p:grpSpPr>
            <a:xfrm>
              <a:off x="5303996" y="4849040"/>
              <a:ext cx="411480" cy="597535"/>
              <a:chOff x="5303996" y="4849040"/>
              <a:chExt cx="411480" cy="597535"/>
            </a:xfrm>
          </p:grpSpPr>
          <p:sp>
            <p:nvSpPr>
              <p:cNvPr id="63" name="object 63"/>
              <p:cNvSpPr/>
              <p:nvPr/>
            </p:nvSpPr>
            <p:spPr>
              <a:xfrm>
                <a:off x="5304421" y="4849456"/>
                <a:ext cx="410845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10845" h="596900">
                    <a:moveTo>
                      <a:pt x="209219" y="213448"/>
                    </a:moveTo>
                    <a:lnTo>
                      <a:pt x="156647" y="223934"/>
                    </a:lnTo>
                    <a:lnTo>
                      <a:pt x="117316" y="243260"/>
                    </a:lnTo>
                    <a:lnTo>
                      <a:pt x="77501" y="276712"/>
                    </a:lnTo>
                    <a:lnTo>
                      <a:pt x="46159" y="314986"/>
                    </a:lnTo>
                    <a:lnTo>
                      <a:pt x="25833" y="351409"/>
                    </a:lnTo>
                    <a:lnTo>
                      <a:pt x="9531" y="392912"/>
                    </a:lnTo>
                    <a:lnTo>
                      <a:pt x="1059" y="434417"/>
                    </a:lnTo>
                    <a:lnTo>
                      <a:pt x="0" y="454850"/>
                    </a:lnTo>
                    <a:lnTo>
                      <a:pt x="2223" y="489206"/>
                    </a:lnTo>
                    <a:lnTo>
                      <a:pt x="20011" y="542993"/>
                    </a:lnTo>
                    <a:lnTo>
                      <a:pt x="54051" y="577245"/>
                    </a:lnTo>
                    <a:lnTo>
                      <a:pt x="95133" y="594185"/>
                    </a:lnTo>
                    <a:lnTo>
                      <a:pt x="117741" y="596303"/>
                    </a:lnTo>
                    <a:lnTo>
                      <a:pt x="143468" y="593338"/>
                    </a:lnTo>
                    <a:lnTo>
                      <a:pt x="168984" y="584444"/>
                    </a:lnTo>
                    <a:lnTo>
                      <a:pt x="194288" y="569621"/>
                    </a:lnTo>
                    <a:lnTo>
                      <a:pt x="198896" y="565810"/>
                    </a:lnTo>
                    <a:lnTo>
                      <a:pt x="123659" y="565810"/>
                    </a:lnTo>
                    <a:lnTo>
                      <a:pt x="113446" y="564536"/>
                    </a:lnTo>
                    <a:lnTo>
                      <a:pt x="80574" y="541880"/>
                    </a:lnTo>
                    <a:lnTo>
                      <a:pt x="72033" y="498735"/>
                    </a:lnTo>
                    <a:lnTo>
                      <a:pt x="71996" y="498043"/>
                    </a:lnTo>
                    <a:lnTo>
                      <a:pt x="72567" y="495782"/>
                    </a:lnTo>
                    <a:lnTo>
                      <a:pt x="72847" y="492404"/>
                    </a:lnTo>
                    <a:lnTo>
                      <a:pt x="72847" y="478561"/>
                    </a:lnTo>
                    <a:lnTo>
                      <a:pt x="78826" y="442883"/>
                    </a:lnTo>
                    <a:lnTo>
                      <a:pt x="96189" y="373432"/>
                    </a:lnTo>
                    <a:lnTo>
                      <a:pt x="115937" y="319492"/>
                    </a:lnTo>
                    <a:lnTo>
                      <a:pt x="137111" y="285183"/>
                    </a:lnTo>
                    <a:lnTo>
                      <a:pt x="177663" y="251355"/>
                    </a:lnTo>
                    <a:lnTo>
                      <a:pt x="206679" y="244792"/>
                    </a:lnTo>
                    <a:lnTo>
                      <a:pt x="276739" y="244792"/>
                    </a:lnTo>
                    <a:lnTo>
                      <a:pt x="267023" y="233460"/>
                    </a:lnTo>
                    <a:lnTo>
                      <a:pt x="250717" y="222343"/>
                    </a:lnTo>
                    <a:lnTo>
                      <a:pt x="231448" y="215672"/>
                    </a:lnTo>
                    <a:lnTo>
                      <a:pt x="209219" y="213448"/>
                    </a:lnTo>
                    <a:close/>
                  </a:path>
                  <a:path w="410845" h="596900">
                    <a:moveTo>
                      <a:pt x="290152" y="544068"/>
                    </a:moveTo>
                    <a:lnTo>
                      <a:pt x="225590" y="544068"/>
                    </a:lnTo>
                    <a:lnTo>
                      <a:pt x="226148" y="544639"/>
                    </a:lnTo>
                    <a:lnTo>
                      <a:pt x="231241" y="557339"/>
                    </a:lnTo>
                    <a:lnTo>
                      <a:pt x="266966" y="589150"/>
                    </a:lnTo>
                    <a:lnTo>
                      <a:pt x="304926" y="596303"/>
                    </a:lnTo>
                    <a:lnTo>
                      <a:pt x="313956" y="596303"/>
                    </a:lnTo>
                    <a:lnTo>
                      <a:pt x="348970" y="581050"/>
                    </a:lnTo>
                    <a:lnTo>
                      <a:pt x="361480" y="565810"/>
                    </a:lnTo>
                    <a:lnTo>
                      <a:pt x="312547" y="565810"/>
                    </a:lnTo>
                    <a:lnTo>
                      <a:pt x="302171" y="563586"/>
                    </a:lnTo>
                    <a:lnTo>
                      <a:pt x="294762" y="556915"/>
                    </a:lnTo>
                    <a:lnTo>
                      <a:pt x="290317" y="545798"/>
                    </a:lnTo>
                    <a:lnTo>
                      <a:pt x="290207" y="544639"/>
                    </a:lnTo>
                    <a:lnTo>
                      <a:pt x="290152" y="544068"/>
                    </a:lnTo>
                    <a:close/>
                  </a:path>
                  <a:path w="410845" h="596900">
                    <a:moveTo>
                      <a:pt x="276739" y="244792"/>
                    </a:moveTo>
                    <a:lnTo>
                      <a:pt x="206679" y="244792"/>
                    </a:lnTo>
                    <a:lnTo>
                      <a:pt x="227392" y="249021"/>
                    </a:lnTo>
                    <a:lnTo>
                      <a:pt x="227226" y="249021"/>
                    </a:lnTo>
                    <a:lnTo>
                      <a:pt x="244575" y="261519"/>
                    </a:lnTo>
                    <a:lnTo>
                      <a:pt x="258920" y="282431"/>
                    </a:lnTo>
                    <a:lnTo>
                      <a:pt x="270192" y="311708"/>
                    </a:lnTo>
                    <a:lnTo>
                      <a:pt x="224459" y="495503"/>
                    </a:lnTo>
                    <a:lnTo>
                      <a:pt x="193699" y="531504"/>
                    </a:lnTo>
                    <a:lnTo>
                      <a:pt x="146688" y="561998"/>
                    </a:lnTo>
                    <a:lnTo>
                      <a:pt x="123659" y="565810"/>
                    </a:lnTo>
                    <a:lnTo>
                      <a:pt x="198896" y="565810"/>
                    </a:lnTo>
                    <a:lnTo>
                      <a:pt x="219379" y="548868"/>
                    </a:lnTo>
                    <a:lnTo>
                      <a:pt x="222770" y="545477"/>
                    </a:lnTo>
                    <a:lnTo>
                      <a:pt x="224459" y="544347"/>
                    </a:lnTo>
                    <a:lnTo>
                      <a:pt x="225590" y="544068"/>
                    </a:lnTo>
                    <a:lnTo>
                      <a:pt x="290152" y="544068"/>
                    </a:lnTo>
                    <a:lnTo>
                      <a:pt x="288956" y="531504"/>
                    </a:lnTo>
                    <a:lnTo>
                      <a:pt x="288836" y="530237"/>
                    </a:lnTo>
                    <a:lnTo>
                      <a:pt x="288264" y="525157"/>
                    </a:lnTo>
                    <a:lnTo>
                      <a:pt x="288544" y="520915"/>
                    </a:lnTo>
                    <a:lnTo>
                      <a:pt x="300654" y="474294"/>
                    </a:lnTo>
                    <a:lnTo>
                      <a:pt x="313360" y="423307"/>
                    </a:lnTo>
                    <a:lnTo>
                      <a:pt x="355431" y="253542"/>
                    </a:lnTo>
                    <a:lnTo>
                      <a:pt x="284594" y="253542"/>
                    </a:lnTo>
                    <a:lnTo>
                      <a:pt x="283184" y="252412"/>
                    </a:lnTo>
                    <a:lnTo>
                      <a:pt x="280365" y="249021"/>
                    </a:lnTo>
                    <a:lnTo>
                      <a:pt x="276739" y="244792"/>
                    </a:lnTo>
                    <a:close/>
                  </a:path>
                  <a:path w="410845" h="596900">
                    <a:moveTo>
                      <a:pt x="396405" y="458241"/>
                    </a:moveTo>
                    <a:lnTo>
                      <a:pt x="376643" y="458241"/>
                    </a:lnTo>
                    <a:lnTo>
                      <a:pt x="373811" y="458520"/>
                    </a:lnTo>
                    <a:lnTo>
                      <a:pt x="372681" y="459079"/>
                    </a:lnTo>
                    <a:lnTo>
                      <a:pt x="370433" y="459651"/>
                    </a:lnTo>
                    <a:lnTo>
                      <a:pt x="367601" y="465582"/>
                    </a:lnTo>
                    <a:lnTo>
                      <a:pt x="364210" y="476872"/>
                    </a:lnTo>
                    <a:lnTo>
                      <a:pt x="355804" y="505700"/>
                    </a:lnTo>
                    <a:lnTo>
                      <a:pt x="355690" y="506092"/>
                    </a:lnTo>
                    <a:lnTo>
                      <a:pt x="338330" y="546750"/>
                    </a:lnTo>
                    <a:lnTo>
                      <a:pt x="312547" y="565810"/>
                    </a:lnTo>
                    <a:lnTo>
                      <a:pt x="361480" y="565810"/>
                    </a:lnTo>
                    <a:lnTo>
                      <a:pt x="386235" y="516894"/>
                    </a:lnTo>
                    <a:lnTo>
                      <a:pt x="398094" y="478561"/>
                    </a:lnTo>
                    <a:lnTo>
                      <a:pt x="400634" y="467842"/>
                    </a:lnTo>
                    <a:lnTo>
                      <a:pt x="400634" y="460502"/>
                    </a:lnTo>
                    <a:lnTo>
                      <a:pt x="396405" y="458241"/>
                    </a:lnTo>
                    <a:close/>
                  </a:path>
                  <a:path w="410845" h="596900">
                    <a:moveTo>
                      <a:pt x="410578" y="0"/>
                    </a:moveTo>
                    <a:lnTo>
                      <a:pt x="404875" y="0"/>
                    </a:lnTo>
                    <a:lnTo>
                      <a:pt x="400375" y="638"/>
                    </a:lnTo>
                    <a:lnTo>
                      <a:pt x="388569" y="1698"/>
                    </a:lnTo>
                    <a:lnTo>
                      <a:pt x="282054" y="9321"/>
                    </a:lnTo>
                    <a:lnTo>
                      <a:pt x="277533" y="9321"/>
                    </a:lnTo>
                    <a:lnTo>
                      <a:pt x="273862" y="14681"/>
                    </a:lnTo>
                    <a:lnTo>
                      <a:pt x="271043" y="25412"/>
                    </a:lnTo>
                    <a:lnTo>
                      <a:pt x="269913" y="35013"/>
                    </a:lnTo>
                    <a:lnTo>
                      <a:pt x="269354" y="40386"/>
                    </a:lnTo>
                    <a:lnTo>
                      <a:pt x="269354" y="42633"/>
                    </a:lnTo>
                    <a:lnTo>
                      <a:pt x="271043" y="44894"/>
                    </a:lnTo>
                    <a:lnTo>
                      <a:pt x="274434" y="48285"/>
                    </a:lnTo>
                    <a:lnTo>
                      <a:pt x="292226" y="48285"/>
                    </a:lnTo>
                    <a:lnTo>
                      <a:pt x="304449" y="49185"/>
                    </a:lnTo>
                    <a:lnTo>
                      <a:pt x="331177" y="58737"/>
                    </a:lnTo>
                    <a:lnTo>
                      <a:pt x="331177" y="66078"/>
                    </a:lnTo>
                    <a:lnTo>
                      <a:pt x="329066" y="73855"/>
                    </a:lnTo>
                    <a:lnTo>
                      <a:pt x="324408" y="92117"/>
                    </a:lnTo>
                    <a:lnTo>
                      <a:pt x="317208" y="120865"/>
                    </a:lnTo>
                    <a:lnTo>
                      <a:pt x="284594" y="252412"/>
                    </a:lnTo>
                    <a:lnTo>
                      <a:pt x="284594" y="253542"/>
                    </a:lnTo>
                    <a:lnTo>
                      <a:pt x="355431" y="253542"/>
                    </a:lnTo>
                    <a:lnTo>
                      <a:pt x="375460" y="172391"/>
                    </a:lnTo>
                    <a:lnTo>
                      <a:pt x="392774" y="101714"/>
                    </a:lnTo>
                    <a:lnTo>
                      <a:pt x="405142" y="50554"/>
                    </a:lnTo>
                    <a:lnTo>
                      <a:pt x="410578" y="27371"/>
                    </a:lnTo>
                    <a:lnTo>
                      <a:pt x="41057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4" name="object 64"/>
              <p:cNvSpPr/>
              <p:nvPr/>
            </p:nvSpPr>
            <p:spPr>
              <a:xfrm>
                <a:off x="5304420" y="4849463"/>
                <a:ext cx="410845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10845" h="596900">
                    <a:moveTo>
                      <a:pt x="410579" y="27358"/>
                    </a:moveTo>
                    <a:lnTo>
                      <a:pt x="392775" y="101708"/>
                    </a:lnTo>
                    <a:lnTo>
                      <a:pt x="375462" y="172383"/>
                    </a:lnTo>
                    <a:lnTo>
                      <a:pt x="353203" y="262573"/>
                    </a:lnTo>
                    <a:lnTo>
                      <a:pt x="330875" y="352728"/>
                    </a:lnTo>
                    <a:lnTo>
                      <a:pt x="313359" y="423301"/>
                    </a:lnTo>
                    <a:lnTo>
                      <a:pt x="300654" y="474291"/>
                    </a:lnTo>
                    <a:lnTo>
                      <a:pt x="289677" y="517523"/>
                    </a:lnTo>
                    <a:lnTo>
                      <a:pt x="288548" y="520911"/>
                    </a:lnTo>
                    <a:lnTo>
                      <a:pt x="288265" y="525146"/>
                    </a:lnTo>
                    <a:lnTo>
                      <a:pt x="288830" y="530228"/>
                    </a:lnTo>
                    <a:lnTo>
                      <a:pt x="290312" y="545792"/>
                    </a:lnTo>
                    <a:lnTo>
                      <a:pt x="294759" y="556909"/>
                    </a:lnTo>
                    <a:lnTo>
                      <a:pt x="302170" y="563579"/>
                    </a:lnTo>
                    <a:lnTo>
                      <a:pt x="312546" y="565802"/>
                    </a:lnTo>
                    <a:lnTo>
                      <a:pt x="317628" y="565237"/>
                    </a:lnTo>
                    <a:lnTo>
                      <a:pt x="347062" y="529381"/>
                    </a:lnTo>
                    <a:lnTo>
                      <a:pt x="364214" y="476866"/>
                    </a:lnTo>
                    <a:lnTo>
                      <a:pt x="367602" y="465573"/>
                    </a:lnTo>
                    <a:lnTo>
                      <a:pt x="370425" y="459644"/>
                    </a:lnTo>
                    <a:lnTo>
                      <a:pt x="372684" y="459079"/>
                    </a:lnTo>
                    <a:lnTo>
                      <a:pt x="373813" y="458514"/>
                    </a:lnTo>
                    <a:lnTo>
                      <a:pt x="376637" y="458232"/>
                    </a:lnTo>
                    <a:lnTo>
                      <a:pt x="381154" y="458232"/>
                    </a:lnTo>
                    <a:lnTo>
                      <a:pt x="384542" y="458232"/>
                    </a:lnTo>
                    <a:lnTo>
                      <a:pt x="387930" y="458232"/>
                    </a:lnTo>
                    <a:lnTo>
                      <a:pt x="396400" y="458232"/>
                    </a:lnTo>
                    <a:lnTo>
                      <a:pt x="400635" y="460491"/>
                    </a:lnTo>
                    <a:lnTo>
                      <a:pt x="400635" y="465008"/>
                    </a:lnTo>
                    <a:lnTo>
                      <a:pt x="400635" y="467831"/>
                    </a:lnTo>
                    <a:lnTo>
                      <a:pt x="399788" y="472349"/>
                    </a:lnTo>
                    <a:lnTo>
                      <a:pt x="386236" y="516887"/>
                    </a:lnTo>
                    <a:lnTo>
                      <a:pt x="365802" y="559132"/>
                    </a:lnTo>
                    <a:lnTo>
                      <a:pt x="338380" y="588248"/>
                    </a:lnTo>
                    <a:lnTo>
                      <a:pt x="313958" y="596295"/>
                    </a:lnTo>
                    <a:lnTo>
                      <a:pt x="304923" y="596295"/>
                    </a:lnTo>
                    <a:lnTo>
                      <a:pt x="266966" y="589148"/>
                    </a:lnTo>
                    <a:lnTo>
                      <a:pt x="235045" y="564055"/>
                    </a:lnTo>
                    <a:lnTo>
                      <a:pt x="226151" y="544627"/>
                    </a:lnTo>
                    <a:lnTo>
                      <a:pt x="225586" y="544062"/>
                    </a:lnTo>
                    <a:lnTo>
                      <a:pt x="224457" y="544345"/>
                    </a:lnTo>
                    <a:lnTo>
                      <a:pt x="222763" y="545474"/>
                    </a:lnTo>
                    <a:lnTo>
                      <a:pt x="221634" y="546603"/>
                    </a:lnTo>
                    <a:lnTo>
                      <a:pt x="220504" y="547733"/>
                    </a:lnTo>
                    <a:lnTo>
                      <a:pt x="168978" y="584436"/>
                    </a:lnTo>
                    <a:lnTo>
                      <a:pt x="117734" y="596295"/>
                    </a:lnTo>
                    <a:lnTo>
                      <a:pt x="95129" y="594177"/>
                    </a:lnTo>
                    <a:lnTo>
                      <a:pt x="54049" y="577237"/>
                    </a:lnTo>
                    <a:lnTo>
                      <a:pt x="20010" y="542986"/>
                    </a:lnTo>
                    <a:lnTo>
                      <a:pt x="2223" y="489201"/>
                    </a:lnTo>
                    <a:lnTo>
                      <a:pt x="0" y="454844"/>
                    </a:lnTo>
                    <a:lnTo>
                      <a:pt x="1058" y="434410"/>
                    </a:lnTo>
                    <a:lnTo>
                      <a:pt x="9528" y="392906"/>
                    </a:lnTo>
                    <a:lnTo>
                      <a:pt x="25833" y="351403"/>
                    </a:lnTo>
                    <a:lnTo>
                      <a:pt x="46162" y="314981"/>
                    </a:lnTo>
                    <a:lnTo>
                      <a:pt x="77501" y="276707"/>
                    </a:lnTo>
                    <a:lnTo>
                      <a:pt x="117310" y="243250"/>
                    </a:lnTo>
                    <a:lnTo>
                      <a:pt x="156643" y="223928"/>
                    </a:lnTo>
                    <a:lnTo>
                      <a:pt x="209211" y="213446"/>
                    </a:lnTo>
                    <a:lnTo>
                      <a:pt x="231445" y="215669"/>
                    </a:lnTo>
                    <a:lnTo>
                      <a:pt x="250714" y="222340"/>
                    </a:lnTo>
                    <a:lnTo>
                      <a:pt x="267019" y="233457"/>
                    </a:lnTo>
                    <a:lnTo>
                      <a:pt x="280360" y="249020"/>
                    </a:lnTo>
                    <a:lnTo>
                      <a:pt x="283183" y="252408"/>
                    </a:lnTo>
                    <a:lnTo>
                      <a:pt x="284595" y="253538"/>
                    </a:lnTo>
                    <a:lnTo>
                      <a:pt x="284595" y="252408"/>
                    </a:lnTo>
                    <a:lnTo>
                      <a:pt x="286342" y="245368"/>
                    </a:lnTo>
                    <a:lnTo>
                      <a:pt x="290736" y="227633"/>
                    </a:lnTo>
                    <a:lnTo>
                      <a:pt x="297777" y="199206"/>
                    </a:lnTo>
                    <a:lnTo>
                      <a:pt x="307464" y="160084"/>
                    </a:lnTo>
                    <a:lnTo>
                      <a:pt x="317205" y="120857"/>
                    </a:lnTo>
                    <a:lnTo>
                      <a:pt x="324404" y="92112"/>
                    </a:lnTo>
                    <a:lnTo>
                      <a:pt x="329063" y="73848"/>
                    </a:lnTo>
                    <a:lnTo>
                      <a:pt x="331180" y="66066"/>
                    </a:lnTo>
                    <a:lnTo>
                      <a:pt x="331180" y="58725"/>
                    </a:lnTo>
                    <a:lnTo>
                      <a:pt x="292218" y="48279"/>
                    </a:lnTo>
                    <a:lnTo>
                      <a:pt x="274431" y="48279"/>
                    </a:lnTo>
                    <a:lnTo>
                      <a:pt x="271043" y="44891"/>
                    </a:lnTo>
                    <a:lnTo>
                      <a:pt x="269349" y="42632"/>
                    </a:lnTo>
                    <a:lnTo>
                      <a:pt x="269349" y="41503"/>
                    </a:lnTo>
                    <a:lnTo>
                      <a:pt x="269349" y="40374"/>
                    </a:lnTo>
                    <a:lnTo>
                      <a:pt x="269914" y="35009"/>
                    </a:lnTo>
                    <a:lnTo>
                      <a:pt x="271043" y="25410"/>
                    </a:lnTo>
                    <a:lnTo>
                      <a:pt x="273866" y="14681"/>
                    </a:lnTo>
                    <a:lnTo>
                      <a:pt x="277537" y="9317"/>
                    </a:lnTo>
                    <a:lnTo>
                      <a:pt x="282054" y="9317"/>
                    </a:lnTo>
                    <a:lnTo>
                      <a:pt x="286183" y="9052"/>
                    </a:lnTo>
                    <a:lnTo>
                      <a:pt x="343039" y="5082"/>
                    </a:lnTo>
                    <a:lnTo>
                      <a:pt x="388565" y="1694"/>
                    </a:lnTo>
                    <a:lnTo>
                      <a:pt x="404870" y="0"/>
                    </a:lnTo>
                    <a:lnTo>
                      <a:pt x="410579" y="0"/>
                    </a:lnTo>
                  </a:path>
                  <a:path w="410845" h="596900">
                    <a:moveTo>
                      <a:pt x="270196" y="311699"/>
                    </a:moveTo>
                    <a:lnTo>
                      <a:pt x="258920" y="282424"/>
                    </a:lnTo>
                    <a:lnTo>
                      <a:pt x="244574" y="261514"/>
                    </a:lnTo>
                    <a:lnTo>
                      <a:pt x="227157" y="248967"/>
                    </a:lnTo>
                    <a:lnTo>
                      <a:pt x="206670" y="244785"/>
                    </a:lnTo>
                    <a:lnTo>
                      <a:pt x="192006" y="246426"/>
                    </a:lnTo>
                    <a:lnTo>
                      <a:pt x="149920" y="271043"/>
                    </a:lnTo>
                    <a:lnTo>
                      <a:pt x="125781" y="301324"/>
                    </a:lnTo>
                    <a:lnTo>
                      <a:pt x="107570" y="339651"/>
                    </a:lnTo>
                    <a:lnTo>
                      <a:pt x="86606" y="407835"/>
                    </a:lnTo>
                    <a:lnTo>
                      <a:pt x="72842" y="478560"/>
                    </a:lnTo>
                    <a:lnTo>
                      <a:pt x="72842" y="480254"/>
                    </a:lnTo>
                    <a:lnTo>
                      <a:pt x="72842" y="483360"/>
                    </a:lnTo>
                    <a:lnTo>
                      <a:pt x="72842" y="487877"/>
                    </a:lnTo>
                    <a:lnTo>
                      <a:pt x="72842" y="492394"/>
                    </a:lnTo>
                    <a:lnTo>
                      <a:pt x="72560" y="495782"/>
                    </a:lnTo>
                    <a:lnTo>
                      <a:pt x="80571" y="541874"/>
                    </a:lnTo>
                    <a:lnTo>
                      <a:pt x="113446" y="564532"/>
                    </a:lnTo>
                    <a:lnTo>
                      <a:pt x="123663" y="565802"/>
                    </a:lnTo>
                    <a:lnTo>
                      <a:pt x="146691" y="561991"/>
                    </a:lnTo>
                    <a:lnTo>
                      <a:pt x="170037" y="550556"/>
                    </a:lnTo>
                    <a:lnTo>
                      <a:pt x="193700" y="531498"/>
                    </a:lnTo>
                    <a:lnTo>
                      <a:pt x="217681" y="504817"/>
                    </a:lnTo>
                    <a:lnTo>
                      <a:pt x="224457" y="495500"/>
                    </a:lnTo>
                    <a:lnTo>
                      <a:pt x="270196" y="311699"/>
                    </a:lnTo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65" name="object 65"/>
            <p:cNvSpPr txBox="1"/>
            <p:nvPr/>
          </p:nvSpPr>
          <p:spPr>
            <a:xfrm>
              <a:off x="5715000" y="4749800"/>
              <a:ext cx="1196975" cy="8178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200" spc="-650" dirty="0">
                  <a:solidFill>
                    <a:srgbClr val="FFFFFF"/>
                  </a:solidFill>
                  <a:latin typeface="Gungsuh"/>
                  <a:cs typeface="Gungsuh"/>
                </a:rPr>
                <a:t>이면</a:t>
              </a:r>
              <a:endParaRPr sz="5200">
                <a:latin typeface="Gungsuh"/>
                <a:cs typeface="Gungsuh"/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5CB57FC4-888A-5CA5-DA21-579DE813DAD0}"/>
              </a:ext>
            </a:extLst>
          </p:cNvPr>
          <p:cNvGrpSpPr/>
          <p:nvPr/>
        </p:nvGrpSpPr>
        <p:grpSpPr>
          <a:xfrm>
            <a:off x="7127693" y="4749800"/>
            <a:ext cx="6786655" cy="817880"/>
            <a:chOff x="7127693" y="4749800"/>
            <a:chExt cx="6786655" cy="817880"/>
          </a:xfrm>
        </p:grpSpPr>
        <p:grpSp>
          <p:nvGrpSpPr>
            <p:cNvPr id="66" name="object 66"/>
            <p:cNvGrpSpPr/>
            <p:nvPr/>
          </p:nvGrpSpPr>
          <p:grpSpPr>
            <a:xfrm>
              <a:off x="7127693" y="5050744"/>
              <a:ext cx="401955" cy="382905"/>
              <a:chOff x="7127693" y="5050744"/>
              <a:chExt cx="401955" cy="382905"/>
            </a:xfrm>
          </p:grpSpPr>
          <p:sp>
            <p:nvSpPr>
              <p:cNvPr id="67" name="object 67"/>
              <p:cNvSpPr/>
              <p:nvPr/>
            </p:nvSpPr>
            <p:spPr>
              <a:xfrm>
                <a:off x="7128116" y="5051170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4" h="382270">
                    <a:moveTo>
                      <a:pt x="209232" y="0"/>
                    </a:moveTo>
                    <a:lnTo>
                      <a:pt x="169998" y="5185"/>
                    </a:lnTo>
                    <a:lnTo>
                      <a:pt x="132780" y="19904"/>
                    </a:lnTo>
                    <a:lnTo>
                      <a:pt x="97573" y="44151"/>
                    </a:lnTo>
                    <a:lnTo>
                      <a:pt x="64376" y="77927"/>
                    </a:lnTo>
                    <a:lnTo>
                      <a:pt x="36213" y="116996"/>
                    </a:lnTo>
                    <a:lnTo>
                      <a:pt x="16095" y="157125"/>
                    </a:lnTo>
                    <a:lnTo>
                      <a:pt x="4024" y="198315"/>
                    </a:lnTo>
                    <a:lnTo>
                      <a:pt x="0" y="240563"/>
                    </a:lnTo>
                    <a:lnTo>
                      <a:pt x="2083" y="272756"/>
                    </a:lnTo>
                    <a:lnTo>
                      <a:pt x="2127" y="273441"/>
                    </a:lnTo>
                    <a:lnTo>
                      <a:pt x="2223" y="274925"/>
                    </a:lnTo>
                    <a:lnTo>
                      <a:pt x="20011" y="328713"/>
                    </a:lnTo>
                    <a:lnTo>
                      <a:pt x="54053" y="362970"/>
                    </a:lnTo>
                    <a:lnTo>
                      <a:pt x="95139" y="379911"/>
                    </a:lnTo>
                    <a:lnTo>
                      <a:pt x="117741" y="382028"/>
                    </a:lnTo>
                    <a:lnTo>
                      <a:pt x="143475" y="379064"/>
                    </a:lnTo>
                    <a:lnTo>
                      <a:pt x="168995" y="370170"/>
                    </a:lnTo>
                    <a:lnTo>
                      <a:pt x="194301" y="355346"/>
                    </a:lnTo>
                    <a:lnTo>
                      <a:pt x="198908" y="351536"/>
                    </a:lnTo>
                    <a:lnTo>
                      <a:pt x="123672" y="351536"/>
                    </a:lnTo>
                    <a:lnTo>
                      <a:pt x="113452" y="350261"/>
                    </a:lnTo>
                    <a:lnTo>
                      <a:pt x="80579" y="327601"/>
                    </a:lnTo>
                    <a:lnTo>
                      <a:pt x="72007" y="283978"/>
                    </a:lnTo>
                    <a:lnTo>
                      <a:pt x="71996" y="283768"/>
                    </a:lnTo>
                    <a:lnTo>
                      <a:pt x="72567" y="281508"/>
                    </a:lnTo>
                    <a:lnTo>
                      <a:pt x="72847" y="278117"/>
                    </a:lnTo>
                    <a:lnTo>
                      <a:pt x="72847" y="264287"/>
                    </a:lnTo>
                    <a:lnTo>
                      <a:pt x="78831" y="228601"/>
                    </a:lnTo>
                    <a:lnTo>
                      <a:pt x="96196" y="159139"/>
                    </a:lnTo>
                    <a:lnTo>
                      <a:pt x="115944" y="105192"/>
                    </a:lnTo>
                    <a:lnTo>
                      <a:pt x="137122" y="70888"/>
                    </a:lnTo>
                    <a:lnTo>
                      <a:pt x="177676" y="37057"/>
                    </a:lnTo>
                    <a:lnTo>
                      <a:pt x="206692" y="30492"/>
                    </a:lnTo>
                    <a:lnTo>
                      <a:pt x="275066" y="30492"/>
                    </a:lnTo>
                    <a:lnTo>
                      <a:pt x="268311" y="23343"/>
                    </a:lnTo>
                    <a:lnTo>
                      <a:pt x="249885" y="10374"/>
                    </a:lnTo>
                    <a:lnTo>
                      <a:pt x="230192" y="2593"/>
                    </a:lnTo>
                    <a:lnTo>
                      <a:pt x="209232" y="0"/>
                    </a:lnTo>
                    <a:close/>
                  </a:path>
                  <a:path w="400684" h="382270">
                    <a:moveTo>
                      <a:pt x="289805" y="329793"/>
                    </a:moveTo>
                    <a:lnTo>
                      <a:pt x="225602" y="329793"/>
                    </a:lnTo>
                    <a:lnTo>
                      <a:pt x="226174" y="330352"/>
                    </a:lnTo>
                    <a:lnTo>
                      <a:pt x="231254" y="343065"/>
                    </a:lnTo>
                    <a:lnTo>
                      <a:pt x="266992" y="374876"/>
                    </a:lnTo>
                    <a:lnTo>
                      <a:pt x="304952" y="382028"/>
                    </a:lnTo>
                    <a:lnTo>
                      <a:pt x="313982" y="382028"/>
                    </a:lnTo>
                    <a:lnTo>
                      <a:pt x="352386" y="362546"/>
                    </a:lnTo>
                    <a:lnTo>
                      <a:pt x="361573" y="351536"/>
                    </a:lnTo>
                    <a:lnTo>
                      <a:pt x="312572" y="351536"/>
                    </a:lnTo>
                    <a:lnTo>
                      <a:pt x="304673" y="350964"/>
                    </a:lnTo>
                    <a:lnTo>
                      <a:pt x="290004" y="331203"/>
                    </a:lnTo>
                    <a:lnTo>
                      <a:pt x="289884" y="330352"/>
                    </a:lnTo>
                    <a:lnTo>
                      <a:pt x="289805" y="329793"/>
                    </a:lnTo>
                    <a:close/>
                  </a:path>
                  <a:path w="400684" h="382270">
                    <a:moveTo>
                      <a:pt x="275066" y="30492"/>
                    </a:moveTo>
                    <a:lnTo>
                      <a:pt x="206692" y="30492"/>
                    </a:lnTo>
                    <a:lnTo>
                      <a:pt x="218020" y="31866"/>
                    </a:lnTo>
                    <a:lnTo>
                      <a:pt x="228288" y="35148"/>
                    </a:lnTo>
                    <a:lnTo>
                      <a:pt x="258144" y="62893"/>
                    </a:lnTo>
                    <a:lnTo>
                      <a:pt x="269367" y="92328"/>
                    </a:lnTo>
                    <a:lnTo>
                      <a:pt x="269367" y="95719"/>
                    </a:lnTo>
                    <a:lnTo>
                      <a:pt x="256665" y="151142"/>
                    </a:lnTo>
                    <a:lnTo>
                      <a:pt x="247345" y="189737"/>
                    </a:lnTo>
                    <a:lnTo>
                      <a:pt x="237972" y="228121"/>
                    </a:lnTo>
                    <a:lnTo>
                      <a:pt x="226537" y="273441"/>
                    </a:lnTo>
                    <a:lnTo>
                      <a:pt x="201291" y="310395"/>
                    </a:lnTo>
                    <a:lnTo>
                      <a:pt x="171482" y="335810"/>
                    </a:lnTo>
                    <a:lnTo>
                      <a:pt x="123672" y="351536"/>
                    </a:lnTo>
                    <a:lnTo>
                      <a:pt x="198908" y="351536"/>
                    </a:lnTo>
                    <a:lnTo>
                      <a:pt x="219392" y="334594"/>
                    </a:lnTo>
                    <a:lnTo>
                      <a:pt x="222783" y="331203"/>
                    </a:lnTo>
                    <a:lnTo>
                      <a:pt x="224472" y="330073"/>
                    </a:lnTo>
                    <a:lnTo>
                      <a:pt x="225602" y="329793"/>
                    </a:lnTo>
                    <a:lnTo>
                      <a:pt x="289805" y="329793"/>
                    </a:lnTo>
                    <a:lnTo>
                      <a:pt x="289220" y="325642"/>
                    </a:lnTo>
                    <a:lnTo>
                      <a:pt x="297326" y="272756"/>
                    </a:lnTo>
                    <a:lnTo>
                      <a:pt x="307279" y="230823"/>
                    </a:lnTo>
                    <a:lnTo>
                      <a:pt x="334754" y="120174"/>
                    </a:lnTo>
                    <a:lnTo>
                      <a:pt x="344549" y="79200"/>
                    </a:lnTo>
                    <a:lnTo>
                      <a:pt x="350427" y="52413"/>
                    </a:lnTo>
                    <a:lnTo>
                      <a:pt x="352124" y="41503"/>
                    </a:lnTo>
                    <a:lnTo>
                      <a:pt x="285470" y="41503"/>
                    </a:lnTo>
                    <a:lnTo>
                      <a:pt x="275066" y="30492"/>
                    </a:lnTo>
                    <a:close/>
                  </a:path>
                  <a:path w="400684" h="382270">
                    <a:moveTo>
                      <a:pt x="395300" y="243954"/>
                    </a:moveTo>
                    <a:lnTo>
                      <a:pt x="376669" y="243954"/>
                    </a:lnTo>
                    <a:lnTo>
                      <a:pt x="373849" y="244233"/>
                    </a:lnTo>
                    <a:lnTo>
                      <a:pt x="372719" y="244805"/>
                    </a:lnTo>
                    <a:lnTo>
                      <a:pt x="370458" y="245363"/>
                    </a:lnTo>
                    <a:lnTo>
                      <a:pt x="367626" y="251294"/>
                    </a:lnTo>
                    <a:lnTo>
                      <a:pt x="364248" y="262585"/>
                    </a:lnTo>
                    <a:lnTo>
                      <a:pt x="355721" y="291812"/>
                    </a:lnTo>
                    <a:lnTo>
                      <a:pt x="347090" y="315107"/>
                    </a:lnTo>
                    <a:lnTo>
                      <a:pt x="323303" y="348424"/>
                    </a:lnTo>
                    <a:lnTo>
                      <a:pt x="312572" y="351536"/>
                    </a:lnTo>
                    <a:lnTo>
                      <a:pt x="361573" y="351536"/>
                    </a:lnTo>
                    <a:lnTo>
                      <a:pt x="385313" y="306852"/>
                    </a:lnTo>
                    <a:lnTo>
                      <a:pt x="399249" y="262585"/>
                    </a:lnTo>
                    <a:lnTo>
                      <a:pt x="400672" y="254965"/>
                    </a:lnTo>
                    <a:lnTo>
                      <a:pt x="400672" y="246494"/>
                    </a:lnTo>
                    <a:lnTo>
                      <a:pt x="395300" y="243954"/>
                    </a:lnTo>
                    <a:close/>
                  </a:path>
                  <a:path w="400684" h="382270">
                    <a:moveTo>
                      <a:pt x="331774" y="16090"/>
                    </a:moveTo>
                    <a:lnTo>
                      <a:pt x="324434" y="16090"/>
                    </a:lnTo>
                    <a:lnTo>
                      <a:pt x="312468" y="17679"/>
                    </a:lnTo>
                    <a:lnTo>
                      <a:pt x="301985" y="22444"/>
                    </a:lnTo>
                    <a:lnTo>
                      <a:pt x="296390" y="27381"/>
                    </a:lnTo>
                    <a:lnTo>
                      <a:pt x="292913" y="30492"/>
                    </a:lnTo>
                    <a:lnTo>
                      <a:pt x="285470" y="41503"/>
                    </a:lnTo>
                    <a:lnTo>
                      <a:pt x="352124" y="41503"/>
                    </a:lnTo>
                    <a:lnTo>
                      <a:pt x="352305" y="40338"/>
                    </a:lnTo>
                    <a:lnTo>
                      <a:pt x="352386" y="33032"/>
                    </a:lnTo>
                    <a:lnTo>
                      <a:pt x="349567" y="27381"/>
                    </a:lnTo>
                    <a:lnTo>
                      <a:pt x="338264" y="18351"/>
                    </a:lnTo>
                    <a:lnTo>
                      <a:pt x="331774" y="160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8" name="object 68"/>
              <p:cNvSpPr/>
              <p:nvPr/>
            </p:nvSpPr>
            <p:spPr>
              <a:xfrm>
                <a:off x="7128117" y="5051167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4" h="382270">
                    <a:moveTo>
                      <a:pt x="0" y="240569"/>
                    </a:moveTo>
                    <a:lnTo>
                      <a:pt x="4023" y="198322"/>
                    </a:lnTo>
                    <a:lnTo>
                      <a:pt x="16094" y="157133"/>
                    </a:lnTo>
                    <a:lnTo>
                      <a:pt x="36212" y="117002"/>
                    </a:lnTo>
                    <a:lnTo>
                      <a:pt x="64377" y="77931"/>
                    </a:lnTo>
                    <a:lnTo>
                      <a:pt x="97572" y="44153"/>
                    </a:lnTo>
                    <a:lnTo>
                      <a:pt x="132779" y="19906"/>
                    </a:lnTo>
                    <a:lnTo>
                      <a:pt x="169997" y="5188"/>
                    </a:lnTo>
                    <a:lnTo>
                      <a:pt x="209228" y="0"/>
                    </a:lnTo>
                    <a:lnTo>
                      <a:pt x="230193" y="2594"/>
                    </a:lnTo>
                    <a:lnTo>
                      <a:pt x="249887" y="10376"/>
                    </a:lnTo>
                    <a:lnTo>
                      <a:pt x="268311" y="23347"/>
                    </a:lnTo>
                    <a:lnTo>
                      <a:pt x="285465" y="41506"/>
                    </a:lnTo>
                    <a:lnTo>
                      <a:pt x="292982" y="30388"/>
                    </a:lnTo>
                    <a:lnTo>
                      <a:pt x="301983" y="22447"/>
                    </a:lnTo>
                    <a:lnTo>
                      <a:pt x="312465" y="17682"/>
                    </a:lnTo>
                    <a:lnTo>
                      <a:pt x="324430" y="16094"/>
                    </a:lnTo>
                    <a:lnTo>
                      <a:pt x="331772" y="16094"/>
                    </a:lnTo>
                    <a:lnTo>
                      <a:pt x="338265" y="18353"/>
                    </a:lnTo>
                    <a:lnTo>
                      <a:pt x="343913" y="22871"/>
                    </a:lnTo>
                    <a:lnTo>
                      <a:pt x="349560" y="27388"/>
                    </a:lnTo>
                    <a:lnTo>
                      <a:pt x="352384" y="33036"/>
                    </a:lnTo>
                    <a:lnTo>
                      <a:pt x="352384" y="39812"/>
                    </a:lnTo>
                    <a:lnTo>
                      <a:pt x="350425" y="52413"/>
                    </a:lnTo>
                    <a:lnTo>
                      <a:pt x="344548" y="79201"/>
                    </a:lnTo>
                    <a:lnTo>
                      <a:pt x="334754" y="120179"/>
                    </a:lnTo>
                    <a:lnTo>
                      <a:pt x="321042" y="175344"/>
                    </a:lnTo>
                    <a:lnTo>
                      <a:pt x="307277" y="230828"/>
                    </a:lnTo>
                    <a:lnTo>
                      <a:pt x="297324" y="272758"/>
                    </a:lnTo>
                    <a:lnTo>
                      <a:pt x="291182" y="301135"/>
                    </a:lnTo>
                    <a:lnTo>
                      <a:pt x="288853" y="315959"/>
                    </a:lnTo>
                    <a:lnTo>
                      <a:pt x="289223" y="325648"/>
                    </a:lnTo>
                    <a:lnTo>
                      <a:pt x="312571" y="351537"/>
                    </a:lnTo>
                    <a:lnTo>
                      <a:pt x="317653" y="350972"/>
                    </a:lnTo>
                    <a:lnTo>
                      <a:pt x="347090" y="315112"/>
                    </a:lnTo>
                    <a:lnTo>
                      <a:pt x="364243" y="262593"/>
                    </a:lnTo>
                    <a:lnTo>
                      <a:pt x="367631" y="251299"/>
                    </a:lnTo>
                    <a:lnTo>
                      <a:pt x="370454" y="245370"/>
                    </a:lnTo>
                    <a:lnTo>
                      <a:pt x="372714" y="244805"/>
                    </a:lnTo>
                    <a:lnTo>
                      <a:pt x="373843" y="244240"/>
                    </a:lnTo>
                    <a:lnTo>
                      <a:pt x="376667" y="243958"/>
                    </a:lnTo>
                    <a:lnTo>
                      <a:pt x="381184" y="243958"/>
                    </a:lnTo>
                    <a:lnTo>
                      <a:pt x="384573" y="243958"/>
                    </a:lnTo>
                    <a:lnTo>
                      <a:pt x="395303" y="243958"/>
                    </a:lnTo>
                    <a:lnTo>
                      <a:pt x="400667" y="246499"/>
                    </a:lnTo>
                    <a:lnTo>
                      <a:pt x="400667" y="251581"/>
                    </a:lnTo>
                    <a:lnTo>
                      <a:pt x="400667" y="254970"/>
                    </a:lnTo>
                    <a:lnTo>
                      <a:pt x="390079" y="294782"/>
                    </a:lnTo>
                    <a:lnTo>
                      <a:pt x="373031" y="333324"/>
                    </a:lnTo>
                    <a:lnTo>
                      <a:pt x="346560" y="367790"/>
                    </a:lnTo>
                    <a:lnTo>
                      <a:pt x="313983" y="382031"/>
                    </a:lnTo>
                    <a:lnTo>
                      <a:pt x="304947" y="382031"/>
                    </a:lnTo>
                    <a:lnTo>
                      <a:pt x="266988" y="374884"/>
                    </a:lnTo>
                    <a:lnTo>
                      <a:pt x="235064" y="349789"/>
                    </a:lnTo>
                    <a:lnTo>
                      <a:pt x="226169" y="330360"/>
                    </a:lnTo>
                    <a:lnTo>
                      <a:pt x="225604" y="329795"/>
                    </a:lnTo>
                    <a:lnTo>
                      <a:pt x="224475" y="330077"/>
                    </a:lnTo>
                    <a:lnTo>
                      <a:pt x="222781" y="331207"/>
                    </a:lnTo>
                    <a:lnTo>
                      <a:pt x="221652" y="332336"/>
                    </a:lnTo>
                    <a:lnTo>
                      <a:pt x="220522" y="333466"/>
                    </a:lnTo>
                    <a:lnTo>
                      <a:pt x="168992" y="370172"/>
                    </a:lnTo>
                    <a:lnTo>
                      <a:pt x="117743" y="382031"/>
                    </a:lnTo>
                    <a:lnTo>
                      <a:pt x="95137" y="379914"/>
                    </a:lnTo>
                    <a:lnTo>
                      <a:pt x="54054" y="362972"/>
                    </a:lnTo>
                    <a:lnTo>
                      <a:pt x="20012" y="328718"/>
                    </a:lnTo>
                    <a:lnTo>
                      <a:pt x="2223" y="274929"/>
                    </a:lnTo>
                    <a:lnTo>
                      <a:pt x="0" y="240569"/>
                    </a:lnTo>
                    <a:close/>
                  </a:path>
                  <a:path w="400684" h="382270">
                    <a:moveTo>
                      <a:pt x="269370" y="95719"/>
                    </a:moveTo>
                    <a:lnTo>
                      <a:pt x="269370" y="92331"/>
                    </a:lnTo>
                    <a:lnTo>
                      <a:pt x="267958" y="86119"/>
                    </a:lnTo>
                    <a:lnTo>
                      <a:pt x="245652" y="47436"/>
                    </a:lnTo>
                    <a:lnTo>
                      <a:pt x="206686" y="30494"/>
                    </a:lnTo>
                    <a:lnTo>
                      <a:pt x="192021" y="32135"/>
                    </a:lnTo>
                    <a:lnTo>
                      <a:pt x="149932" y="56754"/>
                    </a:lnTo>
                    <a:lnTo>
                      <a:pt x="125791" y="87037"/>
                    </a:lnTo>
                    <a:lnTo>
                      <a:pt x="107578" y="125367"/>
                    </a:lnTo>
                    <a:lnTo>
                      <a:pt x="86613" y="193557"/>
                    </a:lnTo>
                    <a:lnTo>
                      <a:pt x="72848" y="264288"/>
                    </a:lnTo>
                    <a:lnTo>
                      <a:pt x="72848" y="265982"/>
                    </a:lnTo>
                    <a:lnTo>
                      <a:pt x="72848" y="269088"/>
                    </a:lnTo>
                    <a:lnTo>
                      <a:pt x="72848" y="273605"/>
                    </a:lnTo>
                    <a:lnTo>
                      <a:pt x="72848" y="278123"/>
                    </a:lnTo>
                    <a:lnTo>
                      <a:pt x="72566" y="281511"/>
                    </a:lnTo>
                    <a:lnTo>
                      <a:pt x="80578" y="327607"/>
                    </a:lnTo>
                    <a:lnTo>
                      <a:pt x="113455" y="350266"/>
                    </a:lnTo>
                    <a:lnTo>
                      <a:pt x="123673" y="351537"/>
                    </a:lnTo>
                    <a:lnTo>
                      <a:pt x="139714" y="349789"/>
                    </a:lnTo>
                    <a:lnTo>
                      <a:pt x="187204" y="323583"/>
                    </a:lnTo>
                    <a:lnTo>
                      <a:pt x="219922" y="288800"/>
                    </a:lnTo>
                    <a:lnTo>
                      <a:pt x="237975" y="228128"/>
                    </a:lnTo>
                    <a:lnTo>
                      <a:pt x="247346" y="189745"/>
                    </a:lnTo>
                    <a:lnTo>
                      <a:pt x="256664" y="151150"/>
                    </a:lnTo>
                    <a:lnTo>
                      <a:pt x="267676" y="104137"/>
                    </a:lnTo>
                    <a:lnTo>
                      <a:pt x="269370" y="95719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69" name="object 69"/>
            <p:cNvGrpSpPr/>
            <p:nvPr/>
          </p:nvGrpSpPr>
          <p:grpSpPr>
            <a:xfrm>
              <a:off x="7783331" y="4930459"/>
              <a:ext cx="565150" cy="564515"/>
              <a:chOff x="7783331" y="4930459"/>
              <a:chExt cx="565150" cy="564515"/>
            </a:xfrm>
          </p:grpSpPr>
          <p:sp>
            <p:nvSpPr>
              <p:cNvPr id="70" name="object 70"/>
              <p:cNvSpPr/>
              <p:nvPr/>
            </p:nvSpPr>
            <p:spPr>
              <a:xfrm>
                <a:off x="7783753" y="4930876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563879">
                    <a:moveTo>
                      <a:pt x="299021" y="299021"/>
                    </a:moveTo>
                    <a:lnTo>
                      <a:pt x="265137" y="299021"/>
                    </a:lnTo>
                    <a:lnTo>
                      <a:pt x="265137" y="551459"/>
                    </a:lnTo>
                    <a:lnTo>
                      <a:pt x="268528" y="559358"/>
                    </a:lnTo>
                    <a:lnTo>
                      <a:pt x="273608" y="563308"/>
                    </a:lnTo>
                    <a:lnTo>
                      <a:pt x="289420" y="563308"/>
                    </a:lnTo>
                    <a:lnTo>
                      <a:pt x="294500" y="559358"/>
                    </a:lnTo>
                    <a:lnTo>
                      <a:pt x="299021" y="551459"/>
                    </a:lnTo>
                    <a:lnTo>
                      <a:pt x="299021" y="299021"/>
                    </a:lnTo>
                    <a:close/>
                  </a:path>
                  <a:path w="564515" h="563879">
                    <a:moveTo>
                      <a:pt x="551446" y="265137"/>
                    </a:moveTo>
                    <a:lnTo>
                      <a:pt x="11861" y="265137"/>
                    </a:lnTo>
                    <a:lnTo>
                      <a:pt x="3949" y="269087"/>
                    </a:lnTo>
                    <a:lnTo>
                      <a:pt x="0" y="274739"/>
                    </a:lnTo>
                    <a:lnTo>
                      <a:pt x="0" y="289420"/>
                    </a:lnTo>
                    <a:lnTo>
                      <a:pt x="3949" y="295071"/>
                    </a:lnTo>
                    <a:lnTo>
                      <a:pt x="11861" y="299021"/>
                    </a:lnTo>
                    <a:lnTo>
                      <a:pt x="551446" y="299021"/>
                    </a:lnTo>
                    <a:lnTo>
                      <a:pt x="559917" y="294500"/>
                    </a:lnTo>
                    <a:lnTo>
                      <a:pt x="564159" y="288861"/>
                    </a:lnTo>
                    <a:lnTo>
                      <a:pt x="564159" y="275310"/>
                    </a:lnTo>
                    <a:lnTo>
                      <a:pt x="559917" y="269659"/>
                    </a:lnTo>
                    <a:lnTo>
                      <a:pt x="551446" y="265137"/>
                    </a:lnTo>
                    <a:close/>
                  </a:path>
                  <a:path w="564515" h="563879">
                    <a:moveTo>
                      <a:pt x="289420" y="0"/>
                    </a:moveTo>
                    <a:lnTo>
                      <a:pt x="276999" y="0"/>
                    </a:lnTo>
                    <a:lnTo>
                      <a:pt x="271627" y="3670"/>
                    </a:lnTo>
                    <a:lnTo>
                      <a:pt x="265988" y="11023"/>
                    </a:lnTo>
                    <a:lnTo>
                      <a:pt x="265137" y="138074"/>
                    </a:lnTo>
                    <a:lnTo>
                      <a:pt x="265137" y="265137"/>
                    </a:lnTo>
                    <a:lnTo>
                      <a:pt x="299021" y="265137"/>
                    </a:lnTo>
                    <a:lnTo>
                      <a:pt x="299021" y="12712"/>
                    </a:lnTo>
                    <a:lnTo>
                      <a:pt x="295071" y="4241"/>
                    </a:lnTo>
                    <a:lnTo>
                      <a:pt x="28942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1" name="object 71"/>
              <p:cNvSpPr/>
              <p:nvPr/>
            </p:nvSpPr>
            <p:spPr>
              <a:xfrm>
                <a:off x="7783755" y="4930882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563879">
                    <a:moveTo>
                      <a:pt x="0" y="293088"/>
                    </a:moveTo>
                    <a:lnTo>
                      <a:pt x="0" y="289418"/>
                    </a:lnTo>
                    <a:lnTo>
                      <a:pt x="0" y="282076"/>
                    </a:lnTo>
                    <a:lnTo>
                      <a:pt x="0" y="274735"/>
                    </a:lnTo>
                    <a:lnTo>
                      <a:pt x="3953" y="269088"/>
                    </a:lnTo>
                    <a:lnTo>
                      <a:pt x="11859" y="265135"/>
                    </a:lnTo>
                    <a:lnTo>
                      <a:pt x="265135" y="265135"/>
                    </a:lnTo>
                    <a:lnTo>
                      <a:pt x="265135" y="138073"/>
                    </a:lnTo>
                    <a:lnTo>
                      <a:pt x="265982" y="11012"/>
                    </a:lnTo>
                    <a:lnTo>
                      <a:pt x="271629" y="3670"/>
                    </a:lnTo>
                    <a:lnTo>
                      <a:pt x="276994" y="0"/>
                    </a:lnTo>
                    <a:lnTo>
                      <a:pt x="282076" y="0"/>
                    </a:lnTo>
                    <a:lnTo>
                      <a:pt x="289418" y="0"/>
                    </a:lnTo>
                    <a:lnTo>
                      <a:pt x="295064" y="4235"/>
                    </a:lnTo>
                    <a:lnTo>
                      <a:pt x="299018" y="12706"/>
                    </a:lnTo>
                    <a:lnTo>
                      <a:pt x="299018" y="265135"/>
                    </a:lnTo>
                    <a:lnTo>
                      <a:pt x="551447" y="265135"/>
                    </a:lnTo>
                    <a:lnTo>
                      <a:pt x="559918" y="269652"/>
                    </a:lnTo>
                    <a:lnTo>
                      <a:pt x="564153" y="275300"/>
                    </a:lnTo>
                    <a:lnTo>
                      <a:pt x="564153" y="282076"/>
                    </a:lnTo>
                    <a:lnTo>
                      <a:pt x="564153" y="288853"/>
                    </a:lnTo>
                    <a:lnTo>
                      <a:pt x="559918" y="294500"/>
                    </a:lnTo>
                    <a:lnTo>
                      <a:pt x="551447" y="299018"/>
                    </a:lnTo>
                    <a:lnTo>
                      <a:pt x="299018" y="299018"/>
                    </a:lnTo>
                    <a:lnTo>
                      <a:pt x="299018" y="551447"/>
                    </a:lnTo>
                    <a:lnTo>
                      <a:pt x="294500" y="559353"/>
                    </a:lnTo>
                    <a:lnTo>
                      <a:pt x="289418" y="563306"/>
                    </a:lnTo>
                    <a:lnTo>
                      <a:pt x="283770" y="563306"/>
                    </a:lnTo>
                    <a:lnTo>
                      <a:pt x="282076" y="563306"/>
                    </a:lnTo>
                    <a:lnTo>
                      <a:pt x="280382" y="563306"/>
                    </a:lnTo>
                    <a:lnTo>
                      <a:pt x="273605" y="563306"/>
                    </a:lnTo>
                    <a:lnTo>
                      <a:pt x="268523" y="559353"/>
                    </a:lnTo>
                    <a:lnTo>
                      <a:pt x="265135" y="551447"/>
                    </a:lnTo>
                    <a:lnTo>
                      <a:pt x="265135" y="299018"/>
                    </a:lnTo>
                    <a:lnTo>
                      <a:pt x="11859" y="299018"/>
                    </a:lnTo>
                    <a:lnTo>
                      <a:pt x="3953" y="295064"/>
                    </a:lnTo>
                    <a:lnTo>
                      <a:pt x="0" y="289418"/>
                    </a:lnTo>
                    <a:lnTo>
                      <a:pt x="0" y="282076"/>
                    </a:lnTo>
                    <a:lnTo>
                      <a:pt x="0" y="293088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72" name="object 7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17707" y="4836433"/>
              <a:ext cx="586179" cy="598036"/>
            </a:xfrm>
            <a:prstGeom prst="rect">
              <a:avLst/>
            </a:prstGeom>
          </p:spPr>
        </p:pic>
        <p:grpSp>
          <p:nvGrpSpPr>
            <p:cNvPr id="73" name="object 73"/>
            <p:cNvGrpSpPr/>
            <p:nvPr/>
          </p:nvGrpSpPr>
          <p:grpSpPr>
            <a:xfrm>
              <a:off x="9523231" y="5113427"/>
              <a:ext cx="565150" cy="199390"/>
              <a:chOff x="9523231" y="5113427"/>
              <a:chExt cx="565150" cy="199390"/>
            </a:xfrm>
          </p:grpSpPr>
          <p:sp>
            <p:nvSpPr>
              <p:cNvPr id="74" name="object 74"/>
              <p:cNvSpPr/>
              <p:nvPr/>
            </p:nvSpPr>
            <p:spPr>
              <a:xfrm>
                <a:off x="9523653" y="5113845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198754">
                    <a:moveTo>
                      <a:pt x="551446" y="0"/>
                    </a:moveTo>
                    <a:lnTo>
                      <a:pt x="11861" y="0"/>
                    </a:lnTo>
                    <a:lnTo>
                      <a:pt x="3949" y="3962"/>
                    </a:lnTo>
                    <a:lnTo>
                      <a:pt x="0" y="9601"/>
                    </a:lnTo>
                    <a:lnTo>
                      <a:pt x="0" y="25412"/>
                    </a:lnTo>
                    <a:lnTo>
                      <a:pt x="4521" y="31064"/>
                    </a:lnTo>
                    <a:lnTo>
                      <a:pt x="13550" y="33883"/>
                    </a:lnTo>
                    <a:lnTo>
                      <a:pt x="282917" y="33883"/>
                    </a:lnTo>
                    <a:lnTo>
                      <a:pt x="552297" y="33045"/>
                    </a:lnTo>
                    <a:lnTo>
                      <a:pt x="560197" y="28524"/>
                    </a:lnTo>
                    <a:lnTo>
                      <a:pt x="564146" y="23164"/>
                    </a:lnTo>
                    <a:lnTo>
                      <a:pt x="564146" y="10172"/>
                    </a:lnTo>
                    <a:lnTo>
                      <a:pt x="559917" y="4521"/>
                    </a:lnTo>
                    <a:lnTo>
                      <a:pt x="551446" y="0"/>
                    </a:lnTo>
                    <a:close/>
                  </a:path>
                  <a:path w="564515" h="198754">
                    <a:moveTo>
                      <a:pt x="552297" y="164337"/>
                    </a:moveTo>
                    <a:lnTo>
                      <a:pt x="13550" y="164337"/>
                    </a:lnTo>
                    <a:lnTo>
                      <a:pt x="4521" y="167157"/>
                    </a:lnTo>
                    <a:lnTo>
                      <a:pt x="0" y="172808"/>
                    </a:lnTo>
                    <a:lnTo>
                      <a:pt x="0" y="188620"/>
                    </a:lnTo>
                    <a:lnTo>
                      <a:pt x="3949" y="194271"/>
                    </a:lnTo>
                    <a:lnTo>
                      <a:pt x="11861" y="198221"/>
                    </a:lnTo>
                    <a:lnTo>
                      <a:pt x="551446" y="198221"/>
                    </a:lnTo>
                    <a:lnTo>
                      <a:pt x="559917" y="194271"/>
                    </a:lnTo>
                    <a:lnTo>
                      <a:pt x="564146" y="188620"/>
                    </a:lnTo>
                    <a:lnTo>
                      <a:pt x="564146" y="175628"/>
                    </a:lnTo>
                    <a:lnTo>
                      <a:pt x="560197" y="169989"/>
                    </a:lnTo>
                    <a:lnTo>
                      <a:pt x="552297" y="16433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5" name="object 75"/>
              <p:cNvSpPr/>
              <p:nvPr/>
            </p:nvSpPr>
            <p:spPr>
              <a:xfrm>
                <a:off x="9523655" y="5113851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198754">
                    <a:moveTo>
                      <a:pt x="0" y="16941"/>
                    </a:moveTo>
                    <a:lnTo>
                      <a:pt x="0" y="9599"/>
                    </a:lnTo>
                    <a:lnTo>
                      <a:pt x="3953" y="3953"/>
                    </a:lnTo>
                    <a:lnTo>
                      <a:pt x="11859" y="0"/>
                    </a:lnTo>
                    <a:lnTo>
                      <a:pt x="551447" y="0"/>
                    </a:lnTo>
                    <a:lnTo>
                      <a:pt x="559918" y="4517"/>
                    </a:lnTo>
                    <a:lnTo>
                      <a:pt x="564153" y="10164"/>
                    </a:lnTo>
                    <a:lnTo>
                      <a:pt x="564153" y="16941"/>
                    </a:lnTo>
                    <a:lnTo>
                      <a:pt x="564153" y="23153"/>
                    </a:lnTo>
                    <a:lnTo>
                      <a:pt x="560200" y="28518"/>
                    </a:lnTo>
                    <a:lnTo>
                      <a:pt x="552294" y="33036"/>
                    </a:lnTo>
                    <a:lnTo>
                      <a:pt x="282923" y="33883"/>
                    </a:lnTo>
                    <a:lnTo>
                      <a:pt x="13553" y="33883"/>
                    </a:lnTo>
                    <a:lnTo>
                      <a:pt x="4517" y="31059"/>
                    </a:lnTo>
                    <a:lnTo>
                      <a:pt x="0" y="25412"/>
                    </a:lnTo>
                    <a:lnTo>
                      <a:pt x="0" y="16941"/>
                    </a:lnTo>
                    <a:close/>
                  </a:path>
                  <a:path w="564515" h="198754">
                    <a:moveTo>
                      <a:pt x="0" y="181274"/>
                    </a:moveTo>
                    <a:lnTo>
                      <a:pt x="0" y="172803"/>
                    </a:lnTo>
                    <a:lnTo>
                      <a:pt x="4517" y="167156"/>
                    </a:lnTo>
                    <a:lnTo>
                      <a:pt x="13553" y="164332"/>
                    </a:lnTo>
                    <a:lnTo>
                      <a:pt x="552294" y="164332"/>
                    </a:lnTo>
                    <a:lnTo>
                      <a:pt x="560200" y="169980"/>
                    </a:lnTo>
                    <a:lnTo>
                      <a:pt x="564153" y="175627"/>
                    </a:lnTo>
                    <a:lnTo>
                      <a:pt x="564153" y="181274"/>
                    </a:lnTo>
                    <a:lnTo>
                      <a:pt x="564153" y="188616"/>
                    </a:lnTo>
                    <a:lnTo>
                      <a:pt x="559918" y="194262"/>
                    </a:lnTo>
                    <a:lnTo>
                      <a:pt x="551447" y="198216"/>
                    </a:lnTo>
                    <a:lnTo>
                      <a:pt x="11859" y="198216"/>
                    </a:lnTo>
                    <a:lnTo>
                      <a:pt x="3953" y="194262"/>
                    </a:lnTo>
                    <a:lnTo>
                      <a:pt x="0" y="188616"/>
                    </a:lnTo>
                    <a:lnTo>
                      <a:pt x="0" y="181274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76" name="object 76"/>
            <p:cNvGrpSpPr/>
            <p:nvPr/>
          </p:nvGrpSpPr>
          <p:grpSpPr>
            <a:xfrm>
              <a:off x="10399107" y="5049897"/>
              <a:ext cx="336550" cy="384810"/>
              <a:chOff x="10399107" y="5049897"/>
              <a:chExt cx="336550" cy="384810"/>
            </a:xfrm>
          </p:grpSpPr>
          <p:sp>
            <p:nvSpPr>
              <p:cNvPr id="77" name="object 77"/>
              <p:cNvSpPr/>
              <p:nvPr/>
            </p:nvSpPr>
            <p:spPr>
              <a:xfrm>
                <a:off x="10399534" y="5050320"/>
                <a:ext cx="335280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84175">
                    <a:moveTo>
                      <a:pt x="230403" y="0"/>
                    </a:moveTo>
                    <a:lnTo>
                      <a:pt x="188788" y="4605"/>
                    </a:lnTo>
                    <a:lnTo>
                      <a:pt x="148658" y="18422"/>
                    </a:lnTo>
                    <a:lnTo>
                      <a:pt x="110011" y="41453"/>
                    </a:lnTo>
                    <a:lnTo>
                      <a:pt x="72847" y="73698"/>
                    </a:lnTo>
                    <a:lnTo>
                      <a:pt x="40976" y="111707"/>
                    </a:lnTo>
                    <a:lnTo>
                      <a:pt x="18211" y="152049"/>
                    </a:lnTo>
                    <a:lnTo>
                      <a:pt x="4552" y="194722"/>
                    </a:lnTo>
                    <a:lnTo>
                      <a:pt x="0" y="239725"/>
                    </a:lnTo>
                    <a:lnTo>
                      <a:pt x="2802" y="269688"/>
                    </a:lnTo>
                    <a:lnTo>
                      <a:pt x="22709" y="321360"/>
                    </a:lnTo>
                    <a:lnTo>
                      <a:pt x="60829" y="360852"/>
                    </a:lnTo>
                    <a:lnTo>
                      <a:pt x="112073" y="381187"/>
                    </a:lnTo>
                    <a:lnTo>
                      <a:pt x="159882" y="383783"/>
                    </a:lnTo>
                    <a:lnTo>
                      <a:pt x="177034" y="382246"/>
                    </a:lnTo>
                    <a:lnTo>
                      <a:pt x="225532" y="368955"/>
                    </a:lnTo>
                    <a:lnTo>
                      <a:pt x="264287" y="353225"/>
                    </a:lnTo>
                    <a:lnTo>
                      <a:pt x="302399" y="327825"/>
                    </a:lnTo>
                    <a:lnTo>
                      <a:pt x="332613" y="298450"/>
                    </a:lnTo>
                    <a:lnTo>
                      <a:pt x="335152" y="294220"/>
                    </a:lnTo>
                    <a:lnTo>
                      <a:pt x="334022" y="288569"/>
                    </a:lnTo>
                    <a:lnTo>
                      <a:pt x="304939" y="280377"/>
                    </a:lnTo>
                    <a:lnTo>
                      <a:pt x="271957" y="311881"/>
                    </a:lnTo>
                    <a:lnTo>
                      <a:pt x="234845" y="334384"/>
                    </a:lnTo>
                    <a:lnTo>
                      <a:pt x="193604" y="347886"/>
                    </a:lnTo>
                    <a:lnTo>
                      <a:pt x="148234" y="352386"/>
                    </a:lnTo>
                    <a:lnTo>
                      <a:pt x="144843" y="352386"/>
                    </a:lnTo>
                    <a:lnTo>
                      <a:pt x="105776" y="340947"/>
                    </a:lnTo>
                    <a:lnTo>
                      <a:pt x="79197" y="307698"/>
                    </a:lnTo>
                    <a:lnTo>
                      <a:pt x="73685" y="273608"/>
                    </a:lnTo>
                    <a:lnTo>
                      <a:pt x="75118" y="256030"/>
                    </a:lnTo>
                    <a:lnTo>
                      <a:pt x="84015" y="206900"/>
                    </a:lnTo>
                    <a:lnTo>
                      <a:pt x="101217" y="143366"/>
                    </a:lnTo>
                    <a:lnTo>
                      <a:pt x="128325" y="90845"/>
                    </a:lnTo>
                    <a:lnTo>
                      <a:pt x="154957" y="61679"/>
                    </a:lnTo>
                    <a:lnTo>
                      <a:pt x="193714" y="38859"/>
                    </a:lnTo>
                    <a:lnTo>
                      <a:pt x="230403" y="32194"/>
                    </a:lnTo>
                    <a:lnTo>
                      <a:pt x="238240" y="32404"/>
                    </a:lnTo>
                    <a:lnTo>
                      <a:pt x="280377" y="44615"/>
                    </a:lnTo>
                    <a:lnTo>
                      <a:pt x="282067" y="46304"/>
                    </a:lnTo>
                    <a:lnTo>
                      <a:pt x="282067" y="47434"/>
                    </a:lnTo>
                    <a:lnTo>
                      <a:pt x="281228" y="47434"/>
                    </a:lnTo>
                    <a:lnTo>
                      <a:pt x="279526" y="46875"/>
                    </a:lnTo>
                    <a:lnTo>
                      <a:pt x="275577" y="48564"/>
                    </a:lnTo>
                    <a:lnTo>
                      <a:pt x="246654" y="76556"/>
                    </a:lnTo>
                    <a:lnTo>
                      <a:pt x="241414" y="99110"/>
                    </a:lnTo>
                    <a:lnTo>
                      <a:pt x="241995" y="107049"/>
                    </a:lnTo>
                    <a:lnTo>
                      <a:pt x="276148" y="132994"/>
                    </a:lnTo>
                    <a:lnTo>
                      <a:pt x="287897" y="131560"/>
                    </a:lnTo>
                    <a:lnTo>
                      <a:pt x="323843" y="106255"/>
                    </a:lnTo>
                    <a:lnTo>
                      <a:pt x="332892" y="73698"/>
                    </a:lnTo>
                    <a:lnTo>
                      <a:pt x="330830" y="57974"/>
                    </a:lnTo>
                    <a:lnTo>
                      <a:pt x="304939" y="20332"/>
                    </a:lnTo>
                    <a:lnTo>
                      <a:pt x="252849" y="1271"/>
                    </a:lnTo>
                    <a:lnTo>
                      <a:pt x="23040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8" name="object 78"/>
              <p:cNvSpPr/>
              <p:nvPr/>
            </p:nvSpPr>
            <p:spPr>
              <a:xfrm>
                <a:off x="10399531" y="5050320"/>
                <a:ext cx="335280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84175">
                    <a:moveTo>
                      <a:pt x="0" y="239722"/>
                    </a:moveTo>
                    <a:lnTo>
                      <a:pt x="4553" y="194721"/>
                    </a:lnTo>
                    <a:lnTo>
                      <a:pt x="18212" y="152050"/>
                    </a:lnTo>
                    <a:lnTo>
                      <a:pt x="40977" y="111708"/>
                    </a:lnTo>
                    <a:lnTo>
                      <a:pt x="72848" y="73695"/>
                    </a:lnTo>
                    <a:lnTo>
                      <a:pt x="110014" y="41453"/>
                    </a:lnTo>
                    <a:lnTo>
                      <a:pt x="148661" y="18423"/>
                    </a:lnTo>
                    <a:lnTo>
                      <a:pt x="188792" y="4605"/>
                    </a:lnTo>
                    <a:lnTo>
                      <a:pt x="230405" y="0"/>
                    </a:lnTo>
                    <a:lnTo>
                      <a:pt x="252852" y="1270"/>
                    </a:lnTo>
                    <a:lnTo>
                      <a:pt x="290124" y="11435"/>
                    </a:lnTo>
                    <a:lnTo>
                      <a:pt x="325489" y="43836"/>
                    </a:lnTo>
                    <a:lnTo>
                      <a:pt x="332901" y="73695"/>
                    </a:lnTo>
                    <a:lnTo>
                      <a:pt x="331895" y="85501"/>
                    </a:lnTo>
                    <a:lnTo>
                      <a:pt x="308230" y="122667"/>
                    </a:lnTo>
                    <a:lnTo>
                      <a:pt x="268523" y="132461"/>
                    </a:lnTo>
                    <a:lnTo>
                      <a:pt x="241417" y="99108"/>
                    </a:lnTo>
                    <a:lnTo>
                      <a:pt x="260052" y="59930"/>
                    </a:lnTo>
                    <a:lnTo>
                      <a:pt x="281229" y="47436"/>
                    </a:lnTo>
                    <a:lnTo>
                      <a:pt x="282076" y="47436"/>
                    </a:lnTo>
                    <a:lnTo>
                      <a:pt x="282076" y="46307"/>
                    </a:lnTo>
                    <a:lnTo>
                      <a:pt x="280382" y="44613"/>
                    </a:lnTo>
                    <a:lnTo>
                      <a:pt x="276994" y="42353"/>
                    </a:lnTo>
                    <a:lnTo>
                      <a:pt x="273605" y="40094"/>
                    </a:lnTo>
                    <a:lnTo>
                      <a:pt x="230405" y="32188"/>
                    </a:lnTo>
                    <a:lnTo>
                      <a:pt x="217857" y="32930"/>
                    </a:lnTo>
                    <a:lnTo>
                      <a:pt x="173174" y="48548"/>
                    </a:lnTo>
                    <a:lnTo>
                      <a:pt x="128332" y="90848"/>
                    </a:lnTo>
                    <a:lnTo>
                      <a:pt x="101225" y="143367"/>
                    </a:lnTo>
                    <a:lnTo>
                      <a:pt x="84019" y="206898"/>
                    </a:lnTo>
                    <a:lnTo>
                      <a:pt x="75125" y="256029"/>
                    </a:lnTo>
                    <a:lnTo>
                      <a:pt x="73695" y="273605"/>
                    </a:lnTo>
                    <a:lnTo>
                      <a:pt x="75072" y="291871"/>
                    </a:lnTo>
                    <a:lnTo>
                      <a:pt x="95719" y="332054"/>
                    </a:lnTo>
                    <a:lnTo>
                      <a:pt x="130344" y="351113"/>
                    </a:lnTo>
                    <a:lnTo>
                      <a:pt x="144850" y="352384"/>
                    </a:lnTo>
                    <a:lnTo>
                      <a:pt x="148238" y="352384"/>
                    </a:lnTo>
                    <a:lnTo>
                      <a:pt x="193610" y="347884"/>
                    </a:lnTo>
                    <a:lnTo>
                      <a:pt x="234852" y="334383"/>
                    </a:lnTo>
                    <a:lnTo>
                      <a:pt x="271964" y="311883"/>
                    </a:lnTo>
                    <a:lnTo>
                      <a:pt x="304947" y="280382"/>
                    </a:lnTo>
                    <a:lnTo>
                      <a:pt x="310030" y="274735"/>
                    </a:lnTo>
                    <a:lnTo>
                      <a:pt x="313418" y="271911"/>
                    </a:lnTo>
                    <a:lnTo>
                      <a:pt x="315112" y="271911"/>
                    </a:lnTo>
                    <a:lnTo>
                      <a:pt x="317371" y="271911"/>
                    </a:lnTo>
                    <a:lnTo>
                      <a:pt x="321042" y="274453"/>
                    </a:lnTo>
                    <a:lnTo>
                      <a:pt x="326124" y="279535"/>
                    </a:lnTo>
                    <a:lnTo>
                      <a:pt x="331207" y="284617"/>
                    </a:lnTo>
                    <a:lnTo>
                      <a:pt x="334030" y="288571"/>
                    </a:lnTo>
                    <a:lnTo>
                      <a:pt x="334595" y="291394"/>
                    </a:lnTo>
                    <a:lnTo>
                      <a:pt x="335160" y="294218"/>
                    </a:lnTo>
                    <a:lnTo>
                      <a:pt x="332619" y="298453"/>
                    </a:lnTo>
                    <a:lnTo>
                      <a:pt x="302406" y="327818"/>
                    </a:lnTo>
                    <a:lnTo>
                      <a:pt x="264288" y="353231"/>
                    </a:lnTo>
                    <a:lnTo>
                      <a:pt x="225534" y="368955"/>
                    </a:lnTo>
                    <a:lnTo>
                      <a:pt x="177039" y="382243"/>
                    </a:lnTo>
                    <a:lnTo>
                      <a:pt x="159885" y="383778"/>
                    </a:lnTo>
                    <a:lnTo>
                      <a:pt x="142308" y="383726"/>
                    </a:lnTo>
                    <a:lnTo>
                      <a:pt x="84919" y="373561"/>
                    </a:lnTo>
                    <a:lnTo>
                      <a:pt x="39812" y="343066"/>
                    </a:lnTo>
                    <a:lnTo>
                      <a:pt x="10376" y="296900"/>
                    </a:lnTo>
                    <a:lnTo>
                      <a:pt x="2805" y="269688"/>
                    </a:lnTo>
                    <a:lnTo>
                      <a:pt x="0" y="23972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79" name="object 79"/>
            <p:cNvGrpSpPr/>
            <p:nvPr/>
          </p:nvGrpSpPr>
          <p:grpSpPr>
            <a:xfrm>
              <a:off x="10973419" y="4930459"/>
              <a:ext cx="565150" cy="564515"/>
              <a:chOff x="10973419" y="4930459"/>
              <a:chExt cx="565150" cy="564515"/>
            </a:xfrm>
          </p:grpSpPr>
          <p:sp>
            <p:nvSpPr>
              <p:cNvPr id="80" name="object 80"/>
              <p:cNvSpPr/>
              <p:nvPr/>
            </p:nvSpPr>
            <p:spPr>
              <a:xfrm>
                <a:off x="10973853" y="4930876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563879">
                    <a:moveTo>
                      <a:pt x="299008" y="299021"/>
                    </a:moveTo>
                    <a:lnTo>
                      <a:pt x="265125" y="299021"/>
                    </a:lnTo>
                    <a:lnTo>
                      <a:pt x="265125" y="551459"/>
                    </a:lnTo>
                    <a:lnTo>
                      <a:pt x="268516" y="559358"/>
                    </a:lnTo>
                    <a:lnTo>
                      <a:pt x="273596" y="563308"/>
                    </a:lnTo>
                    <a:lnTo>
                      <a:pt x="289407" y="563308"/>
                    </a:lnTo>
                    <a:lnTo>
                      <a:pt x="294500" y="559358"/>
                    </a:lnTo>
                    <a:lnTo>
                      <a:pt x="299008" y="551459"/>
                    </a:lnTo>
                    <a:lnTo>
                      <a:pt x="299008" y="299021"/>
                    </a:lnTo>
                    <a:close/>
                  </a:path>
                  <a:path w="564515" h="563879">
                    <a:moveTo>
                      <a:pt x="551446" y="265137"/>
                    </a:moveTo>
                    <a:lnTo>
                      <a:pt x="11849" y="265137"/>
                    </a:lnTo>
                    <a:lnTo>
                      <a:pt x="3949" y="269087"/>
                    </a:lnTo>
                    <a:lnTo>
                      <a:pt x="0" y="274739"/>
                    </a:lnTo>
                    <a:lnTo>
                      <a:pt x="0" y="289420"/>
                    </a:lnTo>
                    <a:lnTo>
                      <a:pt x="3949" y="295071"/>
                    </a:lnTo>
                    <a:lnTo>
                      <a:pt x="11849" y="299021"/>
                    </a:lnTo>
                    <a:lnTo>
                      <a:pt x="551446" y="299021"/>
                    </a:lnTo>
                    <a:lnTo>
                      <a:pt x="559917" y="294500"/>
                    </a:lnTo>
                    <a:lnTo>
                      <a:pt x="564146" y="288861"/>
                    </a:lnTo>
                    <a:lnTo>
                      <a:pt x="564146" y="275310"/>
                    </a:lnTo>
                    <a:lnTo>
                      <a:pt x="559917" y="269659"/>
                    </a:lnTo>
                    <a:lnTo>
                      <a:pt x="551446" y="265137"/>
                    </a:lnTo>
                    <a:close/>
                  </a:path>
                  <a:path w="564515" h="563879">
                    <a:moveTo>
                      <a:pt x="289407" y="0"/>
                    </a:moveTo>
                    <a:lnTo>
                      <a:pt x="276987" y="0"/>
                    </a:lnTo>
                    <a:lnTo>
                      <a:pt x="271627" y="3670"/>
                    </a:lnTo>
                    <a:lnTo>
                      <a:pt x="265976" y="11023"/>
                    </a:lnTo>
                    <a:lnTo>
                      <a:pt x="265125" y="138074"/>
                    </a:lnTo>
                    <a:lnTo>
                      <a:pt x="265125" y="265137"/>
                    </a:lnTo>
                    <a:lnTo>
                      <a:pt x="299008" y="265137"/>
                    </a:lnTo>
                    <a:lnTo>
                      <a:pt x="299008" y="12712"/>
                    </a:lnTo>
                    <a:lnTo>
                      <a:pt x="295059" y="4241"/>
                    </a:lnTo>
                    <a:lnTo>
                      <a:pt x="28940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1" name="object 81"/>
              <p:cNvSpPr/>
              <p:nvPr/>
            </p:nvSpPr>
            <p:spPr>
              <a:xfrm>
                <a:off x="10973842" y="4930882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563879">
                    <a:moveTo>
                      <a:pt x="0" y="293088"/>
                    </a:moveTo>
                    <a:lnTo>
                      <a:pt x="0" y="289418"/>
                    </a:lnTo>
                    <a:lnTo>
                      <a:pt x="0" y="282076"/>
                    </a:lnTo>
                    <a:lnTo>
                      <a:pt x="0" y="274735"/>
                    </a:lnTo>
                    <a:lnTo>
                      <a:pt x="3953" y="269088"/>
                    </a:lnTo>
                    <a:lnTo>
                      <a:pt x="11859" y="265135"/>
                    </a:lnTo>
                    <a:lnTo>
                      <a:pt x="265135" y="265135"/>
                    </a:lnTo>
                    <a:lnTo>
                      <a:pt x="265135" y="138073"/>
                    </a:lnTo>
                    <a:lnTo>
                      <a:pt x="265982" y="11012"/>
                    </a:lnTo>
                    <a:lnTo>
                      <a:pt x="271629" y="3670"/>
                    </a:lnTo>
                    <a:lnTo>
                      <a:pt x="276994" y="0"/>
                    </a:lnTo>
                    <a:lnTo>
                      <a:pt x="282076" y="0"/>
                    </a:lnTo>
                    <a:lnTo>
                      <a:pt x="289418" y="0"/>
                    </a:lnTo>
                    <a:lnTo>
                      <a:pt x="295064" y="4235"/>
                    </a:lnTo>
                    <a:lnTo>
                      <a:pt x="299018" y="12706"/>
                    </a:lnTo>
                    <a:lnTo>
                      <a:pt x="299018" y="265135"/>
                    </a:lnTo>
                    <a:lnTo>
                      <a:pt x="551447" y="265135"/>
                    </a:lnTo>
                    <a:lnTo>
                      <a:pt x="559918" y="269652"/>
                    </a:lnTo>
                    <a:lnTo>
                      <a:pt x="564153" y="275300"/>
                    </a:lnTo>
                    <a:lnTo>
                      <a:pt x="564153" y="282076"/>
                    </a:lnTo>
                    <a:lnTo>
                      <a:pt x="564153" y="288853"/>
                    </a:lnTo>
                    <a:lnTo>
                      <a:pt x="559918" y="294500"/>
                    </a:lnTo>
                    <a:lnTo>
                      <a:pt x="551447" y="299018"/>
                    </a:lnTo>
                    <a:lnTo>
                      <a:pt x="299018" y="299018"/>
                    </a:lnTo>
                    <a:lnTo>
                      <a:pt x="299018" y="551447"/>
                    </a:lnTo>
                    <a:lnTo>
                      <a:pt x="294500" y="559353"/>
                    </a:lnTo>
                    <a:lnTo>
                      <a:pt x="289418" y="563306"/>
                    </a:lnTo>
                    <a:lnTo>
                      <a:pt x="283770" y="563306"/>
                    </a:lnTo>
                    <a:lnTo>
                      <a:pt x="282076" y="563306"/>
                    </a:lnTo>
                    <a:lnTo>
                      <a:pt x="280382" y="563306"/>
                    </a:lnTo>
                    <a:lnTo>
                      <a:pt x="273605" y="563306"/>
                    </a:lnTo>
                    <a:lnTo>
                      <a:pt x="268523" y="559353"/>
                    </a:lnTo>
                    <a:lnTo>
                      <a:pt x="265135" y="551447"/>
                    </a:lnTo>
                    <a:lnTo>
                      <a:pt x="265135" y="299018"/>
                    </a:lnTo>
                    <a:lnTo>
                      <a:pt x="11859" y="299018"/>
                    </a:lnTo>
                    <a:lnTo>
                      <a:pt x="3953" y="295064"/>
                    </a:lnTo>
                    <a:lnTo>
                      <a:pt x="0" y="289418"/>
                    </a:lnTo>
                    <a:lnTo>
                      <a:pt x="0" y="282076"/>
                    </a:lnTo>
                    <a:lnTo>
                      <a:pt x="0" y="293088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82" name="object 8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01014" y="4836433"/>
              <a:ext cx="672588" cy="598036"/>
            </a:xfrm>
            <a:prstGeom prst="rect">
              <a:avLst/>
            </a:prstGeom>
          </p:spPr>
        </p:pic>
        <p:sp>
          <p:nvSpPr>
            <p:cNvPr id="83" name="object 83"/>
            <p:cNvSpPr txBox="1"/>
            <p:nvPr/>
          </p:nvSpPr>
          <p:spPr>
            <a:xfrm>
              <a:off x="12497663" y="4749800"/>
              <a:ext cx="1416685" cy="8178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200" spc="-430" dirty="0">
                  <a:solidFill>
                    <a:srgbClr val="FFFFFF"/>
                  </a:solidFill>
                  <a:latin typeface="Gungsuh"/>
                  <a:cs typeface="Gungsuh"/>
                </a:rPr>
                <a:t>이다.</a:t>
              </a:r>
              <a:endParaRPr sz="5200">
                <a:latin typeface="Gungsuh"/>
                <a:cs typeface="Gungsuh"/>
              </a:endParaRPr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800100" y="6324600"/>
            <a:ext cx="59880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105" dirty="0">
                <a:solidFill>
                  <a:srgbClr val="FFFFFF"/>
                </a:solidFill>
                <a:latin typeface="Gungsuh"/>
                <a:cs typeface="Gungsuh"/>
              </a:rPr>
              <a:t>2.</a:t>
            </a:r>
            <a:endParaRPr sz="5200">
              <a:latin typeface="Gungsuh"/>
              <a:cs typeface="Gungsuh"/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4F076F63-38D6-D8BB-B99B-AAB14BC49609}"/>
              </a:ext>
            </a:extLst>
          </p:cNvPr>
          <p:cNvGrpSpPr/>
          <p:nvPr/>
        </p:nvGrpSpPr>
        <p:grpSpPr>
          <a:xfrm>
            <a:off x="1488030" y="6324600"/>
            <a:ext cx="6566945" cy="817880"/>
            <a:chOff x="1488030" y="6324600"/>
            <a:chExt cx="6566945" cy="817880"/>
          </a:xfrm>
        </p:grpSpPr>
        <p:grpSp>
          <p:nvGrpSpPr>
            <p:cNvPr id="85" name="object 85"/>
            <p:cNvGrpSpPr/>
            <p:nvPr/>
          </p:nvGrpSpPr>
          <p:grpSpPr>
            <a:xfrm>
              <a:off x="1488030" y="6625544"/>
              <a:ext cx="401955" cy="382905"/>
              <a:chOff x="1488030" y="6625544"/>
              <a:chExt cx="401955" cy="382905"/>
            </a:xfrm>
          </p:grpSpPr>
          <p:sp>
            <p:nvSpPr>
              <p:cNvPr id="86" name="object 86"/>
              <p:cNvSpPr/>
              <p:nvPr/>
            </p:nvSpPr>
            <p:spPr>
              <a:xfrm>
                <a:off x="1488452" y="6625971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5" h="382270">
                    <a:moveTo>
                      <a:pt x="209232" y="0"/>
                    </a:moveTo>
                    <a:lnTo>
                      <a:pt x="170003" y="5185"/>
                    </a:lnTo>
                    <a:lnTo>
                      <a:pt x="132784" y="19904"/>
                    </a:lnTo>
                    <a:lnTo>
                      <a:pt x="97575" y="44151"/>
                    </a:lnTo>
                    <a:lnTo>
                      <a:pt x="64376" y="77927"/>
                    </a:lnTo>
                    <a:lnTo>
                      <a:pt x="36213" y="116996"/>
                    </a:lnTo>
                    <a:lnTo>
                      <a:pt x="16095" y="157125"/>
                    </a:lnTo>
                    <a:lnTo>
                      <a:pt x="4024" y="198315"/>
                    </a:lnTo>
                    <a:lnTo>
                      <a:pt x="0" y="240563"/>
                    </a:lnTo>
                    <a:lnTo>
                      <a:pt x="2083" y="272756"/>
                    </a:lnTo>
                    <a:lnTo>
                      <a:pt x="2127" y="273441"/>
                    </a:lnTo>
                    <a:lnTo>
                      <a:pt x="20011" y="328713"/>
                    </a:lnTo>
                    <a:lnTo>
                      <a:pt x="54053" y="362970"/>
                    </a:lnTo>
                    <a:lnTo>
                      <a:pt x="95139" y="379911"/>
                    </a:lnTo>
                    <a:lnTo>
                      <a:pt x="117741" y="382028"/>
                    </a:lnTo>
                    <a:lnTo>
                      <a:pt x="143475" y="379064"/>
                    </a:lnTo>
                    <a:lnTo>
                      <a:pt x="168995" y="370170"/>
                    </a:lnTo>
                    <a:lnTo>
                      <a:pt x="194301" y="355346"/>
                    </a:lnTo>
                    <a:lnTo>
                      <a:pt x="198908" y="351535"/>
                    </a:lnTo>
                    <a:lnTo>
                      <a:pt x="123672" y="351535"/>
                    </a:lnTo>
                    <a:lnTo>
                      <a:pt x="113459" y="350261"/>
                    </a:lnTo>
                    <a:lnTo>
                      <a:pt x="80579" y="327601"/>
                    </a:lnTo>
                    <a:lnTo>
                      <a:pt x="72007" y="283977"/>
                    </a:lnTo>
                    <a:lnTo>
                      <a:pt x="71996" y="283768"/>
                    </a:lnTo>
                    <a:lnTo>
                      <a:pt x="72567" y="281508"/>
                    </a:lnTo>
                    <a:lnTo>
                      <a:pt x="72847" y="278117"/>
                    </a:lnTo>
                    <a:lnTo>
                      <a:pt x="72847" y="264286"/>
                    </a:lnTo>
                    <a:lnTo>
                      <a:pt x="78831" y="228601"/>
                    </a:lnTo>
                    <a:lnTo>
                      <a:pt x="96196" y="159139"/>
                    </a:lnTo>
                    <a:lnTo>
                      <a:pt x="115944" y="105192"/>
                    </a:lnTo>
                    <a:lnTo>
                      <a:pt x="137122" y="70883"/>
                    </a:lnTo>
                    <a:lnTo>
                      <a:pt x="177676" y="37055"/>
                    </a:lnTo>
                    <a:lnTo>
                      <a:pt x="206692" y="30492"/>
                    </a:lnTo>
                    <a:lnTo>
                      <a:pt x="275066" y="30492"/>
                    </a:lnTo>
                    <a:lnTo>
                      <a:pt x="268311" y="23343"/>
                    </a:lnTo>
                    <a:lnTo>
                      <a:pt x="249885" y="10374"/>
                    </a:lnTo>
                    <a:lnTo>
                      <a:pt x="230192" y="2593"/>
                    </a:lnTo>
                    <a:lnTo>
                      <a:pt x="209232" y="0"/>
                    </a:lnTo>
                    <a:close/>
                  </a:path>
                  <a:path w="400685" h="382270">
                    <a:moveTo>
                      <a:pt x="289805" y="329793"/>
                    </a:moveTo>
                    <a:lnTo>
                      <a:pt x="225602" y="329793"/>
                    </a:lnTo>
                    <a:lnTo>
                      <a:pt x="226174" y="330352"/>
                    </a:lnTo>
                    <a:lnTo>
                      <a:pt x="231254" y="343065"/>
                    </a:lnTo>
                    <a:lnTo>
                      <a:pt x="266992" y="374876"/>
                    </a:lnTo>
                    <a:lnTo>
                      <a:pt x="304952" y="382028"/>
                    </a:lnTo>
                    <a:lnTo>
                      <a:pt x="313982" y="382028"/>
                    </a:lnTo>
                    <a:lnTo>
                      <a:pt x="352386" y="362546"/>
                    </a:lnTo>
                    <a:lnTo>
                      <a:pt x="361573" y="351535"/>
                    </a:lnTo>
                    <a:lnTo>
                      <a:pt x="312572" y="351535"/>
                    </a:lnTo>
                    <a:lnTo>
                      <a:pt x="304660" y="350964"/>
                    </a:lnTo>
                    <a:lnTo>
                      <a:pt x="290004" y="331203"/>
                    </a:lnTo>
                    <a:lnTo>
                      <a:pt x="289884" y="330352"/>
                    </a:lnTo>
                    <a:lnTo>
                      <a:pt x="289805" y="329793"/>
                    </a:lnTo>
                    <a:close/>
                  </a:path>
                  <a:path w="400685" h="382270">
                    <a:moveTo>
                      <a:pt x="275066" y="30492"/>
                    </a:moveTo>
                    <a:lnTo>
                      <a:pt x="206692" y="30492"/>
                    </a:lnTo>
                    <a:lnTo>
                      <a:pt x="218020" y="31866"/>
                    </a:lnTo>
                    <a:lnTo>
                      <a:pt x="228288" y="35148"/>
                    </a:lnTo>
                    <a:lnTo>
                      <a:pt x="258149" y="62893"/>
                    </a:lnTo>
                    <a:lnTo>
                      <a:pt x="269367" y="92328"/>
                    </a:lnTo>
                    <a:lnTo>
                      <a:pt x="269367" y="95719"/>
                    </a:lnTo>
                    <a:lnTo>
                      <a:pt x="256665" y="151142"/>
                    </a:lnTo>
                    <a:lnTo>
                      <a:pt x="247345" y="189737"/>
                    </a:lnTo>
                    <a:lnTo>
                      <a:pt x="237972" y="228121"/>
                    </a:lnTo>
                    <a:lnTo>
                      <a:pt x="226537" y="273441"/>
                    </a:lnTo>
                    <a:lnTo>
                      <a:pt x="201291" y="310395"/>
                    </a:lnTo>
                    <a:lnTo>
                      <a:pt x="171482" y="335810"/>
                    </a:lnTo>
                    <a:lnTo>
                      <a:pt x="123672" y="351535"/>
                    </a:lnTo>
                    <a:lnTo>
                      <a:pt x="198908" y="351535"/>
                    </a:lnTo>
                    <a:lnTo>
                      <a:pt x="219392" y="334594"/>
                    </a:lnTo>
                    <a:lnTo>
                      <a:pt x="222783" y="331203"/>
                    </a:lnTo>
                    <a:lnTo>
                      <a:pt x="224472" y="330072"/>
                    </a:lnTo>
                    <a:lnTo>
                      <a:pt x="225602" y="329793"/>
                    </a:lnTo>
                    <a:lnTo>
                      <a:pt x="289805" y="329793"/>
                    </a:lnTo>
                    <a:lnTo>
                      <a:pt x="289220" y="325642"/>
                    </a:lnTo>
                    <a:lnTo>
                      <a:pt x="297326" y="272756"/>
                    </a:lnTo>
                    <a:lnTo>
                      <a:pt x="307279" y="230823"/>
                    </a:lnTo>
                    <a:lnTo>
                      <a:pt x="334754" y="120174"/>
                    </a:lnTo>
                    <a:lnTo>
                      <a:pt x="344549" y="79200"/>
                    </a:lnTo>
                    <a:lnTo>
                      <a:pt x="350427" y="52413"/>
                    </a:lnTo>
                    <a:lnTo>
                      <a:pt x="352124" y="41503"/>
                    </a:lnTo>
                    <a:lnTo>
                      <a:pt x="285470" y="41503"/>
                    </a:lnTo>
                    <a:lnTo>
                      <a:pt x="275066" y="30492"/>
                    </a:lnTo>
                    <a:close/>
                  </a:path>
                  <a:path w="400685" h="382270">
                    <a:moveTo>
                      <a:pt x="395300" y="243954"/>
                    </a:moveTo>
                    <a:lnTo>
                      <a:pt x="376669" y="243954"/>
                    </a:lnTo>
                    <a:lnTo>
                      <a:pt x="373849" y="244233"/>
                    </a:lnTo>
                    <a:lnTo>
                      <a:pt x="372719" y="244805"/>
                    </a:lnTo>
                    <a:lnTo>
                      <a:pt x="370459" y="245363"/>
                    </a:lnTo>
                    <a:lnTo>
                      <a:pt x="367626" y="251294"/>
                    </a:lnTo>
                    <a:lnTo>
                      <a:pt x="364248" y="262585"/>
                    </a:lnTo>
                    <a:lnTo>
                      <a:pt x="355721" y="291813"/>
                    </a:lnTo>
                    <a:lnTo>
                      <a:pt x="347090" y="315109"/>
                    </a:lnTo>
                    <a:lnTo>
                      <a:pt x="323303" y="348424"/>
                    </a:lnTo>
                    <a:lnTo>
                      <a:pt x="312572" y="351535"/>
                    </a:lnTo>
                    <a:lnTo>
                      <a:pt x="361573" y="351535"/>
                    </a:lnTo>
                    <a:lnTo>
                      <a:pt x="385313" y="306847"/>
                    </a:lnTo>
                    <a:lnTo>
                      <a:pt x="399249" y="262585"/>
                    </a:lnTo>
                    <a:lnTo>
                      <a:pt x="400672" y="254965"/>
                    </a:lnTo>
                    <a:lnTo>
                      <a:pt x="400672" y="246494"/>
                    </a:lnTo>
                    <a:lnTo>
                      <a:pt x="395300" y="243954"/>
                    </a:lnTo>
                    <a:close/>
                  </a:path>
                  <a:path w="400685" h="382270">
                    <a:moveTo>
                      <a:pt x="331774" y="16090"/>
                    </a:moveTo>
                    <a:lnTo>
                      <a:pt x="324434" y="16090"/>
                    </a:lnTo>
                    <a:lnTo>
                      <a:pt x="312468" y="17679"/>
                    </a:lnTo>
                    <a:lnTo>
                      <a:pt x="301985" y="22444"/>
                    </a:lnTo>
                    <a:lnTo>
                      <a:pt x="296390" y="27381"/>
                    </a:lnTo>
                    <a:lnTo>
                      <a:pt x="292913" y="30492"/>
                    </a:lnTo>
                    <a:lnTo>
                      <a:pt x="285470" y="41503"/>
                    </a:lnTo>
                    <a:lnTo>
                      <a:pt x="352124" y="41503"/>
                    </a:lnTo>
                    <a:lnTo>
                      <a:pt x="352305" y="40338"/>
                    </a:lnTo>
                    <a:lnTo>
                      <a:pt x="352386" y="33032"/>
                    </a:lnTo>
                    <a:lnTo>
                      <a:pt x="349554" y="27381"/>
                    </a:lnTo>
                    <a:lnTo>
                      <a:pt x="338264" y="18351"/>
                    </a:lnTo>
                    <a:lnTo>
                      <a:pt x="331774" y="160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" name="object 87"/>
              <p:cNvSpPr/>
              <p:nvPr/>
            </p:nvSpPr>
            <p:spPr>
              <a:xfrm>
                <a:off x="1488453" y="6625967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5" h="382270">
                    <a:moveTo>
                      <a:pt x="0" y="240569"/>
                    </a:moveTo>
                    <a:lnTo>
                      <a:pt x="4023" y="198322"/>
                    </a:lnTo>
                    <a:lnTo>
                      <a:pt x="16094" y="157133"/>
                    </a:lnTo>
                    <a:lnTo>
                      <a:pt x="36212" y="117002"/>
                    </a:lnTo>
                    <a:lnTo>
                      <a:pt x="64377" y="77931"/>
                    </a:lnTo>
                    <a:lnTo>
                      <a:pt x="97572" y="44153"/>
                    </a:lnTo>
                    <a:lnTo>
                      <a:pt x="132779" y="19906"/>
                    </a:lnTo>
                    <a:lnTo>
                      <a:pt x="169997" y="5188"/>
                    </a:lnTo>
                    <a:lnTo>
                      <a:pt x="209228" y="0"/>
                    </a:lnTo>
                    <a:lnTo>
                      <a:pt x="230193" y="2594"/>
                    </a:lnTo>
                    <a:lnTo>
                      <a:pt x="249887" y="10376"/>
                    </a:lnTo>
                    <a:lnTo>
                      <a:pt x="268311" y="23347"/>
                    </a:lnTo>
                    <a:lnTo>
                      <a:pt x="285465" y="41506"/>
                    </a:lnTo>
                    <a:lnTo>
                      <a:pt x="292982" y="30388"/>
                    </a:lnTo>
                    <a:lnTo>
                      <a:pt x="301983" y="22447"/>
                    </a:lnTo>
                    <a:lnTo>
                      <a:pt x="312465" y="17682"/>
                    </a:lnTo>
                    <a:lnTo>
                      <a:pt x="324430" y="16094"/>
                    </a:lnTo>
                    <a:lnTo>
                      <a:pt x="331772" y="16094"/>
                    </a:lnTo>
                    <a:lnTo>
                      <a:pt x="338265" y="18353"/>
                    </a:lnTo>
                    <a:lnTo>
                      <a:pt x="343913" y="22871"/>
                    </a:lnTo>
                    <a:lnTo>
                      <a:pt x="349560" y="27388"/>
                    </a:lnTo>
                    <a:lnTo>
                      <a:pt x="352384" y="33036"/>
                    </a:lnTo>
                    <a:lnTo>
                      <a:pt x="352384" y="39812"/>
                    </a:lnTo>
                    <a:lnTo>
                      <a:pt x="350425" y="52413"/>
                    </a:lnTo>
                    <a:lnTo>
                      <a:pt x="344548" y="79201"/>
                    </a:lnTo>
                    <a:lnTo>
                      <a:pt x="334754" y="120179"/>
                    </a:lnTo>
                    <a:lnTo>
                      <a:pt x="321042" y="175344"/>
                    </a:lnTo>
                    <a:lnTo>
                      <a:pt x="307277" y="230828"/>
                    </a:lnTo>
                    <a:lnTo>
                      <a:pt x="297324" y="272758"/>
                    </a:lnTo>
                    <a:lnTo>
                      <a:pt x="291182" y="301135"/>
                    </a:lnTo>
                    <a:lnTo>
                      <a:pt x="288853" y="315959"/>
                    </a:lnTo>
                    <a:lnTo>
                      <a:pt x="289223" y="325648"/>
                    </a:lnTo>
                    <a:lnTo>
                      <a:pt x="312571" y="351537"/>
                    </a:lnTo>
                    <a:lnTo>
                      <a:pt x="317653" y="350972"/>
                    </a:lnTo>
                    <a:lnTo>
                      <a:pt x="347090" y="315112"/>
                    </a:lnTo>
                    <a:lnTo>
                      <a:pt x="364243" y="262593"/>
                    </a:lnTo>
                    <a:lnTo>
                      <a:pt x="367631" y="251299"/>
                    </a:lnTo>
                    <a:lnTo>
                      <a:pt x="370454" y="245370"/>
                    </a:lnTo>
                    <a:lnTo>
                      <a:pt x="372714" y="244805"/>
                    </a:lnTo>
                    <a:lnTo>
                      <a:pt x="373843" y="244240"/>
                    </a:lnTo>
                    <a:lnTo>
                      <a:pt x="376667" y="243958"/>
                    </a:lnTo>
                    <a:lnTo>
                      <a:pt x="381184" y="243958"/>
                    </a:lnTo>
                    <a:lnTo>
                      <a:pt x="384573" y="243958"/>
                    </a:lnTo>
                    <a:lnTo>
                      <a:pt x="395303" y="243958"/>
                    </a:lnTo>
                    <a:lnTo>
                      <a:pt x="400667" y="246499"/>
                    </a:lnTo>
                    <a:lnTo>
                      <a:pt x="400667" y="251581"/>
                    </a:lnTo>
                    <a:lnTo>
                      <a:pt x="400667" y="254970"/>
                    </a:lnTo>
                    <a:lnTo>
                      <a:pt x="390079" y="294782"/>
                    </a:lnTo>
                    <a:lnTo>
                      <a:pt x="373031" y="333324"/>
                    </a:lnTo>
                    <a:lnTo>
                      <a:pt x="346560" y="367790"/>
                    </a:lnTo>
                    <a:lnTo>
                      <a:pt x="313983" y="382031"/>
                    </a:lnTo>
                    <a:lnTo>
                      <a:pt x="304947" y="382031"/>
                    </a:lnTo>
                    <a:lnTo>
                      <a:pt x="266988" y="374884"/>
                    </a:lnTo>
                    <a:lnTo>
                      <a:pt x="235064" y="349789"/>
                    </a:lnTo>
                    <a:lnTo>
                      <a:pt x="226169" y="330360"/>
                    </a:lnTo>
                    <a:lnTo>
                      <a:pt x="225604" y="329795"/>
                    </a:lnTo>
                    <a:lnTo>
                      <a:pt x="224475" y="330077"/>
                    </a:lnTo>
                    <a:lnTo>
                      <a:pt x="222781" y="331207"/>
                    </a:lnTo>
                    <a:lnTo>
                      <a:pt x="221652" y="332336"/>
                    </a:lnTo>
                    <a:lnTo>
                      <a:pt x="220522" y="333466"/>
                    </a:lnTo>
                    <a:lnTo>
                      <a:pt x="168992" y="370172"/>
                    </a:lnTo>
                    <a:lnTo>
                      <a:pt x="117743" y="382031"/>
                    </a:lnTo>
                    <a:lnTo>
                      <a:pt x="95137" y="379914"/>
                    </a:lnTo>
                    <a:lnTo>
                      <a:pt x="54054" y="362972"/>
                    </a:lnTo>
                    <a:lnTo>
                      <a:pt x="20012" y="328718"/>
                    </a:lnTo>
                    <a:lnTo>
                      <a:pt x="2223" y="274929"/>
                    </a:lnTo>
                    <a:lnTo>
                      <a:pt x="0" y="240569"/>
                    </a:lnTo>
                    <a:close/>
                  </a:path>
                  <a:path w="400685" h="382270">
                    <a:moveTo>
                      <a:pt x="269370" y="95719"/>
                    </a:moveTo>
                    <a:lnTo>
                      <a:pt x="269370" y="92331"/>
                    </a:lnTo>
                    <a:lnTo>
                      <a:pt x="267958" y="86119"/>
                    </a:lnTo>
                    <a:lnTo>
                      <a:pt x="245652" y="47436"/>
                    </a:lnTo>
                    <a:lnTo>
                      <a:pt x="206686" y="30494"/>
                    </a:lnTo>
                    <a:lnTo>
                      <a:pt x="192021" y="32135"/>
                    </a:lnTo>
                    <a:lnTo>
                      <a:pt x="149932" y="56754"/>
                    </a:lnTo>
                    <a:lnTo>
                      <a:pt x="125791" y="87037"/>
                    </a:lnTo>
                    <a:lnTo>
                      <a:pt x="107578" y="125367"/>
                    </a:lnTo>
                    <a:lnTo>
                      <a:pt x="86613" y="193557"/>
                    </a:lnTo>
                    <a:lnTo>
                      <a:pt x="72848" y="264288"/>
                    </a:lnTo>
                    <a:lnTo>
                      <a:pt x="72848" y="265982"/>
                    </a:lnTo>
                    <a:lnTo>
                      <a:pt x="72848" y="269088"/>
                    </a:lnTo>
                    <a:lnTo>
                      <a:pt x="72848" y="273605"/>
                    </a:lnTo>
                    <a:lnTo>
                      <a:pt x="72848" y="278123"/>
                    </a:lnTo>
                    <a:lnTo>
                      <a:pt x="72566" y="281511"/>
                    </a:lnTo>
                    <a:lnTo>
                      <a:pt x="80578" y="327607"/>
                    </a:lnTo>
                    <a:lnTo>
                      <a:pt x="113455" y="350266"/>
                    </a:lnTo>
                    <a:lnTo>
                      <a:pt x="123673" y="351537"/>
                    </a:lnTo>
                    <a:lnTo>
                      <a:pt x="139714" y="349789"/>
                    </a:lnTo>
                    <a:lnTo>
                      <a:pt x="187204" y="323583"/>
                    </a:lnTo>
                    <a:lnTo>
                      <a:pt x="219922" y="288800"/>
                    </a:lnTo>
                    <a:lnTo>
                      <a:pt x="237975" y="228128"/>
                    </a:lnTo>
                    <a:lnTo>
                      <a:pt x="247346" y="189745"/>
                    </a:lnTo>
                    <a:lnTo>
                      <a:pt x="256664" y="151150"/>
                    </a:lnTo>
                    <a:lnTo>
                      <a:pt x="267676" y="104137"/>
                    </a:lnTo>
                    <a:lnTo>
                      <a:pt x="269370" y="95719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88" name="object 88"/>
            <p:cNvGrpSpPr/>
            <p:nvPr/>
          </p:nvGrpSpPr>
          <p:grpSpPr>
            <a:xfrm>
              <a:off x="2143668" y="6505259"/>
              <a:ext cx="565150" cy="564515"/>
              <a:chOff x="2143668" y="6505259"/>
              <a:chExt cx="565150" cy="564515"/>
            </a:xfrm>
          </p:grpSpPr>
          <p:sp>
            <p:nvSpPr>
              <p:cNvPr id="89" name="object 89"/>
              <p:cNvSpPr/>
              <p:nvPr/>
            </p:nvSpPr>
            <p:spPr>
              <a:xfrm>
                <a:off x="2144090" y="6505676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3879">
                    <a:moveTo>
                      <a:pt x="299021" y="299021"/>
                    </a:moveTo>
                    <a:lnTo>
                      <a:pt x="265137" y="299021"/>
                    </a:lnTo>
                    <a:lnTo>
                      <a:pt x="265137" y="551446"/>
                    </a:lnTo>
                    <a:lnTo>
                      <a:pt x="268528" y="559358"/>
                    </a:lnTo>
                    <a:lnTo>
                      <a:pt x="273608" y="563308"/>
                    </a:lnTo>
                    <a:lnTo>
                      <a:pt x="289420" y="563308"/>
                    </a:lnTo>
                    <a:lnTo>
                      <a:pt x="294500" y="559358"/>
                    </a:lnTo>
                    <a:lnTo>
                      <a:pt x="299021" y="551446"/>
                    </a:lnTo>
                    <a:lnTo>
                      <a:pt x="299021" y="299021"/>
                    </a:lnTo>
                    <a:close/>
                  </a:path>
                  <a:path w="564514" h="563879">
                    <a:moveTo>
                      <a:pt x="551446" y="265137"/>
                    </a:moveTo>
                    <a:lnTo>
                      <a:pt x="11861" y="265137"/>
                    </a:lnTo>
                    <a:lnTo>
                      <a:pt x="3949" y="269087"/>
                    </a:lnTo>
                    <a:lnTo>
                      <a:pt x="0" y="274739"/>
                    </a:lnTo>
                    <a:lnTo>
                      <a:pt x="0" y="289420"/>
                    </a:lnTo>
                    <a:lnTo>
                      <a:pt x="3949" y="295071"/>
                    </a:lnTo>
                    <a:lnTo>
                      <a:pt x="11861" y="299021"/>
                    </a:lnTo>
                    <a:lnTo>
                      <a:pt x="551446" y="299021"/>
                    </a:lnTo>
                    <a:lnTo>
                      <a:pt x="559917" y="294500"/>
                    </a:lnTo>
                    <a:lnTo>
                      <a:pt x="564159" y="288861"/>
                    </a:lnTo>
                    <a:lnTo>
                      <a:pt x="564159" y="275310"/>
                    </a:lnTo>
                    <a:lnTo>
                      <a:pt x="559917" y="269659"/>
                    </a:lnTo>
                    <a:lnTo>
                      <a:pt x="551446" y="265137"/>
                    </a:lnTo>
                    <a:close/>
                  </a:path>
                  <a:path w="564514" h="563879">
                    <a:moveTo>
                      <a:pt x="289420" y="0"/>
                    </a:moveTo>
                    <a:lnTo>
                      <a:pt x="276999" y="0"/>
                    </a:lnTo>
                    <a:lnTo>
                      <a:pt x="271627" y="3670"/>
                    </a:lnTo>
                    <a:lnTo>
                      <a:pt x="265988" y="11023"/>
                    </a:lnTo>
                    <a:lnTo>
                      <a:pt x="265137" y="138074"/>
                    </a:lnTo>
                    <a:lnTo>
                      <a:pt x="265137" y="265137"/>
                    </a:lnTo>
                    <a:lnTo>
                      <a:pt x="299021" y="265137"/>
                    </a:lnTo>
                    <a:lnTo>
                      <a:pt x="299021" y="12712"/>
                    </a:lnTo>
                    <a:lnTo>
                      <a:pt x="295071" y="4241"/>
                    </a:lnTo>
                    <a:lnTo>
                      <a:pt x="28942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" name="object 90"/>
              <p:cNvSpPr/>
              <p:nvPr/>
            </p:nvSpPr>
            <p:spPr>
              <a:xfrm>
                <a:off x="2144092" y="6505683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3879">
                    <a:moveTo>
                      <a:pt x="0" y="293088"/>
                    </a:moveTo>
                    <a:lnTo>
                      <a:pt x="0" y="289418"/>
                    </a:lnTo>
                    <a:lnTo>
                      <a:pt x="0" y="282076"/>
                    </a:lnTo>
                    <a:lnTo>
                      <a:pt x="0" y="274735"/>
                    </a:lnTo>
                    <a:lnTo>
                      <a:pt x="3953" y="269088"/>
                    </a:lnTo>
                    <a:lnTo>
                      <a:pt x="11859" y="265135"/>
                    </a:lnTo>
                    <a:lnTo>
                      <a:pt x="265135" y="265135"/>
                    </a:lnTo>
                    <a:lnTo>
                      <a:pt x="265135" y="138073"/>
                    </a:lnTo>
                    <a:lnTo>
                      <a:pt x="265982" y="11012"/>
                    </a:lnTo>
                    <a:lnTo>
                      <a:pt x="271629" y="3670"/>
                    </a:lnTo>
                    <a:lnTo>
                      <a:pt x="276994" y="0"/>
                    </a:lnTo>
                    <a:lnTo>
                      <a:pt x="282076" y="0"/>
                    </a:lnTo>
                    <a:lnTo>
                      <a:pt x="289418" y="0"/>
                    </a:lnTo>
                    <a:lnTo>
                      <a:pt x="295064" y="4235"/>
                    </a:lnTo>
                    <a:lnTo>
                      <a:pt x="299018" y="12706"/>
                    </a:lnTo>
                    <a:lnTo>
                      <a:pt x="299018" y="265135"/>
                    </a:lnTo>
                    <a:lnTo>
                      <a:pt x="551447" y="265135"/>
                    </a:lnTo>
                    <a:lnTo>
                      <a:pt x="559918" y="269652"/>
                    </a:lnTo>
                    <a:lnTo>
                      <a:pt x="564153" y="275300"/>
                    </a:lnTo>
                    <a:lnTo>
                      <a:pt x="564153" y="282076"/>
                    </a:lnTo>
                    <a:lnTo>
                      <a:pt x="564153" y="288853"/>
                    </a:lnTo>
                    <a:lnTo>
                      <a:pt x="559918" y="294500"/>
                    </a:lnTo>
                    <a:lnTo>
                      <a:pt x="551447" y="299018"/>
                    </a:lnTo>
                    <a:lnTo>
                      <a:pt x="299018" y="299018"/>
                    </a:lnTo>
                    <a:lnTo>
                      <a:pt x="299018" y="551447"/>
                    </a:lnTo>
                    <a:lnTo>
                      <a:pt x="294500" y="559353"/>
                    </a:lnTo>
                    <a:lnTo>
                      <a:pt x="289418" y="563306"/>
                    </a:lnTo>
                    <a:lnTo>
                      <a:pt x="283770" y="563306"/>
                    </a:lnTo>
                    <a:lnTo>
                      <a:pt x="282076" y="563306"/>
                    </a:lnTo>
                    <a:lnTo>
                      <a:pt x="280382" y="563306"/>
                    </a:lnTo>
                    <a:lnTo>
                      <a:pt x="273605" y="563306"/>
                    </a:lnTo>
                    <a:lnTo>
                      <a:pt x="268523" y="559353"/>
                    </a:lnTo>
                    <a:lnTo>
                      <a:pt x="265135" y="551447"/>
                    </a:lnTo>
                    <a:lnTo>
                      <a:pt x="265135" y="299018"/>
                    </a:lnTo>
                    <a:lnTo>
                      <a:pt x="11859" y="299018"/>
                    </a:lnTo>
                    <a:lnTo>
                      <a:pt x="3953" y="295064"/>
                    </a:lnTo>
                    <a:lnTo>
                      <a:pt x="0" y="289418"/>
                    </a:lnTo>
                    <a:lnTo>
                      <a:pt x="0" y="282076"/>
                    </a:lnTo>
                    <a:lnTo>
                      <a:pt x="0" y="293088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91" name="object 9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78043" y="6411233"/>
              <a:ext cx="586179" cy="598036"/>
            </a:xfrm>
            <a:prstGeom prst="rect">
              <a:avLst/>
            </a:prstGeom>
          </p:spPr>
        </p:pic>
        <p:grpSp>
          <p:nvGrpSpPr>
            <p:cNvPr id="92" name="object 92"/>
            <p:cNvGrpSpPr/>
            <p:nvPr/>
          </p:nvGrpSpPr>
          <p:grpSpPr>
            <a:xfrm>
              <a:off x="3883568" y="6688228"/>
              <a:ext cx="565150" cy="199390"/>
              <a:chOff x="3883568" y="6688228"/>
              <a:chExt cx="565150" cy="199390"/>
            </a:xfrm>
          </p:grpSpPr>
          <p:sp>
            <p:nvSpPr>
              <p:cNvPr id="93" name="object 93"/>
              <p:cNvSpPr/>
              <p:nvPr/>
            </p:nvSpPr>
            <p:spPr>
              <a:xfrm>
                <a:off x="3883990" y="6688645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4">
                    <a:moveTo>
                      <a:pt x="551446" y="0"/>
                    </a:moveTo>
                    <a:lnTo>
                      <a:pt x="11861" y="0"/>
                    </a:lnTo>
                    <a:lnTo>
                      <a:pt x="3949" y="3962"/>
                    </a:lnTo>
                    <a:lnTo>
                      <a:pt x="0" y="9601"/>
                    </a:lnTo>
                    <a:lnTo>
                      <a:pt x="0" y="25412"/>
                    </a:lnTo>
                    <a:lnTo>
                      <a:pt x="4521" y="31064"/>
                    </a:lnTo>
                    <a:lnTo>
                      <a:pt x="13550" y="33883"/>
                    </a:lnTo>
                    <a:lnTo>
                      <a:pt x="282917" y="33883"/>
                    </a:lnTo>
                    <a:lnTo>
                      <a:pt x="552297" y="33045"/>
                    </a:lnTo>
                    <a:lnTo>
                      <a:pt x="560196" y="28524"/>
                    </a:lnTo>
                    <a:lnTo>
                      <a:pt x="564146" y="23164"/>
                    </a:lnTo>
                    <a:lnTo>
                      <a:pt x="564146" y="10172"/>
                    </a:lnTo>
                    <a:lnTo>
                      <a:pt x="559917" y="4521"/>
                    </a:lnTo>
                    <a:lnTo>
                      <a:pt x="551446" y="0"/>
                    </a:lnTo>
                    <a:close/>
                  </a:path>
                  <a:path w="564514" h="198754">
                    <a:moveTo>
                      <a:pt x="552297" y="164338"/>
                    </a:moveTo>
                    <a:lnTo>
                      <a:pt x="13550" y="164338"/>
                    </a:lnTo>
                    <a:lnTo>
                      <a:pt x="4521" y="167157"/>
                    </a:lnTo>
                    <a:lnTo>
                      <a:pt x="0" y="172808"/>
                    </a:lnTo>
                    <a:lnTo>
                      <a:pt x="0" y="188620"/>
                    </a:lnTo>
                    <a:lnTo>
                      <a:pt x="3949" y="194271"/>
                    </a:lnTo>
                    <a:lnTo>
                      <a:pt x="11861" y="198221"/>
                    </a:lnTo>
                    <a:lnTo>
                      <a:pt x="551446" y="198221"/>
                    </a:lnTo>
                    <a:lnTo>
                      <a:pt x="559917" y="194271"/>
                    </a:lnTo>
                    <a:lnTo>
                      <a:pt x="564146" y="188620"/>
                    </a:lnTo>
                    <a:lnTo>
                      <a:pt x="564146" y="175628"/>
                    </a:lnTo>
                    <a:lnTo>
                      <a:pt x="560196" y="169989"/>
                    </a:lnTo>
                    <a:lnTo>
                      <a:pt x="552297" y="1643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4" name="object 94"/>
              <p:cNvSpPr/>
              <p:nvPr/>
            </p:nvSpPr>
            <p:spPr>
              <a:xfrm>
                <a:off x="3883991" y="6688651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198754">
                    <a:moveTo>
                      <a:pt x="0" y="16941"/>
                    </a:moveTo>
                    <a:lnTo>
                      <a:pt x="0" y="9599"/>
                    </a:lnTo>
                    <a:lnTo>
                      <a:pt x="3953" y="3953"/>
                    </a:lnTo>
                    <a:lnTo>
                      <a:pt x="11859" y="0"/>
                    </a:lnTo>
                    <a:lnTo>
                      <a:pt x="551447" y="0"/>
                    </a:lnTo>
                    <a:lnTo>
                      <a:pt x="559918" y="4517"/>
                    </a:lnTo>
                    <a:lnTo>
                      <a:pt x="564153" y="10164"/>
                    </a:lnTo>
                    <a:lnTo>
                      <a:pt x="564153" y="16941"/>
                    </a:lnTo>
                    <a:lnTo>
                      <a:pt x="564153" y="23153"/>
                    </a:lnTo>
                    <a:lnTo>
                      <a:pt x="560200" y="28518"/>
                    </a:lnTo>
                    <a:lnTo>
                      <a:pt x="552294" y="33036"/>
                    </a:lnTo>
                    <a:lnTo>
                      <a:pt x="282923" y="33883"/>
                    </a:lnTo>
                    <a:lnTo>
                      <a:pt x="13553" y="33883"/>
                    </a:lnTo>
                    <a:lnTo>
                      <a:pt x="4517" y="31059"/>
                    </a:lnTo>
                    <a:lnTo>
                      <a:pt x="0" y="25412"/>
                    </a:lnTo>
                    <a:lnTo>
                      <a:pt x="0" y="16941"/>
                    </a:lnTo>
                    <a:close/>
                  </a:path>
                  <a:path w="564514" h="198754">
                    <a:moveTo>
                      <a:pt x="0" y="181274"/>
                    </a:moveTo>
                    <a:lnTo>
                      <a:pt x="0" y="172803"/>
                    </a:lnTo>
                    <a:lnTo>
                      <a:pt x="4517" y="167156"/>
                    </a:lnTo>
                    <a:lnTo>
                      <a:pt x="13553" y="164332"/>
                    </a:lnTo>
                    <a:lnTo>
                      <a:pt x="552294" y="164332"/>
                    </a:lnTo>
                    <a:lnTo>
                      <a:pt x="560200" y="169980"/>
                    </a:lnTo>
                    <a:lnTo>
                      <a:pt x="564153" y="175627"/>
                    </a:lnTo>
                    <a:lnTo>
                      <a:pt x="564153" y="181274"/>
                    </a:lnTo>
                    <a:lnTo>
                      <a:pt x="564153" y="188616"/>
                    </a:lnTo>
                    <a:lnTo>
                      <a:pt x="559918" y="194262"/>
                    </a:lnTo>
                    <a:lnTo>
                      <a:pt x="551447" y="198216"/>
                    </a:lnTo>
                    <a:lnTo>
                      <a:pt x="11859" y="198216"/>
                    </a:lnTo>
                    <a:lnTo>
                      <a:pt x="3953" y="194262"/>
                    </a:lnTo>
                    <a:lnTo>
                      <a:pt x="0" y="188616"/>
                    </a:lnTo>
                    <a:lnTo>
                      <a:pt x="0" y="181274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95" name="object 95"/>
            <p:cNvGrpSpPr/>
            <p:nvPr/>
          </p:nvGrpSpPr>
          <p:grpSpPr>
            <a:xfrm>
              <a:off x="4759444" y="6624697"/>
              <a:ext cx="336550" cy="384810"/>
              <a:chOff x="4759444" y="6624697"/>
              <a:chExt cx="336550" cy="384810"/>
            </a:xfrm>
          </p:grpSpPr>
          <p:sp>
            <p:nvSpPr>
              <p:cNvPr id="96" name="object 96"/>
              <p:cNvSpPr/>
              <p:nvPr/>
            </p:nvSpPr>
            <p:spPr>
              <a:xfrm>
                <a:off x="4759871" y="6625120"/>
                <a:ext cx="335280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84175">
                    <a:moveTo>
                      <a:pt x="230403" y="0"/>
                    </a:moveTo>
                    <a:lnTo>
                      <a:pt x="188788" y="4605"/>
                    </a:lnTo>
                    <a:lnTo>
                      <a:pt x="148658" y="18422"/>
                    </a:lnTo>
                    <a:lnTo>
                      <a:pt x="110011" y="41453"/>
                    </a:lnTo>
                    <a:lnTo>
                      <a:pt x="72847" y="73698"/>
                    </a:lnTo>
                    <a:lnTo>
                      <a:pt x="40976" y="111707"/>
                    </a:lnTo>
                    <a:lnTo>
                      <a:pt x="18211" y="152049"/>
                    </a:lnTo>
                    <a:lnTo>
                      <a:pt x="4552" y="194722"/>
                    </a:lnTo>
                    <a:lnTo>
                      <a:pt x="0" y="239725"/>
                    </a:lnTo>
                    <a:lnTo>
                      <a:pt x="2802" y="269688"/>
                    </a:lnTo>
                    <a:lnTo>
                      <a:pt x="22709" y="321360"/>
                    </a:lnTo>
                    <a:lnTo>
                      <a:pt x="60829" y="360852"/>
                    </a:lnTo>
                    <a:lnTo>
                      <a:pt x="112073" y="381187"/>
                    </a:lnTo>
                    <a:lnTo>
                      <a:pt x="159882" y="383783"/>
                    </a:lnTo>
                    <a:lnTo>
                      <a:pt x="177034" y="382246"/>
                    </a:lnTo>
                    <a:lnTo>
                      <a:pt x="225532" y="368955"/>
                    </a:lnTo>
                    <a:lnTo>
                      <a:pt x="264287" y="353225"/>
                    </a:lnTo>
                    <a:lnTo>
                      <a:pt x="302399" y="327825"/>
                    </a:lnTo>
                    <a:lnTo>
                      <a:pt x="332613" y="298450"/>
                    </a:lnTo>
                    <a:lnTo>
                      <a:pt x="335152" y="294220"/>
                    </a:lnTo>
                    <a:lnTo>
                      <a:pt x="334022" y="288569"/>
                    </a:lnTo>
                    <a:lnTo>
                      <a:pt x="304939" y="280377"/>
                    </a:lnTo>
                    <a:lnTo>
                      <a:pt x="271957" y="311881"/>
                    </a:lnTo>
                    <a:lnTo>
                      <a:pt x="234845" y="334384"/>
                    </a:lnTo>
                    <a:lnTo>
                      <a:pt x="193604" y="347886"/>
                    </a:lnTo>
                    <a:lnTo>
                      <a:pt x="148234" y="352386"/>
                    </a:lnTo>
                    <a:lnTo>
                      <a:pt x="144843" y="352386"/>
                    </a:lnTo>
                    <a:lnTo>
                      <a:pt x="105776" y="340947"/>
                    </a:lnTo>
                    <a:lnTo>
                      <a:pt x="79197" y="307698"/>
                    </a:lnTo>
                    <a:lnTo>
                      <a:pt x="73685" y="273608"/>
                    </a:lnTo>
                    <a:lnTo>
                      <a:pt x="75118" y="256030"/>
                    </a:lnTo>
                    <a:lnTo>
                      <a:pt x="84015" y="206900"/>
                    </a:lnTo>
                    <a:lnTo>
                      <a:pt x="101217" y="143368"/>
                    </a:lnTo>
                    <a:lnTo>
                      <a:pt x="128325" y="90850"/>
                    </a:lnTo>
                    <a:lnTo>
                      <a:pt x="154957" y="61679"/>
                    </a:lnTo>
                    <a:lnTo>
                      <a:pt x="193714" y="38857"/>
                    </a:lnTo>
                    <a:lnTo>
                      <a:pt x="230403" y="32181"/>
                    </a:lnTo>
                    <a:lnTo>
                      <a:pt x="238240" y="32395"/>
                    </a:lnTo>
                    <a:lnTo>
                      <a:pt x="280377" y="44615"/>
                    </a:lnTo>
                    <a:lnTo>
                      <a:pt x="282066" y="46304"/>
                    </a:lnTo>
                    <a:lnTo>
                      <a:pt x="282066" y="47434"/>
                    </a:lnTo>
                    <a:lnTo>
                      <a:pt x="281228" y="47434"/>
                    </a:lnTo>
                    <a:lnTo>
                      <a:pt x="279526" y="46875"/>
                    </a:lnTo>
                    <a:lnTo>
                      <a:pt x="275577" y="48564"/>
                    </a:lnTo>
                    <a:lnTo>
                      <a:pt x="246654" y="76556"/>
                    </a:lnTo>
                    <a:lnTo>
                      <a:pt x="241414" y="99110"/>
                    </a:lnTo>
                    <a:lnTo>
                      <a:pt x="241995" y="107049"/>
                    </a:lnTo>
                    <a:lnTo>
                      <a:pt x="276148" y="132994"/>
                    </a:lnTo>
                    <a:lnTo>
                      <a:pt x="287897" y="131560"/>
                    </a:lnTo>
                    <a:lnTo>
                      <a:pt x="323843" y="106255"/>
                    </a:lnTo>
                    <a:lnTo>
                      <a:pt x="332892" y="73698"/>
                    </a:lnTo>
                    <a:lnTo>
                      <a:pt x="330830" y="57974"/>
                    </a:lnTo>
                    <a:lnTo>
                      <a:pt x="304939" y="20332"/>
                    </a:lnTo>
                    <a:lnTo>
                      <a:pt x="252849" y="1271"/>
                    </a:lnTo>
                    <a:lnTo>
                      <a:pt x="23040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7" name="object 97"/>
              <p:cNvSpPr/>
              <p:nvPr/>
            </p:nvSpPr>
            <p:spPr>
              <a:xfrm>
                <a:off x="4759868" y="6625120"/>
                <a:ext cx="335280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84175">
                    <a:moveTo>
                      <a:pt x="0" y="239722"/>
                    </a:moveTo>
                    <a:lnTo>
                      <a:pt x="4553" y="194721"/>
                    </a:lnTo>
                    <a:lnTo>
                      <a:pt x="18212" y="152050"/>
                    </a:lnTo>
                    <a:lnTo>
                      <a:pt x="40977" y="111708"/>
                    </a:lnTo>
                    <a:lnTo>
                      <a:pt x="72848" y="73695"/>
                    </a:lnTo>
                    <a:lnTo>
                      <a:pt x="110014" y="41453"/>
                    </a:lnTo>
                    <a:lnTo>
                      <a:pt x="148661" y="18423"/>
                    </a:lnTo>
                    <a:lnTo>
                      <a:pt x="188792" y="4605"/>
                    </a:lnTo>
                    <a:lnTo>
                      <a:pt x="230405" y="0"/>
                    </a:lnTo>
                    <a:lnTo>
                      <a:pt x="252852" y="1270"/>
                    </a:lnTo>
                    <a:lnTo>
                      <a:pt x="290124" y="11435"/>
                    </a:lnTo>
                    <a:lnTo>
                      <a:pt x="325489" y="43836"/>
                    </a:lnTo>
                    <a:lnTo>
                      <a:pt x="332901" y="73695"/>
                    </a:lnTo>
                    <a:lnTo>
                      <a:pt x="331895" y="85501"/>
                    </a:lnTo>
                    <a:lnTo>
                      <a:pt x="308230" y="122667"/>
                    </a:lnTo>
                    <a:lnTo>
                      <a:pt x="268523" y="132461"/>
                    </a:lnTo>
                    <a:lnTo>
                      <a:pt x="241417" y="99108"/>
                    </a:lnTo>
                    <a:lnTo>
                      <a:pt x="260052" y="59930"/>
                    </a:lnTo>
                    <a:lnTo>
                      <a:pt x="281229" y="47436"/>
                    </a:lnTo>
                    <a:lnTo>
                      <a:pt x="282076" y="47436"/>
                    </a:lnTo>
                    <a:lnTo>
                      <a:pt x="282076" y="46307"/>
                    </a:lnTo>
                    <a:lnTo>
                      <a:pt x="280382" y="44613"/>
                    </a:lnTo>
                    <a:lnTo>
                      <a:pt x="276994" y="42353"/>
                    </a:lnTo>
                    <a:lnTo>
                      <a:pt x="273605" y="40094"/>
                    </a:lnTo>
                    <a:lnTo>
                      <a:pt x="230405" y="32188"/>
                    </a:lnTo>
                    <a:lnTo>
                      <a:pt x="217857" y="32930"/>
                    </a:lnTo>
                    <a:lnTo>
                      <a:pt x="173174" y="48548"/>
                    </a:lnTo>
                    <a:lnTo>
                      <a:pt x="128332" y="90848"/>
                    </a:lnTo>
                    <a:lnTo>
                      <a:pt x="101225" y="143367"/>
                    </a:lnTo>
                    <a:lnTo>
                      <a:pt x="84019" y="206898"/>
                    </a:lnTo>
                    <a:lnTo>
                      <a:pt x="75125" y="256029"/>
                    </a:lnTo>
                    <a:lnTo>
                      <a:pt x="73695" y="273605"/>
                    </a:lnTo>
                    <a:lnTo>
                      <a:pt x="75072" y="291871"/>
                    </a:lnTo>
                    <a:lnTo>
                      <a:pt x="95719" y="332054"/>
                    </a:lnTo>
                    <a:lnTo>
                      <a:pt x="130344" y="351113"/>
                    </a:lnTo>
                    <a:lnTo>
                      <a:pt x="144850" y="352384"/>
                    </a:lnTo>
                    <a:lnTo>
                      <a:pt x="148238" y="352384"/>
                    </a:lnTo>
                    <a:lnTo>
                      <a:pt x="193610" y="347884"/>
                    </a:lnTo>
                    <a:lnTo>
                      <a:pt x="234852" y="334383"/>
                    </a:lnTo>
                    <a:lnTo>
                      <a:pt x="271964" y="311883"/>
                    </a:lnTo>
                    <a:lnTo>
                      <a:pt x="304947" y="280382"/>
                    </a:lnTo>
                    <a:lnTo>
                      <a:pt x="310030" y="274735"/>
                    </a:lnTo>
                    <a:lnTo>
                      <a:pt x="313418" y="271911"/>
                    </a:lnTo>
                    <a:lnTo>
                      <a:pt x="315112" y="271911"/>
                    </a:lnTo>
                    <a:lnTo>
                      <a:pt x="317371" y="271911"/>
                    </a:lnTo>
                    <a:lnTo>
                      <a:pt x="321042" y="274453"/>
                    </a:lnTo>
                    <a:lnTo>
                      <a:pt x="326124" y="279535"/>
                    </a:lnTo>
                    <a:lnTo>
                      <a:pt x="331207" y="284617"/>
                    </a:lnTo>
                    <a:lnTo>
                      <a:pt x="334030" y="288571"/>
                    </a:lnTo>
                    <a:lnTo>
                      <a:pt x="334595" y="291394"/>
                    </a:lnTo>
                    <a:lnTo>
                      <a:pt x="335160" y="294218"/>
                    </a:lnTo>
                    <a:lnTo>
                      <a:pt x="332619" y="298453"/>
                    </a:lnTo>
                    <a:lnTo>
                      <a:pt x="302406" y="327818"/>
                    </a:lnTo>
                    <a:lnTo>
                      <a:pt x="264288" y="353231"/>
                    </a:lnTo>
                    <a:lnTo>
                      <a:pt x="225534" y="368955"/>
                    </a:lnTo>
                    <a:lnTo>
                      <a:pt x="177039" y="382243"/>
                    </a:lnTo>
                    <a:lnTo>
                      <a:pt x="159885" y="383778"/>
                    </a:lnTo>
                    <a:lnTo>
                      <a:pt x="142308" y="383726"/>
                    </a:lnTo>
                    <a:lnTo>
                      <a:pt x="84919" y="373561"/>
                    </a:lnTo>
                    <a:lnTo>
                      <a:pt x="39812" y="343066"/>
                    </a:lnTo>
                    <a:lnTo>
                      <a:pt x="10376" y="296900"/>
                    </a:lnTo>
                    <a:lnTo>
                      <a:pt x="2805" y="269688"/>
                    </a:lnTo>
                    <a:lnTo>
                      <a:pt x="0" y="23972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98" name="object 98"/>
            <p:cNvGrpSpPr/>
            <p:nvPr/>
          </p:nvGrpSpPr>
          <p:grpSpPr>
            <a:xfrm>
              <a:off x="5333756" y="6505259"/>
              <a:ext cx="565150" cy="564515"/>
              <a:chOff x="5333756" y="6505259"/>
              <a:chExt cx="565150" cy="564515"/>
            </a:xfrm>
          </p:grpSpPr>
          <p:sp>
            <p:nvSpPr>
              <p:cNvPr id="99" name="object 99"/>
              <p:cNvSpPr/>
              <p:nvPr/>
            </p:nvSpPr>
            <p:spPr>
              <a:xfrm>
                <a:off x="5334190" y="6505676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3879">
                    <a:moveTo>
                      <a:pt x="299008" y="299021"/>
                    </a:moveTo>
                    <a:lnTo>
                      <a:pt x="265125" y="299021"/>
                    </a:lnTo>
                    <a:lnTo>
                      <a:pt x="265125" y="551446"/>
                    </a:lnTo>
                    <a:lnTo>
                      <a:pt x="268516" y="559358"/>
                    </a:lnTo>
                    <a:lnTo>
                      <a:pt x="273596" y="563308"/>
                    </a:lnTo>
                    <a:lnTo>
                      <a:pt x="289407" y="563308"/>
                    </a:lnTo>
                    <a:lnTo>
                      <a:pt x="294500" y="559358"/>
                    </a:lnTo>
                    <a:lnTo>
                      <a:pt x="299008" y="551446"/>
                    </a:lnTo>
                    <a:lnTo>
                      <a:pt x="299008" y="299021"/>
                    </a:lnTo>
                    <a:close/>
                  </a:path>
                  <a:path w="564514" h="563879">
                    <a:moveTo>
                      <a:pt x="551446" y="265137"/>
                    </a:moveTo>
                    <a:lnTo>
                      <a:pt x="11849" y="265137"/>
                    </a:lnTo>
                    <a:lnTo>
                      <a:pt x="3949" y="269087"/>
                    </a:lnTo>
                    <a:lnTo>
                      <a:pt x="0" y="274739"/>
                    </a:lnTo>
                    <a:lnTo>
                      <a:pt x="0" y="289420"/>
                    </a:lnTo>
                    <a:lnTo>
                      <a:pt x="3949" y="295071"/>
                    </a:lnTo>
                    <a:lnTo>
                      <a:pt x="11849" y="299021"/>
                    </a:lnTo>
                    <a:lnTo>
                      <a:pt x="551446" y="299021"/>
                    </a:lnTo>
                    <a:lnTo>
                      <a:pt x="559917" y="294500"/>
                    </a:lnTo>
                    <a:lnTo>
                      <a:pt x="564146" y="288861"/>
                    </a:lnTo>
                    <a:lnTo>
                      <a:pt x="564146" y="275310"/>
                    </a:lnTo>
                    <a:lnTo>
                      <a:pt x="559917" y="269659"/>
                    </a:lnTo>
                    <a:lnTo>
                      <a:pt x="551446" y="265137"/>
                    </a:lnTo>
                    <a:close/>
                  </a:path>
                  <a:path w="564514" h="563879">
                    <a:moveTo>
                      <a:pt x="289407" y="0"/>
                    </a:moveTo>
                    <a:lnTo>
                      <a:pt x="276987" y="0"/>
                    </a:lnTo>
                    <a:lnTo>
                      <a:pt x="271627" y="3670"/>
                    </a:lnTo>
                    <a:lnTo>
                      <a:pt x="265976" y="11023"/>
                    </a:lnTo>
                    <a:lnTo>
                      <a:pt x="265125" y="138074"/>
                    </a:lnTo>
                    <a:lnTo>
                      <a:pt x="265125" y="265137"/>
                    </a:lnTo>
                    <a:lnTo>
                      <a:pt x="299008" y="265137"/>
                    </a:lnTo>
                    <a:lnTo>
                      <a:pt x="299008" y="12712"/>
                    </a:lnTo>
                    <a:lnTo>
                      <a:pt x="295059" y="4241"/>
                    </a:lnTo>
                    <a:lnTo>
                      <a:pt x="28940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0" name="object 100"/>
              <p:cNvSpPr/>
              <p:nvPr/>
            </p:nvSpPr>
            <p:spPr>
              <a:xfrm>
                <a:off x="5334179" y="6505683"/>
                <a:ext cx="564515" cy="563880"/>
              </a:xfrm>
              <a:custGeom>
                <a:avLst/>
                <a:gdLst/>
                <a:ahLst/>
                <a:cxnLst/>
                <a:rect l="l" t="t" r="r" b="b"/>
                <a:pathLst>
                  <a:path w="564514" h="563879">
                    <a:moveTo>
                      <a:pt x="0" y="293088"/>
                    </a:moveTo>
                    <a:lnTo>
                      <a:pt x="0" y="289418"/>
                    </a:lnTo>
                    <a:lnTo>
                      <a:pt x="0" y="282076"/>
                    </a:lnTo>
                    <a:lnTo>
                      <a:pt x="0" y="274735"/>
                    </a:lnTo>
                    <a:lnTo>
                      <a:pt x="3953" y="269088"/>
                    </a:lnTo>
                    <a:lnTo>
                      <a:pt x="11859" y="265135"/>
                    </a:lnTo>
                    <a:lnTo>
                      <a:pt x="265135" y="265135"/>
                    </a:lnTo>
                    <a:lnTo>
                      <a:pt x="265135" y="138073"/>
                    </a:lnTo>
                    <a:lnTo>
                      <a:pt x="265982" y="11012"/>
                    </a:lnTo>
                    <a:lnTo>
                      <a:pt x="271629" y="3670"/>
                    </a:lnTo>
                    <a:lnTo>
                      <a:pt x="276994" y="0"/>
                    </a:lnTo>
                    <a:lnTo>
                      <a:pt x="282076" y="0"/>
                    </a:lnTo>
                    <a:lnTo>
                      <a:pt x="289418" y="0"/>
                    </a:lnTo>
                    <a:lnTo>
                      <a:pt x="295064" y="4235"/>
                    </a:lnTo>
                    <a:lnTo>
                      <a:pt x="299018" y="12706"/>
                    </a:lnTo>
                    <a:lnTo>
                      <a:pt x="299018" y="265135"/>
                    </a:lnTo>
                    <a:lnTo>
                      <a:pt x="551447" y="265135"/>
                    </a:lnTo>
                    <a:lnTo>
                      <a:pt x="559918" y="269652"/>
                    </a:lnTo>
                    <a:lnTo>
                      <a:pt x="564153" y="275300"/>
                    </a:lnTo>
                    <a:lnTo>
                      <a:pt x="564153" y="282076"/>
                    </a:lnTo>
                    <a:lnTo>
                      <a:pt x="564153" y="288853"/>
                    </a:lnTo>
                    <a:lnTo>
                      <a:pt x="559918" y="294500"/>
                    </a:lnTo>
                    <a:lnTo>
                      <a:pt x="551447" y="299018"/>
                    </a:lnTo>
                    <a:lnTo>
                      <a:pt x="299018" y="299018"/>
                    </a:lnTo>
                    <a:lnTo>
                      <a:pt x="299018" y="551447"/>
                    </a:lnTo>
                    <a:lnTo>
                      <a:pt x="294500" y="559353"/>
                    </a:lnTo>
                    <a:lnTo>
                      <a:pt x="289418" y="563306"/>
                    </a:lnTo>
                    <a:lnTo>
                      <a:pt x="283770" y="563306"/>
                    </a:lnTo>
                    <a:lnTo>
                      <a:pt x="282076" y="563306"/>
                    </a:lnTo>
                    <a:lnTo>
                      <a:pt x="280382" y="563306"/>
                    </a:lnTo>
                    <a:lnTo>
                      <a:pt x="273605" y="563306"/>
                    </a:lnTo>
                    <a:lnTo>
                      <a:pt x="268523" y="559353"/>
                    </a:lnTo>
                    <a:lnTo>
                      <a:pt x="265135" y="551447"/>
                    </a:lnTo>
                    <a:lnTo>
                      <a:pt x="265135" y="299018"/>
                    </a:lnTo>
                    <a:lnTo>
                      <a:pt x="11859" y="299018"/>
                    </a:lnTo>
                    <a:lnTo>
                      <a:pt x="3953" y="295064"/>
                    </a:lnTo>
                    <a:lnTo>
                      <a:pt x="0" y="289418"/>
                    </a:lnTo>
                    <a:lnTo>
                      <a:pt x="0" y="282076"/>
                    </a:lnTo>
                    <a:lnTo>
                      <a:pt x="0" y="293088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101" name="object 10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61350" y="6411233"/>
              <a:ext cx="672588" cy="598036"/>
            </a:xfrm>
            <a:prstGeom prst="rect">
              <a:avLst/>
            </a:prstGeom>
          </p:spPr>
        </p:pic>
        <p:sp>
          <p:nvSpPr>
            <p:cNvPr id="102" name="object 102"/>
            <p:cNvSpPr txBox="1"/>
            <p:nvPr/>
          </p:nvSpPr>
          <p:spPr>
            <a:xfrm>
              <a:off x="6858000" y="6324600"/>
              <a:ext cx="1196975" cy="8178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200" spc="-650" dirty="0">
                  <a:solidFill>
                    <a:srgbClr val="FFFFFF"/>
                  </a:solidFill>
                  <a:latin typeface="Gungsuh"/>
                  <a:cs typeface="Gungsuh"/>
                </a:rPr>
                <a:t>이면</a:t>
              </a:r>
              <a:endParaRPr sz="5200">
                <a:latin typeface="Gungsuh"/>
                <a:cs typeface="Gungsuh"/>
              </a:endParaRPr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A2B179FE-D493-170E-0188-D54787A1A44F}"/>
              </a:ext>
            </a:extLst>
          </p:cNvPr>
          <p:cNvGrpSpPr/>
          <p:nvPr/>
        </p:nvGrpSpPr>
        <p:grpSpPr>
          <a:xfrm>
            <a:off x="8270881" y="6324600"/>
            <a:ext cx="5643467" cy="853182"/>
            <a:chOff x="8270881" y="6324600"/>
            <a:chExt cx="5643467" cy="853182"/>
          </a:xfrm>
        </p:grpSpPr>
        <p:grpSp>
          <p:nvGrpSpPr>
            <p:cNvPr id="103" name="object 103"/>
            <p:cNvGrpSpPr/>
            <p:nvPr/>
          </p:nvGrpSpPr>
          <p:grpSpPr>
            <a:xfrm>
              <a:off x="8270881" y="6638134"/>
              <a:ext cx="401955" cy="382905"/>
              <a:chOff x="8270881" y="6638134"/>
              <a:chExt cx="401955" cy="382905"/>
            </a:xfrm>
          </p:grpSpPr>
          <p:sp>
            <p:nvSpPr>
              <p:cNvPr id="104" name="object 104"/>
              <p:cNvSpPr/>
              <p:nvPr/>
            </p:nvSpPr>
            <p:spPr>
              <a:xfrm>
                <a:off x="8271306" y="6638556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4" h="382270">
                    <a:moveTo>
                      <a:pt x="209207" y="0"/>
                    </a:moveTo>
                    <a:lnTo>
                      <a:pt x="169985" y="5185"/>
                    </a:lnTo>
                    <a:lnTo>
                      <a:pt x="132772" y="19904"/>
                    </a:lnTo>
                    <a:lnTo>
                      <a:pt x="97568" y="44151"/>
                    </a:lnTo>
                    <a:lnTo>
                      <a:pt x="64376" y="77927"/>
                    </a:lnTo>
                    <a:lnTo>
                      <a:pt x="36213" y="116994"/>
                    </a:lnTo>
                    <a:lnTo>
                      <a:pt x="16095" y="157119"/>
                    </a:lnTo>
                    <a:lnTo>
                      <a:pt x="4024" y="198304"/>
                    </a:lnTo>
                    <a:lnTo>
                      <a:pt x="0" y="240550"/>
                    </a:lnTo>
                    <a:lnTo>
                      <a:pt x="2083" y="272740"/>
                    </a:lnTo>
                    <a:lnTo>
                      <a:pt x="2128" y="273428"/>
                    </a:lnTo>
                    <a:lnTo>
                      <a:pt x="20011" y="328693"/>
                    </a:lnTo>
                    <a:lnTo>
                      <a:pt x="54051" y="362945"/>
                    </a:lnTo>
                    <a:lnTo>
                      <a:pt x="95133" y="379886"/>
                    </a:lnTo>
                    <a:lnTo>
                      <a:pt x="117741" y="382003"/>
                    </a:lnTo>
                    <a:lnTo>
                      <a:pt x="143468" y="379038"/>
                    </a:lnTo>
                    <a:lnTo>
                      <a:pt x="168984" y="370144"/>
                    </a:lnTo>
                    <a:lnTo>
                      <a:pt x="194288" y="355321"/>
                    </a:lnTo>
                    <a:lnTo>
                      <a:pt x="198896" y="351510"/>
                    </a:lnTo>
                    <a:lnTo>
                      <a:pt x="123659" y="351510"/>
                    </a:lnTo>
                    <a:lnTo>
                      <a:pt x="113446" y="350236"/>
                    </a:lnTo>
                    <a:lnTo>
                      <a:pt x="80574" y="327575"/>
                    </a:lnTo>
                    <a:lnTo>
                      <a:pt x="72007" y="283958"/>
                    </a:lnTo>
                    <a:lnTo>
                      <a:pt x="71996" y="283743"/>
                    </a:lnTo>
                    <a:lnTo>
                      <a:pt x="72567" y="281495"/>
                    </a:lnTo>
                    <a:lnTo>
                      <a:pt x="72847" y="278104"/>
                    </a:lnTo>
                    <a:lnTo>
                      <a:pt x="72847" y="264261"/>
                    </a:lnTo>
                    <a:lnTo>
                      <a:pt x="78826" y="228583"/>
                    </a:lnTo>
                    <a:lnTo>
                      <a:pt x="96189" y="159132"/>
                    </a:lnTo>
                    <a:lnTo>
                      <a:pt x="115937" y="105187"/>
                    </a:lnTo>
                    <a:lnTo>
                      <a:pt x="137111" y="70881"/>
                    </a:lnTo>
                    <a:lnTo>
                      <a:pt x="177661" y="37055"/>
                    </a:lnTo>
                    <a:lnTo>
                      <a:pt x="206667" y="30492"/>
                    </a:lnTo>
                    <a:lnTo>
                      <a:pt x="275045" y="30492"/>
                    </a:lnTo>
                    <a:lnTo>
                      <a:pt x="268293" y="23343"/>
                    </a:lnTo>
                    <a:lnTo>
                      <a:pt x="249869" y="10374"/>
                    </a:lnTo>
                    <a:lnTo>
                      <a:pt x="230174" y="2593"/>
                    </a:lnTo>
                    <a:lnTo>
                      <a:pt x="209207" y="0"/>
                    </a:lnTo>
                    <a:close/>
                  </a:path>
                  <a:path w="400684" h="382270">
                    <a:moveTo>
                      <a:pt x="289789" y="329768"/>
                    </a:moveTo>
                    <a:lnTo>
                      <a:pt x="225590" y="329768"/>
                    </a:lnTo>
                    <a:lnTo>
                      <a:pt x="226148" y="330339"/>
                    </a:lnTo>
                    <a:lnTo>
                      <a:pt x="231241" y="343039"/>
                    </a:lnTo>
                    <a:lnTo>
                      <a:pt x="266966" y="374850"/>
                    </a:lnTo>
                    <a:lnTo>
                      <a:pt x="304926" y="382003"/>
                    </a:lnTo>
                    <a:lnTo>
                      <a:pt x="313956" y="382003"/>
                    </a:lnTo>
                    <a:lnTo>
                      <a:pt x="352361" y="362521"/>
                    </a:lnTo>
                    <a:lnTo>
                      <a:pt x="361547" y="351510"/>
                    </a:lnTo>
                    <a:lnTo>
                      <a:pt x="312547" y="351510"/>
                    </a:lnTo>
                    <a:lnTo>
                      <a:pt x="304647" y="350939"/>
                    </a:lnTo>
                    <a:lnTo>
                      <a:pt x="289869" y="330339"/>
                    </a:lnTo>
                    <a:lnTo>
                      <a:pt x="289789" y="329768"/>
                    </a:lnTo>
                    <a:close/>
                  </a:path>
                  <a:path w="400684" h="382270">
                    <a:moveTo>
                      <a:pt x="275045" y="30492"/>
                    </a:moveTo>
                    <a:lnTo>
                      <a:pt x="206667" y="30492"/>
                    </a:lnTo>
                    <a:lnTo>
                      <a:pt x="217996" y="31866"/>
                    </a:lnTo>
                    <a:lnTo>
                      <a:pt x="228268" y="35148"/>
                    </a:lnTo>
                    <a:lnTo>
                      <a:pt x="258129" y="62893"/>
                    </a:lnTo>
                    <a:lnTo>
                      <a:pt x="269354" y="92329"/>
                    </a:lnTo>
                    <a:lnTo>
                      <a:pt x="269354" y="95707"/>
                    </a:lnTo>
                    <a:lnTo>
                      <a:pt x="256645" y="151137"/>
                    </a:lnTo>
                    <a:lnTo>
                      <a:pt x="247332" y="189725"/>
                    </a:lnTo>
                    <a:lnTo>
                      <a:pt x="237959" y="228108"/>
                    </a:lnTo>
                    <a:lnTo>
                      <a:pt x="226524" y="273428"/>
                    </a:lnTo>
                    <a:lnTo>
                      <a:pt x="201272" y="310377"/>
                    </a:lnTo>
                    <a:lnTo>
                      <a:pt x="171464" y="335785"/>
                    </a:lnTo>
                    <a:lnTo>
                      <a:pt x="123659" y="351510"/>
                    </a:lnTo>
                    <a:lnTo>
                      <a:pt x="198896" y="351510"/>
                    </a:lnTo>
                    <a:lnTo>
                      <a:pt x="219379" y="334568"/>
                    </a:lnTo>
                    <a:lnTo>
                      <a:pt x="222770" y="331177"/>
                    </a:lnTo>
                    <a:lnTo>
                      <a:pt x="224459" y="330047"/>
                    </a:lnTo>
                    <a:lnTo>
                      <a:pt x="225590" y="329768"/>
                    </a:lnTo>
                    <a:lnTo>
                      <a:pt x="289789" y="329768"/>
                    </a:lnTo>
                    <a:lnTo>
                      <a:pt x="289205" y="325622"/>
                    </a:lnTo>
                    <a:lnTo>
                      <a:pt x="297302" y="272740"/>
                    </a:lnTo>
                    <a:lnTo>
                      <a:pt x="307254" y="230814"/>
                    </a:lnTo>
                    <a:lnTo>
                      <a:pt x="334728" y="120172"/>
                    </a:lnTo>
                    <a:lnTo>
                      <a:pt x="344524" y="79195"/>
                    </a:lnTo>
                    <a:lnTo>
                      <a:pt x="350401" y="52408"/>
                    </a:lnTo>
                    <a:lnTo>
                      <a:pt x="352098" y="41503"/>
                    </a:lnTo>
                    <a:lnTo>
                      <a:pt x="285445" y="41503"/>
                    </a:lnTo>
                    <a:lnTo>
                      <a:pt x="275045" y="30492"/>
                    </a:lnTo>
                    <a:close/>
                  </a:path>
                  <a:path w="400684" h="382270">
                    <a:moveTo>
                      <a:pt x="395274" y="243941"/>
                    </a:moveTo>
                    <a:lnTo>
                      <a:pt x="376643" y="243941"/>
                    </a:lnTo>
                    <a:lnTo>
                      <a:pt x="373811" y="244220"/>
                    </a:lnTo>
                    <a:lnTo>
                      <a:pt x="372681" y="244779"/>
                    </a:lnTo>
                    <a:lnTo>
                      <a:pt x="370433" y="245351"/>
                    </a:lnTo>
                    <a:lnTo>
                      <a:pt x="367601" y="251282"/>
                    </a:lnTo>
                    <a:lnTo>
                      <a:pt x="364210" y="262572"/>
                    </a:lnTo>
                    <a:lnTo>
                      <a:pt x="355690" y="291793"/>
                    </a:lnTo>
                    <a:lnTo>
                      <a:pt x="347064" y="315085"/>
                    </a:lnTo>
                    <a:lnTo>
                      <a:pt x="323278" y="348399"/>
                    </a:lnTo>
                    <a:lnTo>
                      <a:pt x="312547" y="351510"/>
                    </a:lnTo>
                    <a:lnTo>
                      <a:pt x="361547" y="351510"/>
                    </a:lnTo>
                    <a:lnTo>
                      <a:pt x="385287" y="306827"/>
                    </a:lnTo>
                    <a:lnTo>
                      <a:pt x="399224" y="262572"/>
                    </a:lnTo>
                    <a:lnTo>
                      <a:pt x="400634" y="254952"/>
                    </a:lnTo>
                    <a:lnTo>
                      <a:pt x="400634" y="246481"/>
                    </a:lnTo>
                    <a:lnTo>
                      <a:pt x="395274" y="243941"/>
                    </a:lnTo>
                    <a:close/>
                  </a:path>
                  <a:path w="400684" h="382270">
                    <a:moveTo>
                      <a:pt x="331749" y="16090"/>
                    </a:moveTo>
                    <a:lnTo>
                      <a:pt x="324408" y="16090"/>
                    </a:lnTo>
                    <a:lnTo>
                      <a:pt x="312443" y="17679"/>
                    </a:lnTo>
                    <a:lnTo>
                      <a:pt x="301959" y="22444"/>
                    </a:lnTo>
                    <a:lnTo>
                      <a:pt x="296364" y="27381"/>
                    </a:lnTo>
                    <a:lnTo>
                      <a:pt x="292887" y="30492"/>
                    </a:lnTo>
                    <a:lnTo>
                      <a:pt x="285445" y="41503"/>
                    </a:lnTo>
                    <a:lnTo>
                      <a:pt x="352098" y="41503"/>
                    </a:lnTo>
                    <a:lnTo>
                      <a:pt x="352279" y="40338"/>
                    </a:lnTo>
                    <a:lnTo>
                      <a:pt x="352361" y="33032"/>
                    </a:lnTo>
                    <a:lnTo>
                      <a:pt x="349529" y="27381"/>
                    </a:lnTo>
                    <a:lnTo>
                      <a:pt x="338239" y="18351"/>
                    </a:lnTo>
                    <a:lnTo>
                      <a:pt x="331749" y="1609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5" name="object 105"/>
              <p:cNvSpPr/>
              <p:nvPr/>
            </p:nvSpPr>
            <p:spPr>
              <a:xfrm>
                <a:off x="8271305" y="6638557"/>
                <a:ext cx="400685" cy="382270"/>
              </a:xfrm>
              <a:custGeom>
                <a:avLst/>
                <a:gdLst/>
                <a:ahLst/>
                <a:cxnLst/>
                <a:rect l="l" t="t" r="r" b="b"/>
                <a:pathLst>
                  <a:path w="400684" h="382270">
                    <a:moveTo>
                      <a:pt x="0" y="240550"/>
                    </a:moveTo>
                    <a:lnTo>
                      <a:pt x="4023" y="198306"/>
                    </a:lnTo>
                    <a:lnTo>
                      <a:pt x="16093" y="157120"/>
                    </a:lnTo>
                    <a:lnTo>
                      <a:pt x="36209" y="116993"/>
                    </a:lnTo>
                    <a:lnTo>
                      <a:pt x="64372" y="77924"/>
                    </a:lnTo>
                    <a:lnTo>
                      <a:pt x="97565" y="44150"/>
                    </a:lnTo>
                    <a:lnTo>
                      <a:pt x="132769" y="19904"/>
                    </a:lnTo>
                    <a:lnTo>
                      <a:pt x="169984" y="5188"/>
                    </a:lnTo>
                    <a:lnTo>
                      <a:pt x="209211" y="0"/>
                    </a:lnTo>
                    <a:lnTo>
                      <a:pt x="230174" y="2593"/>
                    </a:lnTo>
                    <a:lnTo>
                      <a:pt x="249867" y="10375"/>
                    </a:lnTo>
                    <a:lnTo>
                      <a:pt x="268290" y="23345"/>
                    </a:lnTo>
                    <a:lnTo>
                      <a:pt x="285442" y="41503"/>
                    </a:lnTo>
                    <a:lnTo>
                      <a:pt x="292959" y="30386"/>
                    </a:lnTo>
                    <a:lnTo>
                      <a:pt x="301959" y="22445"/>
                    </a:lnTo>
                    <a:lnTo>
                      <a:pt x="312440" y="17681"/>
                    </a:lnTo>
                    <a:lnTo>
                      <a:pt x="324404" y="16093"/>
                    </a:lnTo>
                    <a:lnTo>
                      <a:pt x="331745" y="16093"/>
                    </a:lnTo>
                    <a:lnTo>
                      <a:pt x="338239" y="18352"/>
                    </a:lnTo>
                    <a:lnTo>
                      <a:pt x="343886" y="22869"/>
                    </a:lnTo>
                    <a:lnTo>
                      <a:pt x="349533" y="27386"/>
                    </a:lnTo>
                    <a:lnTo>
                      <a:pt x="352356" y="33033"/>
                    </a:lnTo>
                    <a:lnTo>
                      <a:pt x="352356" y="39809"/>
                    </a:lnTo>
                    <a:lnTo>
                      <a:pt x="350397" y="52408"/>
                    </a:lnTo>
                    <a:lnTo>
                      <a:pt x="344521" y="79195"/>
                    </a:lnTo>
                    <a:lnTo>
                      <a:pt x="334727" y="120169"/>
                    </a:lnTo>
                    <a:lnTo>
                      <a:pt x="321016" y="175331"/>
                    </a:lnTo>
                    <a:lnTo>
                      <a:pt x="307252" y="230810"/>
                    </a:lnTo>
                    <a:lnTo>
                      <a:pt x="297300" y="272737"/>
                    </a:lnTo>
                    <a:lnTo>
                      <a:pt x="291159" y="301112"/>
                    </a:lnTo>
                    <a:lnTo>
                      <a:pt x="288830" y="315934"/>
                    </a:lnTo>
                    <a:lnTo>
                      <a:pt x="289200" y="325622"/>
                    </a:lnTo>
                    <a:lnTo>
                      <a:pt x="312546" y="351509"/>
                    </a:lnTo>
                    <a:lnTo>
                      <a:pt x="317628" y="350944"/>
                    </a:lnTo>
                    <a:lnTo>
                      <a:pt x="347062" y="315087"/>
                    </a:lnTo>
                    <a:lnTo>
                      <a:pt x="364214" y="262573"/>
                    </a:lnTo>
                    <a:lnTo>
                      <a:pt x="367602" y="251279"/>
                    </a:lnTo>
                    <a:lnTo>
                      <a:pt x="370425" y="245350"/>
                    </a:lnTo>
                    <a:lnTo>
                      <a:pt x="372684" y="244785"/>
                    </a:lnTo>
                    <a:lnTo>
                      <a:pt x="373813" y="244220"/>
                    </a:lnTo>
                    <a:lnTo>
                      <a:pt x="376637" y="243938"/>
                    </a:lnTo>
                    <a:lnTo>
                      <a:pt x="381154" y="243938"/>
                    </a:lnTo>
                    <a:lnTo>
                      <a:pt x="384542" y="243938"/>
                    </a:lnTo>
                    <a:lnTo>
                      <a:pt x="395271" y="243938"/>
                    </a:lnTo>
                    <a:lnTo>
                      <a:pt x="400635" y="246479"/>
                    </a:lnTo>
                    <a:lnTo>
                      <a:pt x="400635" y="251561"/>
                    </a:lnTo>
                    <a:lnTo>
                      <a:pt x="400635" y="254950"/>
                    </a:lnTo>
                    <a:lnTo>
                      <a:pt x="390048" y="294759"/>
                    </a:lnTo>
                    <a:lnTo>
                      <a:pt x="373001" y="333298"/>
                    </a:lnTo>
                    <a:lnTo>
                      <a:pt x="346532" y="367761"/>
                    </a:lnTo>
                    <a:lnTo>
                      <a:pt x="313958" y="382001"/>
                    </a:lnTo>
                    <a:lnTo>
                      <a:pt x="304923" y="382001"/>
                    </a:lnTo>
                    <a:lnTo>
                      <a:pt x="266966" y="374854"/>
                    </a:lnTo>
                    <a:lnTo>
                      <a:pt x="235045" y="349762"/>
                    </a:lnTo>
                    <a:lnTo>
                      <a:pt x="226151" y="330333"/>
                    </a:lnTo>
                    <a:lnTo>
                      <a:pt x="225586" y="329769"/>
                    </a:lnTo>
                    <a:lnTo>
                      <a:pt x="224457" y="330051"/>
                    </a:lnTo>
                    <a:lnTo>
                      <a:pt x="222763" y="331180"/>
                    </a:lnTo>
                    <a:lnTo>
                      <a:pt x="221634" y="332310"/>
                    </a:lnTo>
                    <a:lnTo>
                      <a:pt x="220504" y="333439"/>
                    </a:lnTo>
                    <a:lnTo>
                      <a:pt x="168978" y="370143"/>
                    </a:lnTo>
                    <a:lnTo>
                      <a:pt x="117734" y="382001"/>
                    </a:lnTo>
                    <a:lnTo>
                      <a:pt x="95129" y="379883"/>
                    </a:lnTo>
                    <a:lnTo>
                      <a:pt x="54049" y="362943"/>
                    </a:lnTo>
                    <a:lnTo>
                      <a:pt x="20010" y="328692"/>
                    </a:lnTo>
                    <a:lnTo>
                      <a:pt x="2223" y="274907"/>
                    </a:lnTo>
                    <a:lnTo>
                      <a:pt x="0" y="240550"/>
                    </a:lnTo>
                    <a:close/>
                  </a:path>
                  <a:path w="400684" h="382270">
                    <a:moveTo>
                      <a:pt x="269349" y="95712"/>
                    </a:moveTo>
                    <a:lnTo>
                      <a:pt x="269349" y="92324"/>
                    </a:lnTo>
                    <a:lnTo>
                      <a:pt x="267937" y="86112"/>
                    </a:lnTo>
                    <a:lnTo>
                      <a:pt x="245632" y="47432"/>
                    </a:lnTo>
                    <a:lnTo>
                      <a:pt x="206670" y="30492"/>
                    </a:lnTo>
                    <a:lnTo>
                      <a:pt x="192006" y="32133"/>
                    </a:lnTo>
                    <a:lnTo>
                      <a:pt x="149920" y="56749"/>
                    </a:lnTo>
                    <a:lnTo>
                      <a:pt x="125781" y="87030"/>
                    </a:lnTo>
                    <a:lnTo>
                      <a:pt x="107570" y="125357"/>
                    </a:lnTo>
                    <a:lnTo>
                      <a:pt x="86606" y="193541"/>
                    </a:lnTo>
                    <a:lnTo>
                      <a:pt x="72842" y="264267"/>
                    </a:lnTo>
                    <a:lnTo>
                      <a:pt x="72842" y="265961"/>
                    </a:lnTo>
                    <a:lnTo>
                      <a:pt x="72842" y="269067"/>
                    </a:lnTo>
                    <a:lnTo>
                      <a:pt x="72842" y="273584"/>
                    </a:lnTo>
                    <a:lnTo>
                      <a:pt x="72842" y="278101"/>
                    </a:lnTo>
                    <a:lnTo>
                      <a:pt x="72560" y="281489"/>
                    </a:lnTo>
                    <a:lnTo>
                      <a:pt x="80571" y="327581"/>
                    </a:lnTo>
                    <a:lnTo>
                      <a:pt x="113446" y="350238"/>
                    </a:lnTo>
                    <a:lnTo>
                      <a:pt x="123663" y="351509"/>
                    </a:lnTo>
                    <a:lnTo>
                      <a:pt x="139703" y="349762"/>
                    </a:lnTo>
                    <a:lnTo>
                      <a:pt x="187189" y="323557"/>
                    </a:lnTo>
                    <a:lnTo>
                      <a:pt x="219904" y="288777"/>
                    </a:lnTo>
                    <a:lnTo>
                      <a:pt x="237956" y="228110"/>
                    </a:lnTo>
                    <a:lnTo>
                      <a:pt x="247326" y="189730"/>
                    </a:lnTo>
                    <a:lnTo>
                      <a:pt x="256644" y="151138"/>
                    </a:lnTo>
                    <a:lnTo>
                      <a:pt x="267655" y="104129"/>
                    </a:lnTo>
                    <a:lnTo>
                      <a:pt x="269349" y="9571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06" name="object 106"/>
            <p:cNvGrpSpPr/>
            <p:nvPr/>
          </p:nvGrpSpPr>
          <p:grpSpPr>
            <a:xfrm>
              <a:off x="8973902" y="6700812"/>
              <a:ext cx="565150" cy="199390"/>
              <a:chOff x="8973902" y="6700812"/>
              <a:chExt cx="565150" cy="199390"/>
            </a:xfrm>
          </p:grpSpPr>
          <p:sp>
            <p:nvSpPr>
              <p:cNvPr id="107" name="object 107"/>
              <p:cNvSpPr/>
              <p:nvPr/>
            </p:nvSpPr>
            <p:spPr>
              <a:xfrm>
                <a:off x="8974328" y="6701230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198754">
                    <a:moveTo>
                      <a:pt x="551395" y="0"/>
                    </a:moveTo>
                    <a:lnTo>
                      <a:pt x="11861" y="0"/>
                    </a:lnTo>
                    <a:lnTo>
                      <a:pt x="3949" y="3949"/>
                    </a:lnTo>
                    <a:lnTo>
                      <a:pt x="0" y="9601"/>
                    </a:lnTo>
                    <a:lnTo>
                      <a:pt x="0" y="25412"/>
                    </a:lnTo>
                    <a:lnTo>
                      <a:pt x="4521" y="31064"/>
                    </a:lnTo>
                    <a:lnTo>
                      <a:pt x="13550" y="33883"/>
                    </a:lnTo>
                    <a:lnTo>
                      <a:pt x="282905" y="33883"/>
                    </a:lnTo>
                    <a:lnTo>
                      <a:pt x="552246" y="33032"/>
                    </a:lnTo>
                    <a:lnTo>
                      <a:pt x="560158" y="28524"/>
                    </a:lnTo>
                    <a:lnTo>
                      <a:pt x="564108" y="23152"/>
                    </a:lnTo>
                    <a:lnTo>
                      <a:pt x="564108" y="10172"/>
                    </a:lnTo>
                    <a:lnTo>
                      <a:pt x="559866" y="4521"/>
                    </a:lnTo>
                    <a:lnTo>
                      <a:pt x="551395" y="0"/>
                    </a:lnTo>
                    <a:close/>
                  </a:path>
                  <a:path w="564515" h="198754">
                    <a:moveTo>
                      <a:pt x="552246" y="164325"/>
                    </a:moveTo>
                    <a:lnTo>
                      <a:pt x="13550" y="164325"/>
                    </a:lnTo>
                    <a:lnTo>
                      <a:pt x="4521" y="167144"/>
                    </a:lnTo>
                    <a:lnTo>
                      <a:pt x="0" y="172796"/>
                    </a:lnTo>
                    <a:lnTo>
                      <a:pt x="0" y="188607"/>
                    </a:lnTo>
                    <a:lnTo>
                      <a:pt x="3949" y="194246"/>
                    </a:lnTo>
                    <a:lnTo>
                      <a:pt x="11861" y="198208"/>
                    </a:lnTo>
                    <a:lnTo>
                      <a:pt x="551395" y="198208"/>
                    </a:lnTo>
                    <a:lnTo>
                      <a:pt x="559866" y="194246"/>
                    </a:lnTo>
                    <a:lnTo>
                      <a:pt x="564108" y="188607"/>
                    </a:lnTo>
                    <a:lnTo>
                      <a:pt x="564108" y="175615"/>
                    </a:lnTo>
                    <a:lnTo>
                      <a:pt x="560158" y="169976"/>
                    </a:lnTo>
                    <a:lnTo>
                      <a:pt x="552246" y="16432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8" name="object 108"/>
              <p:cNvSpPr/>
              <p:nvPr/>
            </p:nvSpPr>
            <p:spPr>
              <a:xfrm>
                <a:off x="8974326" y="6701236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198754">
                    <a:moveTo>
                      <a:pt x="0" y="16940"/>
                    </a:moveTo>
                    <a:lnTo>
                      <a:pt x="0" y="9599"/>
                    </a:lnTo>
                    <a:lnTo>
                      <a:pt x="3952" y="3952"/>
                    </a:lnTo>
                    <a:lnTo>
                      <a:pt x="11858" y="0"/>
                    </a:lnTo>
                    <a:lnTo>
                      <a:pt x="551403" y="0"/>
                    </a:lnTo>
                    <a:lnTo>
                      <a:pt x="559873" y="4517"/>
                    </a:lnTo>
                    <a:lnTo>
                      <a:pt x="564108" y="10164"/>
                    </a:lnTo>
                    <a:lnTo>
                      <a:pt x="564108" y="16940"/>
                    </a:lnTo>
                    <a:lnTo>
                      <a:pt x="564108" y="23151"/>
                    </a:lnTo>
                    <a:lnTo>
                      <a:pt x="560155" y="28516"/>
                    </a:lnTo>
                    <a:lnTo>
                      <a:pt x="552250" y="33033"/>
                    </a:lnTo>
                    <a:lnTo>
                      <a:pt x="282901" y="33880"/>
                    </a:lnTo>
                    <a:lnTo>
                      <a:pt x="13552" y="33880"/>
                    </a:lnTo>
                    <a:lnTo>
                      <a:pt x="4517" y="31057"/>
                    </a:lnTo>
                    <a:lnTo>
                      <a:pt x="0" y="25410"/>
                    </a:lnTo>
                    <a:lnTo>
                      <a:pt x="0" y="16940"/>
                    </a:lnTo>
                    <a:close/>
                  </a:path>
                  <a:path w="564515" h="198754">
                    <a:moveTo>
                      <a:pt x="0" y="181260"/>
                    </a:moveTo>
                    <a:lnTo>
                      <a:pt x="0" y="172790"/>
                    </a:lnTo>
                    <a:lnTo>
                      <a:pt x="4517" y="167143"/>
                    </a:lnTo>
                    <a:lnTo>
                      <a:pt x="13552" y="164319"/>
                    </a:lnTo>
                    <a:lnTo>
                      <a:pt x="552250" y="164319"/>
                    </a:lnTo>
                    <a:lnTo>
                      <a:pt x="560155" y="169966"/>
                    </a:lnTo>
                    <a:lnTo>
                      <a:pt x="564108" y="175613"/>
                    </a:lnTo>
                    <a:lnTo>
                      <a:pt x="564108" y="181260"/>
                    </a:lnTo>
                    <a:lnTo>
                      <a:pt x="564108" y="188601"/>
                    </a:lnTo>
                    <a:lnTo>
                      <a:pt x="559873" y="194247"/>
                    </a:lnTo>
                    <a:lnTo>
                      <a:pt x="551403" y="198200"/>
                    </a:lnTo>
                    <a:lnTo>
                      <a:pt x="11858" y="198200"/>
                    </a:lnTo>
                    <a:lnTo>
                      <a:pt x="3952" y="194247"/>
                    </a:lnTo>
                    <a:lnTo>
                      <a:pt x="0" y="188601"/>
                    </a:lnTo>
                    <a:lnTo>
                      <a:pt x="0" y="18126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09" name="object 109"/>
            <p:cNvGrpSpPr/>
            <p:nvPr/>
          </p:nvGrpSpPr>
          <p:grpSpPr>
            <a:xfrm>
              <a:off x="9849716" y="6637287"/>
              <a:ext cx="336550" cy="384810"/>
              <a:chOff x="9849716" y="6637287"/>
              <a:chExt cx="336550" cy="384810"/>
            </a:xfrm>
          </p:grpSpPr>
          <p:sp>
            <p:nvSpPr>
              <p:cNvPr id="110" name="object 110"/>
              <p:cNvSpPr/>
              <p:nvPr/>
            </p:nvSpPr>
            <p:spPr>
              <a:xfrm>
                <a:off x="9850132" y="6637705"/>
                <a:ext cx="335280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84175">
                    <a:moveTo>
                      <a:pt x="230390" y="0"/>
                    </a:moveTo>
                    <a:lnTo>
                      <a:pt x="188783" y="4605"/>
                    </a:lnTo>
                    <a:lnTo>
                      <a:pt x="148656" y="18422"/>
                    </a:lnTo>
                    <a:lnTo>
                      <a:pt x="110011" y="41453"/>
                    </a:lnTo>
                    <a:lnTo>
                      <a:pt x="72847" y="73698"/>
                    </a:lnTo>
                    <a:lnTo>
                      <a:pt x="40976" y="111705"/>
                    </a:lnTo>
                    <a:lnTo>
                      <a:pt x="18211" y="152042"/>
                    </a:lnTo>
                    <a:lnTo>
                      <a:pt x="4552" y="194711"/>
                    </a:lnTo>
                    <a:lnTo>
                      <a:pt x="0" y="239712"/>
                    </a:lnTo>
                    <a:lnTo>
                      <a:pt x="2809" y="269673"/>
                    </a:lnTo>
                    <a:lnTo>
                      <a:pt x="22717" y="321336"/>
                    </a:lnTo>
                    <a:lnTo>
                      <a:pt x="60829" y="360827"/>
                    </a:lnTo>
                    <a:lnTo>
                      <a:pt x="112073" y="381162"/>
                    </a:lnTo>
                    <a:lnTo>
                      <a:pt x="159876" y="383752"/>
                    </a:lnTo>
                    <a:lnTo>
                      <a:pt x="177028" y="382216"/>
                    </a:lnTo>
                    <a:lnTo>
                      <a:pt x="225519" y="368930"/>
                    </a:lnTo>
                    <a:lnTo>
                      <a:pt x="264274" y="353212"/>
                    </a:lnTo>
                    <a:lnTo>
                      <a:pt x="302386" y="327799"/>
                    </a:lnTo>
                    <a:lnTo>
                      <a:pt x="332600" y="298437"/>
                    </a:lnTo>
                    <a:lnTo>
                      <a:pt x="335140" y="294195"/>
                    </a:lnTo>
                    <a:lnTo>
                      <a:pt x="334009" y="288556"/>
                    </a:lnTo>
                    <a:lnTo>
                      <a:pt x="304926" y="280365"/>
                    </a:lnTo>
                    <a:lnTo>
                      <a:pt x="271944" y="311861"/>
                    </a:lnTo>
                    <a:lnTo>
                      <a:pt x="234834" y="334360"/>
                    </a:lnTo>
                    <a:lnTo>
                      <a:pt x="193597" y="347861"/>
                    </a:lnTo>
                    <a:lnTo>
                      <a:pt x="148234" y="352361"/>
                    </a:lnTo>
                    <a:lnTo>
                      <a:pt x="144843" y="352361"/>
                    </a:lnTo>
                    <a:lnTo>
                      <a:pt x="105776" y="340922"/>
                    </a:lnTo>
                    <a:lnTo>
                      <a:pt x="79203" y="307682"/>
                    </a:lnTo>
                    <a:lnTo>
                      <a:pt x="73698" y="273583"/>
                    </a:lnTo>
                    <a:lnTo>
                      <a:pt x="75124" y="256012"/>
                    </a:lnTo>
                    <a:lnTo>
                      <a:pt x="84015" y="206887"/>
                    </a:lnTo>
                    <a:lnTo>
                      <a:pt x="101217" y="143360"/>
                    </a:lnTo>
                    <a:lnTo>
                      <a:pt x="128325" y="90845"/>
                    </a:lnTo>
                    <a:lnTo>
                      <a:pt x="154957" y="61679"/>
                    </a:lnTo>
                    <a:lnTo>
                      <a:pt x="193702" y="38859"/>
                    </a:lnTo>
                    <a:lnTo>
                      <a:pt x="230390" y="32194"/>
                    </a:lnTo>
                    <a:lnTo>
                      <a:pt x="238225" y="32404"/>
                    </a:lnTo>
                    <a:lnTo>
                      <a:pt x="280365" y="44615"/>
                    </a:lnTo>
                    <a:lnTo>
                      <a:pt x="282054" y="46304"/>
                    </a:lnTo>
                    <a:lnTo>
                      <a:pt x="282054" y="47434"/>
                    </a:lnTo>
                    <a:lnTo>
                      <a:pt x="281216" y="47434"/>
                    </a:lnTo>
                    <a:lnTo>
                      <a:pt x="279514" y="46875"/>
                    </a:lnTo>
                    <a:lnTo>
                      <a:pt x="275564" y="48564"/>
                    </a:lnTo>
                    <a:lnTo>
                      <a:pt x="246636" y="76550"/>
                    </a:lnTo>
                    <a:lnTo>
                      <a:pt x="241401" y="99098"/>
                    </a:lnTo>
                    <a:lnTo>
                      <a:pt x="241982" y="107044"/>
                    </a:lnTo>
                    <a:lnTo>
                      <a:pt x="276123" y="132981"/>
                    </a:lnTo>
                    <a:lnTo>
                      <a:pt x="287879" y="131555"/>
                    </a:lnTo>
                    <a:lnTo>
                      <a:pt x="323824" y="106250"/>
                    </a:lnTo>
                    <a:lnTo>
                      <a:pt x="332879" y="73698"/>
                    </a:lnTo>
                    <a:lnTo>
                      <a:pt x="330812" y="57974"/>
                    </a:lnTo>
                    <a:lnTo>
                      <a:pt x="304926" y="20332"/>
                    </a:lnTo>
                    <a:lnTo>
                      <a:pt x="252836" y="1271"/>
                    </a:lnTo>
                    <a:lnTo>
                      <a:pt x="23039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1" name="object 111"/>
              <p:cNvSpPr/>
              <p:nvPr/>
            </p:nvSpPr>
            <p:spPr>
              <a:xfrm>
                <a:off x="9850140" y="6637710"/>
                <a:ext cx="335280" cy="384175"/>
              </a:xfrm>
              <a:custGeom>
                <a:avLst/>
                <a:gdLst/>
                <a:ahLst/>
                <a:cxnLst/>
                <a:rect l="l" t="t" r="r" b="b"/>
                <a:pathLst>
                  <a:path w="335279" h="384175">
                    <a:moveTo>
                      <a:pt x="0" y="239703"/>
                    </a:moveTo>
                    <a:lnTo>
                      <a:pt x="4552" y="194706"/>
                    </a:lnTo>
                    <a:lnTo>
                      <a:pt x="18210" y="152038"/>
                    </a:lnTo>
                    <a:lnTo>
                      <a:pt x="40974" y="111699"/>
                    </a:lnTo>
                    <a:lnTo>
                      <a:pt x="72842" y="73689"/>
                    </a:lnTo>
                    <a:lnTo>
                      <a:pt x="110005" y="41450"/>
                    </a:lnTo>
                    <a:lnTo>
                      <a:pt x="148650" y="18422"/>
                    </a:lnTo>
                    <a:lnTo>
                      <a:pt x="188777" y="4605"/>
                    </a:lnTo>
                    <a:lnTo>
                      <a:pt x="230386" y="0"/>
                    </a:lnTo>
                    <a:lnTo>
                      <a:pt x="252832" y="1270"/>
                    </a:lnTo>
                    <a:lnTo>
                      <a:pt x="290101" y="11434"/>
                    </a:lnTo>
                    <a:lnTo>
                      <a:pt x="325463" y="43832"/>
                    </a:lnTo>
                    <a:lnTo>
                      <a:pt x="332874" y="73689"/>
                    </a:lnTo>
                    <a:lnTo>
                      <a:pt x="331869" y="85494"/>
                    </a:lnTo>
                    <a:lnTo>
                      <a:pt x="308205" y="122657"/>
                    </a:lnTo>
                    <a:lnTo>
                      <a:pt x="268502" y="132451"/>
                    </a:lnTo>
                    <a:lnTo>
                      <a:pt x="241397" y="99100"/>
                    </a:lnTo>
                    <a:lnTo>
                      <a:pt x="260032" y="59926"/>
                    </a:lnTo>
                    <a:lnTo>
                      <a:pt x="281207" y="47432"/>
                    </a:lnTo>
                    <a:lnTo>
                      <a:pt x="282054" y="47432"/>
                    </a:lnTo>
                    <a:lnTo>
                      <a:pt x="282054" y="46303"/>
                    </a:lnTo>
                    <a:lnTo>
                      <a:pt x="280360" y="44609"/>
                    </a:lnTo>
                    <a:lnTo>
                      <a:pt x="276972" y="42350"/>
                    </a:lnTo>
                    <a:lnTo>
                      <a:pt x="273584" y="40091"/>
                    </a:lnTo>
                    <a:lnTo>
                      <a:pt x="230386" y="32186"/>
                    </a:lnTo>
                    <a:lnTo>
                      <a:pt x="217840" y="32927"/>
                    </a:lnTo>
                    <a:lnTo>
                      <a:pt x="173160" y="48544"/>
                    </a:lnTo>
                    <a:lnTo>
                      <a:pt x="128322" y="90841"/>
                    </a:lnTo>
                    <a:lnTo>
                      <a:pt x="101217" y="143356"/>
                    </a:lnTo>
                    <a:lnTo>
                      <a:pt x="84012" y="206882"/>
                    </a:lnTo>
                    <a:lnTo>
                      <a:pt x="75119" y="256008"/>
                    </a:lnTo>
                    <a:lnTo>
                      <a:pt x="73689" y="273584"/>
                    </a:lnTo>
                    <a:lnTo>
                      <a:pt x="75066" y="291847"/>
                    </a:lnTo>
                    <a:lnTo>
                      <a:pt x="95712" y="332027"/>
                    </a:lnTo>
                    <a:lnTo>
                      <a:pt x="130333" y="351085"/>
                    </a:lnTo>
                    <a:lnTo>
                      <a:pt x="144838" y="352356"/>
                    </a:lnTo>
                    <a:lnTo>
                      <a:pt x="148226" y="352356"/>
                    </a:lnTo>
                    <a:lnTo>
                      <a:pt x="193594" y="347856"/>
                    </a:lnTo>
                    <a:lnTo>
                      <a:pt x="234833" y="334357"/>
                    </a:lnTo>
                    <a:lnTo>
                      <a:pt x="271943" y="311858"/>
                    </a:lnTo>
                    <a:lnTo>
                      <a:pt x="304923" y="280360"/>
                    </a:lnTo>
                    <a:lnTo>
                      <a:pt x="310005" y="274713"/>
                    </a:lnTo>
                    <a:lnTo>
                      <a:pt x="313393" y="271890"/>
                    </a:lnTo>
                    <a:lnTo>
                      <a:pt x="315087" y="271890"/>
                    </a:lnTo>
                    <a:lnTo>
                      <a:pt x="317346" y="271890"/>
                    </a:lnTo>
                    <a:lnTo>
                      <a:pt x="321016" y="274431"/>
                    </a:lnTo>
                    <a:lnTo>
                      <a:pt x="326098" y="279513"/>
                    </a:lnTo>
                    <a:lnTo>
                      <a:pt x="331180" y="284595"/>
                    </a:lnTo>
                    <a:lnTo>
                      <a:pt x="334003" y="288548"/>
                    </a:lnTo>
                    <a:lnTo>
                      <a:pt x="334568" y="291371"/>
                    </a:lnTo>
                    <a:lnTo>
                      <a:pt x="335133" y="294194"/>
                    </a:lnTo>
                    <a:lnTo>
                      <a:pt x="332592" y="298429"/>
                    </a:lnTo>
                    <a:lnTo>
                      <a:pt x="302382" y="327792"/>
                    </a:lnTo>
                    <a:lnTo>
                      <a:pt x="264267" y="353203"/>
                    </a:lnTo>
                    <a:lnTo>
                      <a:pt x="225516" y="368925"/>
                    </a:lnTo>
                    <a:lnTo>
                      <a:pt x="177025" y="382213"/>
                    </a:lnTo>
                    <a:lnTo>
                      <a:pt x="159873" y="383748"/>
                    </a:lnTo>
                    <a:lnTo>
                      <a:pt x="142297" y="383695"/>
                    </a:lnTo>
                    <a:lnTo>
                      <a:pt x="84912" y="373531"/>
                    </a:lnTo>
                    <a:lnTo>
                      <a:pt x="39809" y="343039"/>
                    </a:lnTo>
                    <a:lnTo>
                      <a:pt x="10375" y="296876"/>
                    </a:lnTo>
                    <a:lnTo>
                      <a:pt x="2805" y="269666"/>
                    </a:lnTo>
                    <a:lnTo>
                      <a:pt x="0" y="239703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12" name="object 112"/>
            <p:cNvGrpSpPr/>
            <p:nvPr/>
          </p:nvGrpSpPr>
          <p:grpSpPr>
            <a:xfrm>
              <a:off x="10254586" y="6909177"/>
              <a:ext cx="113030" cy="268605"/>
              <a:chOff x="10254586" y="6909177"/>
              <a:chExt cx="113030" cy="268605"/>
            </a:xfrm>
          </p:grpSpPr>
          <p:sp>
            <p:nvSpPr>
              <p:cNvPr id="113" name="object 113"/>
              <p:cNvSpPr/>
              <p:nvPr/>
            </p:nvSpPr>
            <p:spPr>
              <a:xfrm>
                <a:off x="10255008" y="6909600"/>
                <a:ext cx="112395" cy="267970"/>
              </a:xfrm>
              <a:custGeom>
                <a:avLst/>
                <a:gdLst/>
                <a:ahLst/>
                <a:cxnLst/>
                <a:rect l="l" t="t" r="r" b="b"/>
                <a:pathLst>
                  <a:path w="112395" h="267970">
                    <a:moveTo>
                      <a:pt x="49974" y="0"/>
                    </a:moveTo>
                    <a:lnTo>
                      <a:pt x="13550" y="15240"/>
                    </a:lnTo>
                    <a:lnTo>
                      <a:pt x="0" y="51663"/>
                    </a:lnTo>
                    <a:lnTo>
                      <a:pt x="0" y="72847"/>
                    </a:lnTo>
                    <a:lnTo>
                      <a:pt x="31757" y="98888"/>
                    </a:lnTo>
                    <a:lnTo>
                      <a:pt x="52514" y="102489"/>
                    </a:lnTo>
                    <a:lnTo>
                      <a:pt x="55905" y="101917"/>
                    </a:lnTo>
                    <a:lnTo>
                      <a:pt x="59283" y="101638"/>
                    </a:lnTo>
                    <a:lnTo>
                      <a:pt x="66065" y="101638"/>
                    </a:lnTo>
                    <a:lnTo>
                      <a:pt x="68605" y="101079"/>
                    </a:lnTo>
                    <a:lnTo>
                      <a:pt x="73685" y="97967"/>
                    </a:lnTo>
                    <a:lnTo>
                      <a:pt x="79616" y="95707"/>
                    </a:lnTo>
                    <a:lnTo>
                      <a:pt x="80467" y="94868"/>
                    </a:lnTo>
                    <a:lnTo>
                      <a:pt x="80467" y="105029"/>
                    </a:lnTo>
                    <a:lnTo>
                      <a:pt x="71571" y="152834"/>
                    </a:lnTo>
                    <a:lnTo>
                      <a:pt x="56324" y="190998"/>
                    </a:lnTo>
                    <a:lnTo>
                      <a:pt x="28528" y="229218"/>
                    </a:lnTo>
                    <a:lnTo>
                      <a:pt x="17500" y="241401"/>
                    </a:lnTo>
                    <a:lnTo>
                      <a:pt x="14401" y="245910"/>
                    </a:lnTo>
                    <a:lnTo>
                      <a:pt x="14401" y="250431"/>
                    </a:lnTo>
                    <a:lnTo>
                      <a:pt x="16941" y="254101"/>
                    </a:lnTo>
                    <a:lnTo>
                      <a:pt x="27101" y="264261"/>
                    </a:lnTo>
                    <a:lnTo>
                      <a:pt x="30772" y="266801"/>
                    </a:lnTo>
                    <a:lnTo>
                      <a:pt x="33032" y="266801"/>
                    </a:lnTo>
                    <a:lnTo>
                      <a:pt x="34721" y="267373"/>
                    </a:lnTo>
                    <a:lnTo>
                      <a:pt x="64363" y="236321"/>
                    </a:lnTo>
                    <a:lnTo>
                      <a:pt x="86398" y="201587"/>
                    </a:lnTo>
                    <a:lnTo>
                      <a:pt x="104178" y="153314"/>
                    </a:lnTo>
                    <a:lnTo>
                      <a:pt x="111321" y="110428"/>
                    </a:lnTo>
                    <a:lnTo>
                      <a:pt x="111798" y="95707"/>
                    </a:lnTo>
                    <a:lnTo>
                      <a:pt x="110266" y="71039"/>
                    </a:lnTo>
                    <a:lnTo>
                      <a:pt x="100527" y="33772"/>
                    </a:lnTo>
                    <a:lnTo>
                      <a:pt x="72416" y="5294"/>
                    </a:lnTo>
                    <a:lnTo>
                      <a:pt x="61514" y="1323"/>
                    </a:lnTo>
                    <a:lnTo>
                      <a:pt x="4997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4" name="object 114"/>
              <p:cNvSpPr/>
              <p:nvPr/>
            </p:nvSpPr>
            <p:spPr>
              <a:xfrm>
                <a:off x="10255009" y="6909601"/>
                <a:ext cx="112395" cy="267970"/>
              </a:xfrm>
              <a:custGeom>
                <a:avLst/>
                <a:gdLst/>
                <a:ahLst/>
                <a:cxnLst/>
                <a:rect l="l" t="t" r="r" b="b"/>
                <a:pathLst>
                  <a:path w="112395" h="267970">
                    <a:moveTo>
                      <a:pt x="0" y="72842"/>
                    </a:moveTo>
                    <a:lnTo>
                      <a:pt x="0" y="65784"/>
                    </a:lnTo>
                    <a:lnTo>
                      <a:pt x="0" y="51667"/>
                    </a:lnTo>
                    <a:lnTo>
                      <a:pt x="847" y="41450"/>
                    </a:lnTo>
                    <a:lnTo>
                      <a:pt x="20910" y="8575"/>
                    </a:lnTo>
                    <a:lnTo>
                      <a:pt x="49973" y="0"/>
                    </a:lnTo>
                    <a:lnTo>
                      <a:pt x="61514" y="1323"/>
                    </a:lnTo>
                    <a:lnTo>
                      <a:pt x="100529" y="33774"/>
                    </a:lnTo>
                    <a:lnTo>
                      <a:pt x="110270" y="71042"/>
                    </a:lnTo>
                    <a:lnTo>
                      <a:pt x="111805" y="95712"/>
                    </a:lnTo>
                    <a:lnTo>
                      <a:pt x="111328" y="110428"/>
                    </a:lnTo>
                    <a:lnTo>
                      <a:pt x="104182" y="153308"/>
                    </a:lnTo>
                    <a:lnTo>
                      <a:pt x="91318" y="190947"/>
                    </a:lnTo>
                    <a:lnTo>
                      <a:pt x="70195" y="228745"/>
                    </a:lnTo>
                    <a:lnTo>
                      <a:pt x="44044" y="259185"/>
                    </a:lnTo>
                    <a:lnTo>
                      <a:pt x="34727" y="267373"/>
                    </a:lnTo>
                    <a:lnTo>
                      <a:pt x="33033" y="266808"/>
                    </a:lnTo>
                    <a:lnTo>
                      <a:pt x="30774" y="266808"/>
                    </a:lnTo>
                    <a:lnTo>
                      <a:pt x="27104" y="264267"/>
                    </a:lnTo>
                    <a:lnTo>
                      <a:pt x="22022" y="259185"/>
                    </a:lnTo>
                    <a:lnTo>
                      <a:pt x="16940" y="254103"/>
                    </a:lnTo>
                    <a:lnTo>
                      <a:pt x="14399" y="250432"/>
                    </a:lnTo>
                    <a:lnTo>
                      <a:pt x="14399" y="248173"/>
                    </a:lnTo>
                    <a:lnTo>
                      <a:pt x="14399" y="245914"/>
                    </a:lnTo>
                    <a:lnTo>
                      <a:pt x="17504" y="241397"/>
                    </a:lnTo>
                    <a:lnTo>
                      <a:pt x="23716" y="234621"/>
                    </a:lnTo>
                    <a:lnTo>
                      <a:pt x="28533" y="229222"/>
                    </a:lnTo>
                    <a:lnTo>
                      <a:pt x="56326" y="191000"/>
                    </a:lnTo>
                    <a:lnTo>
                      <a:pt x="71572" y="152832"/>
                    </a:lnTo>
                    <a:lnTo>
                      <a:pt x="80465" y="105029"/>
                    </a:lnTo>
                    <a:lnTo>
                      <a:pt x="80465" y="94865"/>
                    </a:lnTo>
                    <a:lnTo>
                      <a:pt x="79618" y="95712"/>
                    </a:lnTo>
                    <a:lnTo>
                      <a:pt x="78489" y="96276"/>
                    </a:lnTo>
                    <a:lnTo>
                      <a:pt x="77077" y="96841"/>
                    </a:lnTo>
                    <a:lnTo>
                      <a:pt x="75383" y="97406"/>
                    </a:lnTo>
                    <a:lnTo>
                      <a:pt x="73689" y="97970"/>
                    </a:lnTo>
                    <a:lnTo>
                      <a:pt x="71995" y="98817"/>
                    </a:lnTo>
                    <a:lnTo>
                      <a:pt x="70301" y="99947"/>
                    </a:lnTo>
                    <a:lnTo>
                      <a:pt x="68607" y="101076"/>
                    </a:lnTo>
                    <a:lnTo>
                      <a:pt x="66066" y="101641"/>
                    </a:lnTo>
                    <a:lnTo>
                      <a:pt x="62678" y="101641"/>
                    </a:lnTo>
                    <a:lnTo>
                      <a:pt x="59290" y="101641"/>
                    </a:lnTo>
                    <a:lnTo>
                      <a:pt x="55902" y="101923"/>
                    </a:lnTo>
                    <a:lnTo>
                      <a:pt x="52514" y="102488"/>
                    </a:lnTo>
                    <a:lnTo>
                      <a:pt x="41609" y="101588"/>
                    </a:lnTo>
                    <a:lnTo>
                      <a:pt x="31762" y="98888"/>
                    </a:lnTo>
                    <a:lnTo>
                      <a:pt x="22975" y="94388"/>
                    </a:lnTo>
                    <a:lnTo>
                      <a:pt x="15246" y="88089"/>
                    </a:lnTo>
                    <a:lnTo>
                      <a:pt x="0" y="72842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15" name="object 115"/>
            <p:cNvGrpSpPr/>
            <p:nvPr/>
          </p:nvGrpSpPr>
          <p:grpSpPr>
            <a:xfrm>
              <a:off x="10599311" y="6423840"/>
              <a:ext cx="324485" cy="598170"/>
              <a:chOff x="10599311" y="6423840"/>
              <a:chExt cx="324485" cy="598170"/>
            </a:xfrm>
          </p:grpSpPr>
          <p:sp>
            <p:nvSpPr>
              <p:cNvPr id="116" name="object 116"/>
              <p:cNvSpPr/>
              <p:nvPr/>
            </p:nvSpPr>
            <p:spPr>
              <a:xfrm>
                <a:off x="10599737" y="6424257"/>
                <a:ext cx="323850" cy="597535"/>
              </a:xfrm>
              <a:custGeom>
                <a:avLst/>
                <a:gdLst/>
                <a:ahLst/>
                <a:cxnLst/>
                <a:rect l="l" t="t" r="r" b="b"/>
                <a:pathLst>
                  <a:path w="323850" h="597534">
                    <a:moveTo>
                      <a:pt x="171094" y="0"/>
                    </a:moveTo>
                    <a:lnTo>
                      <a:pt x="164325" y="0"/>
                    </a:lnTo>
                    <a:lnTo>
                      <a:pt x="159824" y="638"/>
                    </a:lnTo>
                    <a:lnTo>
                      <a:pt x="148018" y="1698"/>
                    </a:lnTo>
                    <a:lnTo>
                      <a:pt x="41503" y="9321"/>
                    </a:lnTo>
                    <a:lnTo>
                      <a:pt x="36982" y="9321"/>
                    </a:lnTo>
                    <a:lnTo>
                      <a:pt x="33604" y="12992"/>
                    </a:lnTo>
                    <a:lnTo>
                      <a:pt x="29082" y="27673"/>
                    </a:lnTo>
                    <a:lnTo>
                      <a:pt x="27952" y="34163"/>
                    </a:lnTo>
                    <a:lnTo>
                      <a:pt x="27952" y="39814"/>
                    </a:lnTo>
                    <a:lnTo>
                      <a:pt x="27481" y="41722"/>
                    </a:lnTo>
                    <a:lnTo>
                      <a:pt x="27393" y="42075"/>
                    </a:lnTo>
                    <a:lnTo>
                      <a:pt x="28232" y="44056"/>
                    </a:lnTo>
                    <a:lnTo>
                      <a:pt x="32753" y="47434"/>
                    </a:lnTo>
                    <a:lnTo>
                      <a:pt x="34734" y="48285"/>
                    </a:lnTo>
                    <a:lnTo>
                      <a:pt x="58445" y="48285"/>
                    </a:lnTo>
                    <a:lnTo>
                      <a:pt x="72528" y="49661"/>
                    </a:lnTo>
                    <a:lnTo>
                      <a:pt x="82584" y="52096"/>
                    </a:lnTo>
                    <a:lnTo>
                      <a:pt x="88617" y="55591"/>
                    </a:lnTo>
                    <a:lnTo>
                      <a:pt x="90627" y="60147"/>
                    </a:lnTo>
                    <a:lnTo>
                      <a:pt x="87981" y="75020"/>
                    </a:lnTo>
                    <a:lnTo>
                      <a:pt x="80043" y="109483"/>
                    </a:lnTo>
                    <a:lnTo>
                      <a:pt x="66811" y="163535"/>
                    </a:lnTo>
                    <a:lnTo>
                      <a:pt x="48285" y="237172"/>
                    </a:lnTo>
                    <a:lnTo>
                      <a:pt x="32667" y="298420"/>
                    </a:lnTo>
                    <a:lnTo>
                      <a:pt x="20542" y="346644"/>
                    </a:lnTo>
                    <a:lnTo>
                      <a:pt x="6781" y="404025"/>
                    </a:lnTo>
                    <a:lnTo>
                      <a:pt x="423" y="443417"/>
                    </a:lnTo>
                    <a:lnTo>
                      <a:pt x="0" y="453161"/>
                    </a:lnTo>
                    <a:lnTo>
                      <a:pt x="0" y="460781"/>
                    </a:lnTo>
                    <a:lnTo>
                      <a:pt x="9318" y="522819"/>
                    </a:lnTo>
                    <a:lnTo>
                      <a:pt x="35576" y="564962"/>
                    </a:lnTo>
                    <a:lnTo>
                      <a:pt x="72205" y="589105"/>
                    </a:lnTo>
                    <a:lnTo>
                      <a:pt x="112649" y="597154"/>
                    </a:lnTo>
                    <a:lnTo>
                      <a:pt x="150553" y="592389"/>
                    </a:lnTo>
                    <a:lnTo>
                      <a:pt x="187188" y="578094"/>
                    </a:lnTo>
                    <a:lnTo>
                      <a:pt x="205422" y="565810"/>
                    </a:lnTo>
                    <a:lnTo>
                      <a:pt x="116890" y="565810"/>
                    </a:lnTo>
                    <a:lnTo>
                      <a:pt x="107151" y="564962"/>
                    </a:lnTo>
                    <a:lnTo>
                      <a:pt x="74113" y="540824"/>
                    </a:lnTo>
                    <a:lnTo>
                      <a:pt x="62674" y="491274"/>
                    </a:lnTo>
                    <a:lnTo>
                      <a:pt x="63718" y="475234"/>
                    </a:lnTo>
                    <a:lnTo>
                      <a:pt x="63839" y="473378"/>
                    </a:lnTo>
                    <a:lnTo>
                      <a:pt x="73159" y="421710"/>
                    </a:lnTo>
                    <a:lnTo>
                      <a:pt x="99098" y="315087"/>
                    </a:lnTo>
                    <a:lnTo>
                      <a:pt x="104178" y="308317"/>
                    </a:lnTo>
                    <a:lnTo>
                      <a:pt x="108140" y="302107"/>
                    </a:lnTo>
                    <a:lnTo>
                      <a:pt x="135311" y="274754"/>
                    </a:lnTo>
                    <a:lnTo>
                      <a:pt x="169405" y="251574"/>
                    </a:lnTo>
                    <a:lnTo>
                      <a:pt x="115201" y="251574"/>
                    </a:lnTo>
                    <a:lnTo>
                      <a:pt x="115201" y="249872"/>
                    </a:lnTo>
                    <a:lnTo>
                      <a:pt x="118579" y="233781"/>
                    </a:lnTo>
                    <a:lnTo>
                      <a:pt x="121280" y="225206"/>
                    </a:lnTo>
                    <a:lnTo>
                      <a:pt x="124298" y="214723"/>
                    </a:lnTo>
                    <a:lnTo>
                      <a:pt x="135050" y="172900"/>
                    </a:lnTo>
                    <a:lnTo>
                      <a:pt x="145681" y="128752"/>
                    </a:lnTo>
                    <a:lnTo>
                      <a:pt x="158283" y="78620"/>
                    </a:lnTo>
                    <a:lnTo>
                      <a:pt x="167198" y="42075"/>
                    </a:lnTo>
                    <a:lnTo>
                      <a:pt x="172685" y="18060"/>
                    </a:lnTo>
                    <a:lnTo>
                      <a:pt x="174485" y="7632"/>
                    </a:lnTo>
                    <a:lnTo>
                      <a:pt x="174485" y="2540"/>
                    </a:lnTo>
                    <a:lnTo>
                      <a:pt x="171094" y="0"/>
                    </a:lnTo>
                    <a:close/>
                  </a:path>
                  <a:path w="323850" h="597534">
                    <a:moveTo>
                      <a:pt x="282761" y="244792"/>
                    </a:moveTo>
                    <a:lnTo>
                      <a:pt x="199047" y="244792"/>
                    </a:lnTo>
                    <a:lnTo>
                      <a:pt x="221649" y="248709"/>
                    </a:lnTo>
                    <a:lnTo>
                      <a:pt x="237794" y="260461"/>
                    </a:lnTo>
                    <a:lnTo>
                      <a:pt x="247481" y="280046"/>
                    </a:lnTo>
                    <a:lnTo>
                      <a:pt x="250710" y="307467"/>
                    </a:lnTo>
                    <a:lnTo>
                      <a:pt x="250710" y="312547"/>
                    </a:lnTo>
                    <a:lnTo>
                      <a:pt x="242138" y="373856"/>
                    </a:lnTo>
                    <a:lnTo>
                      <a:pt x="228008" y="430762"/>
                    </a:lnTo>
                    <a:lnTo>
                      <a:pt x="214030" y="475234"/>
                    </a:lnTo>
                    <a:lnTo>
                      <a:pt x="192695" y="517105"/>
                    </a:lnTo>
                    <a:lnTo>
                      <a:pt x="159292" y="550562"/>
                    </a:lnTo>
                    <a:lnTo>
                      <a:pt x="116890" y="565810"/>
                    </a:lnTo>
                    <a:lnTo>
                      <a:pt x="205422" y="565810"/>
                    </a:lnTo>
                    <a:lnTo>
                      <a:pt x="256641" y="520915"/>
                    </a:lnTo>
                    <a:lnTo>
                      <a:pt x="285919" y="481686"/>
                    </a:lnTo>
                    <a:lnTo>
                      <a:pt x="306830" y="440237"/>
                    </a:lnTo>
                    <a:lnTo>
                      <a:pt x="319376" y="396566"/>
                    </a:lnTo>
                    <a:lnTo>
                      <a:pt x="323557" y="350672"/>
                    </a:lnTo>
                    <a:lnTo>
                      <a:pt x="321179" y="322292"/>
                    </a:lnTo>
                    <a:lnTo>
                      <a:pt x="314880" y="296456"/>
                    </a:lnTo>
                    <a:lnTo>
                      <a:pt x="304662" y="273162"/>
                    </a:lnTo>
                    <a:lnTo>
                      <a:pt x="290525" y="252412"/>
                    </a:lnTo>
                    <a:lnTo>
                      <a:pt x="282761" y="244792"/>
                    </a:lnTo>
                    <a:close/>
                  </a:path>
                  <a:path w="323850" h="597534">
                    <a:moveTo>
                      <a:pt x="205828" y="213448"/>
                    </a:moveTo>
                    <a:lnTo>
                      <a:pt x="162417" y="221918"/>
                    </a:lnTo>
                    <a:lnTo>
                      <a:pt x="120281" y="247332"/>
                    </a:lnTo>
                    <a:lnTo>
                      <a:pt x="116890" y="250723"/>
                    </a:lnTo>
                    <a:lnTo>
                      <a:pt x="115201" y="251574"/>
                    </a:lnTo>
                    <a:lnTo>
                      <a:pt x="169405" y="251574"/>
                    </a:lnTo>
                    <a:lnTo>
                      <a:pt x="176711" y="248709"/>
                    </a:lnTo>
                    <a:lnTo>
                      <a:pt x="184435" y="246487"/>
                    </a:lnTo>
                    <a:lnTo>
                      <a:pt x="191793" y="245216"/>
                    </a:lnTo>
                    <a:lnTo>
                      <a:pt x="199047" y="244792"/>
                    </a:lnTo>
                    <a:lnTo>
                      <a:pt x="282761" y="244792"/>
                    </a:lnTo>
                    <a:lnTo>
                      <a:pt x="273158" y="235367"/>
                    </a:lnTo>
                    <a:lnTo>
                      <a:pt x="253253" y="223191"/>
                    </a:lnTo>
                    <a:lnTo>
                      <a:pt x="230810" y="215884"/>
                    </a:lnTo>
                    <a:lnTo>
                      <a:pt x="205828" y="21344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7" name="object 117"/>
              <p:cNvSpPr/>
              <p:nvPr/>
            </p:nvSpPr>
            <p:spPr>
              <a:xfrm>
                <a:off x="10599734" y="6424264"/>
                <a:ext cx="323850" cy="597535"/>
              </a:xfrm>
              <a:custGeom>
                <a:avLst/>
                <a:gdLst/>
                <a:ahLst/>
                <a:cxnLst/>
                <a:rect l="l" t="t" r="r" b="b"/>
                <a:pathLst>
                  <a:path w="323850" h="597534">
                    <a:moveTo>
                      <a:pt x="27951" y="39809"/>
                    </a:moveTo>
                    <a:lnTo>
                      <a:pt x="27951" y="34162"/>
                    </a:lnTo>
                    <a:lnTo>
                      <a:pt x="29080" y="27669"/>
                    </a:lnTo>
                    <a:lnTo>
                      <a:pt x="31339" y="20328"/>
                    </a:lnTo>
                    <a:lnTo>
                      <a:pt x="33598" y="12987"/>
                    </a:lnTo>
                    <a:lnTo>
                      <a:pt x="36986" y="9317"/>
                    </a:lnTo>
                    <a:lnTo>
                      <a:pt x="41503" y="9317"/>
                    </a:lnTo>
                    <a:lnTo>
                      <a:pt x="45632" y="9052"/>
                    </a:lnTo>
                    <a:lnTo>
                      <a:pt x="102488" y="5082"/>
                    </a:lnTo>
                    <a:lnTo>
                      <a:pt x="148014" y="1694"/>
                    </a:lnTo>
                    <a:lnTo>
                      <a:pt x="164319" y="0"/>
                    </a:lnTo>
                    <a:lnTo>
                      <a:pt x="171096" y="0"/>
                    </a:lnTo>
                    <a:lnTo>
                      <a:pt x="174484" y="2541"/>
                    </a:lnTo>
                    <a:lnTo>
                      <a:pt x="174484" y="7623"/>
                    </a:lnTo>
                    <a:lnTo>
                      <a:pt x="172684" y="18051"/>
                    </a:lnTo>
                    <a:lnTo>
                      <a:pt x="167284" y="41715"/>
                    </a:lnTo>
                    <a:lnTo>
                      <a:pt x="158285" y="78613"/>
                    </a:lnTo>
                    <a:lnTo>
                      <a:pt x="145685" y="128745"/>
                    </a:lnTo>
                    <a:lnTo>
                      <a:pt x="142244" y="143250"/>
                    </a:lnTo>
                    <a:lnTo>
                      <a:pt x="131286" y="188036"/>
                    </a:lnTo>
                    <a:lnTo>
                      <a:pt x="121281" y="225198"/>
                    </a:lnTo>
                    <a:lnTo>
                      <a:pt x="118581" y="233774"/>
                    </a:lnTo>
                    <a:lnTo>
                      <a:pt x="115193" y="249867"/>
                    </a:lnTo>
                    <a:lnTo>
                      <a:pt x="115193" y="251561"/>
                    </a:lnTo>
                    <a:lnTo>
                      <a:pt x="116887" y="250714"/>
                    </a:lnTo>
                    <a:lnTo>
                      <a:pt x="120275" y="247326"/>
                    </a:lnTo>
                    <a:lnTo>
                      <a:pt x="141186" y="232504"/>
                    </a:lnTo>
                    <a:lnTo>
                      <a:pt x="162414" y="221916"/>
                    </a:lnTo>
                    <a:lnTo>
                      <a:pt x="183959" y="215564"/>
                    </a:lnTo>
                    <a:lnTo>
                      <a:pt x="205823" y="213446"/>
                    </a:lnTo>
                    <a:lnTo>
                      <a:pt x="230810" y="215881"/>
                    </a:lnTo>
                    <a:lnTo>
                      <a:pt x="273160" y="235362"/>
                    </a:lnTo>
                    <a:lnTo>
                      <a:pt x="304658" y="273160"/>
                    </a:lnTo>
                    <a:lnTo>
                      <a:pt x="321175" y="322287"/>
                    </a:lnTo>
                    <a:lnTo>
                      <a:pt x="323557" y="350662"/>
                    </a:lnTo>
                    <a:lnTo>
                      <a:pt x="319375" y="396559"/>
                    </a:lnTo>
                    <a:lnTo>
                      <a:pt x="306829" y="440233"/>
                    </a:lnTo>
                    <a:lnTo>
                      <a:pt x="285918" y="481683"/>
                    </a:lnTo>
                    <a:lnTo>
                      <a:pt x="256644" y="520911"/>
                    </a:lnTo>
                    <a:lnTo>
                      <a:pt x="222551" y="554262"/>
                    </a:lnTo>
                    <a:lnTo>
                      <a:pt x="187189" y="578084"/>
                    </a:lnTo>
                    <a:lnTo>
                      <a:pt x="150556" y="592377"/>
                    </a:lnTo>
                    <a:lnTo>
                      <a:pt x="112652" y="597142"/>
                    </a:lnTo>
                    <a:lnTo>
                      <a:pt x="91953" y="595130"/>
                    </a:lnTo>
                    <a:lnTo>
                      <a:pt x="53414" y="579037"/>
                    </a:lnTo>
                    <a:lnTo>
                      <a:pt x="20328" y="546374"/>
                    </a:lnTo>
                    <a:lnTo>
                      <a:pt x="2541" y="494283"/>
                    </a:lnTo>
                    <a:lnTo>
                      <a:pt x="0" y="460773"/>
                    </a:lnTo>
                    <a:lnTo>
                      <a:pt x="0" y="453150"/>
                    </a:lnTo>
                    <a:lnTo>
                      <a:pt x="6776" y="404023"/>
                    </a:lnTo>
                    <a:lnTo>
                      <a:pt x="20539" y="346638"/>
                    </a:lnTo>
                    <a:lnTo>
                      <a:pt x="32662" y="298412"/>
                    </a:lnTo>
                    <a:lnTo>
                      <a:pt x="48279" y="237162"/>
                    </a:lnTo>
                    <a:lnTo>
                      <a:pt x="66807" y="163525"/>
                    </a:lnTo>
                    <a:lnTo>
                      <a:pt x="80042" y="109476"/>
                    </a:lnTo>
                    <a:lnTo>
                      <a:pt x="87983" y="75013"/>
                    </a:lnTo>
                    <a:lnTo>
                      <a:pt x="90630" y="60137"/>
                    </a:lnTo>
                    <a:lnTo>
                      <a:pt x="88618" y="55584"/>
                    </a:lnTo>
                    <a:lnTo>
                      <a:pt x="82583" y="52091"/>
                    </a:lnTo>
                    <a:lnTo>
                      <a:pt x="72525" y="49655"/>
                    </a:lnTo>
                    <a:lnTo>
                      <a:pt x="58443" y="48279"/>
                    </a:lnTo>
                    <a:lnTo>
                      <a:pt x="55620" y="48279"/>
                    </a:lnTo>
                    <a:lnTo>
                      <a:pt x="53361" y="48279"/>
                    </a:lnTo>
                    <a:lnTo>
                      <a:pt x="34727" y="48279"/>
                    </a:lnTo>
                    <a:lnTo>
                      <a:pt x="32751" y="47432"/>
                    </a:lnTo>
                    <a:lnTo>
                      <a:pt x="30492" y="45738"/>
                    </a:lnTo>
                    <a:lnTo>
                      <a:pt x="28233" y="44044"/>
                    </a:lnTo>
                    <a:lnTo>
                      <a:pt x="27386" y="42068"/>
                    </a:lnTo>
                    <a:lnTo>
                      <a:pt x="27951" y="39809"/>
                    </a:lnTo>
                    <a:close/>
                  </a:path>
                  <a:path w="323850" h="597534">
                    <a:moveTo>
                      <a:pt x="250714" y="312546"/>
                    </a:moveTo>
                    <a:lnTo>
                      <a:pt x="250714" y="307464"/>
                    </a:lnTo>
                    <a:lnTo>
                      <a:pt x="247485" y="280042"/>
                    </a:lnTo>
                    <a:lnTo>
                      <a:pt x="237798" y="260455"/>
                    </a:lnTo>
                    <a:lnTo>
                      <a:pt x="221652" y="248703"/>
                    </a:lnTo>
                    <a:lnTo>
                      <a:pt x="199047" y="244785"/>
                    </a:lnTo>
                    <a:lnTo>
                      <a:pt x="191794" y="245209"/>
                    </a:lnTo>
                    <a:lnTo>
                      <a:pt x="154791" y="259396"/>
                    </a:lnTo>
                    <a:lnTo>
                      <a:pt x="124298" y="284913"/>
                    </a:lnTo>
                    <a:lnTo>
                      <a:pt x="104182" y="308311"/>
                    </a:lnTo>
                    <a:lnTo>
                      <a:pt x="99100" y="315087"/>
                    </a:lnTo>
                    <a:lnTo>
                      <a:pt x="81312" y="387930"/>
                    </a:lnTo>
                    <a:lnTo>
                      <a:pt x="67337" y="450185"/>
                    </a:lnTo>
                    <a:lnTo>
                      <a:pt x="62678" y="491265"/>
                    </a:lnTo>
                    <a:lnTo>
                      <a:pt x="63949" y="510323"/>
                    </a:lnTo>
                    <a:lnTo>
                      <a:pt x="83006" y="552250"/>
                    </a:lnTo>
                    <a:lnTo>
                      <a:pt x="116887" y="565802"/>
                    </a:lnTo>
                    <a:lnTo>
                      <a:pt x="130915" y="564108"/>
                    </a:lnTo>
                    <a:lnTo>
                      <a:pt x="173637" y="538698"/>
                    </a:lnTo>
                    <a:lnTo>
                      <a:pt x="200635" y="504712"/>
                    </a:lnTo>
                    <a:lnTo>
                      <a:pt x="220857" y="455056"/>
                    </a:lnTo>
                    <a:lnTo>
                      <a:pt x="235468" y="402329"/>
                    </a:lnTo>
                    <a:lnTo>
                      <a:pt x="246903" y="349391"/>
                    </a:lnTo>
                    <a:lnTo>
                      <a:pt x="249762" y="328957"/>
                    </a:lnTo>
                    <a:lnTo>
                      <a:pt x="250714" y="312546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18" name="object 118"/>
            <p:cNvGrpSpPr/>
            <p:nvPr/>
          </p:nvGrpSpPr>
          <p:grpSpPr>
            <a:xfrm>
              <a:off x="11211706" y="6700812"/>
              <a:ext cx="565150" cy="199390"/>
              <a:chOff x="11211706" y="6700812"/>
              <a:chExt cx="565150" cy="199390"/>
            </a:xfrm>
          </p:grpSpPr>
          <p:sp>
            <p:nvSpPr>
              <p:cNvPr id="119" name="object 119"/>
              <p:cNvSpPr/>
              <p:nvPr/>
            </p:nvSpPr>
            <p:spPr>
              <a:xfrm>
                <a:off x="11212131" y="6701230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198754">
                    <a:moveTo>
                      <a:pt x="551395" y="0"/>
                    </a:moveTo>
                    <a:lnTo>
                      <a:pt x="11849" y="0"/>
                    </a:lnTo>
                    <a:lnTo>
                      <a:pt x="3949" y="3949"/>
                    </a:lnTo>
                    <a:lnTo>
                      <a:pt x="0" y="9601"/>
                    </a:lnTo>
                    <a:lnTo>
                      <a:pt x="0" y="25412"/>
                    </a:lnTo>
                    <a:lnTo>
                      <a:pt x="4508" y="31064"/>
                    </a:lnTo>
                    <a:lnTo>
                      <a:pt x="13550" y="33883"/>
                    </a:lnTo>
                    <a:lnTo>
                      <a:pt x="282892" y="33883"/>
                    </a:lnTo>
                    <a:lnTo>
                      <a:pt x="552246" y="33032"/>
                    </a:lnTo>
                    <a:lnTo>
                      <a:pt x="560146" y="28524"/>
                    </a:lnTo>
                    <a:lnTo>
                      <a:pt x="564108" y="23152"/>
                    </a:lnTo>
                    <a:lnTo>
                      <a:pt x="564108" y="10172"/>
                    </a:lnTo>
                    <a:lnTo>
                      <a:pt x="559866" y="4521"/>
                    </a:lnTo>
                    <a:lnTo>
                      <a:pt x="551395" y="0"/>
                    </a:lnTo>
                    <a:close/>
                  </a:path>
                  <a:path w="564515" h="198754">
                    <a:moveTo>
                      <a:pt x="552246" y="164325"/>
                    </a:moveTo>
                    <a:lnTo>
                      <a:pt x="13550" y="164325"/>
                    </a:lnTo>
                    <a:lnTo>
                      <a:pt x="4508" y="167144"/>
                    </a:lnTo>
                    <a:lnTo>
                      <a:pt x="0" y="172796"/>
                    </a:lnTo>
                    <a:lnTo>
                      <a:pt x="0" y="188607"/>
                    </a:lnTo>
                    <a:lnTo>
                      <a:pt x="3949" y="194246"/>
                    </a:lnTo>
                    <a:lnTo>
                      <a:pt x="11849" y="198208"/>
                    </a:lnTo>
                    <a:lnTo>
                      <a:pt x="551395" y="198208"/>
                    </a:lnTo>
                    <a:lnTo>
                      <a:pt x="559866" y="194246"/>
                    </a:lnTo>
                    <a:lnTo>
                      <a:pt x="564108" y="188607"/>
                    </a:lnTo>
                    <a:lnTo>
                      <a:pt x="564108" y="175615"/>
                    </a:lnTo>
                    <a:lnTo>
                      <a:pt x="560146" y="169976"/>
                    </a:lnTo>
                    <a:lnTo>
                      <a:pt x="552246" y="164325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0" name="object 120"/>
              <p:cNvSpPr/>
              <p:nvPr/>
            </p:nvSpPr>
            <p:spPr>
              <a:xfrm>
                <a:off x="11212129" y="6701236"/>
                <a:ext cx="564515" cy="198755"/>
              </a:xfrm>
              <a:custGeom>
                <a:avLst/>
                <a:gdLst/>
                <a:ahLst/>
                <a:cxnLst/>
                <a:rect l="l" t="t" r="r" b="b"/>
                <a:pathLst>
                  <a:path w="564515" h="198754">
                    <a:moveTo>
                      <a:pt x="0" y="16940"/>
                    </a:moveTo>
                    <a:lnTo>
                      <a:pt x="0" y="9599"/>
                    </a:lnTo>
                    <a:lnTo>
                      <a:pt x="3952" y="3952"/>
                    </a:lnTo>
                    <a:lnTo>
                      <a:pt x="11858" y="0"/>
                    </a:lnTo>
                    <a:lnTo>
                      <a:pt x="551403" y="0"/>
                    </a:lnTo>
                    <a:lnTo>
                      <a:pt x="559873" y="4517"/>
                    </a:lnTo>
                    <a:lnTo>
                      <a:pt x="564108" y="10164"/>
                    </a:lnTo>
                    <a:lnTo>
                      <a:pt x="564108" y="16940"/>
                    </a:lnTo>
                    <a:lnTo>
                      <a:pt x="564108" y="23151"/>
                    </a:lnTo>
                    <a:lnTo>
                      <a:pt x="560155" y="28516"/>
                    </a:lnTo>
                    <a:lnTo>
                      <a:pt x="552250" y="33033"/>
                    </a:lnTo>
                    <a:lnTo>
                      <a:pt x="282901" y="33880"/>
                    </a:lnTo>
                    <a:lnTo>
                      <a:pt x="13552" y="33880"/>
                    </a:lnTo>
                    <a:lnTo>
                      <a:pt x="4517" y="31057"/>
                    </a:lnTo>
                    <a:lnTo>
                      <a:pt x="0" y="25410"/>
                    </a:lnTo>
                    <a:lnTo>
                      <a:pt x="0" y="16940"/>
                    </a:lnTo>
                    <a:close/>
                  </a:path>
                  <a:path w="564515" h="198754">
                    <a:moveTo>
                      <a:pt x="0" y="181260"/>
                    </a:moveTo>
                    <a:lnTo>
                      <a:pt x="0" y="172790"/>
                    </a:lnTo>
                    <a:lnTo>
                      <a:pt x="4517" y="167143"/>
                    </a:lnTo>
                    <a:lnTo>
                      <a:pt x="13552" y="164319"/>
                    </a:lnTo>
                    <a:lnTo>
                      <a:pt x="552250" y="164319"/>
                    </a:lnTo>
                    <a:lnTo>
                      <a:pt x="560155" y="169966"/>
                    </a:lnTo>
                    <a:lnTo>
                      <a:pt x="564108" y="175613"/>
                    </a:lnTo>
                    <a:lnTo>
                      <a:pt x="564108" y="181260"/>
                    </a:lnTo>
                    <a:lnTo>
                      <a:pt x="564108" y="188601"/>
                    </a:lnTo>
                    <a:lnTo>
                      <a:pt x="559873" y="194247"/>
                    </a:lnTo>
                    <a:lnTo>
                      <a:pt x="551403" y="198200"/>
                    </a:lnTo>
                    <a:lnTo>
                      <a:pt x="11858" y="198200"/>
                    </a:lnTo>
                    <a:lnTo>
                      <a:pt x="3952" y="194247"/>
                    </a:lnTo>
                    <a:lnTo>
                      <a:pt x="0" y="188601"/>
                    </a:lnTo>
                    <a:lnTo>
                      <a:pt x="0" y="18126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21" name="object 121"/>
            <p:cNvGrpSpPr/>
            <p:nvPr/>
          </p:nvGrpSpPr>
          <p:grpSpPr>
            <a:xfrm>
              <a:off x="12086660" y="6423840"/>
              <a:ext cx="411480" cy="597535"/>
              <a:chOff x="12086660" y="6423840"/>
              <a:chExt cx="411480" cy="597535"/>
            </a:xfrm>
          </p:grpSpPr>
          <p:sp>
            <p:nvSpPr>
              <p:cNvPr id="122" name="object 122"/>
              <p:cNvSpPr/>
              <p:nvPr/>
            </p:nvSpPr>
            <p:spPr>
              <a:xfrm>
                <a:off x="12087085" y="6424257"/>
                <a:ext cx="410845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10845" h="596900">
                    <a:moveTo>
                      <a:pt x="209219" y="213448"/>
                    </a:moveTo>
                    <a:lnTo>
                      <a:pt x="156647" y="223928"/>
                    </a:lnTo>
                    <a:lnTo>
                      <a:pt x="117316" y="243255"/>
                    </a:lnTo>
                    <a:lnTo>
                      <a:pt x="77501" y="276712"/>
                    </a:lnTo>
                    <a:lnTo>
                      <a:pt x="46165" y="314986"/>
                    </a:lnTo>
                    <a:lnTo>
                      <a:pt x="25835" y="351409"/>
                    </a:lnTo>
                    <a:lnTo>
                      <a:pt x="9531" y="392912"/>
                    </a:lnTo>
                    <a:lnTo>
                      <a:pt x="1059" y="434417"/>
                    </a:lnTo>
                    <a:lnTo>
                      <a:pt x="0" y="454850"/>
                    </a:lnTo>
                    <a:lnTo>
                      <a:pt x="2223" y="489206"/>
                    </a:lnTo>
                    <a:lnTo>
                      <a:pt x="20011" y="542993"/>
                    </a:lnTo>
                    <a:lnTo>
                      <a:pt x="54051" y="577245"/>
                    </a:lnTo>
                    <a:lnTo>
                      <a:pt x="95133" y="594185"/>
                    </a:lnTo>
                    <a:lnTo>
                      <a:pt x="117741" y="596303"/>
                    </a:lnTo>
                    <a:lnTo>
                      <a:pt x="143468" y="593338"/>
                    </a:lnTo>
                    <a:lnTo>
                      <a:pt x="168984" y="584444"/>
                    </a:lnTo>
                    <a:lnTo>
                      <a:pt x="194288" y="569621"/>
                    </a:lnTo>
                    <a:lnTo>
                      <a:pt x="198896" y="565810"/>
                    </a:lnTo>
                    <a:lnTo>
                      <a:pt x="123672" y="565810"/>
                    </a:lnTo>
                    <a:lnTo>
                      <a:pt x="113452" y="564536"/>
                    </a:lnTo>
                    <a:lnTo>
                      <a:pt x="80574" y="541875"/>
                    </a:lnTo>
                    <a:lnTo>
                      <a:pt x="72033" y="498735"/>
                    </a:lnTo>
                    <a:lnTo>
                      <a:pt x="71996" y="498043"/>
                    </a:lnTo>
                    <a:lnTo>
                      <a:pt x="72567" y="495795"/>
                    </a:lnTo>
                    <a:lnTo>
                      <a:pt x="72847" y="492404"/>
                    </a:lnTo>
                    <a:lnTo>
                      <a:pt x="72847" y="478561"/>
                    </a:lnTo>
                    <a:lnTo>
                      <a:pt x="78826" y="442883"/>
                    </a:lnTo>
                    <a:lnTo>
                      <a:pt x="96189" y="373432"/>
                    </a:lnTo>
                    <a:lnTo>
                      <a:pt x="115937" y="319486"/>
                    </a:lnTo>
                    <a:lnTo>
                      <a:pt x="137111" y="285181"/>
                    </a:lnTo>
                    <a:lnTo>
                      <a:pt x="177661" y="251355"/>
                    </a:lnTo>
                    <a:lnTo>
                      <a:pt x="206667" y="244792"/>
                    </a:lnTo>
                    <a:lnTo>
                      <a:pt x="276739" y="244792"/>
                    </a:lnTo>
                    <a:lnTo>
                      <a:pt x="267023" y="233460"/>
                    </a:lnTo>
                    <a:lnTo>
                      <a:pt x="250717" y="222343"/>
                    </a:lnTo>
                    <a:lnTo>
                      <a:pt x="231448" y="215672"/>
                    </a:lnTo>
                    <a:lnTo>
                      <a:pt x="209219" y="213448"/>
                    </a:lnTo>
                    <a:close/>
                  </a:path>
                  <a:path w="410845" h="596900">
                    <a:moveTo>
                      <a:pt x="290152" y="544068"/>
                    </a:moveTo>
                    <a:lnTo>
                      <a:pt x="225590" y="544068"/>
                    </a:lnTo>
                    <a:lnTo>
                      <a:pt x="226148" y="544639"/>
                    </a:lnTo>
                    <a:lnTo>
                      <a:pt x="231241" y="557339"/>
                    </a:lnTo>
                    <a:lnTo>
                      <a:pt x="266966" y="589150"/>
                    </a:lnTo>
                    <a:lnTo>
                      <a:pt x="304926" y="596303"/>
                    </a:lnTo>
                    <a:lnTo>
                      <a:pt x="313956" y="596303"/>
                    </a:lnTo>
                    <a:lnTo>
                      <a:pt x="348970" y="581050"/>
                    </a:lnTo>
                    <a:lnTo>
                      <a:pt x="361480" y="565810"/>
                    </a:lnTo>
                    <a:lnTo>
                      <a:pt x="312547" y="565810"/>
                    </a:lnTo>
                    <a:lnTo>
                      <a:pt x="302171" y="563586"/>
                    </a:lnTo>
                    <a:lnTo>
                      <a:pt x="294762" y="556915"/>
                    </a:lnTo>
                    <a:lnTo>
                      <a:pt x="290317" y="545798"/>
                    </a:lnTo>
                    <a:lnTo>
                      <a:pt x="290207" y="544639"/>
                    </a:lnTo>
                    <a:lnTo>
                      <a:pt x="290152" y="544068"/>
                    </a:lnTo>
                    <a:close/>
                  </a:path>
                  <a:path w="410845" h="596900">
                    <a:moveTo>
                      <a:pt x="276739" y="244792"/>
                    </a:moveTo>
                    <a:lnTo>
                      <a:pt x="206667" y="244792"/>
                    </a:lnTo>
                    <a:lnTo>
                      <a:pt x="227387" y="249021"/>
                    </a:lnTo>
                    <a:lnTo>
                      <a:pt x="227221" y="249021"/>
                    </a:lnTo>
                    <a:lnTo>
                      <a:pt x="244575" y="261519"/>
                    </a:lnTo>
                    <a:lnTo>
                      <a:pt x="258925" y="282431"/>
                    </a:lnTo>
                    <a:lnTo>
                      <a:pt x="270205" y="311708"/>
                    </a:lnTo>
                    <a:lnTo>
                      <a:pt x="224459" y="495503"/>
                    </a:lnTo>
                    <a:lnTo>
                      <a:pt x="193704" y="531504"/>
                    </a:lnTo>
                    <a:lnTo>
                      <a:pt x="146694" y="561998"/>
                    </a:lnTo>
                    <a:lnTo>
                      <a:pt x="123672" y="565810"/>
                    </a:lnTo>
                    <a:lnTo>
                      <a:pt x="198896" y="565810"/>
                    </a:lnTo>
                    <a:lnTo>
                      <a:pt x="219379" y="548868"/>
                    </a:lnTo>
                    <a:lnTo>
                      <a:pt x="222770" y="545477"/>
                    </a:lnTo>
                    <a:lnTo>
                      <a:pt x="224459" y="544347"/>
                    </a:lnTo>
                    <a:lnTo>
                      <a:pt x="225590" y="544068"/>
                    </a:lnTo>
                    <a:lnTo>
                      <a:pt x="290152" y="544068"/>
                    </a:lnTo>
                    <a:lnTo>
                      <a:pt x="288956" y="531504"/>
                    </a:lnTo>
                    <a:lnTo>
                      <a:pt x="288836" y="530237"/>
                    </a:lnTo>
                    <a:lnTo>
                      <a:pt x="288264" y="525145"/>
                    </a:lnTo>
                    <a:lnTo>
                      <a:pt x="288543" y="520915"/>
                    </a:lnTo>
                    <a:lnTo>
                      <a:pt x="300657" y="474299"/>
                    </a:lnTo>
                    <a:lnTo>
                      <a:pt x="313361" y="423310"/>
                    </a:lnTo>
                    <a:lnTo>
                      <a:pt x="355431" y="253542"/>
                    </a:lnTo>
                    <a:lnTo>
                      <a:pt x="284594" y="253542"/>
                    </a:lnTo>
                    <a:lnTo>
                      <a:pt x="283184" y="252412"/>
                    </a:lnTo>
                    <a:lnTo>
                      <a:pt x="280365" y="249021"/>
                    </a:lnTo>
                    <a:lnTo>
                      <a:pt x="276739" y="244792"/>
                    </a:lnTo>
                    <a:close/>
                  </a:path>
                  <a:path w="410845" h="596900">
                    <a:moveTo>
                      <a:pt x="396405" y="458241"/>
                    </a:moveTo>
                    <a:lnTo>
                      <a:pt x="376643" y="458241"/>
                    </a:lnTo>
                    <a:lnTo>
                      <a:pt x="373811" y="458520"/>
                    </a:lnTo>
                    <a:lnTo>
                      <a:pt x="372694" y="459079"/>
                    </a:lnTo>
                    <a:lnTo>
                      <a:pt x="370433" y="459651"/>
                    </a:lnTo>
                    <a:lnTo>
                      <a:pt x="367601" y="465582"/>
                    </a:lnTo>
                    <a:lnTo>
                      <a:pt x="364210" y="476872"/>
                    </a:lnTo>
                    <a:lnTo>
                      <a:pt x="355803" y="505705"/>
                    </a:lnTo>
                    <a:lnTo>
                      <a:pt x="355690" y="506092"/>
                    </a:lnTo>
                    <a:lnTo>
                      <a:pt x="338330" y="546750"/>
                    </a:lnTo>
                    <a:lnTo>
                      <a:pt x="312547" y="565810"/>
                    </a:lnTo>
                    <a:lnTo>
                      <a:pt x="361480" y="565810"/>
                    </a:lnTo>
                    <a:lnTo>
                      <a:pt x="386237" y="516893"/>
                    </a:lnTo>
                    <a:lnTo>
                      <a:pt x="398094" y="478561"/>
                    </a:lnTo>
                    <a:lnTo>
                      <a:pt x="400634" y="467842"/>
                    </a:lnTo>
                    <a:lnTo>
                      <a:pt x="400634" y="460502"/>
                    </a:lnTo>
                    <a:lnTo>
                      <a:pt x="396405" y="458241"/>
                    </a:lnTo>
                    <a:close/>
                  </a:path>
                  <a:path w="410845" h="596900">
                    <a:moveTo>
                      <a:pt x="410578" y="0"/>
                    </a:moveTo>
                    <a:lnTo>
                      <a:pt x="404875" y="0"/>
                    </a:lnTo>
                    <a:lnTo>
                      <a:pt x="400375" y="638"/>
                    </a:lnTo>
                    <a:lnTo>
                      <a:pt x="388569" y="1698"/>
                    </a:lnTo>
                    <a:lnTo>
                      <a:pt x="282054" y="9321"/>
                    </a:lnTo>
                    <a:lnTo>
                      <a:pt x="277533" y="9321"/>
                    </a:lnTo>
                    <a:lnTo>
                      <a:pt x="273862" y="14693"/>
                    </a:lnTo>
                    <a:lnTo>
                      <a:pt x="271043" y="25412"/>
                    </a:lnTo>
                    <a:lnTo>
                      <a:pt x="269913" y="35013"/>
                    </a:lnTo>
                    <a:lnTo>
                      <a:pt x="269354" y="40386"/>
                    </a:lnTo>
                    <a:lnTo>
                      <a:pt x="269354" y="42633"/>
                    </a:lnTo>
                    <a:lnTo>
                      <a:pt x="271043" y="44894"/>
                    </a:lnTo>
                    <a:lnTo>
                      <a:pt x="274434" y="48285"/>
                    </a:lnTo>
                    <a:lnTo>
                      <a:pt x="292226" y="48285"/>
                    </a:lnTo>
                    <a:lnTo>
                      <a:pt x="304449" y="49185"/>
                    </a:lnTo>
                    <a:lnTo>
                      <a:pt x="331177" y="58737"/>
                    </a:lnTo>
                    <a:lnTo>
                      <a:pt x="331177" y="66078"/>
                    </a:lnTo>
                    <a:lnTo>
                      <a:pt x="329060" y="73855"/>
                    </a:lnTo>
                    <a:lnTo>
                      <a:pt x="324404" y="92117"/>
                    </a:lnTo>
                    <a:lnTo>
                      <a:pt x="317206" y="120865"/>
                    </a:lnTo>
                    <a:lnTo>
                      <a:pt x="284594" y="252412"/>
                    </a:lnTo>
                    <a:lnTo>
                      <a:pt x="284594" y="253542"/>
                    </a:lnTo>
                    <a:lnTo>
                      <a:pt x="355431" y="253542"/>
                    </a:lnTo>
                    <a:lnTo>
                      <a:pt x="375460" y="172391"/>
                    </a:lnTo>
                    <a:lnTo>
                      <a:pt x="392774" y="101714"/>
                    </a:lnTo>
                    <a:lnTo>
                      <a:pt x="405142" y="50554"/>
                    </a:lnTo>
                    <a:lnTo>
                      <a:pt x="410578" y="27371"/>
                    </a:lnTo>
                    <a:lnTo>
                      <a:pt x="41057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3" name="object 123"/>
              <p:cNvSpPr/>
              <p:nvPr/>
            </p:nvSpPr>
            <p:spPr>
              <a:xfrm>
                <a:off x="12087084" y="6424264"/>
                <a:ext cx="410845" cy="596900"/>
              </a:xfrm>
              <a:custGeom>
                <a:avLst/>
                <a:gdLst/>
                <a:ahLst/>
                <a:cxnLst/>
                <a:rect l="l" t="t" r="r" b="b"/>
                <a:pathLst>
                  <a:path w="410845" h="596900">
                    <a:moveTo>
                      <a:pt x="410579" y="27358"/>
                    </a:moveTo>
                    <a:lnTo>
                      <a:pt x="392775" y="101708"/>
                    </a:lnTo>
                    <a:lnTo>
                      <a:pt x="375462" y="172383"/>
                    </a:lnTo>
                    <a:lnTo>
                      <a:pt x="353203" y="262573"/>
                    </a:lnTo>
                    <a:lnTo>
                      <a:pt x="330875" y="352728"/>
                    </a:lnTo>
                    <a:lnTo>
                      <a:pt x="313359" y="423301"/>
                    </a:lnTo>
                    <a:lnTo>
                      <a:pt x="300654" y="474291"/>
                    </a:lnTo>
                    <a:lnTo>
                      <a:pt x="289677" y="517523"/>
                    </a:lnTo>
                    <a:lnTo>
                      <a:pt x="288548" y="520911"/>
                    </a:lnTo>
                    <a:lnTo>
                      <a:pt x="288265" y="525146"/>
                    </a:lnTo>
                    <a:lnTo>
                      <a:pt x="288830" y="530228"/>
                    </a:lnTo>
                    <a:lnTo>
                      <a:pt x="290312" y="545792"/>
                    </a:lnTo>
                    <a:lnTo>
                      <a:pt x="294759" y="556909"/>
                    </a:lnTo>
                    <a:lnTo>
                      <a:pt x="302170" y="563579"/>
                    </a:lnTo>
                    <a:lnTo>
                      <a:pt x="312546" y="565802"/>
                    </a:lnTo>
                    <a:lnTo>
                      <a:pt x="317628" y="565237"/>
                    </a:lnTo>
                    <a:lnTo>
                      <a:pt x="347062" y="529381"/>
                    </a:lnTo>
                    <a:lnTo>
                      <a:pt x="364214" y="476866"/>
                    </a:lnTo>
                    <a:lnTo>
                      <a:pt x="367602" y="465573"/>
                    </a:lnTo>
                    <a:lnTo>
                      <a:pt x="370425" y="459644"/>
                    </a:lnTo>
                    <a:lnTo>
                      <a:pt x="372684" y="459079"/>
                    </a:lnTo>
                    <a:lnTo>
                      <a:pt x="373813" y="458514"/>
                    </a:lnTo>
                    <a:lnTo>
                      <a:pt x="376637" y="458232"/>
                    </a:lnTo>
                    <a:lnTo>
                      <a:pt x="381154" y="458232"/>
                    </a:lnTo>
                    <a:lnTo>
                      <a:pt x="384542" y="458232"/>
                    </a:lnTo>
                    <a:lnTo>
                      <a:pt x="387930" y="458232"/>
                    </a:lnTo>
                    <a:lnTo>
                      <a:pt x="396400" y="458232"/>
                    </a:lnTo>
                    <a:lnTo>
                      <a:pt x="400635" y="460491"/>
                    </a:lnTo>
                    <a:lnTo>
                      <a:pt x="400635" y="465008"/>
                    </a:lnTo>
                    <a:lnTo>
                      <a:pt x="400635" y="467831"/>
                    </a:lnTo>
                    <a:lnTo>
                      <a:pt x="399788" y="472349"/>
                    </a:lnTo>
                    <a:lnTo>
                      <a:pt x="386236" y="516887"/>
                    </a:lnTo>
                    <a:lnTo>
                      <a:pt x="365802" y="559132"/>
                    </a:lnTo>
                    <a:lnTo>
                      <a:pt x="338380" y="588248"/>
                    </a:lnTo>
                    <a:lnTo>
                      <a:pt x="313958" y="596295"/>
                    </a:lnTo>
                    <a:lnTo>
                      <a:pt x="304923" y="596295"/>
                    </a:lnTo>
                    <a:lnTo>
                      <a:pt x="266966" y="589148"/>
                    </a:lnTo>
                    <a:lnTo>
                      <a:pt x="235045" y="564055"/>
                    </a:lnTo>
                    <a:lnTo>
                      <a:pt x="226151" y="544627"/>
                    </a:lnTo>
                    <a:lnTo>
                      <a:pt x="225586" y="544062"/>
                    </a:lnTo>
                    <a:lnTo>
                      <a:pt x="224457" y="544345"/>
                    </a:lnTo>
                    <a:lnTo>
                      <a:pt x="222763" y="545474"/>
                    </a:lnTo>
                    <a:lnTo>
                      <a:pt x="221634" y="546603"/>
                    </a:lnTo>
                    <a:lnTo>
                      <a:pt x="220504" y="547733"/>
                    </a:lnTo>
                    <a:lnTo>
                      <a:pt x="168978" y="584436"/>
                    </a:lnTo>
                    <a:lnTo>
                      <a:pt x="117734" y="596295"/>
                    </a:lnTo>
                    <a:lnTo>
                      <a:pt x="95129" y="594177"/>
                    </a:lnTo>
                    <a:lnTo>
                      <a:pt x="54049" y="577237"/>
                    </a:lnTo>
                    <a:lnTo>
                      <a:pt x="20010" y="542986"/>
                    </a:lnTo>
                    <a:lnTo>
                      <a:pt x="2223" y="489201"/>
                    </a:lnTo>
                    <a:lnTo>
                      <a:pt x="0" y="454844"/>
                    </a:lnTo>
                    <a:lnTo>
                      <a:pt x="1058" y="434410"/>
                    </a:lnTo>
                    <a:lnTo>
                      <a:pt x="9528" y="392906"/>
                    </a:lnTo>
                    <a:lnTo>
                      <a:pt x="25833" y="351403"/>
                    </a:lnTo>
                    <a:lnTo>
                      <a:pt x="46162" y="314981"/>
                    </a:lnTo>
                    <a:lnTo>
                      <a:pt x="77501" y="276707"/>
                    </a:lnTo>
                    <a:lnTo>
                      <a:pt x="117310" y="243250"/>
                    </a:lnTo>
                    <a:lnTo>
                      <a:pt x="156643" y="223928"/>
                    </a:lnTo>
                    <a:lnTo>
                      <a:pt x="209211" y="213446"/>
                    </a:lnTo>
                    <a:lnTo>
                      <a:pt x="231445" y="215669"/>
                    </a:lnTo>
                    <a:lnTo>
                      <a:pt x="250714" y="222340"/>
                    </a:lnTo>
                    <a:lnTo>
                      <a:pt x="267019" y="233457"/>
                    </a:lnTo>
                    <a:lnTo>
                      <a:pt x="280360" y="249020"/>
                    </a:lnTo>
                    <a:lnTo>
                      <a:pt x="283183" y="252408"/>
                    </a:lnTo>
                    <a:lnTo>
                      <a:pt x="284595" y="253538"/>
                    </a:lnTo>
                    <a:lnTo>
                      <a:pt x="284595" y="252408"/>
                    </a:lnTo>
                    <a:lnTo>
                      <a:pt x="286342" y="245368"/>
                    </a:lnTo>
                    <a:lnTo>
                      <a:pt x="290736" y="227633"/>
                    </a:lnTo>
                    <a:lnTo>
                      <a:pt x="297777" y="199206"/>
                    </a:lnTo>
                    <a:lnTo>
                      <a:pt x="307464" y="160084"/>
                    </a:lnTo>
                    <a:lnTo>
                      <a:pt x="317205" y="120857"/>
                    </a:lnTo>
                    <a:lnTo>
                      <a:pt x="324404" y="92112"/>
                    </a:lnTo>
                    <a:lnTo>
                      <a:pt x="329063" y="73848"/>
                    </a:lnTo>
                    <a:lnTo>
                      <a:pt x="331180" y="66066"/>
                    </a:lnTo>
                    <a:lnTo>
                      <a:pt x="331180" y="58725"/>
                    </a:lnTo>
                    <a:lnTo>
                      <a:pt x="292218" y="48279"/>
                    </a:lnTo>
                    <a:lnTo>
                      <a:pt x="274431" y="48279"/>
                    </a:lnTo>
                    <a:lnTo>
                      <a:pt x="271043" y="44891"/>
                    </a:lnTo>
                    <a:lnTo>
                      <a:pt x="269349" y="42632"/>
                    </a:lnTo>
                    <a:lnTo>
                      <a:pt x="269349" y="41503"/>
                    </a:lnTo>
                    <a:lnTo>
                      <a:pt x="269349" y="40374"/>
                    </a:lnTo>
                    <a:lnTo>
                      <a:pt x="269914" y="35009"/>
                    </a:lnTo>
                    <a:lnTo>
                      <a:pt x="271043" y="25410"/>
                    </a:lnTo>
                    <a:lnTo>
                      <a:pt x="273866" y="14681"/>
                    </a:lnTo>
                    <a:lnTo>
                      <a:pt x="277537" y="9317"/>
                    </a:lnTo>
                    <a:lnTo>
                      <a:pt x="282054" y="9317"/>
                    </a:lnTo>
                    <a:lnTo>
                      <a:pt x="286183" y="9052"/>
                    </a:lnTo>
                    <a:lnTo>
                      <a:pt x="343039" y="5082"/>
                    </a:lnTo>
                    <a:lnTo>
                      <a:pt x="388565" y="1694"/>
                    </a:lnTo>
                    <a:lnTo>
                      <a:pt x="404870" y="0"/>
                    </a:lnTo>
                    <a:lnTo>
                      <a:pt x="410579" y="0"/>
                    </a:lnTo>
                  </a:path>
                  <a:path w="410845" h="596900">
                    <a:moveTo>
                      <a:pt x="270196" y="311699"/>
                    </a:moveTo>
                    <a:lnTo>
                      <a:pt x="258920" y="282424"/>
                    </a:lnTo>
                    <a:lnTo>
                      <a:pt x="244574" y="261514"/>
                    </a:lnTo>
                    <a:lnTo>
                      <a:pt x="227157" y="248967"/>
                    </a:lnTo>
                    <a:lnTo>
                      <a:pt x="206670" y="244785"/>
                    </a:lnTo>
                    <a:lnTo>
                      <a:pt x="192006" y="246426"/>
                    </a:lnTo>
                    <a:lnTo>
                      <a:pt x="149920" y="271043"/>
                    </a:lnTo>
                    <a:lnTo>
                      <a:pt x="125781" y="301324"/>
                    </a:lnTo>
                    <a:lnTo>
                      <a:pt x="107570" y="339651"/>
                    </a:lnTo>
                    <a:lnTo>
                      <a:pt x="86606" y="407835"/>
                    </a:lnTo>
                    <a:lnTo>
                      <a:pt x="72842" y="478560"/>
                    </a:lnTo>
                    <a:lnTo>
                      <a:pt x="72842" y="480254"/>
                    </a:lnTo>
                    <a:lnTo>
                      <a:pt x="72842" y="483360"/>
                    </a:lnTo>
                    <a:lnTo>
                      <a:pt x="72842" y="487877"/>
                    </a:lnTo>
                    <a:lnTo>
                      <a:pt x="72842" y="492394"/>
                    </a:lnTo>
                    <a:lnTo>
                      <a:pt x="72560" y="495782"/>
                    </a:lnTo>
                    <a:lnTo>
                      <a:pt x="80571" y="541874"/>
                    </a:lnTo>
                    <a:lnTo>
                      <a:pt x="113446" y="564532"/>
                    </a:lnTo>
                    <a:lnTo>
                      <a:pt x="123663" y="565802"/>
                    </a:lnTo>
                    <a:lnTo>
                      <a:pt x="146691" y="561991"/>
                    </a:lnTo>
                    <a:lnTo>
                      <a:pt x="170037" y="550556"/>
                    </a:lnTo>
                    <a:lnTo>
                      <a:pt x="193700" y="531498"/>
                    </a:lnTo>
                    <a:lnTo>
                      <a:pt x="217681" y="504817"/>
                    </a:lnTo>
                    <a:lnTo>
                      <a:pt x="224457" y="495500"/>
                    </a:lnTo>
                    <a:lnTo>
                      <a:pt x="270196" y="311699"/>
                    </a:lnTo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24" name="object 124"/>
            <p:cNvSpPr txBox="1"/>
            <p:nvPr/>
          </p:nvSpPr>
          <p:spPr>
            <a:xfrm>
              <a:off x="12497663" y="6324600"/>
              <a:ext cx="1416685" cy="8178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200" spc="-430" dirty="0">
                  <a:solidFill>
                    <a:srgbClr val="FFFFFF"/>
                  </a:solidFill>
                  <a:latin typeface="Gungsuh"/>
                  <a:cs typeface="Gungsuh"/>
                </a:rPr>
                <a:t>이다.</a:t>
              </a:r>
              <a:endParaRPr sz="5200">
                <a:latin typeface="Gungsuh"/>
                <a:cs typeface="Gungsuh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65619" y="1197404"/>
            <a:ext cx="521970" cy="497840"/>
            <a:chOff x="10165619" y="1197404"/>
            <a:chExt cx="521970" cy="497840"/>
          </a:xfrm>
        </p:grpSpPr>
        <p:sp>
          <p:nvSpPr>
            <p:cNvPr id="3" name="object 3"/>
            <p:cNvSpPr/>
            <p:nvPr/>
          </p:nvSpPr>
          <p:spPr>
            <a:xfrm>
              <a:off x="10166171" y="1197952"/>
              <a:ext cx="521334" cy="496570"/>
            </a:xfrm>
            <a:custGeom>
              <a:avLst/>
              <a:gdLst/>
              <a:ahLst/>
              <a:cxnLst/>
              <a:rect l="l" t="t" r="r" b="b"/>
              <a:pathLst>
                <a:path w="521334" h="496569">
                  <a:moveTo>
                    <a:pt x="271945" y="0"/>
                  </a:moveTo>
                  <a:lnTo>
                    <a:pt x="220952" y="6743"/>
                  </a:lnTo>
                  <a:lnTo>
                    <a:pt x="172576" y="25872"/>
                  </a:lnTo>
                  <a:lnTo>
                    <a:pt x="126821" y="57383"/>
                  </a:lnTo>
                  <a:lnTo>
                    <a:pt x="83680" y="101282"/>
                  </a:lnTo>
                  <a:lnTo>
                    <a:pt x="53553" y="141802"/>
                  </a:lnTo>
                  <a:lnTo>
                    <a:pt x="30123" y="183201"/>
                  </a:lnTo>
                  <a:lnTo>
                    <a:pt x="13387" y="225479"/>
                  </a:lnTo>
                  <a:lnTo>
                    <a:pt x="3346" y="268636"/>
                  </a:lnTo>
                  <a:lnTo>
                    <a:pt x="0" y="312674"/>
                  </a:lnTo>
                  <a:lnTo>
                    <a:pt x="2708" y="354517"/>
                  </a:lnTo>
                  <a:lnTo>
                    <a:pt x="2765" y="355406"/>
                  </a:lnTo>
                  <a:lnTo>
                    <a:pt x="11561" y="395522"/>
                  </a:lnTo>
                  <a:lnTo>
                    <a:pt x="46240" y="452500"/>
                  </a:lnTo>
                  <a:lnTo>
                    <a:pt x="96056" y="485533"/>
                  </a:lnTo>
                  <a:lnTo>
                    <a:pt x="153034" y="496544"/>
                  </a:lnTo>
                  <a:lnTo>
                    <a:pt x="186480" y="492689"/>
                  </a:lnTo>
                  <a:lnTo>
                    <a:pt x="219646" y="481126"/>
                  </a:lnTo>
                  <a:lnTo>
                    <a:pt x="252536" y="461858"/>
                  </a:lnTo>
                  <a:lnTo>
                    <a:pt x="258522" y="456907"/>
                  </a:lnTo>
                  <a:lnTo>
                    <a:pt x="160743" y="456907"/>
                  </a:lnTo>
                  <a:lnTo>
                    <a:pt x="147463" y="455255"/>
                  </a:lnTo>
                  <a:lnTo>
                    <a:pt x="113398" y="437083"/>
                  </a:lnTo>
                  <a:lnTo>
                    <a:pt x="94824" y="391668"/>
                  </a:lnTo>
                  <a:lnTo>
                    <a:pt x="93586" y="368820"/>
                  </a:lnTo>
                  <a:lnTo>
                    <a:pt x="94322" y="365886"/>
                  </a:lnTo>
                  <a:lnTo>
                    <a:pt x="94678" y="361480"/>
                  </a:lnTo>
                  <a:lnTo>
                    <a:pt x="94678" y="343509"/>
                  </a:lnTo>
                  <a:lnTo>
                    <a:pt x="102458" y="297127"/>
                  </a:lnTo>
                  <a:lnTo>
                    <a:pt x="112575" y="251572"/>
                  </a:lnTo>
                  <a:lnTo>
                    <a:pt x="125032" y="206844"/>
                  </a:lnTo>
                  <a:lnTo>
                    <a:pt x="139826" y="162941"/>
                  </a:lnTo>
                  <a:lnTo>
                    <a:pt x="163495" y="113122"/>
                  </a:lnTo>
                  <a:lnTo>
                    <a:pt x="194868" y="73761"/>
                  </a:lnTo>
                  <a:lnTo>
                    <a:pt x="230932" y="48169"/>
                  </a:lnTo>
                  <a:lnTo>
                    <a:pt x="268643" y="39636"/>
                  </a:lnTo>
                  <a:lnTo>
                    <a:pt x="357510" y="39636"/>
                  </a:lnTo>
                  <a:lnTo>
                    <a:pt x="348735" y="30346"/>
                  </a:lnTo>
                  <a:lnTo>
                    <a:pt x="324788" y="13487"/>
                  </a:lnTo>
                  <a:lnTo>
                    <a:pt x="299191" y="3371"/>
                  </a:lnTo>
                  <a:lnTo>
                    <a:pt x="271945" y="0"/>
                  </a:lnTo>
                  <a:close/>
                </a:path>
                <a:path w="521334" h="496569">
                  <a:moveTo>
                    <a:pt x="376678" y="428650"/>
                  </a:moveTo>
                  <a:lnTo>
                    <a:pt x="293230" y="428650"/>
                  </a:lnTo>
                  <a:lnTo>
                    <a:pt x="293966" y="429374"/>
                  </a:lnTo>
                  <a:lnTo>
                    <a:pt x="300570" y="445897"/>
                  </a:lnTo>
                  <a:lnTo>
                    <a:pt x="333603" y="480021"/>
                  </a:lnTo>
                  <a:lnTo>
                    <a:pt x="378394" y="495511"/>
                  </a:lnTo>
                  <a:lnTo>
                    <a:pt x="396354" y="496544"/>
                  </a:lnTo>
                  <a:lnTo>
                    <a:pt x="404612" y="496406"/>
                  </a:lnTo>
                  <a:lnTo>
                    <a:pt x="442045" y="484154"/>
                  </a:lnTo>
                  <a:lnTo>
                    <a:pt x="469949" y="456907"/>
                  </a:lnTo>
                  <a:lnTo>
                    <a:pt x="406260" y="456907"/>
                  </a:lnTo>
                  <a:lnTo>
                    <a:pt x="395986" y="456171"/>
                  </a:lnTo>
                  <a:lnTo>
                    <a:pt x="376780" y="429374"/>
                  </a:lnTo>
                  <a:lnTo>
                    <a:pt x="376678" y="428650"/>
                  </a:lnTo>
                  <a:close/>
                </a:path>
                <a:path w="521334" h="496569">
                  <a:moveTo>
                    <a:pt x="357510" y="39636"/>
                  </a:moveTo>
                  <a:lnTo>
                    <a:pt x="268643" y="39636"/>
                  </a:lnTo>
                  <a:lnTo>
                    <a:pt x="283366" y="41425"/>
                  </a:lnTo>
                  <a:lnTo>
                    <a:pt x="296713" y="45689"/>
                  </a:lnTo>
                  <a:lnTo>
                    <a:pt x="328296" y="71909"/>
                  </a:lnTo>
                  <a:lnTo>
                    <a:pt x="348272" y="111925"/>
                  </a:lnTo>
                  <a:lnTo>
                    <a:pt x="350113" y="120002"/>
                  </a:lnTo>
                  <a:lnTo>
                    <a:pt x="350113" y="124409"/>
                  </a:lnTo>
                  <a:lnTo>
                    <a:pt x="333599" y="196455"/>
                  </a:lnTo>
                  <a:lnTo>
                    <a:pt x="321487" y="246621"/>
                  </a:lnTo>
                  <a:lnTo>
                    <a:pt x="309307" y="296503"/>
                  </a:lnTo>
                  <a:lnTo>
                    <a:pt x="294443" y="355406"/>
                  </a:lnTo>
                  <a:lnTo>
                    <a:pt x="261621" y="403440"/>
                  </a:lnTo>
                  <a:lnTo>
                    <a:pt x="222878" y="436467"/>
                  </a:lnTo>
                  <a:lnTo>
                    <a:pt x="181591" y="454636"/>
                  </a:lnTo>
                  <a:lnTo>
                    <a:pt x="160743" y="456907"/>
                  </a:lnTo>
                  <a:lnTo>
                    <a:pt x="258522" y="456907"/>
                  </a:lnTo>
                  <a:lnTo>
                    <a:pt x="285153" y="434886"/>
                  </a:lnTo>
                  <a:lnTo>
                    <a:pt x="289559" y="430479"/>
                  </a:lnTo>
                  <a:lnTo>
                    <a:pt x="291757" y="429018"/>
                  </a:lnTo>
                  <a:lnTo>
                    <a:pt x="293230" y="428650"/>
                  </a:lnTo>
                  <a:lnTo>
                    <a:pt x="376678" y="428650"/>
                  </a:lnTo>
                  <a:lnTo>
                    <a:pt x="375918" y="423259"/>
                  </a:lnTo>
                  <a:lnTo>
                    <a:pt x="386448" y="354517"/>
                  </a:lnTo>
                  <a:lnTo>
                    <a:pt x="399383" y="300017"/>
                  </a:lnTo>
                  <a:lnTo>
                    <a:pt x="435092" y="156199"/>
                  </a:lnTo>
                  <a:lnTo>
                    <a:pt x="447824" y="102939"/>
                  </a:lnTo>
                  <a:lnTo>
                    <a:pt x="455465" y="68120"/>
                  </a:lnTo>
                  <a:lnTo>
                    <a:pt x="457669" y="53949"/>
                  </a:lnTo>
                  <a:lnTo>
                    <a:pt x="371030" y="53949"/>
                  </a:lnTo>
                  <a:lnTo>
                    <a:pt x="357510" y="39636"/>
                  </a:lnTo>
                  <a:close/>
                </a:path>
                <a:path w="521334" h="496569">
                  <a:moveTo>
                    <a:pt x="513791" y="317080"/>
                  </a:moveTo>
                  <a:lnTo>
                    <a:pt x="489572" y="317080"/>
                  </a:lnTo>
                  <a:lnTo>
                    <a:pt x="485901" y="317449"/>
                  </a:lnTo>
                  <a:lnTo>
                    <a:pt x="462339" y="379282"/>
                  </a:lnTo>
                  <a:lnTo>
                    <a:pt x="451126" y="409560"/>
                  </a:lnTo>
                  <a:lnTo>
                    <a:pt x="428282" y="446989"/>
                  </a:lnTo>
                  <a:lnTo>
                    <a:pt x="406260" y="456907"/>
                  </a:lnTo>
                  <a:lnTo>
                    <a:pt x="469949" y="456907"/>
                  </a:lnTo>
                  <a:lnTo>
                    <a:pt x="493242" y="416166"/>
                  </a:lnTo>
                  <a:lnTo>
                    <a:pt x="511823" y="369099"/>
                  </a:lnTo>
                  <a:lnTo>
                    <a:pt x="520374" y="331596"/>
                  </a:lnTo>
                  <a:lnTo>
                    <a:pt x="520763" y="326986"/>
                  </a:lnTo>
                  <a:lnTo>
                    <a:pt x="520763" y="320382"/>
                  </a:lnTo>
                  <a:lnTo>
                    <a:pt x="513791" y="317080"/>
                  </a:lnTo>
                  <a:close/>
                </a:path>
                <a:path w="521334" h="496569">
                  <a:moveTo>
                    <a:pt x="421678" y="20916"/>
                  </a:moveTo>
                  <a:lnTo>
                    <a:pt x="406125" y="22981"/>
                  </a:lnTo>
                  <a:lnTo>
                    <a:pt x="392501" y="29175"/>
                  </a:lnTo>
                  <a:lnTo>
                    <a:pt x="380803" y="39497"/>
                  </a:lnTo>
                  <a:lnTo>
                    <a:pt x="371030" y="53949"/>
                  </a:lnTo>
                  <a:lnTo>
                    <a:pt x="457669" y="53949"/>
                  </a:lnTo>
                  <a:lnTo>
                    <a:pt x="457905" y="52432"/>
                  </a:lnTo>
                  <a:lnTo>
                    <a:pt x="458012" y="42938"/>
                  </a:lnTo>
                  <a:lnTo>
                    <a:pt x="454342" y="35598"/>
                  </a:lnTo>
                  <a:lnTo>
                    <a:pt x="421678" y="209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66169" y="1197954"/>
              <a:ext cx="521334" cy="496570"/>
            </a:xfrm>
            <a:custGeom>
              <a:avLst/>
              <a:gdLst/>
              <a:ahLst/>
              <a:cxnLst/>
              <a:rect l="l" t="t" r="r" b="b"/>
              <a:pathLst>
                <a:path w="521334" h="496569">
                  <a:moveTo>
                    <a:pt x="0" y="312678"/>
                  </a:moveTo>
                  <a:lnTo>
                    <a:pt x="3346" y="268639"/>
                  </a:lnTo>
                  <a:lnTo>
                    <a:pt x="13387" y="225480"/>
                  </a:lnTo>
                  <a:lnTo>
                    <a:pt x="30122" y="183203"/>
                  </a:lnTo>
                  <a:lnTo>
                    <a:pt x="53551" y="141806"/>
                  </a:lnTo>
                  <a:lnTo>
                    <a:pt x="83674" y="101290"/>
                  </a:lnTo>
                  <a:lnTo>
                    <a:pt x="126819" y="57388"/>
                  </a:lnTo>
                  <a:lnTo>
                    <a:pt x="172578" y="25873"/>
                  </a:lnTo>
                  <a:lnTo>
                    <a:pt x="220953" y="6743"/>
                  </a:lnTo>
                  <a:lnTo>
                    <a:pt x="271941" y="0"/>
                  </a:lnTo>
                  <a:lnTo>
                    <a:pt x="299191" y="3371"/>
                  </a:lnTo>
                  <a:lnTo>
                    <a:pt x="324788" y="13486"/>
                  </a:lnTo>
                  <a:lnTo>
                    <a:pt x="348735" y="30345"/>
                  </a:lnTo>
                  <a:lnTo>
                    <a:pt x="371030" y="53947"/>
                  </a:lnTo>
                  <a:lnTo>
                    <a:pt x="380801" y="39497"/>
                  </a:lnTo>
                  <a:lnTo>
                    <a:pt x="392499" y="29175"/>
                  </a:lnTo>
                  <a:lnTo>
                    <a:pt x="406123" y="22982"/>
                  </a:lnTo>
                  <a:lnTo>
                    <a:pt x="421675" y="20918"/>
                  </a:lnTo>
                  <a:lnTo>
                    <a:pt x="428625" y="21469"/>
                  </a:lnTo>
                  <a:lnTo>
                    <a:pt x="458007" y="42938"/>
                  </a:lnTo>
                  <a:lnTo>
                    <a:pt x="458007" y="51746"/>
                  </a:lnTo>
                  <a:lnTo>
                    <a:pt x="455461" y="68123"/>
                  </a:lnTo>
                  <a:lnTo>
                    <a:pt x="447823" y="102941"/>
                  </a:lnTo>
                  <a:lnTo>
                    <a:pt x="435093" y="156201"/>
                  </a:lnTo>
                  <a:lnTo>
                    <a:pt x="417271" y="227902"/>
                  </a:lnTo>
                  <a:lnTo>
                    <a:pt x="399380" y="300016"/>
                  </a:lnTo>
                  <a:lnTo>
                    <a:pt x="386443" y="354515"/>
                  </a:lnTo>
                  <a:lnTo>
                    <a:pt x="378461" y="391398"/>
                  </a:lnTo>
                  <a:lnTo>
                    <a:pt x="375434" y="410665"/>
                  </a:lnTo>
                  <a:lnTo>
                    <a:pt x="375915" y="423257"/>
                  </a:lnTo>
                  <a:lnTo>
                    <a:pt x="395985" y="456172"/>
                  </a:lnTo>
                  <a:lnTo>
                    <a:pt x="406261" y="456906"/>
                  </a:lnTo>
                  <a:lnTo>
                    <a:pt x="412867" y="456172"/>
                  </a:lnTo>
                  <a:lnTo>
                    <a:pt x="451126" y="409564"/>
                  </a:lnTo>
                  <a:lnTo>
                    <a:pt x="473421" y="341303"/>
                  </a:lnTo>
                  <a:lnTo>
                    <a:pt x="476586" y="331601"/>
                  </a:lnTo>
                  <a:lnTo>
                    <a:pt x="489569" y="317082"/>
                  </a:lnTo>
                  <a:lnTo>
                    <a:pt x="495440" y="317082"/>
                  </a:lnTo>
                  <a:lnTo>
                    <a:pt x="499844" y="317082"/>
                  </a:lnTo>
                  <a:lnTo>
                    <a:pt x="513790" y="317082"/>
                  </a:lnTo>
                  <a:lnTo>
                    <a:pt x="520763" y="320385"/>
                  </a:lnTo>
                  <a:lnTo>
                    <a:pt x="520763" y="326990"/>
                  </a:lnTo>
                  <a:lnTo>
                    <a:pt x="520419" y="331326"/>
                  </a:lnTo>
                  <a:lnTo>
                    <a:pt x="511817" y="369103"/>
                  </a:lnTo>
                  <a:lnTo>
                    <a:pt x="493238" y="416170"/>
                  </a:lnTo>
                  <a:lnTo>
                    <a:pt x="467228" y="460759"/>
                  </a:lnTo>
                  <a:lnTo>
                    <a:pt x="432822" y="489591"/>
                  </a:lnTo>
                  <a:lnTo>
                    <a:pt x="396352" y="496541"/>
                  </a:lnTo>
                  <a:lnTo>
                    <a:pt x="378392" y="495509"/>
                  </a:lnTo>
                  <a:lnTo>
                    <a:pt x="333596" y="480027"/>
                  </a:lnTo>
                  <a:lnTo>
                    <a:pt x="300567" y="445896"/>
                  </a:lnTo>
                  <a:lnTo>
                    <a:pt x="293961" y="429381"/>
                  </a:lnTo>
                  <a:lnTo>
                    <a:pt x="293227" y="428647"/>
                  </a:lnTo>
                  <a:lnTo>
                    <a:pt x="291759" y="429015"/>
                  </a:lnTo>
                  <a:lnTo>
                    <a:pt x="289557" y="430482"/>
                  </a:lnTo>
                  <a:lnTo>
                    <a:pt x="288089" y="431950"/>
                  </a:lnTo>
                  <a:lnTo>
                    <a:pt x="286621" y="433418"/>
                  </a:lnTo>
                  <a:lnTo>
                    <a:pt x="252537" y="461860"/>
                  </a:lnTo>
                  <a:lnTo>
                    <a:pt x="219645" y="481128"/>
                  </a:lnTo>
                  <a:lnTo>
                    <a:pt x="153036" y="496541"/>
                  </a:lnTo>
                  <a:lnTo>
                    <a:pt x="123653" y="493789"/>
                  </a:lnTo>
                  <a:lnTo>
                    <a:pt x="70256" y="471769"/>
                  </a:lnTo>
                  <a:lnTo>
                    <a:pt x="26010" y="427248"/>
                  </a:lnTo>
                  <a:lnTo>
                    <a:pt x="2890" y="357336"/>
                  </a:lnTo>
                  <a:lnTo>
                    <a:pt x="0" y="312678"/>
                  </a:lnTo>
                  <a:close/>
                </a:path>
                <a:path w="521334" h="496569">
                  <a:moveTo>
                    <a:pt x="350111" y="124410"/>
                  </a:moveTo>
                  <a:lnTo>
                    <a:pt x="350111" y="120006"/>
                  </a:lnTo>
                  <a:lnTo>
                    <a:pt x="348276" y="111933"/>
                  </a:lnTo>
                  <a:lnTo>
                    <a:pt x="328298" y="71907"/>
                  </a:lnTo>
                  <a:lnTo>
                    <a:pt x="296714" y="45690"/>
                  </a:lnTo>
                  <a:lnTo>
                    <a:pt x="268638" y="39635"/>
                  </a:lnTo>
                  <a:lnTo>
                    <a:pt x="249578" y="41768"/>
                  </a:lnTo>
                  <a:lnTo>
                    <a:pt x="212695" y="58833"/>
                  </a:lnTo>
                  <a:lnTo>
                    <a:pt x="178221" y="92138"/>
                  </a:lnTo>
                  <a:lnTo>
                    <a:pt x="150696" y="136728"/>
                  </a:lnTo>
                  <a:lnTo>
                    <a:pt x="125030" y="206846"/>
                  </a:lnTo>
                  <a:lnTo>
                    <a:pt x="112575" y="251573"/>
                  </a:lnTo>
                  <a:lnTo>
                    <a:pt x="102459" y="297126"/>
                  </a:lnTo>
                  <a:lnTo>
                    <a:pt x="94684" y="343505"/>
                  </a:lnTo>
                  <a:lnTo>
                    <a:pt x="94684" y="345707"/>
                  </a:lnTo>
                  <a:lnTo>
                    <a:pt x="94684" y="349744"/>
                  </a:lnTo>
                  <a:lnTo>
                    <a:pt x="94684" y="355616"/>
                  </a:lnTo>
                  <a:lnTo>
                    <a:pt x="94684" y="361487"/>
                  </a:lnTo>
                  <a:lnTo>
                    <a:pt x="94317" y="365891"/>
                  </a:lnTo>
                  <a:lnTo>
                    <a:pt x="98537" y="410665"/>
                  </a:lnTo>
                  <a:lnTo>
                    <a:pt x="123791" y="445346"/>
                  </a:lnTo>
                  <a:lnTo>
                    <a:pt x="160743" y="456906"/>
                  </a:lnTo>
                  <a:lnTo>
                    <a:pt x="181592" y="454635"/>
                  </a:lnTo>
                  <a:lnTo>
                    <a:pt x="222879" y="436469"/>
                  </a:lnTo>
                  <a:lnTo>
                    <a:pt x="261620" y="403440"/>
                  </a:lnTo>
                  <a:lnTo>
                    <a:pt x="291759" y="364424"/>
                  </a:lnTo>
                  <a:lnTo>
                    <a:pt x="309306" y="296507"/>
                  </a:lnTo>
                  <a:lnTo>
                    <a:pt x="321486" y="246619"/>
                  </a:lnTo>
                  <a:lnTo>
                    <a:pt x="333596" y="196455"/>
                  </a:lnTo>
                  <a:lnTo>
                    <a:pt x="342404" y="159366"/>
                  </a:lnTo>
                  <a:lnTo>
                    <a:pt x="347909" y="135351"/>
                  </a:lnTo>
                  <a:lnTo>
                    <a:pt x="350111" y="12441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797585" y="1549717"/>
            <a:ext cx="146685" cy="349250"/>
            <a:chOff x="10797585" y="1549717"/>
            <a:chExt cx="146685" cy="349250"/>
          </a:xfrm>
        </p:grpSpPr>
        <p:sp>
          <p:nvSpPr>
            <p:cNvPr id="6" name="object 6"/>
            <p:cNvSpPr/>
            <p:nvPr/>
          </p:nvSpPr>
          <p:spPr>
            <a:xfrm>
              <a:off x="10798136" y="1550263"/>
              <a:ext cx="145415" cy="347980"/>
            </a:xfrm>
            <a:custGeom>
              <a:avLst/>
              <a:gdLst/>
              <a:ahLst/>
              <a:cxnLst/>
              <a:rect l="l" t="t" r="r" b="b"/>
              <a:pathLst>
                <a:path w="145415" h="347980">
                  <a:moveTo>
                    <a:pt x="64960" y="0"/>
                  </a:moveTo>
                  <a:lnTo>
                    <a:pt x="27180" y="11144"/>
                  </a:lnTo>
                  <a:lnTo>
                    <a:pt x="1100" y="53876"/>
                  </a:lnTo>
                  <a:lnTo>
                    <a:pt x="0" y="67157"/>
                  </a:lnTo>
                  <a:lnTo>
                    <a:pt x="0" y="94678"/>
                  </a:lnTo>
                  <a:lnTo>
                    <a:pt x="29861" y="122689"/>
                  </a:lnTo>
                  <a:lnTo>
                    <a:pt x="68262" y="133223"/>
                  </a:lnTo>
                  <a:lnTo>
                    <a:pt x="72656" y="132486"/>
                  </a:lnTo>
                  <a:lnTo>
                    <a:pt x="77063" y="132118"/>
                  </a:lnTo>
                  <a:lnTo>
                    <a:pt x="85877" y="132118"/>
                  </a:lnTo>
                  <a:lnTo>
                    <a:pt x="89179" y="131381"/>
                  </a:lnTo>
                  <a:lnTo>
                    <a:pt x="93586" y="128447"/>
                  </a:lnTo>
                  <a:lnTo>
                    <a:pt x="95783" y="127342"/>
                  </a:lnTo>
                  <a:lnTo>
                    <a:pt x="100190" y="125882"/>
                  </a:lnTo>
                  <a:lnTo>
                    <a:pt x="103492" y="124409"/>
                  </a:lnTo>
                  <a:lnTo>
                    <a:pt x="104597" y="123304"/>
                  </a:lnTo>
                  <a:lnTo>
                    <a:pt x="104597" y="136525"/>
                  </a:lnTo>
                  <a:lnTo>
                    <a:pt x="97983" y="179184"/>
                  </a:lnTo>
                  <a:lnTo>
                    <a:pt x="86969" y="216890"/>
                  </a:lnTo>
                  <a:lnTo>
                    <a:pt x="65918" y="261069"/>
                  </a:lnTo>
                  <a:lnTo>
                    <a:pt x="37085" y="297955"/>
                  </a:lnTo>
                  <a:lnTo>
                    <a:pt x="22745" y="313778"/>
                  </a:lnTo>
                  <a:lnTo>
                    <a:pt x="18719" y="319646"/>
                  </a:lnTo>
                  <a:lnTo>
                    <a:pt x="18719" y="325526"/>
                  </a:lnTo>
                  <a:lnTo>
                    <a:pt x="22021" y="330288"/>
                  </a:lnTo>
                  <a:lnTo>
                    <a:pt x="35229" y="343509"/>
                  </a:lnTo>
                  <a:lnTo>
                    <a:pt x="40005" y="346811"/>
                  </a:lnTo>
                  <a:lnTo>
                    <a:pt x="42938" y="346811"/>
                  </a:lnTo>
                  <a:lnTo>
                    <a:pt x="45135" y="347548"/>
                  </a:lnTo>
                  <a:lnTo>
                    <a:pt x="83667" y="307174"/>
                  </a:lnTo>
                  <a:lnTo>
                    <a:pt x="105552" y="274761"/>
                  </a:lnTo>
                  <a:lnTo>
                    <a:pt x="124685" y="233127"/>
                  </a:lnTo>
                  <a:lnTo>
                    <a:pt x="139753" y="180973"/>
                  </a:lnTo>
                  <a:lnTo>
                    <a:pt x="145326" y="124409"/>
                  </a:lnTo>
                  <a:lnTo>
                    <a:pt x="143330" y="92343"/>
                  </a:lnTo>
                  <a:lnTo>
                    <a:pt x="130670" y="43899"/>
                  </a:lnTo>
                  <a:lnTo>
                    <a:pt x="94133" y="6878"/>
                  </a:lnTo>
                  <a:lnTo>
                    <a:pt x="79959" y="1719"/>
                  </a:lnTo>
                  <a:lnTo>
                    <a:pt x="649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98135" y="1550268"/>
              <a:ext cx="145415" cy="347980"/>
            </a:xfrm>
            <a:custGeom>
              <a:avLst/>
              <a:gdLst/>
              <a:ahLst/>
              <a:cxnLst/>
              <a:rect l="l" t="t" r="r" b="b"/>
              <a:pathLst>
                <a:path w="145415" h="347980">
                  <a:moveTo>
                    <a:pt x="0" y="94684"/>
                  </a:moveTo>
                  <a:lnTo>
                    <a:pt x="0" y="89093"/>
                  </a:lnTo>
                  <a:lnTo>
                    <a:pt x="0" y="84362"/>
                  </a:lnTo>
                  <a:lnTo>
                    <a:pt x="0" y="77911"/>
                  </a:lnTo>
                  <a:lnTo>
                    <a:pt x="0" y="67159"/>
                  </a:lnTo>
                  <a:lnTo>
                    <a:pt x="1100" y="53879"/>
                  </a:lnTo>
                  <a:lnTo>
                    <a:pt x="27180" y="11147"/>
                  </a:lnTo>
                  <a:lnTo>
                    <a:pt x="64957" y="0"/>
                  </a:lnTo>
                  <a:lnTo>
                    <a:pt x="79958" y="1720"/>
                  </a:lnTo>
                  <a:lnTo>
                    <a:pt x="120006" y="27524"/>
                  </a:lnTo>
                  <a:lnTo>
                    <a:pt x="138448" y="65508"/>
                  </a:lnTo>
                  <a:lnTo>
                    <a:pt x="145329" y="124410"/>
                  </a:lnTo>
                  <a:lnTo>
                    <a:pt x="144709" y="143540"/>
                  </a:lnTo>
                  <a:lnTo>
                    <a:pt x="135420" y="199277"/>
                  </a:lnTo>
                  <a:lnTo>
                    <a:pt x="118699" y="248202"/>
                  </a:lnTo>
                  <a:lnTo>
                    <a:pt x="98537" y="286530"/>
                  </a:lnTo>
                  <a:lnTo>
                    <a:pt x="69361" y="323962"/>
                  </a:lnTo>
                  <a:lnTo>
                    <a:pt x="45140" y="347542"/>
                  </a:lnTo>
                  <a:lnTo>
                    <a:pt x="42938" y="346808"/>
                  </a:lnTo>
                  <a:lnTo>
                    <a:pt x="40001" y="346808"/>
                  </a:lnTo>
                  <a:lnTo>
                    <a:pt x="35231" y="343505"/>
                  </a:lnTo>
                  <a:lnTo>
                    <a:pt x="28625" y="336899"/>
                  </a:lnTo>
                  <a:lnTo>
                    <a:pt x="22019" y="330293"/>
                  </a:lnTo>
                  <a:lnTo>
                    <a:pt x="18716" y="325523"/>
                  </a:lnTo>
                  <a:lnTo>
                    <a:pt x="18716" y="322586"/>
                  </a:lnTo>
                  <a:lnTo>
                    <a:pt x="18716" y="319650"/>
                  </a:lnTo>
                  <a:lnTo>
                    <a:pt x="22753" y="313779"/>
                  </a:lnTo>
                  <a:lnTo>
                    <a:pt x="30827" y="304971"/>
                  </a:lnTo>
                  <a:lnTo>
                    <a:pt x="37089" y="297952"/>
                  </a:lnTo>
                  <a:lnTo>
                    <a:pt x="65920" y="261069"/>
                  </a:lnTo>
                  <a:lnTo>
                    <a:pt x="86977" y="216892"/>
                  </a:lnTo>
                  <a:lnTo>
                    <a:pt x="97987" y="179184"/>
                  </a:lnTo>
                  <a:lnTo>
                    <a:pt x="104593" y="136521"/>
                  </a:lnTo>
                  <a:lnTo>
                    <a:pt x="104593" y="123309"/>
                  </a:lnTo>
                  <a:lnTo>
                    <a:pt x="103492" y="124410"/>
                  </a:lnTo>
                  <a:lnTo>
                    <a:pt x="102024" y="125144"/>
                  </a:lnTo>
                  <a:lnTo>
                    <a:pt x="100189" y="125878"/>
                  </a:lnTo>
                  <a:lnTo>
                    <a:pt x="97987" y="126612"/>
                  </a:lnTo>
                  <a:lnTo>
                    <a:pt x="95785" y="127346"/>
                  </a:lnTo>
                  <a:lnTo>
                    <a:pt x="93583" y="128447"/>
                  </a:lnTo>
                  <a:lnTo>
                    <a:pt x="91381" y="129915"/>
                  </a:lnTo>
                  <a:lnTo>
                    <a:pt x="89179" y="131383"/>
                  </a:lnTo>
                  <a:lnTo>
                    <a:pt x="85876" y="132117"/>
                  </a:lnTo>
                  <a:lnTo>
                    <a:pt x="81472" y="132117"/>
                  </a:lnTo>
                  <a:lnTo>
                    <a:pt x="77068" y="132117"/>
                  </a:lnTo>
                  <a:lnTo>
                    <a:pt x="72664" y="132484"/>
                  </a:lnTo>
                  <a:lnTo>
                    <a:pt x="68260" y="133218"/>
                  </a:lnTo>
                  <a:lnTo>
                    <a:pt x="54085" y="132048"/>
                  </a:lnTo>
                  <a:lnTo>
                    <a:pt x="41286" y="128539"/>
                  </a:lnTo>
                  <a:lnTo>
                    <a:pt x="29863" y="122690"/>
                  </a:lnTo>
                  <a:lnTo>
                    <a:pt x="19817" y="114501"/>
                  </a:lnTo>
                  <a:lnTo>
                    <a:pt x="0" y="9468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1245676" y="918856"/>
            <a:ext cx="422275" cy="777875"/>
            <a:chOff x="11245676" y="918856"/>
            <a:chExt cx="422275" cy="777875"/>
          </a:xfrm>
        </p:grpSpPr>
        <p:sp>
          <p:nvSpPr>
            <p:cNvPr id="9" name="object 9"/>
            <p:cNvSpPr/>
            <p:nvPr/>
          </p:nvSpPr>
          <p:spPr>
            <a:xfrm>
              <a:off x="11246231" y="919403"/>
              <a:ext cx="421005" cy="776605"/>
            </a:xfrm>
            <a:custGeom>
              <a:avLst/>
              <a:gdLst/>
              <a:ahLst/>
              <a:cxnLst/>
              <a:rect l="l" t="t" r="r" b="b"/>
              <a:pathLst>
                <a:path w="421004" h="776605">
                  <a:moveTo>
                    <a:pt x="222402" y="0"/>
                  </a:moveTo>
                  <a:lnTo>
                    <a:pt x="213588" y="0"/>
                  </a:lnTo>
                  <a:lnTo>
                    <a:pt x="207743" y="826"/>
                  </a:lnTo>
                  <a:lnTo>
                    <a:pt x="192398" y="2201"/>
                  </a:lnTo>
                  <a:lnTo>
                    <a:pt x="53949" y="12115"/>
                  </a:lnTo>
                  <a:lnTo>
                    <a:pt x="48082" y="12115"/>
                  </a:lnTo>
                  <a:lnTo>
                    <a:pt x="43675" y="16878"/>
                  </a:lnTo>
                  <a:lnTo>
                    <a:pt x="36334" y="51739"/>
                  </a:lnTo>
                  <a:lnTo>
                    <a:pt x="35713" y="54222"/>
                  </a:lnTo>
                  <a:lnTo>
                    <a:pt x="35598" y="54686"/>
                  </a:lnTo>
                  <a:lnTo>
                    <a:pt x="36702" y="57251"/>
                  </a:lnTo>
                  <a:lnTo>
                    <a:pt x="42570" y="61658"/>
                  </a:lnTo>
                  <a:lnTo>
                    <a:pt x="45148" y="62750"/>
                  </a:lnTo>
                  <a:lnTo>
                    <a:pt x="75971" y="62750"/>
                  </a:lnTo>
                  <a:lnTo>
                    <a:pt x="94273" y="64541"/>
                  </a:lnTo>
                  <a:lnTo>
                    <a:pt x="107346" y="67706"/>
                  </a:lnTo>
                  <a:lnTo>
                    <a:pt x="115190" y="72248"/>
                  </a:lnTo>
                  <a:lnTo>
                    <a:pt x="117805" y="78168"/>
                  </a:lnTo>
                  <a:lnTo>
                    <a:pt x="115603" y="91602"/>
                  </a:lnTo>
                  <a:lnTo>
                    <a:pt x="97988" y="167350"/>
                  </a:lnTo>
                  <a:lnTo>
                    <a:pt x="82576" y="229667"/>
                  </a:lnTo>
                  <a:lnTo>
                    <a:pt x="62763" y="308279"/>
                  </a:lnTo>
                  <a:lnTo>
                    <a:pt x="42460" y="387892"/>
                  </a:lnTo>
                  <a:lnTo>
                    <a:pt x="26701" y="450576"/>
                  </a:lnTo>
                  <a:lnTo>
                    <a:pt x="15486" y="496335"/>
                  </a:lnTo>
                  <a:lnTo>
                    <a:pt x="4955" y="544434"/>
                  </a:lnTo>
                  <a:lnTo>
                    <a:pt x="0" y="589026"/>
                  </a:lnTo>
                  <a:lnTo>
                    <a:pt x="0" y="598931"/>
                  </a:lnTo>
                  <a:lnTo>
                    <a:pt x="3304" y="642492"/>
                  </a:lnTo>
                  <a:lnTo>
                    <a:pt x="12114" y="679581"/>
                  </a:lnTo>
                  <a:lnTo>
                    <a:pt x="46244" y="734354"/>
                  </a:lnTo>
                  <a:lnTo>
                    <a:pt x="93859" y="765727"/>
                  </a:lnTo>
                  <a:lnTo>
                    <a:pt x="146430" y="776185"/>
                  </a:lnTo>
                  <a:lnTo>
                    <a:pt x="195698" y="769992"/>
                  </a:lnTo>
                  <a:lnTo>
                    <a:pt x="243317" y="751412"/>
                  </a:lnTo>
                  <a:lnTo>
                    <a:pt x="267005" y="735456"/>
                  </a:lnTo>
                  <a:lnTo>
                    <a:pt x="151942" y="735456"/>
                  </a:lnTo>
                  <a:lnTo>
                    <a:pt x="139276" y="734354"/>
                  </a:lnTo>
                  <a:lnTo>
                    <a:pt x="96338" y="702973"/>
                  </a:lnTo>
                  <a:lnTo>
                    <a:pt x="83122" y="663338"/>
                  </a:lnTo>
                  <a:lnTo>
                    <a:pt x="81470" y="638568"/>
                  </a:lnTo>
                  <a:lnTo>
                    <a:pt x="82984" y="615308"/>
                  </a:lnTo>
                  <a:lnTo>
                    <a:pt x="95100" y="548152"/>
                  </a:lnTo>
                  <a:lnTo>
                    <a:pt x="105702" y="504253"/>
                  </a:lnTo>
                  <a:lnTo>
                    <a:pt x="128816" y="409562"/>
                  </a:lnTo>
                  <a:lnTo>
                    <a:pt x="135420" y="400761"/>
                  </a:lnTo>
                  <a:lnTo>
                    <a:pt x="139551" y="394703"/>
                  </a:lnTo>
                  <a:lnTo>
                    <a:pt x="168452" y="363874"/>
                  </a:lnTo>
                  <a:lnTo>
                    <a:pt x="201202" y="337173"/>
                  </a:lnTo>
                  <a:lnTo>
                    <a:pt x="220192" y="326986"/>
                  </a:lnTo>
                  <a:lnTo>
                    <a:pt x="149733" y="326986"/>
                  </a:lnTo>
                  <a:lnTo>
                    <a:pt x="149733" y="324789"/>
                  </a:lnTo>
                  <a:lnTo>
                    <a:pt x="154139" y="303872"/>
                  </a:lnTo>
                  <a:lnTo>
                    <a:pt x="157650" y="292721"/>
                  </a:lnTo>
                  <a:lnTo>
                    <a:pt x="161570" y="279095"/>
                  </a:lnTo>
                  <a:lnTo>
                    <a:pt x="175541" y="224735"/>
                  </a:lnTo>
                  <a:lnTo>
                    <a:pt x="184899" y="186202"/>
                  </a:lnTo>
                  <a:lnTo>
                    <a:pt x="189369" y="167350"/>
                  </a:lnTo>
                  <a:lnTo>
                    <a:pt x="205747" y="102185"/>
                  </a:lnTo>
                  <a:lnTo>
                    <a:pt x="217334" y="54686"/>
                  </a:lnTo>
                  <a:lnTo>
                    <a:pt x="224468" y="23462"/>
                  </a:lnTo>
                  <a:lnTo>
                    <a:pt x="226809" y="9905"/>
                  </a:lnTo>
                  <a:lnTo>
                    <a:pt x="226809" y="3301"/>
                  </a:lnTo>
                  <a:lnTo>
                    <a:pt x="222402" y="0"/>
                  </a:lnTo>
                  <a:close/>
                </a:path>
                <a:path w="421004" h="776605">
                  <a:moveTo>
                    <a:pt x="367545" y="318185"/>
                  </a:moveTo>
                  <a:lnTo>
                    <a:pt x="258737" y="318185"/>
                  </a:lnTo>
                  <a:lnTo>
                    <a:pt x="288116" y="323277"/>
                  </a:lnTo>
                  <a:lnTo>
                    <a:pt x="309103" y="338551"/>
                  </a:lnTo>
                  <a:lnTo>
                    <a:pt x="321628" y="363874"/>
                  </a:lnTo>
                  <a:lnTo>
                    <a:pt x="321696" y="364011"/>
                  </a:lnTo>
                  <a:lnTo>
                    <a:pt x="325894" y="399656"/>
                  </a:lnTo>
                  <a:lnTo>
                    <a:pt x="325894" y="406260"/>
                  </a:lnTo>
                  <a:lnTo>
                    <a:pt x="324656" y="427591"/>
                  </a:lnTo>
                  <a:lnTo>
                    <a:pt x="314745" y="485941"/>
                  </a:lnTo>
                  <a:lnTo>
                    <a:pt x="296369" y="559912"/>
                  </a:lnTo>
                  <a:lnTo>
                    <a:pt x="278205" y="617718"/>
                  </a:lnTo>
                  <a:lnTo>
                    <a:pt x="260801" y="656044"/>
                  </a:lnTo>
                  <a:lnTo>
                    <a:pt x="225704" y="700214"/>
                  </a:lnTo>
                  <a:lnTo>
                    <a:pt x="188547" y="726646"/>
                  </a:lnTo>
                  <a:lnTo>
                    <a:pt x="151942" y="735456"/>
                  </a:lnTo>
                  <a:lnTo>
                    <a:pt x="267005" y="735456"/>
                  </a:lnTo>
                  <a:lnTo>
                    <a:pt x="333603" y="677100"/>
                  </a:lnTo>
                  <a:lnTo>
                    <a:pt x="364911" y="636542"/>
                  </a:lnTo>
                  <a:lnTo>
                    <a:pt x="389262" y="594132"/>
                  </a:lnTo>
                  <a:lnTo>
                    <a:pt x="406656" y="549871"/>
                  </a:lnTo>
                  <a:lnTo>
                    <a:pt x="416982" y="504253"/>
                  </a:lnTo>
                  <a:lnTo>
                    <a:pt x="417094" y="503761"/>
                  </a:lnTo>
                  <a:lnTo>
                    <a:pt x="420573" y="455802"/>
                  </a:lnTo>
                  <a:lnTo>
                    <a:pt x="417480" y="418922"/>
                  </a:lnTo>
                  <a:lnTo>
                    <a:pt x="409290" y="385341"/>
                  </a:lnTo>
                  <a:lnTo>
                    <a:pt x="396007" y="355063"/>
                  </a:lnTo>
                  <a:lnTo>
                    <a:pt x="377634" y="328091"/>
                  </a:lnTo>
                  <a:lnTo>
                    <a:pt x="367545" y="318185"/>
                  </a:lnTo>
                  <a:close/>
                </a:path>
                <a:path w="421004" h="776605">
                  <a:moveTo>
                    <a:pt x="267538" y="277444"/>
                  </a:moveTo>
                  <a:lnTo>
                    <a:pt x="211113" y="288455"/>
                  </a:lnTo>
                  <a:lnTo>
                    <a:pt x="156337" y="321487"/>
                  </a:lnTo>
                  <a:lnTo>
                    <a:pt x="151942" y="325894"/>
                  </a:lnTo>
                  <a:lnTo>
                    <a:pt x="149733" y="326986"/>
                  </a:lnTo>
                  <a:lnTo>
                    <a:pt x="220192" y="326986"/>
                  </a:lnTo>
                  <a:lnTo>
                    <a:pt x="230037" y="323136"/>
                  </a:lnTo>
                  <a:lnTo>
                    <a:pt x="239741" y="320386"/>
                  </a:lnTo>
                  <a:lnTo>
                    <a:pt x="249306" y="318735"/>
                  </a:lnTo>
                  <a:lnTo>
                    <a:pt x="258737" y="318185"/>
                  </a:lnTo>
                  <a:lnTo>
                    <a:pt x="367545" y="318185"/>
                  </a:lnTo>
                  <a:lnTo>
                    <a:pt x="355065" y="305931"/>
                  </a:lnTo>
                  <a:lnTo>
                    <a:pt x="329191" y="290104"/>
                  </a:lnTo>
                  <a:lnTo>
                    <a:pt x="300015" y="280609"/>
                  </a:lnTo>
                  <a:lnTo>
                    <a:pt x="267538" y="2774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246226" y="919406"/>
              <a:ext cx="421005" cy="776605"/>
            </a:xfrm>
            <a:custGeom>
              <a:avLst/>
              <a:gdLst/>
              <a:ahLst/>
              <a:cxnLst/>
              <a:rect l="l" t="t" r="r" b="b"/>
              <a:pathLst>
                <a:path w="421004" h="776605">
                  <a:moveTo>
                    <a:pt x="36332" y="51746"/>
                  </a:moveTo>
                  <a:lnTo>
                    <a:pt x="48076" y="12110"/>
                  </a:lnTo>
                  <a:lnTo>
                    <a:pt x="53947" y="12110"/>
                  </a:lnTo>
                  <a:lnTo>
                    <a:pt x="59315" y="11766"/>
                  </a:lnTo>
                  <a:lnTo>
                    <a:pt x="98950" y="9014"/>
                  </a:lnTo>
                  <a:lnTo>
                    <a:pt x="167555" y="4128"/>
                  </a:lnTo>
                  <a:lnTo>
                    <a:pt x="207741" y="825"/>
                  </a:lnTo>
                  <a:lnTo>
                    <a:pt x="213590" y="0"/>
                  </a:lnTo>
                  <a:lnTo>
                    <a:pt x="222397" y="0"/>
                  </a:lnTo>
                  <a:lnTo>
                    <a:pt x="226801" y="3302"/>
                  </a:lnTo>
                  <a:lnTo>
                    <a:pt x="226801" y="9908"/>
                  </a:lnTo>
                  <a:lnTo>
                    <a:pt x="224462" y="23464"/>
                  </a:lnTo>
                  <a:lnTo>
                    <a:pt x="217443" y="54223"/>
                  </a:lnTo>
                  <a:lnTo>
                    <a:pt x="205745" y="102184"/>
                  </a:lnTo>
                  <a:lnTo>
                    <a:pt x="189368" y="167348"/>
                  </a:lnTo>
                  <a:lnTo>
                    <a:pt x="184895" y="186203"/>
                  </a:lnTo>
                  <a:lnTo>
                    <a:pt x="175537" y="224737"/>
                  </a:lnTo>
                  <a:lnTo>
                    <a:pt x="165903" y="262996"/>
                  </a:lnTo>
                  <a:lnTo>
                    <a:pt x="154137" y="303870"/>
                  </a:lnTo>
                  <a:lnTo>
                    <a:pt x="149733" y="324788"/>
                  </a:lnTo>
                  <a:lnTo>
                    <a:pt x="149733" y="326990"/>
                  </a:lnTo>
                  <a:lnTo>
                    <a:pt x="151935" y="325889"/>
                  </a:lnTo>
                  <a:lnTo>
                    <a:pt x="156339" y="321486"/>
                  </a:lnTo>
                  <a:lnTo>
                    <a:pt x="183519" y="302218"/>
                  </a:lnTo>
                  <a:lnTo>
                    <a:pt x="211112" y="288456"/>
                  </a:lnTo>
                  <a:lnTo>
                    <a:pt x="239118" y="280199"/>
                  </a:lnTo>
                  <a:lnTo>
                    <a:pt x="267538" y="277446"/>
                  </a:lnTo>
                  <a:lnTo>
                    <a:pt x="300016" y="280612"/>
                  </a:lnTo>
                  <a:lnTo>
                    <a:pt x="355065" y="305934"/>
                  </a:lnTo>
                  <a:lnTo>
                    <a:pt x="396008" y="355065"/>
                  </a:lnTo>
                  <a:lnTo>
                    <a:pt x="417477" y="418922"/>
                  </a:lnTo>
                  <a:lnTo>
                    <a:pt x="420574" y="455805"/>
                  </a:lnTo>
                  <a:lnTo>
                    <a:pt x="417095" y="503764"/>
                  </a:lnTo>
                  <a:lnTo>
                    <a:pt x="406657" y="549873"/>
                  </a:lnTo>
                  <a:lnTo>
                    <a:pt x="389262" y="594132"/>
                  </a:lnTo>
                  <a:lnTo>
                    <a:pt x="364908" y="636542"/>
                  </a:lnTo>
                  <a:lnTo>
                    <a:pt x="333596" y="677102"/>
                  </a:lnTo>
                  <a:lnTo>
                    <a:pt x="289282" y="720453"/>
                  </a:lnTo>
                  <a:lnTo>
                    <a:pt x="243316" y="751418"/>
                  </a:lnTo>
                  <a:lnTo>
                    <a:pt x="195699" y="769997"/>
                  </a:lnTo>
                  <a:lnTo>
                    <a:pt x="146430" y="776190"/>
                  </a:lnTo>
                  <a:lnTo>
                    <a:pt x="119525" y="773575"/>
                  </a:lnTo>
                  <a:lnTo>
                    <a:pt x="69430" y="752657"/>
                  </a:lnTo>
                  <a:lnTo>
                    <a:pt x="26423" y="710200"/>
                  </a:lnTo>
                  <a:lnTo>
                    <a:pt x="3302" y="642490"/>
                  </a:lnTo>
                  <a:lnTo>
                    <a:pt x="0" y="598932"/>
                  </a:lnTo>
                  <a:lnTo>
                    <a:pt x="0" y="589024"/>
                  </a:lnTo>
                  <a:lnTo>
                    <a:pt x="4954" y="544434"/>
                  </a:lnTo>
                  <a:lnTo>
                    <a:pt x="15482" y="496335"/>
                  </a:lnTo>
                  <a:lnTo>
                    <a:pt x="26698" y="450575"/>
                  </a:lnTo>
                  <a:lnTo>
                    <a:pt x="42456" y="387888"/>
                  </a:lnTo>
                  <a:lnTo>
                    <a:pt x="62755" y="308274"/>
                  </a:lnTo>
                  <a:lnTo>
                    <a:pt x="82573" y="229664"/>
                  </a:lnTo>
                  <a:lnTo>
                    <a:pt x="97987" y="167349"/>
                  </a:lnTo>
                  <a:lnTo>
                    <a:pt x="108996" y="121328"/>
                  </a:lnTo>
                  <a:lnTo>
                    <a:pt x="115602" y="91601"/>
                  </a:lnTo>
                  <a:lnTo>
                    <a:pt x="117804" y="78169"/>
                  </a:lnTo>
                  <a:lnTo>
                    <a:pt x="115189" y="72251"/>
                  </a:lnTo>
                  <a:lnTo>
                    <a:pt x="107345" y="67710"/>
                  </a:lnTo>
                  <a:lnTo>
                    <a:pt x="94271" y="64544"/>
                  </a:lnTo>
                  <a:lnTo>
                    <a:pt x="75967" y="62755"/>
                  </a:lnTo>
                  <a:lnTo>
                    <a:pt x="72298" y="62755"/>
                  </a:lnTo>
                  <a:lnTo>
                    <a:pt x="69361" y="62755"/>
                  </a:lnTo>
                  <a:lnTo>
                    <a:pt x="45140" y="62755"/>
                  </a:lnTo>
                  <a:lnTo>
                    <a:pt x="42571" y="61654"/>
                  </a:lnTo>
                  <a:lnTo>
                    <a:pt x="39635" y="59452"/>
                  </a:lnTo>
                  <a:lnTo>
                    <a:pt x="36699" y="57250"/>
                  </a:lnTo>
                  <a:lnTo>
                    <a:pt x="35598" y="54682"/>
                  </a:lnTo>
                  <a:lnTo>
                    <a:pt x="36332" y="51746"/>
                  </a:lnTo>
                  <a:close/>
                </a:path>
                <a:path w="421004" h="776605">
                  <a:moveTo>
                    <a:pt x="325889" y="406261"/>
                  </a:moveTo>
                  <a:lnTo>
                    <a:pt x="325889" y="399655"/>
                  </a:lnTo>
                  <a:lnTo>
                    <a:pt x="321692" y="364011"/>
                  </a:lnTo>
                  <a:lnTo>
                    <a:pt x="309100" y="338551"/>
                  </a:lnTo>
                  <a:lnTo>
                    <a:pt x="288112" y="323275"/>
                  </a:lnTo>
                  <a:lnTo>
                    <a:pt x="258730" y="318183"/>
                  </a:lnTo>
                  <a:lnTo>
                    <a:pt x="249303" y="318733"/>
                  </a:lnTo>
                  <a:lnTo>
                    <a:pt x="210493" y="331738"/>
                  </a:lnTo>
                  <a:lnTo>
                    <a:pt x="175881" y="357130"/>
                  </a:lnTo>
                  <a:lnTo>
                    <a:pt x="144228" y="388645"/>
                  </a:lnTo>
                  <a:lnTo>
                    <a:pt x="135420" y="400756"/>
                  </a:lnTo>
                  <a:lnTo>
                    <a:pt x="128814" y="409564"/>
                  </a:lnTo>
                  <a:lnTo>
                    <a:pt x="105694" y="504248"/>
                  </a:lnTo>
                  <a:lnTo>
                    <a:pt x="95096" y="548150"/>
                  </a:lnTo>
                  <a:lnTo>
                    <a:pt x="82986" y="615309"/>
                  </a:lnTo>
                  <a:lnTo>
                    <a:pt x="81472" y="638568"/>
                  </a:lnTo>
                  <a:lnTo>
                    <a:pt x="83123" y="663340"/>
                  </a:lnTo>
                  <a:lnTo>
                    <a:pt x="96335" y="702975"/>
                  </a:lnTo>
                  <a:lnTo>
                    <a:pt x="127713" y="731050"/>
                  </a:lnTo>
                  <a:lnTo>
                    <a:pt x="151935" y="735454"/>
                  </a:lnTo>
                  <a:lnTo>
                    <a:pt x="170170" y="733252"/>
                  </a:lnTo>
                  <a:lnTo>
                    <a:pt x="207052" y="715636"/>
                  </a:lnTo>
                  <a:lnTo>
                    <a:pt x="238775" y="686873"/>
                  </a:lnTo>
                  <a:lnTo>
                    <a:pt x="269739" y="638568"/>
                  </a:lnTo>
                  <a:lnTo>
                    <a:pt x="287080" y="591501"/>
                  </a:lnTo>
                  <a:lnTo>
                    <a:pt x="306072" y="522965"/>
                  </a:lnTo>
                  <a:lnTo>
                    <a:pt x="320935" y="454154"/>
                  </a:lnTo>
                  <a:lnTo>
                    <a:pt x="324651" y="427593"/>
                  </a:lnTo>
                  <a:lnTo>
                    <a:pt x="325889" y="40626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666524" y="995680"/>
            <a:ext cx="4589475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680" dirty="0">
                <a:solidFill>
                  <a:srgbClr val="FFFFFF"/>
                </a:solidFill>
                <a:latin typeface="Malgun Gothic"/>
                <a:cs typeface="Malgun Gothic"/>
              </a:rPr>
              <a:t>의</a:t>
            </a:r>
            <a:r>
              <a:rPr sz="5200" spc="-8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680" dirty="0" err="1">
                <a:solidFill>
                  <a:srgbClr val="FFFFFF"/>
                </a:solidFill>
                <a:latin typeface="Malgun Gothic"/>
                <a:cs typeface="Malgun Gothic"/>
              </a:rPr>
              <a:t>값을</a:t>
            </a:r>
            <a:r>
              <a:rPr sz="5200" spc="-89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705" dirty="0" err="1">
                <a:solidFill>
                  <a:srgbClr val="FFFFFF"/>
                </a:solidFill>
                <a:latin typeface="Malgun Gothic"/>
                <a:cs typeface="Malgun Gothic"/>
              </a:rPr>
              <a:t>구하시</a:t>
            </a:r>
            <a:r>
              <a:rPr lang="ko-KR" altLang="en-US" sz="5200" spc="-705" dirty="0">
                <a:solidFill>
                  <a:srgbClr val="FFFFFF"/>
                </a:solidFill>
                <a:latin typeface="Malgun Gothic"/>
                <a:cs typeface="Malgun Gothic"/>
              </a:rPr>
              <a:t>오</a:t>
            </a:r>
            <a:r>
              <a:rPr lang="en-US" altLang="ko-KR" sz="5200" spc="-705" dirty="0">
                <a:solidFill>
                  <a:srgbClr val="FFFFFF"/>
                </a:solidFill>
                <a:latin typeface="Malgun Gothic"/>
                <a:cs typeface="Malgun Gothic"/>
              </a:rPr>
              <a:t>.</a:t>
            </a:r>
            <a:endParaRPr sz="5200" dirty="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50900" y="995680"/>
            <a:ext cx="916051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155" dirty="0">
                <a:solidFill>
                  <a:srgbClr val="FFFFFF"/>
                </a:solidFill>
                <a:latin typeface="Malgun Gothic"/>
                <a:cs typeface="Malgun Gothic"/>
              </a:rPr>
              <a:t>문제2.</a:t>
            </a:r>
            <a:r>
              <a:rPr sz="5200" spc="-8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680" dirty="0">
                <a:solidFill>
                  <a:srgbClr val="FFFFFF"/>
                </a:solidFill>
                <a:latin typeface="Malgun Gothic"/>
                <a:cs typeface="Malgun Gothic"/>
              </a:rPr>
              <a:t>다음</a:t>
            </a:r>
            <a:r>
              <a:rPr sz="5200" spc="-8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680" dirty="0">
                <a:solidFill>
                  <a:srgbClr val="FFFFFF"/>
                </a:solidFill>
                <a:latin typeface="Malgun Gothic"/>
                <a:cs typeface="Malgun Gothic"/>
              </a:rPr>
              <a:t>등식을</a:t>
            </a:r>
            <a:r>
              <a:rPr sz="5200" spc="-87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680" dirty="0" err="1">
                <a:solidFill>
                  <a:srgbClr val="FFFFFF"/>
                </a:solidFill>
                <a:latin typeface="Malgun Gothic"/>
                <a:cs typeface="Malgun Gothic"/>
              </a:rPr>
              <a:t>만족시키는</a:t>
            </a:r>
            <a:r>
              <a:rPr sz="5200" spc="-8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5200" spc="-705" dirty="0" err="1">
                <a:solidFill>
                  <a:srgbClr val="FFFFFF"/>
                </a:solidFill>
                <a:latin typeface="Malgun Gothic"/>
                <a:cs typeface="Malgun Gothic"/>
              </a:rPr>
              <a:t>실수</a:t>
            </a:r>
            <a:endParaRPr sz="5200" dirty="0">
              <a:latin typeface="Malgun Gothic"/>
              <a:cs typeface="Malgun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90647" y="2726096"/>
            <a:ext cx="401955" cy="382905"/>
            <a:chOff x="1790647" y="4385252"/>
            <a:chExt cx="401955" cy="382905"/>
          </a:xfrm>
        </p:grpSpPr>
        <p:sp>
          <p:nvSpPr>
            <p:cNvPr id="14" name="object 14"/>
            <p:cNvSpPr/>
            <p:nvPr/>
          </p:nvSpPr>
          <p:spPr>
            <a:xfrm>
              <a:off x="1791068" y="4385678"/>
              <a:ext cx="401320" cy="382270"/>
            </a:xfrm>
            <a:custGeom>
              <a:avLst/>
              <a:gdLst/>
              <a:ahLst/>
              <a:cxnLst/>
              <a:rect l="l" t="t" r="r" b="b"/>
              <a:pathLst>
                <a:path w="401319" h="382270">
                  <a:moveTo>
                    <a:pt x="209245" y="0"/>
                  </a:moveTo>
                  <a:lnTo>
                    <a:pt x="170009" y="5191"/>
                  </a:lnTo>
                  <a:lnTo>
                    <a:pt x="132788" y="19910"/>
                  </a:lnTo>
                  <a:lnTo>
                    <a:pt x="97581" y="44159"/>
                  </a:lnTo>
                  <a:lnTo>
                    <a:pt x="64388" y="77939"/>
                  </a:lnTo>
                  <a:lnTo>
                    <a:pt x="36218" y="117016"/>
                  </a:lnTo>
                  <a:lnTo>
                    <a:pt x="16097" y="157149"/>
                  </a:lnTo>
                  <a:lnTo>
                    <a:pt x="4024" y="198340"/>
                  </a:lnTo>
                  <a:lnTo>
                    <a:pt x="0" y="240588"/>
                  </a:lnTo>
                  <a:lnTo>
                    <a:pt x="2083" y="272781"/>
                  </a:lnTo>
                  <a:lnTo>
                    <a:pt x="2128" y="273466"/>
                  </a:lnTo>
                  <a:lnTo>
                    <a:pt x="20016" y="328739"/>
                  </a:lnTo>
                  <a:lnTo>
                    <a:pt x="54058" y="362996"/>
                  </a:lnTo>
                  <a:lnTo>
                    <a:pt x="95144" y="379936"/>
                  </a:lnTo>
                  <a:lnTo>
                    <a:pt x="117754" y="382054"/>
                  </a:lnTo>
                  <a:lnTo>
                    <a:pt x="143488" y="379089"/>
                  </a:lnTo>
                  <a:lnTo>
                    <a:pt x="169008" y="370195"/>
                  </a:lnTo>
                  <a:lnTo>
                    <a:pt x="194313" y="355372"/>
                  </a:lnTo>
                  <a:lnTo>
                    <a:pt x="198921" y="351561"/>
                  </a:lnTo>
                  <a:lnTo>
                    <a:pt x="123685" y="351561"/>
                  </a:lnTo>
                  <a:lnTo>
                    <a:pt x="113464" y="350292"/>
                  </a:lnTo>
                  <a:lnTo>
                    <a:pt x="80586" y="327626"/>
                  </a:lnTo>
                  <a:lnTo>
                    <a:pt x="72020" y="284002"/>
                  </a:lnTo>
                  <a:lnTo>
                    <a:pt x="72009" y="283794"/>
                  </a:lnTo>
                  <a:lnTo>
                    <a:pt x="72567" y="281533"/>
                  </a:lnTo>
                  <a:lnTo>
                    <a:pt x="72859" y="278142"/>
                  </a:lnTo>
                  <a:lnTo>
                    <a:pt x="72859" y="264299"/>
                  </a:lnTo>
                  <a:lnTo>
                    <a:pt x="78838" y="228619"/>
                  </a:lnTo>
                  <a:lnTo>
                    <a:pt x="96202" y="159154"/>
                  </a:lnTo>
                  <a:lnTo>
                    <a:pt x="115951" y="105205"/>
                  </a:lnTo>
                  <a:lnTo>
                    <a:pt x="137135" y="70896"/>
                  </a:lnTo>
                  <a:lnTo>
                    <a:pt x="177688" y="37061"/>
                  </a:lnTo>
                  <a:lnTo>
                    <a:pt x="206705" y="30492"/>
                  </a:lnTo>
                  <a:lnTo>
                    <a:pt x="275072" y="30492"/>
                  </a:lnTo>
                  <a:lnTo>
                    <a:pt x="268331" y="23354"/>
                  </a:lnTo>
                  <a:lnTo>
                    <a:pt x="249907" y="10380"/>
                  </a:lnTo>
                  <a:lnTo>
                    <a:pt x="230212" y="2595"/>
                  </a:lnTo>
                  <a:lnTo>
                    <a:pt x="209245" y="0"/>
                  </a:lnTo>
                  <a:close/>
                </a:path>
                <a:path w="401319" h="382270">
                  <a:moveTo>
                    <a:pt x="289830" y="329818"/>
                  </a:moveTo>
                  <a:lnTo>
                    <a:pt x="225615" y="329818"/>
                  </a:lnTo>
                  <a:lnTo>
                    <a:pt x="226187" y="330377"/>
                  </a:lnTo>
                  <a:lnTo>
                    <a:pt x="231267" y="343090"/>
                  </a:lnTo>
                  <a:lnTo>
                    <a:pt x="267004" y="374912"/>
                  </a:lnTo>
                  <a:lnTo>
                    <a:pt x="304965" y="382054"/>
                  </a:lnTo>
                  <a:lnTo>
                    <a:pt x="314007" y="382054"/>
                  </a:lnTo>
                  <a:lnTo>
                    <a:pt x="352412" y="362572"/>
                  </a:lnTo>
                  <a:lnTo>
                    <a:pt x="361598" y="351561"/>
                  </a:lnTo>
                  <a:lnTo>
                    <a:pt x="312597" y="351561"/>
                  </a:lnTo>
                  <a:lnTo>
                    <a:pt x="304685" y="351002"/>
                  </a:lnTo>
                  <a:lnTo>
                    <a:pt x="290029" y="331228"/>
                  </a:lnTo>
                  <a:lnTo>
                    <a:pt x="289909" y="330377"/>
                  </a:lnTo>
                  <a:lnTo>
                    <a:pt x="289830" y="329818"/>
                  </a:lnTo>
                  <a:close/>
                </a:path>
                <a:path w="401319" h="382270">
                  <a:moveTo>
                    <a:pt x="275072" y="30492"/>
                  </a:moveTo>
                  <a:lnTo>
                    <a:pt x="206705" y="30492"/>
                  </a:lnTo>
                  <a:lnTo>
                    <a:pt x="218034" y="31873"/>
                  </a:lnTo>
                  <a:lnTo>
                    <a:pt x="228306" y="35159"/>
                  </a:lnTo>
                  <a:lnTo>
                    <a:pt x="258167" y="62901"/>
                  </a:lnTo>
                  <a:lnTo>
                    <a:pt x="269392" y="92341"/>
                  </a:lnTo>
                  <a:lnTo>
                    <a:pt x="269392" y="95732"/>
                  </a:lnTo>
                  <a:lnTo>
                    <a:pt x="256683" y="151160"/>
                  </a:lnTo>
                  <a:lnTo>
                    <a:pt x="247370" y="189763"/>
                  </a:lnTo>
                  <a:lnTo>
                    <a:pt x="237996" y="228146"/>
                  </a:lnTo>
                  <a:lnTo>
                    <a:pt x="226557" y="273466"/>
                  </a:lnTo>
                  <a:lnTo>
                    <a:pt x="201303" y="310421"/>
                  </a:lnTo>
                  <a:lnTo>
                    <a:pt x="171494" y="335836"/>
                  </a:lnTo>
                  <a:lnTo>
                    <a:pt x="123685" y="351561"/>
                  </a:lnTo>
                  <a:lnTo>
                    <a:pt x="198921" y="351561"/>
                  </a:lnTo>
                  <a:lnTo>
                    <a:pt x="219405" y="334619"/>
                  </a:lnTo>
                  <a:lnTo>
                    <a:pt x="222796" y="331228"/>
                  </a:lnTo>
                  <a:lnTo>
                    <a:pt x="224497" y="330098"/>
                  </a:lnTo>
                  <a:lnTo>
                    <a:pt x="225615" y="329818"/>
                  </a:lnTo>
                  <a:lnTo>
                    <a:pt x="289830" y="329818"/>
                  </a:lnTo>
                  <a:lnTo>
                    <a:pt x="289245" y="325667"/>
                  </a:lnTo>
                  <a:lnTo>
                    <a:pt x="297341" y="272781"/>
                  </a:lnTo>
                  <a:lnTo>
                    <a:pt x="307297" y="230849"/>
                  </a:lnTo>
                  <a:lnTo>
                    <a:pt x="334779" y="120190"/>
                  </a:lnTo>
                  <a:lnTo>
                    <a:pt x="344574" y="79208"/>
                  </a:lnTo>
                  <a:lnTo>
                    <a:pt x="350452" y="52415"/>
                  </a:lnTo>
                  <a:lnTo>
                    <a:pt x="352147" y="41516"/>
                  </a:lnTo>
                  <a:lnTo>
                    <a:pt x="285483" y="41516"/>
                  </a:lnTo>
                  <a:lnTo>
                    <a:pt x="275072" y="30492"/>
                  </a:lnTo>
                  <a:close/>
                </a:path>
                <a:path w="401319" h="382270">
                  <a:moveTo>
                    <a:pt x="395325" y="243979"/>
                  </a:moveTo>
                  <a:lnTo>
                    <a:pt x="376694" y="243979"/>
                  </a:lnTo>
                  <a:lnTo>
                    <a:pt x="373875" y="244259"/>
                  </a:lnTo>
                  <a:lnTo>
                    <a:pt x="372744" y="244817"/>
                  </a:lnTo>
                  <a:lnTo>
                    <a:pt x="370484" y="245389"/>
                  </a:lnTo>
                  <a:lnTo>
                    <a:pt x="367652" y="251320"/>
                  </a:lnTo>
                  <a:lnTo>
                    <a:pt x="364274" y="262610"/>
                  </a:lnTo>
                  <a:lnTo>
                    <a:pt x="355746" y="291838"/>
                  </a:lnTo>
                  <a:lnTo>
                    <a:pt x="347116" y="315134"/>
                  </a:lnTo>
                  <a:lnTo>
                    <a:pt x="323329" y="348449"/>
                  </a:lnTo>
                  <a:lnTo>
                    <a:pt x="312597" y="351561"/>
                  </a:lnTo>
                  <a:lnTo>
                    <a:pt x="361598" y="351561"/>
                  </a:lnTo>
                  <a:lnTo>
                    <a:pt x="385338" y="306872"/>
                  </a:lnTo>
                  <a:lnTo>
                    <a:pt x="399288" y="262610"/>
                  </a:lnTo>
                  <a:lnTo>
                    <a:pt x="400697" y="254990"/>
                  </a:lnTo>
                  <a:lnTo>
                    <a:pt x="400697" y="246519"/>
                  </a:lnTo>
                  <a:lnTo>
                    <a:pt x="395325" y="243979"/>
                  </a:lnTo>
                  <a:close/>
                </a:path>
                <a:path w="401319" h="382270">
                  <a:moveTo>
                    <a:pt x="331800" y="16090"/>
                  </a:moveTo>
                  <a:lnTo>
                    <a:pt x="324459" y="16090"/>
                  </a:lnTo>
                  <a:lnTo>
                    <a:pt x="312488" y="17681"/>
                  </a:lnTo>
                  <a:lnTo>
                    <a:pt x="302004" y="22450"/>
                  </a:lnTo>
                  <a:lnTo>
                    <a:pt x="296404" y="27393"/>
                  </a:lnTo>
                  <a:lnTo>
                    <a:pt x="292938" y="30492"/>
                  </a:lnTo>
                  <a:lnTo>
                    <a:pt x="285483" y="41516"/>
                  </a:lnTo>
                  <a:lnTo>
                    <a:pt x="352147" y="41516"/>
                  </a:lnTo>
                  <a:lnTo>
                    <a:pt x="352328" y="40351"/>
                  </a:lnTo>
                  <a:lnTo>
                    <a:pt x="352412" y="33045"/>
                  </a:lnTo>
                  <a:lnTo>
                    <a:pt x="349580" y="27393"/>
                  </a:lnTo>
                  <a:lnTo>
                    <a:pt x="338289" y="18351"/>
                  </a:lnTo>
                  <a:lnTo>
                    <a:pt x="331800" y="16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91070" y="4385676"/>
              <a:ext cx="401320" cy="382270"/>
            </a:xfrm>
            <a:custGeom>
              <a:avLst/>
              <a:gdLst/>
              <a:ahLst/>
              <a:cxnLst/>
              <a:rect l="l" t="t" r="r" b="b"/>
              <a:pathLst>
                <a:path w="401319" h="382270">
                  <a:moveTo>
                    <a:pt x="0" y="240585"/>
                  </a:moveTo>
                  <a:lnTo>
                    <a:pt x="4023" y="198334"/>
                  </a:lnTo>
                  <a:lnTo>
                    <a:pt x="16095" y="157143"/>
                  </a:lnTo>
                  <a:lnTo>
                    <a:pt x="36214" y="117010"/>
                  </a:lnTo>
                  <a:lnTo>
                    <a:pt x="64382" y="77936"/>
                  </a:lnTo>
                  <a:lnTo>
                    <a:pt x="97579" y="44156"/>
                  </a:lnTo>
                  <a:lnTo>
                    <a:pt x="132788" y="19907"/>
                  </a:lnTo>
                  <a:lnTo>
                    <a:pt x="170008" y="5188"/>
                  </a:lnTo>
                  <a:lnTo>
                    <a:pt x="209241" y="0"/>
                  </a:lnTo>
                  <a:lnTo>
                    <a:pt x="230208" y="2594"/>
                  </a:lnTo>
                  <a:lnTo>
                    <a:pt x="249903" y="10377"/>
                  </a:lnTo>
                  <a:lnTo>
                    <a:pt x="268329" y="23348"/>
                  </a:lnTo>
                  <a:lnTo>
                    <a:pt x="285483" y="41509"/>
                  </a:lnTo>
                  <a:lnTo>
                    <a:pt x="293001" y="30390"/>
                  </a:lnTo>
                  <a:lnTo>
                    <a:pt x="302002" y="22448"/>
                  </a:lnTo>
                  <a:lnTo>
                    <a:pt x="312485" y="17683"/>
                  </a:lnTo>
                  <a:lnTo>
                    <a:pt x="324451" y="16095"/>
                  </a:lnTo>
                  <a:lnTo>
                    <a:pt x="331793" y="16095"/>
                  </a:lnTo>
                  <a:lnTo>
                    <a:pt x="338287" y="18354"/>
                  </a:lnTo>
                  <a:lnTo>
                    <a:pt x="343935" y="22872"/>
                  </a:lnTo>
                  <a:lnTo>
                    <a:pt x="349583" y="27390"/>
                  </a:lnTo>
                  <a:lnTo>
                    <a:pt x="352406" y="33038"/>
                  </a:lnTo>
                  <a:lnTo>
                    <a:pt x="352406" y="39815"/>
                  </a:lnTo>
                  <a:lnTo>
                    <a:pt x="350447" y="52416"/>
                  </a:lnTo>
                  <a:lnTo>
                    <a:pt x="344570" y="79206"/>
                  </a:lnTo>
                  <a:lnTo>
                    <a:pt x="334776" y="120186"/>
                  </a:lnTo>
                  <a:lnTo>
                    <a:pt x="321062" y="175356"/>
                  </a:lnTo>
                  <a:lnTo>
                    <a:pt x="307297" y="230843"/>
                  </a:lnTo>
                  <a:lnTo>
                    <a:pt x="297343" y="272776"/>
                  </a:lnTo>
                  <a:lnTo>
                    <a:pt x="291201" y="301155"/>
                  </a:lnTo>
                  <a:lnTo>
                    <a:pt x="288871" y="315980"/>
                  </a:lnTo>
                  <a:lnTo>
                    <a:pt x="289242" y="325669"/>
                  </a:lnTo>
                  <a:lnTo>
                    <a:pt x="312591" y="351559"/>
                  </a:lnTo>
                  <a:lnTo>
                    <a:pt x="317674" y="350994"/>
                  </a:lnTo>
                  <a:lnTo>
                    <a:pt x="347112" y="315133"/>
                  </a:lnTo>
                  <a:lnTo>
                    <a:pt x="364266" y="262610"/>
                  </a:lnTo>
                  <a:lnTo>
                    <a:pt x="367655" y="251316"/>
                  </a:lnTo>
                  <a:lnTo>
                    <a:pt x="370478" y="245386"/>
                  </a:lnTo>
                  <a:lnTo>
                    <a:pt x="372738" y="244821"/>
                  </a:lnTo>
                  <a:lnTo>
                    <a:pt x="373867" y="244256"/>
                  </a:lnTo>
                  <a:lnTo>
                    <a:pt x="376691" y="243973"/>
                  </a:lnTo>
                  <a:lnTo>
                    <a:pt x="381209" y="243973"/>
                  </a:lnTo>
                  <a:lnTo>
                    <a:pt x="384597" y="243973"/>
                  </a:lnTo>
                  <a:lnTo>
                    <a:pt x="395328" y="243973"/>
                  </a:lnTo>
                  <a:lnTo>
                    <a:pt x="400693" y="246515"/>
                  </a:lnTo>
                  <a:lnTo>
                    <a:pt x="400693" y="251598"/>
                  </a:lnTo>
                  <a:lnTo>
                    <a:pt x="400693" y="254986"/>
                  </a:lnTo>
                  <a:lnTo>
                    <a:pt x="390104" y="294801"/>
                  </a:lnTo>
                  <a:lnTo>
                    <a:pt x="373055" y="333346"/>
                  </a:lnTo>
                  <a:lnTo>
                    <a:pt x="346582" y="367814"/>
                  </a:lnTo>
                  <a:lnTo>
                    <a:pt x="314003" y="382056"/>
                  </a:lnTo>
                  <a:lnTo>
                    <a:pt x="304967" y="382056"/>
                  </a:lnTo>
                  <a:lnTo>
                    <a:pt x="267005" y="374908"/>
                  </a:lnTo>
                  <a:lnTo>
                    <a:pt x="235079" y="349812"/>
                  </a:lnTo>
                  <a:lnTo>
                    <a:pt x="226184" y="330381"/>
                  </a:lnTo>
                  <a:lnTo>
                    <a:pt x="225619" y="329816"/>
                  </a:lnTo>
                  <a:lnTo>
                    <a:pt x="224489" y="330099"/>
                  </a:lnTo>
                  <a:lnTo>
                    <a:pt x="222795" y="331228"/>
                  </a:lnTo>
                  <a:lnTo>
                    <a:pt x="221666" y="332358"/>
                  </a:lnTo>
                  <a:lnTo>
                    <a:pt x="220536" y="333487"/>
                  </a:lnTo>
                  <a:lnTo>
                    <a:pt x="169003" y="370196"/>
                  </a:lnTo>
                  <a:lnTo>
                    <a:pt x="117751" y="382056"/>
                  </a:lnTo>
                  <a:lnTo>
                    <a:pt x="95143" y="379938"/>
                  </a:lnTo>
                  <a:lnTo>
                    <a:pt x="54057" y="362996"/>
                  </a:lnTo>
                  <a:lnTo>
                    <a:pt x="20013" y="328740"/>
                  </a:lnTo>
                  <a:lnTo>
                    <a:pt x="2223" y="274947"/>
                  </a:lnTo>
                  <a:lnTo>
                    <a:pt x="0" y="240585"/>
                  </a:lnTo>
                  <a:close/>
                </a:path>
                <a:path w="401319" h="382270">
                  <a:moveTo>
                    <a:pt x="269387" y="95725"/>
                  </a:moveTo>
                  <a:lnTo>
                    <a:pt x="269387" y="92337"/>
                  </a:lnTo>
                  <a:lnTo>
                    <a:pt x="267975" y="86125"/>
                  </a:lnTo>
                  <a:lnTo>
                    <a:pt x="245668" y="47439"/>
                  </a:lnTo>
                  <a:lnTo>
                    <a:pt x="206700" y="30496"/>
                  </a:lnTo>
                  <a:lnTo>
                    <a:pt x="192034" y="32138"/>
                  </a:lnTo>
                  <a:lnTo>
                    <a:pt x="149942" y="56757"/>
                  </a:lnTo>
                  <a:lnTo>
                    <a:pt x="125799" y="87043"/>
                  </a:lnTo>
                  <a:lnTo>
                    <a:pt x="107585" y="125375"/>
                  </a:lnTo>
                  <a:lnTo>
                    <a:pt x="86619" y="193569"/>
                  </a:lnTo>
                  <a:lnTo>
                    <a:pt x="72853" y="264305"/>
                  </a:lnTo>
                  <a:lnTo>
                    <a:pt x="72853" y="265999"/>
                  </a:lnTo>
                  <a:lnTo>
                    <a:pt x="72853" y="269105"/>
                  </a:lnTo>
                  <a:lnTo>
                    <a:pt x="72853" y="273623"/>
                  </a:lnTo>
                  <a:lnTo>
                    <a:pt x="72853" y="278141"/>
                  </a:lnTo>
                  <a:lnTo>
                    <a:pt x="72571" y="281529"/>
                  </a:lnTo>
                  <a:lnTo>
                    <a:pt x="80583" y="327628"/>
                  </a:lnTo>
                  <a:lnTo>
                    <a:pt x="113462" y="350289"/>
                  </a:lnTo>
                  <a:lnTo>
                    <a:pt x="123681" y="351559"/>
                  </a:lnTo>
                  <a:lnTo>
                    <a:pt x="139723" y="349812"/>
                  </a:lnTo>
                  <a:lnTo>
                    <a:pt x="187216" y="323604"/>
                  </a:lnTo>
                  <a:lnTo>
                    <a:pt x="219936" y="288819"/>
                  </a:lnTo>
                  <a:lnTo>
                    <a:pt x="237990" y="228143"/>
                  </a:lnTo>
                  <a:lnTo>
                    <a:pt x="247362" y="189757"/>
                  </a:lnTo>
                  <a:lnTo>
                    <a:pt x="256681" y="151159"/>
                  </a:lnTo>
                  <a:lnTo>
                    <a:pt x="267693" y="104144"/>
                  </a:lnTo>
                  <a:lnTo>
                    <a:pt x="269387" y="9572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446325" y="2605804"/>
            <a:ext cx="565150" cy="564515"/>
            <a:chOff x="2446325" y="4264960"/>
            <a:chExt cx="565150" cy="564515"/>
          </a:xfrm>
        </p:grpSpPr>
        <p:sp>
          <p:nvSpPr>
            <p:cNvPr id="17" name="object 17"/>
            <p:cNvSpPr/>
            <p:nvPr/>
          </p:nvSpPr>
          <p:spPr>
            <a:xfrm>
              <a:off x="2446756" y="4265384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79">
                  <a:moveTo>
                    <a:pt x="299034" y="299046"/>
                  </a:moveTo>
                  <a:lnTo>
                    <a:pt x="265150" y="299046"/>
                  </a:lnTo>
                  <a:lnTo>
                    <a:pt x="265150" y="551484"/>
                  </a:lnTo>
                  <a:lnTo>
                    <a:pt x="268541" y="559396"/>
                  </a:lnTo>
                  <a:lnTo>
                    <a:pt x="273621" y="563346"/>
                  </a:lnTo>
                  <a:lnTo>
                    <a:pt x="289433" y="563346"/>
                  </a:lnTo>
                  <a:lnTo>
                    <a:pt x="294513" y="559396"/>
                  </a:lnTo>
                  <a:lnTo>
                    <a:pt x="299034" y="551484"/>
                  </a:lnTo>
                  <a:lnTo>
                    <a:pt x="299034" y="299046"/>
                  </a:lnTo>
                  <a:close/>
                </a:path>
                <a:path w="564514" h="563879">
                  <a:moveTo>
                    <a:pt x="551472" y="265150"/>
                  </a:moveTo>
                  <a:lnTo>
                    <a:pt x="11849" y="265150"/>
                  </a:lnTo>
                  <a:lnTo>
                    <a:pt x="3949" y="269113"/>
                  </a:lnTo>
                  <a:lnTo>
                    <a:pt x="0" y="274751"/>
                  </a:lnTo>
                  <a:lnTo>
                    <a:pt x="0" y="289445"/>
                  </a:lnTo>
                  <a:lnTo>
                    <a:pt x="3949" y="295084"/>
                  </a:lnTo>
                  <a:lnTo>
                    <a:pt x="11849" y="299046"/>
                  </a:lnTo>
                  <a:lnTo>
                    <a:pt x="551472" y="299046"/>
                  </a:lnTo>
                  <a:lnTo>
                    <a:pt x="559943" y="294525"/>
                  </a:lnTo>
                  <a:lnTo>
                    <a:pt x="564184" y="288874"/>
                  </a:lnTo>
                  <a:lnTo>
                    <a:pt x="564184" y="275323"/>
                  </a:lnTo>
                  <a:lnTo>
                    <a:pt x="559943" y="269671"/>
                  </a:lnTo>
                  <a:lnTo>
                    <a:pt x="551472" y="265150"/>
                  </a:lnTo>
                  <a:close/>
                </a:path>
                <a:path w="564514" h="563879">
                  <a:moveTo>
                    <a:pt x="289433" y="0"/>
                  </a:moveTo>
                  <a:lnTo>
                    <a:pt x="276999" y="0"/>
                  </a:lnTo>
                  <a:lnTo>
                    <a:pt x="271640" y="3670"/>
                  </a:lnTo>
                  <a:lnTo>
                    <a:pt x="265988" y="11010"/>
                  </a:lnTo>
                  <a:lnTo>
                    <a:pt x="265150" y="138087"/>
                  </a:lnTo>
                  <a:lnTo>
                    <a:pt x="265150" y="265150"/>
                  </a:lnTo>
                  <a:lnTo>
                    <a:pt x="299034" y="265150"/>
                  </a:lnTo>
                  <a:lnTo>
                    <a:pt x="299034" y="12712"/>
                  </a:lnTo>
                  <a:lnTo>
                    <a:pt x="295071" y="4241"/>
                  </a:lnTo>
                  <a:lnTo>
                    <a:pt x="2894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46748" y="4265383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79">
                  <a:moveTo>
                    <a:pt x="0" y="293107"/>
                  </a:moveTo>
                  <a:lnTo>
                    <a:pt x="0" y="289437"/>
                  </a:lnTo>
                  <a:lnTo>
                    <a:pt x="0" y="282094"/>
                  </a:lnTo>
                  <a:lnTo>
                    <a:pt x="0" y="274752"/>
                  </a:lnTo>
                  <a:lnTo>
                    <a:pt x="3953" y="269105"/>
                  </a:lnTo>
                  <a:lnTo>
                    <a:pt x="11859" y="265152"/>
                  </a:lnTo>
                  <a:lnTo>
                    <a:pt x="265152" y="265152"/>
                  </a:lnTo>
                  <a:lnTo>
                    <a:pt x="265152" y="138082"/>
                  </a:lnTo>
                  <a:lnTo>
                    <a:pt x="265999" y="11012"/>
                  </a:lnTo>
                  <a:lnTo>
                    <a:pt x="271647" y="3670"/>
                  </a:lnTo>
                  <a:lnTo>
                    <a:pt x="277012" y="0"/>
                  </a:lnTo>
                  <a:lnTo>
                    <a:pt x="282094" y="0"/>
                  </a:lnTo>
                  <a:lnTo>
                    <a:pt x="289437" y="0"/>
                  </a:lnTo>
                  <a:lnTo>
                    <a:pt x="295083" y="4235"/>
                  </a:lnTo>
                  <a:lnTo>
                    <a:pt x="299037" y="12706"/>
                  </a:lnTo>
                  <a:lnTo>
                    <a:pt x="299037" y="265152"/>
                  </a:lnTo>
                  <a:lnTo>
                    <a:pt x="551482" y="265152"/>
                  </a:lnTo>
                  <a:lnTo>
                    <a:pt x="559954" y="269670"/>
                  </a:lnTo>
                  <a:lnTo>
                    <a:pt x="564189" y="275317"/>
                  </a:lnTo>
                  <a:lnTo>
                    <a:pt x="564189" y="282094"/>
                  </a:lnTo>
                  <a:lnTo>
                    <a:pt x="564189" y="288871"/>
                  </a:lnTo>
                  <a:lnTo>
                    <a:pt x="559954" y="294519"/>
                  </a:lnTo>
                  <a:lnTo>
                    <a:pt x="551482" y="299037"/>
                  </a:lnTo>
                  <a:lnTo>
                    <a:pt x="299037" y="299037"/>
                  </a:lnTo>
                  <a:lnTo>
                    <a:pt x="299037" y="551482"/>
                  </a:lnTo>
                  <a:lnTo>
                    <a:pt x="294519" y="559389"/>
                  </a:lnTo>
                  <a:lnTo>
                    <a:pt x="289437" y="563342"/>
                  </a:lnTo>
                  <a:lnTo>
                    <a:pt x="283789" y="563342"/>
                  </a:lnTo>
                  <a:lnTo>
                    <a:pt x="282094" y="563342"/>
                  </a:lnTo>
                  <a:lnTo>
                    <a:pt x="280400" y="563342"/>
                  </a:lnTo>
                  <a:lnTo>
                    <a:pt x="273623" y="563342"/>
                  </a:lnTo>
                  <a:lnTo>
                    <a:pt x="268540" y="559389"/>
                  </a:lnTo>
                  <a:lnTo>
                    <a:pt x="265152" y="551482"/>
                  </a:lnTo>
                  <a:lnTo>
                    <a:pt x="265152" y="299037"/>
                  </a:lnTo>
                  <a:lnTo>
                    <a:pt x="11859" y="299037"/>
                  </a:lnTo>
                  <a:lnTo>
                    <a:pt x="3953" y="295083"/>
                  </a:lnTo>
                  <a:lnTo>
                    <a:pt x="0" y="289437"/>
                  </a:lnTo>
                  <a:lnTo>
                    <a:pt x="0" y="282094"/>
                  </a:lnTo>
                  <a:lnTo>
                    <a:pt x="0" y="29310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270584" y="2526173"/>
            <a:ext cx="656590" cy="584200"/>
            <a:chOff x="3270584" y="4185329"/>
            <a:chExt cx="656590" cy="584200"/>
          </a:xfrm>
        </p:grpSpPr>
        <p:sp>
          <p:nvSpPr>
            <p:cNvPr id="20" name="object 20"/>
            <p:cNvSpPr/>
            <p:nvPr/>
          </p:nvSpPr>
          <p:spPr>
            <a:xfrm>
              <a:off x="3271011" y="4185755"/>
              <a:ext cx="375285" cy="574040"/>
            </a:xfrm>
            <a:custGeom>
              <a:avLst/>
              <a:gdLst/>
              <a:ahLst/>
              <a:cxnLst/>
              <a:rect l="l" t="t" r="r" b="b"/>
              <a:pathLst>
                <a:path w="375285" h="574039">
                  <a:moveTo>
                    <a:pt x="375272" y="534543"/>
                  </a:moveTo>
                  <a:lnTo>
                    <a:pt x="137236" y="534543"/>
                  </a:lnTo>
                  <a:lnTo>
                    <a:pt x="137236" y="573506"/>
                  </a:lnTo>
                  <a:lnTo>
                    <a:pt x="144856" y="573506"/>
                  </a:lnTo>
                  <a:lnTo>
                    <a:pt x="157666" y="572397"/>
                  </a:lnTo>
                  <a:lnTo>
                    <a:pt x="180857" y="571603"/>
                  </a:lnTo>
                  <a:lnTo>
                    <a:pt x="214425" y="571125"/>
                  </a:lnTo>
                  <a:lnTo>
                    <a:pt x="375272" y="570966"/>
                  </a:lnTo>
                  <a:lnTo>
                    <a:pt x="375272" y="534543"/>
                  </a:lnTo>
                  <a:close/>
                </a:path>
                <a:path w="375285" h="574039">
                  <a:moveTo>
                    <a:pt x="375272" y="570966"/>
                  </a:moveTo>
                  <a:lnTo>
                    <a:pt x="258368" y="570966"/>
                  </a:lnTo>
                  <a:lnTo>
                    <a:pt x="300461" y="571125"/>
                  </a:lnTo>
                  <a:lnTo>
                    <a:pt x="332708" y="571603"/>
                  </a:lnTo>
                  <a:lnTo>
                    <a:pt x="355105" y="572397"/>
                  </a:lnTo>
                  <a:lnTo>
                    <a:pt x="367652" y="573506"/>
                  </a:lnTo>
                  <a:lnTo>
                    <a:pt x="375272" y="573506"/>
                  </a:lnTo>
                  <a:lnTo>
                    <a:pt x="375272" y="570966"/>
                  </a:lnTo>
                  <a:close/>
                </a:path>
                <a:path w="375285" h="574039">
                  <a:moveTo>
                    <a:pt x="297345" y="433730"/>
                  </a:moveTo>
                  <a:lnTo>
                    <a:pt x="219405" y="433730"/>
                  </a:lnTo>
                  <a:lnTo>
                    <a:pt x="219352" y="495466"/>
                  </a:lnTo>
                  <a:lnTo>
                    <a:pt x="219194" y="509549"/>
                  </a:lnTo>
                  <a:lnTo>
                    <a:pt x="210214" y="530412"/>
                  </a:lnTo>
                  <a:lnTo>
                    <a:pt x="210054" y="530412"/>
                  </a:lnTo>
                  <a:lnTo>
                    <a:pt x="206413" y="531723"/>
                  </a:lnTo>
                  <a:lnTo>
                    <a:pt x="195122" y="533971"/>
                  </a:lnTo>
                  <a:lnTo>
                    <a:pt x="190322" y="534543"/>
                  </a:lnTo>
                  <a:lnTo>
                    <a:pt x="350710" y="534543"/>
                  </a:lnTo>
                  <a:lnTo>
                    <a:pt x="307985" y="530412"/>
                  </a:lnTo>
                  <a:lnTo>
                    <a:pt x="297345" y="521550"/>
                  </a:lnTo>
                  <a:lnTo>
                    <a:pt x="297345" y="433730"/>
                  </a:lnTo>
                  <a:close/>
                </a:path>
                <a:path w="375285" h="574039">
                  <a:moveTo>
                    <a:pt x="292252" y="0"/>
                  </a:moveTo>
                  <a:lnTo>
                    <a:pt x="266280" y="0"/>
                  </a:lnTo>
                  <a:lnTo>
                    <a:pt x="260350" y="571"/>
                  </a:lnTo>
                  <a:lnTo>
                    <a:pt x="237398" y="33685"/>
                  </a:lnTo>
                  <a:lnTo>
                    <a:pt x="127914" y="199072"/>
                  </a:lnTo>
                  <a:lnTo>
                    <a:pt x="0" y="394766"/>
                  </a:lnTo>
                  <a:lnTo>
                    <a:pt x="0" y="433730"/>
                  </a:lnTo>
                  <a:lnTo>
                    <a:pt x="375272" y="433730"/>
                  </a:lnTo>
                  <a:lnTo>
                    <a:pt x="375272" y="394766"/>
                  </a:lnTo>
                  <a:lnTo>
                    <a:pt x="131305" y="394766"/>
                  </a:lnTo>
                  <a:lnTo>
                    <a:pt x="38963" y="393915"/>
                  </a:lnTo>
                  <a:lnTo>
                    <a:pt x="224485" y="111823"/>
                  </a:lnTo>
                  <a:lnTo>
                    <a:pt x="297345" y="111823"/>
                  </a:lnTo>
                  <a:lnTo>
                    <a:pt x="297345" y="5080"/>
                  </a:lnTo>
                  <a:lnTo>
                    <a:pt x="292252" y="0"/>
                  </a:lnTo>
                  <a:close/>
                </a:path>
                <a:path w="375285" h="574039">
                  <a:moveTo>
                    <a:pt x="297345" y="111823"/>
                  </a:moveTo>
                  <a:lnTo>
                    <a:pt x="224485" y="111823"/>
                  </a:lnTo>
                  <a:lnTo>
                    <a:pt x="224485" y="394766"/>
                  </a:lnTo>
                  <a:lnTo>
                    <a:pt x="297345" y="394766"/>
                  </a:lnTo>
                  <a:lnTo>
                    <a:pt x="297345" y="1118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71008" y="4185753"/>
              <a:ext cx="375285" cy="574040"/>
            </a:xfrm>
            <a:custGeom>
              <a:avLst/>
              <a:gdLst/>
              <a:ahLst/>
              <a:cxnLst/>
              <a:rect l="l" t="t" r="r" b="b"/>
              <a:pathLst>
                <a:path w="375285" h="574039">
                  <a:moveTo>
                    <a:pt x="367655" y="573508"/>
                  </a:moveTo>
                  <a:lnTo>
                    <a:pt x="355107" y="572396"/>
                  </a:lnTo>
                  <a:lnTo>
                    <a:pt x="332711" y="571602"/>
                  </a:lnTo>
                  <a:lnTo>
                    <a:pt x="300467" y="571125"/>
                  </a:lnTo>
                  <a:lnTo>
                    <a:pt x="258375" y="570966"/>
                  </a:lnTo>
                  <a:lnTo>
                    <a:pt x="214430" y="571125"/>
                  </a:lnTo>
                  <a:lnTo>
                    <a:pt x="180862" y="571602"/>
                  </a:lnTo>
                  <a:lnTo>
                    <a:pt x="157672" y="572396"/>
                  </a:lnTo>
                  <a:lnTo>
                    <a:pt x="144859" y="573508"/>
                  </a:lnTo>
                  <a:lnTo>
                    <a:pt x="137235" y="573508"/>
                  </a:lnTo>
                  <a:lnTo>
                    <a:pt x="137235" y="534540"/>
                  </a:lnTo>
                  <a:lnTo>
                    <a:pt x="163496" y="534540"/>
                  </a:lnTo>
                  <a:lnTo>
                    <a:pt x="174791" y="534540"/>
                  </a:lnTo>
                  <a:lnTo>
                    <a:pt x="182415" y="534540"/>
                  </a:lnTo>
                  <a:lnTo>
                    <a:pt x="186369" y="534540"/>
                  </a:lnTo>
                  <a:lnTo>
                    <a:pt x="190322" y="534540"/>
                  </a:lnTo>
                  <a:lnTo>
                    <a:pt x="195122" y="533975"/>
                  </a:lnTo>
                  <a:lnTo>
                    <a:pt x="200770" y="532845"/>
                  </a:lnTo>
                  <a:lnTo>
                    <a:pt x="206418" y="531716"/>
                  </a:lnTo>
                  <a:lnTo>
                    <a:pt x="210370" y="530304"/>
                  </a:lnTo>
                  <a:lnTo>
                    <a:pt x="212630" y="528610"/>
                  </a:lnTo>
                  <a:lnTo>
                    <a:pt x="214889" y="526916"/>
                  </a:lnTo>
                  <a:lnTo>
                    <a:pt x="216865" y="524656"/>
                  </a:lnTo>
                  <a:lnTo>
                    <a:pt x="219407" y="476088"/>
                  </a:lnTo>
                  <a:lnTo>
                    <a:pt x="219407" y="433731"/>
                  </a:lnTo>
                  <a:lnTo>
                    <a:pt x="0" y="433731"/>
                  </a:lnTo>
                  <a:lnTo>
                    <a:pt x="0" y="394763"/>
                  </a:lnTo>
                  <a:lnTo>
                    <a:pt x="127916" y="199075"/>
                  </a:lnTo>
                  <a:lnTo>
                    <a:pt x="174644" y="128289"/>
                  </a:lnTo>
                  <a:lnTo>
                    <a:pt x="211139" y="73158"/>
                  </a:lnTo>
                  <a:lnTo>
                    <a:pt x="237400" y="33682"/>
                  </a:lnTo>
                  <a:lnTo>
                    <a:pt x="259222" y="1694"/>
                  </a:lnTo>
                  <a:lnTo>
                    <a:pt x="266281" y="0"/>
                  </a:lnTo>
                  <a:lnTo>
                    <a:pt x="277012" y="0"/>
                  </a:lnTo>
                  <a:lnTo>
                    <a:pt x="292260" y="0"/>
                  </a:lnTo>
                  <a:lnTo>
                    <a:pt x="297343" y="5082"/>
                  </a:lnTo>
                  <a:lnTo>
                    <a:pt x="297343" y="394763"/>
                  </a:lnTo>
                  <a:lnTo>
                    <a:pt x="375279" y="394763"/>
                  </a:lnTo>
                  <a:lnTo>
                    <a:pt x="375279" y="433731"/>
                  </a:lnTo>
                  <a:lnTo>
                    <a:pt x="297343" y="433731"/>
                  </a:lnTo>
                  <a:lnTo>
                    <a:pt x="297343" y="476935"/>
                  </a:lnTo>
                  <a:lnTo>
                    <a:pt x="297343" y="521550"/>
                  </a:lnTo>
                  <a:lnTo>
                    <a:pt x="299037" y="524939"/>
                  </a:lnTo>
                  <a:lnTo>
                    <a:pt x="350712" y="534540"/>
                  </a:lnTo>
                  <a:lnTo>
                    <a:pt x="375279" y="534540"/>
                  </a:lnTo>
                  <a:lnTo>
                    <a:pt x="375279" y="573508"/>
                  </a:lnTo>
                  <a:lnTo>
                    <a:pt x="367655" y="573508"/>
                  </a:lnTo>
                  <a:close/>
                </a:path>
                <a:path w="375285" h="574039">
                  <a:moveTo>
                    <a:pt x="224489" y="394763"/>
                  </a:moveTo>
                  <a:lnTo>
                    <a:pt x="224489" y="111821"/>
                  </a:lnTo>
                  <a:lnTo>
                    <a:pt x="38968" y="393916"/>
                  </a:lnTo>
                  <a:lnTo>
                    <a:pt x="131305" y="394763"/>
                  </a:lnTo>
                  <a:lnTo>
                    <a:pt x="224489" y="39476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88651" y="4199305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5">
                  <a:moveTo>
                    <a:pt x="191439" y="0"/>
                  </a:moveTo>
                  <a:lnTo>
                    <a:pt x="154177" y="16103"/>
                  </a:lnTo>
                  <a:lnTo>
                    <a:pt x="138074" y="51676"/>
                  </a:lnTo>
                  <a:lnTo>
                    <a:pt x="139136" y="60732"/>
                  </a:lnTo>
                  <a:lnTo>
                    <a:pt x="165188" y="88112"/>
                  </a:lnTo>
                  <a:lnTo>
                    <a:pt x="173659" y="88112"/>
                  </a:lnTo>
                  <a:lnTo>
                    <a:pt x="210934" y="71158"/>
                  </a:lnTo>
                  <a:lnTo>
                    <a:pt x="227876" y="35585"/>
                  </a:lnTo>
                  <a:lnTo>
                    <a:pt x="226866" y="28274"/>
                  </a:lnTo>
                  <a:lnTo>
                    <a:pt x="198750" y="635"/>
                  </a:lnTo>
                  <a:lnTo>
                    <a:pt x="191439" y="0"/>
                  </a:lnTo>
                  <a:close/>
                </a:path>
                <a:path w="238125" h="569595">
                  <a:moveTo>
                    <a:pt x="182019" y="217716"/>
                  </a:moveTo>
                  <a:lnTo>
                    <a:pt x="123951" y="217716"/>
                  </a:lnTo>
                  <a:lnTo>
                    <a:pt x="128752" y="224497"/>
                  </a:lnTo>
                  <a:lnTo>
                    <a:pt x="128752" y="238048"/>
                  </a:lnTo>
                  <a:lnTo>
                    <a:pt x="118590" y="283845"/>
                  </a:lnTo>
                  <a:lnTo>
                    <a:pt x="99956" y="335100"/>
                  </a:lnTo>
                  <a:lnTo>
                    <a:pt x="85559" y="373595"/>
                  </a:lnTo>
                  <a:lnTo>
                    <a:pt x="71210" y="411078"/>
                  </a:lnTo>
                  <a:lnTo>
                    <a:pt x="60355" y="439669"/>
                  </a:lnTo>
                  <a:lnTo>
                    <a:pt x="47273" y="476624"/>
                  </a:lnTo>
                  <a:lnTo>
                    <a:pt x="45219" y="489648"/>
                  </a:lnTo>
                  <a:lnTo>
                    <a:pt x="45158" y="490174"/>
                  </a:lnTo>
                  <a:lnTo>
                    <a:pt x="45020" y="493877"/>
                  </a:lnTo>
                  <a:lnTo>
                    <a:pt x="45006" y="498330"/>
                  </a:lnTo>
                  <a:lnTo>
                    <a:pt x="46692" y="514315"/>
                  </a:lnTo>
                  <a:lnTo>
                    <a:pt x="68618" y="551484"/>
                  </a:lnTo>
                  <a:lnTo>
                    <a:pt x="105303" y="568165"/>
                  </a:lnTo>
                  <a:lnTo>
                    <a:pt x="118592" y="569277"/>
                  </a:lnTo>
                  <a:lnTo>
                    <a:pt x="131736" y="568165"/>
                  </a:lnTo>
                  <a:lnTo>
                    <a:pt x="132155" y="568165"/>
                  </a:lnTo>
                  <a:lnTo>
                    <a:pt x="171119" y="550646"/>
                  </a:lnTo>
                  <a:lnTo>
                    <a:pt x="185765" y="537933"/>
                  </a:lnTo>
                  <a:lnTo>
                    <a:pt x="122821" y="537933"/>
                  </a:lnTo>
                  <a:lnTo>
                    <a:pt x="116528" y="536609"/>
                  </a:lnTo>
                  <a:lnTo>
                    <a:pt x="112031" y="532638"/>
                  </a:lnTo>
                  <a:lnTo>
                    <a:pt x="109332" y="526018"/>
                  </a:lnTo>
                  <a:lnTo>
                    <a:pt x="108432" y="516750"/>
                  </a:lnTo>
                  <a:lnTo>
                    <a:pt x="108696" y="511883"/>
                  </a:lnTo>
                  <a:lnTo>
                    <a:pt x="119970" y="468734"/>
                  </a:lnTo>
                  <a:lnTo>
                    <a:pt x="137759" y="420866"/>
                  </a:lnTo>
                  <a:lnTo>
                    <a:pt x="158622" y="367390"/>
                  </a:lnTo>
                  <a:lnTo>
                    <a:pt x="167727" y="343727"/>
                  </a:lnTo>
                  <a:lnTo>
                    <a:pt x="182055" y="305184"/>
                  </a:lnTo>
                  <a:lnTo>
                    <a:pt x="193249" y="265896"/>
                  </a:lnTo>
                  <a:lnTo>
                    <a:pt x="193992" y="257530"/>
                  </a:lnTo>
                  <a:lnTo>
                    <a:pt x="192242" y="241859"/>
                  </a:lnTo>
                  <a:lnTo>
                    <a:pt x="187847" y="227882"/>
                  </a:lnTo>
                  <a:lnTo>
                    <a:pt x="182019" y="217716"/>
                  </a:lnTo>
                  <a:close/>
                </a:path>
                <a:path w="238125" h="569595">
                  <a:moveTo>
                    <a:pt x="232384" y="430352"/>
                  </a:moveTo>
                  <a:lnTo>
                    <a:pt x="212623" y="430352"/>
                  </a:lnTo>
                  <a:lnTo>
                    <a:pt x="207822" y="430911"/>
                  </a:lnTo>
                  <a:lnTo>
                    <a:pt x="205562" y="433171"/>
                  </a:lnTo>
                  <a:lnTo>
                    <a:pt x="204152" y="437121"/>
                  </a:lnTo>
                  <a:lnTo>
                    <a:pt x="202463" y="443903"/>
                  </a:lnTo>
                  <a:lnTo>
                    <a:pt x="197640" y="458142"/>
                  </a:lnTo>
                  <a:lnTo>
                    <a:pt x="181279" y="493877"/>
                  </a:lnTo>
                  <a:lnTo>
                    <a:pt x="151066" y="529742"/>
                  </a:lnTo>
                  <a:lnTo>
                    <a:pt x="127914" y="537933"/>
                  </a:lnTo>
                  <a:lnTo>
                    <a:pt x="185765" y="537933"/>
                  </a:lnTo>
                  <a:lnTo>
                    <a:pt x="215642" y="496685"/>
                  </a:lnTo>
                  <a:lnTo>
                    <a:pt x="233749" y="456135"/>
                  </a:lnTo>
                  <a:lnTo>
                    <a:pt x="238036" y="433171"/>
                  </a:lnTo>
                  <a:lnTo>
                    <a:pt x="232384" y="430352"/>
                  </a:lnTo>
                  <a:close/>
                </a:path>
                <a:path w="238125" h="569595">
                  <a:moveTo>
                    <a:pt x="116052" y="185521"/>
                  </a:moveTo>
                  <a:lnTo>
                    <a:pt x="77612" y="195692"/>
                  </a:lnTo>
                  <a:lnTo>
                    <a:pt x="43622" y="224710"/>
                  </a:lnTo>
                  <a:lnTo>
                    <a:pt x="21916" y="258964"/>
                  </a:lnTo>
                  <a:lnTo>
                    <a:pt x="4286" y="299519"/>
                  </a:lnTo>
                  <a:lnTo>
                    <a:pt x="0" y="316826"/>
                  </a:lnTo>
                  <a:lnTo>
                    <a:pt x="0" y="318528"/>
                  </a:lnTo>
                  <a:lnTo>
                    <a:pt x="1689" y="321068"/>
                  </a:lnTo>
                  <a:lnTo>
                    <a:pt x="5080" y="324459"/>
                  </a:lnTo>
                  <a:lnTo>
                    <a:pt x="27660" y="324459"/>
                  </a:lnTo>
                  <a:lnTo>
                    <a:pt x="28511" y="324180"/>
                  </a:lnTo>
                  <a:lnTo>
                    <a:pt x="30772" y="323049"/>
                  </a:lnTo>
                  <a:lnTo>
                    <a:pt x="31343" y="322478"/>
                  </a:lnTo>
                  <a:lnTo>
                    <a:pt x="31435" y="321068"/>
                  </a:lnTo>
                  <a:lnTo>
                    <a:pt x="31623" y="320497"/>
                  </a:lnTo>
                  <a:lnTo>
                    <a:pt x="32753" y="318249"/>
                  </a:lnTo>
                  <a:lnTo>
                    <a:pt x="33312" y="317398"/>
                  </a:lnTo>
                  <a:lnTo>
                    <a:pt x="33883" y="316826"/>
                  </a:lnTo>
                  <a:lnTo>
                    <a:pt x="40024" y="296184"/>
                  </a:lnTo>
                  <a:lnTo>
                    <a:pt x="56116" y="260603"/>
                  </a:lnTo>
                  <a:lnTo>
                    <a:pt x="88300" y="224710"/>
                  </a:lnTo>
                  <a:lnTo>
                    <a:pt x="112661" y="217716"/>
                  </a:lnTo>
                  <a:lnTo>
                    <a:pt x="182019" y="217716"/>
                  </a:lnTo>
                  <a:lnTo>
                    <a:pt x="180806" y="215600"/>
                  </a:lnTo>
                  <a:lnTo>
                    <a:pt x="171119" y="205016"/>
                  </a:lnTo>
                  <a:lnTo>
                    <a:pt x="159413" y="196489"/>
                  </a:lnTo>
                  <a:lnTo>
                    <a:pt x="146334" y="190396"/>
                  </a:lnTo>
                  <a:lnTo>
                    <a:pt x="131880" y="186740"/>
                  </a:lnTo>
                  <a:lnTo>
                    <a:pt x="116052" y="1855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26307" y="4198883"/>
              <a:ext cx="90643" cy="8894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688648" y="4384829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305"/>
                  </a:moveTo>
                  <a:lnTo>
                    <a:pt x="11753" y="95037"/>
                  </a:lnTo>
                  <a:lnTo>
                    <a:pt x="35050" y="50245"/>
                  </a:lnTo>
                  <a:lnTo>
                    <a:pt x="65229" y="18636"/>
                  </a:lnTo>
                  <a:lnTo>
                    <a:pt x="103032" y="847"/>
                  </a:lnTo>
                  <a:lnTo>
                    <a:pt x="116057" y="0"/>
                  </a:lnTo>
                  <a:lnTo>
                    <a:pt x="131887" y="1217"/>
                  </a:lnTo>
                  <a:lnTo>
                    <a:pt x="171120" y="19484"/>
                  </a:lnTo>
                  <a:lnTo>
                    <a:pt x="192245" y="56334"/>
                  </a:lnTo>
                  <a:lnTo>
                    <a:pt x="193993" y="72006"/>
                  </a:lnTo>
                  <a:lnTo>
                    <a:pt x="193251" y="80371"/>
                  </a:lnTo>
                  <a:lnTo>
                    <a:pt x="182133" y="119445"/>
                  </a:lnTo>
                  <a:lnTo>
                    <a:pt x="167732" y="158201"/>
                  </a:lnTo>
                  <a:lnTo>
                    <a:pt x="148248" y="208394"/>
                  </a:lnTo>
                  <a:lnTo>
                    <a:pt x="137764" y="235343"/>
                  </a:lnTo>
                  <a:lnTo>
                    <a:pt x="119975" y="283206"/>
                  </a:lnTo>
                  <a:lnTo>
                    <a:pt x="109491" y="320215"/>
                  </a:lnTo>
                  <a:lnTo>
                    <a:pt x="108432" y="331228"/>
                  </a:lnTo>
                  <a:lnTo>
                    <a:pt x="109332" y="340494"/>
                  </a:lnTo>
                  <a:lnTo>
                    <a:pt x="112033" y="347112"/>
                  </a:lnTo>
                  <a:lnTo>
                    <a:pt x="116533" y="351083"/>
                  </a:lnTo>
                  <a:lnTo>
                    <a:pt x="122834" y="352406"/>
                  </a:lnTo>
                  <a:lnTo>
                    <a:pt x="127916" y="352406"/>
                  </a:lnTo>
                  <a:lnTo>
                    <a:pt x="133281" y="351559"/>
                  </a:lnTo>
                  <a:lnTo>
                    <a:pt x="138929" y="349865"/>
                  </a:lnTo>
                  <a:lnTo>
                    <a:pt x="144577" y="348171"/>
                  </a:lnTo>
                  <a:lnTo>
                    <a:pt x="175409" y="317833"/>
                  </a:lnTo>
                  <a:lnTo>
                    <a:pt x="197646" y="272617"/>
                  </a:lnTo>
                  <a:lnTo>
                    <a:pt x="204158" y="251598"/>
                  </a:lnTo>
                  <a:lnTo>
                    <a:pt x="205570" y="247644"/>
                  </a:lnTo>
                  <a:lnTo>
                    <a:pt x="206700" y="246515"/>
                  </a:lnTo>
                  <a:lnTo>
                    <a:pt x="207829" y="245386"/>
                  </a:lnTo>
                  <a:lnTo>
                    <a:pt x="212630" y="244821"/>
                  </a:lnTo>
                  <a:lnTo>
                    <a:pt x="221101" y="244821"/>
                  </a:lnTo>
                  <a:lnTo>
                    <a:pt x="232396" y="244821"/>
                  </a:lnTo>
                  <a:lnTo>
                    <a:pt x="238044" y="247644"/>
                  </a:lnTo>
                  <a:lnTo>
                    <a:pt x="238044" y="253292"/>
                  </a:lnTo>
                  <a:lnTo>
                    <a:pt x="237567" y="257475"/>
                  </a:lnTo>
                  <a:lnTo>
                    <a:pt x="221313" y="300096"/>
                  </a:lnTo>
                  <a:lnTo>
                    <a:pt x="201776" y="334299"/>
                  </a:lnTo>
                  <a:lnTo>
                    <a:pt x="171120" y="365113"/>
                  </a:lnTo>
                  <a:lnTo>
                    <a:pt x="132364" y="382585"/>
                  </a:lnTo>
                  <a:lnTo>
                    <a:pt x="118598" y="383750"/>
                  </a:lnTo>
                  <a:lnTo>
                    <a:pt x="105309" y="382638"/>
                  </a:lnTo>
                  <a:lnTo>
                    <a:pt x="68617" y="365960"/>
                  </a:lnTo>
                  <a:lnTo>
                    <a:pt x="46698" y="328793"/>
                  </a:lnTo>
                  <a:lnTo>
                    <a:pt x="44897" y="311744"/>
                  </a:lnTo>
                  <a:lnTo>
                    <a:pt x="45162" y="304649"/>
                  </a:lnTo>
                  <a:lnTo>
                    <a:pt x="60358" y="254139"/>
                  </a:lnTo>
                  <a:lnTo>
                    <a:pt x="85560" y="188063"/>
                  </a:lnTo>
                  <a:lnTo>
                    <a:pt x="99961" y="149571"/>
                  </a:lnTo>
                  <a:lnTo>
                    <a:pt x="118598" y="98320"/>
                  </a:lnTo>
                  <a:lnTo>
                    <a:pt x="128075" y="60623"/>
                  </a:lnTo>
                  <a:lnTo>
                    <a:pt x="128764" y="52522"/>
                  </a:lnTo>
                  <a:lnTo>
                    <a:pt x="128764" y="38968"/>
                  </a:lnTo>
                  <a:lnTo>
                    <a:pt x="123963" y="32191"/>
                  </a:lnTo>
                  <a:lnTo>
                    <a:pt x="114362" y="32191"/>
                  </a:lnTo>
                  <a:lnTo>
                    <a:pt x="112668" y="32191"/>
                  </a:lnTo>
                  <a:lnTo>
                    <a:pt x="76930" y="47915"/>
                  </a:lnTo>
                  <a:lnTo>
                    <a:pt x="47439" y="91913"/>
                  </a:lnTo>
                  <a:lnTo>
                    <a:pt x="33885" y="131305"/>
                  </a:lnTo>
                  <a:lnTo>
                    <a:pt x="33320" y="131870"/>
                  </a:lnTo>
                  <a:lnTo>
                    <a:pt x="32755" y="132717"/>
                  </a:lnTo>
                  <a:lnTo>
                    <a:pt x="32191" y="133846"/>
                  </a:lnTo>
                  <a:lnTo>
                    <a:pt x="31626" y="134976"/>
                  </a:lnTo>
                  <a:lnTo>
                    <a:pt x="31343" y="135823"/>
                  </a:lnTo>
                  <a:lnTo>
                    <a:pt x="31343" y="136388"/>
                  </a:lnTo>
                  <a:lnTo>
                    <a:pt x="31343" y="136953"/>
                  </a:lnTo>
                  <a:lnTo>
                    <a:pt x="30779" y="137517"/>
                  </a:lnTo>
                  <a:lnTo>
                    <a:pt x="29649" y="138082"/>
                  </a:lnTo>
                  <a:lnTo>
                    <a:pt x="28520" y="138647"/>
                  </a:lnTo>
                  <a:lnTo>
                    <a:pt x="27673" y="138929"/>
                  </a:lnTo>
                  <a:lnTo>
                    <a:pt x="27108" y="138929"/>
                  </a:lnTo>
                  <a:lnTo>
                    <a:pt x="26543" y="138929"/>
                  </a:lnTo>
                  <a:lnTo>
                    <a:pt x="5082" y="138929"/>
                  </a:lnTo>
                  <a:lnTo>
                    <a:pt x="1694" y="135541"/>
                  </a:lnTo>
                  <a:lnTo>
                    <a:pt x="0" y="132999"/>
                  </a:lnTo>
                  <a:lnTo>
                    <a:pt x="0" y="13130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4246486" y="2788784"/>
            <a:ext cx="565150" cy="199390"/>
            <a:chOff x="4246486" y="4447940"/>
            <a:chExt cx="565150" cy="199390"/>
          </a:xfrm>
        </p:grpSpPr>
        <p:sp>
          <p:nvSpPr>
            <p:cNvPr id="26" name="object 26"/>
            <p:cNvSpPr/>
            <p:nvPr/>
          </p:nvSpPr>
          <p:spPr>
            <a:xfrm>
              <a:off x="4246905" y="4448365"/>
              <a:ext cx="564515" cy="198755"/>
            </a:xfrm>
            <a:custGeom>
              <a:avLst/>
              <a:gdLst/>
              <a:ahLst/>
              <a:cxnLst/>
              <a:rect l="l" t="t" r="r" b="b"/>
              <a:pathLst>
                <a:path w="564514" h="198754">
                  <a:moveTo>
                    <a:pt x="551484" y="0"/>
                  </a:moveTo>
                  <a:lnTo>
                    <a:pt x="11861" y="0"/>
                  </a:lnTo>
                  <a:lnTo>
                    <a:pt x="3949" y="3949"/>
                  </a:lnTo>
                  <a:lnTo>
                    <a:pt x="0" y="9601"/>
                  </a:lnTo>
                  <a:lnTo>
                    <a:pt x="0" y="25412"/>
                  </a:lnTo>
                  <a:lnTo>
                    <a:pt x="4521" y="31064"/>
                  </a:lnTo>
                  <a:lnTo>
                    <a:pt x="13550" y="33883"/>
                  </a:lnTo>
                  <a:lnTo>
                    <a:pt x="282943" y="33883"/>
                  </a:lnTo>
                  <a:lnTo>
                    <a:pt x="552335" y="33045"/>
                  </a:lnTo>
                  <a:lnTo>
                    <a:pt x="560235" y="28524"/>
                  </a:lnTo>
                  <a:lnTo>
                    <a:pt x="564184" y="23152"/>
                  </a:lnTo>
                  <a:lnTo>
                    <a:pt x="564184" y="10172"/>
                  </a:lnTo>
                  <a:lnTo>
                    <a:pt x="559955" y="4521"/>
                  </a:lnTo>
                  <a:lnTo>
                    <a:pt x="551484" y="0"/>
                  </a:lnTo>
                  <a:close/>
                </a:path>
                <a:path w="564514" h="198754">
                  <a:moveTo>
                    <a:pt x="552335" y="164350"/>
                  </a:moveTo>
                  <a:lnTo>
                    <a:pt x="13550" y="164350"/>
                  </a:lnTo>
                  <a:lnTo>
                    <a:pt x="4521" y="167170"/>
                  </a:lnTo>
                  <a:lnTo>
                    <a:pt x="0" y="172821"/>
                  </a:lnTo>
                  <a:lnTo>
                    <a:pt x="0" y="188633"/>
                  </a:lnTo>
                  <a:lnTo>
                    <a:pt x="3949" y="194271"/>
                  </a:lnTo>
                  <a:lnTo>
                    <a:pt x="11861" y="198234"/>
                  </a:lnTo>
                  <a:lnTo>
                    <a:pt x="551484" y="198234"/>
                  </a:lnTo>
                  <a:lnTo>
                    <a:pt x="559955" y="194271"/>
                  </a:lnTo>
                  <a:lnTo>
                    <a:pt x="564184" y="188633"/>
                  </a:lnTo>
                  <a:lnTo>
                    <a:pt x="564184" y="175641"/>
                  </a:lnTo>
                  <a:lnTo>
                    <a:pt x="560235" y="169989"/>
                  </a:lnTo>
                  <a:lnTo>
                    <a:pt x="552335" y="1643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46910" y="4448364"/>
              <a:ext cx="564515" cy="198755"/>
            </a:xfrm>
            <a:custGeom>
              <a:avLst/>
              <a:gdLst/>
              <a:ahLst/>
              <a:cxnLst/>
              <a:rect l="l" t="t" r="r" b="b"/>
              <a:pathLst>
                <a:path w="564514" h="198754">
                  <a:moveTo>
                    <a:pt x="0" y="16942"/>
                  </a:moveTo>
                  <a:lnTo>
                    <a:pt x="0" y="9600"/>
                  </a:lnTo>
                  <a:lnTo>
                    <a:pt x="3953" y="3953"/>
                  </a:lnTo>
                  <a:lnTo>
                    <a:pt x="11859" y="0"/>
                  </a:lnTo>
                  <a:lnTo>
                    <a:pt x="551482" y="0"/>
                  </a:lnTo>
                  <a:lnTo>
                    <a:pt x="559954" y="4517"/>
                  </a:lnTo>
                  <a:lnTo>
                    <a:pt x="564189" y="10165"/>
                  </a:lnTo>
                  <a:lnTo>
                    <a:pt x="564189" y="16942"/>
                  </a:lnTo>
                  <a:lnTo>
                    <a:pt x="564189" y="23154"/>
                  </a:lnTo>
                  <a:lnTo>
                    <a:pt x="560236" y="28520"/>
                  </a:lnTo>
                  <a:lnTo>
                    <a:pt x="552329" y="33038"/>
                  </a:lnTo>
                  <a:lnTo>
                    <a:pt x="282942" y="33885"/>
                  </a:lnTo>
                  <a:lnTo>
                    <a:pt x="13554" y="33885"/>
                  </a:lnTo>
                  <a:lnTo>
                    <a:pt x="4518" y="31061"/>
                  </a:lnTo>
                  <a:lnTo>
                    <a:pt x="0" y="25413"/>
                  </a:lnTo>
                  <a:lnTo>
                    <a:pt x="0" y="16942"/>
                  </a:lnTo>
                  <a:close/>
                </a:path>
                <a:path w="564514" h="198754">
                  <a:moveTo>
                    <a:pt x="0" y="181286"/>
                  </a:moveTo>
                  <a:lnTo>
                    <a:pt x="0" y="172814"/>
                  </a:lnTo>
                  <a:lnTo>
                    <a:pt x="4518" y="167167"/>
                  </a:lnTo>
                  <a:lnTo>
                    <a:pt x="13554" y="164343"/>
                  </a:lnTo>
                  <a:lnTo>
                    <a:pt x="552329" y="164343"/>
                  </a:lnTo>
                  <a:lnTo>
                    <a:pt x="560236" y="169991"/>
                  </a:lnTo>
                  <a:lnTo>
                    <a:pt x="564189" y="175638"/>
                  </a:lnTo>
                  <a:lnTo>
                    <a:pt x="564189" y="181286"/>
                  </a:lnTo>
                  <a:lnTo>
                    <a:pt x="564189" y="188628"/>
                  </a:lnTo>
                  <a:lnTo>
                    <a:pt x="559954" y="194275"/>
                  </a:lnTo>
                  <a:lnTo>
                    <a:pt x="551482" y="198228"/>
                  </a:lnTo>
                  <a:lnTo>
                    <a:pt x="11859" y="198228"/>
                  </a:lnTo>
                  <a:lnTo>
                    <a:pt x="3953" y="194275"/>
                  </a:lnTo>
                  <a:lnTo>
                    <a:pt x="0" y="188628"/>
                  </a:lnTo>
                  <a:lnTo>
                    <a:pt x="0" y="181286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5164768" y="2870956"/>
            <a:ext cx="518159" cy="34925"/>
            <a:chOff x="5164768" y="4530112"/>
            <a:chExt cx="518159" cy="34925"/>
          </a:xfrm>
        </p:grpSpPr>
        <p:sp>
          <p:nvSpPr>
            <p:cNvPr id="29" name="object 29"/>
            <p:cNvSpPr/>
            <p:nvPr/>
          </p:nvSpPr>
          <p:spPr>
            <a:xfrm>
              <a:off x="5165191" y="4530534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504050" y="0"/>
                  </a:moveTo>
                  <a:lnTo>
                    <a:pt x="11861" y="0"/>
                  </a:lnTo>
                  <a:lnTo>
                    <a:pt x="3962" y="3962"/>
                  </a:lnTo>
                  <a:lnTo>
                    <a:pt x="0" y="9601"/>
                  </a:lnTo>
                  <a:lnTo>
                    <a:pt x="0" y="24295"/>
                  </a:lnTo>
                  <a:lnTo>
                    <a:pt x="3962" y="29933"/>
                  </a:lnTo>
                  <a:lnTo>
                    <a:pt x="11861" y="33896"/>
                  </a:lnTo>
                  <a:lnTo>
                    <a:pt x="504050" y="33896"/>
                  </a:lnTo>
                  <a:lnTo>
                    <a:pt x="512521" y="29375"/>
                  </a:lnTo>
                  <a:lnTo>
                    <a:pt x="516750" y="23723"/>
                  </a:lnTo>
                  <a:lnTo>
                    <a:pt x="516750" y="10172"/>
                  </a:lnTo>
                  <a:lnTo>
                    <a:pt x="512521" y="4521"/>
                  </a:lnTo>
                  <a:lnTo>
                    <a:pt x="504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65192" y="4530535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0" y="27955"/>
                  </a:moveTo>
                  <a:lnTo>
                    <a:pt x="0" y="24284"/>
                  </a:lnTo>
                  <a:lnTo>
                    <a:pt x="0" y="16942"/>
                  </a:lnTo>
                  <a:lnTo>
                    <a:pt x="0" y="9600"/>
                  </a:lnTo>
                  <a:lnTo>
                    <a:pt x="3953" y="3953"/>
                  </a:lnTo>
                  <a:lnTo>
                    <a:pt x="11859" y="0"/>
                  </a:lnTo>
                  <a:lnTo>
                    <a:pt x="504043" y="0"/>
                  </a:lnTo>
                  <a:lnTo>
                    <a:pt x="512514" y="4517"/>
                  </a:lnTo>
                  <a:lnTo>
                    <a:pt x="516750" y="10165"/>
                  </a:lnTo>
                  <a:lnTo>
                    <a:pt x="516750" y="16942"/>
                  </a:lnTo>
                  <a:lnTo>
                    <a:pt x="516750" y="23719"/>
                  </a:lnTo>
                  <a:lnTo>
                    <a:pt x="512514" y="29367"/>
                  </a:lnTo>
                  <a:lnTo>
                    <a:pt x="504043" y="33885"/>
                  </a:lnTo>
                  <a:lnTo>
                    <a:pt x="11859" y="33885"/>
                  </a:lnTo>
                  <a:lnTo>
                    <a:pt x="3953" y="29931"/>
                  </a:lnTo>
                  <a:lnTo>
                    <a:pt x="0" y="24284"/>
                  </a:lnTo>
                  <a:lnTo>
                    <a:pt x="0" y="16942"/>
                  </a:lnTo>
                  <a:lnTo>
                    <a:pt x="0" y="2795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5823839" y="2535492"/>
            <a:ext cx="292735" cy="565150"/>
            <a:chOff x="5823839" y="4194648"/>
            <a:chExt cx="292735" cy="565150"/>
          </a:xfrm>
        </p:grpSpPr>
        <p:sp>
          <p:nvSpPr>
            <p:cNvPr id="32" name="object 32"/>
            <p:cNvSpPr/>
            <p:nvPr/>
          </p:nvSpPr>
          <p:spPr>
            <a:xfrm>
              <a:off x="5824257" y="4195076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76212" y="0"/>
                  </a:moveTo>
                  <a:lnTo>
                    <a:pt x="165480" y="0"/>
                  </a:lnTo>
                  <a:lnTo>
                    <a:pt x="162090" y="850"/>
                  </a:lnTo>
                  <a:lnTo>
                    <a:pt x="160959" y="2539"/>
                  </a:lnTo>
                  <a:lnTo>
                    <a:pt x="155668" y="7197"/>
                  </a:lnTo>
                  <a:lnTo>
                    <a:pt x="118605" y="30918"/>
                  </a:lnTo>
                  <a:lnTo>
                    <a:pt x="72487" y="46427"/>
                  </a:lnTo>
                  <a:lnTo>
                    <a:pt x="16103" y="54216"/>
                  </a:lnTo>
                  <a:lnTo>
                    <a:pt x="0" y="54216"/>
                  </a:lnTo>
                  <a:lnTo>
                    <a:pt x="0" y="93179"/>
                  </a:lnTo>
                  <a:lnTo>
                    <a:pt x="16103" y="93179"/>
                  </a:lnTo>
                  <a:lnTo>
                    <a:pt x="29338" y="92174"/>
                  </a:lnTo>
                  <a:lnTo>
                    <a:pt x="75615" y="85134"/>
                  </a:lnTo>
                  <a:lnTo>
                    <a:pt x="110134" y="74548"/>
                  </a:lnTo>
                  <a:lnTo>
                    <a:pt x="110134" y="512508"/>
                  </a:lnTo>
                  <a:lnTo>
                    <a:pt x="109562" y="511949"/>
                  </a:lnTo>
                  <a:lnTo>
                    <a:pt x="107873" y="513079"/>
                  </a:lnTo>
                  <a:lnTo>
                    <a:pt x="102222" y="518731"/>
                  </a:lnTo>
                  <a:lnTo>
                    <a:pt x="100533" y="520141"/>
                  </a:lnTo>
                  <a:lnTo>
                    <a:pt x="99402" y="520141"/>
                  </a:lnTo>
                  <a:lnTo>
                    <a:pt x="89242" y="522960"/>
                  </a:lnTo>
                  <a:lnTo>
                    <a:pt x="84721" y="523811"/>
                  </a:lnTo>
                  <a:lnTo>
                    <a:pt x="74549" y="524941"/>
                  </a:lnTo>
                  <a:lnTo>
                    <a:pt x="67500" y="525221"/>
                  </a:lnTo>
                  <a:lnTo>
                    <a:pt x="4241" y="525221"/>
                  </a:lnTo>
                  <a:lnTo>
                    <a:pt x="4241" y="564184"/>
                  </a:lnTo>
                  <a:lnTo>
                    <a:pt x="14401" y="564184"/>
                  </a:lnTo>
                  <a:lnTo>
                    <a:pt x="29387" y="563075"/>
                  </a:lnTo>
                  <a:lnTo>
                    <a:pt x="56549" y="562281"/>
                  </a:lnTo>
                  <a:lnTo>
                    <a:pt x="95890" y="561804"/>
                  </a:lnTo>
                  <a:lnTo>
                    <a:pt x="147408" y="561644"/>
                  </a:lnTo>
                  <a:lnTo>
                    <a:pt x="199668" y="561804"/>
                  </a:lnTo>
                  <a:lnTo>
                    <a:pt x="239536" y="562281"/>
                  </a:lnTo>
                  <a:lnTo>
                    <a:pt x="267014" y="563075"/>
                  </a:lnTo>
                  <a:lnTo>
                    <a:pt x="282105" y="564184"/>
                  </a:lnTo>
                  <a:lnTo>
                    <a:pt x="291426" y="564184"/>
                  </a:lnTo>
                  <a:lnTo>
                    <a:pt x="291426" y="525221"/>
                  </a:lnTo>
                  <a:lnTo>
                    <a:pt x="269392" y="525221"/>
                  </a:lnTo>
                  <a:lnTo>
                    <a:pt x="238048" y="524795"/>
                  </a:lnTo>
                  <a:lnTo>
                    <a:pt x="199364" y="521271"/>
                  </a:lnTo>
                  <a:lnTo>
                    <a:pt x="185521" y="258368"/>
                  </a:lnTo>
                  <a:lnTo>
                    <a:pt x="185521" y="5079"/>
                  </a:lnTo>
                  <a:lnTo>
                    <a:pt x="181013" y="1689"/>
                  </a:lnTo>
                  <a:lnTo>
                    <a:pt x="1762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24262" y="4195071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10127" y="74547"/>
                  </a:moveTo>
                  <a:lnTo>
                    <a:pt x="65229" y="87254"/>
                  </a:lnTo>
                  <a:lnTo>
                    <a:pt x="16095" y="93184"/>
                  </a:lnTo>
                  <a:lnTo>
                    <a:pt x="0" y="93184"/>
                  </a:lnTo>
                  <a:lnTo>
                    <a:pt x="0" y="54216"/>
                  </a:lnTo>
                  <a:lnTo>
                    <a:pt x="16095" y="54216"/>
                  </a:lnTo>
                  <a:lnTo>
                    <a:pt x="35632" y="52787"/>
                  </a:lnTo>
                  <a:lnTo>
                    <a:pt x="89795" y="41509"/>
                  </a:lnTo>
                  <a:lnTo>
                    <a:pt x="129187" y="25943"/>
                  </a:lnTo>
                  <a:lnTo>
                    <a:pt x="160955" y="2541"/>
                  </a:lnTo>
                  <a:lnTo>
                    <a:pt x="162084" y="847"/>
                  </a:lnTo>
                  <a:lnTo>
                    <a:pt x="165472" y="0"/>
                  </a:lnTo>
                  <a:lnTo>
                    <a:pt x="171120" y="0"/>
                  </a:lnTo>
                  <a:lnTo>
                    <a:pt x="176203" y="0"/>
                  </a:lnTo>
                  <a:lnTo>
                    <a:pt x="181004" y="1694"/>
                  </a:lnTo>
                  <a:lnTo>
                    <a:pt x="185521" y="5082"/>
                  </a:lnTo>
                  <a:lnTo>
                    <a:pt x="185521" y="258375"/>
                  </a:lnTo>
                  <a:lnTo>
                    <a:pt x="186369" y="512514"/>
                  </a:lnTo>
                  <a:lnTo>
                    <a:pt x="190322" y="516468"/>
                  </a:lnTo>
                  <a:lnTo>
                    <a:pt x="193711" y="519009"/>
                  </a:lnTo>
                  <a:lnTo>
                    <a:pt x="196534" y="520138"/>
                  </a:lnTo>
                  <a:lnTo>
                    <a:pt x="199358" y="521268"/>
                  </a:lnTo>
                  <a:lnTo>
                    <a:pt x="238044" y="524798"/>
                  </a:lnTo>
                  <a:lnTo>
                    <a:pt x="269387" y="525221"/>
                  </a:lnTo>
                  <a:lnTo>
                    <a:pt x="291413" y="525221"/>
                  </a:lnTo>
                  <a:lnTo>
                    <a:pt x="291413" y="564189"/>
                  </a:lnTo>
                  <a:lnTo>
                    <a:pt x="282094" y="564189"/>
                  </a:lnTo>
                  <a:lnTo>
                    <a:pt x="267005" y="563077"/>
                  </a:lnTo>
                  <a:lnTo>
                    <a:pt x="239526" y="562283"/>
                  </a:lnTo>
                  <a:lnTo>
                    <a:pt x="199658" y="561807"/>
                  </a:lnTo>
                  <a:lnTo>
                    <a:pt x="147400" y="561648"/>
                  </a:lnTo>
                  <a:lnTo>
                    <a:pt x="95884" y="561807"/>
                  </a:lnTo>
                  <a:lnTo>
                    <a:pt x="56545" y="562283"/>
                  </a:lnTo>
                  <a:lnTo>
                    <a:pt x="29384" y="563077"/>
                  </a:lnTo>
                  <a:lnTo>
                    <a:pt x="14401" y="564189"/>
                  </a:lnTo>
                  <a:lnTo>
                    <a:pt x="4235" y="564189"/>
                  </a:lnTo>
                  <a:lnTo>
                    <a:pt x="4235" y="525221"/>
                  </a:lnTo>
                  <a:lnTo>
                    <a:pt x="26261" y="525221"/>
                  </a:lnTo>
                  <a:lnTo>
                    <a:pt x="35261" y="525221"/>
                  </a:lnTo>
                  <a:lnTo>
                    <a:pt x="43627" y="525221"/>
                  </a:lnTo>
                  <a:lnTo>
                    <a:pt x="51357" y="525221"/>
                  </a:lnTo>
                  <a:lnTo>
                    <a:pt x="58452" y="525221"/>
                  </a:lnTo>
                  <a:lnTo>
                    <a:pt x="67488" y="525221"/>
                  </a:lnTo>
                  <a:lnTo>
                    <a:pt x="74547" y="524939"/>
                  </a:lnTo>
                  <a:lnTo>
                    <a:pt x="79630" y="524374"/>
                  </a:lnTo>
                  <a:lnTo>
                    <a:pt x="84713" y="523809"/>
                  </a:lnTo>
                  <a:lnTo>
                    <a:pt x="89230" y="522962"/>
                  </a:lnTo>
                  <a:lnTo>
                    <a:pt x="93184" y="521833"/>
                  </a:lnTo>
                  <a:lnTo>
                    <a:pt x="97138" y="520703"/>
                  </a:lnTo>
                  <a:lnTo>
                    <a:pt x="99396" y="520138"/>
                  </a:lnTo>
                  <a:lnTo>
                    <a:pt x="99961" y="520138"/>
                  </a:lnTo>
                  <a:lnTo>
                    <a:pt x="100526" y="520138"/>
                  </a:lnTo>
                  <a:lnTo>
                    <a:pt x="102220" y="518727"/>
                  </a:lnTo>
                  <a:lnTo>
                    <a:pt x="105044" y="515903"/>
                  </a:lnTo>
                  <a:lnTo>
                    <a:pt x="107867" y="513079"/>
                  </a:lnTo>
                  <a:lnTo>
                    <a:pt x="109562" y="511950"/>
                  </a:lnTo>
                  <a:lnTo>
                    <a:pt x="110127" y="512514"/>
                  </a:lnTo>
                  <a:lnTo>
                    <a:pt x="110127" y="7454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6412598" y="2605804"/>
            <a:ext cx="565150" cy="564515"/>
            <a:chOff x="6412598" y="4264960"/>
            <a:chExt cx="565150" cy="564515"/>
          </a:xfrm>
        </p:grpSpPr>
        <p:sp>
          <p:nvSpPr>
            <p:cNvPr id="35" name="object 35"/>
            <p:cNvSpPr/>
            <p:nvPr/>
          </p:nvSpPr>
          <p:spPr>
            <a:xfrm>
              <a:off x="6413017" y="4265384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5" h="563879">
                  <a:moveTo>
                    <a:pt x="299046" y="299046"/>
                  </a:moveTo>
                  <a:lnTo>
                    <a:pt x="265150" y="299046"/>
                  </a:lnTo>
                  <a:lnTo>
                    <a:pt x="265150" y="551484"/>
                  </a:lnTo>
                  <a:lnTo>
                    <a:pt x="268541" y="559396"/>
                  </a:lnTo>
                  <a:lnTo>
                    <a:pt x="273621" y="563346"/>
                  </a:lnTo>
                  <a:lnTo>
                    <a:pt x="289445" y="563346"/>
                  </a:lnTo>
                  <a:lnTo>
                    <a:pt x="294525" y="559396"/>
                  </a:lnTo>
                  <a:lnTo>
                    <a:pt x="299046" y="551484"/>
                  </a:lnTo>
                  <a:lnTo>
                    <a:pt x="299046" y="299046"/>
                  </a:lnTo>
                  <a:close/>
                </a:path>
                <a:path w="564515" h="563879">
                  <a:moveTo>
                    <a:pt x="551484" y="265150"/>
                  </a:moveTo>
                  <a:lnTo>
                    <a:pt x="11861" y="265150"/>
                  </a:lnTo>
                  <a:lnTo>
                    <a:pt x="3962" y="269113"/>
                  </a:lnTo>
                  <a:lnTo>
                    <a:pt x="0" y="274751"/>
                  </a:lnTo>
                  <a:lnTo>
                    <a:pt x="0" y="289445"/>
                  </a:lnTo>
                  <a:lnTo>
                    <a:pt x="3962" y="295084"/>
                  </a:lnTo>
                  <a:lnTo>
                    <a:pt x="11861" y="299046"/>
                  </a:lnTo>
                  <a:lnTo>
                    <a:pt x="551484" y="299046"/>
                  </a:lnTo>
                  <a:lnTo>
                    <a:pt x="559955" y="294525"/>
                  </a:lnTo>
                  <a:lnTo>
                    <a:pt x="564197" y="288874"/>
                  </a:lnTo>
                  <a:lnTo>
                    <a:pt x="564197" y="275323"/>
                  </a:lnTo>
                  <a:lnTo>
                    <a:pt x="559955" y="269671"/>
                  </a:lnTo>
                  <a:lnTo>
                    <a:pt x="551484" y="265150"/>
                  </a:lnTo>
                  <a:close/>
                </a:path>
                <a:path w="564515" h="563879">
                  <a:moveTo>
                    <a:pt x="289445" y="0"/>
                  </a:moveTo>
                  <a:lnTo>
                    <a:pt x="277012" y="0"/>
                  </a:lnTo>
                  <a:lnTo>
                    <a:pt x="271652" y="3670"/>
                  </a:lnTo>
                  <a:lnTo>
                    <a:pt x="266001" y="11010"/>
                  </a:lnTo>
                  <a:lnTo>
                    <a:pt x="265150" y="138087"/>
                  </a:lnTo>
                  <a:lnTo>
                    <a:pt x="265150" y="265150"/>
                  </a:lnTo>
                  <a:lnTo>
                    <a:pt x="299046" y="265150"/>
                  </a:lnTo>
                  <a:lnTo>
                    <a:pt x="299046" y="12712"/>
                  </a:lnTo>
                  <a:lnTo>
                    <a:pt x="295084" y="4241"/>
                  </a:lnTo>
                  <a:lnTo>
                    <a:pt x="2894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13022" y="4265383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5" h="563879">
                  <a:moveTo>
                    <a:pt x="0" y="293107"/>
                  </a:moveTo>
                  <a:lnTo>
                    <a:pt x="0" y="289437"/>
                  </a:lnTo>
                  <a:lnTo>
                    <a:pt x="0" y="282094"/>
                  </a:lnTo>
                  <a:lnTo>
                    <a:pt x="0" y="274752"/>
                  </a:lnTo>
                  <a:lnTo>
                    <a:pt x="3953" y="269105"/>
                  </a:lnTo>
                  <a:lnTo>
                    <a:pt x="11859" y="265152"/>
                  </a:lnTo>
                  <a:lnTo>
                    <a:pt x="265152" y="265152"/>
                  </a:lnTo>
                  <a:lnTo>
                    <a:pt x="265152" y="138082"/>
                  </a:lnTo>
                  <a:lnTo>
                    <a:pt x="265999" y="11012"/>
                  </a:lnTo>
                  <a:lnTo>
                    <a:pt x="271647" y="3670"/>
                  </a:lnTo>
                  <a:lnTo>
                    <a:pt x="277012" y="0"/>
                  </a:lnTo>
                  <a:lnTo>
                    <a:pt x="282094" y="0"/>
                  </a:lnTo>
                  <a:lnTo>
                    <a:pt x="289437" y="0"/>
                  </a:lnTo>
                  <a:lnTo>
                    <a:pt x="295083" y="4235"/>
                  </a:lnTo>
                  <a:lnTo>
                    <a:pt x="299037" y="12706"/>
                  </a:lnTo>
                  <a:lnTo>
                    <a:pt x="299037" y="265152"/>
                  </a:lnTo>
                  <a:lnTo>
                    <a:pt x="551482" y="265152"/>
                  </a:lnTo>
                  <a:lnTo>
                    <a:pt x="559954" y="269670"/>
                  </a:lnTo>
                  <a:lnTo>
                    <a:pt x="564189" y="275317"/>
                  </a:lnTo>
                  <a:lnTo>
                    <a:pt x="564189" y="282094"/>
                  </a:lnTo>
                  <a:lnTo>
                    <a:pt x="564189" y="288871"/>
                  </a:lnTo>
                  <a:lnTo>
                    <a:pt x="559954" y="294519"/>
                  </a:lnTo>
                  <a:lnTo>
                    <a:pt x="551482" y="299037"/>
                  </a:lnTo>
                  <a:lnTo>
                    <a:pt x="299037" y="299037"/>
                  </a:lnTo>
                  <a:lnTo>
                    <a:pt x="299037" y="551482"/>
                  </a:lnTo>
                  <a:lnTo>
                    <a:pt x="294519" y="559389"/>
                  </a:lnTo>
                  <a:lnTo>
                    <a:pt x="289437" y="563342"/>
                  </a:lnTo>
                  <a:lnTo>
                    <a:pt x="283789" y="563342"/>
                  </a:lnTo>
                  <a:lnTo>
                    <a:pt x="282094" y="563342"/>
                  </a:lnTo>
                  <a:lnTo>
                    <a:pt x="280400" y="563342"/>
                  </a:lnTo>
                  <a:lnTo>
                    <a:pt x="273623" y="563342"/>
                  </a:lnTo>
                  <a:lnTo>
                    <a:pt x="268540" y="559389"/>
                  </a:lnTo>
                  <a:lnTo>
                    <a:pt x="265152" y="551482"/>
                  </a:lnTo>
                  <a:lnTo>
                    <a:pt x="265152" y="299037"/>
                  </a:lnTo>
                  <a:lnTo>
                    <a:pt x="11859" y="299037"/>
                  </a:lnTo>
                  <a:lnTo>
                    <a:pt x="3953" y="295083"/>
                  </a:lnTo>
                  <a:lnTo>
                    <a:pt x="0" y="289437"/>
                  </a:lnTo>
                  <a:lnTo>
                    <a:pt x="0" y="282094"/>
                  </a:lnTo>
                  <a:lnTo>
                    <a:pt x="0" y="29310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7" name="object 3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47023" y="2511772"/>
            <a:ext cx="586218" cy="598075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800100" y="2425164"/>
            <a:ext cx="856615" cy="227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495" dirty="0">
                <a:solidFill>
                  <a:srgbClr val="FFFFFF"/>
                </a:solidFill>
                <a:latin typeface="Gungsuh"/>
                <a:cs typeface="Gungsuh"/>
              </a:rPr>
              <a:t>(1)</a:t>
            </a:r>
            <a:endParaRPr sz="5200">
              <a:latin typeface="Gungsuh"/>
              <a:cs typeface="Gungsuh"/>
            </a:endParaRPr>
          </a:p>
          <a:p>
            <a:pPr marL="12700">
              <a:lnSpc>
                <a:spcPct val="100000"/>
              </a:lnSpc>
              <a:spcBef>
                <a:spcPts val="5200"/>
              </a:spcBef>
            </a:pPr>
            <a:r>
              <a:rPr sz="5200" spc="-320" dirty="0">
                <a:solidFill>
                  <a:srgbClr val="FFFFFF"/>
                </a:solidFill>
                <a:latin typeface="Gungsuh"/>
                <a:cs typeface="Gungsuh"/>
              </a:rPr>
              <a:t>(2)</a:t>
            </a:r>
            <a:endParaRPr sz="5200">
              <a:latin typeface="Gungsuh"/>
              <a:cs typeface="Gungsuh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859516" y="4178854"/>
            <a:ext cx="401955" cy="382905"/>
            <a:chOff x="1859516" y="5838010"/>
            <a:chExt cx="401955" cy="382905"/>
          </a:xfrm>
        </p:grpSpPr>
        <p:sp>
          <p:nvSpPr>
            <p:cNvPr id="40" name="object 40"/>
            <p:cNvSpPr/>
            <p:nvPr/>
          </p:nvSpPr>
          <p:spPr>
            <a:xfrm>
              <a:off x="1859940" y="5838444"/>
              <a:ext cx="400685" cy="382270"/>
            </a:xfrm>
            <a:custGeom>
              <a:avLst/>
              <a:gdLst/>
              <a:ahLst/>
              <a:cxnLst/>
              <a:rect l="l" t="t" r="r" b="b"/>
              <a:pathLst>
                <a:path w="400685" h="382270">
                  <a:moveTo>
                    <a:pt x="209219" y="0"/>
                  </a:moveTo>
                  <a:lnTo>
                    <a:pt x="169985" y="5184"/>
                  </a:lnTo>
                  <a:lnTo>
                    <a:pt x="132768" y="19899"/>
                  </a:lnTo>
                  <a:lnTo>
                    <a:pt x="97566" y="44146"/>
                  </a:lnTo>
                  <a:lnTo>
                    <a:pt x="64376" y="77927"/>
                  </a:lnTo>
                  <a:lnTo>
                    <a:pt x="36208" y="116994"/>
                  </a:lnTo>
                  <a:lnTo>
                    <a:pt x="16090" y="157119"/>
                  </a:lnTo>
                  <a:lnTo>
                    <a:pt x="4022" y="198304"/>
                  </a:lnTo>
                  <a:lnTo>
                    <a:pt x="0" y="240550"/>
                  </a:lnTo>
                  <a:lnTo>
                    <a:pt x="2083" y="272740"/>
                  </a:lnTo>
                  <a:lnTo>
                    <a:pt x="2127" y="273428"/>
                  </a:lnTo>
                  <a:lnTo>
                    <a:pt x="20011" y="328701"/>
                  </a:lnTo>
                  <a:lnTo>
                    <a:pt x="54046" y="362950"/>
                  </a:lnTo>
                  <a:lnTo>
                    <a:pt x="95126" y="379886"/>
                  </a:lnTo>
                  <a:lnTo>
                    <a:pt x="117729" y="382003"/>
                  </a:lnTo>
                  <a:lnTo>
                    <a:pt x="143461" y="379038"/>
                  </a:lnTo>
                  <a:lnTo>
                    <a:pt x="168978" y="370144"/>
                  </a:lnTo>
                  <a:lnTo>
                    <a:pt x="194283" y="355321"/>
                  </a:lnTo>
                  <a:lnTo>
                    <a:pt x="198891" y="351510"/>
                  </a:lnTo>
                  <a:lnTo>
                    <a:pt x="123659" y="351510"/>
                  </a:lnTo>
                  <a:lnTo>
                    <a:pt x="113446" y="350243"/>
                  </a:lnTo>
                  <a:lnTo>
                    <a:pt x="80568" y="327588"/>
                  </a:lnTo>
                  <a:lnTo>
                    <a:pt x="72007" y="283964"/>
                  </a:lnTo>
                  <a:lnTo>
                    <a:pt x="71996" y="283756"/>
                  </a:lnTo>
                  <a:lnTo>
                    <a:pt x="72555" y="281495"/>
                  </a:lnTo>
                  <a:lnTo>
                    <a:pt x="72847" y="278104"/>
                  </a:lnTo>
                  <a:lnTo>
                    <a:pt x="72847" y="264274"/>
                  </a:lnTo>
                  <a:lnTo>
                    <a:pt x="78826" y="228588"/>
                  </a:lnTo>
                  <a:lnTo>
                    <a:pt x="96189" y="159132"/>
                  </a:lnTo>
                  <a:lnTo>
                    <a:pt x="115931" y="105187"/>
                  </a:lnTo>
                  <a:lnTo>
                    <a:pt x="137110" y="70881"/>
                  </a:lnTo>
                  <a:lnTo>
                    <a:pt x="177661" y="37055"/>
                  </a:lnTo>
                  <a:lnTo>
                    <a:pt x="206667" y="30492"/>
                  </a:lnTo>
                  <a:lnTo>
                    <a:pt x="275045" y="30492"/>
                  </a:lnTo>
                  <a:lnTo>
                    <a:pt x="268293" y="23343"/>
                  </a:lnTo>
                  <a:lnTo>
                    <a:pt x="249870" y="10374"/>
                  </a:lnTo>
                  <a:lnTo>
                    <a:pt x="230179" y="2593"/>
                  </a:lnTo>
                  <a:lnTo>
                    <a:pt x="209219" y="0"/>
                  </a:lnTo>
                  <a:close/>
                </a:path>
                <a:path w="400685" h="382270">
                  <a:moveTo>
                    <a:pt x="289791" y="329768"/>
                  </a:moveTo>
                  <a:lnTo>
                    <a:pt x="225590" y="329768"/>
                  </a:lnTo>
                  <a:lnTo>
                    <a:pt x="226148" y="330339"/>
                  </a:lnTo>
                  <a:lnTo>
                    <a:pt x="231241" y="343039"/>
                  </a:lnTo>
                  <a:lnTo>
                    <a:pt x="266966" y="374861"/>
                  </a:lnTo>
                  <a:lnTo>
                    <a:pt x="304926" y="382003"/>
                  </a:lnTo>
                  <a:lnTo>
                    <a:pt x="313969" y="382003"/>
                  </a:lnTo>
                  <a:lnTo>
                    <a:pt x="352361" y="362521"/>
                  </a:lnTo>
                  <a:lnTo>
                    <a:pt x="361553" y="351510"/>
                  </a:lnTo>
                  <a:lnTo>
                    <a:pt x="312547" y="351510"/>
                  </a:lnTo>
                  <a:lnTo>
                    <a:pt x="304647" y="350951"/>
                  </a:lnTo>
                  <a:lnTo>
                    <a:pt x="289872" y="330339"/>
                  </a:lnTo>
                  <a:lnTo>
                    <a:pt x="289791" y="329768"/>
                  </a:lnTo>
                  <a:close/>
                </a:path>
                <a:path w="400685" h="382270">
                  <a:moveTo>
                    <a:pt x="275045" y="30492"/>
                  </a:moveTo>
                  <a:lnTo>
                    <a:pt x="206667" y="30492"/>
                  </a:lnTo>
                  <a:lnTo>
                    <a:pt x="218002" y="31866"/>
                  </a:lnTo>
                  <a:lnTo>
                    <a:pt x="228272" y="35148"/>
                  </a:lnTo>
                  <a:lnTo>
                    <a:pt x="258130" y="62884"/>
                  </a:lnTo>
                  <a:lnTo>
                    <a:pt x="269354" y="92316"/>
                  </a:lnTo>
                  <a:lnTo>
                    <a:pt x="269354" y="95707"/>
                  </a:lnTo>
                  <a:lnTo>
                    <a:pt x="256650" y="151137"/>
                  </a:lnTo>
                  <a:lnTo>
                    <a:pt x="247332" y="189725"/>
                  </a:lnTo>
                  <a:lnTo>
                    <a:pt x="237959" y="228108"/>
                  </a:lnTo>
                  <a:lnTo>
                    <a:pt x="226524" y="273428"/>
                  </a:lnTo>
                  <a:lnTo>
                    <a:pt x="201278" y="310377"/>
                  </a:lnTo>
                  <a:lnTo>
                    <a:pt x="171469" y="335790"/>
                  </a:lnTo>
                  <a:lnTo>
                    <a:pt x="123659" y="351510"/>
                  </a:lnTo>
                  <a:lnTo>
                    <a:pt x="198891" y="351510"/>
                  </a:lnTo>
                  <a:lnTo>
                    <a:pt x="219379" y="334568"/>
                  </a:lnTo>
                  <a:lnTo>
                    <a:pt x="222770" y="331190"/>
                  </a:lnTo>
                  <a:lnTo>
                    <a:pt x="224459" y="330060"/>
                  </a:lnTo>
                  <a:lnTo>
                    <a:pt x="225590" y="329768"/>
                  </a:lnTo>
                  <a:lnTo>
                    <a:pt x="289791" y="329768"/>
                  </a:lnTo>
                  <a:lnTo>
                    <a:pt x="289207" y="325627"/>
                  </a:lnTo>
                  <a:lnTo>
                    <a:pt x="297302" y="272740"/>
                  </a:lnTo>
                  <a:lnTo>
                    <a:pt x="307254" y="230814"/>
                  </a:lnTo>
                  <a:lnTo>
                    <a:pt x="334728" y="120167"/>
                  </a:lnTo>
                  <a:lnTo>
                    <a:pt x="344524" y="79189"/>
                  </a:lnTo>
                  <a:lnTo>
                    <a:pt x="350401" y="52401"/>
                  </a:lnTo>
                  <a:lnTo>
                    <a:pt x="352096" y="41503"/>
                  </a:lnTo>
                  <a:lnTo>
                    <a:pt x="285445" y="41503"/>
                  </a:lnTo>
                  <a:lnTo>
                    <a:pt x="275045" y="30492"/>
                  </a:lnTo>
                  <a:close/>
                </a:path>
                <a:path w="400685" h="382270">
                  <a:moveTo>
                    <a:pt x="395274" y="243941"/>
                  </a:moveTo>
                  <a:lnTo>
                    <a:pt x="376643" y="243941"/>
                  </a:lnTo>
                  <a:lnTo>
                    <a:pt x="373824" y="244220"/>
                  </a:lnTo>
                  <a:lnTo>
                    <a:pt x="372694" y="244792"/>
                  </a:lnTo>
                  <a:lnTo>
                    <a:pt x="370433" y="245351"/>
                  </a:lnTo>
                  <a:lnTo>
                    <a:pt x="367614" y="251282"/>
                  </a:lnTo>
                  <a:lnTo>
                    <a:pt x="364223" y="262572"/>
                  </a:lnTo>
                  <a:lnTo>
                    <a:pt x="355701" y="291800"/>
                  </a:lnTo>
                  <a:lnTo>
                    <a:pt x="347070" y="315094"/>
                  </a:lnTo>
                  <a:lnTo>
                    <a:pt x="323278" y="348411"/>
                  </a:lnTo>
                  <a:lnTo>
                    <a:pt x="312547" y="351510"/>
                  </a:lnTo>
                  <a:lnTo>
                    <a:pt x="361553" y="351510"/>
                  </a:lnTo>
                  <a:lnTo>
                    <a:pt x="385287" y="306834"/>
                  </a:lnTo>
                  <a:lnTo>
                    <a:pt x="399237" y="262572"/>
                  </a:lnTo>
                  <a:lnTo>
                    <a:pt x="400646" y="254952"/>
                  </a:lnTo>
                  <a:lnTo>
                    <a:pt x="400646" y="246481"/>
                  </a:lnTo>
                  <a:lnTo>
                    <a:pt x="395274" y="243941"/>
                  </a:lnTo>
                  <a:close/>
                </a:path>
                <a:path w="400685" h="382270">
                  <a:moveTo>
                    <a:pt x="331749" y="16090"/>
                  </a:moveTo>
                  <a:lnTo>
                    <a:pt x="324408" y="16090"/>
                  </a:lnTo>
                  <a:lnTo>
                    <a:pt x="312445" y="17679"/>
                  </a:lnTo>
                  <a:lnTo>
                    <a:pt x="301964" y="22444"/>
                  </a:lnTo>
                  <a:lnTo>
                    <a:pt x="296370" y="27381"/>
                  </a:lnTo>
                  <a:lnTo>
                    <a:pt x="292893" y="30492"/>
                  </a:lnTo>
                  <a:lnTo>
                    <a:pt x="285445" y="41503"/>
                  </a:lnTo>
                  <a:lnTo>
                    <a:pt x="352096" y="41503"/>
                  </a:lnTo>
                  <a:lnTo>
                    <a:pt x="352278" y="40338"/>
                  </a:lnTo>
                  <a:lnTo>
                    <a:pt x="352361" y="33032"/>
                  </a:lnTo>
                  <a:lnTo>
                    <a:pt x="349542" y="27381"/>
                  </a:lnTo>
                  <a:lnTo>
                    <a:pt x="338251" y="18351"/>
                  </a:lnTo>
                  <a:lnTo>
                    <a:pt x="331749" y="16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859939" y="5838433"/>
              <a:ext cx="400685" cy="382270"/>
            </a:xfrm>
            <a:custGeom>
              <a:avLst/>
              <a:gdLst/>
              <a:ahLst/>
              <a:cxnLst/>
              <a:rect l="l" t="t" r="r" b="b"/>
              <a:pathLst>
                <a:path w="400685" h="382270">
                  <a:moveTo>
                    <a:pt x="0" y="240558"/>
                  </a:moveTo>
                  <a:lnTo>
                    <a:pt x="4023" y="198312"/>
                  </a:lnTo>
                  <a:lnTo>
                    <a:pt x="16093" y="157125"/>
                  </a:lnTo>
                  <a:lnTo>
                    <a:pt x="36210" y="116996"/>
                  </a:lnTo>
                  <a:lnTo>
                    <a:pt x="64374" y="77927"/>
                  </a:lnTo>
                  <a:lnTo>
                    <a:pt x="97568" y="44151"/>
                  </a:lnTo>
                  <a:lnTo>
                    <a:pt x="132773" y="19905"/>
                  </a:lnTo>
                  <a:lnTo>
                    <a:pt x="169989" y="5188"/>
                  </a:lnTo>
                  <a:lnTo>
                    <a:pt x="209217" y="0"/>
                  </a:lnTo>
                  <a:lnTo>
                    <a:pt x="230181" y="2594"/>
                  </a:lnTo>
                  <a:lnTo>
                    <a:pt x="249875" y="10376"/>
                  </a:lnTo>
                  <a:lnTo>
                    <a:pt x="268298" y="23346"/>
                  </a:lnTo>
                  <a:lnTo>
                    <a:pt x="285450" y="41504"/>
                  </a:lnTo>
                  <a:lnTo>
                    <a:pt x="292968" y="30387"/>
                  </a:lnTo>
                  <a:lnTo>
                    <a:pt x="301968" y="22446"/>
                  </a:lnTo>
                  <a:lnTo>
                    <a:pt x="312450" y="17681"/>
                  </a:lnTo>
                  <a:lnTo>
                    <a:pt x="324414" y="16093"/>
                  </a:lnTo>
                  <a:lnTo>
                    <a:pt x="331755" y="16093"/>
                  </a:lnTo>
                  <a:lnTo>
                    <a:pt x="338249" y="18352"/>
                  </a:lnTo>
                  <a:lnTo>
                    <a:pt x="343896" y="22869"/>
                  </a:lnTo>
                  <a:lnTo>
                    <a:pt x="349543" y="27387"/>
                  </a:lnTo>
                  <a:lnTo>
                    <a:pt x="352366" y="33034"/>
                  </a:lnTo>
                  <a:lnTo>
                    <a:pt x="352366" y="39810"/>
                  </a:lnTo>
                  <a:lnTo>
                    <a:pt x="350407" y="52410"/>
                  </a:lnTo>
                  <a:lnTo>
                    <a:pt x="344531" y="79197"/>
                  </a:lnTo>
                  <a:lnTo>
                    <a:pt x="334737" y="120173"/>
                  </a:lnTo>
                  <a:lnTo>
                    <a:pt x="321026" y="175336"/>
                  </a:lnTo>
                  <a:lnTo>
                    <a:pt x="307261" y="230817"/>
                  </a:lnTo>
                  <a:lnTo>
                    <a:pt x="297309" y="272745"/>
                  </a:lnTo>
                  <a:lnTo>
                    <a:pt x="291168" y="301121"/>
                  </a:lnTo>
                  <a:lnTo>
                    <a:pt x="288839" y="315944"/>
                  </a:lnTo>
                  <a:lnTo>
                    <a:pt x="289209" y="325632"/>
                  </a:lnTo>
                  <a:lnTo>
                    <a:pt x="312556" y="351519"/>
                  </a:lnTo>
                  <a:lnTo>
                    <a:pt x="317638" y="350954"/>
                  </a:lnTo>
                  <a:lnTo>
                    <a:pt x="347072" y="315097"/>
                  </a:lnTo>
                  <a:lnTo>
                    <a:pt x="364225" y="262580"/>
                  </a:lnTo>
                  <a:lnTo>
                    <a:pt x="367613" y="251287"/>
                  </a:lnTo>
                  <a:lnTo>
                    <a:pt x="370436" y="245358"/>
                  </a:lnTo>
                  <a:lnTo>
                    <a:pt x="372695" y="244793"/>
                  </a:lnTo>
                  <a:lnTo>
                    <a:pt x="373824" y="244228"/>
                  </a:lnTo>
                  <a:lnTo>
                    <a:pt x="376648" y="243946"/>
                  </a:lnTo>
                  <a:lnTo>
                    <a:pt x="381165" y="243946"/>
                  </a:lnTo>
                  <a:lnTo>
                    <a:pt x="384554" y="243946"/>
                  </a:lnTo>
                  <a:lnTo>
                    <a:pt x="395283" y="243946"/>
                  </a:lnTo>
                  <a:lnTo>
                    <a:pt x="400647" y="246487"/>
                  </a:lnTo>
                  <a:lnTo>
                    <a:pt x="400647" y="251569"/>
                  </a:lnTo>
                  <a:lnTo>
                    <a:pt x="400647" y="254957"/>
                  </a:lnTo>
                  <a:lnTo>
                    <a:pt x="390059" y="294768"/>
                  </a:lnTo>
                  <a:lnTo>
                    <a:pt x="373013" y="333308"/>
                  </a:lnTo>
                  <a:lnTo>
                    <a:pt x="346543" y="367772"/>
                  </a:lnTo>
                  <a:lnTo>
                    <a:pt x="313968" y="382012"/>
                  </a:lnTo>
                  <a:lnTo>
                    <a:pt x="304932" y="382012"/>
                  </a:lnTo>
                  <a:lnTo>
                    <a:pt x="266974" y="374866"/>
                  </a:lnTo>
                  <a:lnTo>
                    <a:pt x="235052" y="349772"/>
                  </a:lnTo>
                  <a:lnTo>
                    <a:pt x="226158" y="330343"/>
                  </a:lnTo>
                  <a:lnTo>
                    <a:pt x="225593" y="329779"/>
                  </a:lnTo>
                  <a:lnTo>
                    <a:pt x="224464" y="330061"/>
                  </a:lnTo>
                  <a:lnTo>
                    <a:pt x="222770" y="331190"/>
                  </a:lnTo>
                  <a:lnTo>
                    <a:pt x="221641" y="332320"/>
                  </a:lnTo>
                  <a:lnTo>
                    <a:pt x="220511" y="333449"/>
                  </a:lnTo>
                  <a:lnTo>
                    <a:pt x="168983" y="370154"/>
                  </a:lnTo>
                  <a:lnTo>
                    <a:pt x="117737" y="382012"/>
                  </a:lnTo>
                  <a:lnTo>
                    <a:pt x="95132" y="379895"/>
                  </a:lnTo>
                  <a:lnTo>
                    <a:pt x="54051" y="362954"/>
                  </a:lnTo>
                  <a:lnTo>
                    <a:pt x="20011" y="328702"/>
                  </a:lnTo>
                  <a:lnTo>
                    <a:pt x="2223" y="274915"/>
                  </a:lnTo>
                  <a:lnTo>
                    <a:pt x="0" y="240558"/>
                  </a:lnTo>
                  <a:close/>
                </a:path>
                <a:path w="400685" h="382270">
                  <a:moveTo>
                    <a:pt x="269357" y="95714"/>
                  </a:moveTo>
                  <a:lnTo>
                    <a:pt x="269357" y="92326"/>
                  </a:lnTo>
                  <a:lnTo>
                    <a:pt x="267945" y="86115"/>
                  </a:lnTo>
                  <a:lnTo>
                    <a:pt x="245640" y="47433"/>
                  </a:lnTo>
                  <a:lnTo>
                    <a:pt x="206676" y="30493"/>
                  </a:lnTo>
                  <a:lnTo>
                    <a:pt x="192012" y="32134"/>
                  </a:lnTo>
                  <a:lnTo>
                    <a:pt x="149925" y="56751"/>
                  </a:lnTo>
                  <a:lnTo>
                    <a:pt x="125784" y="87033"/>
                  </a:lnTo>
                  <a:lnTo>
                    <a:pt x="107573" y="125361"/>
                  </a:lnTo>
                  <a:lnTo>
                    <a:pt x="86609" y="193547"/>
                  </a:lnTo>
                  <a:lnTo>
                    <a:pt x="72845" y="264275"/>
                  </a:lnTo>
                  <a:lnTo>
                    <a:pt x="72845" y="265969"/>
                  </a:lnTo>
                  <a:lnTo>
                    <a:pt x="72845" y="269075"/>
                  </a:lnTo>
                  <a:lnTo>
                    <a:pt x="72845" y="273592"/>
                  </a:lnTo>
                  <a:lnTo>
                    <a:pt x="72845" y="278109"/>
                  </a:lnTo>
                  <a:lnTo>
                    <a:pt x="72562" y="281497"/>
                  </a:lnTo>
                  <a:lnTo>
                    <a:pt x="80574" y="327590"/>
                  </a:lnTo>
                  <a:lnTo>
                    <a:pt x="113449" y="350249"/>
                  </a:lnTo>
                  <a:lnTo>
                    <a:pt x="123667" y="351519"/>
                  </a:lnTo>
                  <a:lnTo>
                    <a:pt x="139707" y="349772"/>
                  </a:lnTo>
                  <a:lnTo>
                    <a:pt x="187194" y="323567"/>
                  </a:lnTo>
                  <a:lnTo>
                    <a:pt x="219911" y="288786"/>
                  </a:lnTo>
                  <a:lnTo>
                    <a:pt x="237963" y="228117"/>
                  </a:lnTo>
                  <a:lnTo>
                    <a:pt x="247334" y="189735"/>
                  </a:lnTo>
                  <a:lnTo>
                    <a:pt x="256651" y="151142"/>
                  </a:lnTo>
                  <a:lnTo>
                    <a:pt x="267663" y="104132"/>
                  </a:lnTo>
                  <a:lnTo>
                    <a:pt x="269357" y="9571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2515115" y="4058575"/>
            <a:ext cx="565150" cy="564515"/>
            <a:chOff x="2515115" y="5717731"/>
            <a:chExt cx="565150" cy="564515"/>
          </a:xfrm>
        </p:grpSpPr>
        <p:sp>
          <p:nvSpPr>
            <p:cNvPr id="43" name="object 43"/>
            <p:cNvSpPr/>
            <p:nvPr/>
          </p:nvSpPr>
          <p:spPr>
            <a:xfrm>
              <a:off x="2515539" y="5718162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79">
                  <a:moveTo>
                    <a:pt x="299008" y="298996"/>
                  </a:moveTo>
                  <a:lnTo>
                    <a:pt x="265125" y="298996"/>
                  </a:lnTo>
                  <a:lnTo>
                    <a:pt x="265125" y="551421"/>
                  </a:lnTo>
                  <a:lnTo>
                    <a:pt x="268516" y="559320"/>
                  </a:lnTo>
                  <a:lnTo>
                    <a:pt x="273596" y="563270"/>
                  </a:lnTo>
                  <a:lnTo>
                    <a:pt x="289407" y="563270"/>
                  </a:lnTo>
                  <a:lnTo>
                    <a:pt x="294487" y="559320"/>
                  </a:lnTo>
                  <a:lnTo>
                    <a:pt x="299008" y="551421"/>
                  </a:lnTo>
                  <a:lnTo>
                    <a:pt x="299008" y="298996"/>
                  </a:lnTo>
                  <a:close/>
                </a:path>
                <a:path w="564514" h="563879">
                  <a:moveTo>
                    <a:pt x="551421" y="265125"/>
                  </a:moveTo>
                  <a:lnTo>
                    <a:pt x="11861" y="265125"/>
                  </a:lnTo>
                  <a:lnTo>
                    <a:pt x="3949" y="269074"/>
                  </a:lnTo>
                  <a:lnTo>
                    <a:pt x="0" y="274713"/>
                  </a:lnTo>
                  <a:lnTo>
                    <a:pt x="0" y="289407"/>
                  </a:lnTo>
                  <a:lnTo>
                    <a:pt x="3949" y="295046"/>
                  </a:lnTo>
                  <a:lnTo>
                    <a:pt x="11861" y="298996"/>
                  </a:lnTo>
                  <a:lnTo>
                    <a:pt x="551421" y="298996"/>
                  </a:lnTo>
                  <a:lnTo>
                    <a:pt x="559892" y="294487"/>
                  </a:lnTo>
                  <a:lnTo>
                    <a:pt x="564121" y="288836"/>
                  </a:lnTo>
                  <a:lnTo>
                    <a:pt x="564121" y="275285"/>
                  </a:lnTo>
                  <a:lnTo>
                    <a:pt x="559892" y="269633"/>
                  </a:lnTo>
                  <a:lnTo>
                    <a:pt x="551421" y="265125"/>
                  </a:lnTo>
                  <a:close/>
                </a:path>
                <a:path w="564514" h="563879">
                  <a:moveTo>
                    <a:pt x="289407" y="0"/>
                  </a:moveTo>
                  <a:lnTo>
                    <a:pt x="276986" y="0"/>
                  </a:lnTo>
                  <a:lnTo>
                    <a:pt x="271614" y="3670"/>
                  </a:lnTo>
                  <a:lnTo>
                    <a:pt x="265976" y="11010"/>
                  </a:lnTo>
                  <a:lnTo>
                    <a:pt x="265125" y="138061"/>
                  </a:lnTo>
                  <a:lnTo>
                    <a:pt x="265125" y="265125"/>
                  </a:lnTo>
                  <a:lnTo>
                    <a:pt x="299008" y="265125"/>
                  </a:lnTo>
                  <a:lnTo>
                    <a:pt x="299008" y="12700"/>
                  </a:lnTo>
                  <a:lnTo>
                    <a:pt x="295046" y="4229"/>
                  </a:lnTo>
                  <a:lnTo>
                    <a:pt x="289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515539" y="5718154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79">
                  <a:moveTo>
                    <a:pt x="0" y="293074"/>
                  </a:moveTo>
                  <a:lnTo>
                    <a:pt x="0" y="289404"/>
                  </a:lnTo>
                  <a:lnTo>
                    <a:pt x="0" y="282062"/>
                  </a:lnTo>
                  <a:lnTo>
                    <a:pt x="0" y="274721"/>
                  </a:lnTo>
                  <a:lnTo>
                    <a:pt x="3952" y="269075"/>
                  </a:lnTo>
                  <a:lnTo>
                    <a:pt x="11858" y="265122"/>
                  </a:lnTo>
                  <a:lnTo>
                    <a:pt x="265122" y="265122"/>
                  </a:lnTo>
                  <a:lnTo>
                    <a:pt x="265122" y="138066"/>
                  </a:lnTo>
                  <a:lnTo>
                    <a:pt x="265969" y="11011"/>
                  </a:lnTo>
                  <a:lnTo>
                    <a:pt x="271616" y="3670"/>
                  </a:lnTo>
                  <a:lnTo>
                    <a:pt x="276980" y="0"/>
                  </a:lnTo>
                  <a:lnTo>
                    <a:pt x="282062" y="0"/>
                  </a:lnTo>
                  <a:lnTo>
                    <a:pt x="289404" y="0"/>
                  </a:lnTo>
                  <a:lnTo>
                    <a:pt x="295050" y="4235"/>
                  </a:lnTo>
                  <a:lnTo>
                    <a:pt x="299003" y="12705"/>
                  </a:lnTo>
                  <a:lnTo>
                    <a:pt x="299003" y="265122"/>
                  </a:lnTo>
                  <a:lnTo>
                    <a:pt x="551420" y="265122"/>
                  </a:lnTo>
                  <a:lnTo>
                    <a:pt x="559890" y="269639"/>
                  </a:lnTo>
                  <a:lnTo>
                    <a:pt x="564125" y="275286"/>
                  </a:lnTo>
                  <a:lnTo>
                    <a:pt x="564125" y="282062"/>
                  </a:lnTo>
                  <a:lnTo>
                    <a:pt x="564125" y="288839"/>
                  </a:lnTo>
                  <a:lnTo>
                    <a:pt x="559890" y="294486"/>
                  </a:lnTo>
                  <a:lnTo>
                    <a:pt x="551420" y="299003"/>
                  </a:lnTo>
                  <a:lnTo>
                    <a:pt x="299003" y="299003"/>
                  </a:lnTo>
                  <a:lnTo>
                    <a:pt x="299003" y="551420"/>
                  </a:lnTo>
                  <a:lnTo>
                    <a:pt x="294486" y="559325"/>
                  </a:lnTo>
                  <a:lnTo>
                    <a:pt x="289404" y="563278"/>
                  </a:lnTo>
                  <a:lnTo>
                    <a:pt x="283756" y="563278"/>
                  </a:lnTo>
                  <a:lnTo>
                    <a:pt x="282062" y="563278"/>
                  </a:lnTo>
                  <a:lnTo>
                    <a:pt x="280368" y="563278"/>
                  </a:lnTo>
                  <a:lnTo>
                    <a:pt x="273592" y="563278"/>
                  </a:lnTo>
                  <a:lnTo>
                    <a:pt x="268510" y="559325"/>
                  </a:lnTo>
                  <a:lnTo>
                    <a:pt x="265122" y="551420"/>
                  </a:lnTo>
                  <a:lnTo>
                    <a:pt x="265122" y="299003"/>
                  </a:lnTo>
                  <a:lnTo>
                    <a:pt x="11858" y="299003"/>
                  </a:lnTo>
                  <a:lnTo>
                    <a:pt x="3952" y="295050"/>
                  </a:lnTo>
                  <a:lnTo>
                    <a:pt x="0" y="289404"/>
                  </a:lnTo>
                  <a:lnTo>
                    <a:pt x="0" y="282062"/>
                  </a:lnTo>
                  <a:lnTo>
                    <a:pt x="0" y="29307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5" name="object 4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49453" y="3964554"/>
            <a:ext cx="586142" cy="598006"/>
          </a:xfrm>
          <a:prstGeom prst="rect">
            <a:avLst/>
          </a:prstGeom>
        </p:spPr>
      </p:pic>
      <p:grpSp>
        <p:nvGrpSpPr>
          <p:cNvPr id="46" name="object 46"/>
          <p:cNvGrpSpPr/>
          <p:nvPr/>
        </p:nvGrpSpPr>
        <p:grpSpPr>
          <a:xfrm>
            <a:off x="4254926" y="4241534"/>
            <a:ext cx="565150" cy="199390"/>
            <a:chOff x="4254926" y="5900690"/>
            <a:chExt cx="565150" cy="199390"/>
          </a:xfrm>
        </p:grpSpPr>
        <p:sp>
          <p:nvSpPr>
            <p:cNvPr id="47" name="object 47"/>
            <p:cNvSpPr/>
            <p:nvPr/>
          </p:nvSpPr>
          <p:spPr>
            <a:xfrm>
              <a:off x="4255350" y="5901118"/>
              <a:ext cx="564515" cy="198755"/>
            </a:xfrm>
            <a:custGeom>
              <a:avLst/>
              <a:gdLst/>
              <a:ahLst/>
              <a:cxnLst/>
              <a:rect l="l" t="t" r="r" b="b"/>
              <a:pathLst>
                <a:path w="564514" h="198754">
                  <a:moveTo>
                    <a:pt x="551421" y="0"/>
                  </a:moveTo>
                  <a:lnTo>
                    <a:pt x="11861" y="0"/>
                  </a:lnTo>
                  <a:lnTo>
                    <a:pt x="3949" y="3949"/>
                  </a:lnTo>
                  <a:lnTo>
                    <a:pt x="0" y="9601"/>
                  </a:lnTo>
                  <a:lnTo>
                    <a:pt x="0" y="25412"/>
                  </a:lnTo>
                  <a:lnTo>
                    <a:pt x="4521" y="31064"/>
                  </a:lnTo>
                  <a:lnTo>
                    <a:pt x="13550" y="33883"/>
                  </a:lnTo>
                  <a:lnTo>
                    <a:pt x="282905" y="33883"/>
                  </a:lnTo>
                  <a:lnTo>
                    <a:pt x="552272" y="33032"/>
                  </a:lnTo>
                  <a:lnTo>
                    <a:pt x="560171" y="28524"/>
                  </a:lnTo>
                  <a:lnTo>
                    <a:pt x="564121" y="23152"/>
                  </a:lnTo>
                  <a:lnTo>
                    <a:pt x="564121" y="10160"/>
                  </a:lnTo>
                  <a:lnTo>
                    <a:pt x="559892" y="4521"/>
                  </a:lnTo>
                  <a:lnTo>
                    <a:pt x="551421" y="0"/>
                  </a:lnTo>
                  <a:close/>
                </a:path>
                <a:path w="564514" h="198754">
                  <a:moveTo>
                    <a:pt x="552272" y="164325"/>
                  </a:moveTo>
                  <a:lnTo>
                    <a:pt x="13550" y="164325"/>
                  </a:lnTo>
                  <a:lnTo>
                    <a:pt x="4521" y="167144"/>
                  </a:lnTo>
                  <a:lnTo>
                    <a:pt x="0" y="172796"/>
                  </a:lnTo>
                  <a:lnTo>
                    <a:pt x="0" y="188607"/>
                  </a:lnTo>
                  <a:lnTo>
                    <a:pt x="3949" y="194259"/>
                  </a:lnTo>
                  <a:lnTo>
                    <a:pt x="11861" y="198208"/>
                  </a:lnTo>
                  <a:lnTo>
                    <a:pt x="551421" y="198208"/>
                  </a:lnTo>
                  <a:lnTo>
                    <a:pt x="559892" y="194259"/>
                  </a:lnTo>
                  <a:lnTo>
                    <a:pt x="564121" y="188607"/>
                  </a:lnTo>
                  <a:lnTo>
                    <a:pt x="564121" y="175615"/>
                  </a:lnTo>
                  <a:lnTo>
                    <a:pt x="560171" y="169976"/>
                  </a:lnTo>
                  <a:lnTo>
                    <a:pt x="552272" y="1643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255350" y="5901114"/>
              <a:ext cx="564515" cy="198755"/>
            </a:xfrm>
            <a:custGeom>
              <a:avLst/>
              <a:gdLst/>
              <a:ahLst/>
              <a:cxnLst/>
              <a:rect l="l" t="t" r="r" b="b"/>
              <a:pathLst>
                <a:path w="564514" h="198754">
                  <a:moveTo>
                    <a:pt x="0" y="16940"/>
                  </a:moveTo>
                  <a:lnTo>
                    <a:pt x="0" y="9599"/>
                  </a:lnTo>
                  <a:lnTo>
                    <a:pt x="3952" y="3953"/>
                  </a:lnTo>
                  <a:lnTo>
                    <a:pt x="11858" y="0"/>
                  </a:lnTo>
                  <a:lnTo>
                    <a:pt x="551420" y="0"/>
                  </a:lnTo>
                  <a:lnTo>
                    <a:pt x="559890" y="4517"/>
                  </a:lnTo>
                  <a:lnTo>
                    <a:pt x="564125" y="10164"/>
                  </a:lnTo>
                  <a:lnTo>
                    <a:pt x="564125" y="16940"/>
                  </a:lnTo>
                  <a:lnTo>
                    <a:pt x="564125" y="23152"/>
                  </a:lnTo>
                  <a:lnTo>
                    <a:pt x="560172" y="28517"/>
                  </a:lnTo>
                  <a:lnTo>
                    <a:pt x="552267" y="33034"/>
                  </a:lnTo>
                  <a:lnTo>
                    <a:pt x="282909" y="33881"/>
                  </a:lnTo>
                  <a:lnTo>
                    <a:pt x="13552" y="33881"/>
                  </a:lnTo>
                  <a:lnTo>
                    <a:pt x="4517" y="31058"/>
                  </a:lnTo>
                  <a:lnTo>
                    <a:pt x="0" y="25411"/>
                  </a:lnTo>
                  <a:lnTo>
                    <a:pt x="0" y="16940"/>
                  </a:lnTo>
                  <a:close/>
                </a:path>
                <a:path w="564514" h="198754">
                  <a:moveTo>
                    <a:pt x="0" y="181265"/>
                  </a:moveTo>
                  <a:lnTo>
                    <a:pt x="0" y="172795"/>
                  </a:lnTo>
                  <a:lnTo>
                    <a:pt x="4517" y="167148"/>
                  </a:lnTo>
                  <a:lnTo>
                    <a:pt x="13552" y="164324"/>
                  </a:lnTo>
                  <a:lnTo>
                    <a:pt x="552267" y="164324"/>
                  </a:lnTo>
                  <a:lnTo>
                    <a:pt x="560172" y="169972"/>
                  </a:lnTo>
                  <a:lnTo>
                    <a:pt x="564125" y="175618"/>
                  </a:lnTo>
                  <a:lnTo>
                    <a:pt x="564125" y="181265"/>
                  </a:lnTo>
                  <a:lnTo>
                    <a:pt x="564125" y="188606"/>
                  </a:lnTo>
                  <a:lnTo>
                    <a:pt x="559890" y="194253"/>
                  </a:lnTo>
                  <a:lnTo>
                    <a:pt x="551420" y="198206"/>
                  </a:lnTo>
                  <a:lnTo>
                    <a:pt x="11858" y="198206"/>
                  </a:lnTo>
                  <a:lnTo>
                    <a:pt x="3952" y="194253"/>
                  </a:lnTo>
                  <a:lnTo>
                    <a:pt x="0" y="188606"/>
                  </a:lnTo>
                  <a:lnTo>
                    <a:pt x="0" y="18126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5162953" y="3876040"/>
            <a:ext cx="1068705" cy="848360"/>
            <a:chOff x="5162953" y="5535196"/>
            <a:chExt cx="1068705" cy="848360"/>
          </a:xfrm>
        </p:grpSpPr>
        <p:sp>
          <p:nvSpPr>
            <p:cNvPr id="50" name="object 50"/>
            <p:cNvSpPr/>
            <p:nvPr/>
          </p:nvSpPr>
          <p:spPr>
            <a:xfrm>
              <a:off x="5163375" y="5536044"/>
              <a:ext cx="661670" cy="847090"/>
            </a:xfrm>
            <a:custGeom>
              <a:avLst/>
              <a:gdLst/>
              <a:ahLst/>
              <a:cxnLst/>
              <a:rect l="l" t="t" r="r" b="b"/>
              <a:pathLst>
                <a:path w="661670" h="847089">
                  <a:moveTo>
                    <a:pt x="649389" y="0"/>
                  </a:moveTo>
                  <a:lnTo>
                    <a:pt x="637527" y="0"/>
                  </a:lnTo>
                  <a:lnTo>
                    <a:pt x="631888" y="3962"/>
                  </a:lnTo>
                  <a:lnTo>
                    <a:pt x="628497" y="11861"/>
                  </a:lnTo>
                  <a:lnTo>
                    <a:pt x="621561" y="25148"/>
                  </a:lnTo>
                  <a:lnTo>
                    <a:pt x="604143" y="60779"/>
                  </a:lnTo>
                  <a:lnTo>
                    <a:pt x="576246" y="118750"/>
                  </a:lnTo>
                  <a:lnTo>
                    <a:pt x="494245" y="290378"/>
                  </a:lnTo>
                  <a:lnTo>
                    <a:pt x="325148" y="641366"/>
                  </a:lnTo>
                  <a:lnTo>
                    <a:pt x="281104" y="731572"/>
                  </a:lnTo>
                  <a:lnTo>
                    <a:pt x="275285" y="742848"/>
                  </a:lnTo>
                  <a:lnTo>
                    <a:pt x="203288" y="586155"/>
                  </a:lnTo>
                  <a:lnTo>
                    <a:pt x="177025" y="527710"/>
                  </a:lnTo>
                  <a:lnTo>
                    <a:pt x="126771" y="418998"/>
                  </a:lnTo>
                  <a:lnTo>
                    <a:pt x="122821" y="414197"/>
                  </a:lnTo>
                  <a:lnTo>
                    <a:pt x="116890" y="414197"/>
                  </a:lnTo>
                  <a:lnTo>
                    <a:pt x="115481" y="414769"/>
                  </a:lnTo>
                  <a:lnTo>
                    <a:pt x="114350" y="415899"/>
                  </a:lnTo>
                  <a:lnTo>
                    <a:pt x="26250" y="482815"/>
                  </a:lnTo>
                  <a:lnTo>
                    <a:pt x="14450" y="492026"/>
                  </a:lnTo>
                  <a:lnTo>
                    <a:pt x="6138" y="499332"/>
                  </a:lnTo>
                  <a:lnTo>
                    <a:pt x="1320" y="504732"/>
                  </a:lnTo>
                  <a:lnTo>
                    <a:pt x="0" y="508228"/>
                  </a:lnTo>
                  <a:lnTo>
                    <a:pt x="558" y="511606"/>
                  </a:lnTo>
                  <a:lnTo>
                    <a:pt x="3098" y="515569"/>
                  </a:lnTo>
                  <a:lnTo>
                    <a:pt x="12141" y="524598"/>
                  </a:lnTo>
                  <a:lnTo>
                    <a:pt x="16090" y="526859"/>
                  </a:lnTo>
                  <a:lnTo>
                    <a:pt x="19481" y="526859"/>
                  </a:lnTo>
                  <a:lnTo>
                    <a:pt x="20612" y="526859"/>
                  </a:lnTo>
                  <a:lnTo>
                    <a:pt x="25692" y="523468"/>
                  </a:lnTo>
                  <a:lnTo>
                    <a:pt x="34721" y="516699"/>
                  </a:lnTo>
                  <a:lnTo>
                    <a:pt x="60985" y="496366"/>
                  </a:lnTo>
                  <a:lnTo>
                    <a:pt x="74536" y="487044"/>
                  </a:lnTo>
                  <a:lnTo>
                    <a:pt x="191532" y="742852"/>
                  </a:lnTo>
                  <a:lnTo>
                    <a:pt x="233037" y="832640"/>
                  </a:lnTo>
                  <a:lnTo>
                    <a:pt x="243941" y="847039"/>
                  </a:lnTo>
                  <a:lnTo>
                    <a:pt x="257492" y="847039"/>
                  </a:lnTo>
                  <a:lnTo>
                    <a:pt x="262864" y="845058"/>
                  </a:lnTo>
                  <a:lnTo>
                    <a:pt x="265125" y="841108"/>
                  </a:lnTo>
                  <a:lnTo>
                    <a:pt x="464172" y="429450"/>
                  </a:lnTo>
                  <a:lnTo>
                    <a:pt x="661530" y="20332"/>
                  </a:lnTo>
                  <a:lnTo>
                    <a:pt x="661530" y="15252"/>
                  </a:lnTo>
                  <a:lnTo>
                    <a:pt x="660400" y="11861"/>
                  </a:lnTo>
                  <a:lnTo>
                    <a:pt x="658431" y="8470"/>
                  </a:lnTo>
                  <a:lnTo>
                    <a:pt x="652779" y="1701"/>
                  </a:lnTo>
                  <a:lnTo>
                    <a:pt x="6493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163376" y="5536049"/>
              <a:ext cx="661670" cy="847090"/>
            </a:xfrm>
            <a:custGeom>
              <a:avLst/>
              <a:gdLst/>
              <a:ahLst/>
              <a:cxnLst/>
              <a:rect l="l" t="t" r="r" b="b"/>
              <a:pathLst>
                <a:path w="661670" h="847089">
                  <a:moveTo>
                    <a:pt x="19481" y="526855"/>
                  </a:moveTo>
                  <a:lnTo>
                    <a:pt x="16093" y="526855"/>
                  </a:lnTo>
                  <a:lnTo>
                    <a:pt x="12140" y="524596"/>
                  </a:lnTo>
                  <a:lnTo>
                    <a:pt x="7623" y="520079"/>
                  </a:lnTo>
                  <a:lnTo>
                    <a:pt x="3105" y="515562"/>
                  </a:lnTo>
                  <a:lnTo>
                    <a:pt x="564" y="511609"/>
                  </a:lnTo>
                  <a:lnTo>
                    <a:pt x="0" y="508221"/>
                  </a:lnTo>
                  <a:lnTo>
                    <a:pt x="1323" y="504727"/>
                  </a:lnTo>
                  <a:lnTo>
                    <a:pt x="6141" y="499327"/>
                  </a:lnTo>
                  <a:lnTo>
                    <a:pt x="14452" y="492021"/>
                  </a:lnTo>
                  <a:lnTo>
                    <a:pt x="26258" y="482810"/>
                  </a:lnTo>
                  <a:lnTo>
                    <a:pt x="39916" y="472539"/>
                  </a:lnTo>
                  <a:lnTo>
                    <a:pt x="53786" y="462057"/>
                  </a:lnTo>
                  <a:lnTo>
                    <a:pt x="67868" y="451363"/>
                  </a:lnTo>
                  <a:lnTo>
                    <a:pt x="82162" y="440458"/>
                  </a:lnTo>
                  <a:lnTo>
                    <a:pt x="94973" y="430664"/>
                  </a:lnTo>
                  <a:lnTo>
                    <a:pt x="104608" y="423306"/>
                  </a:lnTo>
                  <a:lnTo>
                    <a:pt x="111067" y="418382"/>
                  </a:lnTo>
                  <a:lnTo>
                    <a:pt x="114349" y="415894"/>
                  </a:lnTo>
                  <a:lnTo>
                    <a:pt x="115478" y="414765"/>
                  </a:lnTo>
                  <a:lnTo>
                    <a:pt x="116890" y="414200"/>
                  </a:lnTo>
                  <a:lnTo>
                    <a:pt x="118584" y="414200"/>
                  </a:lnTo>
                  <a:lnTo>
                    <a:pt x="119431" y="414200"/>
                  </a:lnTo>
                  <a:lnTo>
                    <a:pt x="122820" y="414200"/>
                  </a:lnTo>
                  <a:lnTo>
                    <a:pt x="126773" y="419000"/>
                  </a:lnTo>
                  <a:lnTo>
                    <a:pt x="146113" y="460575"/>
                  </a:lnTo>
                  <a:lnTo>
                    <a:pt x="177030" y="527703"/>
                  </a:lnTo>
                  <a:lnTo>
                    <a:pt x="184706" y="545014"/>
                  </a:lnTo>
                  <a:lnTo>
                    <a:pt x="191641" y="560525"/>
                  </a:lnTo>
                  <a:lnTo>
                    <a:pt x="197835" y="574237"/>
                  </a:lnTo>
                  <a:lnTo>
                    <a:pt x="203288" y="586148"/>
                  </a:lnTo>
                  <a:lnTo>
                    <a:pt x="275286" y="742850"/>
                  </a:lnTo>
                  <a:lnTo>
                    <a:pt x="281109" y="731573"/>
                  </a:lnTo>
                  <a:lnTo>
                    <a:pt x="325155" y="641364"/>
                  </a:lnTo>
                  <a:lnTo>
                    <a:pt x="363378" y="562431"/>
                  </a:lnTo>
                  <a:lnTo>
                    <a:pt x="385189" y="517287"/>
                  </a:lnTo>
                  <a:lnTo>
                    <a:pt x="407000" y="472063"/>
                  </a:lnTo>
                  <a:lnTo>
                    <a:pt x="428811" y="426760"/>
                  </a:lnTo>
                  <a:lnTo>
                    <a:pt x="450622" y="381377"/>
                  </a:lnTo>
                  <a:lnTo>
                    <a:pt x="472433" y="335915"/>
                  </a:lnTo>
                  <a:lnTo>
                    <a:pt x="494245" y="290374"/>
                  </a:lnTo>
                  <a:lnTo>
                    <a:pt x="516056" y="244753"/>
                  </a:lnTo>
                  <a:lnTo>
                    <a:pt x="537867" y="199053"/>
                  </a:lnTo>
                  <a:lnTo>
                    <a:pt x="576248" y="118743"/>
                  </a:lnTo>
                  <a:lnTo>
                    <a:pt x="604147" y="60774"/>
                  </a:lnTo>
                  <a:lnTo>
                    <a:pt x="621565" y="25146"/>
                  </a:lnTo>
                  <a:lnTo>
                    <a:pt x="628500" y="11858"/>
                  </a:lnTo>
                  <a:lnTo>
                    <a:pt x="631888" y="3953"/>
                  </a:lnTo>
                  <a:lnTo>
                    <a:pt x="637535" y="0"/>
                  </a:lnTo>
                  <a:lnTo>
                    <a:pt x="645440" y="0"/>
                  </a:lnTo>
                  <a:lnTo>
                    <a:pt x="649394" y="0"/>
                  </a:lnTo>
                  <a:lnTo>
                    <a:pt x="652782" y="1694"/>
                  </a:lnTo>
                  <a:lnTo>
                    <a:pt x="655605" y="5082"/>
                  </a:lnTo>
                  <a:lnTo>
                    <a:pt x="658428" y="8470"/>
                  </a:lnTo>
                  <a:lnTo>
                    <a:pt x="660405" y="11858"/>
                  </a:lnTo>
                  <a:lnTo>
                    <a:pt x="661534" y="15246"/>
                  </a:lnTo>
                  <a:lnTo>
                    <a:pt x="661534" y="20328"/>
                  </a:lnTo>
                  <a:lnTo>
                    <a:pt x="464175" y="429446"/>
                  </a:lnTo>
                  <a:lnTo>
                    <a:pt x="265122" y="841106"/>
                  </a:lnTo>
                  <a:lnTo>
                    <a:pt x="262863" y="845059"/>
                  </a:lnTo>
                  <a:lnTo>
                    <a:pt x="257498" y="847035"/>
                  </a:lnTo>
                  <a:lnTo>
                    <a:pt x="249028" y="847035"/>
                  </a:lnTo>
                  <a:lnTo>
                    <a:pt x="243946" y="847035"/>
                  </a:lnTo>
                  <a:lnTo>
                    <a:pt x="217264" y="798754"/>
                  </a:lnTo>
                  <a:lnTo>
                    <a:pt x="191535" y="742850"/>
                  </a:lnTo>
                  <a:lnTo>
                    <a:pt x="155854" y="664922"/>
                  </a:lnTo>
                  <a:lnTo>
                    <a:pt x="74539" y="487045"/>
                  </a:lnTo>
                  <a:lnTo>
                    <a:pt x="60986" y="496362"/>
                  </a:lnTo>
                  <a:lnTo>
                    <a:pt x="25693" y="523467"/>
                  </a:lnTo>
                  <a:lnTo>
                    <a:pt x="20611" y="526855"/>
                  </a:lnTo>
                  <a:lnTo>
                    <a:pt x="19481" y="526855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807964" y="5535205"/>
              <a:ext cx="423545" cy="695960"/>
            </a:xfrm>
            <a:custGeom>
              <a:avLst/>
              <a:gdLst/>
              <a:ahLst/>
              <a:cxnLst/>
              <a:rect l="l" t="t" r="r" b="b"/>
              <a:pathLst>
                <a:path w="423545" h="695960">
                  <a:moveTo>
                    <a:pt x="386245" y="498894"/>
                  </a:moveTo>
                  <a:lnTo>
                    <a:pt x="381800" y="451688"/>
                  </a:lnTo>
                  <a:lnTo>
                    <a:pt x="368465" y="408266"/>
                  </a:lnTo>
                  <a:lnTo>
                    <a:pt x="345109" y="371259"/>
                  </a:lnTo>
                  <a:lnTo>
                    <a:pt x="315099" y="340512"/>
                  </a:lnTo>
                  <a:lnTo>
                    <a:pt x="297827" y="328091"/>
                  </a:lnTo>
                  <a:lnTo>
                    <a:pt x="297827" y="466712"/>
                  </a:lnTo>
                  <a:lnTo>
                    <a:pt x="297789" y="533006"/>
                  </a:lnTo>
                  <a:lnTo>
                    <a:pt x="297230" y="550570"/>
                  </a:lnTo>
                  <a:lnTo>
                    <a:pt x="297116" y="554177"/>
                  </a:lnTo>
                  <a:lnTo>
                    <a:pt x="297078" y="555294"/>
                  </a:lnTo>
                  <a:lnTo>
                    <a:pt x="291376" y="599655"/>
                  </a:lnTo>
                  <a:lnTo>
                    <a:pt x="265963" y="640892"/>
                  </a:lnTo>
                  <a:lnTo>
                    <a:pt x="212610" y="658990"/>
                  </a:lnTo>
                  <a:lnTo>
                    <a:pt x="200583" y="658037"/>
                  </a:lnTo>
                  <a:lnTo>
                    <a:pt x="157441" y="633691"/>
                  </a:lnTo>
                  <a:lnTo>
                    <a:pt x="135521" y="594614"/>
                  </a:lnTo>
                  <a:lnTo>
                    <a:pt x="128054" y="555294"/>
                  </a:lnTo>
                  <a:lnTo>
                    <a:pt x="128016" y="555028"/>
                  </a:lnTo>
                  <a:lnTo>
                    <a:pt x="127901" y="554177"/>
                  </a:lnTo>
                  <a:lnTo>
                    <a:pt x="125996" y="526491"/>
                  </a:lnTo>
                  <a:lnTo>
                    <a:pt x="125564" y="504571"/>
                  </a:lnTo>
                  <a:lnTo>
                    <a:pt x="125450" y="498894"/>
                  </a:lnTo>
                  <a:lnTo>
                    <a:pt x="128536" y="453796"/>
                  </a:lnTo>
                  <a:lnTo>
                    <a:pt x="140131" y="404939"/>
                  </a:lnTo>
                  <a:lnTo>
                    <a:pt x="164858" y="362686"/>
                  </a:lnTo>
                  <a:lnTo>
                    <a:pt x="205397" y="341401"/>
                  </a:lnTo>
                  <a:lnTo>
                    <a:pt x="217665" y="340512"/>
                  </a:lnTo>
                  <a:lnTo>
                    <a:pt x="266280" y="357657"/>
                  </a:lnTo>
                  <a:lnTo>
                    <a:pt x="291376" y="398157"/>
                  </a:lnTo>
                  <a:lnTo>
                    <a:pt x="296964" y="441299"/>
                  </a:lnTo>
                  <a:lnTo>
                    <a:pt x="297827" y="466712"/>
                  </a:lnTo>
                  <a:lnTo>
                    <a:pt x="297827" y="328091"/>
                  </a:lnTo>
                  <a:lnTo>
                    <a:pt x="245046" y="311023"/>
                  </a:lnTo>
                  <a:lnTo>
                    <a:pt x="226161" y="310007"/>
                  </a:lnTo>
                  <a:lnTo>
                    <a:pt x="222770" y="310007"/>
                  </a:lnTo>
                  <a:lnTo>
                    <a:pt x="172161" y="322719"/>
                  </a:lnTo>
                  <a:lnTo>
                    <a:pt x="132143" y="360832"/>
                  </a:lnTo>
                  <a:lnTo>
                    <a:pt x="130441" y="364782"/>
                  </a:lnTo>
                  <a:lnTo>
                    <a:pt x="128181" y="368452"/>
                  </a:lnTo>
                  <a:lnTo>
                    <a:pt x="125361" y="371843"/>
                  </a:lnTo>
                  <a:lnTo>
                    <a:pt x="124510" y="368452"/>
                  </a:lnTo>
                  <a:lnTo>
                    <a:pt x="126987" y="314566"/>
                  </a:lnTo>
                  <a:lnTo>
                    <a:pt x="134454" y="268084"/>
                  </a:lnTo>
                  <a:lnTo>
                    <a:pt x="146900" y="229019"/>
                  </a:lnTo>
                  <a:lnTo>
                    <a:pt x="185127" y="175133"/>
                  </a:lnTo>
                  <a:lnTo>
                    <a:pt x="234683" y="149720"/>
                  </a:lnTo>
                  <a:lnTo>
                    <a:pt x="263436" y="146532"/>
                  </a:lnTo>
                  <a:lnTo>
                    <a:pt x="279412" y="148818"/>
                  </a:lnTo>
                  <a:lnTo>
                    <a:pt x="293497" y="153098"/>
                  </a:lnTo>
                  <a:lnTo>
                    <a:pt x="305663" y="159397"/>
                  </a:lnTo>
                  <a:lnTo>
                    <a:pt x="315950" y="167703"/>
                  </a:lnTo>
                  <a:lnTo>
                    <a:pt x="298526" y="173380"/>
                  </a:lnTo>
                  <a:lnTo>
                    <a:pt x="286080" y="182753"/>
                  </a:lnTo>
                  <a:lnTo>
                    <a:pt x="278612" y="195821"/>
                  </a:lnTo>
                  <a:lnTo>
                    <a:pt x="276136" y="212598"/>
                  </a:lnTo>
                  <a:lnTo>
                    <a:pt x="276923" y="222618"/>
                  </a:lnTo>
                  <a:lnTo>
                    <a:pt x="303237" y="254533"/>
                  </a:lnTo>
                  <a:lnTo>
                    <a:pt x="321030" y="257492"/>
                  </a:lnTo>
                  <a:lnTo>
                    <a:pt x="330365" y="256755"/>
                  </a:lnTo>
                  <a:lnTo>
                    <a:pt x="330835" y="256755"/>
                  </a:lnTo>
                  <a:lnTo>
                    <a:pt x="362953" y="229971"/>
                  </a:lnTo>
                  <a:lnTo>
                    <a:pt x="365798" y="212598"/>
                  </a:lnTo>
                  <a:lnTo>
                    <a:pt x="365925" y="210908"/>
                  </a:lnTo>
                  <a:lnTo>
                    <a:pt x="351624" y="158813"/>
                  </a:lnTo>
                  <a:lnTo>
                    <a:pt x="342912" y="146532"/>
                  </a:lnTo>
                  <a:lnTo>
                    <a:pt x="340512" y="143141"/>
                  </a:lnTo>
                  <a:lnTo>
                    <a:pt x="325729" y="129806"/>
                  </a:lnTo>
                  <a:lnTo>
                    <a:pt x="306832" y="120281"/>
                  </a:lnTo>
                  <a:lnTo>
                    <a:pt x="283806" y="114566"/>
                  </a:lnTo>
                  <a:lnTo>
                    <a:pt x="256654" y="112649"/>
                  </a:lnTo>
                  <a:lnTo>
                    <a:pt x="215671" y="117690"/>
                  </a:lnTo>
                  <a:lnTo>
                    <a:pt x="176606" y="132765"/>
                  </a:lnTo>
                  <a:lnTo>
                    <a:pt x="139433" y="157911"/>
                  </a:lnTo>
                  <a:lnTo>
                    <a:pt x="104190" y="193116"/>
                  </a:lnTo>
                  <a:lnTo>
                    <a:pt x="79476" y="227609"/>
                  </a:lnTo>
                  <a:lnTo>
                    <a:pt x="60274" y="266712"/>
                  </a:lnTo>
                  <a:lnTo>
                    <a:pt x="46545" y="310426"/>
                  </a:lnTo>
                  <a:lnTo>
                    <a:pt x="38315" y="358736"/>
                  </a:lnTo>
                  <a:lnTo>
                    <a:pt x="35737" y="408266"/>
                  </a:lnTo>
                  <a:lnTo>
                    <a:pt x="35801" y="429501"/>
                  </a:lnTo>
                  <a:lnTo>
                    <a:pt x="38036" y="474814"/>
                  </a:lnTo>
                  <a:lnTo>
                    <a:pt x="47434" y="531088"/>
                  </a:lnTo>
                  <a:lnTo>
                    <a:pt x="61353" y="576884"/>
                  </a:lnTo>
                  <a:lnTo>
                    <a:pt x="77927" y="613244"/>
                  </a:lnTo>
                  <a:lnTo>
                    <a:pt x="108902" y="653110"/>
                  </a:lnTo>
                  <a:lnTo>
                    <a:pt x="145694" y="678903"/>
                  </a:lnTo>
                  <a:lnTo>
                    <a:pt x="191008" y="693724"/>
                  </a:lnTo>
                  <a:lnTo>
                    <a:pt x="214299" y="695413"/>
                  </a:lnTo>
                  <a:lnTo>
                    <a:pt x="247116" y="692454"/>
                  </a:lnTo>
                  <a:lnTo>
                    <a:pt x="276974" y="683564"/>
                  </a:lnTo>
                  <a:lnTo>
                    <a:pt x="303872" y="668743"/>
                  </a:lnTo>
                  <a:lnTo>
                    <a:pt x="315099" y="658990"/>
                  </a:lnTo>
                  <a:lnTo>
                    <a:pt x="327799" y="647979"/>
                  </a:lnTo>
                  <a:lnTo>
                    <a:pt x="363791" y="599909"/>
                  </a:lnTo>
                  <a:lnTo>
                    <a:pt x="382016" y="550570"/>
                  </a:lnTo>
                  <a:lnTo>
                    <a:pt x="386245" y="514146"/>
                  </a:lnTo>
                  <a:lnTo>
                    <a:pt x="386245" y="498894"/>
                  </a:lnTo>
                  <a:close/>
                </a:path>
                <a:path w="423545" h="695960">
                  <a:moveTo>
                    <a:pt x="423506" y="0"/>
                  </a:moveTo>
                  <a:lnTo>
                    <a:pt x="0" y="0"/>
                  </a:lnTo>
                  <a:lnTo>
                    <a:pt x="0" y="50812"/>
                  </a:lnTo>
                  <a:lnTo>
                    <a:pt x="423506" y="50812"/>
                  </a:lnTo>
                  <a:lnTo>
                    <a:pt x="4235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843539" y="5647850"/>
              <a:ext cx="351155" cy="582930"/>
            </a:xfrm>
            <a:custGeom>
              <a:avLst/>
              <a:gdLst/>
              <a:ahLst/>
              <a:cxnLst/>
              <a:rect l="l" t="t" r="r" b="b"/>
              <a:pathLst>
                <a:path w="351154" h="582929">
                  <a:moveTo>
                    <a:pt x="0" y="299003"/>
                  </a:moveTo>
                  <a:lnTo>
                    <a:pt x="2744" y="246080"/>
                  </a:lnTo>
                  <a:lnTo>
                    <a:pt x="10977" y="197765"/>
                  </a:lnTo>
                  <a:lnTo>
                    <a:pt x="24699" y="154058"/>
                  </a:lnTo>
                  <a:lnTo>
                    <a:pt x="43910" y="114959"/>
                  </a:lnTo>
                  <a:lnTo>
                    <a:pt x="68609" y="80468"/>
                  </a:lnTo>
                  <a:lnTo>
                    <a:pt x="103867" y="45263"/>
                  </a:lnTo>
                  <a:lnTo>
                    <a:pt x="141031" y="20117"/>
                  </a:lnTo>
                  <a:lnTo>
                    <a:pt x="180100" y="5029"/>
                  </a:lnTo>
                  <a:lnTo>
                    <a:pt x="221076" y="0"/>
                  </a:lnTo>
                  <a:lnTo>
                    <a:pt x="248234" y="1905"/>
                  </a:lnTo>
                  <a:lnTo>
                    <a:pt x="290162" y="17152"/>
                  </a:lnTo>
                  <a:lnTo>
                    <a:pt x="316050" y="46163"/>
                  </a:lnTo>
                  <a:lnTo>
                    <a:pt x="330343" y="98256"/>
                  </a:lnTo>
                  <a:lnTo>
                    <a:pt x="329602" y="108314"/>
                  </a:lnTo>
                  <a:lnTo>
                    <a:pt x="304297" y="141666"/>
                  </a:lnTo>
                  <a:lnTo>
                    <a:pt x="260039" y="138172"/>
                  </a:lnTo>
                  <a:lnTo>
                    <a:pt x="240558" y="99950"/>
                  </a:lnTo>
                  <a:lnTo>
                    <a:pt x="262951" y="60721"/>
                  </a:lnTo>
                  <a:lnTo>
                    <a:pt x="280368" y="55057"/>
                  </a:lnTo>
                  <a:lnTo>
                    <a:pt x="270098" y="46745"/>
                  </a:lnTo>
                  <a:lnTo>
                    <a:pt x="257922" y="40445"/>
                  </a:lnTo>
                  <a:lnTo>
                    <a:pt x="243840" y="36157"/>
                  </a:lnTo>
                  <a:lnTo>
                    <a:pt x="227852" y="33881"/>
                  </a:lnTo>
                  <a:lnTo>
                    <a:pt x="199106" y="37057"/>
                  </a:lnTo>
                  <a:lnTo>
                    <a:pt x="149554" y="62468"/>
                  </a:lnTo>
                  <a:lnTo>
                    <a:pt x="111332" y="116361"/>
                  </a:lnTo>
                  <a:lnTo>
                    <a:pt x="98891" y="155430"/>
                  </a:lnTo>
                  <a:lnTo>
                    <a:pt x="91426" y="201911"/>
                  </a:lnTo>
                  <a:lnTo>
                    <a:pt x="88938" y="255804"/>
                  </a:lnTo>
                  <a:lnTo>
                    <a:pt x="89785" y="259192"/>
                  </a:lnTo>
                  <a:lnTo>
                    <a:pt x="92608" y="255804"/>
                  </a:lnTo>
                  <a:lnTo>
                    <a:pt x="94867" y="252134"/>
                  </a:lnTo>
                  <a:lnTo>
                    <a:pt x="96562" y="248181"/>
                  </a:lnTo>
                  <a:lnTo>
                    <a:pt x="115249" y="225946"/>
                  </a:lnTo>
                  <a:lnTo>
                    <a:pt x="136584" y="210064"/>
                  </a:lnTo>
                  <a:lnTo>
                    <a:pt x="160566" y="200535"/>
                  </a:lnTo>
                  <a:lnTo>
                    <a:pt x="187194" y="197359"/>
                  </a:lnTo>
                  <a:lnTo>
                    <a:pt x="190582" y="197359"/>
                  </a:lnTo>
                  <a:lnTo>
                    <a:pt x="243787" y="206411"/>
                  </a:lnTo>
                  <a:lnTo>
                    <a:pt x="279521" y="227852"/>
                  </a:lnTo>
                  <a:lnTo>
                    <a:pt x="309538" y="258610"/>
                  </a:lnTo>
                  <a:lnTo>
                    <a:pt x="332884" y="295615"/>
                  </a:lnTo>
                  <a:lnTo>
                    <a:pt x="346225" y="339025"/>
                  </a:lnTo>
                  <a:lnTo>
                    <a:pt x="350672" y="386248"/>
                  </a:lnTo>
                  <a:lnTo>
                    <a:pt x="350672" y="401494"/>
                  </a:lnTo>
                  <a:lnTo>
                    <a:pt x="339555" y="462745"/>
                  </a:lnTo>
                  <a:lnTo>
                    <a:pt x="312450" y="511450"/>
                  </a:lnTo>
                  <a:lnTo>
                    <a:pt x="268298" y="556078"/>
                  </a:lnTo>
                  <a:lnTo>
                    <a:pt x="211547" y="579795"/>
                  </a:lnTo>
                  <a:lnTo>
                    <a:pt x="178724" y="582760"/>
                  </a:lnTo>
                  <a:lnTo>
                    <a:pt x="166971" y="582336"/>
                  </a:lnTo>
                  <a:lnTo>
                    <a:pt x="121761" y="571854"/>
                  </a:lnTo>
                  <a:lnTo>
                    <a:pt x="85550" y="550572"/>
                  </a:lnTo>
                  <a:lnTo>
                    <a:pt x="51722" y="515473"/>
                  </a:lnTo>
                  <a:lnTo>
                    <a:pt x="25834" y="464387"/>
                  </a:lnTo>
                  <a:lnTo>
                    <a:pt x="11858" y="418435"/>
                  </a:lnTo>
                  <a:lnTo>
                    <a:pt x="2541" y="363166"/>
                  </a:lnTo>
                  <a:lnTo>
                    <a:pt x="423" y="332196"/>
                  </a:lnTo>
                  <a:lnTo>
                    <a:pt x="0" y="299003"/>
                  </a:lnTo>
                  <a:close/>
                </a:path>
                <a:path w="351154" h="582929">
                  <a:moveTo>
                    <a:pt x="182112" y="227852"/>
                  </a:moveTo>
                  <a:lnTo>
                    <a:pt x="138066" y="242252"/>
                  </a:lnTo>
                  <a:lnTo>
                    <a:pt x="109267" y="280368"/>
                  </a:lnTo>
                  <a:lnTo>
                    <a:pt x="94867" y="328649"/>
                  </a:lnTo>
                  <a:lnTo>
                    <a:pt x="90421" y="367401"/>
                  </a:lnTo>
                  <a:lnTo>
                    <a:pt x="89785" y="381165"/>
                  </a:lnTo>
                  <a:lnTo>
                    <a:pt x="90421" y="413829"/>
                  </a:lnTo>
                  <a:lnTo>
                    <a:pt x="95503" y="464228"/>
                  </a:lnTo>
                  <a:lnTo>
                    <a:pt x="113079" y="509491"/>
                  </a:lnTo>
                  <a:lnTo>
                    <a:pt x="142566" y="537761"/>
                  </a:lnTo>
                  <a:lnTo>
                    <a:pt x="177030" y="546337"/>
                  </a:lnTo>
                  <a:lnTo>
                    <a:pt x="197359" y="544326"/>
                  </a:lnTo>
                  <a:lnTo>
                    <a:pt x="243099" y="514150"/>
                  </a:lnTo>
                  <a:lnTo>
                    <a:pt x="258345" y="476033"/>
                  </a:lnTo>
                  <a:lnTo>
                    <a:pt x="262316" y="417429"/>
                  </a:lnTo>
                  <a:lnTo>
                    <a:pt x="262580" y="387095"/>
                  </a:lnTo>
                  <a:lnTo>
                    <a:pt x="262316" y="356019"/>
                  </a:lnTo>
                  <a:lnTo>
                    <a:pt x="260198" y="310703"/>
                  </a:lnTo>
                  <a:lnTo>
                    <a:pt x="248181" y="266445"/>
                  </a:lnTo>
                  <a:lnTo>
                    <a:pt x="216417" y="235475"/>
                  </a:lnTo>
                  <a:lnTo>
                    <a:pt x="182112" y="2278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2">
            <a:extLst>
              <a:ext uri="{FF2B5EF4-FFF2-40B4-BE49-F238E27FC236}">
                <a16:creationId xmlns:a16="http://schemas.microsoft.com/office/drawing/2014/main" id="{46A0F232-4C29-B1CB-DD91-394E5B8E28A6}"/>
              </a:ext>
            </a:extLst>
          </p:cNvPr>
          <p:cNvGrpSpPr/>
          <p:nvPr/>
        </p:nvGrpSpPr>
        <p:grpSpPr>
          <a:xfrm>
            <a:off x="1921283" y="5679440"/>
            <a:ext cx="203835" cy="848360"/>
            <a:chOff x="1921283" y="922968"/>
            <a:chExt cx="203835" cy="848360"/>
          </a:xfrm>
        </p:grpSpPr>
        <p:sp>
          <p:nvSpPr>
            <p:cNvPr id="55" name="object 3">
              <a:extLst>
                <a:ext uri="{FF2B5EF4-FFF2-40B4-BE49-F238E27FC236}">
                  <a16:creationId xmlns:a16="http://schemas.microsoft.com/office/drawing/2014/main" id="{B7F4456D-EFCB-3D1C-70A5-8292CAB60792}"/>
                </a:ext>
              </a:extLst>
            </p:cNvPr>
            <p:cNvSpPr/>
            <p:nvPr/>
          </p:nvSpPr>
          <p:spPr>
            <a:xfrm>
              <a:off x="1921700" y="9233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198500" y="0"/>
                  </a:moveTo>
                  <a:lnTo>
                    <a:pt x="176187" y="0"/>
                  </a:lnTo>
                  <a:lnTo>
                    <a:pt x="162425" y="10795"/>
                  </a:lnTo>
                  <a:lnTo>
                    <a:pt x="157925" y="14762"/>
                  </a:lnTo>
                  <a:lnTo>
                    <a:pt x="151682" y="21487"/>
                  </a:lnTo>
                  <a:lnTo>
                    <a:pt x="127063" y="46583"/>
                  </a:lnTo>
                  <a:lnTo>
                    <a:pt x="98158" y="80252"/>
                  </a:lnTo>
                  <a:lnTo>
                    <a:pt x="59296" y="147383"/>
                  </a:lnTo>
                  <a:lnTo>
                    <a:pt x="41295" y="184227"/>
                  </a:lnTo>
                  <a:lnTo>
                    <a:pt x="27952" y="221919"/>
                  </a:lnTo>
                  <a:lnTo>
                    <a:pt x="17578" y="263639"/>
                  </a:lnTo>
                  <a:lnTo>
                    <a:pt x="8470" y="312559"/>
                  </a:lnTo>
                  <a:lnTo>
                    <a:pt x="2120" y="366558"/>
                  </a:lnTo>
                  <a:lnTo>
                    <a:pt x="0" y="423519"/>
                  </a:lnTo>
                  <a:lnTo>
                    <a:pt x="1456" y="469600"/>
                  </a:lnTo>
                  <a:lnTo>
                    <a:pt x="5827" y="515003"/>
                  </a:lnTo>
                  <a:lnTo>
                    <a:pt x="13112" y="559726"/>
                  </a:lnTo>
                  <a:lnTo>
                    <a:pt x="23311" y="603772"/>
                  </a:lnTo>
                  <a:lnTo>
                    <a:pt x="36423" y="647141"/>
                  </a:lnTo>
                  <a:lnTo>
                    <a:pt x="57335" y="698706"/>
                  </a:lnTo>
                  <a:lnTo>
                    <a:pt x="83648" y="745826"/>
                  </a:lnTo>
                  <a:lnTo>
                    <a:pt x="115362" y="788498"/>
                  </a:lnTo>
                  <a:lnTo>
                    <a:pt x="152476" y="826719"/>
                  </a:lnTo>
                  <a:lnTo>
                    <a:pt x="176187" y="847051"/>
                  </a:lnTo>
                  <a:lnTo>
                    <a:pt x="198221" y="847051"/>
                  </a:lnTo>
                  <a:lnTo>
                    <a:pt x="202450" y="844511"/>
                  </a:lnTo>
                  <a:lnTo>
                    <a:pt x="202450" y="838860"/>
                  </a:lnTo>
                  <a:lnTo>
                    <a:pt x="188048" y="821639"/>
                  </a:lnTo>
                  <a:lnTo>
                    <a:pt x="171953" y="801944"/>
                  </a:lnTo>
                  <a:lnTo>
                    <a:pt x="141938" y="761711"/>
                  </a:lnTo>
                  <a:lnTo>
                    <a:pt x="121188" y="725288"/>
                  </a:lnTo>
                  <a:lnTo>
                    <a:pt x="101178" y="679706"/>
                  </a:lnTo>
                  <a:lnTo>
                    <a:pt x="83810" y="620833"/>
                  </a:lnTo>
                  <a:lnTo>
                    <a:pt x="69937" y="548674"/>
                  </a:lnTo>
                  <a:lnTo>
                    <a:pt x="65436" y="509076"/>
                  </a:lnTo>
                  <a:lnTo>
                    <a:pt x="62736" y="467358"/>
                  </a:lnTo>
                  <a:lnTo>
                    <a:pt x="61836" y="423519"/>
                  </a:lnTo>
                  <a:lnTo>
                    <a:pt x="62736" y="379633"/>
                  </a:lnTo>
                  <a:lnTo>
                    <a:pt x="65436" y="337758"/>
                  </a:lnTo>
                  <a:lnTo>
                    <a:pt x="69937" y="297894"/>
                  </a:lnTo>
                  <a:lnTo>
                    <a:pt x="76238" y="260045"/>
                  </a:lnTo>
                  <a:lnTo>
                    <a:pt x="92333" y="193970"/>
                  </a:lnTo>
                  <a:lnTo>
                    <a:pt x="111810" y="143154"/>
                  </a:lnTo>
                  <a:lnTo>
                    <a:pt x="132778" y="103339"/>
                  </a:lnTo>
                  <a:lnTo>
                    <a:pt x="153327" y="70307"/>
                  </a:lnTo>
                  <a:lnTo>
                    <a:pt x="180478" y="33933"/>
                  </a:lnTo>
                  <a:lnTo>
                    <a:pt x="197650" y="15240"/>
                  </a:lnTo>
                  <a:lnTo>
                    <a:pt x="202450" y="9309"/>
                  </a:lnTo>
                  <a:lnTo>
                    <a:pt x="202450" y="2540"/>
                  </a:lnTo>
                  <a:lnTo>
                    <a:pt x="198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4">
              <a:extLst>
                <a:ext uri="{FF2B5EF4-FFF2-40B4-BE49-F238E27FC236}">
                  <a16:creationId xmlns:a16="http://schemas.microsoft.com/office/drawing/2014/main" id="{DA8262C2-1F9A-17F2-FBFB-39DAF34125F1}"/>
                </a:ext>
              </a:extLst>
            </p:cNvPr>
            <p:cNvSpPr/>
            <p:nvPr/>
          </p:nvSpPr>
          <p:spPr>
            <a:xfrm>
              <a:off x="1921707" y="9233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0" y="423527"/>
                  </a:moveTo>
                  <a:lnTo>
                    <a:pt x="2117" y="366563"/>
                  </a:lnTo>
                  <a:lnTo>
                    <a:pt x="8470" y="312563"/>
                  </a:lnTo>
                  <a:lnTo>
                    <a:pt x="17576" y="263646"/>
                  </a:lnTo>
                  <a:lnTo>
                    <a:pt x="27952" y="221928"/>
                  </a:lnTo>
                  <a:lnTo>
                    <a:pt x="41294" y="184234"/>
                  </a:lnTo>
                  <a:lnTo>
                    <a:pt x="59293" y="147387"/>
                  </a:lnTo>
                  <a:lnTo>
                    <a:pt x="85023" y="101805"/>
                  </a:lnTo>
                  <a:lnTo>
                    <a:pt x="106305" y="69458"/>
                  </a:lnTo>
                  <a:lnTo>
                    <a:pt x="137699" y="35893"/>
                  </a:lnTo>
                  <a:lnTo>
                    <a:pt x="145905" y="27529"/>
                  </a:lnTo>
                  <a:lnTo>
                    <a:pt x="151676" y="21493"/>
                  </a:lnTo>
                  <a:lnTo>
                    <a:pt x="155011" y="17788"/>
                  </a:lnTo>
                  <a:lnTo>
                    <a:pt x="157922" y="14770"/>
                  </a:lnTo>
                  <a:lnTo>
                    <a:pt x="162422" y="10799"/>
                  </a:lnTo>
                  <a:lnTo>
                    <a:pt x="168511" y="5876"/>
                  </a:lnTo>
                  <a:lnTo>
                    <a:pt x="176187" y="0"/>
                  </a:lnTo>
                  <a:lnTo>
                    <a:pt x="187199" y="0"/>
                  </a:lnTo>
                  <a:lnTo>
                    <a:pt x="190587" y="0"/>
                  </a:lnTo>
                  <a:lnTo>
                    <a:pt x="198493" y="0"/>
                  </a:lnTo>
                  <a:lnTo>
                    <a:pt x="202446" y="2541"/>
                  </a:lnTo>
                  <a:lnTo>
                    <a:pt x="202446" y="7623"/>
                  </a:lnTo>
                  <a:lnTo>
                    <a:pt x="202446" y="9317"/>
                  </a:lnTo>
                  <a:lnTo>
                    <a:pt x="197646" y="15247"/>
                  </a:lnTo>
                  <a:lnTo>
                    <a:pt x="188046" y="25411"/>
                  </a:lnTo>
                  <a:lnTo>
                    <a:pt x="180475" y="33935"/>
                  </a:lnTo>
                  <a:lnTo>
                    <a:pt x="153317" y="70305"/>
                  </a:lnTo>
                  <a:lnTo>
                    <a:pt x="132776" y="103340"/>
                  </a:lnTo>
                  <a:lnTo>
                    <a:pt x="111811" y="143152"/>
                  </a:lnTo>
                  <a:lnTo>
                    <a:pt x="92328" y="193975"/>
                  </a:lnTo>
                  <a:lnTo>
                    <a:pt x="76235" y="260046"/>
                  </a:lnTo>
                  <a:lnTo>
                    <a:pt x="69935" y="297898"/>
                  </a:lnTo>
                  <a:lnTo>
                    <a:pt x="65435" y="337763"/>
                  </a:lnTo>
                  <a:lnTo>
                    <a:pt x="62735" y="379639"/>
                  </a:lnTo>
                  <a:lnTo>
                    <a:pt x="61835" y="423527"/>
                  </a:lnTo>
                  <a:lnTo>
                    <a:pt x="62735" y="467363"/>
                  </a:lnTo>
                  <a:lnTo>
                    <a:pt x="65435" y="509080"/>
                  </a:lnTo>
                  <a:lnTo>
                    <a:pt x="69935" y="548680"/>
                  </a:lnTo>
                  <a:lnTo>
                    <a:pt x="83805" y="620838"/>
                  </a:lnTo>
                  <a:lnTo>
                    <a:pt x="101170" y="679709"/>
                  </a:lnTo>
                  <a:lnTo>
                    <a:pt x="121181" y="725291"/>
                  </a:lnTo>
                  <a:lnTo>
                    <a:pt x="141934" y="761714"/>
                  </a:lnTo>
                  <a:lnTo>
                    <a:pt x="171952" y="801950"/>
                  </a:lnTo>
                  <a:lnTo>
                    <a:pt x="197646" y="832937"/>
                  </a:lnTo>
                  <a:lnTo>
                    <a:pt x="202446" y="838867"/>
                  </a:lnTo>
                  <a:lnTo>
                    <a:pt x="202446" y="839432"/>
                  </a:lnTo>
                  <a:lnTo>
                    <a:pt x="202446" y="844514"/>
                  </a:lnTo>
                  <a:lnTo>
                    <a:pt x="198211" y="847055"/>
                  </a:lnTo>
                  <a:lnTo>
                    <a:pt x="189740" y="847055"/>
                  </a:lnTo>
                  <a:lnTo>
                    <a:pt x="187199" y="847055"/>
                  </a:lnTo>
                  <a:lnTo>
                    <a:pt x="176187" y="847055"/>
                  </a:lnTo>
                  <a:lnTo>
                    <a:pt x="152470" y="826726"/>
                  </a:lnTo>
                  <a:lnTo>
                    <a:pt x="115358" y="788502"/>
                  </a:lnTo>
                  <a:lnTo>
                    <a:pt x="83646" y="745832"/>
                  </a:lnTo>
                  <a:lnTo>
                    <a:pt x="57335" y="698715"/>
                  </a:lnTo>
                  <a:lnTo>
                    <a:pt x="36423" y="647150"/>
                  </a:lnTo>
                  <a:lnTo>
                    <a:pt x="23310" y="603781"/>
                  </a:lnTo>
                  <a:lnTo>
                    <a:pt x="13112" y="559734"/>
                  </a:lnTo>
                  <a:lnTo>
                    <a:pt x="5827" y="515009"/>
                  </a:lnTo>
                  <a:lnTo>
                    <a:pt x="1456" y="469607"/>
                  </a:lnTo>
                  <a:lnTo>
                    <a:pt x="0" y="42352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7" name="object 5">
            <a:extLst>
              <a:ext uri="{FF2B5EF4-FFF2-40B4-BE49-F238E27FC236}">
                <a16:creationId xmlns:a16="http://schemas.microsoft.com/office/drawing/2014/main" id="{8E5F6341-7FBD-10BD-1156-04B1640B9726}"/>
              </a:ext>
            </a:extLst>
          </p:cNvPr>
          <p:cNvGrpSpPr/>
          <p:nvPr/>
        </p:nvGrpSpPr>
        <p:grpSpPr>
          <a:xfrm>
            <a:off x="2199114" y="5941180"/>
            <a:ext cx="401955" cy="382905"/>
            <a:chOff x="2199114" y="1184708"/>
            <a:chExt cx="401955" cy="382905"/>
          </a:xfrm>
        </p:grpSpPr>
        <p:sp>
          <p:nvSpPr>
            <p:cNvPr id="58" name="object 6">
              <a:extLst>
                <a:ext uri="{FF2B5EF4-FFF2-40B4-BE49-F238E27FC236}">
                  <a16:creationId xmlns:a16="http://schemas.microsoft.com/office/drawing/2014/main" id="{8FBBD261-554C-06ED-6E63-17A9E74E8B63}"/>
                </a:ext>
              </a:extLst>
            </p:cNvPr>
            <p:cNvSpPr/>
            <p:nvPr/>
          </p:nvSpPr>
          <p:spPr>
            <a:xfrm>
              <a:off x="2199538" y="1185125"/>
              <a:ext cx="400685" cy="382270"/>
            </a:xfrm>
            <a:custGeom>
              <a:avLst/>
              <a:gdLst/>
              <a:ahLst/>
              <a:cxnLst/>
              <a:rect l="l" t="t" r="r" b="b"/>
              <a:pathLst>
                <a:path w="400685" h="382269">
                  <a:moveTo>
                    <a:pt x="209219" y="0"/>
                  </a:moveTo>
                  <a:lnTo>
                    <a:pt x="169991" y="5191"/>
                  </a:lnTo>
                  <a:lnTo>
                    <a:pt x="132773" y="19908"/>
                  </a:lnTo>
                  <a:lnTo>
                    <a:pt x="97568" y="44153"/>
                  </a:lnTo>
                  <a:lnTo>
                    <a:pt x="64376" y="77927"/>
                  </a:lnTo>
                  <a:lnTo>
                    <a:pt x="36213" y="117001"/>
                  </a:lnTo>
                  <a:lnTo>
                    <a:pt x="16095" y="157130"/>
                  </a:lnTo>
                  <a:lnTo>
                    <a:pt x="4024" y="198317"/>
                  </a:lnTo>
                  <a:lnTo>
                    <a:pt x="0" y="240563"/>
                  </a:lnTo>
                  <a:lnTo>
                    <a:pt x="2083" y="272753"/>
                  </a:lnTo>
                  <a:lnTo>
                    <a:pt x="2127" y="273441"/>
                  </a:lnTo>
                  <a:lnTo>
                    <a:pt x="2223" y="274925"/>
                  </a:lnTo>
                  <a:lnTo>
                    <a:pt x="20011" y="328713"/>
                  </a:lnTo>
                  <a:lnTo>
                    <a:pt x="54051" y="362965"/>
                  </a:lnTo>
                  <a:lnTo>
                    <a:pt x="95133" y="379909"/>
                  </a:lnTo>
                  <a:lnTo>
                    <a:pt x="117741" y="382028"/>
                  </a:lnTo>
                  <a:lnTo>
                    <a:pt x="143468" y="379064"/>
                  </a:lnTo>
                  <a:lnTo>
                    <a:pt x="168986" y="370170"/>
                  </a:lnTo>
                  <a:lnTo>
                    <a:pt x="194294" y="355346"/>
                  </a:lnTo>
                  <a:lnTo>
                    <a:pt x="198918" y="351523"/>
                  </a:lnTo>
                  <a:lnTo>
                    <a:pt x="123672" y="351523"/>
                  </a:lnTo>
                  <a:lnTo>
                    <a:pt x="113452" y="350256"/>
                  </a:lnTo>
                  <a:lnTo>
                    <a:pt x="80574" y="327601"/>
                  </a:lnTo>
                  <a:lnTo>
                    <a:pt x="72007" y="283977"/>
                  </a:lnTo>
                  <a:lnTo>
                    <a:pt x="71996" y="283768"/>
                  </a:lnTo>
                  <a:lnTo>
                    <a:pt x="72567" y="281508"/>
                  </a:lnTo>
                  <a:lnTo>
                    <a:pt x="72847" y="278117"/>
                  </a:lnTo>
                  <a:lnTo>
                    <a:pt x="72847" y="264286"/>
                  </a:lnTo>
                  <a:lnTo>
                    <a:pt x="78831" y="228601"/>
                  </a:lnTo>
                  <a:lnTo>
                    <a:pt x="96196" y="159139"/>
                  </a:lnTo>
                  <a:lnTo>
                    <a:pt x="115942" y="105192"/>
                  </a:lnTo>
                  <a:lnTo>
                    <a:pt x="137112" y="70888"/>
                  </a:lnTo>
                  <a:lnTo>
                    <a:pt x="177668" y="37057"/>
                  </a:lnTo>
                  <a:lnTo>
                    <a:pt x="206679" y="30492"/>
                  </a:lnTo>
                  <a:lnTo>
                    <a:pt x="275057" y="30492"/>
                  </a:lnTo>
                  <a:lnTo>
                    <a:pt x="268305" y="23343"/>
                  </a:lnTo>
                  <a:lnTo>
                    <a:pt x="249882" y="10374"/>
                  </a:lnTo>
                  <a:lnTo>
                    <a:pt x="230186" y="2593"/>
                  </a:lnTo>
                  <a:lnTo>
                    <a:pt x="209219" y="0"/>
                  </a:lnTo>
                  <a:close/>
                </a:path>
                <a:path w="400685" h="382269">
                  <a:moveTo>
                    <a:pt x="289802" y="329793"/>
                  </a:moveTo>
                  <a:lnTo>
                    <a:pt x="225602" y="329793"/>
                  </a:lnTo>
                  <a:lnTo>
                    <a:pt x="226161" y="330352"/>
                  </a:lnTo>
                  <a:lnTo>
                    <a:pt x="231241" y="343052"/>
                  </a:lnTo>
                  <a:lnTo>
                    <a:pt x="266979" y="374876"/>
                  </a:lnTo>
                  <a:lnTo>
                    <a:pt x="304939" y="382028"/>
                  </a:lnTo>
                  <a:lnTo>
                    <a:pt x="313969" y="382028"/>
                  </a:lnTo>
                  <a:lnTo>
                    <a:pt x="352374" y="362546"/>
                  </a:lnTo>
                  <a:lnTo>
                    <a:pt x="361569" y="351523"/>
                  </a:lnTo>
                  <a:lnTo>
                    <a:pt x="312559" y="351523"/>
                  </a:lnTo>
                  <a:lnTo>
                    <a:pt x="304660" y="350964"/>
                  </a:lnTo>
                  <a:lnTo>
                    <a:pt x="290000" y="331203"/>
                  </a:lnTo>
                  <a:lnTo>
                    <a:pt x="289880" y="330352"/>
                  </a:lnTo>
                  <a:lnTo>
                    <a:pt x="289802" y="329793"/>
                  </a:lnTo>
                  <a:close/>
                </a:path>
                <a:path w="400685" h="382269">
                  <a:moveTo>
                    <a:pt x="275057" y="30492"/>
                  </a:moveTo>
                  <a:lnTo>
                    <a:pt x="206679" y="30492"/>
                  </a:lnTo>
                  <a:lnTo>
                    <a:pt x="218009" y="31871"/>
                  </a:lnTo>
                  <a:lnTo>
                    <a:pt x="228280" y="35153"/>
                  </a:lnTo>
                  <a:lnTo>
                    <a:pt x="258141" y="62895"/>
                  </a:lnTo>
                  <a:lnTo>
                    <a:pt x="269366" y="92328"/>
                  </a:lnTo>
                  <a:lnTo>
                    <a:pt x="269366" y="95719"/>
                  </a:lnTo>
                  <a:lnTo>
                    <a:pt x="256658" y="151144"/>
                  </a:lnTo>
                  <a:lnTo>
                    <a:pt x="247345" y="189737"/>
                  </a:lnTo>
                  <a:lnTo>
                    <a:pt x="237972" y="228121"/>
                  </a:lnTo>
                  <a:lnTo>
                    <a:pt x="226537" y="273441"/>
                  </a:lnTo>
                  <a:lnTo>
                    <a:pt x="201278" y="310390"/>
                  </a:lnTo>
                  <a:lnTo>
                    <a:pt x="171475" y="335803"/>
                  </a:lnTo>
                  <a:lnTo>
                    <a:pt x="123672" y="351523"/>
                  </a:lnTo>
                  <a:lnTo>
                    <a:pt x="198918" y="351523"/>
                  </a:lnTo>
                  <a:lnTo>
                    <a:pt x="219392" y="334594"/>
                  </a:lnTo>
                  <a:lnTo>
                    <a:pt x="222770" y="331203"/>
                  </a:lnTo>
                  <a:lnTo>
                    <a:pt x="224472" y="330073"/>
                  </a:lnTo>
                  <a:lnTo>
                    <a:pt x="225602" y="329793"/>
                  </a:lnTo>
                  <a:lnTo>
                    <a:pt x="289802" y="329793"/>
                  </a:lnTo>
                  <a:lnTo>
                    <a:pt x="289218" y="325642"/>
                  </a:lnTo>
                  <a:lnTo>
                    <a:pt x="297314" y="272753"/>
                  </a:lnTo>
                  <a:lnTo>
                    <a:pt x="307267" y="230827"/>
                  </a:lnTo>
                  <a:lnTo>
                    <a:pt x="334741" y="120179"/>
                  </a:lnTo>
                  <a:lnTo>
                    <a:pt x="344536" y="79201"/>
                  </a:lnTo>
                  <a:lnTo>
                    <a:pt x="350414" y="52413"/>
                  </a:lnTo>
                  <a:lnTo>
                    <a:pt x="352111" y="41503"/>
                  </a:lnTo>
                  <a:lnTo>
                    <a:pt x="285457" y="41503"/>
                  </a:lnTo>
                  <a:lnTo>
                    <a:pt x="275057" y="30492"/>
                  </a:lnTo>
                  <a:close/>
                </a:path>
                <a:path w="400685" h="382269">
                  <a:moveTo>
                    <a:pt x="395287" y="243954"/>
                  </a:moveTo>
                  <a:lnTo>
                    <a:pt x="376656" y="243954"/>
                  </a:lnTo>
                  <a:lnTo>
                    <a:pt x="373837" y="244233"/>
                  </a:lnTo>
                  <a:lnTo>
                    <a:pt x="372706" y="244805"/>
                  </a:lnTo>
                  <a:lnTo>
                    <a:pt x="370446" y="245363"/>
                  </a:lnTo>
                  <a:lnTo>
                    <a:pt x="367626" y="251294"/>
                  </a:lnTo>
                  <a:lnTo>
                    <a:pt x="364236" y="262585"/>
                  </a:lnTo>
                  <a:lnTo>
                    <a:pt x="355713" y="291812"/>
                  </a:lnTo>
                  <a:lnTo>
                    <a:pt x="347083" y="315107"/>
                  </a:lnTo>
                  <a:lnTo>
                    <a:pt x="323291" y="348424"/>
                  </a:lnTo>
                  <a:lnTo>
                    <a:pt x="312559" y="351523"/>
                  </a:lnTo>
                  <a:lnTo>
                    <a:pt x="361569" y="351523"/>
                  </a:lnTo>
                  <a:lnTo>
                    <a:pt x="385300" y="306847"/>
                  </a:lnTo>
                  <a:lnTo>
                    <a:pt x="399249" y="262585"/>
                  </a:lnTo>
                  <a:lnTo>
                    <a:pt x="400659" y="254965"/>
                  </a:lnTo>
                  <a:lnTo>
                    <a:pt x="400659" y="246494"/>
                  </a:lnTo>
                  <a:lnTo>
                    <a:pt x="395287" y="243954"/>
                  </a:lnTo>
                  <a:close/>
                </a:path>
                <a:path w="400685" h="382269">
                  <a:moveTo>
                    <a:pt x="331762" y="16090"/>
                  </a:moveTo>
                  <a:lnTo>
                    <a:pt x="324421" y="16090"/>
                  </a:lnTo>
                  <a:lnTo>
                    <a:pt x="312455" y="17679"/>
                  </a:lnTo>
                  <a:lnTo>
                    <a:pt x="301972" y="22444"/>
                  </a:lnTo>
                  <a:lnTo>
                    <a:pt x="296363" y="27393"/>
                  </a:lnTo>
                  <a:lnTo>
                    <a:pt x="292900" y="30492"/>
                  </a:lnTo>
                  <a:lnTo>
                    <a:pt x="285457" y="41503"/>
                  </a:lnTo>
                  <a:lnTo>
                    <a:pt x="352111" y="41503"/>
                  </a:lnTo>
                  <a:lnTo>
                    <a:pt x="352292" y="40340"/>
                  </a:lnTo>
                  <a:lnTo>
                    <a:pt x="352374" y="33032"/>
                  </a:lnTo>
                  <a:lnTo>
                    <a:pt x="349554" y="27393"/>
                  </a:lnTo>
                  <a:lnTo>
                    <a:pt x="338264" y="18351"/>
                  </a:lnTo>
                  <a:lnTo>
                    <a:pt x="331762" y="16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7">
              <a:extLst>
                <a:ext uri="{FF2B5EF4-FFF2-40B4-BE49-F238E27FC236}">
                  <a16:creationId xmlns:a16="http://schemas.microsoft.com/office/drawing/2014/main" id="{CC8CA5CD-2595-BE52-D980-90E09BC911CD}"/>
                </a:ext>
              </a:extLst>
            </p:cNvPr>
            <p:cNvSpPr/>
            <p:nvPr/>
          </p:nvSpPr>
          <p:spPr>
            <a:xfrm>
              <a:off x="2199538" y="1185132"/>
              <a:ext cx="400685" cy="382270"/>
            </a:xfrm>
            <a:custGeom>
              <a:avLst/>
              <a:gdLst/>
              <a:ahLst/>
              <a:cxnLst/>
              <a:rect l="l" t="t" r="r" b="b"/>
              <a:pathLst>
                <a:path w="400685" h="382269">
                  <a:moveTo>
                    <a:pt x="0" y="240563"/>
                  </a:moveTo>
                  <a:lnTo>
                    <a:pt x="4023" y="198317"/>
                  </a:lnTo>
                  <a:lnTo>
                    <a:pt x="16094" y="157129"/>
                  </a:lnTo>
                  <a:lnTo>
                    <a:pt x="36211" y="116999"/>
                  </a:lnTo>
                  <a:lnTo>
                    <a:pt x="64376" y="77929"/>
                  </a:lnTo>
                  <a:lnTo>
                    <a:pt x="97570" y="44152"/>
                  </a:lnTo>
                  <a:lnTo>
                    <a:pt x="132776" y="19905"/>
                  </a:lnTo>
                  <a:lnTo>
                    <a:pt x="169993" y="5188"/>
                  </a:lnTo>
                  <a:lnTo>
                    <a:pt x="209222" y="0"/>
                  </a:lnTo>
                  <a:lnTo>
                    <a:pt x="230187" y="2594"/>
                  </a:lnTo>
                  <a:lnTo>
                    <a:pt x="249881" y="10376"/>
                  </a:lnTo>
                  <a:lnTo>
                    <a:pt x="268304" y="23346"/>
                  </a:lnTo>
                  <a:lnTo>
                    <a:pt x="285457" y="41505"/>
                  </a:lnTo>
                  <a:lnTo>
                    <a:pt x="292975" y="30388"/>
                  </a:lnTo>
                  <a:lnTo>
                    <a:pt x="301975" y="22446"/>
                  </a:lnTo>
                  <a:lnTo>
                    <a:pt x="312457" y="17682"/>
                  </a:lnTo>
                  <a:lnTo>
                    <a:pt x="324422" y="16094"/>
                  </a:lnTo>
                  <a:lnTo>
                    <a:pt x="331763" y="16094"/>
                  </a:lnTo>
                  <a:lnTo>
                    <a:pt x="338257" y="18353"/>
                  </a:lnTo>
                  <a:lnTo>
                    <a:pt x="343904" y="22870"/>
                  </a:lnTo>
                  <a:lnTo>
                    <a:pt x="349551" y="27387"/>
                  </a:lnTo>
                  <a:lnTo>
                    <a:pt x="352375" y="33035"/>
                  </a:lnTo>
                  <a:lnTo>
                    <a:pt x="352375" y="39811"/>
                  </a:lnTo>
                  <a:lnTo>
                    <a:pt x="350416" y="52411"/>
                  </a:lnTo>
                  <a:lnTo>
                    <a:pt x="344540" y="79199"/>
                  </a:lnTo>
                  <a:lnTo>
                    <a:pt x="334745" y="120176"/>
                  </a:lnTo>
                  <a:lnTo>
                    <a:pt x="321034" y="175340"/>
                  </a:lnTo>
                  <a:lnTo>
                    <a:pt x="307269" y="230822"/>
                  </a:lnTo>
                  <a:lnTo>
                    <a:pt x="297316" y="272751"/>
                  </a:lnTo>
                  <a:lnTo>
                    <a:pt x="291175" y="301128"/>
                  </a:lnTo>
                  <a:lnTo>
                    <a:pt x="288845" y="315951"/>
                  </a:lnTo>
                  <a:lnTo>
                    <a:pt x="289216" y="325639"/>
                  </a:lnTo>
                  <a:lnTo>
                    <a:pt x="312563" y="351528"/>
                  </a:lnTo>
                  <a:lnTo>
                    <a:pt x="317645" y="350963"/>
                  </a:lnTo>
                  <a:lnTo>
                    <a:pt x="347081" y="315104"/>
                  </a:lnTo>
                  <a:lnTo>
                    <a:pt x="364233" y="262587"/>
                  </a:lnTo>
                  <a:lnTo>
                    <a:pt x="367622" y="251293"/>
                  </a:lnTo>
                  <a:lnTo>
                    <a:pt x="370445" y="245364"/>
                  </a:lnTo>
                  <a:lnTo>
                    <a:pt x="372704" y="244799"/>
                  </a:lnTo>
                  <a:lnTo>
                    <a:pt x="373833" y="244234"/>
                  </a:lnTo>
                  <a:lnTo>
                    <a:pt x="376657" y="243952"/>
                  </a:lnTo>
                  <a:lnTo>
                    <a:pt x="381175" y="243952"/>
                  </a:lnTo>
                  <a:lnTo>
                    <a:pt x="384563" y="243952"/>
                  </a:lnTo>
                  <a:lnTo>
                    <a:pt x="395292" y="243952"/>
                  </a:lnTo>
                  <a:lnTo>
                    <a:pt x="400657" y="246493"/>
                  </a:lnTo>
                  <a:lnTo>
                    <a:pt x="400657" y="251575"/>
                  </a:lnTo>
                  <a:lnTo>
                    <a:pt x="400657" y="254963"/>
                  </a:lnTo>
                  <a:lnTo>
                    <a:pt x="390069" y="294775"/>
                  </a:lnTo>
                  <a:lnTo>
                    <a:pt x="373022" y="333316"/>
                  </a:lnTo>
                  <a:lnTo>
                    <a:pt x="346551" y="367780"/>
                  </a:lnTo>
                  <a:lnTo>
                    <a:pt x="313975" y="382022"/>
                  </a:lnTo>
                  <a:lnTo>
                    <a:pt x="304940" y="382022"/>
                  </a:lnTo>
                  <a:lnTo>
                    <a:pt x="266981" y="374875"/>
                  </a:lnTo>
                  <a:lnTo>
                    <a:pt x="235058" y="349781"/>
                  </a:lnTo>
                  <a:lnTo>
                    <a:pt x="226163" y="330351"/>
                  </a:lnTo>
                  <a:lnTo>
                    <a:pt x="225598" y="329786"/>
                  </a:lnTo>
                  <a:lnTo>
                    <a:pt x="224469" y="330069"/>
                  </a:lnTo>
                  <a:lnTo>
                    <a:pt x="222775" y="331198"/>
                  </a:lnTo>
                  <a:lnTo>
                    <a:pt x="221646" y="332328"/>
                  </a:lnTo>
                  <a:lnTo>
                    <a:pt x="220516" y="333457"/>
                  </a:lnTo>
                  <a:lnTo>
                    <a:pt x="168987" y="370163"/>
                  </a:lnTo>
                  <a:lnTo>
                    <a:pt x="117740" y="382022"/>
                  </a:lnTo>
                  <a:lnTo>
                    <a:pt x="95134" y="379904"/>
                  </a:lnTo>
                  <a:lnTo>
                    <a:pt x="54052" y="362963"/>
                  </a:lnTo>
                  <a:lnTo>
                    <a:pt x="20011" y="328710"/>
                  </a:lnTo>
                  <a:lnTo>
                    <a:pt x="2223" y="274922"/>
                  </a:lnTo>
                  <a:lnTo>
                    <a:pt x="0" y="240563"/>
                  </a:lnTo>
                  <a:close/>
                </a:path>
                <a:path w="400685" h="382269">
                  <a:moveTo>
                    <a:pt x="269363" y="95717"/>
                  </a:moveTo>
                  <a:lnTo>
                    <a:pt x="269363" y="92329"/>
                  </a:lnTo>
                  <a:lnTo>
                    <a:pt x="267951" y="86117"/>
                  </a:lnTo>
                  <a:lnTo>
                    <a:pt x="245646" y="47435"/>
                  </a:lnTo>
                  <a:lnTo>
                    <a:pt x="206681" y="30494"/>
                  </a:lnTo>
                  <a:lnTo>
                    <a:pt x="192017" y="32135"/>
                  </a:lnTo>
                  <a:lnTo>
                    <a:pt x="149928" y="56752"/>
                  </a:lnTo>
                  <a:lnTo>
                    <a:pt x="125787" y="87035"/>
                  </a:lnTo>
                  <a:lnTo>
                    <a:pt x="107576" y="125364"/>
                  </a:lnTo>
                  <a:lnTo>
                    <a:pt x="86611" y="193552"/>
                  </a:lnTo>
                  <a:lnTo>
                    <a:pt x="72846" y="264281"/>
                  </a:lnTo>
                  <a:lnTo>
                    <a:pt x="72846" y="265975"/>
                  </a:lnTo>
                  <a:lnTo>
                    <a:pt x="72846" y="269081"/>
                  </a:lnTo>
                  <a:lnTo>
                    <a:pt x="72846" y="273598"/>
                  </a:lnTo>
                  <a:lnTo>
                    <a:pt x="72846" y="278116"/>
                  </a:lnTo>
                  <a:lnTo>
                    <a:pt x="72564" y="281504"/>
                  </a:lnTo>
                  <a:lnTo>
                    <a:pt x="80576" y="327598"/>
                  </a:lnTo>
                  <a:lnTo>
                    <a:pt x="113452" y="350257"/>
                  </a:lnTo>
                  <a:lnTo>
                    <a:pt x="123670" y="351528"/>
                  </a:lnTo>
                  <a:lnTo>
                    <a:pt x="139711" y="349781"/>
                  </a:lnTo>
                  <a:lnTo>
                    <a:pt x="187199" y="323575"/>
                  </a:lnTo>
                  <a:lnTo>
                    <a:pt x="219916" y="288793"/>
                  </a:lnTo>
                  <a:lnTo>
                    <a:pt x="237969" y="228122"/>
                  </a:lnTo>
                  <a:lnTo>
                    <a:pt x="247340" y="189740"/>
                  </a:lnTo>
                  <a:lnTo>
                    <a:pt x="256657" y="151146"/>
                  </a:lnTo>
                  <a:lnTo>
                    <a:pt x="267669" y="104134"/>
                  </a:lnTo>
                  <a:lnTo>
                    <a:pt x="269363" y="9571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0" name="object 8">
            <a:extLst>
              <a:ext uri="{FF2B5EF4-FFF2-40B4-BE49-F238E27FC236}">
                <a16:creationId xmlns:a16="http://schemas.microsoft.com/office/drawing/2014/main" id="{55B5C149-329F-A9C0-BCE7-C35752155C15}"/>
              </a:ext>
            </a:extLst>
          </p:cNvPr>
          <p:cNvGrpSpPr/>
          <p:nvPr/>
        </p:nvGrpSpPr>
        <p:grpSpPr>
          <a:xfrm>
            <a:off x="2855578" y="5820898"/>
            <a:ext cx="565150" cy="564515"/>
            <a:chOff x="2855578" y="1064426"/>
            <a:chExt cx="565150" cy="564515"/>
          </a:xfrm>
        </p:grpSpPr>
        <p:sp>
          <p:nvSpPr>
            <p:cNvPr id="61" name="object 9">
              <a:extLst>
                <a:ext uri="{FF2B5EF4-FFF2-40B4-BE49-F238E27FC236}">
                  <a16:creationId xmlns:a16="http://schemas.microsoft.com/office/drawing/2014/main" id="{D6086DC9-E6E9-F315-7916-49A96CF0AC7C}"/>
                </a:ext>
              </a:extLst>
            </p:cNvPr>
            <p:cNvSpPr/>
            <p:nvPr/>
          </p:nvSpPr>
          <p:spPr>
            <a:xfrm>
              <a:off x="2856001" y="1064844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80">
                  <a:moveTo>
                    <a:pt x="299021" y="299008"/>
                  </a:moveTo>
                  <a:lnTo>
                    <a:pt x="265137" y="299008"/>
                  </a:lnTo>
                  <a:lnTo>
                    <a:pt x="265137" y="551433"/>
                  </a:lnTo>
                  <a:lnTo>
                    <a:pt x="268516" y="559346"/>
                  </a:lnTo>
                  <a:lnTo>
                    <a:pt x="273608" y="563295"/>
                  </a:lnTo>
                  <a:lnTo>
                    <a:pt x="289420" y="563295"/>
                  </a:lnTo>
                  <a:lnTo>
                    <a:pt x="294500" y="559346"/>
                  </a:lnTo>
                  <a:lnTo>
                    <a:pt x="299021" y="551433"/>
                  </a:lnTo>
                  <a:lnTo>
                    <a:pt x="299021" y="299008"/>
                  </a:lnTo>
                  <a:close/>
                </a:path>
                <a:path w="564514" h="563880">
                  <a:moveTo>
                    <a:pt x="551434" y="265125"/>
                  </a:moveTo>
                  <a:lnTo>
                    <a:pt x="11861" y="265125"/>
                  </a:lnTo>
                  <a:lnTo>
                    <a:pt x="3962" y="269087"/>
                  </a:lnTo>
                  <a:lnTo>
                    <a:pt x="0" y="274726"/>
                  </a:lnTo>
                  <a:lnTo>
                    <a:pt x="0" y="289407"/>
                  </a:lnTo>
                  <a:lnTo>
                    <a:pt x="3962" y="295059"/>
                  </a:lnTo>
                  <a:lnTo>
                    <a:pt x="11861" y="299008"/>
                  </a:lnTo>
                  <a:lnTo>
                    <a:pt x="551434" y="299008"/>
                  </a:lnTo>
                  <a:lnTo>
                    <a:pt x="559904" y="294500"/>
                  </a:lnTo>
                  <a:lnTo>
                    <a:pt x="564146" y="288848"/>
                  </a:lnTo>
                  <a:lnTo>
                    <a:pt x="564146" y="275297"/>
                  </a:lnTo>
                  <a:lnTo>
                    <a:pt x="559904" y="269646"/>
                  </a:lnTo>
                  <a:lnTo>
                    <a:pt x="551434" y="265125"/>
                  </a:lnTo>
                  <a:close/>
                </a:path>
                <a:path w="564514" h="563880">
                  <a:moveTo>
                    <a:pt x="289420" y="0"/>
                  </a:moveTo>
                  <a:lnTo>
                    <a:pt x="276987" y="0"/>
                  </a:lnTo>
                  <a:lnTo>
                    <a:pt x="271627" y="3670"/>
                  </a:lnTo>
                  <a:lnTo>
                    <a:pt x="265976" y="11010"/>
                  </a:lnTo>
                  <a:lnTo>
                    <a:pt x="265137" y="138074"/>
                  </a:lnTo>
                  <a:lnTo>
                    <a:pt x="265137" y="265125"/>
                  </a:lnTo>
                  <a:lnTo>
                    <a:pt x="299021" y="265125"/>
                  </a:lnTo>
                  <a:lnTo>
                    <a:pt x="299021" y="12712"/>
                  </a:lnTo>
                  <a:lnTo>
                    <a:pt x="295059" y="4241"/>
                  </a:lnTo>
                  <a:lnTo>
                    <a:pt x="2894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10">
              <a:extLst>
                <a:ext uri="{FF2B5EF4-FFF2-40B4-BE49-F238E27FC236}">
                  <a16:creationId xmlns:a16="http://schemas.microsoft.com/office/drawing/2014/main" id="{404AB9B1-80A3-0074-A158-6C1CB70CF260}"/>
                </a:ext>
              </a:extLst>
            </p:cNvPr>
            <p:cNvSpPr/>
            <p:nvPr/>
          </p:nvSpPr>
          <p:spPr>
            <a:xfrm>
              <a:off x="2856001" y="1064850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80">
                  <a:moveTo>
                    <a:pt x="0" y="293081"/>
                  </a:moveTo>
                  <a:lnTo>
                    <a:pt x="0" y="289410"/>
                  </a:lnTo>
                  <a:lnTo>
                    <a:pt x="0" y="282069"/>
                  </a:lnTo>
                  <a:lnTo>
                    <a:pt x="0" y="274728"/>
                  </a:lnTo>
                  <a:lnTo>
                    <a:pt x="3952" y="269081"/>
                  </a:lnTo>
                  <a:lnTo>
                    <a:pt x="11858" y="265128"/>
                  </a:lnTo>
                  <a:lnTo>
                    <a:pt x="265128" y="265128"/>
                  </a:lnTo>
                  <a:lnTo>
                    <a:pt x="265128" y="138070"/>
                  </a:lnTo>
                  <a:lnTo>
                    <a:pt x="265975" y="11011"/>
                  </a:lnTo>
                  <a:lnTo>
                    <a:pt x="271622" y="3670"/>
                  </a:lnTo>
                  <a:lnTo>
                    <a:pt x="276987" y="0"/>
                  </a:lnTo>
                  <a:lnTo>
                    <a:pt x="282069" y="0"/>
                  </a:lnTo>
                  <a:lnTo>
                    <a:pt x="289410" y="0"/>
                  </a:lnTo>
                  <a:lnTo>
                    <a:pt x="295057" y="4235"/>
                  </a:lnTo>
                  <a:lnTo>
                    <a:pt x="299010" y="12705"/>
                  </a:lnTo>
                  <a:lnTo>
                    <a:pt x="299010" y="265128"/>
                  </a:lnTo>
                  <a:lnTo>
                    <a:pt x="551433" y="265128"/>
                  </a:lnTo>
                  <a:lnTo>
                    <a:pt x="559903" y="269645"/>
                  </a:lnTo>
                  <a:lnTo>
                    <a:pt x="564139" y="275293"/>
                  </a:lnTo>
                  <a:lnTo>
                    <a:pt x="564139" y="282069"/>
                  </a:lnTo>
                  <a:lnTo>
                    <a:pt x="564139" y="288845"/>
                  </a:lnTo>
                  <a:lnTo>
                    <a:pt x="559903" y="294493"/>
                  </a:lnTo>
                  <a:lnTo>
                    <a:pt x="551433" y="299010"/>
                  </a:lnTo>
                  <a:lnTo>
                    <a:pt x="299010" y="299010"/>
                  </a:lnTo>
                  <a:lnTo>
                    <a:pt x="299010" y="551433"/>
                  </a:lnTo>
                  <a:lnTo>
                    <a:pt x="294493" y="559339"/>
                  </a:lnTo>
                  <a:lnTo>
                    <a:pt x="289410" y="563292"/>
                  </a:lnTo>
                  <a:lnTo>
                    <a:pt x="283763" y="563292"/>
                  </a:lnTo>
                  <a:lnTo>
                    <a:pt x="282069" y="563292"/>
                  </a:lnTo>
                  <a:lnTo>
                    <a:pt x="280375" y="563292"/>
                  </a:lnTo>
                  <a:lnTo>
                    <a:pt x="273598" y="563292"/>
                  </a:lnTo>
                  <a:lnTo>
                    <a:pt x="268516" y="559339"/>
                  </a:lnTo>
                  <a:lnTo>
                    <a:pt x="265128" y="551433"/>
                  </a:lnTo>
                  <a:lnTo>
                    <a:pt x="265128" y="299010"/>
                  </a:lnTo>
                  <a:lnTo>
                    <a:pt x="11858" y="299010"/>
                  </a:lnTo>
                  <a:lnTo>
                    <a:pt x="3952" y="295057"/>
                  </a:lnTo>
                  <a:lnTo>
                    <a:pt x="0" y="289410"/>
                  </a:lnTo>
                  <a:lnTo>
                    <a:pt x="0" y="282069"/>
                  </a:lnTo>
                  <a:lnTo>
                    <a:pt x="0" y="29308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11">
            <a:extLst>
              <a:ext uri="{FF2B5EF4-FFF2-40B4-BE49-F238E27FC236}">
                <a16:creationId xmlns:a16="http://schemas.microsoft.com/office/drawing/2014/main" id="{643E2FD4-B0D5-7CFA-A8F1-25CE075FC567}"/>
              </a:ext>
            </a:extLst>
          </p:cNvPr>
          <p:cNvGrpSpPr/>
          <p:nvPr/>
        </p:nvGrpSpPr>
        <p:grpSpPr>
          <a:xfrm>
            <a:off x="3697560" y="5750593"/>
            <a:ext cx="339090" cy="565150"/>
            <a:chOff x="3697560" y="994121"/>
            <a:chExt cx="339090" cy="565150"/>
          </a:xfrm>
        </p:grpSpPr>
        <p:sp>
          <p:nvSpPr>
            <p:cNvPr id="64" name="object 12">
              <a:extLst>
                <a:ext uri="{FF2B5EF4-FFF2-40B4-BE49-F238E27FC236}">
                  <a16:creationId xmlns:a16="http://schemas.microsoft.com/office/drawing/2014/main" id="{EC330D3C-A5B4-B935-27FD-C72D01495BF5}"/>
                </a:ext>
              </a:extLst>
            </p:cNvPr>
            <p:cNvSpPr/>
            <p:nvPr/>
          </p:nvSpPr>
          <p:spPr>
            <a:xfrm>
              <a:off x="3697985" y="994537"/>
              <a:ext cx="338455" cy="564515"/>
            </a:xfrm>
            <a:custGeom>
              <a:avLst/>
              <a:gdLst/>
              <a:ahLst/>
              <a:cxnLst/>
              <a:rect l="l" t="t" r="r" b="b"/>
              <a:pathLst>
                <a:path w="338454" h="564515">
                  <a:moveTo>
                    <a:pt x="156705" y="0"/>
                  </a:moveTo>
                  <a:lnTo>
                    <a:pt x="95288" y="11012"/>
                  </a:lnTo>
                  <a:lnTo>
                    <a:pt x="44881" y="44056"/>
                  </a:lnTo>
                  <a:lnTo>
                    <a:pt x="11220" y="92121"/>
                  </a:lnTo>
                  <a:lnTo>
                    <a:pt x="0" y="148234"/>
                  </a:lnTo>
                  <a:lnTo>
                    <a:pt x="845" y="158823"/>
                  </a:lnTo>
                  <a:lnTo>
                    <a:pt x="20906" y="192178"/>
                  </a:lnTo>
                  <a:lnTo>
                    <a:pt x="49974" y="200761"/>
                  </a:lnTo>
                  <a:lnTo>
                    <a:pt x="61566" y="199487"/>
                  </a:lnTo>
                  <a:lnTo>
                    <a:pt x="94013" y="177884"/>
                  </a:lnTo>
                  <a:lnTo>
                    <a:pt x="100633" y="137334"/>
                  </a:lnTo>
                  <a:lnTo>
                    <a:pt x="77551" y="105781"/>
                  </a:lnTo>
                  <a:lnTo>
                    <a:pt x="51384" y="99110"/>
                  </a:lnTo>
                  <a:lnTo>
                    <a:pt x="49974" y="98831"/>
                  </a:lnTo>
                  <a:lnTo>
                    <a:pt x="49974" y="96570"/>
                  </a:lnTo>
                  <a:lnTo>
                    <a:pt x="52793" y="91198"/>
                  </a:lnTo>
                  <a:lnTo>
                    <a:pt x="78296" y="61362"/>
                  </a:lnTo>
                  <a:lnTo>
                    <a:pt x="123661" y="40714"/>
                  </a:lnTo>
                  <a:lnTo>
                    <a:pt x="137210" y="39814"/>
                  </a:lnTo>
                  <a:lnTo>
                    <a:pt x="162361" y="42250"/>
                  </a:lnTo>
                  <a:lnTo>
                    <a:pt x="203444" y="61733"/>
                  </a:lnTo>
                  <a:lnTo>
                    <a:pt x="231981" y="99158"/>
                  </a:lnTo>
                  <a:lnTo>
                    <a:pt x="246383" y="145325"/>
                  </a:lnTo>
                  <a:lnTo>
                    <a:pt x="248183" y="171107"/>
                  </a:lnTo>
                  <a:lnTo>
                    <a:pt x="248024" y="178891"/>
                  </a:lnTo>
                  <a:lnTo>
                    <a:pt x="239712" y="224472"/>
                  </a:lnTo>
                  <a:lnTo>
                    <a:pt x="225048" y="258196"/>
                  </a:lnTo>
                  <a:lnTo>
                    <a:pt x="212976" y="281971"/>
                  </a:lnTo>
                  <a:lnTo>
                    <a:pt x="174700" y="333956"/>
                  </a:lnTo>
                  <a:lnTo>
                    <a:pt x="134834" y="380492"/>
                  </a:lnTo>
                  <a:lnTo>
                    <a:pt x="83854" y="436027"/>
                  </a:lnTo>
                  <a:lnTo>
                    <a:pt x="30492" y="495528"/>
                  </a:lnTo>
                  <a:lnTo>
                    <a:pt x="8568" y="520787"/>
                  </a:lnTo>
                  <a:lnTo>
                    <a:pt x="1689" y="529691"/>
                  </a:lnTo>
                  <a:lnTo>
                    <a:pt x="0" y="533933"/>
                  </a:lnTo>
                  <a:lnTo>
                    <a:pt x="0" y="564146"/>
                  </a:lnTo>
                  <a:lnTo>
                    <a:pt x="314248" y="564146"/>
                  </a:lnTo>
                  <a:lnTo>
                    <a:pt x="314248" y="561606"/>
                  </a:lnTo>
                  <a:lnTo>
                    <a:pt x="315999" y="555463"/>
                  </a:lnTo>
                  <a:lnTo>
                    <a:pt x="318700" y="540424"/>
                  </a:lnTo>
                  <a:lnTo>
                    <a:pt x="322353" y="516492"/>
                  </a:lnTo>
                  <a:lnTo>
                    <a:pt x="334791" y="427126"/>
                  </a:lnTo>
                  <a:lnTo>
                    <a:pt x="337972" y="406590"/>
                  </a:lnTo>
                  <a:lnTo>
                    <a:pt x="337972" y="404050"/>
                  </a:lnTo>
                  <a:lnTo>
                    <a:pt x="304088" y="404050"/>
                  </a:lnTo>
                  <a:lnTo>
                    <a:pt x="304088" y="406590"/>
                  </a:lnTo>
                  <a:lnTo>
                    <a:pt x="297416" y="438934"/>
                  </a:lnTo>
                  <a:lnTo>
                    <a:pt x="287249" y="476629"/>
                  </a:lnTo>
                  <a:lnTo>
                    <a:pt x="244157" y="485155"/>
                  </a:lnTo>
                  <a:lnTo>
                    <a:pt x="201013" y="485953"/>
                  </a:lnTo>
                  <a:lnTo>
                    <a:pt x="142303" y="486219"/>
                  </a:lnTo>
                  <a:lnTo>
                    <a:pt x="77927" y="485368"/>
                  </a:lnTo>
                  <a:lnTo>
                    <a:pt x="153526" y="413683"/>
                  </a:lnTo>
                  <a:lnTo>
                    <a:pt x="176185" y="392612"/>
                  </a:lnTo>
                  <a:lnTo>
                    <a:pt x="195879" y="374720"/>
                  </a:lnTo>
                  <a:lnTo>
                    <a:pt x="233361" y="341793"/>
                  </a:lnTo>
                  <a:lnTo>
                    <a:pt x="251569" y="325272"/>
                  </a:lnTo>
                  <a:lnTo>
                    <a:pt x="280365" y="297319"/>
                  </a:lnTo>
                  <a:lnTo>
                    <a:pt x="312131" y="255712"/>
                  </a:lnTo>
                  <a:lnTo>
                    <a:pt x="333735" y="205833"/>
                  </a:lnTo>
                  <a:lnTo>
                    <a:pt x="337972" y="170256"/>
                  </a:lnTo>
                  <a:lnTo>
                    <a:pt x="334369" y="134311"/>
                  </a:lnTo>
                  <a:lnTo>
                    <a:pt x="308107" y="72899"/>
                  </a:lnTo>
                  <a:lnTo>
                    <a:pt x="258025" y="26681"/>
                  </a:lnTo>
                  <a:lnTo>
                    <a:pt x="193655" y="2964"/>
                  </a:lnTo>
                  <a:lnTo>
                    <a:pt x="1567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13">
              <a:extLst>
                <a:ext uri="{FF2B5EF4-FFF2-40B4-BE49-F238E27FC236}">
                  <a16:creationId xmlns:a16="http://schemas.microsoft.com/office/drawing/2014/main" id="{45C45830-8E8D-35B7-61D9-ECA4E83D7BDB}"/>
                </a:ext>
              </a:extLst>
            </p:cNvPr>
            <p:cNvSpPr/>
            <p:nvPr/>
          </p:nvSpPr>
          <p:spPr>
            <a:xfrm>
              <a:off x="3697984" y="994544"/>
              <a:ext cx="338455" cy="564515"/>
            </a:xfrm>
            <a:custGeom>
              <a:avLst/>
              <a:gdLst/>
              <a:ahLst/>
              <a:cxnLst/>
              <a:rect l="l" t="t" r="r" b="b"/>
              <a:pathLst>
                <a:path w="338454" h="564515">
                  <a:moveTo>
                    <a:pt x="49976" y="200752"/>
                  </a:moveTo>
                  <a:lnTo>
                    <a:pt x="13552" y="185505"/>
                  </a:lnTo>
                  <a:lnTo>
                    <a:pt x="0" y="148234"/>
                  </a:lnTo>
                  <a:lnTo>
                    <a:pt x="2805" y="119170"/>
                  </a:lnTo>
                  <a:lnTo>
                    <a:pt x="25252" y="67076"/>
                  </a:lnTo>
                  <a:lnTo>
                    <a:pt x="68717" y="24776"/>
                  </a:lnTo>
                  <a:lnTo>
                    <a:pt x="124622" y="2752"/>
                  </a:lnTo>
                  <a:lnTo>
                    <a:pt x="156705" y="0"/>
                  </a:lnTo>
                  <a:lnTo>
                    <a:pt x="193658" y="2964"/>
                  </a:lnTo>
                  <a:lnTo>
                    <a:pt x="258034" y="26682"/>
                  </a:lnTo>
                  <a:lnTo>
                    <a:pt x="308116" y="72899"/>
                  </a:lnTo>
                  <a:lnTo>
                    <a:pt x="334375" y="134311"/>
                  </a:lnTo>
                  <a:lnTo>
                    <a:pt x="337975" y="170258"/>
                  </a:lnTo>
                  <a:lnTo>
                    <a:pt x="336916" y="188258"/>
                  </a:lnTo>
                  <a:lnTo>
                    <a:pt x="321034" y="239716"/>
                  </a:lnTo>
                  <a:lnTo>
                    <a:pt x="291810" y="284504"/>
                  </a:lnTo>
                  <a:lnTo>
                    <a:pt x="251575" y="325269"/>
                  </a:lnTo>
                  <a:lnTo>
                    <a:pt x="212610" y="359998"/>
                  </a:lnTo>
                  <a:lnTo>
                    <a:pt x="195881" y="374716"/>
                  </a:lnTo>
                  <a:lnTo>
                    <a:pt x="176187" y="392610"/>
                  </a:lnTo>
                  <a:lnTo>
                    <a:pt x="153528" y="413680"/>
                  </a:lnTo>
                  <a:lnTo>
                    <a:pt x="127905" y="437927"/>
                  </a:lnTo>
                  <a:lnTo>
                    <a:pt x="77929" y="485362"/>
                  </a:lnTo>
                  <a:lnTo>
                    <a:pt x="142305" y="486209"/>
                  </a:lnTo>
                  <a:lnTo>
                    <a:pt x="201016" y="485945"/>
                  </a:lnTo>
                  <a:lnTo>
                    <a:pt x="244163" y="485151"/>
                  </a:lnTo>
                  <a:lnTo>
                    <a:pt x="283763" y="481974"/>
                  </a:lnTo>
                  <a:lnTo>
                    <a:pt x="297422" y="438933"/>
                  </a:lnTo>
                  <a:lnTo>
                    <a:pt x="304092" y="406586"/>
                  </a:lnTo>
                  <a:lnTo>
                    <a:pt x="304092" y="404045"/>
                  </a:lnTo>
                  <a:lnTo>
                    <a:pt x="337975" y="404045"/>
                  </a:lnTo>
                  <a:lnTo>
                    <a:pt x="337975" y="406586"/>
                  </a:lnTo>
                  <a:lnTo>
                    <a:pt x="336969" y="412357"/>
                  </a:lnTo>
                  <a:lnTo>
                    <a:pt x="334798" y="427127"/>
                  </a:lnTo>
                  <a:lnTo>
                    <a:pt x="331463" y="450898"/>
                  </a:lnTo>
                  <a:lnTo>
                    <a:pt x="326963" y="483668"/>
                  </a:lnTo>
                  <a:lnTo>
                    <a:pt x="322357" y="516492"/>
                  </a:lnTo>
                  <a:lnTo>
                    <a:pt x="318704" y="540421"/>
                  </a:lnTo>
                  <a:lnTo>
                    <a:pt x="316004" y="555456"/>
                  </a:lnTo>
                  <a:lnTo>
                    <a:pt x="314257" y="561597"/>
                  </a:lnTo>
                  <a:lnTo>
                    <a:pt x="314257" y="564139"/>
                  </a:lnTo>
                  <a:lnTo>
                    <a:pt x="0" y="564139"/>
                  </a:lnTo>
                  <a:lnTo>
                    <a:pt x="0" y="548045"/>
                  </a:lnTo>
                  <a:lnTo>
                    <a:pt x="0" y="537880"/>
                  </a:lnTo>
                  <a:lnTo>
                    <a:pt x="0" y="533927"/>
                  </a:lnTo>
                  <a:lnTo>
                    <a:pt x="1694" y="529692"/>
                  </a:lnTo>
                  <a:lnTo>
                    <a:pt x="30494" y="495527"/>
                  </a:lnTo>
                  <a:lnTo>
                    <a:pt x="42352" y="482398"/>
                  </a:lnTo>
                  <a:lnTo>
                    <a:pt x="53364" y="470116"/>
                  </a:lnTo>
                  <a:lnTo>
                    <a:pt x="63529" y="458680"/>
                  </a:lnTo>
                  <a:lnTo>
                    <a:pt x="72846" y="448092"/>
                  </a:lnTo>
                  <a:lnTo>
                    <a:pt x="77505" y="442957"/>
                  </a:lnTo>
                  <a:lnTo>
                    <a:pt x="83858" y="436021"/>
                  </a:lnTo>
                  <a:lnTo>
                    <a:pt x="91905" y="427286"/>
                  </a:lnTo>
                  <a:lnTo>
                    <a:pt x="101646" y="416751"/>
                  </a:lnTo>
                  <a:lnTo>
                    <a:pt x="111387" y="406216"/>
                  </a:lnTo>
                  <a:lnTo>
                    <a:pt x="140399" y="374186"/>
                  </a:lnTo>
                  <a:lnTo>
                    <a:pt x="169411" y="340516"/>
                  </a:lnTo>
                  <a:lnTo>
                    <a:pt x="182487" y="323575"/>
                  </a:lnTo>
                  <a:lnTo>
                    <a:pt x="186987" y="317646"/>
                  </a:lnTo>
                  <a:lnTo>
                    <a:pt x="192228" y="310869"/>
                  </a:lnTo>
                  <a:lnTo>
                    <a:pt x="198211" y="303245"/>
                  </a:lnTo>
                  <a:lnTo>
                    <a:pt x="204087" y="295516"/>
                  </a:lnTo>
                  <a:lnTo>
                    <a:pt x="209010" y="288422"/>
                  </a:lnTo>
                  <a:lnTo>
                    <a:pt x="212981" y="281963"/>
                  </a:lnTo>
                  <a:lnTo>
                    <a:pt x="215999" y="276140"/>
                  </a:lnTo>
                  <a:lnTo>
                    <a:pt x="218699" y="270475"/>
                  </a:lnTo>
                  <a:lnTo>
                    <a:pt x="221716" y="264493"/>
                  </a:lnTo>
                  <a:lnTo>
                    <a:pt x="225052" y="258193"/>
                  </a:lnTo>
                  <a:lnTo>
                    <a:pt x="228705" y="251575"/>
                  </a:lnTo>
                  <a:lnTo>
                    <a:pt x="232252" y="244799"/>
                  </a:lnTo>
                  <a:lnTo>
                    <a:pt x="244322" y="205093"/>
                  </a:lnTo>
                  <a:lnTo>
                    <a:pt x="248187" y="171105"/>
                  </a:lnTo>
                  <a:lnTo>
                    <a:pt x="246387" y="145323"/>
                  </a:lnTo>
                  <a:lnTo>
                    <a:pt x="231987" y="99158"/>
                  </a:lnTo>
                  <a:lnTo>
                    <a:pt x="203452" y="61729"/>
                  </a:lnTo>
                  <a:lnTo>
                    <a:pt x="162369" y="42246"/>
                  </a:lnTo>
                  <a:lnTo>
                    <a:pt x="137223" y="39811"/>
                  </a:lnTo>
                  <a:lnTo>
                    <a:pt x="123670" y="40711"/>
                  </a:lnTo>
                  <a:lnTo>
                    <a:pt x="78299" y="61358"/>
                  </a:lnTo>
                  <a:lnTo>
                    <a:pt x="52799" y="91199"/>
                  </a:lnTo>
                  <a:lnTo>
                    <a:pt x="49976" y="96564"/>
                  </a:lnTo>
                  <a:lnTo>
                    <a:pt x="49976" y="98258"/>
                  </a:lnTo>
                  <a:lnTo>
                    <a:pt x="49976" y="98823"/>
                  </a:lnTo>
                  <a:lnTo>
                    <a:pt x="51388" y="99105"/>
                  </a:lnTo>
                  <a:lnTo>
                    <a:pt x="54211" y="99105"/>
                  </a:lnTo>
                  <a:lnTo>
                    <a:pt x="61887" y="99846"/>
                  </a:lnTo>
                  <a:lnTo>
                    <a:pt x="97623" y="126634"/>
                  </a:lnTo>
                  <a:lnTo>
                    <a:pt x="101646" y="149928"/>
                  </a:lnTo>
                  <a:lnTo>
                    <a:pt x="100799" y="160093"/>
                  </a:lnTo>
                  <a:lnTo>
                    <a:pt x="71787" y="196516"/>
                  </a:lnTo>
                  <a:lnTo>
                    <a:pt x="61570" y="199481"/>
                  </a:lnTo>
                  <a:lnTo>
                    <a:pt x="49976" y="2007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6" name="object 14">
            <a:extLst>
              <a:ext uri="{FF2B5EF4-FFF2-40B4-BE49-F238E27FC236}">
                <a16:creationId xmlns:a16="http://schemas.microsoft.com/office/drawing/2014/main" id="{C491B378-BB3F-54C2-0ADC-23C8B8A1DCE5}"/>
              </a:ext>
            </a:extLst>
          </p:cNvPr>
          <p:cNvGrpSpPr/>
          <p:nvPr/>
        </p:nvGrpSpPr>
        <p:grpSpPr>
          <a:xfrm>
            <a:off x="4126166" y="5679440"/>
            <a:ext cx="203835" cy="848360"/>
            <a:chOff x="4126166" y="922968"/>
            <a:chExt cx="203835" cy="848360"/>
          </a:xfrm>
        </p:grpSpPr>
        <p:sp>
          <p:nvSpPr>
            <p:cNvPr id="67" name="object 15">
              <a:extLst>
                <a:ext uri="{FF2B5EF4-FFF2-40B4-BE49-F238E27FC236}">
                  <a16:creationId xmlns:a16="http://schemas.microsoft.com/office/drawing/2014/main" id="{9D972BF1-F5FB-256A-231E-AE10EC525F89}"/>
                </a:ext>
              </a:extLst>
            </p:cNvPr>
            <p:cNvSpPr/>
            <p:nvPr/>
          </p:nvSpPr>
          <p:spPr>
            <a:xfrm>
              <a:off x="4126585" y="9233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26263" y="0"/>
                  </a:moveTo>
                  <a:lnTo>
                    <a:pt x="7632" y="0"/>
                  </a:lnTo>
                  <a:lnTo>
                    <a:pt x="4241" y="838"/>
                  </a:lnTo>
                  <a:lnTo>
                    <a:pt x="1422" y="2540"/>
                  </a:lnTo>
                  <a:lnTo>
                    <a:pt x="0" y="5638"/>
                  </a:lnTo>
                  <a:lnTo>
                    <a:pt x="0" y="10160"/>
                  </a:lnTo>
                  <a:lnTo>
                    <a:pt x="9321" y="21170"/>
                  </a:lnTo>
                  <a:lnTo>
                    <a:pt x="36877" y="53077"/>
                  </a:lnTo>
                  <a:lnTo>
                    <a:pt x="61190" y="88182"/>
                  </a:lnTo>
                  <a:lnTo>
                    <a:pt x="82262" y="126488"/>
                  </a:lnTo>
                  <a:lnTo>
                    <a:pt x="100091" y="167993"/>
                  </a:lnTo>
                  <a:lnTo>
                    <a:pt x="114680" y="212698"/>
                  </a:lnTo>
                  <a:lnTo>
                    <a:pt x="126026" y="260603"/>
                  </a:lnTo>
                  <a:lnTo>
                    <a:pt x="134130" y="311708"/>
                  </a:lnTo>
                  <a:lnTo>
                    <a:pt x="138993" y="366013"/>
                  </a:lnTo>
                  <a:lnTo>
                    <a:pt x="140614" y="423519"/>
                  </a:lnTo>
                  <a:lnTo>
                    <a:pt x="138993" y="481025"/>
                  </a:lnTo>
                  <a:lnTo>
                    <a:pt x="134130" y="535332"/>
                  </a:lnTo>
                  <a:lnTo>
                    <a:pt x="126026" y="586438"/>
                  </a:lnTo>
                  <a:lnTo>
                    <a:pt x="114680" y="634346"/>
                  </a:lnTo>
                  <a:lnTo>
                    <a:pt x="100091" y="679053"/>
                  </a:lnTo>
                  <a:lnTo>
                    <a:pt x="82262" y="720560"/>
                  </a:lnTo>
                  <a:lnTo>
                    <a:pt x="61190" y="758867"/>
                  </a:lnTo>
                  <a:lnTo>
                    <a:pt x="36877" y="793974"/>
                  </a:lnTo>
                  <a:lnTo>
                    <a:pt x="0" y="836891"/>
                  </a:lnTo>
                  <a:lnTo>
                    <a:pt x="571" y="840270"/>
                  </a:lnTo>
                  <a:lnTo>
                    <a:pt x="1422" y="842822"/>
                  </a:lnTo>
                  <a:lnTo>
                    <a:pt x="3670" y="846201"/>
                  </a:lnTo>
                  <a:lnTo>
                    <a:pt x="5092" y="847051"/>
                  </a:lnTo>
                  <a:lnTo>
                    <a:pt x="26263" y="847051"/>
                  </a:lnTo>
                  <a:lnTo>
                    <a:pt x="29654" y="843661"/>
                  </a:lnTo>
                  <a:lnTo>
                    <a:pt x="39814" y="835761"/>
                  </a:lnTo>
                  <a:lnTo>
                    <a:pt x="76238" y="799617"/>
                  </a:lnTo>
                  <a:lnTo>
                    <a:pt x="104352" y="766420"/>
                  </a:lnTo>
                  <a:lnTo>
                    <a:pt x="124944" y="732488"/>
                  </a:lnTo>
                  <a:lnTo>
                    <a:pt x="152736" y="681029"/>
                  </a:lnTo>
                  <a:lnTo>
                    <a:pt x="168409" y="643757"/>
                  </a:lnTo>
                  <a:lnTo>
                    <a:pt x="179844" y="605481"/>
                  </a:lnTo>
                  <a:lnTo>
                    <a:pt x="189583" y="560166"/>
                  </a:lnTo>
                  <a:lnTo>
                    <a:pt x="197687" y="507540"/>
                  </a:lnTo>
                  <a:lnTo>
                    <a:pt x="201921" y="452056"/>
                  </a:lnTo>
                  <a:lnTo>
                    <a:pt x="202450" y="423519"/>
                  </a:lnTo>
                  <a:lnTo>
                    <a:pt x="200993" y="377443"/>
                  </a:lnTo>
                  <a:lnTo>
                    <a:pt x="196622" y="332041"/>
                  </a:lnTo>
                  <a:lnTo>
                    <a:pt x="189338" y="287316"/>
                  </a:lnTo>
                  <a:lnTo>
                    <a:pt x="179139" y="243267"/>
                  </a:lnTo>
                  <a:lnTo>
                    <a:pt x="166027" y="199898"/>
                  </a:lnTo>
                  <a:lnTo>
                    <a:pt x="145114" y="148334"/>
                  </a:lnTo>
                  <a:lnTo>
                    <a:pt x="118802" y="101217"/>
                  </a:lnTo>
                  <a:lnTo>
                    <a:pt x="87088" y="58546"/>
                  </a:lnTo>
                  <a:lnTo>
                    <a:pt x="49974" y="20320"/>
                  </a:lnTo>
                  <a:lnTo>
                    <a:pt x="26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16">
              <a:extLst>
                <a:ext uri="{FF2B5EF4-FFF2-40B4-BE49-F238E27FC236}">
                  <a16:creationId xmlns:a16="http://schemas.microsoft.com/office/drawing/2014/main" id="{BE8D6A98-0D9B-0A55-2F55-0094D37D1E26}"/>
                </a:ext>
              </a:extLst>
            </p:cNvPr>
            <p:cNvSpPr/>
            <p:nvPr/>
          </p:nvSpPr>
          <p:spPr>
            <a:xfrm>
              <a:off x="4126589" y="9233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4235" y="847"/>
                  </a:moveTo>
                  <a:lnTo>
                    <a:pt x="7623" y="0"/>
                  </a:lnTo>
                  <a:lnTo>
                    <a:pt x="10446" y="0"/>
                  </a:lnTo>
                  <a:lnTo>
                    <a:pt x="13270" y="0"/>
                  </a:lnTo>
                  <a:lnTo>
                    <a:pt x="16094" y="0"/>
                  </a:lnTo>
                  <a:lnTo>
                    <a:pt x="26258" y="0"/>
                  </a:lnTo>
                  <a:lnTo>
                    <a:pt x="49976" y="20329"/>
                  </a:lnTo>
                  <a:lnTo>
                    <a:pt x="87087" y="58552"/>
                  </a:lnTo>
                  <a:lnTo>
                    <a:pt x="118799" y="101223"/>
                  </a:lnTo>
                  <a:lnTo>
                    <a:pt x="145111" y="148340"/>
                  </a:lnTo>
                  <a:lnTo>
                    <a:pt x="166022" y="199905"/>
                  </a:lnTo>
                  <a:lnTo>
                    <a:pt x="179135" y="243274"/>
                  </a:lnTo>
                  <a:lnTo>
                    <a:pt x="189334" y="287321"/>
                  </a:lnTo>
                  <a:lnTo>
                    <a:pt x="196618" y="332046"/>
                  </a:lnTo>
                  <a:lnTo>
                    <a:pt x="200989" y="377448"/>
                  </a:lnTo>
                  <a:lnTo>
                    <a:pt x="202446" y="423527"/>
                  </a:lnTo>
                  <a:lnTo>
                    <a:pt x="201916" y="452062"/>
                  </a:lnTo>
                  <a:lnTo>
                    <a:pt x="197681" y="507545"/>
                  </a:lnTo>
                  <a:lnTo>
                    <a:pt x="189581" y="560168"/>
                  </a:lnTo>
                  <a:lnTo>
                    <a:pt x="179840" y="605486"/>
                  </a:lnTo>
                  <a:lnTo>
                    <a:pt x="168405" y="643762"/>
                  </a:lnTo>
                  <a:lnTo>
                    <a:pt x="152734" y="681032"/>
                  </a:lnTo>
                  <a:lnTo>
                    <a:pt x="133517" y="717191"/>
                  </a:lnTo>
                  <a:lnTo>
                    <a:pt x="110964" y="756420"/>
                  </a:lnTo>
                  <a:lnTo>
                    <a:pt x="86982" y="788026"/>
                  </a:lnTo>
                  <a:lnTo>
                    <a:pt x="58023" y="818467"/>
                  </a:lnTo>
                  <a:lnTo>
                    <a:pt x="29646" y="843667"/>
                  </a:lnTo>
                  <a:lnTo>
                    <a:pt x="27952" y="845361"/>
                  </a:lnTo>
                  <a:lnTo>
                    <a:pt x="26823" y="846490"/>
                  </a:lnTo>
                  <a:lnTo>
                    <a:pt x="26258" y="847055"/>
                  </a:lnTo>
                  <a:lnTo>
                    <a:pt x="16094" y="847055"/>
                  </a:lnTo>
                  <a:lnTo>
                    <a:pt x="11576" y="847055"/>
                  </a:lnTo>
                  <a:lnTo>
                    <a:pt x="8470" y="847055"/>
                  </a:lnTo>
                  <a:lnTo>
                    <a:pt x="6776" y="847055"/>
                  </a:lnTo>
                  <a:lnTo>
                    <a:pt x="5082" y="847055"/>
                  </a:lnTo>
                  <a:lnTo>
                    <a:pt x="3670" y="846208"/>
                  </a:lnTo>
                  <a:lnTo>
                    <a:pt x="2541" y="844514"/>
                  </a:lnTo>
                  <a:lnTo>
                    <a:pt x="1411" y="842820"/>
                  </a:lnTo>
                  <a:lnTo>
                    <a:pt x="564" y="840279"/>
                  </a:lnTo>
                  <a:lnTo>
                    <a:pt x="0" y="836891"/>
                  </a:lnTo>
                  <a:lnTo>
                    <a:pt x="564" y="836326"/>
                  </a:lnTo>
                  <a:lnTo>
                    <a:pt x="3670" y="832655"/>
                  </a:lnTo>
                  <a:lnTo>
                    <a:pt x="9317" y="825879"/>
                  </a:lnTo>
                  <a:lnTo>
                    <a:pt x="36872" y="793973"/>
                  </a:lnTo>
                  <a:lnTo>
                    <a:pt x="61186" y="758867"/>
                  </a:lnTo>
                  <a:lnTo>
                    <a:pt x="82258" y="720562"/>
                  </a:lnTo>
                  <a:lnTo>
                    <a:pt x="100088" y="679056"/>
                  </a:lnTo>
                  <a:lnTo>
                    <a:pt x="114676" y="634350"/>
                  </a:lnTo>
                  <a:lnTo>
                    <a:pt x="126023" y="586444"/>
                  </a:lnTo>
                  <a:lnTo>
                    <a:pt x="134127" y="535339"/>
                  </a:lnTo>
                  <a:lnTo>
                    <a:pt x="138990" y="481033"/>
                  </a:lnTo>
                  <a:lnTo>
                    <a:pt x="140611" y="423527"/>
                  </a:lnTo>
                  <a:lnTo>
                    <a:pt x="138990" y="366022"/>
                  </a:lnTo>
                  <a:lnTo>
                    <a:pt x="134127" y="311716"/>
                  </a:lnTo>
                  <a:lnTo>
                    <a:pt x="126023" y="260610"/>
                  </a:lnTo>
                  <a:lnTo>
                    <a:pt x="114676" y="212705"/>
                  </a:lnTo>
                  <a:lnTo>
                    <a:pt x="100088" y="167999"/>
                  </a:lnTo>
                  <a:lnTo>
                    <a:pt x="82258" y="126493"/>
                  </a:lnTo>
                  <a:lnTo>
                    <a:pt x="61186" y="88187"/>
                  </a:lnTo>
                  <a:lnTo>
                    <a:pt x="36872" y="53082"/>
                  </a:lnTo>
                  <a:lnTo>
                    <a:pt x="9317" y="21176"/>
                  </a:lnTo>
                  <a:lnTo>
                    <a:pt x="3670" y="14399"/>
                  </a:lnTo>
                  <a:lnTo>
                    <a:pt x="564" y="10729"/>
                  </a:lnTo>
                  <a:lnTo>
                    <a:pt x="0" y="10164"/>
                  </a:lnTo>
                  <a:lnTo>
                    <a:pt x="0" y="5647"/>
                  </a:lnTo>
                  <a:lnTo>
                    <a:pt x="1411" y="2541"/>
                  </a:lnTo>
                  <a:lnTo>
                    <a:pt x="4235" y="84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9" name="object 17">
            <a:extLst>
              <a:ext uri="{FF2B5EF4-FFF2-40B4-BE49-F238E27FC236}">
                <a16:creationId xmlns:a16="http://schemas.microsoft.com/office/drawing/2014/main" id="{DA43E65E-90D2-641D-1615-BE67924AB208}"/>
              </a:ext>
            </a:extLst>
          </p:cNvPr>
          <p:cNvGrpSpPr/>
          <p:nvPr/>
        </p:nvGrpSpPr>
        <p:grpSpPr>
          <a:xfrm>
            <a:off x="4645414" y="5820898"/>
            <a:ext cx="565150" cy="564515"/>
            <a:chOff x="4645414" y="1064426"/>
            <a:chExt cx="565150" cy="564515"/>
          </a:xfrm>
        </p:grpSpPr>
        <p:sp>
          <p:nvSpPr>
            <p:cNvPr id="70" name="object 18">
              <a:extLst>
                <a:ext uri="{FF2B5EF4-FFF2-40B4-BE49-F238E27FC236}">
                  <a16:creationId xmlns:a16="http://schemas.microsoft.com/office/drawing/2014/main" id="{5B33ED4E-B7C0-D891-669B-B41CD3FD1383}"/>
                </a:ext>
              </a:extLst>
            </p:cNvPr>
            <p:cNvSpPr/>
            <p:nvPr/>
          </p:nvSpPr>
          <p:spPr>
            <a:xfrm>
              <a:off x="4645837" y="1064844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80">
                  <a:moveTo>
                    <a:pt x="299008" y="299008"/>
                  </a:moveTo>
                  <a:lnTo>
                    <a:pt x="265125" y="299008"/>
                  </a:lnTo>
                  <a:lnTo>
                    <a:pt x="265125" y="551433"/>
                  </a:lnTo>
                  <a:lnTo>
                    <a:pt x="268516" y="559346"/>
                  </a:lnTo>
                  <a:lnTo>
                    <a:pt x="273596" y="563295"/>
                  </a:lnTo>
                  <a:lnTo>
                    <a:pt x="289407" y="563295"/>
                  </a:lnTo>
                  <a:lnTo>
                    <a:pt x="294487" y="559346"/>
                  </a:lnTo>
                  <a:lnTo>
                    <a:pt x="299008" y="551433"/>
                  </a:lnTo>
                  <a:lnTo>
                    <a:pt x="299008" y="299008"/>
                  </a:lnTo>
                  <a:close/>
                </a:path>
                <a:path w="564514" h="563880">
                  <a:moveTo>
                    <a:pt x="551433" y="265125"/>
                  </a:moveTo>
                  <a:lnTo>
                    <a:pt x="11861" y="265125"/>
                  </a:lnTo>
                  <a:lnTo>
                    <a:pt x="3949" y="269087"/>
                  </a:lnTo>
                  <a:lnTo>
                    <a:pt x="0" y="274726"/>
                  </a:lnTo>
                  <a:lnTo>
                    <a:pt x="0" y="289407"/>
                  </a:lnTo>
                  <a:lnTo>
                    <a:pt x="3949" y="295059"/>
                  </a:lnTo>
                  <a:lnTo>
                    <a:pt x="11861" y="299008"/>
                  </a:lnTo>
                  <a:lnTo>
                    <a:pt x="551433" y="299008"/>
                  </a:lnTo>
                  <a:lnTo>
                    <a:pt x="559904" y="294500"/>
                  </a:lnTo>
                  <a:lnTo>
                    <a:pt x="564133" y="288848"/>
                  </a:lnTo>
                  <a:lnTo>
                    <a:pt x="564133" y="275297"/>
                  </a:lnTo>
                  <a:lnTo>
                    <a:pt x="559904" y="269646"/>
                  </a:lnTo>
                  <a:lnTo>
                    <a:pt x="551433" y="265125"/>
                  </a:lnTo>
                  <a:close/>
                </a:path>
                <a:path w="564514" h="563880">
                  <a:moveTo>
                    <a:pt x="289407" y="0"/>
                  </a:moveTo>
                  <a:lnTo>
                    <a:pt x="276987" y="0"/>
                  </a:lnTo>
                  <a:lnTo>
                    <a:pt x="271614" y="3670"/>
                  </a:lnTo>
                  <a:lnTo>
                    <a:pt x="265976" y="11010"/>
                  </a:lnTo>
                  <a:lnTo>
                    <a:pt x="265125" y="138074"/>
                  </a:lnTo>
                  <a:lnTo>
                    <a:pt x="265125" y="265125"/>
                  </a:lnTo>
                  <a:lnTo>
                    <a:pt x="299008" y="265125"/>
                  </a:lnTo>
                  <a:lnTo>
                    <a:pt x="299008" y="12712"/>
                  </a:lnTo>
                  <a:lnTo>
                    <a:pt x="295059" y="4241"/>
                  </a:lnTo>
                  <a:lnTo>
                    <a:pt x="289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19">
              <a:extLst>
                <a:ext uri="{FF2B5EF4-FFF2-40B4-BE49-F238E27FC236}">
                  <a16:creationId xmlns:a16="http://schemas.microsoft.com/office/drawing/2014/main" id="{CDBEBC2B-0155-2AEE-8FE5-85D469847B36}"/>
                </a:ext>
              </a:extLst>
            </p:cNvPr>
            <p:cNvSpPr/>
            <p:nvPr/>
          </p:nvSpPr>
          <p:spPr>
            <a:xfrm>
              <a:off x="4645838" y="1064850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80">
                  <a:moveTo>
                    <a:pt x="0" y="293081"/>
                  </a:moveTo>
                  <a:lnTo>
                    <a:pt x="0" y="289410"/>
                  </a:lnTo>
                  <a:lnTo>
                    <a:pt x="0" y="282069"/>
                  </a:lnTo>
                  <a:lnTo>
                    <a:pt x="0" y="274728"/>
                  </a:lnTo>
                  <a:lnTo>
                    <a:pt x="3952" y="269081"/>
                  </a:lnTo>
                  <a:lnTo>
                    <a:pt x="11858" y="265128"/>
                  </a:lnTo>
                  <a:lnTo>
                    <a:pt x="265128" y="265128"/>
                  </a:lnTo>
                  <a:lnTo>
                    <a:pt x="265128" y="138070"/>
                  </a:lnTo>
                  <a:lnTo>
                    <a:pt x="265975" y="11011"/>
                  </a:lnTo>
                  <a:lnTo>
                    <a:pt x="271622" y="3670"/>
                  </a:lnTo>
                  <a:lnTo>
                    <a:pt x="276987" y="0"/>
                  </a:lnTo>
                  <a:lnTo>
                    <a:pt x="282069" y="0"/>
                  </a:lnTo>
                  <a:lnTo>
                    <a:pt x="289410" y="0"/>
                  </a:lnTo>
                  <a:lnTo>
                    <a:pt x="295057" y="4235"/>
                  </a:lnTo>
                  <a:lnTo>
                    <a:pt x="299010" y="12705"/>
                  </a:lnTo>
                  <a:lnTo>
                    <a:pt x="299010" y="265128"/>
                  </a:lnTo>
                  <a:lnTo>
                    <a:pt x="551433" y="265128"/>
                  </a:lnTo>
                  <a:lnTo>
                    <a:pt x="559903" y="269645"/>
                  </a:lnTo>
                  <a:lnTo>
                    <a:pt x="564139" y="275293"/>
                  </a:lnTo>
                  <a:lnTo>
                    <a:pt x="564139" y="282069"/>
                  </a:lnTo>
                  <a:lnTo>
                    <a:pt x="564139" y="288845"/>
                  </a:lnTo>
                  <a:lnTo>
                    <a:pt x="559903" y="294493"/>
                  </a:lnTo>
                  <a:lnTo>
                    <a:pt x="551433" y="299010"/>
                  </a:lnTo>
                  <a:lnTo>
                    <a:pt x="299010" y="299010"/>
                  </a:lnTo>
                  <a:lnTo>
                    <a:pt x="299010" y="551433"/>
                  </a:lnTo>
                  <a:lnTo>
                    <a:pt x="294493" y="559339"/>
                  </a:lnTo>
                  <a:lnTo>
                    <a:pt x="289410" y="563292"/>
                  </a:lnTo>
                  <a:lnTo>
                    <a:pt x="283763" y="563292"/>
                  </a:lnTo>
                  <a:lnTo>
                    <a:pt x="282069" y="563292"/>
                  </a:lnTo>
                  <a:lnTo>
                    <a:pt x="280375" y="563292"/>
                  </a:lnTo>
                  <a:lnTo>
                    <a:pt x="273598" y="563292"/>
                  </a:lnTo>
                  <a:lnTo>
                    <a:pt x="268516" y="559339"/>
                  </a:lnTo>
                  <a:lnTo>
                    <a:pt x="265128" y="551433"/>
                  </a:lnTo>
                  <a:lnTo>
                    <a:pt x="265128" y="299010"/>
                  </a:lnTo>
                  <a:lnTo>
                    <a:pt x="11858" y="299010"/>
                  </a:lnTo>
                  <a:lnTo>
                    <a:pt x="3952" y="295057"/>
                  </a:lnTo>
                  <a:lnTo>
                    <a:pt x="0" y="289410"/>
                  </a:lnTo>
                  <a:lnTo>
                    <a:pt x="0" y="282069"/>
                  </a:lnTo>
                  <a:lnTo>
                    <a:pt x="0" y="29308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20">
            <a:extLst>
              <a:ext uri="{FF2B5EF4-FFF2-40B4-BE49-F238E27FC236}">
                <a16:creationId xmlns:a16="http://schemas.microsoft.com/office/drawing/2014/main" id="{24BCD6C7-B6BE-34D6-2921-3CCFD87F5905}"/>
              </a:ext>
            </a:extLst>
          </p:cNvPr>
          <p:cNvGrpSpPr/>
          <p:nvPr/>
        </p:nvGrpSpPr>
        <p:grpSpPr>
          <a:xfrm>
            <a:off x="5524655" y="5679440"/>
            <a:ext cx="203835" cy="848360"/>
            <a:chOff x="5524655" y="922968"/>
            <a:chExt cx="203835" cy="848360"/>
          </a:xfrm>
        </p:grpSpPr>
        <p:sp>
          <p:nvSpPr>
            <p:cNvPr id="73" name="object 21">
              <a:extLst>
                <a:ext uri="{FF2B5EF4-FFF2-40B4-BE49-F238E27FC236}">
                  <a16:creationId xmlns:a16="http://schemas.microsoft.com/office/drawing/2014/main" id="{A44A655D-2A68-751B-4043-F54F3A825357}"/>
                </a:ext>
              </a:extLst>
            </p:cNvPr>
            <p:cNvSpPr/>
            <p:nvPr/>
          </p:nvSpPr>
          <p:spPr>
            <a:xfrm>
              <a:off x="5525084" y="9233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198488" y="0"/>
                  </a:moveTo>
                  <a:lnTo>
                    <a:pt x="176187" y="0"/>
                  </a:lnTo>
                  <a:lnTo>
                    <a:pt x="162418" y="10795"/>
                  </a:lnTo>
                  <a:lnTo>
                    <a:pt x="157918" y="14762"/>
                  </a:lnTo>
                  <a:lnTo>
                    <a:pt x="151669" y="21487"/>
                  </a:lnTo>
                  <a:lnTo>
                    <a:pt x="127050" y="46583"/>
                  </a:lnTo>
                  <a:lnTo>
                    <a:pt x="98145" y="80252"/>
                  </a:lnTo>
                  <a:lnTo>
                    <a:pt x="59283" y="147383"/>
                  </a:lnTo>
                  <a:lnTo>
                    <a:pt x="41289" y="184227"/>
                  </a:lnTo>
                  <a:lnTo>
                    <a:pt x="27952" y="221919"/>
                  </a:lnTo>
                  <a:lnTo>
                    <a:pt x="17573" y="263639"/>
                  </a:lnTo>
                  <a:lnTo>
                    <a:pt x="8470" y="312559"/>
                  </a:lnTo>
                  <a:lnTo>
                    <a:pt x="2116" y="366558"/>
                  </a:lnTo>
                  <a:lnTo>
                    <a:pt x="0" y="423519"/>
                  </a:lnTo>
                  <a:lnTo>
                    <a:pt x="1456" y="469600"/>
                  </a:lnTo>
                  <a:lnTo>
                    <a:pt x="5827" y="515003"/>
                  </a:lnTo>
                  <a:lnTo>
                    <a:pt x="13112" y="559726"/>
                  </a:lnTo>
                  <a:lnTo>
                    <a:pt x="23311" y="603772"/>
                  </a:lnTo>
                  <a:lnTo>
                    <a:pt x="36423" y="647141"/>
                  </a:lnTo>
                  <a:lnTo>
                    <a:pt x="57333" y="698706"/>
                  </a:lnTo>
                  <a:lnTo>
                    <a:pt x="83642" y="745826"/>
                  </a:lnTo>
                  <a:lnTo>
                    <a:pt x="115351" y="788498"/>
                  </a:lnTo>
                  <a:lnTo>
                    <a:pt x="152463" y="826719"/>
                  </a:lnTo>
                  <a:lnTo>
                    <a:pt x="176187" y="847051"/>
                  </a:lnTo>
                  <a:lnTo>
                    <a:pt x="198208" y="847051"/>
                  </a:lnTo>
                  <a:lnTo>
                    <a:pt x="202437" y="844511"/>
                  </a:lnTo>
                  <a:lnTo>
                    <a:pt x="202437" y="838860"/>
                  </a:lnTo>
                  <a:lnTo>
                    <a:pt x="188036" y="821639"/>
                  </a:lnTo>
                  <a:lnTo>
                    <a:pt x="171950" y="801944"/>
                  </a:lnTo>
                  <a:lnTo>
                    <a:pt x="141931" y="761711"/>
                  </a:lnTo>
                  <a:lnTo>
                    <a:pt x="121177" y="725288"/>
                  </a:lnTo>
                  <a:lnTo>
                    <a:pt x="101166" y="679706"/>
                  </a:lnTo>
                  <a:lnTo>
                    <a:pt x="83797" y="620833"/>
                  </a:lnTo>
                  <a:lnTo>
                    <a:pt x="69926" y="548674"/>
                  </a:lnTo>
                  <a:lnTo>
                    <a:pt x="65430" y="509076"/>
                  </a:lnTo>
                  <a:lnTo>
                    <a:pt x="62734" y="467358"/>
                  </a:lnTo>
                  <a:lnTo>
                    <a:pt x="61836" y="423519"/>
                  </a:lnTo>
                  <a:lnTo>
                    <a:pt x="62734" y="379633"/>
                  </a:lnTo>
                  <a:lnTo>
                    <a:pt x="65430" y="337758"/>
                  </a:lnTo>
                  <a:lnTo>
                    <a:pt x="69926" y="297894"/>
                  </a:lnTo>
                  <a:lnTo>
                    <a:pt x="76225" y="260045"/>
                  </a:lnTo>
                  <a:lnTo>
                    <a:pt x="92322" y="193970"/>
                  </a:lnTo>
                  <a:lnTo>
                    <a:pt x="111810" y="143154"/>
                  </a:lnTo>
                  <a:lnTo>
                    <a:pt x="132772" y="103339"/>
                  </a:lnTo>
                  <a:lnTo>
                    <a:pt x="153314" y="70307"/>
                  </a:lnTo>
                  <a:lnTo>
                    <a:pt x="180471" y="33933"/>
                  </a:lnTo>
                  <a:lnTo>
                    <a:pt x="197637" y="15240"/>
                  </a:lnTo>
                  <a:lnTo>
                    <a:pt x="202437" y="9309"/>
                  </a:lnTo>
                  <a:lnTo>
                    <a:pt x="202437" y="2540"/>
                  </a:lnTo>
                  <a:lnTo>
                    <a:pt x="198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22">
              <a:extLst>
                <a:ext uri="{FF2B5EF4-FFF2-40B4-BE49-F238E27FC236}">
                  <a16:creationId xmlns:a16="http://schemas.microsoft.com/office/drawing/2014/main" id="{982DEBDA-6A75-7491-994E-85946EF7A557}"/>
                </a:ext>
              </a:extLst>
            </p:cNvPr>
            <p:cNvSpPr/>
            <p:nvPr/>
          </p:nvSpPr>
          <p:spPr>
            <a:xfrm>
              <a:off x="5525078" y="9233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0" y="423527"/>
                  </a:moveTo>
                  <a:lnTo>
                    <a:pt x="2117" y="366563"/>
                  </a:lnTo>
                  <a:lnTo>
                    <a:pt x="8470" y="312563"/>
                  </a:lnTo>
                  <a:lnTo>
                    <a:pt x="17576" y="263646"/>
                  </a:lnTo>
                  <a:lnTo>
                    <a:pt x="27952" y="221928"/>
                  </a:lnTo>
                  <a:lnTo>
                    <a:pt x="41294" y="184234"/>
                  </a:lnTo>
                  <a:lnTo>
                    <a:pt x="59293" y="147387"/>
                  </a:lnTo>
                  <a:lnTo>
                    <a:pt x="85023" y="101805"/>
                  </a:lnTo>
                  <a:lnTo>
                    <a:pt x="106305" y="69458"/>
                  </a:lnTo>
                  <a:lnTo>
                    <a:pt x="137699" y="35893"/>
                  </a:lnTo>
                  <a:lnTo>
                    <a:pt x="145905" y="27529"/>
                  </a:lnTo>
                  <a:lnTo>
                    <a:pt x="151676" y="21493"/>
                  </a:lnTo>
                  <a:lnTo>
                    <a:pt x="155011" y="17788"/>
                  </a:lnTo>
                  <a:lnTo>
                    <a:pt x="157922" y="14770"/>
                  </a:lnTo>
                  <a:lnTo>
                    <a:pt x="162422" y="10799"/>
                  </a:lnTo>
                  <a:lnTo>
                    <a:pt x="168511" y="5876"/>
                  </a:lnTo>
                  <a:lnTo>
                    <a:pt x="176187" y="0"/>
                  </a:lnTo>
                  <a:lnTo>
                    <a:pt x="187199" y="0"/>
                  </a:lnTo>
                  <a:lnTo>
                    <a:pt x="190587" y="0"/>
                  </a:lnTo>
                  <a:lnTo>
                    <a:pt x="198493" y="0"/>
                  </a:lnTo>
                  <a:lnTo>
                    <a:pt x="202446" y="2541"/>
                  </a:lnTo>
                  <a:lnTo>
                    <a:pt x="202446" y="7623"/>
                  </a:lnTo>
                  <a:lnTo>
                    <a:pt x="202446" y="9317"/>
                  </a:lnTo>
                  <a:lnTo>
                    <a:pt x="197646" y="15247"/>
                  </a:lnTo>
                  <a:lnTo>
                    <a:pt x="188046" y="25411"/>
                  </a:lnTo>
                  <a:lnTo>
                    <a:pt x="180475" y="33935"/>
                  </a:lnTo>
                  <a:lnTo>
                    <a:pt x="153317" y="70305"/>
                  </a:lnTo>
                  <a:lnTo>
                    <a:pt x="132776" y="103340"/>
                  </a:lnTo>
                  <a:lnTo>
                    <a:pt x="111811" y="143152"/>
                  </a:lnTo>
                  <a:lnTo>
                    <a:pt x="92328" y="193975"/>
                  </a:lnTo>
                  <a:lnTo>
                    <a:pt x="76235" y="260046"/>
                  </a:lnTo>
                  <a:lnTo>
                    <a:pt x="69935" y="297898"/>
                  </a:lnTo>
                  <a:lnTo>
                    <a:pt x="65435" y="337763"/>
                  </a:lnTo>
                  <a:lnTo>
                    <a:pt x="62735" y="379639"/>
                  </a:lnTo>
                  <a:lnTo>
                    <a:pt x="61835" y="423527"/>
                  </a:lnTo>
                  <a:lnTo>
                    <a:pt x="62735" y="467363"/>
                  </a:lnTo>
                  <a:lnTo>
                    <a:pt x="65435" y="509080"/>
                  </a:lnTo>
                  <a:lnTo>
                    <a:pt x="69935" y="548680"/>
                  </a:lnTo>
                  <a:lnTo>
                    <a:pt x="83805" y="620838"/>
                  </a:lnTo>
                  <a:lnTo>
                    <a:pt x="101170" y="679709"/>
                  </a:lnTo>
                  <a:lnTo>
                    <a:pt x="121181" y="725291"/>
                  </a:lnTo>
                  <a:lnTo>
                    <a:pt x="141934" y="761714"/>
                  </a:lnTo>
                  <a:lnTo>
                    <a:pt x="171952" y="801950"/>
                  </a:lnTo>
                  <a:lnTo>
                    <a:pt x="197646" y="832937"/>
                  </a:lnTo>
                  <a:lnTo>
                    <a:pt x="202446" y="838867"/>
                  </a:lnTo>
                  <a:lnTo>
                    <a:pt x="202446" y="839432"/>
                  </a:lnTo>
                  <a:lnTo>
                    <a:pt x="202446" y="844514"/>
                  </a:lnTo>
                  <a:lnTo>
                    <a:pt x="198211" y="847055"/>
                  </a:lnTo>
                  <a:lnTo>
                    <a:pt x="189740" y="847055"/>
                  </a:lnTo>
                  <a:lnTo>
                    <a:pt x="187199" y="847055"/>
                  </a:lnTo>
                  <a:lnTo>
                    <a:pt x="176187" y="847055"/>
                  </a:lnTo>
                  <a:lnTo>
                    <a:pt x="152470" y="826726"/>
                  </a:lnTo>
                  <a:lnTo>
                    <a:pt x="115358" y="788502"/>
                  </a:lnTo>
                  <a:lnTo>
                    <a:pt x="83646" y="745832"/>
                  </a:lnTo>
                  <a:lnTo>
                    <a:pt x="57335" y="698715"/>
                  </a:lnTo>
                  <a:lnTo>
                    <a:pt x="36423" y="647150"/>
                  </a:lnTo>
                  <a:lnTo>
                    <a:pt x="23310" y="603781"/>
                  </a:lnTo>
                  <a:lnTo>
                    <a:pt x="13112" y="559734"/>
                  </a:lnTo>
                  <a:lnTo>
                    <a:pt x="5827" y="515009"/>
                  </a:lnTo>
                  <a:lnTo>
                    <a:pt x="1456" y="469607"/>
                  </a:lnTo>
                  <a:lnTo>
                    <a:pt x="0" y="42352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23">
            <a:extLst>
              <a:ext uri="{FF2B5EF4-FFF2-40B4-BE49-F238E27FC236}">
                <a16:creationId xmlns:a16="http://schemas.microsoft.com/office/drawing/2014/main" id="{0D7E095F-76B7-518C-52A7-8F4EA1EF159D}"/>
              </a:ext>
            </a:extLst>
          </p:cNvPr>
          <p:cNvGrpSpPr/>
          <p:nvPr/>
        </p:nvGrpSpPr>
        <p:grpSpPr>
          <a:xfrm>
            <a:off x="5809266" y="5726875"/>
            <a:ext cx="324485" cy="598170"/>
            <a:chOff x="5809266" y="970403"/>
            <a:chExt cx="324485" cy="598170"/>
          </a:xfrm>
        </p:grpSpPr>
        <p:sp>
          <p:nvSpPr>
            <p:cNvPr id="76" name="object 24">
              <a:extLst>
                <a:ext uri="{FF2B5EF4-FFF2-40B4-BE49-F238E27FC236}">
                  <a16:creationId xmlns:a16="http://schemas.microsoft.com/office/drawing/2014/main" id="{E3841382-33A2-965E-2FF4-8BDC3D915096}"/>
                </a:ext>
              </a:extLst>
            </p:cNvPr>
            <p:cNvSpPr/>
            <p:nvPr/>
          </p:nvSpPr>
          <p:spPr>
            <a:xfrm>
              <a:off x="5809691" y="970826"/>
              <a:ext cx="323850" cy="597535"/>
            </a:xfrm>
            <a:custGeom>
              <a:avLst/>
              <a:gdLst/>
              <a:ahLst/>
              <a:cxnLst/>
              <a:rect l="l" t="t" r="r" b="b"/>
              <a:pathLst>
                <a:path w="323850" h="597535">
                  <a:moveTo>
                    <a:pt x="171107" y="0"/>
                  </a:moveTo>
                  <a:lnTo>
                    <a:pt x="164325" y="0"/>
                  </a:lnTo>
                  <a:lnTo>
                    <a:pt x="159824" y="633"/>
                  </a:lnTo>
                  <a:lnTo>
                    <a:pt x="148018" y="1692"/>
                  </a:lnTo>
                  <a:lnTo>
                    <a:pt x="41503" y="9309"/>
                  </a:lnTo>
                  <a:lnTo>
                    <a:pt x="36982" y="9309"/>
                  </a:lnTo>
                  <a:lnTo>
                    <a:pt x="33604" y="12979"/>
                  </a:lnTo>
                  <a:lnTo>
                    <a:pt x="29082" y="27660"/>
                  </a:lnTo>
                  <a:lnTo>
                    <a:pt x="27952" y="34163"/>
                  </a:lnTo>
                  <a:lnTo>
                    <a:pt x="27952" y="39814"/>
                  </a:lnTo>
                  <a:lnTo>
                    <a:pt x="27470" y="41711"/>
                  </a:lnTo>
                  <a:lnTo>
                    <a:pt x="27381" y="42062"/>
                  </a:lnTo>
                  <a:lnTo>
                    <a:pt x="28232" y="44043"/>
                  </a:lnTo>
                  <a:lnTo>
                    <a:pt x="32753" y="47434"/>
                  </a:lnTo>
                  <a:lnTo>
                    <a:pt x="34734" y="48272"/>
                  </a:lnTo>
                  <a:lnTo>
                    <a:pt x="58445" y="48272"/>
                  </a:lnTo>
                  <a:lnTo>
                    <a:pt x="72530" y="49651"/>
                  </a:lnTo>
                  <a:lnTo>
                    <a:pt x="82591" y="52089"/>
                  </a:lnTo>
                  <a:lnTo>
                    <a:pt x="88627" y="55584"/>
                  </a:lnTo>
                  <a:lnTo>
                    <a:pt x="90639" y="60134"/>
                  </a:lnTo>
                  <a:lnTo>
                    <a:pt x="87992" y="75012"/>
                  </a:lnTo>
                  <a:lnTo>
                    <a:pt x="80049" y="109477"/>
                  </a:lnTo>
                  <a:lnTo>
                    <a:pt x="66813" y="163529"/>
                  </a:lnTo>
                  <a:lnTo>
                    <a:pt x="48285" y="237172"/>
                  </a:lnTo>
                  <a:lnTo>
                    <a:pt x="32666" y="298422"/>
                  </a:lnTo>
                  <a:lnTo>
                    <a:pt x="20540" y="346651"/>
                  </a:lnTo>
                  <a:lnTo>
                    <a:pt x="6769" y="404037"/>
                  </a:lnTo>
                  <a:lnTo>
                    <a:pt x="423" y="443432"/>
                  </a:lnTo>
                  <a:lnTo>
                    <a:pt x="0" y="453174"/>
                  </a:lnTo>
                  <a:lnTo>
                    <a:pt x="0" y="460794"/>
                  </a:lnTo>
                  <a:lnTo>
                    <a:pt x="9313" y="522838"/>
                  </a:lnTo>
                  <a:lnTo>
                    <a:pt x="35572" y="564984"/>
                  </a:lnTo>
                  <a:lnTo>
                    <a:pt x="72207" y="589124"/>
                  </a:lnTo>
                  <a:lnTo>
                    <a:pt x="112661" y="597166"/>
                  </a:lnTo>
                  <a:lnTo>
                    <a:pt x="150566" y="592402"/>
                  </a:lnTo>
                  <a:lnTo>
                    <a:pt x="187201" y="578108"/>
                  </a:lnTo>
                  <a:lnTo>
                    <a:pt x="205440" y="565823"/>
                  </a:lnTo>
                  <a:lnTo>
                    <a:pt x="116890" y="565823"/>
                  </a:lnTo>
                  <a:lnTo>
                    <a:pt x="107238" y="564984"/>
                  </a:lnTo>
                  <a:lnTo>
                    <a:pt x="74115" y="540837"/>
                  </a:lnTo>
                  <a:lnTo>
                    <a:pt x="62687" y="491286"/>
                  </a:lnTo>
                  <a:lnTo>
                    <a:pt x="63730" y="475247"/>
                  </a:lnTo>
                  <a:lnTo>
                    <a:pt x="73167" y="421722"/>
                  </a:lnTo>
                  <a:lnTo>
                    <a:pt x="99110" y="315099"/>
                  </a:lnTo>
                  <a:lnTo>
                    <a:pt x="104190" y="308317"/>
                  </a:lnTo>
                  <a:lnTo>
                    <a:pt x="108140" y="302107"/>
                  </a:lnTo>
                  <a:lnTo>
                    <a:pt x="135311" y="274760"/>
                  </a:lnTo>
                  <a:lnTo>
                    <a:pt x="169405" y="251574"/>
                  </a:lnTo>
                  <a:lnTo>
                    <a:pt x="115201" y="251574"/>
                  </a:lnTo>
                  <a:lnTo>
                    <a:pt x="115201" y="249872"/>
                  </a:lnTo>
                  <a:lnTo>
                    <a:pt x="118592" y="233781"/>
                  </a:lnTo>
                  <a:lnTo>
                    <a:pt x="121287" y="225207"/>
                  </a:lnTo>
                  <a:lnTo>
                    <a:pt x="124304" y="214725"/>
                  </a:lnTo>
                  <a:lnTo>
                    <a:pt x="135050" y="172906"/>
                  </a:lnTo>
                  <a:lnTo>
                    <a:pt x="145694" y="128752"/>
                  </a:lnTo>
                  <a:lnTo>
                    <a:pt x="158295" y="78612"/>
                  </a:lnTo>
                  <a:lnTo>
                    <a:pt x="167211" y="42062"/>
                  </a:lnTo>
                  <a:lnTo>
                    <a:pt x="172697" y="18047"/>
                  </a:lnTo>
                  <a:lnTo>
                    <a:pt x="174498" y="7620"/>
                  </a:lnTo>
                  <a:lnTo>
                    <a:pt x="174498" y="2540"/>
                  </a:lnTo>
                  <a:lnTo>
                    <a:pt x="171107" y="0"/>
                  </a:lnTo>
                  <a:close/>
                </a:path>
                <a:path w="323850" h="597535">
                  <a:moveTo>
                    <a:pt x="282764" y="244792"/>
                  </a:moveTo>
                  <a:lnTo>
                    <a:pt x="199059" y="244792"/>
                  </a:lnTo>
                  <a:lnTo>
                    <a:pt x="221662" y="248709"/>
                  </a:lnTo>
                  <a:lnTo>
                    <a:pt x="237807" y="260462"/>
                  </a:lnTo>
                  <a:lnTo>
                    <a:pt x="247494" y="280052"/>
                  </a:lnTo>
                  <a:lnTo>
                    <a:pt x="250723" y="307479"/>
                  </a:lnTo>
                  <a:lnTo>
                    <a:pt x="250723" y="312559"/>
                  </a:lnTo>
                  <a:lnTo>
                    <a:pt x="242150" y="373869"/>
                  </a:lnTo>
                  <a:lnTo>
                    <a:pt x="228015" y="430775"/>
                  </a:lnTo>
                  <a:lnTo>
                    <a:pt x="214041" y="475247"/>
                  </a:lnTo>
                  <a:lnTo>
                    <a:pt x="192703" y="517128"/>
                  </a:lnTo>
                  <a:lnTo>
                    <a:pt x="159299" y="550580"/>
                  </a:lnTo>
                  <a:lnTo>
                    <a:pt x="116890" y="565823"/>
                  </a:lnTo>
                  <a:lnTo>
                    <a:pt x="205440" y="565823"/>
                  </a:lnTo>
                  <a:lnTo>
                    <a:pt x="256654" y="520941"/>
                  </a:lnTo>
                  <a:lnTo>
                    <a:pt x="285931" y="481710"/>
                  </a:lnTo>
                  <a:lnTo>
                    <a:pt x="306843" y="440255"/>
                  </a:lnTo>
                  <a:lnTo>
                    <a:pt x="319388" y="396575"/>
                  </a:lnTo>
                  <a:lnTo>
                    <a:pt x="323570" y="350672"/>
                  </a:lnTo>
                  <a:lnTo>
                    <a:pt x="321191" y="322300"/>
                  </a:lnTo>
                  <a:lnTo>
                    <a:pt x="314893" y="296467"/>
                  </a:lnTo>
                  <a:lnTo>
                    <a:pt x="304675" y="273175"/>
                  </a:lnTo>
                  <a:lnTo>
                    <a:pt x="290537" y="252425"/>
                  </a:lnTo>
                  <a:lnTo>
                    <a:pt x="282764" y="244792"/>
                  </a:lnTo>
                  <a:close/>
                </a:path>
                <a:path w="323850" h="597535">
                  <a:moveTo>
                    <a:pt x="205828" y="213448"/>
                  </a:moveTo>
                  <a:lnTo>
                    <a:pt x="162421" y="221922"/>
                  </a:lnTo>
                  <a:lnTo>
                    <a:pt x="120281" y="247332"/>
                  </a:lnTo>
                  <a:lnTo>
                    <a:pt x="116890" y="250723"/>
                  </a:lnTo>
                  <a:lnTo>
                    <a:pt x="115201" y="251574"/>
                  </a:lnTo>
                  <a:lnTo>
                    <a:pt x="169405" y="251574"/>
                  </a:lnTo>
                  <a:lnTo>
                    <a:pt x="176718" y="248709"/>
                  </a:lnTo>
                  <a:lnTo>
                    <a:pt x="184446" y="246487"/>
                  </a:lnTo>
                  <a:lnTo>
                    <a:pt x="191806" y="245216"/>
                  </a:lnTo>
                  <a:lnTo>
                    <a:pt x="199059" y="244792"/>
                  </a:lnTo>
                  <a:lnTo>
                    <a:pt x="282764" y="244792"/>
                  </a:lnTo>
                  <a:lnTo>
                    <a:pt x="273171" y="235373"/>
                  </a:lnTo>
                  <a:lnTo>
                    <a:pt x="253264" y="223192"/>
                  </a:lnTo>
                  <a:lnTo>
                    <a:pt x="230817" y="215884"/>
                  </a:lnTo>
                  <a:lnTo>
                    <a:pt x="205828" y="2134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25">
              <a:extLst>
                <a:ext uri="{FF2B5EF4-FFF2-40B4-BE49-F238E27FC236}">
                  <a16:creationId xmlns:a16="http://schemas.microsoft.com/office/drawing/2014/main" id="{A2EED8E4-6D4B-B9F6-9BF8-5A5F7D1223D5}"/>
                </a:ext>
              </a:extLst>
            </p:cNvPr>
            <p:cNvSpPr/>
            <p:nvPr/>
          </p:nvSpPr>
          <p:spPr>
            <a:xfrm>
              <a:off x="5809689" y="970827"/>
              <a:ext cx="323850" cy="597535"/>
            </a:xfrm>
            <a:custGeom>
              <a:avLst/>
              <a:gdLst/>
              <a:ahLst/>
              <a:cxnLst/>
              <a:rect l="l" t="t" r="r" b="b"/>
              <a:pathLst>
                <a:path w="323850" h="597535">
                  <a:moveTo>
                    <a:pt x="27952" y="39811"/>
                  </a:moveTo>
                  <a:lnTo>
                    <a:pt x="27952" y="34164"/>
                  </a:lnTo>
                  <a:lnTo>
                    <a:pt x="29082" y="27670"/>
                  </a:lnTo>
                  <a:lnTo>
                    <a:pt x="31341" y="20329"/>
                  </a:lnTo>
                  <a:lnTo>
                    <a:pt x="33599" y="12987"/>
                  </a:lnTo>
                  <a:lnTo>
                    <a:pt x="36988" y="9317"/>
                  </a:lnTo>
                  <a:lnTo>
                    <a:pt x="41505" y="9317"/>
                  </a:lnTo>
                  <a:lnTo>
                    <a:pt x="45635" y="9052"/>
                  </a:lnTo>
                  <a:lnTo>
                    <a:pt x="102493" y="5082"/>
                  </a:lnTo>
                  <a:lnTo>
                    <a:pt x="148022" y="1694"/>
                  </a:lnTo>
                  <a:lnTo>
                    <a:pt x="164328" y="0"/>
                  </a:lnTo>
                  <a:lnTo>
                    <a:pt x="171105" y="0"/>
                  </a:lnTo>
                  <a:lnTo>
                    <a:pt x="174493" y="2541"/>
                  </a:lnTo>
                  <a:lnTo>
                    <a:pt x="174493" y="7623"/>
                  </a:lnTo>
                  <a:lnTo>
                    <a:pt x="172693" y="18052"/>
                  </a:lnTo>
                  <a:lnTo>
                    <a:pt x="167293" y="41717"/>
                  </a:lnTo>
                  <a:lnTo>
                    <a:pt x="158293" y="78617"/>
                  </a:lnTo>
                  <a:lnTo>
                    <a:pt x="145693" y="128752"/>
                  </a:lnTo>
                  <a:lnTo>
                    <a:pt x="142252" y="143258"/>
                  </a:lnTo>
                  <a:lnTo>
                    <a:pt x="131293" y="188046"/>
                  </a:lnTo>
                  <a:lnTo>
                    <a:pt x="121287" y="225210"/>
                  </a:lnTo>
                  <a:lnTo>
                    <a:pt x="118587" y="233787"/>
                  </a:lnTo>
                  <a:lnTo>
                    <a:pt x="115199" y="249881"/>
                  </a:lnTo>
                  <a:lnTo>
                    <a:pt x="115199" y="251575"/>
                  </a:lnTo>
                  <a:lnTo>
                    <a:pt x="116893" y="250728"/>
                  </a:lnTo>
                  <a:lnTo>
                    <a:pt x="120281" y="247340"/>
                  </a:lnTo>
                  <a:lnTo>
                    <a:pt x="141193" y="232516"/>
                  </a:lnTo>
                  <a:lnTo>
                    <a:pt x="162422" y="221928"/>
                  </a:lnTo>
                  <a:lnTo>
                    <a:pt x="183969" y="215575"/>
                  </a:lnTo>
                  <a:lnTo>
                    <a:pt x="205834" y="213458"/>
                  </a:lnTo>
                  <a:lnTo>
                    <a:pt x="230822" y="215893"/>
                  </a:lnTo>
                  <a:lnTo>
                    <a:pt x="273175" y="235375"/>
                  </a:lnTo>
                  <a:lnTo>
                    <a:pt x="304675" y="273175"/>
                  </a:lnTo>
                  <a:lnTo>
                    <a:pt x="321192" y="322304"/>
                  </a:lnTo>
                  <a:lnTo>
                    <a:pt x="323575" y="350681"/>
                  </a:lnTo>
                  <a:lnTo>
                    <a:pt x="319392" y="396580"/>
                  </a:lnTo>
                  <a:lnTo>
                    <a:pt x="306846" y="440257"/>
                  </a:lnTo>
                  <a:lnTo>
                    <a:pt x="285934" y="481709"/>
                  </a:lnTo>
                  <a:lnTo>
                    <a:pt x="256657" y="520939"/>
                  </a:lnTo>
                  <a:lnTo>
                    <a:pt x="222563" y="554292"/>
                  </a:lnTo>
                  <a:lnTo>
                    <a:pt x="187199" y="578115"/>
                  </a:lnTo>
                  <a:lnTo>
                    <a:pt x="150564" y="592409"/>
                  </a:lnTo>
                  <a:lnTo>
                    <a:pt x="112658" y="597174"/>
                  </a:lnTo>
                  <a:lnTo>
                    <a:pt x="91958" y="595162"/>
                  </a:lnTo>
                  <a:lnTo>
                    <a:pt x="53417" y="579068"/>
                  </a:lnTo>
                  <a:lnTo>
                    <a:pt x="20329" y="546403"/>
                  </a:lnTo>
                  <a:lnTo>
                    <a:pt x="2541" y="494309"/>
                  </a:lnTo>
                  <a:lnTo>
                    <a:pt x="0" y="460798"/>
                  </a:lnTo>
                  <a:lnTo>
                    <a:pt x="0" y="453174"/>
                  </a:lnTo>
                  <a:lnTo>
                    <a:pt x="6776" y="404045"/>
                  </a:lnTo>
                  <a:lnTo>
                    <a:pt x="20541" y="346657"/>
                  </a:lnTo>
                  <a:lnTo>
                    <a:pt x="32664" y="298428"/>
                  </a:lnTo>
                  <a:lnTo>
                    <a:pt x="48282" y="237175"/>
                  </a:lnTo>
                  <a:lnTo>
                    <a:pt x="66811" y="163534"/>
                  </a:lnTo>
                  <a:lnTo>
                    <a:pt x="80046" y="109482"/>
                  </a:lnTo>
                  <a:lnTo>
                    <a:pt x="87987" y="75017"/>
                  </a:lnTo>
                  <a:lnTo>
                    <a:pt x="90634" y="60140"/>
                  </a:lnTo>
                  <a:lnTo>
                    <a:pt x="88623" y="55587"/>
                  </a:lnTo>
                  <a:lnTo>
                    <a:pt x="82587" y="52093"/>
                  </a:lnTo>
                  <a:lnTo>
                    <a:pt x="72529" y="49658"/>
                  </a:lnTo>
                  <a:lnTo>
                    <a:pt x="58446" y="48282"/>
                  </a:lnTo>
                  <a:lnTo>
                    <a:pt x="55623" y="48282"/>
                  </a:lnTo>
                  <a:lnTo>
                    <a:pt x="53364" y="48282"/>
                  </a:lnTo>
                  <a:lnTo>
                    <a:pt x="34729" y="48282"/>
                  </a:lnTo>
                  <a:lnTo>
                    <a:pt x="32752" y="47435"/>
                  </a:lnTo>
                  <a:lnTo>
                    <a:pt x="30494" y="45741"/>
                  </a:lnTo>
                  <a:lnTo>
                    <a:pt x="28235" y="44046"/>
                  </a:lnTo>
                  <a:lnTo>
                    <a:pt x="27388" y="42070"/>
                  </a:lnTo>
                  <a:lnTo>
                    <a:pt x="27952" y="39811"/>
                  </a:lnTo>
                  <a:close/>
                </a:path>
                <a:path w="323850" h="597535">
                  <a:moveTo>
                    <a:pt x="250728" y="312563"/>
                  </a:moveTo>
                  <a:lnTo>
                    <a:pt x="250728" y="307481"/>
                  </a:lnTo>
                  <a:lnTo>
                    <a:pt x="247499" y="280057"/>
                  </a:lnTo>
                  <a:lnTo>
                    <a:pt x="237810" y="260469"/>
                  </a:lnTo>
                  <a:lnTo>
                    <a:pt x="221664" y="248716"/>
                  </a:lnTo>
                  <a:lnTo>
                    <a:pt x="199058" y="244799"/>
                  </a:lnTo>
                  <a:lnTo>
                    <a:pt x="191805" y="245222"/>
                  </a:lnTo>
                  <a:lnTo>
                    <a:pt x="154799" y="259410"/>
                  </a:lnTo>
                  <a:lnTo>
                    <a:pt x="124305" y="284928"/>
                  </a:lnTo>
                  <a:lnTo>
                    <a:pt x="104187" y="308328"/>
                  </a:lnTo>
                  <a:lnTo>
                    <a:pt x="99105" y="315104"/>
                  </a:lnTo>
                  <a:lnTo>
                    <a:pt x="81317" y="387951"/>
                  </a:lnTo>
                  <a:lnTo>
                    <a:pt x="67340" y="450210"/>
                  </a:lnTo>
                  <a:lnTo>
                    <a:pt x="62682" y="491292"/>
                  </a:lnTo>
                  <a:lnTo>
                    <a:pt x="63952" y="510351"/>
                  </a:lnTo>
                  <a:lnTo>
                    <a:pt x="83011" y="552280"/>
                  </a:lnTo>
                  <a:lnTo>
                    <a:pt x="116893" y="565833"/>
                  </a:lnTo>
                  <a:lnTo>
                    <a:pt x="130923" y="564139"/>
                  </a:lnTo>
                  <a:lnTo>
                    <a:pt x="173646" y="538727"/>
                  </a:lnTo>
                  <a:lnTo>
                    <a:pt x="200646" y="504739"/>
                  </a:lnTo>
                  <a:lnTo>
                    <a:pt x="220869" y="455080"/>
                  </a:lnTo>
                  <a:lnTo>
                    <a:pt x="235481" y="402351"/>
                  </a:lnTo>
                  <a:lnTo>
                    <a:pt x="246916" y="349410"/>
                  </a:lnTo>
                  <a:lnTo>
                    <a:pt x="249775" y="328975"/>
                  </a:lnTo>
                  <a:lnTo>
                    <a:pt x="250728" y="31256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8" name="object 26">
            <a:extLst>
              <a:ext uri="{FF2B5EF4-FFF2-40B4-BE49-F238E27FC236}">
                <a16:creationId xmlns:a16="http://schemas.microsoft.com/office/drawing/2014/main" id="{DF459C4B-B221-FB7D-AA56-B44EB19886B7}"/>
              </a:ext>
            </a:extLst>
          </p:cNvPr>
          <p:cNvGrpSpPr/>
          <p:nvPr/>
        </p:nvGrpSpPr>
        <p:grpSpPr>
          <a:xfrm>
            <a:off x="6398821" y="6086027"/>
            <a:ext cx="518159" cy="34925"/>
            <a:chOff x="6398821" y="1329555"/>
            <a:chExt cx="518159" cy="34925"/>
          </a:xfrm>
        </p:grpSpPr>
        <p:sp>
          <p:nvSpPr>
            <p:cNvPr id="79" name="object 27">
              <a:extLst>
                <a:ext uri="{FF2B5EF4-FFF2-40B4-BE49-F238E27FC236}">
                  <a16:creationId xmlns:a16="http://schemas.microsoft.com/office/drawing/2014/main" id="{B69C1346-FBBC-0613-81B2-8836CA11DA0A}"/>
                </a:ext>
              </a:extLst>
            </p:cNvPr>
            <p:cNvSpPr/>
            <p:nvPr/>
          </p:nvSpPr>
          <p:spPr>
            <a:xfrm>
              <a:off x="6399238" y="1329969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90" h="34290">
                  <a:moveTo>
                    <a:pt x="503999" y="0"/>
                  </a:moveTo>
                  <a:lnTo>
                    <a:pt x="11861" y="0"/>
                  </a:lnTo>
                  <a:lnTo>
                    <a:pt x="3962" y="3962"/>
                  </a:lnTo>
                  <a:lnTo>
                    <a:pt x="0" y="9601"/>
                  </a:lnTo>
                  <a:lnTo>
                    <a:pt x="0" y="24282"/>
                  </a:lnTo>
                  <a:lnTo>
                    <a:pt x="3962" y="29933"/>
                  </a:lnTo>
                  <a:lnTo>
                    <a:pt x="11861" y="33883"/>
                  </a:lnTo>
                  <a:lnTo>
                    <a:pt x="503999" y="33883"/>
                  </a:lnTo>
                  <a:lnTo>
                    <a:pt x="512470" y="29375"/>
                  </a:lnTo>
                  <a:lnTo>
                    <a:pt x="516712" y="23723"/>
                  </a:lnTo>
                  <a:lnTo>
                    <a:pt x="516712" y="10172"/>
                  </a:lnTo>
                  <a:lnTo>
                    <a:pt x="512470" y="4521"/>
                  </a:lnTo>
                  <a:lnTo>
                    <a:pt x="50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28">
              <a:extLst>
                <a:ext uri="{FF2B5EF4-FFF2-40B4-BE49-F238E27FC236}">
                  <a16:creationId xmlns:a16="http://schemas.microsoft.com/office/drawing/2014/main" id="{7F8F524E-80F5-B164-D7F9-A9BD39AD06B3}"/>
                </a:ext>
              </a:extLst>
            </p:cNvPr>
            <p:cNvSpPr/>
            <p:nvPr/>
          </p:nvSpPr>
          <p:spPr>
            <a:xfrm>
              <a:off x="6399245" y="1329978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90" h="34290">
                  <a:moveTo>
                    <a:pt x="0" y="27952"/>
                  </a:moveTo>
                  <a:lnTo>
                    <a:pt x="0" y="24282"/>
                  </a:lnTo>
                  <a:lnTo>
                    <a:pt x="0" y="16941"/>
                  </a:lnTo>
                  <a:lnTo>
                    <a:pt x="0" y="9599"/>
                  </a:lnTo>
                  <a:lnTo>
                    <a:pt x="3952" y="3953"/>
                  </a:lnTo>
                  <a:lnTo>
                    <a:pt x="11858" y="0"/>
                  </a:lnTo>
                  <a:lnTo>
                    <a:pt x="503998" y="0"/>
                  </a:lnTo>
                  <a:lnTo>
                    <a:pt x="512468" y="4517"/>
                  </a:lnTo>
                  <a:lnTo>
                    <a:pt x="516703" y="10164"/>
                  </a:lnTo>
                  <a:lnTo>
                    <a:pt x="516703" y="16941"/>
                  </a:lnTo>
                  <a:lnTo>
                    <a:pt x="516703" y="23717"/>
                  </a:lnTo>
                  <a:lnTo>
                    <a:pt x="512468" y="29364"/>
                  </a:lnTo>
                  <a:lnTo>
                    <a:pt x="503998" y="33882"/>
                  </a:lnTo>
                  <a:lnTo>
                    <a:pt x="11858" y="33882"/>
                  </a:lnTo>
                  <a:lnTo>
                    <a:pt x="3952" y="29929"/>
                  </a:lnTo>
                  <a:lnTo>
                    <a:pt x="0" y="24282"/>
                  </a:lnTo>
                  <a:lnTo>
                    <a:pt x="0" y="16941"/>
                  </a:lnTo>
                  <a:lnTo>
                    <a:pt x="0" y="279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1" name="object 29">
            <a:extLst>
              <a:ext uri="{FF2B5EF4-FFF2-40B4-BE49-F238E27FC236}">
                <a16:creationId xmlns:a16="http://schemas.microsoft.com/office/drawing/2014/main" id="{14F40B1C-C84C-4251-3D7F-F6D617EA03D4}"/>
              </a:ext>
            </a:extLst>
          </p:cNvPr>
          <p:cNvGrpSpPr/>
          <p:nvPr/>
        </p:nvGrpSpPr>
        <p:grpSpPr>
          <a:xfrm>
            <a:off x="7245026" y="5750593"/>
            <a:ext cx="292735" cy="565150"/>
            <a:chOff x="7245026" y="994121"/>
            <a:chExt cx="292735" cy="565150"/>
          </a:xfrm>
        </p:grpSpPr>
        <p:sp>
          <p:nvSpPr>
            <p:cNvPr id="82" name="object 30">
              <a:extLst>
                <a:ext uri="{FF2B5EF4-FFF2-40B4-BE49-F238E27FC236}">
                  <a16:creationId xmlns:a16="http://schemas.microsoft.com/office/drawing/2014/main" id="{8B6A8FE2-4FEC-00A2-476C-481E438C2507}"/>
                </a:ext>
              </a:extLst>
            </p:cNvPr>
            <p:cNvSpPr/>
            <p:nvPr/>
          </p:nvSpPr>
          <p:spPr>
            <a:xfrm>
              <a:off x="7245451" y="994537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5" h="564515">
                  <a:moveTo>
                    <a:pt x="176187" y="0"/>
                  </a:moveTo>
                  <a:lnTo>
                    <a:pt x="165455" y="0"/>
                  </a:lnTo>
                  <a:lnTo>
                    <a:pt x="162064" y="850"/>
                  </a:lnTo>
                  <a:lnTo>
                    <a:pt x="160934" y="2540"/>
                  </a:lnTo>
                  <a:lnTo>
                    <a:pt x="155643" y="7199"/>
                  </a:lnTo>
                  <a:lnTo>
                    <a:pt x="118583" y="30919"/>
                  </a:lnTo>
                  <a:lnTo>
                    <a:pt x="72474" y="46427"/>
                  </a:lnTo>
                  <a:lnTo>
                    <a:pt x="16090" y="54216"/>
                  </a:lnTo>
                  <a:lnTo>
                    <a:pt x="0" y="54216"/>
                  </a:lnTo>
                  <a:lnTo>
                    <a:pt x="0" y="93179"/>
                  </a:lnTo>
                  <a:lnTo>
                    <a:pt x="16090" y="93179"/>
                  </a:lnTo>
                  <a:lnTo>
                    <a:pt x="29326" y="92172"/>
                  </a:lnTo>
                  <a:lnTo>
                    <a:pt x="75602" y="85132"/>
                  </a:lnTo>
                  <a:lnTo>
                    <a:pt x="110121" y="74549"/>
                  </a:lnTo>
                  <a:lnTo>
                    <a:pt x="110121" y="512470"/>
                  </a:lnTo>
                  <a:lnTo>
                    <a:pt x="109550" y="511911"/>
                  </a:lnTo>
                  <a:lnTo>
                    <a:pt x="107861" y="513041"/>
                  </a:lnTo>
                  <a:lnTo>
                    <a:pt x="102209" y="518680"/>
                  </a:lnTo>
                  <a:lnTo>
                    <a:pt x="100520" y="520090"/>
                  </a:lnTo>
                  <a:lnTo>
                    <a:pt x="99390" y="520090"/>
                  </a:lnTo>
                  <a:lnTo>
                    <a:pt x="89217" y="522922"/>
                  </a:lnTo>
                  <a:lnTo>
                    <a:pt x="84708" y="523760"/>
                  </a:lnTo>
                  <a:lnTo>
                    <a:pt x="74536" y="524891"/>
                  </a:lnTo>
                  <a:lnTo>
                    <a:pt x="67475" y="525183"/>
                  </a:lnTo>
                  <a:lnTo>
                    <a:pt x="4229" y="525183"/>
                  </a:lnTo>
                  <a:lnTo>
                    <a:pt x="4229" y="564146"/>
                  </a:lnTo>
                  <a:lnTo>
                    <a:pt x="14401" y="564146"/>
                  </a:lnTo>
                  <a:lnTo>
                    <a:pt x="29384" y="563031"/>
                  </a:lnTo>
                  <a:lnTo>
                    <a:pt x="56541" y="562238"/>
                  </a:lnTo>
                  <a:lnTo>
                    <a:pt x="95874" y="561764"/>
                  </a:lnTo>
                  <a:lnTo>
                    <a:pt x="147383" y="561606"/>
                  </a:lnTo>
                  <a:lnTo>
                    <a:pt x="199635" y="561764"/>
                  </a:lnTo>
                  <a:lnTo>
                    <a:pt x="239499" y="562238"/>
                  </a:lnTo>
                  <a:lnTo>
                    <a:pt x="266977" y="563031"/>
                  </a:lnTo>
                  <a:lnTo>
                    <a:pt x="282066" y="564146"/>
                  </a:lnTo>
                  <a:lnTo>
                    <a:pt x="291388" y="564146"/>
                  </a:lnTo>
                  <a:lnTo>
                    <a:pt x="291388" y="525183"/>
                  </a:lnTo>
                  <a:lnTo>
                    <a:pt x="269366" y="525183"/>
                  </a:lnTo>
                  <a:lnTo>
                    <a:pt x="238021" y="524756"/>
                  </a:lnTo>
                  <a:lnTo>
                    <a:pt x="199339" y="521220"/>
                  </a:lnTo>
                  <a:lnTo>
                    <a:pt x="185508" y="258356"/>
                  </a:lnTo>
                  <a:lnTo>
                    <a:pt x="185508" y="5080"/>
                  </a:lnTo>
                  <a:lnTo>
                    <a:pt x="180987" y="1701"/>
                  </a:lnTo>
                  <a:lnTo>
                    <a:pt x="1761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31">
              <a:extLst>
                <a:ext uri="{FF2B5EF4-FFF2-40B4-BE49-F238E27FC236}">
                  <a16:creationId xmlns:a16="http://schemas.microsoft.com/office/drawing/2014/main" id="{1E3CF930-AA3C-8B5F-4D6B-58D6BEED1BF6}"/>
                </a:ext>
              </a:extLst>
            </p:cNvPr>
            <p:cNvSpPr/>
            <p:nvPr/>
          </p:nvSpPr>
          <p:spPr>
            <a:xfrm>
              <a:off x="7245450" y="994544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5" h="564515">
                  <a:moveTo>
                    <a:pt x="110117" y="74540"/>
                  </a:moveTo>
                  <a:lnTo>
                    <a:pt x="65223" y="87246"/>
                  </a:lnTo>
                  <a:lnTo>
                    <a:pt x="16094" y="93176"/>
                  </a:lnTo>
                  <a:lnTo>
                    <a:pt x="0" y="93176"/>
                  </a:lnTo>
                  <a:lnTo>
                    <a:pt x="0" y="54211"/>
                  </a:lnTo>
                  <a:lnTo>
                    <a:pt x="16094" y="54211"/>
                  </a:lnTo>
                  <a:lnTo>
                    <a:pt x="35629" y="52782"/>
                  </a:lnTo>
                  <a:lnTo>
                    <a:pt x="89787" y="41505"/>
                  </a:lnTo>
                  <a:lnTo>
                    <a:pt x="129175" y="25940"/>
                  </a:lnTo>
                  <a:lnTo>
                    <a:pt x="160940" y="2541"/>
                  </a:lnTo>
                  <a:lnTo>
                    <a:pt x="162069" y="847"/>
                  </a:lnTo>
                  <a:lnTo>
                    <a:pt x="165457" y="0"/>
                  </a:lnTo>
                  <a:lnTo>
                    <a:pt x="171105" y="0"/>
                  </a:lnTo>
                  <a:lnTo>
                    <a:pt x="176187" y="0"/>
                  </a:lnTo>
                  <a:lnTo>
                    <a:pt x="180987" y="1694"/>
                  </a:lnTo>
                  <a:lnTo>
                    <a:pt x="185505" y="5082"/>
                  </a:lnTo>
                  <a:lnTo>
                    <a:pt x="185505" y="258351"/>
                  </a:lnTo>
                  <a:lnTo>
                    <a:pt x="186352" y="512468"/>
                  </a:lnTo>
                  <a:lnTo>
                    <a:pt x="190305" y="516421"/>
                  </a:lnTo>
                  <a:lnTo>
                    <a:pt x="193693" y="518962"/>
                  </a:lnTo>
                  <a:lnTo>
                    <a:pt x="196516" y="520092"/>
                  </a:lnTo>
                  <a:lnTo>
                    <a:pt x="199340" y="521221"/>
                  </a:lnTo>
                  <a:lnTo>
                    <a:pt x="238022" y="524750"/>
                  </a:lnTo>
                  <a:lnTo>
                    <a:pt x="269363" y="525174"/>
                  </a:lnTo>
                  <a:lnTo>
                    <a:pt x="291387" y="525174"/>
                  </a:lnTo>
                  <a:lnTo>
                    <a:pt x="291387" y="564139"/>
                  </a:lnTo>
                  <a:lnTo>
                    <a:pt x="282069" y="564139"/>
                  </a:lnTo>
                  <a:lnTo>
                    <a:pt x="266981" y="563027"/>
                  </a:lnTo>
                  <a:lnTo>
                    <a:pt x="239505" y="562233"/>
                  </a:lnTo>
                  <a:lnTo>
                    <a:pt x="199640" y="561756"/>
                  </a:lnTo>
                  <a:lnTo>
                    <a:pt x="147387" y="561597"/>
                  </a:lnTo>
                  <a:lnTo>
                    <a:pt x="95875" y="561756"/>
                  </a:lnTo>
                  <a:lnTo>
                    <a:pt x="56540" y="562233"/>
                  </a:lnTo>
                  <a:lnTo>
                    <a:pt x="29382" y="563027"/>
                  </a:lnTo>
                  <a:lnTo>
                    <a:pt x="14399" y="564139"/>
                  </a:lnTo>
                  <a:lnTo>
                    <a:pt x="4235" y="564139"/>
                  </a:lnTo>
                  <a:lnTo>
                    <a:pt x="4235" y="525174"/>
                  </a:lnTo>
                  <a:lnTo>
                    <a:pt x="26258" y="525174"/>
                  </a:lnTo>
                  <a:lnTo>
                    <a:pt x="35258" y="525174"/>
                  </a:lnTo>
                  <a:lnTo>
                    <a:pt x="43623" y="525174"/>
                  </a:lnTo>
                  <a:lnTo>
                    <a:pt x="51352" y="525174"/>
                  </a:lnTo>
                  <a:lnTo>
                    <a:pt x="58446" y="525174"/>
                  </a:lnTo>
                  <a:lnTo>
                    <a:pt x="67482" y="525174"/>
                  </a:lnTo>
                  <a:lnTo>
                    <a:pt x="74540" y="524892"/>
                  </a:lnTo>
                  <a:lnTo>
                    <a:pt x="79623" y="524327"/>
                  </a:lnTo>
                  <a:lnTo>
                    <a:pt x="84705" y="523762"/>
                  </a:lnTo>
                  <a:lnTo>
                    <a:pt x="89222" y="522915"/>
                  </a:lnTo>
                  <a:lnTo>
                    <a:pt x="93176" y="521786"/>
                  </a:lnTo>
                  <a:lnTo>
                    <a:pt x="97129" y="520656"/>
                  </a:lnTo>
                  <a:lnTo>
                    <a:pt x="99387" y="520092"/>
                  </a:lnTo>
                  <a:lnTo>
                    <a:pt x="99952" y="520092"/>
                  </a:lnTo>
                  <a:lnTo>
                    <a:pt x="100517" y="520092"/>
                  </a:lnTo>
                  <a:lnTo>
                    <a:pt x="102211" y="518680"/>
                  </a:lnTo>
                  <a:lnTo>
                    <a:pt x="105034" y="515856"/>
                  </a:lnTo>
                  <a:lnTo>
                    <a:pt x="107858" y="513033"/>
                  </a:lnTo>
                  <a:lnTo>
                    <a:pt x="109552" y="511903"/>
                  </a:lnTo>
                  <a:lnTo>
                    <a:pt x="110117" y="512468"/>
                  </a:lnTo>
                  <a:lnTo>
                    <a:pt x="110117" y="7454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object 32">
            <a:extLst>
              <a:ext uri="{FF2B5EF4-FFF2-40B4-BE49-F238E27FC236}">
                <a16:creationId xmlns:a16="http://schemas.microsoft.com/office/drawing/2014/main" id="{09D31DBB-E831-F668-7738-80335A745C01}"/>
              </a:ext>
            </a:extLst>
          </p:cNvPr>
          <p:cNvGrpSpPr/>
          <p:nvPr/>
        </p:nvGrpSpPr>
        <p:grpSpPr>
          <a:xfrm>
            <a:off x="7645679" y="5679440"/>
            <a:ext cx="203835" cy="848360"/>
            <a:chOff x="7645679" y="922968"/>
            <a:chExt cx="203835" cy="848360"/>
          </a:xfrm>
        </p:grpSpPr>
        <p:sp>
          <p:nvSpPr>
            <p:cNvPr id="85" name="object 33">
              <a:extLst>
                <a:ext uri="{FF2B5EF4-FFF2-40B4-BE49-F238E27FC236}">
                  <a16:creationId xmlns:a16="http://schemas.microsoft.com/office/drawing/2014/main" id="{8966C69A-215F-9C60-E35A-D185F8A5BCD3}"/>
                </a:ext>
              </a:extLst>
            </p:cNvPr>
            <p:cNvSpPr/>
            <p:nvPr/>
          </p:nvSpPr>
          <p:spPr>
            <a:xfrm>
              <a:off x="7646110" y="9233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5" h="847089">
                  <a:moveTo>
                    <a:pt x="26250" y="0"/>
                  </a:moveTo>
                  <a:lnTo>
                    <a:pt x="7619" y="0"/>
                  </a:lnTo>
                  <a:lnTo>
                    <a:pt x="4229" y="838"/>
                  </a:lnTo>
                  <a:lnTo>
                    <a:pt x="1409" y="2540"/>
                  </a:lnTo>
                  <a:lnTo>
                    <a:pt x="0" y="5638"/>
                  </a:lnTo>
                  <a:lnTo>
                    <a:pt x="0" y="10160"/>
                  </a:lnTo>
                  <a:lnTo>
                    <a:pt x="9309" y="21170"/>
                  </a:lnTo>
                  <a:lnTo>
                    <a:pt x="36867" y="53077"/>
                  </a:lnTo>
                  <a:lnTo>
                    <a:pt x="61182" y="88182"/>
                  </a:lnTo>
                  <a:lnTo>
                    <a:pt x="82255" y="126488"/>
                  </a:lnTo>
                  <a:lnTo>
                    <a:pt x="100084" y="167993"/>
                  </a:lnTo>
                  <a:lnTo>
                    <a:pt x="114671" y="212698"/>
                  </a:lnTo>
                  <a:lnTo>
                    <a:pt x="126016" y="260603"/>
                  </a:lnTo>
                  <a:lnTo>
                    <a:pt x="134119" y="311708"/>
                  </a:lnTo>
                  <a:lnTo>
                    <a:pt x="138981" y="366013"/>
                  </a:lnTo>
                  <a:lnTo>
                    <a:pt x="140601" y="423519"/>
                  </a:lnTo>
                  <a:lnTo>
                    <a:pt x="138981" y="481025"/>
                  </a:lnTo>
                  <a:lnTo>
                    <a:pt x="134119" y="535332"/>
                  </a:lnTo>
                  <a:lnTo>
                    <a:pt x="126016" y="586438"/>
                  </a:lnTo>
                  <a:lnTo>
                    <a:pt x="114671" y="634346"/>
                  </a:lnTo>
                  <a:lnTo>
                    <a:pt x="100084" y="679053"/>
                  </a:lnTo>
                  <a:lnTo>
                    <a:pt x="82255" y="720560"/>
                  </a:lnTo>
                  <a:lnTo>
                    <a:pt x="61182" y="758867"/>
                  </a:lnTo>
                  <a:lnTo>
                    <a:pt x="36867" y="793974"/>
                  </a:lnTo>
                  <a:lnTo>
                    <a:pt x="0" y="836891"/>
                  </a:lnTo>
                  <a:lnTo>
                    <a:pt x="558" y="840270"/>
                  </a:lnTo>
                  <a:lnTo>
                    <a:pt x="1409" y="842822"/>
                  </a:lnTo>
                  <a:lnTo>
                    <a:pt x="3670" y="846201"/>
                  </a:lnTo>
                  <a:lnTo>
                    <a:pt x="5079" y="847051"/>
                  </a:lnTo>
                  <a:lnTo>
                    <a:pt x="26250" y="847051"/>
                  </a:lnTo>
                  <a:lnTo>
                    <a:pt x="29641" y="843661"/>
                  </a:lnTo>
                  <a:lnTo>
                    <a:pt x="39814" y="835761"/>
                  </a:lnTo>
                  <a:lnTo>
                    <a:pt x="76225" y="799617"/>
                  </a:lnTo>
                  <a:lnTo>
                    <a:pt x="104344" y="766420"/>
                  </a:lnTo>
                  <a:lnTo>
                    <a:pt x="124937" y="732488"/>
                  </a:lnTo>
                  <a:lnTo>
                    <a:pt x="152734" y="681029"/>
                  </a:lnTo>
                  <a:lnTo>
                    <a:pt x="168398" y="643757"/>
                  </a:lnTo>
                  <a:lnTo>
                    <a:pt x="179833" y="605481"/>
                  </a:lnTo>
                  <a:lnTo>
                    <a:pt x="189576" y="560166"/>
                  </a:lnTo>
                  <a:lnTo>
                    <a:pt x="197674" y="507540"/>
                  </a:lnTo>
                  <a:lnTo>
                    <a:pt x="201909" y="452056"/>
                  </a:lnTo>
                  <a:lnTo>
                    <a:pt x="202437" y="423519"/>
                  </a:lnTo>
                  <a:lnTo>
                    <a:pt x="200981" y="377443"/>
                  </a:lnTo>
                  <a:lnTo>
                    <a:pt x="196610" y="332041"/>
                  </a:lnTo>
                  <a:lnTo>
                    <a:pt x="189325" y="287316"/>
                  </a:lnTo>
                  <a:lnTo>
                    <a:pt x="179126" y="243267"/>
                  </a:lnTo>
                  <a:lnTo>
                    <a:pt x="166014" y="199898"/>
                  </a:lnTo>
                  <a:lnTo>
                    <a:pt x="145104" y="148334"/>
                  </a:lnTo>
                  <a:lnTo>
                    <a:pt x="118795" y="101217"/>
                  </a:lnTo>
                  <a:lnTo>
                    <a:pt x="87086" y="58546"/>
                  </a:lnTo>
                  <a:lnTo>
                    <a:pt x="49974" y="20320"/>
                  </a:lnTo>
                  <a:lnTo>
                    <a:pt x="262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34">
              <a:extLst>
                <a:ext uri="{FF2B5EF4-FFF2-40B4-BE49-F238E27FC236}">
                  <a16:creationId xmlns:a16="http://schemas.microsoft.com/office/drawing/2014/main" id="{36A5FC4B-BBDF-30AC-6F74-91E3588F775B}"/>
                </a:ext>
              </a:extLst>
            </p:cNvPr>
            <p:cNvSpPr/>
            <p:nvPr/>
          </p:nvSpPr>
          <p:spPr>
            <a:xfrm>
              <a:off x="7646102" y="9233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5" h="847089">
                  <a:moveTo>
                    <a:pt x="4235" y="847"/>
                  </a:moveTo>
                  <a:lnTo>
                    <a:pt x="7623" y="0"/>
                  </a:lnTo>
                  <a:lnTo>
                    <a:pt x="10446" y="0"/>
                  </a:lnTo>
                  <a:lnTo>
                    <a:pt x="13270" y="0"/>
                  </a:lnTo>
                  <a:lnTo>
                    <a:pt x="16094" y="0"/>
                  </a:lnTo>
                  <a:lnTo>
                    <a:pt x="26258" y="0"/>
                  </a:lnTo>
                  <a:lnTo>
                    <a:pt x="49976" y="20329"/>
                  </a:lnTo>
                  <a:lnTo>
                    <a:pt x="87087" y="58552"/>
                  </a:lnTo>
                  <a:lnTo>
                    <a:pt x="118799" y="101223"/>
                  </a:lnTo>
                  <a:lnTo>
                    <a:pt x="145111" y="148340"/>
                  </a:lnTo>
                  <a:lnTo>
                    <a:pt x="166022" y="199905"/>
                  </a:lnTo>
                  <a:lnTo>
                    <a:pt x="179135" y="243274"/>
                  </a:lnTo>
                  <a:lnTo>
                    <a:pt x="189334" y="287321"/>
                  </a:lnTo>
                  <a:lnTo>
                    <a:pt x="196618" y="332046"/>
                  </a:lnTo>
                  <a:lnTo>
                    <a:pt x="200989" y="377448"/>
                  </a:lnTo>
                  <a:lnTo>
                    <a:pt x="202446" y="423527"/>
                  </a:lnTo>
                  <a:lnTo>
                    <a:pt x="201916" y="452062"/>
                  </a:lnTo>
                  <a:lnTo>
                    <a:pt x="197681" y="507545"/>
                  </a:lnTo>
                  <a:lnTo>
                    <a:pt x="189581" y="560168"/>
                  </a:lnTo>
                  <a:lnTo>
                    <a:pt x="179840" y="605486"/>
                  </a:lnTo>
                  <a:lnTo>
                    <a:pt x="168405" y="643762"/>
                  </a:lnTo>
                  <a:lnTo>
                    <a:pt x="152734" y="681032"/>
                  </a:lnTo>
                  <a:lnTo>
                    <a:pt x="133517" y="717191"/>
                  </a:lnTo>
                  <a:lnTo>
                    <a:pt x="110964" y="756420"/>
                  </a:lnTo>
                  <a:lnTo>
                    <a:pt x="86982" y="788026"/>
                  </a:lnTo>
                  <a:lnTo>
                    <a:pt x="58023" y="818467"/>
                  </a:lnTo>
                  <a:lnTo>
                    <a:pt x="29646" y="843667"/>
                  </a:lnTo>
                  <a:lnTo>
                    <a:pt x="27952" y="845361"/>
                  </a:lnTo>
                  <a:lnTo>
                    <a:pt x="26823" y="846490"/>
                  </a:lnTo>
                  <a:lnTo>
                    <a:pt x="26258" y="847055"/>
                  </a:lnTo>
                  <a:lnTo>
                    <a:pt x="16094" y="847055"/>
                  </a:lnTo>
                  <a:lnTo>
                    <a:pt x="11576" y="847055"/>
                  </a:lnTo>
                  <a:lnTo>
                    <a:pt x="8470" y="847055"/>
                  </a:lnTo>
                  <a:lnTo>
                    <a:pt x="6776" y="847055"/>
                  </a:lnTo>
                  <a:lnTo>
                    <a:pt x="5082" y="847055"/>
                  </a:lnTo>
                  <a:lnTo>
                    <a:pt x="3670" y="846208"/>
                  </a:lnTo>
                  <a:lnTo>
                    <a:pt x="2541" y="844514"/>
                  </a:lnTo>
                  <a:lnTo>
                    <a:pt x="1411" y="842820"/>
                  </a:lnTo>
                  <a:lnTo>
                    <a:pt x="564" y="840279"/>
                  </a:lnTo>
                  <a:lnTo>
                    <a:pt x="0" y="836891"/>
                  </a:lnTo>
                  <a:lnTo>
                    <a:pt x="564" y="836326"/>
                  </a:lnTo>
                  <a:lnTo>
                    <a:pt x="3670" y="832655"/>
                  </a:lnTo>
                  <a:lnTo>
                    <a:pt x="9317" y="825879"/>
                  </a:lnTo>
                  <a:lnTo>
                    <a:pt x="36872" y="793973"/>
                  </a:lnTo>
                  <a:lnTo>
                    <a:pt x="61186" y="758867"/>
                  </a:lnTo>
                  <a:lnTo>
                    <a:pt x="82258" y="720562"/>
                  </a:lnTo>
                  <a:lnTo>
                    <a:pt x="100088" y="679056"/>
                  </a:lnTo>
                  <a:lnTo>
                    <a:pt x="114676" y="634350"/>
                  </a:lnTo>
                  <a:lnTo>
                    <a:pt x="126023" y="586444"/>
                  </a:lnTo>
                  <a:lnTo>
                    <a:pt x="134127" y="535339"/>
                  </a:lnTo>
                  <a:lnTo>
                    <a:pt x="138990" y="481033"/>
                  </a:lnTo>
                  <a:lnTo>
                    <a:pt x="140611" y="423527"/>
                  </a:lnTo>
                  <a:lnTo>
                    <a:pt x="138990" y="366022"/>
                  </a:lnTo>
                  <a:lnTo>
                    <a:pt x="134127" y="311716"/>
                  </a:lnTo>
                  <a:lnTo>
                    <a:pt x="126023" y="260610"/>
                  </a:lnTo>
                  <a:lnTo>
                    <a:pt x="114676" y="212705"/>
                  </a:lnTo>
                  <a:lnTo>
                    <a:pt x="100088" y="167999"/>
                  </a:lnTo>
                  <a:lnTo>
                    <a:pt x="82258" y="126493"/>
                  </a:lnTo>
                  <a:lnTo>
                    <a:pt x="61186" y="88187"/>
                  </a:lnTo>
                  <a:lnTo>
                    <a:pt x="36872" y="53082"/>
                  </a:lnTo>
                  <a:lnTo>
                    <a:pt x="9317" y="21176"/>
                  </a:lnTo>
                  <a:lnTo>
                    <a:pt x="3670" y="14399"/>
                  </a:lnTo>
                  <a:lnTo>
                    <a:pt x="564" y="10729"/>
                  </a:lnTo>
                  <a:lnTo>
                    <a:pt x="0" y="10164"/>
                  </a:lnTo>
                  <a:lnTo>
                    <a:pt x="0" y="5647"/>
                  </a:lnTo>
                  <a:lnTo>
                    <a:pt x="1411" y="2541"/>
                  </a:lnTo>
                  <a:lnTo>
                    <a:pt x="4235" y="84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7" name="object 35">
            <a:extLst>
              <a:ext uri="{FF2B5EF4-FFF2-40B4-BE49-F238E27FC236}">
                <a16:creationId xmlns:a16="http://schemas.microsoft.com/office/drawing/2014/main" id="{8A7B39D5-0DD3-EDE7-EAC2-A8F40A44A89C}"/>
              </a:ext>
            </a:extLst>
          </p:cNvPr>
          <p:cNvGrpSpPr/>
          <p:nvPr/>
        </p:nvGrpSpPr>
        <p:grpSpPr>
          <a:xfrm>
            <a:off x="7946394" y="5754828"/>
            <a:ext cx="239395" cy="570230"/>
            <a:chOff x="7946394" y="998356"/>
            <a:chExt cx="239395" cy="570230"/>
          </a:xfrm>
        </p:grpSpPr>
        <p:sp>
          <p:nvSpPr>
            <p:cNvPr id="88" name="object 36">
              <a:extLst>
                <a:ext uri="{FF2B5EF4-FFF2-40B4-BE49-F238E27FC236}">
                  <a16:creationId xmlns:a16="http://schemas.microsoft.com/office/drawing/2014/main" id="{C6910D6D-A364-20B6-FFDA-57347E651483}"/>
                </a:ext>
              </a:extLst>
            </p:cNvPr>
            <p:cNvSpPr/>
            <p:nvPr/>
          </p:nvSpPr>
          <p:spPr>
            <a:xfrm>
              <a:off x="7946809" y="998778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4">
                  <a:moveTo>
                    <a:pt x="191439" y="0"/>
                  </a:moveTo>
                  <a:lnTo>
                    <a:pt x="154165" y="16090"/>
                  </a:lnTo>
                  <a:lnTo>
                    <a:pt x="138074" y="51663"/>
                  </a:lnTo>
                  <a:lnTo>
                    <a:pt x="139131" y="60719"/>
                  </a:lnTo>
                  <a:lnTo>
                    <a:pt x="165176" y="88087"/>
                  </a:lnTo>
                  <a:lnTo>
                    <a:pt x="173647" y="88087"/>
                  </a:lnTo>
                  <a:lnTo>
                    <a:pt x="210921" y="71145"/>
                  </a:lnTo>
                  <a:lnTo>
                    <a:pt x="227863" y="35572"/>
                  </a:lnTo>
                  <a:lnTo>
                    <a:pt x="226853" y="28269"/>
                  </a:lnTo>
                  <a:lnTo>
                    <a:pt x="198743" y="635"/>
                  </a:lnTo>
                  <a:lnTo>
                    <a:pt x="191439" y="0"/>
                  </a:lnTo>
                  <a:close/>
                </a:path>
                <a:path w="238125" h="569594">
                  <a:moveTo>
                    <a:pt x="182007" y="217690"/>
                  </a:moveTo>
                  <a:lnTo>
                    <a:pt x="123952" y="217690"/>
                  </a:lnTo>
                  <a:lnTo>
                    <a:pt x="128752" y="224472"/>
                  </a:lnTo>
                  <a:lnTo>
                    <a:pt x="128752" y="238023"/>
                  </a:lnTo>
                  <a:lnTo>
                    <a:pt x="128107" y="245643"/>
                  </a:lnTo>
                  <a:lnTo>
                    <a:pt x="128066" y="246124"/>
                  </a:lnTo>
                  <a:lnTo>
                    <a:pt x="126849" y="254330"/>
                  </a:lnTo>
                  <a:lnTo>
                    <a:pt x="111041" y="304939"/>
                  </a:lnTo>
                  <a:lnTo>
                    <a:pt x="85559" y="373545"/>
                  </a:lnTo>
                  <a:lnTo>
                    <a:pt x="71210" y="411028"/>
                  </a:lnTo>
                  <a:lnTo>
                    <a:pt x="60356" y="439618"/>
                  </a:lnTo>
                  <a:lnTo>
                    <a:pt x="47278" y="476574"/>
                  </a:lnTo>
                  <a:lnTo>
                    <a:pt x="45219" y="489597"/>
                  </a:lnTo>
                  <a:lnTo>
                    <a:pt x="45159" y="490123"/>
                  </a:lnTo>
                  <a:lnTo>
                    <a:pt x="45020" y="493826"/>
                  </a:lnTo>
                  <a:lnTo>
                    <a:pt x="45006" y="498277"/>
                  </a:lnTo>
                  <a:lnTo>
                    <a:pt x="46697" y="514265"/>
                  </a:lnTo>
                  <a:lnTo>
                    <a:pt x="68618" y="551433"/>
                  </a:lnTo>
                  <a:lnTo>
                    <a:pt x="105303" y="568102"/>
                  </a:lnTo>
                  <a:lnTo>
                    <a:pt x="118592" y="569214"/>
                  </a:lnTo>
                  <a:lnTo>
                    <a:pt x="131734" y="568102"/>
                  </a:lnTo>
                  <a:lnTo>
                    <a:pt x="132154" y="568102"/>
                  </a:lnTo>
                  <a:lnTo>
                    <a:pt x="171107" y="550583"/>
                  </a:lnTo>
                  <a:lnTo>
                    <a:pt x="185766" y="537870"/>
                  </a:lnTo>
                  <a:lnTo>
                    <a:pt x="122821" y="537870"/>
                  </a:lnTo>
                  <a:lnTo>
                    <a:pt x="116528" y="536548"/>
                  </a:lnTo>
                  <a:lnTo>
                    <a:pt x="112031" y="532580"/>
                  </a:lnTo>
                  <a:lnTo>
                    <a:pt x="109332" y="525965"/>
                  </a:lnTo>
                  <a:lnTo>
                    <a:pt x="108432" y="516699"/>
                  </a:lnTo>
                  <a:lnTo>
                    <a:pt x="108696" y="511827"/>
                  </a:lnTo>
                  <a:lnTo>
                    <a:pt x="109489" y="505687"/>
                  </a:lnTo>
                  <a:lnTo>
                    <a:pt x="110811" y="498277"/>
                  </a:lnTo>
                  <a:lnTo>
                    <a:pt x="112549" y="490123"/>
                  </a:lnTo>
                  <a:lnTo>
                    <a:pt x="112661" y="489597"/>
                  </a:lnTo>
                  <a:lnTo>
                    <a:pt x="128328" y="445762"/>
                  </a:lnTo>
                  <a:lnTo>
                    <a:pt x="148234" y="393877"/>
                  </a:lnTo>
                  <a:lnTo>
                    <a:pt x="158611" y="367352"/>
                  </a:lnTo>
                  <a:lnTo>
                    <a:pt x="167719" y="343688"/>
                  </a:lnTo>
                  <a:lnTo>
                    <a:pt x="182042" y="305146"/>
                  </a:lnTo>
                  <a:lnTo>
                    <a:pt x="193239" y="265870"/>
                  </a:lnTo>
                  <a:lnTo>
                    <a:pt x="193979" y="257505"/>
                  </a:lnTo>
                  <a:lnTo>
                    <a:pt x="192229" y="241834"/>
                  </a:lnTo>
                  <a:lnTo>
                    <a:pt x="187834" y="227857"/>
                  </a:lnTo>
                  <a:lnTo>
                    <a:pt x="182007" y="217690"/>
                  </a:lnTo>
                  <a:close/>
                </a:path>
                <a:path w="238125" h="569594">
                  <a:moveTo>
                    <a:pt x="232384" y="430301"/>
                  </a:moveTo>
                  <a:lnTo>
                    <a:pt x="212610" y="430301"/>
                  </a:lnTo>
                  <a:lnTo>
                    <a:pt x="207810" y="430860"/>
                  </a:lnTo>
                  <a:lnTo>
                    <a:pt x="205549" y="433120"/>
                  </a:lnTo>
                  <a:lnTo>
                    <a:pt x="204139" y="437083"/>
                  </a:lnTo>
                  <a:lnTo>
                    <a:pt x="202450" y="443852"/>
                  </a:lnTo>
                  <a:lnTo>
                    <a:pt x="197633" y="458091"/>
                  </a:lnTo>
                  <a:lnTo>
                    <a:pt x="181267" y="493826"/>
                  </a:lnTo>
                  <a:lnTo>
                    <a:pt x="151066" y="529691"/>
                  </a:lnTo>
                  <a:lnTo>
                    <a:pt x="127914" y="537870"/>
                  </a:lnTo>
                  <a:lnTo>
                    <a:pt x="185766" y="537870"/>
                  </a:lnTo>
                  <a:lnTo>
                    <a:pt x="215630" y="496634"/>
                  </a:lnTo>
                  <a:lnTo>
                    <a:pt x="233737" y="456086"/>
                  </a:lnTo>
                  <a:lnTo>
                    <a:pt x="238023" y="433120"/>
                  </a:lnTo>
                  <a:lnTo>
                    <a:pt x="232384" y="430301"/>
                  </a:lnTo>
                  <a:close/>
                </a:path>
                <a:path w="238125" h="569594">
                  <a:moveTo>
                    <a:pt x="116052" y="185496"/>
                  </a:moveTo>
                  <a:lnTo>
                    <a:pt x="77612" y="195667"/>
                  </a:lnTo>
                  <a:lnTo>
                    <a:pt x="43626" y="224680"/>
                  </a:lnTo>
                  <a:lnTo>
                    <a:pt x="21918" y="258926"/>
                  </a:lnTo>
                  <a:lnTo>
                    <a:pt x="4291" y="299486"/>
                  </a:lnTo>
                  <a:lnTo>
                    <a:pt x="0" y="316801"/>
                  </a:lnTo>
                  <a:lnTo>
                    <a:pt x="0" y="318490"/>
                  </a:lnTo>
                  <a:lnTo>
                    <a:pt x="1701" y="321030"/>
                  </a:lnTo>
                  <a:lnTo>
                    <a:pt x="5080" y="324421"/>
                  </a:lnTo>
                  <a:lnTo>
                    <a:pt x="27673" y="324421"/>
                  </a:lnTo>
                  <a:lnTo>
                    <a:pt x="28524" y="324142"/>
                  </a:lnTo>
                  <a:lnTo>
                    <a:pt x="30784" y="323011"/>
                  </a:lnTo>
                  <a:lnTo>
                    <a:pt x="31343" y="322440"/>
                  </a:lnTo>
                  <a:lnTo>
                    <a:pt x="31436" y="321030"/>
                  </a:lnTo>
                  <a:lnTo>
                    <a:pt x="31623" y="320471"/>
                  </a:lnTo>
                  <a:lnTo>
                    <a:pt x="32753" y="318211"/>
                  </a:lnTo>
                  <a:lnTo>
                    <a:pt x="33324" y="317360"/>
                  </a:lnTo>
                  <a:lnTo>
                    <a:pt x="33883" y="316801"/>
                  </a:lnTo>
                  <a:lnTo>
                    <a:pt x="40024" y="296151"/>
                  </a:lnTo>
                  <a:lnTo>
                    <a:pt x="56122" y="260571"/>
                  </a:lnTo>
                  <a:lnTo>
                    <a:pt x="88307" y="224680"/>
                  </a:lnTo>
                  <a:lnTo>
                    <a:pt x="112661" y="217690"/>
                  </a:lnTo>
                  <a:lnTo>
                    <a:pt x="182007" y="217690"/>
                  </a:lnTo>
                  <a:lnTo>
                    <a:pt x="180794" y="215574"/>
                  </a:lnTo>
                  <a:lnTo>
                    <a:pt x="171107" y="204990"/>
                  </a:lnTo>
                  <a:lnTo>
                    <a:pt x="159408" y="196463"/>
                  </a:lnTo>
                  <a:lnTo>
                    <a:pt x="146332" y="190371"/>
                  </a:lnTo>
                  <a:lnTo>
                    <a:pt x="131880" y="186715"/>
                  </a:lnTo>
                  <a:lnTo>
                    <a:pt x="116052" y="1854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37">
              <a:extLst>
                <a:ext uri="{FF2B5EF4-FFF2-40B4-BE49-F238E27FC236}">
                  <a16:creationId xmlns:a16="http://schemas.microsoft.com/office/drawing/2014/main" id="{C6D5C17C-F5CA-51AF-4F81-29CD30A2863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84464" y="998356"/>
              <a:ext cx="90634" cy="88940"/>
            </a:xfrm>
            <a:prstGeom prst="rect">
              <a:avLst/>
            </a:prstGeom>
          </p:spPr>
        </p:pic>
        <p:sp>
          <p:nvSpPr>
            <p:cNvPr id="90" name="object 38">
              <a:extLst>
                <a:ext uri="{FF2B5EF4-FFF2-40B4-BE49-F238E27FC236}">
                  <a16:creationId xmlns:a16="http://schemas.microsoft.com/office/drawing/2014/main" id="{53C8D420-4409-6FB2-DDC6-0B996A3C3902}"/>
                </a:ext>
              </a:extLst>
            </p:cNvPr>
            <p:cNvSpPr/>
            <p:nvPr/>
          </p:nvSpPr>
          <p:spPr>
            <a:xfrm>
              <a:off x="7946817" y="1184285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93"/>
                  </a:moveTo>
                  <a:lnTo>
                    <a:pt x="11752" y="95029"/>
                  </a:lnTo>
                  <a:lnTo>
                    <a:pt x="35046" y="50240"/>
                  </a:lnTo>
                  <a:lnTo>
                    <a:pt x="65223" y="18635"/>
                  </a:lnTo>
                  <a:lnTo>
                    <a:pt x="103022" y="846"/>
                  </a:lnTo>
                  <a:lnTo>
                    <a:pt x="116046" y="0"/>
                  </a:lnTo>
                  <a:lnTo>
                    <a:pt x="131876" y="1217"/>
                  </a:lnTo>
                  <a:lnTo>
                    <a:pt x="171105" y="19482"/>
                  </a:lnTo>
                  <a:lnTo>
                    <a:pt x="192228" y="56329"/>
                  </a:lnTo>
                  <a:lnTo>
                    <a:pt x="193975" y="71999"/>
                  </a:lnTo>
                  <a:lnTo>
                    <a:pt x="193234" y="80364"/>
                  </a:lnTo>
                  <a:lnTo>
                    <a:pt x="182116" y="119434"/>
                  </a:lnTo>
                  <a:lnTo>
                    <a:pt x="167717" y="158187"/>
                  </a:lnTo>
                  <a:lnTo>
                    <a:pt x="148234" y="208375"/>
                  </a:lnTo>
                  <a:lnTo>
                    <a:pt x="137752" y="235322"/>
                  </a:lnTo>
                  <a:lnTo>
                    <a:pt x="119964" y="283181"/>
                  </a:lnTo>
                  <a:lnTo>
                    <a:pt x="109482" y="320187"/>
                  </a:lnTo>
                  <a:lnTo>
                    <a:pt x="108423" y="331198"/>
                  </a:lnTo>
                  <a:lnTo>
                    <a:pt x="109323" y="340463"/>
                  </a:lnTo>
                  <a:lnTo>
                    <a:pt x="112023" y="347081"/>
                  </a:lnTo>
                  <a:lnTo>
                    <a:pt x="116523" y="351051"/>
                  </a:lnTo>
                  <a:lnTo>
                    <a:pt x="122823" y="352375"/>
                  </a:lnTo>
                  <a:lnTo>
                    <a:pt x="127905" y="352375"/>
                  </a:lnTo>
                  <a:lnTo>
                    <a:pt x="133269" y="351528"/>
                  </a:lnTo>
                  <a:lnTo>
                    <a:pt x="138917" y="349834"/>
                  </a:lnTo>
                  <a:lnTo>
                    <a:pt x="144564" y="348139"/>
                  </a:lnTo>
                  <a:lnTo>
                    <a:pt x="175393" y="317804"/>
                  </a:lnTo>
                  <a:lnTo>
                    <a:pt x="197628" y="272592"/>
                  </a:lnTo>
                  <a:lnTo>
                    <a:pt x="204140" y="251575"/>
                  </a:lnTo>
                  <a:lnTo>
                    <a:pt x="205552" y="247622"/>
                  </a:lnTo>
                  <a:lnTo>
                    <a:pt x="206681" y="246493"/>
                  </a:lnTo>
                  <a:lnTo>
                    <a:pt x="207810" y="245364"/>
                  </a:lnTo>
                  <a:lnTo>
                    <a:pt x="212610" y="244799"/>
                  </a:lnTo>
                  <a:lnTo>
                    <a:pt x="221081" y="244799"/>
                  </a:lnTo>
                  <a:lnTo>
                    <a:pt x="232375" y="244799"/>
                  </a:lnTo>
                  <a:lnTo>
                    <a:pt x="238022" y="247622"/>
                  </a:lnTo>
                  <a:lnTo>
                    <a:pt x="238022" y="253269"/>
                  </a:lnTo>
                  <a:lnTo>
                    <a:pt x="237546" y="257451"/>
                  </a:lnTo>
                  <a:lnTo>
                    <a:pt x="221293" y="300069"/>
                  </a:lnTo>
                  <a:lnTo>
                    <a:pt x="201757" y="334269"/>
                  </a:lnTo>
                  <a:lnTo>
                    <a:pt x="171105" y="365081"/>
                  </a:lnTo>
                  <a:lnTo>
                    <a:pt x="132352" y="382551"/>
                  </a:lnTo>
                  <a:lnTo>
                    <a:pt x="118587" y="383716"/>
                  </a:lnTo>
                  <a:lnTo>
                    <a:pt x="105299" y="382604"/>
                  </a:lnTo>
                  <a:lnTo>
                    <a:pt x="68611" y="365928"/>
                  </a:lnTo>
                  <a:lnTo>
                    <a:pt x="46693" y="328763"/>
                  </a:lnTo>
                  <a:lnTo>
                    <a:pt x="44893" y="311716"/>
                  </a:lnTo>
                  <a:lnTo>
                    <a:pt x="45158" y="304622"/>
                  </a:lnTo>
                  <a:lnTo>
                    <a:pt x="60352" y="254116"/>
                  </a:lnTo>
                  <a:lnTo>
                    <a:pt x="85552" y="188046"/>
                  </a:lnTo>
                  <a:lnTo>
                    <a:pt x="99952" y="149558"/>
                  </a:lnTo>
                  <a:lnTo>
                    <a:pt x="118587" y="98311"/>
                  </a:lnTo>
                  <a:lnTo>
                    <a:pt x="128064" y="60617"/>
                  </a:lnTo>
                  <a:lnTo>
                    <a:pt x="128752" y="52517"/>
                  </a:lnTo>
                  <a:lnTo>
                    <a:pt x="128752" y="38964"/>
                  </a:lnTo>
                  <a:lnTo>
                    <a:pt x="123952" y="32188"/>
                  </a:lnTo>
                  <a:lnTo>
                    <a:pt x="114352" y="32188"/>
                  </a:lnTo>
                  <a:lnTo>
                    <a:pt x="112658" y="32188"/>
                  </a:lnTo>
                  <a:lnTo>
                    <a:pt x="76923" y="47911"/>
                  </a:lnTo>
                  <a:lnTo>
                    <a:pt x="47435" y="91905"/>
                  </a:lnTo>
                  <a:lnTo>
                    <a:pt x="33882" y="131293"/>
                  </a:lnTo>
                  <a:lnTo>
                    <a:pt x="33317" y="131858"/>
                  </a:lnTo>
                  <a:lnTo>
                    <a:pt x="32752" y="132705"/>
                  </a:lnTo>
                  <a:lnTo>
                    <a:pt x="32188" y="133834"/>
                  </a:lnTo>
                  <a:lnTo>
                    <a:pt x="31623" y="134963"/>
                  </a:lnTo>
                  <a:lnTo>
                    <a:pt x="31341" y="135810"/>
                  </a:lnTo>
                  <a:lnTo>
                    <a:pt x="31341" y="136375"/>
                  </a:lnTo>
                  <a:lnTo>
                    <a:pt x="31341" y="136940"/>
                  </a:lnTo>
                  <a:lnTo>
                    <a:pt x="30776" y="137505"/>
                  </a:lnTo>
                  <a:lnTo>
                    <a:pt x="29646" y="138070"/>
                  </a:lnTo>
                  <a:lnTo>
                    <a:pt x="28517" y="138635"/>
                  </a:lnTo>
                  <a:lnTo>
                    <a:pt x="27670" y="138917"/>
                  </a:lnTo>
                  <a:lnTo>
                    <a:pt x="27105" y="138917"/>
                  </a:lnTo>
                  <a:lnTo>
                    <a:pt x="26541" y="138917"/>
                  </a:lnTo>
                  <a:lnTo>
                    <a:pt x="5082" y="138917"/>
                  </a:lnTo>
                  <a:lnTo>
                    <a:pt x="1694" y="135528"/>
                  </a:lnTo>
                  <a:lnTo>
                    <a:pt x="0" y="132987"/>
                  </a:lnTo>
                  <a:lnTo>
                    <a:pt x="0" y="13129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39">
            <a:extLst>
              <a:ext uri="{FF2B5EF4-FFF2-40B4-BE49-F238E27FC236}">
                <a16:creationId xmlns:a16="http://schemas.microsoft.com/office/drawing/2014/main" id="{EA57DA72-941D-EAAB-34BC-FE78BD9A190C}"/>
              </a:ext>
            </a:extLst>
          </p:cNvPr>
          <p:cNvGrpSpPr/>
          <p:nvPr/>
        </p:nvGrpSpPr>
        <p:grpSpPr>
          <a:xfrm>
            <a:off x="8504601" y="6003862"/>
            <a:ext cx="565150" cy="199390"/>
            <a:chOff x="8504601" y="1247390"/>
            <a:chExt cx="565150" cy="199390"/>
          </a:xfrm>
        </p:grpSpPr>
        <p:sp>
          <p:nvSpPr>
            <p:cNvPr id="92" name="object 40">
              <a:extLst>
                <a:ext uri="{FF2B5EF4-FFF2-40B4-BE49-F238E27FC236}">
                  <a16:creationId xmlns:a16="http://schemas.microsoft.com/office/drawing/2014/main" id="{7E078D48-2B9D-8212-A470-CE7663F0462F}"/>
                </a:ext>
              </a:extLst>
            </p:cNvPr>
            <p:cNvSpPr/>
            <p:nvPr/>
          </p:nvSpPr>
          <p:spPr>
            <a:xfrm>
              <a:off x="8505024" y="1247813"/>
              <a:ext cx="564515" cy="198755"/>
            </a:xfrm>
            <a:custGeom>
              <a:avLst/>
              <a:gdLst/>
              <a:ahLst/>
              <a:cxnLst/>
              <a:rect l="l" t="t" r="r" b="b"/>
              <a:pathLst>
                <a:path w="564515" h="198755">
                  <a:moveTo>
                    <a:pt x="551433" y="0"/>
                  </a:moveTo>
                  <a:lnTo>
                    <a:pt x="11861" y="0"/>
                  </a:lnTo>
                  <a:lnTo>
                    <a:pt x="3949" y="3949"/>
                  </a:lnTo>
                  <a:lnTo>
                    <a:pt x="0" y="9601"/>
                  </a:lnTo>
                  <a:lnTo>
                    <a:pt x="0" y="25412"/>
                  </a:lnTo>
                  <a:lnTo>
                    <a:pt x="4521" y="31051"/>
                  </a:lnTo>
                  <a:lnTo>
                    <a:pt x="13550" y="33883"/>
                  </a:lnTo>
                  <a:lnTo>
                    <a:pt x="282917" y="33883"/>
                  </a:lnTo>
                  <a:lnTo>
                    <a:pt x="552284" y="33032"/>
                  </a:lnTo>
                  <a:lnTo>
                    <a:pt x="560184" y="28511"/>
                  </a:lnTo>
                  <a:lnTo>
                    <a:pt x="564133" y="23152"/>
                  </a:lnTo>
                  <a:lnTo>
                    <a:pt x="564133" y="10159"/>
                  </a:lnTo>
                  <a:lnTo>
                    <a:pt x="559904" y="4508"/>
                  </a:lnTo>
                  <a:lnTo>
                    <a:pt x="551433" y="0"/>
                  </a:lnTo>
                  <a:close/>
                </a:path>
                <a:path w="564515" h="198755">
                  <a:moveTo>
                    <a:pt x="552284" y="164325"/>
                  </a:moveTo>
                  <a:lnTo>
                    <a:pt x="13550" y="164325"/>
                  </a:lnTo>
                  <a:lnTo>
                    <a:pt x="4521" y="167144"/>
                  </a:lnTo>
                  <a:lnTo>
                    <a:pt x="0" y="172796"/>
                  </a:lnTo>
                  <a:lnTo>
                    <a:pt x="0" y="188607"/>
                  </a:lnTo>
                  <a:lnTo>
                    <a:pt x="3949" y="194259"/>
                  </a:lnTo>
                  <a:lnTo>
                    <a:pt x="11861" y="198208"/>
                  </a:lnTo>
                  <a:lnTo>
                    <a:pt x="551433" y="198208"/>
                  </a:lnTo>
                  <a:lnTo>
                    <a:pt x="559904" y="194259"/>
                  </a:lnTo>
                  <a:lnTo>
                    <a:pt x="564133" y="188607"/>
                  </a:lnTo>
                  <a:lnTo>
                    <a:pt x="564133" y="175615"/>
                  </a:lnTo>
                  <a:lnTo>
                    <a:pt x="560184" y="169976"/>
                  </a:lnTo>
                  <a:lnTo>
                    <a:pt x="552284" y="1643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41">
              <a:extLst>
                <a:ext uri="{FF2B5EF4-FFF2-40B4-BE49-F238E27FC236}">
                  <a16:creationId xmlns:a16="http://schemas.microsoft.com/office/drawing/2014/main" id="{CCDEF73D-7EB7-3DFE-419E-5A80642B3256}"/>
                </a:ext>
              </a:extLst>
            </p:cNvPr>
            <p:cNvSpPr/>
            <p:nvPr/>
          </p:nvSpPr>
          <p:spPr>
            <a:xfrm>
              <a:off x="8505025" y="1247814"/>
              <a:ext cx="564515" cy="198755"/>
            </a:xfrm>
            <a:custGeom>
              <a:avLst/>
              <a:gdLst/>
              <a:ahLst/>
              <a:cxnLst/>
              <a:rect l="l" t="t" r="r" b="b"/>
              <a:pathLst>
                <a:path w="564515" h="198755">
                  <a:moveTo>
                    <a:pt x="0" y="16941"/>
                  </a:moveTo>
                  <a:lnTo>
                    <a:pt x="0" y="9599"/>
                  </a:lnTo>
                  <a:lnTo>
                    <a:pt x="3952" y="3953"/>
                  </a:lnTo>
                  <a:lnTo>
                    <a:pt x="11858" y="0"/>
                  </a:lnTo>
                  <a:lnTo>
                    <a:pt x="551433" y="0"/>
                  </a:lnTo>
                  <a:lnTo>
                    <a:pt x="559903" y="4517"/>
                  </a:lnTo>
                  <a:lnTo>
                    <a:pt x="564139" y="10164"/>
                  </a:lnTo>
                  <a:lnTo>
                    <a:pt x="564139" y="16941"/>
                  </a:lnTo>
                  <a:lnTo>
                    <a:pt x="564139" y="23152"/>
                  </a:lnTo>
                  <a:lnTo>
                    <a:pt x="560185" y="28517"/>
                  </a:lnTo>
                  <a:lnTo>
                    <a:pt x="552280" y="33035"/>
                  </a:lnTo>
                  <a:lnTo>
                    <a:pt x="282916" y="33882"/>
                  </a:lnTo>
                  <a:lnTo>
                    <a:pt x="13552" y="33882"/>
                  </a:lnTo>
                  <a:lnTo>
                    <a:pt x="4517" y="31058"/>
                  </a:lnTo>
                  <a:lnTo>
                    <a:pt x="0" y="25411"/>
                  </a:lnTo>
                  <a:lnTo>
                    <a:pt x="0" y="16941"/>
                  </a:lnTo>
                  <a:close/>
                </a:path>
                <a:path w="564515" h="198755">
                  <a:moveTo>
                    <a:pt x="0" y="181269"/>
                  </a:moveTo>
                  <a:lnTo>
                    <a:pt x="0" y="172799"/>
                  </a:lnTo>
                  <a:lnTo>
                    <a:pt x="4517" y="167152"/>
                  </a:lnTo>
                  <a:lnTo>
                    <a:pt x="13552" y="164328"/>
                  </a:lnTo>
                  <a:lnTo>
                    <a:pt x="552280" y="164328"/>
                  </a:lnTo>
                  <a:lnTo>
                    <a:pt x="560185" y="169976"/>
                  </a:lnTo>
                  <a:lnTo>
                    <a:pt x="564139" y="175622"/>
                  </a:lnTo>
                  <a:lnTo>
                    <a:pt x="564139" y="181269"/>
                  </a:lnTo>
                  <a:lnTo>
                    <a:pt x="564139" y="188611"/>
                  </a:lnTo>
                  <a:lnTo>
                    <a:pt x="559903" y="194257"/>
                  </a:lnTo>
                  <a:lnTo>
                    <a:pt x="551433" y="198211"/>
                  </a:lnTo>
                  <a:lnTo>
                    <a:pt x="11858" y="198211"/>
                  </a:lnTo>
                  <a:lnTo>
                    <a:pt x="3952" y="194257"/>
                  </a:lnTo>
                  <a:lnTo>
                    <a:pt x="0" y="188611"/>
                  </a:lnTo>
                  <a:lnTo>
                    <a:pt x="0" y="18126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" name="object 42">
            <a:extLst>
              <a:ext uri="{FF2B5EF4-FFF2-40B4-BE49-F238E27FC236}">
                <a16:creationId xmlns:a16="http://schemas.microsoft.com/office/drawing/2014/main" id="{2C49CEC7-789E-CB6B-01A0-11A2BDE603A0}"/>
              </a:ext>
            </a:extLst>
          </p:cNvPr>
          <p:cNvGrpSpPr/>
          <p:nvPr/>
        </p:nvGrpSpPr>
        <p:grpSpPr>
          <a:xfrm>
            <a:off x="9394005" y="5750593"/>
            <a:ext cx="339090" cy="584200"/>
            <a:chOff x="9394005" y="994121"/>
            <a:chExt cx="339090" cy="584200"/>
          </a:xfrm>
        </p:grpSpPr>
        <p:sp>
          <p:nvSpPr>
            <p:cNvPr id="95" name="object 43">
              <a:extLst>
                <a:ext uri="{FF2B5EF4-FFF2-40B4-BE49-F238E27FC236}">
                  <a16:creationId xmlns:a16="http://schemas.microsoft.com/office/drawing/2014/main" id="{83C48BC0-162E-00CB-B564-A927ED090AE7}"/>
                </a:ext>
              </a:extLst>
            </p:cNvPr>
            <p:cNvSpPr/>
            <p:nvPr/>
          </p:nvSpPr>
          <p:spPr>
            <a:xfrm>
              <a:off x="9394430" y="994537"/>
              <a:ext cx="338455" cy="582930"/>
            </a:xfrm>
            <a:custGeom>
              <a:avLst/>
              <a:gdLst/>
              <a:ahLst/>
              <a:cxnLst/>
              <a:rect l="l" t="t" r="r" b="b"/>
              <a:pathLst>
                <a:path w="338454" h="582930">
                  <a:moveTo>
                    <a:pt x="302679" y="0"/>
                  </a:moveTo>
                  <a:lnTo>
                    <a:pt x="295338" y="0"/>
                  </a:lnTo>
                  <a:lnTo>
                    <a:pt x="291668" y="1130"/>
                  </a:lnTo>
                  <a:lnTo>
                    <a:pt x="287146" y="3390"/>
                  </a:lnTo>
                  <a:lnTo>
                    <a:pt x="259302" y="13768"/>
                  </a:lnTo>
                  <a:lnTo>
                    <a:pt x="230824" y="21182"/>
                  </a:lnTo>
                  <a:lnTo>
                    <a:pt x="201709" y="25631"/>
                  </a:lnTo>
                  <a:lnTo>
                    <a:pt x="171957" y="27114"/>
                  </a:lnTo>
                  <a:lnTo>
                    <a:pt x="155277" y="26690"/>
                  </a:lnTo>
                  <a:lnTo>
                    <a:pt x="108419" y="20332"/>
                  </a:lnTo>
                  <a:lnTo>
                    <a:pt x="71099" y="10170"/>
                  </a:lnTo>
                  <a:lnTo>
                    <a:pt x="44615" y="0"/>
                  </a:lnTo>
                  <a:lnTo>
                    <a:pt x="42913" y="0"/>
                  </a:lnTo>
                  <a:lnTo>
                    <a:pt x="36423" y="44056"/>
                  </a:lnTo>
                  <a:lnTo>
                    <a:pt x="36528" y="216900"/>
                  </a:lnTo>
                  <a:lnTo>
                    <a:pt x="36844" y="262804"/>
                  </a:lnTo>
                  <a:lnTo>
                    <a:pt x="38112" y="301561"/>
                  </a:lnTo>
                  <a:lnTo>
                    <a:pt x="44615" y="306641"/>
                  </a:lnTo>
                  <a:lnTo>
                    <a:pt x="54216" y="306641"/>
                  </a:lnTo>
                  <a:lnTo>
                    <a:pt x="65227" y="305511"/>
                  </a:lnTo>
                  <a:lnTo>
                    <a:pt x="68605" y="304380"/>
                  </a:lnTo>
                  <a:lnTo>
                    <a:pt x="70586" y="302120"/>
                  </a:lnTo>
                  <a:lnTo>
                    <a:pt x="72847" y="298170"/>
                  </a:lnTo>
                  <a:lnTo>
                    <a:pt x="91802" y="272967"/>
                  </a:lnTo>
                  <a:lnTo>
                    <a:pt x="114777" y="254965"/>
                  </a:lnTo>
                  <a:lnTo>
                    <a:pt x="141775" y="244163"/>
                  </a:lnTo>
                  <a:lnTo>
                    <a:pt x="172796" y="240563"/>
                  </a:lnTo>
                  <a:lnTo>
                    <a:pt x="177876" y="240563"/>
                  </a:lnTo>
                  <a:lnTo>
                    <a:pt x="215682" y="256288"/>
                  </a:lnTo>
                  <a:lnTo>
                    <a:pt x="244168" y="313199"/>
                  </a:lnTo>
                  <a:lnTo>
                    <a:pt x="249885" y="386257"/>
                  </a:lnTo>
                  <a:lnTo>
                    <a:pt x="248878" y="423209"/>
                  </a:lnTo>
                  <a:lnTo>
                    <a:pt x="240825" y="477420"/>
                  </a:lnTo>
                  <a:lnTo>
                    <a:pt x="218222" y="516913"/>
                  </a:lnTo>
                  <a:lnTo>
                    <a:pt x="175022" y="542326"/>
                  </a:lnTo>
                  <a:lnTo>
                    <a:pt x="147383" y="545503"/>
                  </a:lnTo>
                  <a:lnTo>
                    <a:pt x="116786" y="541321"/>
                  </a:lnTo>
                  <a:lnTo>
                    <a:pt x="89365" y="528775"/>
                  </a:lnTo>
                  <a:lnTo>
                    <a:pt x="65117" y="507864"/>
                  </a:lnTo>
                  <a:lnTo>
                    <a:pt x="44043" y="478586"/>
                  </a:lnTo>
                  <a:lnTo>
                    <a:pt x="49974" y="478586"/>
                  </a:lnTo>
                  <a:lnTo>
                    <a:pt x="59347" y="477741"/>
                  </a:lnTo>
                  <a:lnTo>
                    <a:pt x="93173" y="449789"/>
                  </a:lnTo>
                  <a:lnTo>
                    <a:pt x="88939" y="404786"/>
                  </a:lnTo>
                  <a:lnTo>
                    <a:pt x="48285" y="382866"/>
                  </a:lnTo>
                  <a:lnTo>
                    <a:pt x="9321" y="401510"/>
                  </a:lnTo>
                  <a:lnTo>
                    <a:pt x="0" y="433692"/>
                  </a:lnTo>
                  <a:lnTo>
                    <a:pt x="2593" y="461753"/>
                  </a:lnTo>
                  <a:lnTo>
                    <a:pt x="23343" y="513421"/>
                  </a:lnTo>
                  <a:lnTo>
                    <a:pt x="63951" y="557044"/>
                  </a:lnTo>
                  <a:lnTo>
                    <a:pt x="119011" y="579917"/>
                  </a:lnTo>
                  <a:lnTo>
                    <a:pt x="151625" y="582777"/>
                  </a:lnTo>
                  <a:lnTo>
                    <a:pt x="189108" y="578967"/>
                  </a:lnTo>
                  <a:lnTo>
                    <a:pt x="255179" y="551012"/>
                  </a:lnTo>
                  <a:lnTo>
                    <a:pt x="307481" y="497914"/>
                  </a:lnTo>
                  <a:lnTo>
                    <a:pt x="334584" y="431415"/>
                  </a:lnTo>
                  <a:lnTo>
                    <a:pt x="337972" y="393877"/>
                  </a:lnTo>
                  <a:lnTo>
                    <a:pt x="335007" y="357456"/>
                  </a:lnTo>
                  <a:lnTo>
                    <a:pt x="311290" y="292234"/>
                  </a:lnTo>
                  <a:lnTo>
                    <a:pt x="265496" y="239349"/>
                  </a:lnTo>
                  <a:lnTo>
                    <a:pt x="207475" y="211822"/>
                  </a:lnTo>
                  <a:lnTo>
                    <a:pt x="174497" y="208381"/>
                  </a:lnTo>
                  <a:lnTo>
                    <a:pt x="163539" y="208805"/>
                  </a:lnTo>
                  <a:lnTo>
                    <a:pt x="121443" y="218541"/>
                  </a:lnTo>
                  <a:lnTo>
                    <a:pt x="75387" y="247345"/>
                  </a:lnTo>
                  <a:lnTo>
                    <a:pt x="75387" y="101650"/>
                  </a:lnTo>
                  <a:lnTo>
                    <a:pt x="94766" y="105566"/>
                  </a:lnTo>
                  <a:lnTo>
                    <a:pt x="106308" y="107157"/>
                  </a:lnTo>
                  <a:lnTo>
                    <a:pt x="118483" y="108113"/>
                  </a:lnTo>
                  <a:lnTo>
                    <a:pt x="131292" y="108432"/>
                  </a:lnTo>
                  <a:lnTo>
                    <a:pt x="181215" y="103296"/>
                  </a:lnTo>
                  <a:lnTo>
                    <a:pt x="226798" y="87888"/>
                  </a:lnTo>
                  <a:lnTo>
                    <a:pt x="268040" y="62210"/>
                  </a:lnTo>
                  <a:lnTo>
                    <a:pt x="304939" y="26263"/>
                  </a:lnTo>
                  <a:lnTo>
                    <a:pt x="304939" y="5080"/>
                  </a:lnTo>
                  <a:lnTo>
                    <a:pt x="302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44">
              <a:extLst>
                <a:ext uri="{FF2B5EF4-FFF2-40B4-BE49-F238E27FC236}">
                  <a16:creationId xmlns:a16="http://schemas.microsoft.com/office/drawing/2014/main" id="{3C631F4A-F81F-BD48-E3BB-C97049638427}"/>
                </a:ext>
              </a:extLst>
            </p:cNvPr>
            <p:cNvSpPr/>
            <p:nvPr/>
          </p:nvSpPr>
          <p:spPr>
            <a:xfrm>
              <a:off x="9394429" y="994544"/>
              <a:ext cx="338455" cy="582930"/>
            </a:xfrm>
            <a:custGeom>
              <a:avLst/>
              <a:gdLst/>
              <a:ahLst/>
              <a:cxnLst/>
              <a:rect l="l" t="t" r="r" b="b"/>
              <a:pathLst>
                <a:path w="338454" h="582930">
                  <a:moveTo>
                    <a:pt x="96564" y="431151"/>
                  </a:moveTo>
                  <a:lnTo>
                    <a:pt x="75864" y="470963"/>
                  </a:lnTo>
                  <a:lnTo>
                    <a:pt x="49976" y="478586"/>
                  </a:lnTo>
                  <a:lnTo>
                    <a:pt x="44046" y="478586"/>
                  </a:lnTo>
                  <a:lnTo>
                    <a:pt x="65117" y="507862"/>
                  </a:lnTo>
                  <a:lnTo>
                    <a:pt x="89364" y="528774"/>
                  </a:lnTo>
                  <a:lnTo>
                    <a:pt x="116787" y="541321"/>
                  </a:lnTo>
                  <a:lnTo>
                    <a:pt x="147387" y="545503"/>
                  </a:lnTo>
                  <a:lnTo>
                    <a:pt x="175023" y="542327"/>
                  </a:lnTo>
                  <a:lnTo>
                    <a:pt x="218222" y="516915"/>
                  </a:lnTo>
                  <a:lnTo>
                    <a:pt x="240828" y="477421"/>
                  </a:lnTo>
                  <a:lnTo>
                    <a:pt x="248875" y="423210"/>
                  </a:lnTo>
                  <a:lnTo>
                    <a:pt x="249881" y="386257"/>
                  </a:lnTo>
                  <a:lnTo>
                    <a:pt x="248452" y="346180"/>
                  </a:lnTo>
                  <a:lnTo>
                    <a:pt x="237016" y="287310"/>
                  </a:lnTo>
                  <a:lnTo>
                    <a:pt x="203716" y="247552"/>
                  </a:lnTo>
                  <a:lnTo>
                    <a:pt x="177881" y="240563"/>
                  </a:lnTo>
                  <a:lnTo>
                    <a:pt x="172799" y="240563"/>
                  </a:lnTo>
                  <a:lnTo>
                    <a:pt x="114776" y="254963"/>
                  </a:lnTo>
                  <a:lnTo>
                    <a:pt x="72846" y="298163"/>
                  </a:lnTo>
                  <a:lnTo>
                    <a:pt x="70587" y="302116"/>
                  </a:lnTo>
                  <a:lnTo>
                    <a:pt x="68611" y="304375"/>
                  </a:lnTo>
                  <a:lnTo>
                    <a:pt x="66917" y="304940"/>
                  </a:lnTo>
                  <a:lnTo>
                    <a:pt x="65223" y="305505"/>
                  </a:lnTo>
                  <a:lnTo>
                    <a:pt x="60988" y="306069"/>
                  </a:lnTo>
                  <a:lnTo>
                    <a:pt x="54211" y="306634"/>
                  </a:lnTo>
                  <a:lnTo>
                    <a:pt x="44611" y="306634"/>
                  </a:lnTo>
                  <a:lnTo>
                    <a:pt x="36846" y="262798"/>
                  </a:lnTo>
                  <a:lnTo>
                    <a:pt x="36529" y="216899"/>
                  </a:lnTo>
                  <a:lnTo>
                    <a:pt x="36423" y="153317"/>
                  </a:lnTo>
                  <a:lnTo>
                    <a:pt x="36423" y="44046"/>
                  </a:lnTo>
                  <a:lnTo>
                    <a:pt x="38805" y="4341"/>
                  </a:lnTo>
                  <a:lnTo>
                    <a:pt x="42917" y="0"/>
                  </a:lnTo>
                  <a:lnTo>
                    <a:pt x="44046" y="0"/>
                  </a:lnTo>
                  <a:lnTo>
                    <a:pt x="44611" y="0"/>
                  </a:lnTo>
                  <a:lnTo>
                    <a:pt x="50541" y="2259"/>
                  </a:lnTo>
                  <a:lnTo>
                    <a:pt x="61835" y="6776"/>
                  </a:lnTo>
                  <a:lnTo>
                    <a:pt x="71099" y="10164"/>
                  </a:lnTo>
                  <a:lnTo>
                    <a:pt x="108423" y="20329"/>
                  </a:lnTo>
                  <a:lnTo>
                    <a:pt x="155275" y="26682"/>
                  </a:lnTo>
                  <a:lnTo>
                    <a:pt x="171952" y="27105"/>
                  </a:lnTo>
                  <a:lnTo>
                    <a:pt x="201705" y="25623"/>
                  </a:lnTo>
                  <a:lnTo>
                    <a:pt x="230822" y="21176"/>
                  </a:lnTo>
                  <a:lnTo>
                    <a:pt x="259305" y="13764"/>
                  </a:lnTo>
                  <a:lnTo>
                    <a:pt x="287151" y="3388"/>
                  </a:lnTo>
                  <a:lnTo>
                    <a:pt x="291669" y="1129"/>
                  </a:lnTo>
                  <a:lnTo>
                    <a:pt x="295340" y="0"/>
                  </a:lnTo>
                  <a:lnTo>
                    <a:pt x="298163" y="0"/>
                  </a:lnTo>
                  <a:lnTo>
                    <a:pt x="302680" y="0"/>
                  </a:lnTo>
                  <a:lnTo>
                    <a:pt x="304940" y="5082"/>
                  </a:lnTo>
                  <a:lnTo>
                    <a:pt x="304940" y="15247"/>
                  </a:lnTo>
                  <a:lnTo>
                    <a:pt x="304940" y="26258"/>
                  </a:lnTo>
                  <a:lnTo>
                    <a:pt x="268040" y="62205"/>
                  </a:lnTo>
                  <a:lnTo>
                    <a:pt x="226799" y="87882"/>
                  </a:lnTo>
                  <a:lnTo>
                    <a:pt x="181216" y="103287"/>
                  </a:lnTo>
                  <a:lnTo>
                    <a:pt x="131293" y="108423"/>
                  </a:lnTo>
                  <a:lnTo>
                    <a:pt x="118481" y="108105"/>
                  </a:lnTo>
                  <a:lnTo>
                    <a:pt x="106305" y="107152"/>
                  </a:lnTo>
                  <a:lnTo>
                    <a:pt x="94764" y="105564"/>
                  </a:lnTo>
                  <a:lnTo>
                    <a:pt x="83858" y="103340"/>
                  </a:lnTo>
                  <a:lnTo>
                    <a:pt x="75387" y="101646"/>
                  </a:lnTo>
                  <a:lnTo>
                    <a:pt x="75387" y="247340"/>
                  </a:lnTo>
                  <a:lnTo>
                    <a:pt x="83011" y="241728"/>
                  </a:lnTo>
                  <a:lnTo>
                    <a:pt x="89788" y="236752"/>
                  </a:lnTo>
                  <a:lnTo>
                    <a:pt x="131293" y="215152"/>
                  </a:lnTo>
                  <a:lnTo>
                    <a:pt x="174493" y="208375"/>
                  </a:lnTo>
                  <a:lnTo>
                    <a:pt x="207475" y="211816"/>
                  </a:lnTo>
                  <a:lnTo>
                    <a:pt x="265499" y="239346"/>
                  </a:lnTo>
                  <a:lnTo>
                    <a:pt x="311292" y="292234"/>
                  </a:lnTo>
                  <a:lnTo>
                    <a:pt x="335010" y="357457"/>
                  </a:lnTo>
                  <a:lnTo>
                    <a:pt x="337975" y="393880"/>
                  </a:lnTo>
                  <a:lnTo>
                    <a:pt x="334587" y="431415"/>
                  </a:lnTo>
                  <a:lnTo>
                    <a:pt x="307481" y="497909"/>
                  </a:lnTo>
                  <a:lnTo>
                    <a:pt x="255175" y="551009"/>
                  </a:lnTo>
                  <a:lnTo>
                    <a:pt x="189105" y="578962"/>
                  </a:lnTo>
                  <a:lnTo>
                    <a:pt x="151622" y="582774"/>
                  </a:lnTo>
                  <a:lnTo>
                    <a:pt x="119011" y="579915"/>
                  </a:lnTo>
                  <a:lnTo>
                    <a:pt x="63952" y="557045"/>
                  </a:lnTo>
                  <a:lnTo>
                    <a:pt x="23346" y="513421"/>
                  </a:lnTo>
                  <a:lnTo>
                    <a:pt x="2594" y="461751"/>
                  </a:lnTo>
                  <a:lnTo>
                    <a:pt x="0" y="433692"/>
                  </a:lnTo>
                  <a:lnTo>
                    <a:pt x="582" y="424057"/>
                  </a:lnTo>
                  <a:lnTo>
                    <a:pt x="22023" y="388516"/>
                  </a:lnTo>
                  <a:lnTo>
                    <a:pt x="28799" y="386257"/>
                  </a:lnTo>
                  <a:lnTo>
                    <a:pt x="35576" y="383998"/>
                  </a:lnTo>
                  <a:lnTo>
                    <a:pt x="42070" y="382869"/>
                  </a:lnTo>
                  <a:lnTo>
                    <a:pt x="48282" y="382869"/>
                  </a:lnTo>
                  <a:lnTo>
                    <a:pt x="88940" y="404786"/>
                  </a:lnTo>
                  <a:lnTo>
                    <a:pt x="95717" y="421727"/>
                  </a:lnTo>
                  <a:lnTo>
                    <a:pt x="96564" y="43115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7" name="object 45">
            <a:extLst>
              <a:ext uri="{FF2B5EF4-FFF2-40B4-BE49-F238E27FC236}">
                <a16:creationId xmlns:a16="http://schemas.microsoft.com/office/drawing/2014/main" id="{2142EBC8-AA76-5557-1445-0BA38279EB30}"/>
              </a:ext>
            </a:extLst>
          </p:cNvPr>
          <p:cNvGrpSpPr/>
          <p:nvPr/>
        </p:nvGrpSpPr>
        <p:grpSpPr>
          <a:xfrm>
            <a:off x="10011507" y="5820898"/>
            <a:ext cx="565150" cy="564515"/>
            <a:chOff x="10011507" y="1064426"/>
            <a:chExt cx="565150" cy="564515"/>
          </a:xfrm>
        </p:grpSpPr>
        <p:sp>
          <p:nvSpPr>
            <p:cNvPr id="98" name="object 46">
              <a:extLst>
                <a:ext uri="{FF2B5EF4-FFF2-40B4-BE49-F238E27FC236}">
                  <a16:creationId xmlns:a16="http://schemas.microsoft.com/office/drawing/2014/main" id="{44F2DB95-3A55-5FBA-FD04-410319495445}"/>
                </a:ext>
              </a:extLst>
            </p:cNvPr>
            <p:cNvSpPr/>
            <p:nvPr/>
          </p:nvSpPr>
          <p:spPr>
            <a:xfrm>
              <a:off x="10011930" y="1064844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5" h="563880">
                  <a:moveTo>
                    <a:pt x="299008" y="299008"/>
                  </a:moveTo>
                  <a:lnTo>
                    <a:pt x="265137" y="299008"/>
                  </a:lnTo>
                  <a:lnTo>
                    <a:pt x="265137" y="551433"/>
                  </a:lnTo>
                  <a:lnTo>
                    <a:pt x="268516" y="559346"/>
                  </a:lnTo>
                  <a:lnTo>
                    <a:pt x="273608" y="563295"/>
                  </a:lnTo>
                  <a:lnTo>
                    <a:pt x="289420" y="563295"/>
                  </a:lnTo>
                  <a:lnTo>
                    <a:pt x="294500" y="559346"/>
                  </a:lnTo>
                  <a:lnTo>
                    <a:pt x="299008" y="551433"/>
                  </a:lnTo>
                  <a:lnTo>
                    <a:pt x="299008" y="299008"/>
                  </a:lnTo>
                  <a:close/>
                </a:path>
                <a:path w="564515" h="563880">
                  <a:moveTo>
                    <a:pt x="551433" y="265125"/>
                  </a:moveTo>
                  <a:lnTo>
                    <a:pt x="11861" y="265125"/>
                  </a:lnTo>
                  <a:lnTo>
                    <a:pt x="3962" y="269087"/>
                  </a:lnTo>
                  <a:lnTo>
                    <a:pt x="0" y="274726"/>
                  </a:lnTo>
                  <a:lnTo>
                    <a:pt x="0" y="289407"/>
                  </a:lnTo>
                  <a:lnTo>
                    <a:pt x="3962" y="295059"/>
                  </a:lnTo>
                  <a:lnTo>
                    <a:pt x="11861" y="299008"/>
                  </a:lnTo>
                  <a:lnTo>
                    <a:pt x="551433" y="299008"/>
                  </a:lnTo>
                  <a:lnTo>
                    <a:pt x="559904" y="294500"/>
                  </a:lnTo>
                  <a:lnTo>
                    <a:pt x="564146" y="288848"/>
                  </a:lnTo>
                  <a:lnTo>
                    <a:pt x="564146" y="275297"/>
                  </a:lnTo>
                  <a:lnTo>
                    <a:pt x="559904" y="269646"/>
                  </a:lnTo>
                  <a:lnTo>
                    <a:pt x="551433" y="265125"/>
                  </a:lnTo>
                  <a:close/>
                </a:path>
                <a:path w="564515" h="563880">
                  <a:moveTo>
                    <a:pt x="289420" y="0"/>
                  </a:moveTo>
                  <a:lnTo>
                    <a:pt x="276986" y="0"/>
                  </a:lnTo>
                  <a:lnTo>
                    <a:pt x="271627" y="3670"/>
                  </a:lnTo>
                  <a:lnTo>
                    <a:pt x="265976" y="11010"/>
                  </a:lnTo>
                  <a:lnTo>
                    <a:pt x="265137" y="138074"/>
                  </a:lnTo>
                  <a:lnTo>
                    <a:pt x="265137" y="265125"/>
                  </a:lnTo>
                  <a:lnTo>
                    <a:pt x="299008" y="265125"/>
                  </a:lnTo>
                  <a:lnTo>
                    <a:pt x="299008" y="12712"/>
                  </a:lnTo>
                  <a:lnTo>
                    <a:pt x="295059" y="4241"/>
                  </a:lnTo>
                  <a:lnTo>
                    <a:pt x="2894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47">
              <a:extLst>
                <a:ext uri="{FF2B5EF4-FFF2-40B4-BE49-F238E27FC236}">
                  <a16:creationId xmlns:a16="http://schemas.microsoft.com/office/drawing/2014/main" id="{2057196F-673A-DB79-A436-0D29B015FF8E}"/>
                </a:ext>
              </a:extLst>
            </p:cNvPr>
            <p:cNvSpPr/>
            <p:nvPr/>
          </p:nvSpPr>
          <p:spPr>
            <a:xfrm>
              <a:off x="10011931" y="1064850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5" h="563880">
                  <a:moveTo>
                    <a:pt x="0" y="293081"/>
                  </a:moveTo>
                  <a:lnTo>
                    <a:pt x="0" y="289410"/>
                  </a:lnTo>
                  <a:lnTo>
                    <a:pt x="0" y="282069"/>
                  </a:lnTo>
                  <a:lnTo>
                    <a:pt x="0" y="274728"/>
                  </a:lnTo>
                  <a:lnTo>
                    <a:pt x="3952" y="269081"/>
                  </a:lnTo>
                  <a:lnTo>
                    <a:pt x="11858" y="265128"/>
                  </a:lnTo>
                  <a:lnTo>
                    <a:pt x="265128" y="265128"/>
                  </a:lnTo>
                  <a:lnTo>
                    <a:pt x="265128" y="138070"/>
                  </a:lnTo>
                  <a:lnTo>
                    <a:pt x="265975" y="11011"/>
                  </a:lnTo>
                  <a:lnTo>
                    <a:pt x="271622" y="3670"/>
                  </a:lnTo>
                  <a:lnTo>
                    <a:pt x="276987" y="0"/>
                  </a:lnTo>
                  <a:lnTo>
                    <a:pt x="282069" y="0"/>
                  </a:lnTo>
                  <a:lnTo>
                    <a:pt x="289410" y="0"/>
                  </a:lnTo>
                  <a:lnTo>
                    <a:pt x="295057" y="4235"/>
                  </a:lnTo>
                  <a:lnTo>
                    <a:pt x="299010" y="12705"/>
                  </a:lnTo>
                  <a:lnTo>
                    <a:pt x="299010" y="265128"/>
                  </a:lnTo>
                  <a:lnTo>
                    <a:pt x="551433" y="265128"/>
                  </a:lnTo>
                  <a:lnTo>
                    <a:pt x="559903" y="269645"/>
                  </a:lnTo>
                  <a:lnTo>
                    <a:pt x="564139" y="275293"/>
                  </a:lnTo>
                  <a:lnTo>
                    <a:pt x="564139" y="282069"/>
                  </a:lnTo>
                  <a:lnTo>
                    <a:pt x="564139" y="288845"/>
                  </a:lnTo>
                  <a:lnTo>
                    <a:pt x="559903" y="294493"/>
                  </a:lnTo>
                  <a:lnTo>
                    <a:pt x="551433" y="299010"/>
                  </a:lnTo>
                  <a:lnTo>
                    <a:pt x="299010" y="299010"/>
                  </a:lnTo>
                  <a:lnTo>
                    <a:pt x="299010" y="551433"/>
                  </a:lnTo>
                  <a:lnTo>
                    <a:pt x="294493" y="559339"/>
                  </a:lnTo>
                  <a:lnTo>
                    <a:pt x="289410" y="563292"/>
                  </a:lnTo>
                  <a:lnTo>
                    <a:pt x="283763" y="563292"/>
                  </a:lnTo>
                  <a:lnTo>
                    <a:pt x="282069" y="563292"/>
                  </a:lnTo>
                  <a:lnTo>
                    <a:pt x="280375" y="563292"/>
                  </a:lnTo>
                  <a:lnTo>
                    <a:pt x="273598" y="563292"/>
                  </a:lnTo>
                  <a:lnTo>
                    <a:pt x="268516" y="559339"/>
                  </a:lnTo>
                  <a:lnTo>
                    <a:pt x="265128" y="551433"/>
                  </a:lnTo>
                  <a:lnTo>
                    <a:pt x="265128" y="299010"/>
                  </a:lnTo>
                  <a:lnTo>
                    <a:pt x="11858" y="299010"/>
                  </a:lnTo>
                  <a:lnTo>
                    <a:pt x="3952" y="295057"/>
                  </a:lnTo>
                  <a:lnTo>
                    <a:pt x="0" y="289410"/>
                  </a:lnTo>
                  <a:lnTo>
                    <a:pt x="0" y="282069"/>
                  </a:lnTo>
                  <a:lnTo>
                    <a:pt x="0" y="29308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0" name="object 48">
            <a:extLst>
              <a:ext uri="{FF2B5EF4-FFF2-40B4-BE49-F238E27FC236}">
                <a16:creationId xmlns:a16="http://schemas.microsoft.com/office/drawing/2014/main" id="{BFE07F5D-2F20-75F5-8CBE-7CCACAB16144}"/>
              </a:ext>
            </a:extLst>
          </p:cNvPr>
          <p:cNvGrpSpPr/>
          <p:nvPr/>
        </p:nvGrpSpPr>
        <p:grpSpPr>
          <a:xfrm>
            <a:off x="10828925" y="5754828"/>
            <a:ext cx="239395" cy="570230"/>
            <a:chOff x="10828925" y="998356"/>
            <a:chExt cx="239395" cy="570230"/>
          </a:xfrm>
        </p:grpSpPr>
        <p:sp>
          <p:nvSpPr>
            <p:cNvPr id="101" name="object 49">
              <a:extLst>
                <a:ext uri="{FF2B5EF4-FFF2-40B4-BE49-F238E27FC236}">
                  <a16:creationId xmlns:a16="http://schemas.microsoft.com/office/drawing/2014/main" id="{E35C5F08-D66B-2D40-80C2-EE5433458AB6}"/>
                </a:ext>
              </a:extLst>
            </p:cNvPr>
            <p:cNvSpPr/>
            <p:nvPr/>
          </p:nvSpPr>
          <p:spPr>
            <a:xfrm>
              <a:off x="10829340" y="998778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4">
                  <a:moveTo>
                    <a:pt x="191439" y="0"/>
                  </a:moveTo>
                  <a:lnTo>
                    <a:pt x="154165" y="16090"/>
                  </a:lnTo>
                  <a:lnTo>
                    <a:pt x="138074" y="51663"/>
                  </a:lnTo>
                  <a:lnTo>
                    <a:pt x="139131" y="60719"/>
                  </a:lnTo>
                  <a:lnTo>
                    <a:pt x="165176" y="88087"/>
                  </a:lnTo>
                  <a:lnTo>
                    <a:pt x="173647" y="88087"/>
                  </a:lnTo>
                  <a:lnTo>
                    <a:pt x="210921" y="71145"/>
                  </a:lnTo>
                  <a:lnTo>
                    <a:pt x="227863" y="35572"/>
                  </a:lnTo>
                  <a:lnTo>
                    <a:pt x="226853" y="28269"/>
                  </a:lnTo>
                  <a:lnTo>
                    <a:pt x="198743" y="635"/>
                  </a:lnTo>
                  <a:lnTo>
                    <a:pt x="191439" y="0"/>
                  </a:lnTo>
                  <a:close/>
                </a:path>
                <a:path w="238125" h="569594">
                  <a:moveTo>
                    <a:pt x="182007" y="217690"/>
                  </a:moveTo>
                  <a:lnTo>
                    <a:pt x="123952" y="217690"/>
                  </a:lnTo>
                  <a:lnTo>
                    <a:pt x="128752" y="224472"/>
                  </a:lnTo>
                  <a:lnTo>
                    <a:pt x="128752" y="238023"/>
                  </a:lnTo>
                  <a:lnTo>
                    <a:pt x="128107" y="245643"/>
                  </a:lnTo>
                  <a:lnTo>
                    <a:pt x="128066" y="246124"/>
                  </a:lnTo>
                  <a:lnTo>
                    <a:pt x="126849" y="254330"/>
                  </a:lnTo>
                  <a:lnTo>
                    <a:pt x="111041" y="304939"/>
                  </a:lnTo>
                  <a:lnTo>
                    <a:pt x="85559" y="373545"/>
                  </a:lnTo>
                  <a:lnTo>
                    <a:pt x="71210" y="411028"/>
                  </a:lnTo>
                  <a:lnTo>
                    <a:pt x="60356" y="439618"/>
                  </a:lnTo>
                  <a:lnTo>
                    <a:pt x="47278" y="476574"/>
                  </a:lnTo>
                  <a:lnTo>
                    <a:pt x="45219" y="489597"/>
                  </a:lnTo>
                  <a:lnTo>
                    <a:pt x="45159" y="490123"/>
                  </a:lnTo>
                  <a:lnTo>
                    <a:pt x="45020" y="493826"/>
                  </a:lnTo>
                  <a:lnTo>
                    <a:pt x="45006" y="498277"/>
                  </a:lnTo>
                  <a:lnTo>
                    <a:pt x="46697" y="514265"/>
                  </a:lnTo>
                  <a:lnTo>
                    <a:pt x="68618" y="551433"/>
                  </a:lnTo>
                  <a:lnTo>
                    <a:pt x="105303" y="568102"/>
                  </a:lnTo>
                  <a:lnTo>
                    <a:pt x="118592" y="569214"/>
                  </a:lnTo>
                  <a:lnTo>
                    <a:pt x="131734" y="568102"/>
                  </a:lnTo>
                  <a:lnTo>
                    <a:pt x="132154" y="568102"/>
                  </a:lnTo>
                  <a:lnTo>
                    <a:pt x="171107" y="550583"/>
                  </a:lnTo>
                  <a:lnTo>
                    <a:pt x="185766" y="537870"/>
                  </a:lnTo>
                  <a:lnTo>
                    <a:pt x="122821" y="537870"/>
                  </a:lnTo>
                  <a:lnTo>
                    <a:pt x="116522" y="536548"/>
                  </a:lnTo>
                  <a:lnTo>
                    <a:pt x="112026" y="532580"/>
                  </a:lnTo>
                  <a:lnTo>
                    <a:pt x="109330" y="525965"/>
                  </a:lnTo>
                  <a:lnTo>
                    <a:pt x="108432" y="516699"/>
                  </a:lnTo>
                  <a:lnTo>
                    <a:pt x="108696" y="511827"/>
                  </a:lnTo>
                  <a:lnTo>
                    <a:pt x="109489" y="505687"/>
                  </a:lnTo>
                  <a:lnTo>
                    <a:pt x="110811" y="498277"/>
                  </a:lnTo>
                  <a:lnTo>
                    <a:pt x="112549" y="490123"/>
                  </a:lnTo>
                  <a:lnTo>
                    <a:pt x="112661" y="489597"/>
                  </a:lnTo>
                  <a:lnTo>
                    <a:pt x="128333" y="445762"/>
                  </a:lnTo>
                  <a:lnTo>
                    <a:pt x="148234" y="393877"/>
                  </a:lnTo>
                  <a:lnTo>
                    <a:pt x="158611" y="367352"/>
                  </a:lnTo>
                  <a:lnTo>
                    <a:pt x="167719" y="343688"/>
                  </a:lnTo>
                  <a:lnTo>
                    <a:pt x="182042" y="305146"/>
                  </a:lnTo>
                  <a:lnTo>
                    <a:pt x="193239" y="265870"/>
                  </a:lnTo>
                  <a:lnTo>
                    <a:pt x="193979" y="257505"/>
                  </a:lnTo>
                  <a:lnTo>
                    <a:pt x="192229" y="241834"/>
                  </a:lnTo>
                  <a:lnTo>
                    <a:pt x="187834" y="227857"/>
                  </a:lnTo>
                  <a:lnTo>
                    <a:pt x="182007" y="217690"/>
                  </a:lnTo>
                  <a:close/>
                </a:path>
                <a:path w="238125" h="569594">
                  <a:moveTo>
                    <a:pt x="232384" y="430301"/>
                  </a:moveTo>
                  <a:lnTo>
                    <a:pt x="212610" y="430301"/>
                  </a:lnTo>
                  <a:lnTo>
                    <a:pt x="207810" y="430860"/>
                  </a:lnTo>
                  <a:lnTo>
                    <a:pt x="205562" y="433120"/>
                  </a:lnTo>
                  <a:lnTo>
                    <a:pt x="204139" y="437083"/>
                  </a:lnTo>
                  <a:lnTo>
                    <a:pt x="202450" y="443852"/>
                  </a:lnTo>
                  <a:lnTo>
                    <a:pt x="197633" y="458091"/>
                  </a:lnTo>
                  <a:lnTo>
                    <a:pt x="181267" y="493826"/>
                  </a:lnTo>
                  <a:lnTo>
                    <a:pt x="151066" y="529691"/>
                  </a:lnTo>
                  <a:lnTo>
                    <a:pt x="127914" y="537870"/>
                  </a:lnTo>
                  <a:lnTo>
                    <a:pt x="185766" y="537870"/>
                  </a:lnTo>
                  <a:lnTo>
                    <a:pt x="215635" y="496634"/>
                  </a:lnTo>
                  <a:lnTo>
                    <a:pt x="233737" y="456086"/>
                  </a:lnTo>
                  <a:lnTo>
                    <a:pt x="238023" y="433120"/>
                  </a:lnTo>
                  <a:lnTo>
                    <a:pt x="232384" y="430301"/>
                  </a:lnTo>
                  <a:close/>
                </a:path>
                <a:path w="238125" h="569594">
                  <a:moveTo>
                    <a:pt x="116052" y="185496"/>
                  </a:moveTo>
                  <a:lnTo>
                    <a:pt x="77612" y="195667"/>
                  </a:lnTo>
                  <a:lnTo>
                    <a:pt x="43621" y="224680"/>
                  </a:lnTo>
                  <a:lnTo>
                    <a:pt x="21918" y="258926"/>
                  </a:lnTo>
                  <a:lnTo>
                    <a:pt x="4291" y="299486"/>
                  </a:lnTo>
                  <a:lnTo>
                    <a:pt x="0" y="316801"/>
                  </a:lnTo>
                  <a:lnTo>
                    <a:pt x="0" y="318490"/>
                  </a:lnTo>
                  <a:lnTo>
                    <a:pt x="1701" y="321030"/>
                  </a:lnTo>
                  <a:lnTo>
                    <a:pt x="5092" y="324421"/>
                  </a:lnTo>
                  <a:lnTo>
                    <a:pt x="27673" y="324421"/>
                  </a:lnTo>
                  <a:lnTo>
                    <a:pt x="28524" y="324142"/>
                  </a:lnTo>
                  <a:lnTo>
                    <a:pt x="30784" y="323011"/>
                  </a:lnTo>
                  <a:lnTo>
                    <a:pt x="31343" y="322440"/>
                  </a:lnTo>
                  <a:lnTo>
                    <a:pt x="31436" y="321030"/>
                  </a:lnTo>
                  <a:lnTo>
                    <a:pt x="31623" y="320471"/>
                  </a:lnTo>
                  <a:lnTo>
                    <a:pt x="32753" y="318211"/>
                  </a:lnTo>
                  <a:lnTo>
                    <a:pt x="33324" y="317360"/>
                  </a:lnTo>
                  <a:lnTo>
                    <a:pt x="33883" y="316801"/>
                  </a:lnTo>
                  <a:lnTo>
                    <a:pt x="40024" y="296151"/>
                  </a:lnTo>
                  <a:lnTo>
                    <a:pt x="56122" y="260571"/>
                  </a:lnTo>
                  <a:lnTo>
                    <a:pt x="88307" y="224680"/>
                  </a:lnTo>
                  <a:lnTo>
                    <a:pt x="112661" y="217690"/>
                  </a:lnTo>
                  <a:lnTo>
                    <a:pt x="182007" y="217690"/>
                  </a:lnTo>
                  <a:lnTo>
                    <a:pt x="180794" y="215574"/>
                  </a:lnTo>
                  <a:lnTo>
                    <a:pt x="171107" y="204990"/>
                  </a:lnTo>
                  <a:lnTo>
                    <a:pt x="159408" y="196463"/>
                  </a:lnTo>
                  <a:lnTo>
                    <a:pt x="146332" y="190371"/>
                  </a:lnTo>
                  <a:lnTo>
                    <a:pt x="131880" y="186715"/>
                  </a:lnTo>
                  <a:lnTo>
                    <a:pt x="116052" y="1854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50">
              <a:extLst>
                <a:ext uri="{FF2B5EF4-FFF2-40B4-BE49-F238E27FC236}">
                  <a16:creationId xmlns:a16="http://schemas.microsoft.com/office/drawing/2014/main" id="{DFA80D5D-AEBF-3C96-FAFE-7E75F8D0556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66995" y="998356"/>
              <a:ext cx="90634" cy="88940"/>
            </a:xfrm>
            <a:prstGeom prst="rect">
              <a:avLst/>
            </a:prstGeom>
          </p:spPr>
        </p:pic>
        <p:sp>
          <p:nvSpPr>
            <p:cNvPr id="103" name="object 51">
              <a:extLst>
                <a:ext uri="{FF2B5EF4-FFF2-40B4-BE49-F238E27FC236}">
                  <a16:creationId xmlns:a16="http://schemas.microsoft.com/office/drawing/2014/main" id="{4B3446FE-3F42-576B-9452-197DE4419198}"/>
                </a:ext>
              </a:extLst>
            </p:cNvPr>
            <p:cNvSpPr/>
            <p:nvPr/>
          </p:nvSpPr>
          <p:spPr>
            <a:xfrm>
              <a:off x="10829348" y="1184285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93"/>
                  </a:moveTo>
                  <a:lnTo>
                    <a:pt x="11752" y="95029"/>
                  </a:lnTo>
                  <a:lnTo>
                    <a:pt x="35046" y="50240"/>
                  </a:lnTo>
                  <a:lnTo>
                    <a:pt x="65223" y="18635"/>
                  </a:lnTo>
                  <a:lnTo>
                    <a:pt x="103022" y="846"/>
                  </a:lnTo>
                  <a:lnTo>
                    <a:pt x="116046" y="0"/>
                  </a:lnTo>
                  <a:lnTo>
                    <a:pt x="131876" y="1217"/>
                  </a:lnTo>
                  <a:lnTo>
                    <a:pt x="171105" y="19482"/>
                  </a:lnTo>
                  <a:lnTo>
                    <a:pt x="192228" y="56329"/>
                  </a:lnTo>
                  <a:lnTo>
                    <a:pt x="193975" y="71999"/>
                  </a:lnTo>
                  <a:lnTo>
                    <a:pt x="193234" y="80364"/>
                  </a:lnTo>
                  <a:lnTo>
                    <a:pt x="182116" y="119434"/>
                  </a:lnTo>
                  <a:lnTo>
                    <a:pt x="167717" y="158187"/>
                  </a:lnTo>
                  <a:lnTo>
                    <a:pt x="148234" y="208375"/>
                  </a:lnTo>
                  <a:lnTo>
                    <a:pt x="137752" y="235322"/>
                  </a:lnTo>
                  <a:lnTo>
                    <a:pt x="119964" y="283181"/>
                  </a:lnTo>
                  <a:lnTo>
                    <a:pt x="109482" y="320187"/>
                  </a:lnTo>
                  <a:lnTo>
                    <a:pt x="108423" y="331198"/>
                  </a:lnTo>
                  <a:lnTo>
                    <a:pt x="109323" y="340463"/>
                  </a:lnTo>
                  <a:lnTo>
                    <a:pt x="112023" y="347081"/>
                  </a:lnTo>
                  <a:lnTo>
                    <a:pt x="116523" y="351051"/>
                  </a:lnTo>
                  <a:lnTo>
                    <a:pt x="122823" y="352375"/>
                  </a:lnTo>
                  <a:lnTo>
                    <a:pt x="127905" y="352375"/>
                  </a:lnTo>
                  <a:lnTo>
                    <a:pt x="133269" y="351528"/>
                  </a:lnTo>
                  <a:lnTo>
                    <a:pt x="138917" y="349834"/>
                  </a:lnTo>
                  <a:lnTo>
                    <a:pt x="144564" y="348139"/>
                  </a:lnTo>
                  <a:lnTo>
                    <a:pt x="175393" y="317804"/>
                  </a:lnTo>
                  <a:lnTo>
                    <a:pt x="197628" y="272592"/>
                  </a:lnTo>
                  <a:lnTo>
                    <a:pt x="204140" y="251575"/>
                  </a:lnTo>
                  <a:lnTo>
                    <a:pt x="205552" y="247622"/>
                  </a:lnTo>
                  <a:lnTo>
                    <a:pt x="206681" y="246493"/>
                  </a:lnTo>
                  <a:lnTo>
                    <a:pt x="207810" y="245364"/>
                  </a:lnTo>
                  <a:lnTo>
                    <a:pt x="212610" y="244799"/>
                  </a:lnTo>
                  <a:lnTo>
                    <a:pt x="221081" y="244799"/>
                  </a:lnTo>
                  <a:lnTo>
                    <a:pt x="232375" y="244799"/>
                  </a:lnTo>
                  <a:lnTo>
                    <a:pt x="238022" y="247622"/>
                  </a:lnTo>
                  <a:lnTo>
                    <a:pt x="238022" y="253269"/>
                  </a:lnTo>
                  <a:lnTo>
                    <a:pt x="237546" y="257451"/>
                  </a:lnTo>
                  <a:lnTo>
                    <a:pt x="221293" y="300069"/>
                  </a:lnTo>
                  <a:lnTo>
                    <a:pt x="201757" y="334269"/>
                  </a:lnTo>
                  <a:lnTo>
                    <a:pt x="171105" y="365081"/>
                  </a:lnTo>
                  <a:lnTo>
                    <a:pt x="132352" y="382551"/>
                  </a:lnTo>
                  <a:lnTo>
                    <a:pt x="118587" y="383716"/>
                  </a:lnTo>
                  <a:lnTo>
                    <a:pt x="105299" y="382604"/>
                  </a:lnTo>
                  <a:lnTo>
                    <a:pt x="68611" y="365928"/>
                  </a:lnTo>
                  <a:lnTo>
                    <a:pt x="46693" y="328763"/>
                  </a:lnTo>
                  <a:lnTo>
                    <a:pt x="44893" y="311716"/>
                  </a:lnTo>
                  <a:lnTo>
                    <a:pt x="45158" y="304622"/>
                  </a:lnTo>
                  <a:lnTo>
                    <a:pt x="60352" y="254116"/>
                  </a:lnTo>
                  <a:lnTo>
                    <a:pt x="85552" y="188046"/>
                  </a:lnTo>
                  <a:lnTo>
                    <a:pt x="99952" y="149558"/>
                  </a:lnTo>
                  <a:lnTo>
                    <a:pt x="118587" y="98311"/>
                  </a:lnTo>
                  <a:lnTo>
                    <a:pt x="128064" y="60617"/>
                  </a:lnTo>
                  <a:lnTo>
                    <a:pt x="128752" y="52517"/>
                  </a:lnTo>
                  <a:lnTo>
                    <a:pt x="128752" y="38964"/>
                  </a:lnTo>
                  <a:lnTo>
                    <a:pt x="123952" y="32188"/>
                  </a:lnTo>
                  <a:lnTo>
                    <a:pt x="114352" y="32188"/>
                  </a:lnTo>
                  <a:lnTo>
                    <a:pt x="112658" y="32188"/>
                  </a:lnTo>
                  <a:lnTo>
                    <a:pt x="76923" y="47911"/>
                  </a:lnTo>
                  <a:lnTo>
                    <a:pt x="47435" y="91905"/>
                  </a:lnTo>
                  <a:lnTo>
                    <a:pt x="33882" y="131293"/>
                  </a:lnTo>
                  <a:lnTo>
                    <a:pt x="33317" y="131858"/>
                  </a:lnTo>
                  <a:lnTo>
                    <a:pt x="32752" y="132705"/>
                  </a:lnTo>
                  <a:lnTo>
                    <a:pt x="32188" y="133834"/>
                  </a:lnTo>
                  <a:lnTo>
                    <a:pt x="31623" y="134963"/>
                  </a:lnTo>
                  <a:lnTo>
                    <a:pt x="31341" y="135810"/>
                  </a:lnTo>
                  <a:lnTo>
                    <a:pt x="31341" y="136375"/>
                  </a:lnTo>
                  <a:lnTo>
                    <a:pt x="31341" y="136940"/>
                  </a:lnTo>
                  <a:lnTo>
                    <a:pt x="30776" y="137505"/>
                  </a:lnTo>
                  <a:lnTo>
                    <a:pt x="29646" y="138070"/>
                  </a:lnTo>
                  <a:lnTo>
                    <a:pt x="28517" y="138635"/>
                  </a:lnTo>
                  <a:lnTo>
                    <a:pt x="27670" y="138917"/>
                  </a:lnTo>
                  <a:lnTo>
                    <a:pt x="27105" y="138917"/>
                  </a:lnTo>
                  <a:lnTo>
                    <a:pt x="26541" y="138917"/>
                  </a:lnTo>
                  <a:lnTo>
                    <a:pt x="5082" y="138917"/>
                  </a:lnTo>
                  <a:lnTo>
                    <a:pt x="1694" y="135528"/>
                  </a:lnTo>
                  <a:lnTo>
                    <a:pt x="0" y="132987"/>
                  </a:lnTo>
                  <a:lnTo>
                    <a:pt x="0" y="13129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52">
            <a:extLst>
              <a:ext uri="{FF2B5EF4-FFF2-40B4-BE49-F238E27FC236}">
                <a16:creationId xmlns:a16="http://schemas.microsoft.com/office/drawing/2014/main" id="{4D7B2A78-2396-79E4-5B6E-4C2495600476}"/>
              </a:ext>
            </a:extLst>
          </p:cNvPr>
          <p:cNvSpPr txBox="1"/>
          <p:nvPr/>
        </p:nvSpPr>
        <p:spPr>
          <a:xfrm>
            <a:off x="800100" y="5640391"/>
            <a:ext cx="862965" cy="2291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spc="-320" dirty="0">
                <a:solidFill>
                  <a:srgbClr val="FFFFFF"/>
                </a:solidFill>
                <a:latin typeface="Gungsuh"/>
                <a:cs typeface="Gungsuh"/>
              </a:rPr>
              <a:t>(3)</a:t>
            </a:r>
            <a:endParaRPr sz="5200">
              <a:latin typeface="Gungsuh"/>
              <a:cs typeface="Gungsuh"/>
            </a:endParaRPr>
          </a:p>
          <a:p>
            <a:pPr marL="12700">
              <a:lnSpc>
                <a:spcPct val="100000"/>
              </a:lnSpc>
              <a:spcBef>
                <a:spcPts val="5360"/>
              </a:spcBef>
            </a:pPr>
            <a:r>
              <a:rPr sz="5200" spc="-295" dirty="0">
                <a:solidFill>
                  <a:srgbClr val="FFFFFF"/>
                </a:solidFill>
                <a:latin typeface="Gungsuh"/>
                <a:cs typeface="Gungsuh"/>
              </a:rPr>
              <a:t>(4)</a:t>
            </a:r>
            <a:endParaRPr sz="5200">
              <a:latin typeface="Gungsuh"/>
              <a:cs typeface="Gungsuh"/>
            </a:endParaRPr>
          </a:p>
        </p:txBody>
      </p:sp>
      <p:grpSp>
        <p:nvGrpSpPr>
          <p:cNvPr id="105" name="object 53">
            <a:extLst>
              <a:ext uri="{FF2B5EF4-FFF2-40B4-BE49-F238E27FC236}">
                <a16:creationId xmlns:a16="http://schemas.microsoft.com/office/drawing/2014/main" id="{4AFF8CA8-A1D9-6CDB-79EA-852BC9A71EF9}"/>
              </a:ext>
            </a:extLst>
          </p:cNvPr>
          <p:cNvGrpSpPr/>
          <p:nvPr/>
        </p:nvGrpSpPr>
        <p:grpSpPr>
          <a:xfrm>
            <a:off x="1917829" y="7152640"/>
            <a:ext cx="203835" cy="848360"/>
            <a:chOff x="1917829" y="2396168"/>
            <a:chExt cx="203835" cy="848360"/>
          </a:xfrm>
        </p:grpSpPr>
        <p:sp>
          <p:nvSpPr>
            <p:cNvPr id="106" name="object 54">
              <a:extLst>
                <a:ext uri="{FF2B5EF4-FFF2-40B4-BE49-F238E27FC236}">
                  <a16:creationId xmlns:a16="http://schemas.microsoft.com/office/drawing/2014/main" id="{5F6F8B62-7D04-916D-1EE1-0B0CE65B7AD7}"/>
                </a:ext>
              </a:extLst>
            </p:cNvPr>
            <p:cNvSpPr/>
            <p:nvPr/>
          </p:nvSpPr>
          <p:spPr>
            <a:xfrm>
              <a:off x="1918258" y="23965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198488" y="0"/>
                  </a:moveTo>
                  <a:lnTo>
                    <a:pt x="176187" y="0"/>
                  </a:lnTo>
                  <a:lnTo>
                    <a:pt x="162425" y="10795"/>
                  </a:lnTo>
                  <a:lnTo>
                    <a:pt x="157925" y="14762"/>
                  </a:lnTo>
                  <a:lnTo>
                    <a:pt x="151677" y="21487"/>
                  </a:lnTo>
                  <a:lnTo>
                    <a:pt x="127063" y="46583"/>
                  </a:lnTo>
                  <a:lnTo>
                    <a:pt x="98152" y="80252"/>
                  </a:lnTo>
                  <a:lnTo>
                    <a:pt x="59296" y="147383"/>
                  </a:lnTo>
                  <a:lnTo>
                    <a:pt x="41295" y="184227"/>
                  </a:lnTo>
                  <a:lnTo>
                    <a:pt x="27952" y="221919"/>
                  </a:lnTo>
                  <a:lnTo>
                    <a:pt x="17578" y="263639"/>
                  </a:lnTo>
                  <a:lnTo>
                    <a:pt x="8470" y="312559"/>
                  </a:lnTo>
                  <a:lnTo>
                    <a:pt x="2116" y="366558"/>
                  </a:lnTo>
                  <a:lnTo>
                    <a:pt x="0" y="423519"/>
                  </a:lnTo>
                  <a:lnTo>
                    <a:pt x="1456" y="469600"/>
                  </a:lnTo>
                  <a:lnTo>
                    <a:pt x="5827" y="515003"/>
                  </a:lnTo>
                  <a:lnTo>
                    <a:pt x="13112" y="559726"/>
                  </a:lnTo>
                  <a:lnTo>
                    <a:pt x="23311" y="603772"/>
                  </a:lnTo>
                  <a:lnTo>
                    <a:pt x="36423" y="647141"/>
                  </a:lnTo>
                  <a:lnTo>
                    <a:pt x="57335" y="698706"/>
                  </a:lnTo>
                  <a:lnTo>
                    <a:pt x="83648" y="745826"/>
                  </a:lnTo>
                  <a:lnTo>
                    <a:pt x="115362" y="788498"/>
                  </a:lnTo>
                  <a:lnTo>
                    <a:pt x="152476" y="826719"/>
                  </a:lnTo>
                  <a:lnTo>
                    <a:pt x="176187" y="847051"/>
                  </a:lnTo>
                  <a:lnTo>
                    <a:pt x="198208" y="847051"/>
                  </a:lnTo>
                  <a:lnTo>
                    <a:pt x="202450" y="844511"/>
                  </a:lnTo>
                  <a:lnTo>
                    <a:pt x="202450" y="838860"/>
                  </a:lnTo>
                  <a:lnTo>
                    <a:pt x="188048" y="821639"/>
                  </a:lnTo>
                  <a:lnTo>
                    <a:pt x="171953" y="801944"/>
                  </a:lnTo>
                  <a:lnTo>
                    <a:pt x="141938" y="761711"/>
                  </a:lnTo>
                  <a:lnTo>
                    <a:pt x="121183" y="725288"/>
                  </a:lnTo>
                  <a:lnTo>
                    <a:pt x="101168" y="679706"/>
                  </a:lnTo>
                  <a:lnTo>
                    <a:pt x="83808" y="620833"/>
                  </a:lnTo>
                  <a:lnTo>
                    <a:pt x="69937" y="548674"/>
                  </a:lnTo>
                  <a:lnTo>
                    <a:pt x="65436" y="509076"/>
                  </a:lnTo>
                  <a:lnTo>
                    <a:pt x="62736" y="467358"/>
                  </a:lnTo>
                  <a:lnTo>
                    <a:pt x="61836" y="423519"/>
                  </a:lnTo>
                  <a:lnTo>
                    <a:pt x="62736" y="379633"/>
                  </a:lnTo>
                  <a:lnTo>
                    <a:pt x="65436" y="337758"/>
                  </a:lnTo>
                  <a:lnTo>
                    <a:pt x="69937" y="297894"/>
                  </a:lnTo>
                  <a:lnTo>
                    <a:pt x="76238" y="260045"/>
                  </a:lnTo>
                  <a:lnTo>
                    <a:pt x="92328" y="193970"/>
                  </a:lnTo>
                  <a:lnTo>
                    <a:pt x="111810" y="143154"/>
                  </a:lnTo>
                  <a:lnTo>
                    <a:pt x="132776" y="103339"/>
                  </a:lnTo>
                  <a:lnTo>
                    <a:pt x="153314" y="70307"/>
                  </a:lnTo>
                  <a:lnTo>
                    <a:pt x="180476" y="33933"/>
                  </a:lnTo>
                  <a:lnTo>
                    <a:pt x="197650" y="15240"/>
                  </a:lnTo>
                  <a:lnTo>
                    <a:pt x="202450" y="9309"/>
                  </a:lnTo>
                  <a:lnTo>
                    <a:pt x="202450" y="2540"/>
                  </a:lnTo>
                  <a:lnTo>
                    <a:pt x="198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55">
              <a:extLst>
                <a:ext uri="{FF2B5EF4-FFF2-40B4-BE49-F238E27FC236}">
                  <a16:creationId xmlns:a16="http://schemas.microsoft.com/office/drawing/2014/main" id="{77B7650A-C13C-2E78-CBB4-4F55FCA01F0A}"/>
                </a:ext>
              </a:extLst>
            </p:cNvPr>
            <p:cNvSpPr/>
            <p:nvPr/>
          </p:nvSpPr>
          <p:spPr>
            <a:xfrm>
              <a:off x="1918252" y="23965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0" y="423527"/>
                  </a:moveTo>
                  <a:lnTo>
                    <a:pt x="2117" y="366563"/>
                  </a:lnTo>
                  <a:lnTo>
                    <a:pt x="8470" y="312563"/>
                  </a:lnTo>
                  <a:lnTo>
                    <a:pt x="17576" y="263646"/>
                  </a:lnTo>
                  <a:lnTo>
                    <a:pt x="27952" y="221928"/>
                  </a:lnTo>
                  <a:lnTo>
                    <a:pt x="41294" y="184234"/>
                  </a:lnTo>
                  <a:lnTo>
                    <a:pt x="59293" y="147387"/>
                  </a:lnTo>
                  <a:lnTo>
                    <a:pt x="85023" y="101805"/>
                  </a:lnTo>
                  <a:lnTo>
                    <a:pt x="106305" y="69458"/>
                  </a:lnTo>
                  <a:lnTo>
                    <a:pt x="137699" y="35893"/>
                  </a:lnTo>
                  <a:lnTo>
                    <a:pt x="145905" y="27529"/>
                  </a:lnTo>
                  <a:lnTo>
                    <a:pt x="151676" y="21493"/>
                  </a:lnTo>
                  <a:lnTo>
                    <a:pt x="155011" y="17788"/>
                  </a:lnTo>
                  <a:lnTo>
                    <a:pt x="157922" y="14770"/>
                  </a:lnTo>
                  <a:lnTo>
                    <a:pt x="162422" y="10799"/>
                  </a:lnTo>
                  <a:lnTo>
                    <a:pt x="168511" y="5876"/>
                  </a:lnTo>
                  <a:lnTo>
                    <a:pt x="176187" y="0"/>
                  </a:lnTo>
                  <a:lnTo>
                    <a:pt x="187199" y="0"/>
                  </a:lnTo>
                  <a:lnTo>
                    <a:pt x="190587" y="0"/>
                  </a:lnTo>
                  <a:lnTo>
                    <a:pt x="198493" y="0"/>
                  </a:lnTo>
                  <a:lnTo>
                    <a:pt x="202446" y="2541"/>
                  </a:lnTo>
                  <a:lnTo>
                    <a:pt x="202446" y="7623"/>
                  </a:lnTo>
                  <a:lnTo>
                    <a:pt x="202446" y="9317"/>
                  </a:lnTo>
                  <a:lnTo>
                    <a:pt x="197646" y="15247"/>
                  </a:lnTo>
                  <a:lnTo>
                    <a:pt x="188046" y="25411"/>
                  </a:lnTo>
                  <a:lnTo>
                    <a:pt x="180475" y="33935"/>
                  </a:lnTo>
                  <a:lnTo>
                    <a:pt x="153317" y="70305"/>
                  </a:lnTo>
                  <a:lnTo>
                    <a:pt x="132776" y="103340"/>
                  </a:lnTo>
                  <a:lnTo>
                    <a:pt x="111811" y="143152"/>
                  </a:lnTo>
                  <a:lnTo>
                    <a:pt x="92328" y="193975"/>
                  </a:lnTo>
                  <a:lnTo>
                    <a:pt x="76235" y="260046"/>
                  </a:lnTo>
                  <a:lnTo>
                    <a:pt x="69935" y="297898"/>
                  </a:lnTo>
                  <a:lnTo>
                    <a:pt x="65435" y="337763"/>
                  </a:lnTo>
                  <a:lnTo>
                    <a:pt x="62735" y="379639"/>
                  </a:lnTo>
                  <a:lnTo>
                    <a:pt x="61835" y="423527"/>
                  </a:lnTo>
                  <a:lnTo>
                    <a:pt x="62735" y="467363"/>
                  </a:lnTo>
                  <a:lnTo>
                    <a:pt x="65435" y="509080"/>
                  </a:lnTo>
                  <a:lnTo>
                    <a:pt x="69935" y="548680"/>
                  </a:lnTo>
                  <a:lnTo>
                    <a:pt x="83805" y="620838"/>
                  </a:lnTo>
                  <a:lnTo>
                    <a:pt x="101170" y="679709"/>
                  </a:lnTo>
                  <a:lnTo>
                    <a:pt x="121181" y="725291"/>
                  </a:lnTo>
                  <a:lnTo>
                    <a:pt x="141934" y="761714"/>
                  </a:lnTo>
                  <a:lnTo>
                    <a:pt x="171952" y="801950"/>
                  </a:lnTo>
                  <a:lnTo>
                    <a:pt x="197646" y="832937"/>
                  </a:lnTo>
                  <a:lnTo>
                    <a:pt x="202446" y="838867"/>
                  </a:lnTo>
                  <a:lnTo>
                    <a:pt x="202446" y="839432"/>
                  </a:lnTo>
                  <a:lnTo>
                    <a:pt x="202446" y="844514"/>
                  </a:lnTo>
                  <a:lnTo>
                    <a:pt x="198211" y="847055"/>
                  </a:lnTo>
                  <a:lnTo>
                    <a:pt x="189740" y="847055"/>
                  </a:lnTo>
                  <a:lnTo>
                    <a:pt x="187199" y="847055"/>
                  </a:lnTo>
                  <a:lnTo>
                    <a:pt x="176187" y="847055"/>
                  </a:lnTo>
                  <a:lnTo>
                    <a:pt x="152470" y="826726"/>
                  </a:lnTo>
                  <a:lnTo>
                    <a:pt x="115358" y="788502"/>
                  </a:lnTo>
                  <a:lnTo>
                    <a:pt x="83646" y="745832"/>
                  </a:lnTo>
                  <a:lnTo>
                    <a:pt x="57335" y="698715"/>
                  </a:lnTo>
                  <a:lnTo>
                    <a:pt x="36423" y="647150"/>
                  </a:lnTo>
                  <a:lnTo>
                    <a:pt x="23310" y="603781"/>
                  </a:lnTo>
                  <a:lnTo>
                    <a:pt x="13112" y="559734"/>
                  </a:lnTo>
                  <a:lnTo>
                    <a:pt x="5827" y="515009"/>
                  </a:lnTo>
                  <a:lnTo>
                    <a:pt x="1456" y="469607"/>
                  </a:lnTo>
                  <a:lnTo>
                    <a:pt x="0" y="42352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8" name="object 56">
            <a:extLst>
              <a:ext uri="{FF2B5EF4-FFF2-40B4-BE49-F238E27FC236}">
                <a16:creationId xmlns:a16="http://schemas.microsoft.com/office/drawing/2014/main" id="{2C42D51E-28EE-4822-E21B-C575476FC130}"/>
              </a:ext>
            </a:extLst>
          </p:cNvPr>
          <p:cNvGrpSpPr/>
          <p:nvPr/>
        </p:nvGrpSpPr>
        <p:grpSpPr>
          <a:xfrm>
            <a:off x="2195673" y="7414380"/>
            <a:ext cx="401955" cy="382905"/>
            <a:chOff x="2195673" y="2657908"/>
            <a:chExt cx="401955" cy="382905"/>
          </a:xfrm>
        </p:grpSpPr>
        <p:sp>
          <p:nvSpPr>
            <p:cNvPr id="109" name="object 57">
              <a:extLst>
                <a:ext uri="{FF2B5EF4-FFF2-40B4-BE49-F238E27FC236}">
                  <a16:creationId xmlns:a16="http://schemas.microsoft.com/office/drawing/2014/main" id="{5AD25233-094A-A4E8-BAE3-92FCEED66684}"/>
                </a:ext>
              </a:extLst>
            </p:cNvPr>
            <p:cNvSpPr/>
            <p:nvPr/>
          </p:nvSpPr>
          <p:spPr>
            <a:xfrm>
              <a:off x="2196096" y="2658325"/>
              <a:ext cx="400685" cy="382270"/>
            </a:xfrm>
            <a:custGeom>
              <a:avLst/>
              <a:gdLst/>
              <a:ahLst/>
              <a:cxnLst/>
              <a:rect l="l" t="t" r="r" b="b"/>
              <a:pathLst>
                <a:path w="400685" h="382269">
                  <a:moveTo>
                    <a:pt x="209219" y="0"/>
                  </a:moveTo>
                  <a:lnTo>
                    <a:pt x="169991" y="5191"/>
                  </a:lnTo>
                  <a:lnTo>
                    <a:pt x="132773" y="19908"/>
                  </a:lnTo>
                  <a:lnTo>
                    <a:pt x="97568" y="44153"/>
                  </a:lnTo>
                  <a:lnTo>
                    <a:pt x="64376" y="77927"/>
                  </a:lnTo>
                  <a:lnTo>
                    <a:pt x="36208" y="117001"/>
                  </a:lnTo>
                  <a:lnTo>
                    <a:pt x="16090" y="157130"/>
                  </a:lnTo>
                  <a:lnTo>
                    <a:pt x="4022" y="198317"/>
                  </a:lnTo>
                  <a:lnTo>
                    <a:pt x="0" y="240563"/>
                  </a:lnTo>
                  <a:lnTo>
                    <a:pt x="2083" y="272753"/>
                  </a:lnTo>
                  <a:lnTo>
                    <a:pt x="2127" y="273441"/>
                  </a:lnTo>
                  <a:lnTo>
                    <a:pt x="20011" y="328713"/>
                  </a:lnTo>
                  <a:lnTo>
                    <a:pt x="54051" y="362965"/>
                  </a:lnTo>
                  <a:lnTo>
                    <a:pt x="95133" y="379909"/>
                  </a:lnTo>
                  <a:lnTo>
                    <a:pt x="117741" y="382028"/>
                  </a:lnTo>
                  <a:lnTo>
                    <a:pt x="143468" y="379064"/>
                  </a:lnTo>
                  <a:lnTo>
                    <a:pt x="168984" y="370170"/>
                  </a:lnTo>
                  <a:lnTo>
                    <a:pt x="194288" y="355346"/>
                  </a:lnTo>
                  <a:lnTo>
                    <a:pt x="198896" y="351536"/>
                  </a:lnTo>
                  <a:lnTo>
                    <a:pt x="123672" y="351536"/>
                  </a:lnTo>
                  <a:lnTo>
                    <a:pt x="113452" y="350261"/>
                  </a:lnTo>
                  <a:lnTo>
                    <a:pt x="80574" y="327601"/>
                  </a:lnTo>
                  <a:lnTo>
                    <a:pt x="72007" y="283977"/>
                  </a:lnTo>
                  <a:lnTo>
                    <a:pt x="71996" y="283768"/>
                  </a:lnTo>
                  <a:lnTo>
                    <a:pt x="72555" y="281508"/>
                  </a:lnTo>
                  <a:lnTo>
                    <a:pt x="72847" y="278117"/>
                  </a:lnTo>
                  <a:lnTo>
                    <a:pt x="72847" y="264287"/>
                  </a:lnTo>
                  <a:lnTo>
                    <a:pt x="78826" y="228601"/>
                  </a:lnTo>
                  <a:lnTo>
                    <a:pt x="96189" y="159139"/>
                  </a:lnTo>
                  <a:lnTo>
                    <a:pt x="115937" y="105192"/>
                  </a:lnTo>
                  <a:lnTo>
                    <a:pt x="137111" y="70888"/>
                  </a:lnTo>
                  <a:lnTo>
                    <a:pt x="177668" y="37057"/>
                  </a:lnTo>
                  <a:lnTo>
                    <a:pt x="206679" y="30492"/>
                  </a:lnTo>
                  <a:lnTo>
                    <a:pt x="275054" y="30492"/>
                  </a:lnTo>
                  <a:lnTo>
                    <a:pt x="268305" y="23349"/>
                  </a:lnTo>
                  <a:lnTo>
                    <a:pt x="249882" y="10379"/>
                  </a:lnTo>
                  <a:lnTo>
                    <a:pt x="230186" y="2595"/>
                  </a:lnTo>
                  <a:lnTo>
                    <a:pt x="209219" y="0"/>
                  </a:lnTo>
                  <a:close/>
                </a:path>
                <a:path w="400685" h="382269">
                  <a:moveTo>
                    <a:pt x="289801" y="329793"/>
                  </a:moveTo>
                  <a:lnTo>
                    <a:pt x="225602" y="329793"/>
                  </a:lnTo>
                  <a:lnTo>
                    <a:pt x="226161" y="330352"/>
                  </a:lnTo>
                  <a:lnTo>
                    <a:pt x="231241" y="343052"/>
                  </a:lnTo>
                  <a:lnTo>
                    <a:pt x="266979" y="374876"/>
                  </a:lnTo>
                  <a:lnTo>
                    <a:pt x="304939" y="382028"/>
                  </a:lnTo>
                  <a:lnTo>
                    <a:pt x="313969" y="382028"/>
                  </a:lnTo>
                  <a:lnTo>
                    <a:pt x="352374" y="362546"/>
                  </a:lnTo>
                  <a:lnTo>
                    <a:pt x="361560" y="351536"/>
                  </a:lnTo>
                  <a:lnTo>
                    <a:pt x="312559" y="351536"/>
                  </a:lnTo>
                  <a:lnTo>
                    <a:pt x="304660" y="350964"/>
                  </a:lnTo>
                  <a:lnTo>
                    <a:pt x="289999" y="331203"/>
                  </a:lnTo>
                  <a:lnTo>
                    <a:pt x="289879" y="330352"/>
                  </a:lnTo>
                  <a:lnTo>
                    <a:pt x="289801" y="329793"/>
                  </a:lnTo>
                  <a:close/>
                </a:path>
                <a:path w="400685" h="382269">
                  <a:moveTo>
                    <a:pt x="275054" y="30492"/>
                  </a:moveTo>
                  <a:lnTo>
                    <a:pt x="206679" y="30492"/>
                  </a:lnTo>
                  <a:lnTo>
                    <a:pt x="218009" y="31871"/>
                  </a:lnTo>
                  <a:lnTo>
                    <a:pt x="228280" y="35153"/>
                  </a:lnTo>
                  <a:lnTo>
                    <a:pt x="258137" y="62895"/>
                  </a:lnTo>
                  <a:lnTo>
                    <a:pt x="269367" y="92328"/>
                  </a:lnTo>
                  <a:lnTo>
                    <a:pt x="269367" y="95719"/>
                  </a:lnTo>
                  <a:lnTo>
                    <a:pt x="256652" y="151144"/>
                  </a:lnTo>
                  <a:lnTo>
                    <a:pt x="247332" y="189737"/>
                  </a:lnTo>
                  <a:lnTo>
                    <a:pt x="237967" y="228121"/>
                  </a:lnTo>
                  <a:lnTo>
                    <a:pt x="226537" y="273441"/>
                  </a:lnTo>
                  <a:lnTo>
                    <a:pt x="201278" y="310390"/>
                  </a:lnTo>
                  <a:lnTo>
                    <a:pt x="171475" y="335805"/>
                  </a:lnTo>
                  <a:lnTo>
                    <a:pt x="123672" y="351536"/>
                  </a:lnTo>
                  <a:lnTo>
                    <a:pt x="198896" y="351536"/>
                  </a:lnTo>
                  <a:lnTo>
                    <a:pt x="219379" y="334594"/>
                  </a:lnTo>
                  <a:lnTo>
                    <a:pt x="222770" y="331203"/>
                  </a:lnTo>
                  <a:lnTo>
                    <a:pt x="224472" y="330073"/>
                  </a:lnTo>
                  <a:lnTo>
                    <a:pt x="225602" y="329793"/>
                  </a:lnTo>
                  <a:lnTo>
                    <a:pt x="289801" y="329793"/>
                  </a:lnTo>
                  <a:lnTo>
                    <a:pt x="289218" y="325642"/>
                  </a:lnTo>
                  <a:lnTo>
                    <a:pt x="297314" y="272753"/>
                  </a:lnTo>
                  <a:lnTo>
                    <a:pt x="307267" y="230827"/>
                  </a:lnTo>
                  <a:lnTo>
                    <a:pt x="334741" y="120179"/>
                  </a:lnTo>
                  <a:lnTo>
                    <a:pt x="344536" y="79201"/>
                  </a:lnTo>
                  <a:lnTo>
                    <a:pt x="350414" y="52413"/>
                  </a:lnTo>
                  <a:lnTo>
                    <a:pt x="352111" y="41503"/>
                  </a:lnTo>
                  <a:lnTo>
                    <a:pt x="285457" y="41503"/>
                  </a:lnTo>
                  <a:lnTo>
                    <a:pt x="275054" y="30492"/>
                  </a:lnTo>
                  <a:close/>
                </a:path>
                <a:path w="400685" h="382269">
                  <a:moveTo>
                    <a:pt x="395287" y="243954"/>
                  </a:moveTo>
                  <a:lnTo>
                    <a:pt x="376656" y="243954"/>
                  </a:lnTo>
                  <a:lnTo>
                    <a:pt x="373837" y="244233"/>
                  </a:lnTo>
                  <a:lnTo>
                    <a:pt x="372706" y="244805"/>
                  </a:lnTo>
                  <a:lnTo>
                    <a:pt x="370446" y="245363"/>
                  </a:lnTo>
                  <a:lnTo>
                    <a:pt x="367614" y="251294"/>
                  </a:lnTo>
                  <a:lnTo>
                    <a:pt x="364236" y="262585"/>
                  </a:lnTo>
                  <a:lnTo>
                    <a:pt x="355708" y="291812"/>
                  </a:lnTo>
                  <a:lnTo>
                    <a:pt x="347078" y="315107"/>
                  </a:lnTo>
                  <a:lnTo>
                    <a:pt x="323291" y="348424"/>
                  </a:lnTo>
                  <a:lnTo>
                    <a:pt x="312559" y="351536"/>
                  </a:lnTo>
                  <a:lnTo>
                    <a:pt x="361560" y="351536"/>
                  </a:lnTo>
                  <a:lnTo>
                    <a:pt x="366348" y="344755"/>
                  </a:lnTo>
                  <a:lnTo>
                    <a:pt x="372894" y="333532"/>
                  </a:lnTo>
                  <a:lnTo>
                    <a:pt x="373017" y="333320"/>
                  </a:lnTo>
                  <a:lnTo>
                    <a:pt x="390066" y="294776"/>
                  </a:lnTo>
                  <a:lnTo>
                    <a:pt x="400659" y="254965"/>
                  </a:lnTo>
                  <a:lnTo>
                    <a:pt x="400659" y="246494"/>
                  </a:lnTo>
                  <a:lnTo>
                    <a:pt x="395287" y="243954"/>
                  </a:lnTo>
                  <a:close/>
                </a:path>
                <a:path w="400685" h="382269">
                  <a:moveTo>
                    <a:pt x="331762" y="16090"/>
                  </a:moveTo>
                  <a:lnTo>
                    <a:pt x="324421" y="16090"/>
                  </a:lnTo>
                  <a:lnTo>
                    <a:pt x="312455" y="17679"/>
                  </a:lnTo>
                  <a:lnTo>
                    <a:pt x="301972" y="22444"/>
                  </a:lnTo>
                  <a:lnTo>
                    <a:pt x="296363" y="27393"/>
                  </a:lnTo>
                  <a:lnTo>
                    <a:pt x="292900" y="30492"/>
                  </a:lnTo>
                  <a:lnTo>
                    <a:pt x="285457" y="41503"/>
                  </a:lnTo>
                  <a:lnTo>
                    <a:pt x="352111" y="41503"/>
                  </a:lnTo>
                  <a:lnTo>
                    <a:pt x="352292" y="40340"/>
                  </a:lnTo>
                  <a:lnTo>
                    <a:pt x="352374" y="33032"/>
                  </a:lnTo>
                  <a:lnTo>
                    <a:pt x="349554" y="27393"/>
                  </a:lnTo>
                  <a:lnTo>
                    <a:pt x="338251" y="18351"/>
                  </a:lnTo>
                  <a:lnTo>
                    <a:pt x="331762" y="16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58">
              <a:extLst>
                <a:ext uri="{FF2B5EF4-FFF2-40B4-BE49-F238E27FC236}">
                  <a16:creationId xmlns:a16="http://schemas.microsoft.com/office/drawing/2014/main" id="{91D76706-D75B-A3D1-68F1-B5B5B77252D2}"/>
                </a:ext>
              </a:extLst>
            </p:cNvPr>
            <p:cNvSpPr/>
            <p:nvPr/>
          </p:nvSpPr>
          <p:spPr>
            <a:xfrm>
              <a:off x="2196096" y="2658332"/>
              <a:ext cx="400685" cy="382270"/>
            </a:xfrm>
            <a:custGeom>
              <a:avLst/>
              <a:gdLst/>
              <a:ahLst/>
              <a:cxnLst/>
              <a:rect l="l" t="t" r="r" b="b"/>
              <a:pathLst>
                <a:path w="400685" h="382269">
                  <a:moveTo>
                    <a:pt x="0" y="240563"/>
                  </a:moveTo>
                  <a:lnTo>
                    <a:pt x="4023" y="198317"/>
                  </a:lnTo>
                  <a:lnTo>
                    <a:pt x="16094" y="157129"/>
                  </a:lnTo>
                  <a:lnTo>
                    <a:pt x="36211" y="116999"/>
                  </a:lnTo>
                  <a:lnTo>
                    <a:pt x="64376" y="77929"/>
                  </a:lnTo>
                  <a:lnTo>
                    <a:pt x="97570" y="44152"/>
                  </a:lnTo>
                  <a:lnTo>
                    <a:pt x="132776" y="19905"/>
                  </a:lnTo>
                  <a:lnTo>
                    <a:pt x="169993" y="5188"/>
                  </a:lnTo>
                  <a:lnTo>
                    <a:pt x="209222" y="0"/>
                  </a:lnTo>
                  <a:lnTo>
                    <a:pt x="230187" y="2594"/>
                  </a:lnTo>
                  <a:lnTo>
                    <a:pt x="249881" y="10376"/>
                  </a:lnTo>
                  <a:lnTo>
                    <a:pt x="268304" y="23346"/>
                  </a:lnTo>
                  <a:lnTo>
                    <a:pt x="285457" y="41505"/>
                  </a:lnTo>
                  <a:lnTo>
                    <a:pt x="292975" y="30388"/>
                  </a:lnTo>
                  <a:lnTo>
                    <a:pt x="301975" y="22446"/>
                  </a:lnTo>
                  <a:lnTo>
                    <a:pt x="312457" y="17682"/>
                  </a:lnTo>
                  <a:lnTo>
                    <a:pt x="324422" y="16094"/>
                  </a:lnTo>
                  <a:lnTo>
                    <a:pt x="331763" y="16094"/>
                  </a:lnTo>
                  <a:lnTo>
                    <a:pt x="338257" y="18353"/>
                  </a:lnTo>
                  <a:lnTo>
                    <a:pt x="343904" y="22870"/>
                  </a:lnTo>
                  <a:lnTo>
                    <a:pt x="349551" y="27387"/>
                  </a:lnTo>
                  <a:lnTo>
                    <a:pt x="352375" y="33035"/>
                  </a:lnTo>
                  <a:lnTo>
                    <a:pt x="352375" y="39811"/>
                  </a:lnTo>
                  <a:lnTo>
                    <a:pt x="350416" y="52411"/>
                  </a:lnTo>
                  <a:lnTo>
                    <a:pt x="344540" y="79199"/>
                  </a:lnTo>
                  <a:lnTo>
                    <a:pt x="334745" y="120176"/>
                  </a:lnTo>
                  <a:lnTo>
                    <a:pt x="321034" y="175340"/>
                  </a:lnTo>
                  <a:lnTo>
                    <a:pt x="307269" y="230822"/>
                  </a:lnTo>
                  <a:lnTo>
                    <a:pt x="297316" y="272751"/>
                  </a:lnTo>
                  <a:lnTo>
                    <a:pt x="291175" y="301128"/>
                  </a:lnTo>
                  <a:lnTo>
                    <a:pt x="288845" y="315951"/>
                  </a:lnTo>
                  <a:lnTo>
                    <a:pt x="289216" y="325639"/>
                  </a:lnTo>
                  <a:lnTo>
                    <a:pt x="312563" y="351528"/>
                  </a:lnTo>
                  <a:lnTo>
                    <a:pt x="317645" y="350963"/>
                  </a:lnTo>
                  <a:lnTo>
                    <a:pt x="347081" y="315104"/>
                  </a:lnTo>
                  <a:lnTo>
                    <a:pt x="364233" y="262587"/>
                  </a:lnTo>
                  <a:lnTo>
                    <a:pt x="367622" y="251293"/>
                  </a:lnTo>
                  <a:lnTo>
                    <a:pt x="370445" y="245364"/>
                  </a:lnTo>
                  <a:lnTo>
                    <a:pt x="372704" y="244799"/>
                  </a:lnTo>
                  <a:lnTo>
                    <a:pt x="373833" y="244234"/>
                  </a:lnTo>
                  <a:lnTo>
                    <a:pt x="376657" y="243952"/>
                  </a:lnTo>
                  <a:lnTo>
                    <a:pt x="381175" y="243952"/>
                  </a:lnTo>
                  <a:lnTo>
                    <a:pt x="384563" y="243952"/>
                  </a:lnTo>
                  <a:lnTo>
                    <a:pt x="395292" y="243952"/>
                  </a:lnTo>
                  <a:lnTo>
                    <a:pt x="400657" y="246493"/>
                  </a:lnTo>
                  <a:lnTo>
                    <a:pt x="400657" y="251575"/>
                  </a:lnTo>
                  <a:lnTo>
                    <a:pt x="400657" y="254963"/>
                  </a:lnTo>
                  <a:lnTo>
                    <a:pt x="390069" y="294775"/>
                  </a:lnTo>
                  <a:lnTo>
                    <a:pt x="373022" y="333316"/>
                  </a:lnTo>
                  <a:lnTo>
                    <a:pt x="346551" y="367780"/>
                  </a:lnTo>
                  <a:lnTo>
                    <a:pt x="313975" y="382022"/>
                  </a:lnTo>
                  <a:lnTo>
                    <a:pt x="304940" y="382022"/>
                  </a:lnTo>
                  <a:lnTo>
                    <a:pt x="266981" y="374875"/>
                  </a:lnTo>
                  <a:lnTo>
                    <a:pt x="235058" y="349781"/>
                  </a:lnTo>
                  <a:lnTo>
                    <a:pt x="226163" y="330351"/>
                  </a:lnTo>
                  <a:lnTo>
                    <a:pt x="225598" y="329786"/>
                  </a:lnTo>
                  <a:lnTo>
                    <a:pt x="224469" y="330069"/>
                  </a:lnTo>
                  <a:lnTo>
                    <a:pt x="222775" y="331198"/>
                  </a:lnTo>
                  <a:lnTo>
                    <a:pt x="221646" y="332328"/>
                  </a:lnTo>
                  <a:lnTo>
                    <a:pt x="220516" y="333457"/>
                  </a:lnTo>
                  <a:lnTo>
                    <a:pt x="168987" y="370163"/>
                  </a:lnTo>
                  <a:lnTo>
                    <a:pt x="117740" y="382022"/>
                  </a:lnTo>
                  <a:lnTo>
                    <a:pt x="95134" y="379904"/>
                  </a:lnTo>
                  <a:lnTo>
                    <a:pt x="54052" y="362963"/>
                  </a:lnTo>
                  <a:lnTo>
                    <a:pt x="20011" y="328710"/>
                  </a:lnTo>
                  <a:lnTo>
                    <a:pt x="2223" y="274922"/>
                  </a:lnTo>
                  <a:lnTo>
                    <a:pt x="0" y="240563"/>
                  </a:lnTo>
                  <a:close/>
                </a:path>
                <a:path w="400685" h="382269">
                  <a:moveTo>
                    <a:pt x="269363" y="95717"/>
                  </a:moveTo>
                  <a:lnTo>
                    <a:pt x="269363" y="92329"/>
                  </a:lnTo>
                  <a:lnTo>
                    <a:pt x="267951" y="86117"/>
                  </a:lnTo>
                  <a:lnTo>
                    <a:pt x="245646" y="47435"/>
                  </a:lnTo>
                  <a:lnTo>
                    <a:pt x="206681" y="30494"/>
                  </a:lnTo>
                  <a:lnTo>
                    <a:pt x="192017" y="32135"/>
                  </a:lnTo>
                  <a:lnTo>
                    <a:pt x="149928" y="56752"/>
                  </a:lnTo>
                  <a:lnTo>
                    <a:pt x="125787" y="87035"/>
                  </a:lnTo>
                  <a:lnTo>
                    <a:pt x="107576" y="125364"/>
                  </a:lnTo>
                  <a:lnTo>
                    <a:pt x="86611" y="193552"/>
                  </a:lnTo>
                  <a:lnTo>
                    <a:pt x="72846" y="264281"/>
                  </a:lnTo>
                  <a:lnTo>
                    <a:pt x="72846" y="265975"/>
                  </a:lnTo>
                  <a:lnTo>
                    <a:pt x="72846" y="269081"/>
                  </a:lnTo>
                  <a:lnTo>
                    <a:pt x="72846" y="273598"/>
                  </a:lnTo>
                  <a:lnTo>
                    <a:pt x="72846" y="278116"/>
                  </a:lnTo>
                  <a:lnTo>
                    <a:pt x="72564" y="281504"/>
                  </a:lnTo>
                  <a:lnTo>
                    <a:pt x="80576" y="327598"/>
                  </a:lnTo>
                  <a:lnTo>
                    <a:pt x="113452" y="350257"/>
                  </a:lnTo>
                  <a:lnTo>
                    <a:pt x="123670" y="351528"/>
                  </a:lnTo>
                  <a:lnTo>
                    <a:pt x="139711" y="349781"/>
                  </a:lnTo>
                  <a:lnTo>
                    <a:pt x="187199" y="323575"/>
                  </a:lnTo>
                  <a:lnTo>
                    <a:pt x="219916" y="288793"/>
                  </a:lnTo>
                  <a:lnTo>
                    <a:pt x="237969" y="228122"/>
                  </a:lnTo>
                  <a:lnTo>
                    <a:pt x="247340" y="189740"/>
                  </a:lnTo>
                  <a:lnTo>
                    <a:pt x="256657" y="151146"/>
                  </a:lnTo>
                  <a:lnTo>
                    <a:pt x="267669" y="104134"/>
                  </a:lnTo>
                  <a:lnTo>
                    <a:pt x="269363" y="9571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1" name="object 59">
            <a:extLst>
              <a:ext uri="{FF2B5EF4-FFF2-40B4-BE49-F238E27FC236}">
                <a16:creationId xmlns:a16="http://schemas.microsoft.com/office/drawing/2014/main" id="{441E6C8E-4EAD-742B-BE13-9464D2EAFE26}"/>
              </a:ext>
            </a:extLst>
          </p:cNvPr>
          <p:cNvGrpSpPr/>
          <p:nvPr/>
        </p:nvGrpSpPr>
        <p:grpSpPr>
          <a:xfrm>
            <a:off x="2852136" y="7294098"/>
            <a:ext cx="565150" cy="564515"/>
            <a:chOff x="2852136" y="2537626"/>
            <a:chExt cx="565150" cy="564515"/>
          </a:xfrm>
        </p:grpSpPr>
        <p:sp>
          <p:nvSpPr>
            <p:cNvPr id="112" name="object 60">
              <a:extLst>
                <a:ext uri="{FF2B5EF4-FFF2-40B4-BE49-F238E27FC236}">
                  <a16:creationId xmlns:a16="http://schemas.microsoft.com/office/drawing/2014/main" id="{8B9AC178-38E9-E3B6-A80C-CA10FE733C60}"/>
                </a:ext>
              </a:extLst>
            </p:cNvPr>
            <p:cNvSpPr/>
            <p:nvPr/>
          </p:nvSpPr>
          <p:spPr>
            <a:xfrm>
              <a:off x="2852559" y="2538044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80">
                  <a:moveTo>
                    <a:pt x="299008" y="299008"/>
                  </a:moveTo>
                  <a:lnTo>
                    <a:pt x="265125" y="299008"/>
                  </a:lnTo>
                  <a:lnTo>
                    <a:pt x="265125" y="551434"/>
                  </a:lnTo>
                  <a:lnTo>
                    <a:pt x="268516" y="559346"/>
                  </a:lnTo>
                  <a:lnTo>
                    <a:pt x="273596" y="563295"/>
                  </a:lnTo>
                  <a:lnTo>
                    <a:pt x="289407" y="563295"/>
                  </a:lnTo>
                  <a:lnTo>
                    <a:pt x="294500" y="559346"/>
                  </a:lnTo>
                  <a:lnTo>
                    <a:pt x="299008" y="551434"/>
                  </a:lnTo>
                  <a:lnTo>
                    <a:pt x="299008" y="299008"/>
                  </a:lnTo>
                  <a:close/>
                </a:path>
                <a:path w="564514" h="563880">
                  <a:moveTo>
                    <a:pt x="551434" y="265125"/>
                  </a:moveTo>
                  <a:lnTo>
                    <a:pt x="11861" y="265125"/>
                  </a:lnTo>
                  <a:lnTo>
                    <a:pt x="3949" y="269087"/>
                  </a:lnTo>
                  <a:lnTo>
                    <a:pt x="0" y="274726"/>
                  </a:lnTo>
                  <a:lnTo>
                    <a:pt x="0" y="289407"/>
                  </a:lnTo>
                  <a:lnTo>
                    <a:pt x="3949" y="295059"/>
                  </a:lnTo>
                  <a:lnTo>
                    <a:pt x="11861" y="299008"/>
                  </a:lnTo>
                  <a:lnTo>
                    <a:pt x="551434" y="299008"/>
                  </a:lnTo>
                  <a:lnTo>
                    <a:pt x="559904" y="294500"/>
                  </a:lnTo>
                  <a:lnTo>
                    <a:pt x="564146" y="288848"/>
                  </a:lnTo>
                  <a:lnTo>
                    <a:pt x="564146" y="275297"/>
                  </a:lnTo>
                  <a:lnTo>
                    <a:pt x="559904" y="269646"/>
                  </a:lnTo>
                  <a:lnTo>
                    <a:pt x="551434" y="265125"/>
                  </a:lnTo>
                  <a:close/>
                </a:path>
                <a:path w="564514" h="563880">
                  <a:moveTo>
                    <a:pt x="289407" y="0"/>
                  </a:moveTo>
                  <a:lnTo>
                    <a:pt x="276987" y="0"/>
                  </a:lnTo>
                  <a:lnTo>
                    <a:pt x="271627" y="3670"/>
                  </a:lnTo>
                  <a:lnTo>
                    <a:pt x="265976" y="11010"/>
                  </a:lnTo>
                  <a:lnTo>
                    <a:pt x="265125" y="138074"/>
                  </a:lnTo>
                  <a:lnTo>
                    <a:pt x="265125" y="265125"/>
                  </a:lnTo>
                  <a:lnTo>
                    <a:pt x="299008" y="265125"/>
                  </a:lnTo>
                  <a:lnTo>
                    <a:pt x="299008" y="12712"/>
                  </a:lnTo>
                  <a:lnTo>
                    <a:pt x="295059" y="4241"/>
                  </a:lnTo>
                  <a:lnTo>
                    <a:pt x="289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61">
              <a:extLst>
                <a:ext uri="{FF2B5EF4-FFF2-40B4-BE49-F238E27FC236}">
                  <a16:creationId xmlns:a16="http://schemas.microsoft.com/office/drawing/2014/main" id="{9244EFAD-C212-5293-2628-8A27FA38B334}"/>
                </a:ext>
              </a:extLst>
            </p:cNvPr>
            <p:cNvSpPr/>
            <p:nvPr/>
          </p:nvSpPr>
          <p:spPr>
            <a:xfrm>
              <a:off x="2852560" y="2538050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80">
                  <a:moveTo>
                    <a:pt x="0" y="293081"/>
                  </a:moveTo>
                  <a:lnTo>
                    <a:pt x="0" y="289410"/>
                  </a:lnTo>
                  <a:lnTo>
                    <a:pt x="0" y="282069"/>
                  </a:lnTo>
                  <a:lnTo>
                    <a:pt x="0" y="274728"/>
                  </a:lnTo>
                  <a:lnTo>
                    <a:pt x="3952" y="269081"/>
                  </a:lnTo>
                  <a:lnTo>
                    <a:pt x="11858" y="265128"/>
                  </a:lnTo>
                  <a:lnTo>
                    <a:pt x="265128" y="265128"/>
                  </a:lnTo>
                  <a:lnTo>
                    <a:pt x="265128" y="138070"/>
                  </a:lnTo>
                  <a:lnTo>
                    <a:pt x="265975" y="11011"/>
                  </a:lnTo>
                  <a:lnTo>
                    <a:pt x="271622" y="3670"/>
                  </a:lnTo>
                  <a:lnTo>
                    <a:pt x="276987" y="0"/>
                  </a:lnTo>
                  <a:lnTo>
                    <a:pt x="282069" y="0"/>
                  </a:lnTo>
                  <a:lnTo>
                    <a:pt x="289410" y="0"/>
                  </a:lnTo>
                  <a:lnTo>
                    <a:pt x="295057" y="4235"/>
                  </a:lnTo>
                  <a:lnTo>
                    <a:pt x="299010" y="12705"/>
                  </a:lnTo>
                  <a:lnTo>
                    <a:pt x="299010" y="265128"/>
                  </a:lnTo>
                  <a:lnTo>
                    <a:pt x="551433" y="265128"/>
                  </a:lnTo>
                  <a:lnTo>
                    <a:pt x="559903" y="269645"/>
                  </a:lnTo>
                  <a:lnTo>
                    <a:pt x="564139" y="275293"/>
                  </a:lnTo>
                  <a:lnTo>
                    <a:pt x="564139" y="282069"/>
                  </a:lnTo>
                  <a:lnTo>
                    <a:pt x="564139" y="288845"/>
                  </a:lnTo>
                  <a:lnTo>
                    <a:pt x="559903" y="294493"/>
                  </a:lnTo>
                  <a:lnTo>
                    <a:pt x="551433" y="299010"/>
                  </a:lnTo>
                  <a:lnTo>
                    <a:pt x="299010" y="299010"/>
                  </a:lnTo>
                  <a:lnTo>
                    <a:pt x="299010" y="551433"/>
                  </a:lnTo>
                  <a:lnTo>
                    <a:pt x="294493" y="559339"/>
                  </a:lnTo>
                  <a:lnTo>
                    <a:pt x="289410" y="563292"/>
                  </a:lnTo>
                  <a:lnTo>
                    <a:pt x="283763" y="563292"/>
                  </a:lnTo>
                  <a:lnTo>
                    <a:pt x="282069" y="563292"/>
                  </a:lnTo>
                  <a:lnTo>
                    <a:pt x="280375" y="563292"/>
                  </a:lnTo>
                  <a:lnTo>
                    <a:pt x="273598" y="563292"/>
                  </a:lnTo>
                  <a:lnTo>
                    <a:pt x="268516" y="559339"/>
                  </a:lnTo>
                  <a:lnTo>
                    <a:pt x="265128" y="551433"/>
                  </a:lnTo>
                  <a:lnTo>
                    <a:pt x="265128" y="299010"/>
                  </a:lnTo>
                  <a:lnTo>
                    <a:pt x="11858" y="299010"/>
                  </a:lnTo>
                  <a:lnTo>
                    <a:pt x="3952" y="295057"/>
                  </a:lnTo>
                  <a:lnTo>
                    <a:pt x="0" y="289410"/>
                  </a:lnTo>
                  <a:lnTo>
                    <a:pt x="0" y="282069"/>
                  </a:lnTo>
                  <a:lnTo>
                    <a:pt x="0" y="29308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4" name="object 62">
            <a:extLst>
              <a:ext uri="{FF2B5EF4-FFF2-40B4-BE49-F238E27FC236}">
                <a16:creationId xmlns:a16="http://schemas.microsoft.com/office/drawing/2014/main" id="{3EBA6ECC-A7FE-EEA0-B5A5-8A639683FB7F}"/>
              </a:ext>
            </a:extLst>
          </p:cNvPr>
          <p:cNvGrpSpPr/>
          <p:nvPr/>
        </p:nvGrpSpPr>
        <p:grpSpPr>
          <a:xfrm>
            <a:off x="3722059" y="7223793"/>
            <a:ext cx="292735" cy="565150"/>
            <a:chOff x="3722059" y="2467321"/>
            <a:chExt cx="292735" cy="565150"/>
          </a:xfrm>
        </p:grpSpPr>
        <p:sp>
          <p:nvSpPr>
            <p:cNvPr id="115" name="object 63">
              <a:extLst>
                <a:ext uri="{FF2B5EF4-FFF2-40B4-BE49-F238E27FC236}">
                  <a16:creationId xmlns:a16="http://schemas.microsoft.com/office/drawing/2014/main" id="{55E57A96-D134-18D5-2F72-142D65DCF483}"/>
                </a:ext>
              </a:extLst>
            </p:cNvPr>
            <p:cNvSpPr/>
            <p:nvPr/>
          </p:nvSpPr>
          <p:spPr>
            <a:xfrm>
              <a:off x="3722484" y="2467737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76187" y="0"/>
                  </a:moveTo>
                  <a:lnTo>
                    <a:pt x="165468" y="0"/>
                  </a:lnTo>
                  <a:lnTo>
                    <a:pt x="162077" y="850"/>
                  </a:lnTo>
                  <a:lnTo>
                    <a:pt x="160947" y="2540"/>
                  </a:lnTo>
                  <a:lnTo>
                    <a:pt x="155650" y="7199"/>
                  </a:lnTo>
                  <a:lnTo>
                    <a:pt x="118592" y="30919"/>
                  </a:lnTo>
                  <a:lnTo>
                    <a:pt x="72480" y="46427"/>
                  </a:lnTo>
                  <a:lnTo>
                    <a:pt x="16103" y="54216"/>
                  </a:lnTo>
                  <a:lnTo>
                    <a:pt x="0" y="54216"/>
                  </a:lnTo>
                  <a:lnTo>
                    <a:pt x="0" y="93179"/>
                  </a:lnTo>
                  <a:lnTo>
                    <a:pt x="16103" y="93179"/>
                  </a:lnTo>
                  <a:lnTo>
                    <a:pt x="29333" y="92172"/>
                  </a:lnTo>
                  <a:lnTo>
                    <a:pt x="75602" y="85132"/>
                  </a:lnTo>
                  <a:lnTo>
                    <a:pt x="110121" y="74549"/>
                  </a:lnTo>
                  <a:lnTo>
                    <a:pt x="110121" y="512470"/>
                  </a:lnTo>
                  <a:lnTo>
                    <a:pt x="109562" y="511911"/>
                  </a:lnTo>
                  <a:lnTo>
                    <a:pt x="107861" y="513041"/>
                  </a:lnTo>
                  <a:lnTo>
                    <a:pt x="100520" y="520090"/>
                  </a:lnTo>
                  <a:lnTo>
                    <a:pt x="99390" y="520090"/>
                  </a:lnTo>
                  <a:lnTo>
                    <a:pt x="89230" y="522922"/>
                  </a:lnTo>
                  <a:lnTo>
                    <a:pt x="84709" y="523760"/>
                  </a:lnTo>
                  <a:lnTo>
                    <a:pt x="74549" y="524891"/>
                  </a:lnTo>
                  <a:lnTo>
                    <a:pt x="67487" y="525183"/>
                  </a:lnTo>
                  <a:lnTo>
                    <a:pt x="4241" y="525183"/>
                  </a:lnTo>
                  <a:lnTo>
                    <a:pt x="4241" y="564146"/>
                  </a:lnTo>
                  <a:lnTo>
                    <a:pt x="14401" y="564146"/>
                  </a:lnTo>
                  <a:lnTo>
                    <a:pt x="29385" y="563031"/>
                  </a:lnTo>
                  <a:lnTo>
                    <a:pt x="56543" y="562238"/>
                  </a:lnTo>
                  <a:lnTo>
                    <a:pt x="95879" y="561764"/>
                  </a:lnTo>
                  <a:lnTo>
                    <a:pt x="147396" y="561606"/>
                  </a:lnTo>
                  <a:lnTo>
                    <a:pt x="199647" y="561764"/>
                  </a:lnTo>
                  <a:lnTo>
                    <a:pt x="239512" y="562238"/>
                  </a:lnTo>
                  <a:lnTo>
                    <a:pt x="266989" y="563031"/>
                  </a:lnTo>
                  <a:lnTo>
                    <a:pt x="282079" y="564146"/>
                  </a:lnTo>
                  <a:lnTo>
                    <a:pt x="291388" y="564146"/>
                  </a:lnTo>
                  <a:lnTo>
                    <a:pt x="291388" y="525183"/>
                  </a:lnTo>
                  <a:lnTo>
                    <a:pt x="269367" y="525183"/>
                  </a:lnTo>
                  <a:lnTo>
                    <a:pt x="238028" y="524756"/>
                  </a:lnTo>
                  <a:lnTo>
                    <a:pt x="199339" y="521220"/>
                  </a:lnTo>
                  <a:lnTo>
                    <a:pt x="185508" y="258356"/>
                  </a:lnTo>
                  <a:lnTo>
                    <a:pt x="185508" y="5080"/>
                  </a:lnTo>
                  <a:lnTo>
                    <a:pt x="180987" y="1701"/>
                  </a:lnTo>
                  <a:lnTo>
                    <a:pt x="1761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64">
              <a:extLst>
                <a:ext uri="{FF2B5EF4-FFF2-40B4-BE49-F238E27FC236}">
                  <a16:creationId xmlns:a16="http://schemas.microsoft.com/office/drawing/2014/main" id="{DACE61BD-E836-FB09-AA1B-9D8321F5AF0C}"/>
                </a:ext>
              </a:extLst>
            </p:cNvPr>
            <p:cNvSpPr/>
            <p:nvPr/>
          </p:nvSpPr>
          <p:spPr>
            <a:xfrm>
              <a:off x="3722482" y="2467744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4" h="564514">
                  <a:moveTo>
                    <a:pt x="110117" y="74540"/>
                  </a:moveTo>
                  <a:lnTo>
                    <a:pt x="65223" y="87246"/>
                  </a:lnTo>
                  <a:lnTo>
                    <a:pt x="16094" y="93176"/>
                  </a:lnTo>
                  <a:lnTo>
                    <a:pt x="0" y="93176"/>
                  </a:lnTo>
                  <a:lnTo>
                    <a:pt x="0" y="54211"/>
                  </a:lnTo>
                  <a:lnTo>
                    <a:pt x="16094" y="54211"/>
                  </a:lnTo>
                  <a:lnTo>
                    <a:pt x="35629" y="52782"/>
                  </a:lnTo>
                  <a:lnTo>
                    <a:pt x="89787" y="41505"/>
                  </a:lnTo>
                  <a:lnTo>
                    <a:pt x="129175" y="25940"/>
                  </a:lnTo>
                  <a:lnTo>
                    <a:pt x="160940" y="2541"/>
                  </a:lnTo>
                  <a:lnTo>
                    <a:pt x="162069" y="847"/>
                  </a:lnTo>
                  <a:lnTo>
                    <a:pt x="165457" y="0"/>
                  </a:lnTo>
                  <a:lnTo>
                    <a:pt x="171105" y="0"/>
                  </a:lnTo>
                  <a:lnTo>
                    <a:pt x="176187" y="0"/>
                  </a:lnTo>
                  <a:lnTo>
                    <a:pt x="180987" y="1694"/>
                  </a:lnTo>
                  <a:lnTo>
                    <a:pt x="185505" y="5082"/>
                  </a:lnTo>
                  <a:lnTo>
                    <a:pt x="185505" y="258351"/>
                  </a:lnTo>
                  <a:lnTo>
                    <a:pt x="186352" y="512468"/>
                  </a:lnTo>
                  <a:lnTo>
                    <a:pt x="190305" y="516421"/>
                  </a:lnTo>
                  <a:lnTo>
                    <a:pt x="193693" y="518962"/>
                  </a:lnTo>
                  <a:lnTo>
                    <a:pt x="196516" y="520092"/>
                  </a:lnTo>
                  <a:lnTo>
                    <a:pt x="199340" y="521221"/>
                  </a:lnTo>
                  <a:lnTo>
                    <a:pt x="238022" y="524750"/>
                  </a:lnTo>
                  <a:lnTo>
                    <a:pt x="269363" y="525174"/>
                  </a:lnTo>
                  <a:lnTo>
                    <a:pt x="291387" y="525174"/>
                  </a:lnTo>
                  <a:lnTo>
                    <a:pt x="291387" y="564139"/>
                  </a:lnTo>
                  <a:lnTo>
                    <a:pt x="282069" y="564139"/>
                  </a:lnTo>
                  <a:lnTo>
                    <a:pt x="266981" y="563027"/>
                  </a:lnTo>
                  <a:lnTo>
                    <a:pt x="239505" y="562233"/>
                  </a:lnTo>
                  <a:lnTo>
                    <a:pt x="199640" y="561756"/>
                  </a:lnTo>
                  <a:lnTo>
                    <a:pt x="147387" y="561597"/>
                  </a:lnTo>
                  <a:lnTo>
                    <a:pt x="95875" y="561756"/>
                  </a:lnTo>
                  <a:lnTo>
                    <a:pt x="56540" y="562233"/>
                  </a:lnTo>
                  <a:lnTo>
                    <a:pt x="29382" y="563027"/>
                  </a:lnTo>
                  <a:lnTo>
                    <a:pt x="14399" y="564139"/>
                  </a:lnTo>
                  <a:lnTo>
                    <a:pt x="4235" y="564139"/>
                  </a:lnTo>
                  <a:lnTo>
                    <a:pt x="4235" y="525174"/>
                  </a:lnTo>
                  <a:lnTo>
                    <a:pt x="26258" y="525174"/>
                  </a:lnTo>
                  <a:lnTo>
                    <a:pt x="35258" y="525174"/>
                  </a:lnTo>
                  <a:lnTo>
                    <a:pt x="43623" y="525174"/>
                  </a:lnTo>
                  <a:lnTo>
                    <a:pt x="51352" y="525174"/>
                  </a:lnTo>
                  <a:lnTo>
                    <a:pt x="58446" y="525174"/>
                  </a:lnTo>
                  <a:lnTo>
                    <a:pt x="67482" y="525174"/>
                  </a:lnTo>
                  <a:lnTo>
                    <a:pt x="74540" y="524892"/>
                  </a:lnTo>
                  <a:lnTo>
                    <a:pt x="79623" y="524327"/>
                  </a:lnTo>
                  <a:lnTo>
                    <a:pt x="84705" y="523762"/>
                  </a:lnTo>
                  <a:lnTo>
                    <a:pt x="89222" y="522915"/>
                  </a:lnTo>
                  <a:lnTo>
                    <a:pt x="93176" y="521786"/>
                  </a:lnTo>
                  <a:lnTo>
                    <a:pt x="97129" y="520656"/>
                  </a:lnTo>
                  <a:lnTo>
                    <a:pt x="99387" y="520092"/>
                  </a:lnTo>
                  <a:lnTo>
                    <a:pt x="99952" y="520092"/>
                  </a:lnTo>
                  <a:lnTo>
                    <a:pt x="100517" y="520092"/>
                  </a:lnTo>
                  <a:lnTo>
                    <a:pt x="102211" y="518680"/>
                  </a:lnTo>
                  <a:lnTo>
                    <a:pt x="105034" y="515856"/>
                  </a:lnTo>
                  <a:lnTo>
                    <a:pt x="107858" y="513033"/>
                  </a:lnTo>
                  <a:lnTo>
                    <a:pt x="109552" y="511903"/>
                  </a:lnTo>
                  <a:lnTo>
                    <a:pt x="110117" y="512468"/>
                  </a:lnTo>
                  <a:lnTo>
                    <a:pt x="110117" y="7454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7" name="object 65">
            <a:extLst>
              <a:ext uri="{FF2B5EF4-FFF2-40B4-BE49-F238E27FC236}">
                <a16:creationId xmlns:a16="http://schemas.microsoft.com/office/drawing/2014/main" id="{4C489AE0-A4A9-D307-0146-8C72BD1C1537}"/>
              </a:ext>
            </a:extLst>
          </p:cNvPr>
          <p:cNvGrpSpPr/>
          <p:nvPr/>
        </p:nvGrpSpPr>
        <p:grpSpPr>
          <a:xfrm>
            <a:off x="4122724" y="7152640"/>
            <a:ext cx="203835" cy="848360"/>
            <a:chOff x="4122724" y="2396168"/>
            <a:chExt cx="203835" cy="848360"/>
          </a:xfrm>
        </p:grpSpPr>
        <p:sp>
          <p:nvSpPr>
            <p:cNvPr id="118" name="object 66">
              <a:extLst>
                <a:ext uri="{FF2B5EF4-FFF2-40B4-BE49-F238E27FC236}">
                  <a16:creationId xmlns:a16="http://schemas.microsoft.com/office/drawing/2014/main" id="{935C00B5-A3D3-C521-32EC-BCDB41E3F269}"/>
                </a:ext>
              </a:extLst>
            </p:cNvPr>
            <p:cNvSpPr/>
            <p:nvPr/>
          </p:nvSpPr>
          <p:spPr>
            <a:xfrm>
              <a:off x="4123143" y="23965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26263" y="0"/>
                  </a:moveTo>
                  <a:lnTo>
                    <a:pt x="7620" y="0"/>
                  </a:lnTo>
                  <a:lnTo>
                    <a:pt x="4241" y="838"/>
                  </a:lnTo>
                  <a:lnTo>
                    <a:pt x="1409" y="2540"/>
                  </a:lnTo>
                  <a:lnTo>
                    <a:pt x="0" y="5638"/>
                  </a:lnTo>
                  <a:lnTo>
                    <a:pt x="0" y="10160"/>
                  </a:lnTo>
                  <a:lnTo>
                    <a:pt x="9321" y="21170"/>
                  </a:lnTo>
                  <a:lnTo>
                    <a:pt x="36877" y="53077"/>
                  </a:lnTo>
                  <a:lnTo>
                    <a:pt x="61190" y="88182"/>
                  </a:lnTo>
                  <a:lnTo>
                    <a:pt x="82262" y="126488"/>
                  </a:lnTo>
                  <a:lnTo>
                    <a:pt x="100091" y="167993"/>
                  </a:lnTo>
                  <a:lnTo>
                    <a:pt x="114680" y="212698"/>
                  </a:lnTo>
                  <a:lnTo>
                    <a:pt x="126026" y="260603"/>
                  </a:lnTo>
                  <a:lnTo>
                    <a:pt x="134130" y="311708"/>
                  </a:lnTo>
                  <a:lnTo>
                    <a:pt x="138993" y="366013"/>
                  </a:lnTo>
                  <a:lnTo>
                    <a:pt x="140614" y="423519"/>
                  </a:lnTo>
                  <a:lnTo>
                    <a:pt x="138993" y="481025"/>
                  </a:lnTo>
                  <a:lnTo>
                    <a:pt x="134130" y="535332"/>
                  </a:lnTo>
                  <a:lnTo>
                    <a:pt x="126026" y="586438"/>
                  </a:lnTo>
                  <a:lnTo>
                    <a:pt x="114680" y="634344"/>
                  </a:lnTo>
                  <a:lnTo>
                    <a:pt x="100091" y="679051"/>
                  </a:lnTo>
                  <a:lnTo>
                    <a:pt x="82262" y="720556"/>
                  </a:lnTo>
                  <a:lnTo>
                    <a:pt x="61190" y="758861"/>
                  </a:lnTo>
                  <a:lnTo>
                    <a:pt x="36877" y="793965"/>
                  </a:lnTo>
                  <a:lnTo>
                    <a:pt x="0" y="836891"/>
                  </a:lnTo>
                  <a:lnTo>
                    <a:pt x="571" y="840270"/>
                  </a:lnTo>
                  <a:lnTo>
                    <a:pt x="1409" y="842822"/>
                  </a:lnTo>
                  <a:lnTo>
                    <a:pt x="3670" y="846201"/>
                  </a:lnTo>
                  <a:lnTo>
                    <a:pt x="5080" y="847051"/>
                  </a:lnTo>
                  <a:lnTo>
                    <a:pt x="26263" y="847051"/>
                  </a:lnTo>
                  <a:lnTo>
                    <a:pt x="29654" y="843661"/>
                  </a:lnTo>
                  <a:lnTo>
                    <a:pt x="39814" y="835761"/>
                  </a:lnTo>
                  <a:lnTo>
                    <a:pt x="76238" y="799617"/>
                  </a:lnTo>
                  <a:lnTo>
                    <a:pt x="104345" y="766420"/>
                  </a:lnTo>
                  <a:lnTo>
                    <a:pt x="124942" y="732488"/>
                  </a:lnTo>
                  <a:lnTo>
                    <a:pt x="152736" y="681029"/>
                  </a:lnTo>
                  <a:lnTo>
                    <a:pt x="168409" y="643757"/>
                  </a:lnTo>
                  <a:lnTo>
                    <a:pt x="179844" y="605481"/>
                  </a:lnTo>
                  <a:lnTo>
                    <a:pt x="189583" y="560166"/>
                  </a:lnTo>
                  <a:lnTo>
                    <a:pt x="197682" y="507540"/>
                  </a:lnTo>
                  <a:lnTo>
                    <a:pt x="201920" y="452056"/>
                  </a:lnTo>
                  <a:lnTo>
                    <a:pt x="202450" y="423519"/>
                  </a:lnTo>
                  <a:lnTo>
                    <a:pt x="200993" y="377443"/>
                  </a:lnTo>
                  <a:lnTo>
                    <a:pt x="196622" y="332041"/>
                  </a:lnTo>
                  <a:lnTo>
                    <a:pt x="189338" y="287316"/>
                  </a:lnTo>
                  <a:lnTo>
                    <a:pt x="179139" y="243267"/>
                  </a:lnTo>
                  <a:lnTo>
                    <a:pt x="166027" y="199898"/>
                  </a:lnTo>
                  <a:lnTo>
                    <a:pt x="145114" y="148334"/>
                  </a:lnTo>
                  <a:lnTo>
                    <a:pt x="118802" y="101217"/>
                  </a:lnTo>
                  <a:lnTo>
                    <a:pt x="87088" y="58546"/>
                  </a:lnTo>
                  <a:lnTo>
                    <a:pt x="49974" y="20320"/>
                  </a:lnTo>
                  <a:lnTo>
                    <a:pt x="26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67">
              <a:extLst>
                <a:ext uri="{FF2B5EF4-FFF2-40B4-BE49-F238E27FC236}">
                  <a16:creationId xmlns:a16="http://schemas.microsoft.com/office/drawing/2014/main" id="{181BA98E-1618-91D4-71AA-362BE5B4C6FF}"/>
                </a:ext>
              </a:extLst>
            </p:cNvPr>
            <p:cNvSpPr/>
            <p:nvPr/>
          </p:nvSpPr>
          <p:spPr>
            <a:xfrm>
              <a:off x="4123148" y="23965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4" h="847089">
                  <a:moveTo>
                    <a:pt x="4235" y="847"/>
                  </a:moveTo>
                  <a:lnTo>
                    <a:pt x="7623" y="0"/>
                  </a:lnTo>
                  <a:lnTo>
                    <a:pt x="10446" y="0"/>
                  </a:lnTo>
                  <a:lnTo>
                    <a:pt x="13270" y="0"/>
                  </a:lnTo>
                  <a:lnTo>
                    <a:pt x="16094" y="0"/>
                  </a:lnTo>
                  <a:lnTo>
                    <a:pt x="26258" y="0"/>
                  </a:lnTo>
                  <a:lnTo>
                    <a:pt x="49976" y="20329"/>
                  </a:lnTo>
                  <a:lnTo>
                    <a:pt x="87087" y="58552"/>
                  </a:lnTo>
                  <a:lnTo>
                    <a:pt x="118799" y="101223"/>
                  </a:lnTo>
                  <a:lnTo>
                    <a:pt x="145111" y="148340"/>
                  </a:lnTo>
                  <a:lnTo>
                    <a:pt x="166022" y="199905"/>
                  </a:lnTo>
                  <a:lnTo>
                    <a:pt x="179135" y="243274"/>
                  </a:lnTo>
                  <a:lnTo>
                    <a:pt x="189334" y="287321"/>
                  </a:lnTo>
                  <a:lnTo>
                    <a:pt x="196618" y="332046"/>
                  </a:lnTo>
                  <a:lnTo>
                    <a:pt x="200989" y="377448"/>
                  </a:lnTo>
                  <a:lnTo>
                    <a:pt x="202446" y="423527"/>
                  </a:lnTo>
                  <a:lnTo>
                    <a:pt x="201916" y="452062"/>
                  </a:lnTo>
                  <a:lnTo>
                    <a:pt x="197681" y="507545"/>
                  </a:lnTo>
                  <a:lnTo>
                    <a:pt x="189581" y="560168"/>
                  </a:lnTo>
                  <a:lnTo>
                    <a:pt x="179840" y="605486"/>
                  </a:lnTo>
                  <a:lnTo>
                    <a:pt x="168405" y="643762"/>
                  </a:lnTo>
                  <a:lnTo>
                    <a:pt x="152734" y="681032"/>
                  </a:lnTo>
                  <a:lnTo>
                    <a:pt x="133517" y="717191"/>
                  </a:lnTo>
                  <a:lnTo>
                    <a:pt x="110964" y="756420"/>
                  </a:lnTo>
                  <a:lnTo>
                    <a:pt x="86982" y="788026"/>
                  </a:lnTo>
                  <a:lnTo>
                    <a:pt x="58023" y="818467"/>
                  </a:lnTo>
                  <a:lnTo>
                    <a:pt x="29646" y="843667"/>
                  </a:lnTo>
                  <a:lnTo>
                    <a:pt x="27952" y="845361"/>
                  </a:lnTo>
                  <a:lnTo>
                    <a:pt x="26823" y="846490"/>
                  </a:lnTo>
                  <a:lnTo>
                    <a:pt x="26258" y="847055"/>
                  </a:lnTo>
                  <a:lnTo>
                    <a:pt x="16094" y="847055"/>
                  </a:lnTo>
                  <a:lnTo>
                    <a:pt x="11576" y="847055"/>
                  </a:lnTo>
                  <a:lnTo>
                    <a:pt x="8470" y="847055"/>
                  </a:lnTo>
                  <a:lnTo>
                    <a:pt x="6776" y="847055"/>
                  </a:lnTo>
                  <a:lnTo>
                    <a:pt x="5082" y="847055"/>
                  </a:lnTo>
                  <a:lnTo>
                    <a:pt x="3670" y="846208"/>
                  </a:lnTo>
                  <a:lnTo>
                    <a:pt x="2541" y="844514"/>
                  </a:lnTo>
                  <a:lnTo>
                    <a:pt x="1411" y="842820"/>
                  </a:lnTo>
                  <a:lnTo>
                    <a:pt x="564" y="840279"/>
                  </a:lnTo>
                  <a:lnTo>
                    <a:pt x="0" y="836891"/>
                  </a:lnTo>
                  <a:lnTo>
                    <a:pt x="564" y="836326"/>
                  </a:lnTo>
                  <a:lnTo>
                    <a:pt x="3670" y="832655"/>
                  </a:lnTo>
                  <a:lnTo>
                    <a:pt x="9317" y="825879"/>
                  </a:lnTo>
                  <a:lnTo>
                    <a:pt x="36872" y="793973"/>
                  </a:lnTo>
                  <a:lnTo>
                    <a:pt x="61186" y="758867"/>
                  </a:lnTo>
                  <a:lnTo>
                    <a:pt x="82258" y="720562"/>
                  </a:lnTo>
                  <a:lnTo>
                    <a:pt x="100088" y="679056"/>
                  </a:lnTo>
                  <a:lnTo>
                    <a:pt x="114676" y="634350"/>
                  </a:lnTo>
                  <a:lnTo>
                    <a:pt x="126023" y="586444"/>
                  </a:lnTo>
                  <a:lnTo>
                    <a:pt x="134127" y="535339"/>
                  </a:lnTo>
                  <a:lnTo>
                    <a:pt x="138990" y="481033"/>
                  </a:lnTo>
                  <a:lnTo>
                    <a:pt x="140611" y="423527"/>
                  </a:lnTo>
                  <a:lnTo>
                    <a:pt x="138990" y="366022"/>
                  </a:lnTo>
                  <a:lnTo>
                    <a:pt x="134127" y="311716"/>
                  </a:lnTo>
                  <a:lnTo>
                    <a:pt x="126023" y="260610"/>
                  </a:lnTo>
                  <a:lnTo>
                    <a:pt x="114676" y="212705"/>
                  </a:lnTo>
                  <a:lnTo>
                    <a:pt x="100088" y="167999"/>
                  </a:lnTo>
                  <a:lnTo>
                    <a:pt x="82258" y="126493"/>
                  </a:lnTo>
                  <a:lnTo>
                    <a:pt x="61186" y="88187"/>
                  </a:lnTo>
                  <a:lnTo>
                    <a:pt x="36872" y="53082"/>
                  </a:lnTo>
                  <a:lnTo>
                    <a:pt x="9317" y="21176"/>
                  </a:lnTo>
                  <a:lnTo>
                    <a:pt x="3670" y="14399"/>
                  </a:lnTo>
                  <a:lnTo>
                    <a:pt x="564" y="10729"/>
                  </a:lnTo>
                  <a:lnTo>
                    <a:pt x="0" y="10164"/>
                  </a:lnTo>
                  <a:lnTo>
                    <a:pt x="0" y="5647"/>
                  </a:lnTo>
                  <a:lnTo>
                    <a:pt x="1411" y="2541"/>
                  </a:lnTo>
                  <a:lnTo>
                    <a:pt x="4235" y="84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0" name="object 68">
            <a:extLst>
              <a:ext uri="{FF2B5EF4-FFF2-40B4-BE49-F238E27FC236}">
                <a16:creationId xmlns:a16="http://schemas.microsoft.com/office/drawing/2014/main" id="{6D3FC349-D313-DBDC-9A99-9F39A34777FD}"/>
              </a:ext>
            </a:extLst>
          </p:cNvPr>
          <p:cNvGrpSpPr/>
          <p:nvPr/>
        </p:nvGrpSpPr>
        <p:grpSpPr>
          <a:xfrm>
            <a:off x="4665690" y="7559227"/>
            <a:ext cx="518159" cy="34925"/>
            <a:chOff x="4665690" y="2802755"/>
            <a:chExt cx="518159" cy="34925"/>
          </a:xfrm>
        </p:grpSpPr>
        <p:sp>
          <p:nvSpPr>
            <p:cNvPr id="121" name="object 69">
              <a:extLst>
                <a:ext uri="{FF2B5EF4-FFF2-40B4-BE49-F238E27FC236}">
                  <a16:creationId xmlns:a16="http://schemas.microsoft.com/office/drawing/2014/main" id="{98107654-08C0-DCA6-63EB-3F9F65CD1333}"/>
                </a:ext>
              </a:extLst>
            </p:cNvPr>
            <p:cNvSpPr/>
            <p:nvPr/>
          </p:nvSpPr>
          <p:spPr>
            <a:xfrm>
              <a:off x="4666107" y="2803169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503999" y="0"/>
                  </a:moveTo>
                  <a:lnTo>
                    <a:pt x="11861" y="0"/>
                  </a:lnTo>
                  <a:lnTo>
                    <a:pt x="3949" y="3962"/>
                  </a:lnTo>
                  <a:lnTo>
                    <a:pt x="0" y="9601"/>
                  </a:lnTo>
                  <a:lnTo>
                    <a:pt x="0" y="24282"/>
                  </a:lnTo>
                  <a:lnTo>
                    <a:pt x="3949" y="29933"/>
                  </a:lnTo>
                  <a:lnTo>
                    <a:pt x="11861" y="33883"/>
                  </a:lnTo>
                  <a:lnTo>
                    <a:pt x="503999" y="33883"/>
                  </a:lnTo>
                  <a:lnTo>
                    <a:pt x="512470" y="29375"/>
                  </a:lnTo>
                  <a:lnTo>
                    <a:pt x="516699" y="23723"/>
                  </a:lnTo>
                  <a:lnTo>
                    <a:pt x="516699" y="10172"/>
                  </a:lnTo>
                  <a:lnTo>
                    <a:pt x="512470" y="4521"/>
                  </a:lnTo>
                  <a:lnTo>
                    <a:pt x="50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70">
              <a:extLst>
                <a:ext uri="{FF2B5EF4-FFF2-40B4-BE49-F238E27FC236}">
                  <a16:creationId xmlns:a16="http://schemas.microsoft.com/office/drawing/2014/main" id="{CA812A27-ADF2-DF45-A85A-1E9B06B7001A}"/>
                </a:ext>
              </a:extLst>
            </p:cNvPr>
            <p:cNvSpPr/>
            <p:nvPr/>
          </p:nvSpPr>
          <p:spPr>
            <a:xfrm>
              <a:off x="4666114" y="2803178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0" y="27952"/>
                  </a:moveTo>
                  <a:lnTo>
                    <a:pt x="0" y="24282"/>
                  </a:lnTo>
                  <a:lnTo>
                    <a:pt x="0" y="16941"/>
                  </a:lnTo>
                  <a:lnTo>
                    <a:pt x="0" y="9599"/>
                  </a:lnTo>
                  <a:lnTo>
                    <a:pt x="3952" y="3953"/>
                  </a:lnTo>
                  <a:lnTo>
                    <a:pt x="11858" y="0"/>
                  </a:lnTo>
                  <a:lnTo>
                    <a:pt x="503998" y="0"/>
                  </a:lnTo>
                  <a:lnTo>
                    <a:pt x="512468" y="4517"/>
                  </a:lnTo>
                  <a:lnTo>
                    <a:pt x="516703" y="10164"/>
                  </a:lnTo>
                  <a:lnTo>
                    <a:pt x="516703" y="16941"/>
                  </a:lnTo>
                  <a:lnTo>
                    <a:pt x="516703" y="23717"/>
                  </a:lnTo>
                  <a:lnTo>
                    <a:pt x="512468" y="29364"/>
                  </a:lnTo>
                  <a:lnTo>
                    <a:pt x="503998" y="33882"/>
                  </a:lnTo>
                  <a:lnTo>
                    <a:pt x="11858" y="33882"/>
                  </a:lnTo>
                  <a:lnTo>
                    <a:pt x="3952" y="29929"/>
                  </a:lnTo>
                  <a:lnTo>
                    <a:pt x="0" y="24282"/>
                  </a:lnTo>
                  <a:lnTo>
                    <a:pt x="0" y="16941"/>
                  </a:lnTo>
                  <a:lnTo>
                    <a:pt x="0" y="279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3" name="object 71">
            <a:extLst>
              <a:ext uri="{FF2B5EF4-FFF2-40B4-BE49-F238E27FC236}">
                <a16:creationId xmlns:a16="http://schemas.microsoft.com/office/drawing/2014/main" id="{0DB8A294-0D58-2F9E-5AE0-5932F1E65D47}"/>
              </a:ext>
            </a:extLst>
          </p:cNvPr>
          <p:cNvGrpSpPr/>
          <p:nvPr/>
        </p:nvGrpSpPr>
        <p:grpSpPr>
          <a:xfrm>
            <a:off x="5488178" y="7215322"/>
            <a:ext cx="635000" cy="592455"/>
            <a:chOff x="5488178" y="2458850"/>
            <a:chExt cx="635000" cy="592455"/>
          </a:xfrm>
        </p:grpSpPr>
        <p:sp>
          <p:nvSpPr>
            <p:cNvPr id="124" name="object 72">
              <a:extLst>
                <a:ext uri="{FF2B5EF4-FFF2-40B4-BE49-F238E27FC236}">
                  <a16:creationId xmlns:a16="http://schemas.microsoft.com/office/drawing/2014/main" id="{21EAC2F2-12C3-D00A-9A95-6DF2DAEF2C72}"/>
                </a:ext>
              </a:extLst>
            </p:cNvPr>
            <p:cNvSpPr/>
            <p:nvPr/>
          </p:nvSpPr>
          <p:spPr>
            <a:xfrm>
              <a:off x="5488597" y="2459266"/>
              <a:ext cx="364490" cy="591820"/>
            </a:xfrm>
            <a:custGeom>
              <a:avLst/>
              <a:gdLst/>
              <a:ahLst/>
              <a:cxnLst/>
              <a:rect l="l" t="t" r="r" b="b"/>
              <a:pathLst>
                <a:path w="364489" h="591819">
                  <a:moveTo>
                    <a:pt x="61836" y="0"/>
                  </a:moveTo>
                  <a:lnTo>
                    <a:pt x="33604" y="0"/>
                  </a:lnTo>
                  <a:lnTo>
                    <a:pt x="27952" y="571"/>
                  </a:lnTo>
                  <a:lnTo>
                    <a:pt x="27952" y="1701"/>
                  </a:lnTo>
                  <a:lnTo>
                    <a:pt x="14401" y="92328"/>
                  </a:lnTo>
                  <a:lnTo>
                    <a:pt x="1221" y="178252"/>
                  </a:lnTo>
                  <a:lnTo>
                    <a:pt x="0" y="184657"/>
                  </a:lnTo>
                  <a:lnTo>
                    <a:pt x="0" y="187197"/>
                  </a:lnTo>
                  <a:lnTo>
                    <a:pt x="33883" y="187197"/>
                  </a:lnTo>
                  <a:lnTo>
                    <a:pt x="33883" y="184657"/>
                  </a:lnTo>
                  <a:lnTo>
                    <a:pt x="36423" y="166877"/>
                  </a:lnTo>
                  <a:lnTo>
                    <a:pt x="47726" y="118592"/>
                  </a:lnTo>
                  <a:lnTo>
                    <a:pt x="96781" y="106310"/>
                  </a:lnTo>
                  <a:lnTo>
                    <a:pt x="144272" y="105358"/>
                  </a:lnTo>
                  <a:lnTo>
                    <a:pt x="209232" y="105041"/>
                  </a:lnTo>
                  <a:lnTo>
                    <a:pt x="287997" y="105041"/>
                  </a:lnTo>
                  <a:lnTo>
                    <a:pt x="249034" y="158407"/>
                  </a:lnTo>
                  <a:lnTo>
                    <a:pt x="224257" y="193080"/>
                  </a:lnTo>
                  <a:lnTo>
                    <a:pt x="188685" y="244324"/>
                  </a:lnTo>
                  <a:lnTo>
                    <a:pt x="152783" y="308613"/>
                  </a:lnTo>
                  <a:lnTo>
                    <a:pt x="132241" y="355765"/>
                  </a:lnTo>
                  <a:lnTo>
                    <a:pt x="116263" y="402353"/>
                  </a:lnTo>
                  <a:lnTo>
                    <a:pt x="104850" y="448377"/>
                  </a:lnTo>
                  <a:lnTo>
                    <a:pt x="98002" y="493837"/>
                  </a:lnTo>
                  <a:lnTo>
                    <a:pt x="95719" y="538733"/>
                  </a:lnTo>
                  <a:lnTo>
                    <a:pt x="96303" y="548473"/>
                  </a:lnTo>
                  <a:lnTo>
                    <a:pt x="117182" y="587019"/>
                  </a:lnTo>
                  <a:lnTo>
                    <a:pt x="134404" y="591248"/>
                  </a:lnTo>
                  <a:lnTo>
                    <a:pt x="140614" y="591248"/>
                  </a:lnTo>
                  <a:lnTo>
                    <a:pt x="179792" y="569858"/>
                  </a:lnTo>
                  <a:lnTo>
                    <a:pt x="185508" y="548893"/>
                  </a:lnTo>
                  <a:lnTo>
                    <a:pt x="186067" y="543255"/>
                  </a:lnTo>
                  <a:lnTo>
                    <a:pt x="186359" y="536473"/>
                  </a:lnTo>
                  <a:lnTo>
                    <a:pt x="186359" y="504850"/>
                  </a:lnTo>
                  <a:lnTo>
                    <a:pt x="186833" y="485893"/>
                  </a:lnTo>
                  <a:lnTo>
                    <a:pt x="189852" y="420356"/>
                  </a:lnTo>
                  <a:lnTo>
                    <a:pt x="193979" y="377786"/>
                  </a:lnTo>
                  <a:lnTo>
                    <a:pt x="200748" y="332054"/>
                  </a:lnTo>
                  <a:lnTo>
                    <a:pt x="211772" y="293090"/>
                  </a:lnTo>
                  <a:lnTo>
                    <a:pt x="226272" y="255710"/>
                  </a:lnTo>
                  <a:lnTo>
                    <a:pt x="261692" y="199324"/>
                  </a:lnTo>
                  <a:lnTo>
                    <a:pt x="364236" y="60147"/>
                  </a:lnTo>
                  <a:lnTo>
                    <a:pt x="364236" y="27114"/>
                  </a:lnTo>
                  <a:lnTo>
                    <a:pt x="210866" y="27007"/>
                  </a:lnTo>
                  <a:lnTo>
                    <a:pt x="170048" y="26687"/>
                  </a:lnTo>
                  <a:lnTo>
                    <a:pt x="118592" y="25412"/>
                  </a:lnTo>
                  <a:lnTo>
                    <a:pt x="74549" y="17792"/>
                  </a:lnTo>
                  <a:lnTo>
                    <a:pt x="61836" y="9042"/>
                  </a:lnTo>
                  <a:lnTo>
                    <a:pt x="618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73">
              <a:extLst>
                <a:ext uri="{FF2B5EF4-FFF2-40B4-BE49-F238E27FC236}">
                  <a16:creationId xmlns:a16="http://schemas.microsoft.com/office/drawing/2014/main" id="{3A43C7DD-E0C7-5E3F-2B03-B65CB233381F}"/>
                </a:ext>
              </a:extLst>
            </p:cNvPr>
            <p:cNvSpPr/>
            <p:nvPr/>
          </p:nvSpPr>
          <p:spPr>
            <a:xfrm>
              <a:off x="5488601" y="2459274"/>
              <a:ext cx="364490" cy="591820"/>
            </a:xfrm>
            <a:custGeom>
              <a:avLst/>
              <a:gdLst/>
              <a:ahLst/>
              <a:cxnLst/>
              <a:rect l="l" t="t" r="r" b="b"/>
              <a:pathLst>
                <a:path w="364489" h="591819">
                  <a:moveTo>
                    <a:pt x="0" y="184658"/>
                  </a:moveTo>
                  <a:lnTo>
                    <a:pt x="8417" y="132087"/>
                  </a:lnTo>
                  <a:lnTo>
                    <a:pt x="14399" y="92329"/>
                  </a:lnTo>
                  <a:lnTo>
                    <a:pt x="27952" y="1694"/>
                  </a:lnTo>
                  <a:lnTo>
                    <a:pt x="27952" y="564"/>
                  </a:lnTo>
                  <a:lnTo>
                    <a:pt x="33599" y="0"/>
                  </a:lnTo>
                  <a:lnTo>
                    <a:pt x="44893" y="0"/>
                  </a:lnTo>
                  <a:lnTo>
                    <a:pt x="61835" y="0"/>
                  </a:lnTo>
                  <a:lnTo>
                    <a:pt x="61835" y="3388"/>
                  </a:lnTo>
                  <a:lnTo>
                    <a:pt x="61835" y="9035"/>
                  </a:lnTo>
                  <a:lnTo>
                    <a:pt x="66070" y="13834"/>
                  </a:lnTo>
                  <a:lnTo>
                    <a:pt x="104081" y="24300"/>
                  </a:lnTo>
                  <a:lnTo>
                    <a:pt x="170046" y="26682"/>
                  </a:lnTo>
                  <a:lnTo>
                    <a:pt x="210863" y="26999"/>
                  </a:lnTo>
                  <a:lnTo>
                    <a:pt x="261740" y="27105"/>
                  </a:lnTo>
                  <a:lnTo>
                    <a:pt x="364233" y="27105"/>
                  </a:lnTo>
                  <a:lnTo>
                    <a:pt x="364233" y="60140"/>
                  </a:lnTo>
                  <a:lnTo>
                    <a:pt x="306634" y="138917"/>
                  </a:lnTo>
                  <a:lnTo>
                    <a:pt x="302187" y="144846"/>
                  </a:lnTo>
                  <a:lnTo>
                    <a:pt x="296469" y="152469"/>
                  </a:lnTo>
                  <a:lnTo>
                    <a:pt x="289481" y="161787"/>
                  </a:lnTo>
                  <a:lnTo>
                    <a:pt x="266610" y="192493"/>
                  </a:lnTo>
                  <a:lnTo>
                    <a:pt x="240563" y="231246"/>
                  </a:lnTo>
                  <a:lnTo>
                    <a:pt x="221293" y="267828"/>
                  </a:lnTo>
                  <a:lnTo>
                    <a:pt x="205199" y="312986"/>
                  </a:lnTo>
                  <a:lnTo>
                    <a:pt x="197363" y="352798"/>
                  </a:lnTo>
                  <a:lnTo>
                    <a:pt x="192387" y="391551"/>
                  </a:lnTo>
                  <a:lnTo>
                    <a:pt x="188893" y="435386"/>
                  </a:lnTo>
                  <a:lnTo>
                    <a:pt x="186828" y="485892"/>
                  </a:lnTo>
                  <a:lnTo>
                    <a:pt x="186352" y="504845"/>
                  </a:lnTo>
                  <a:lnTo>
                    <a:pt x="186352" y="512751"/>
                  </a:lnTo>
                  <a:lnTo>
                    <a:pt x="186352" y="520656"/>
                  </a:lnTo>
                  <a:lnTo>
                    <a:pt x="186352" y="528562"/>
                  </a:lnTo>
                  <a:lnTo>
                    <a:pt x="186352" y="536468"/>
                  </a:lnTo>
                  <a:lnTo>
                    <a:pt x="186070" y="543245"/>
                  </a:lnTo>
                  <a:lnTo>
                    <a:pt x="185505" y="548892"/>
                  </a:lnTo>
                  <a:lnTo>
                    <a:pt x="185505" y="556515"/>
                  </a:lnTo>
                  <a:lnTo>
                    <a:pt x="183228" y="563450"/>
                  </a:lnTo>
                  <a:lnTo>
                    <a:pt x="148446" y="590609"/>
                  </a:lnTo>
                  <a:lnTo>
                    <a:pt x="140611" y="591244"/>
                  </a:lnTo>
                  <a:lnTo>
                    <a:pt x="134399" y="591244"/>
                  </a:lnTo>
                  <a:lnTo>
                    <a:pt x="128470" y="590397"/>
                  </a:lnTo>
                  <a:lnTo>
                    <a:pt x="122823" y="588703"/>
                  </a:lnTo>
                  <a:lnTo>
                    <a:pt x="117175" y="587009"/>
                  </a:lnTo>
                  <a:lnTo>
                    <a:pt x="96299" y="548468"/>
                  </a:lnTo>
                  <a:lnTo>
                    <a:pt x="95717" y="538727"/>
                  </a:lnTo>
                  <a:lnTo>
                    <a:pt x="97999" y="493833"/>
                  </a:lnTo>
                  <a:lnTo>
                    <a:pt x="104846" y="448374"/>
                  </a:lnTo>
                  <a:lnTo>
                    <a:pt x="116258" y="402351"/>
                  </a:lnTo>
                  <a:lnTo>
                    <a:pt x="132234" y="355763"/>
                  </a:lnTo>
                  <a:lnTo>
                    <a:pt x="152775" y="308610"/>
                  </a:lnTo>
                  <a:lnTo>
                    <a:pt x="177881" y="260893"/>
                  </a:lnTo>
                  <a:lnTo>
                    <a:pt x="204140" y="221716"/>
                  </a:lnTo>
                  <a:lnTo>
                    <a:pt x="249034" y="158399"/>
                  </a:lnTo>
                  <a:lnTo>
                    <a:pt x="287998" y="105034"/>
                  </a:lnTo>
                  <a:lnTo>
                    <a:pt x="209222" y="105034"/>
                  </a:lnTo>
                  <a:lnTo>
                    <a:pt x="144264" y="105352"/>
                  </a:lnTo>
                  <a:lnTo>
                    <a:pt x="96776" y="106305"/>
                  </a:lnTo>
                  <a:lnTo>
                    <a:pt x="54211" y="110117"/>
                  </a:lnTo>
                  <a:lnTo>
                    <a:pt x="40658" y="148446"/>
                  </a:lnTo>
                  <a:lnTo>
                    <a:pt x="33882" y="184658"/>
                  </a:lnTo>
                  <a:lnTo>
                    <a:pt x="33882" y="187199"/>
                  </a:lnTo>
                  <a:lnTo>
                    <a:pt x="0" y="187199"/>
                  </a:lnTo>
                  <a:lnTo>
                    <a:pt x="0" y="184658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74">
              <a:extLst>
                <a:ext uri="{FF2B5EF4-FFF2-40B4-BE49-F238E27FC236}">
                  <a16:creationId xmlns:a16="http://schemas.microsoft.com/office/drawing/2014/main" id="{4EBB7DAB-841E-8DAA-D052-F838CF5EFA3E}"/>
                </a:ext>
              </a:extLst>
            </p:cNvPr>
            <p:cNvSpPr/>
            <p:nvPr/>
          </p:nvSpPr>
          <p:spPr>
            <a:xfrm>
              <a:off x="5884176" y="2471978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4">
                  <a:moveTo>
                    <a:pt x="191427" y="0"/>
                  </a:moveTo>
                  <a:lnTo>
                    <a:pt x="154165" y="16090"/>
                  </a:lnTo>
                  <a:lnTo>
                    <a:pt x="138074" y="51663"/>
                  </a:lnTo>
                  <a:lnTo>
                    <a:pt x="139129" y="60719"/>
                  </a:lnTo>
                  <a:lnTo>
                    <a:pt x="165176" y="88087"/>
                  </a:lnTo>
                  <a:lnTo>
                    <a:pt x="173647" y="88087"/>
                  </a:lnTo>
                  <a:lnTo>
                    <a:pt x="210921" y="71145"/>
                  </a:lnTo>
                  <a:lnTo>
                    <a:pt x="227850" y="35572"/>
                  </a:lnTo>
                  <a:lnTo>
                    <a:pt x="226848" y="28269"/>
                  </a:lnTo>
                  <a:lnTo>
                    <a:pt x="198737" y="633"/>
                  </a:lnTo>
                  <a:lnTo>
                    <a:pt x="191427" y="0"/>
                  </a:lnTo>
                  <a:close/>
                </a:path>
                <a:path w="238125" h="569594">
                  <a:moveTo>
                    <a:pt x="182007" y="217690"/>
                  </a:moveTo>
                  <a:lnTo>
                    <a:pt x="123951" y="217690"/>
                  </a:lnTo>
                  <a:lnTo>
                    <a:pt x="128752" y="224472"/>
                  </a:lnTo>
                  <a:lnTo>
                    <a:pt x="128752" y="238023"/>
                  </a:lnTo>
                  <a:lnTo>
                    <a:pt x="128102" y="245643"/>
                  </a:lnTo>
                  <a:lnTo>
                    <a:pt x="128061" y="246124"/>
                  </a:lnTo>
                  <a:lnTo>
                    <a:pt x="126844" y="254330"/>
                  </a:lnTo>
                  <a:lnTo>
                    <a:pt x="111035" y="304939"/>
                  </a:lnTo>
                  <a:lnTo>
                    <a:pt x="85547" y="373545"/>
                  </a:lnTo>
                  <a:lnTo>
                    <a:pt x="71204" y="411028"/>
                  </a:lnTo>
                  <a:lnTo>
                    <a:pt x="60353" y="439618"/>
                  </a:lnTo>
                  <a:lnTo>
                    <a:pt x="47273" y="476574"/>
                  </a:lnTo>
                  <a:lnTo>
                    <a:pt x="45219" y="489597"/>
                  </a:lnTo>
                  <a:lnTo>
                    <a:pt x="45158" y="490123"/>
                  </a:lnTo>
                  <a:lnTo>
                    <a:pt x="45020" y="493826"/>
                  </a:lnTo>
                  <a:lnTo>
                    <a:pt x="45006" y="498277"/>
                  </a:lnTo>
                  <a:lnTo>
                    <a:pt x="46691" y="514265"/>
                  </a:lnTo>
                  <a:lnTo>
                    <a:pt x="68605" y="551434"/>
                  </a:lnTo>
                  <a:lnTo>
                    <a:pt x="105297" y="568102"/>
                  </a:lnTo>
                  <a:lnTo>
                    <a:pt x="118579" y="569213"/>
                  </a:lnTo>
                  <a:lnTo>
                    <a:pt x="131726" y="568102"/>
                  </a:lnTo>
                  <a:lnTo>
                    <a:pt x="132147" y="568102"/>
                  </a:lnTo>
                  <a:lnTo>
                    <a:pt x="171107" y="550583"/>
                  </a:lnTo>
                  <a:lnTo>
                    <a:pt x="185748" y="537883"/>
                  </a:lnTo>
                  <a:lnTo>
                    <a:pt x="122821" y="537883"/>
                  </a:lnTo>
                  <a:lnTo>
                    <a:pt x="116520" y="536559"/>
                  </a:lnTo>
                  <a:lnTo>
                    <a:pt x="112020" y="532587"/>
                  </a:lnTo>
                  <a:lnTo>
                    <a:pt x="109320" y="525967"/>
                  </a:lnTo>
                  <a:lnTo>
                    <a:pt x="108419" y="516699"/>
                  </a:lnTo>
                  <a:lnTo>
                    <a:pt x="108684" y="511827"/>
                  </a:lnTo>
                  <a:lnTo>
                    <a:pt x="109478" y="505687"/>
                  </a:lnTo>
                  <a:lnTo>
                    <a:pt x="110804" y="498277"/>
                  </a:lnTo>
                  <a:lnTo>
                    <a:pt x="112549" y="490123"/>
                  </a:lnTo>
                  <a:lnTo>
                    <a:pt x="112661" y="489597"/>
                  </a:lnTo>
                  <a:lnTo>
                    <a:pt x="128328" y="445762"/>
                  </a:lnTo>
                  <a:lnTo>
                    <a:pt x="148234" y="393877"/>
                  </a:lnTo>
                  <a:lnTo>
                    <a:pt x="158609" y="367352"/>
                  </a:lnTo>
                  <a:lnTo>
                    <a:pt x="167714" y="343688"/>
                  </a:lnTo>
                  <a:lnTo>
                    <a:pt x="182042" y="305146"/>
                  </a:lnTo>
                  <a:lnTo>
                    <a:pt x="193237" y="265870"/>
                  </a:lnTo>
                  <a:lnTo>
                    <a:pt x="193853" y="258926"/>
                  </a:lnTo>
                  <a:lnTo>
                    <a:pt x="193979" y="257505"/>
                  </a:lnTo>
                  <a:lnTo>
                    <a:pt x="192229" y="241834"/>
                  </a:lnTo>
                  <a:lnTo>
                    <a:pt x="187834" y="227857"/>
                  </a:lnTo>
                  <a:lnTo>
                    <a:pt x="182007" y="217690"/>
                  </a:lnTo>
                  <a:close/>
                </a:path>
                <a:path w="238125" h="569594">
                  <a:moveTo>
                    <a:pt x="232371" y="430301"/>
                  </a:moveTo>
                  <a:lnTo>
                    <a:pt x="212610" y="430301"/>
                  </a:lnTo>
                  <a:lnTo>
                    <a:pt x="207810" y="430860"/>
                  </a:lnTo>
                  <a:lnTo>
                    <a:pt x="205549" y="433120"/>
                  </a:lnTo>
                  <a:lnTo>
                    <a:pt x="204139" y="437083"/>
                  </a:lnTo>
                  <a:lnTo>
                    <a:pt x="202450" y="443852"/>
                  </a:lnTo>
                  <a:lnTo>
                    <a:pt x="197628" y="458091"/>
                  </a:lnTo>
                  <a:lnTo>
                    <a:pt x="181267" y="493826"/>
                  </a:lnTo>
                  <a:lnTo>
                    <a:pt x="151053" y="529691"/>
                  </a:lnTo>
                  <a:lnTo>
                    <a:pt x="127901" y="537883"/>
                  </a:lnTo>
                  <a:lnTo>
                    <a:pt x="185748" y="537883"/>
                  </a:lnTo>
                  <a:lnTo>
                    <a:pt x="215628" y="496634"/>
                  </a:lnTo>
                  <a:lnTo>
                    <a:pt x="233737" y="456086"/>
                  </a:lnTo>
                  <a:lnTo>
                    <a:pt x="238023" y="433120"/>
                  </a:lnTo>
                  <a:lnTo>
                    <a:pt x="232371" y="430301"/>
                  </a:lnTo>
                  <a:close/>
                </a:path>
                <a:path w="238125" h="569594">
                  <a:moveTo>
                    <a:pt x="116039" y="185496"/>
                  </a:moveTo>
                  <a:lnTo>
                    <a:pt x="77611" y="195667"/>
                  </a:lnTo>
                  <a:lnTo>
                    <a:pt x="43617" y="224680"/>
                  </a:lnTo>
                  <a:lnTo>
                    <a:pt x="21916" y="258926"/>
                  </a:lnTo>
                  <a:lnTo>
                    <a:pt x="4286" y="299486"/>
                  </a:lnTo>
                  <a:lnTo>
                    <a:pt x="0" y="316801"/>
                  </a:lnTo>
                  <a:lnTo>
                    <a:pt x="0" y="318490"/>
                  </a:lnTo>
                  <a:lnTo>
                    <a:pt x="1689" y="321030"/>
                  </a:lnTo>
                  <a:lnTo>
                    <a:pt x="5079" y="324421"/>
                  </a:lnTo>
                  <a:lnTo>
                    <a:pt x="27673" y="324421"/>
                  </a:lnTo>
                  <a:lnTo>
                    <a:pt x="28511" y="324142"/>
                  </a:lnTo>
                  <a:lnTo>
                    <a:pt x="30772" y="323011"/>
                  </a:lnTo>
                  <a:lnTo>
                    <a:pt x="31343" y="322440"/>
                  </a:lnTo>
                  <a:lnTo>
                    <a:pt x="31436" y="321030"/>
                  </a:lnTo>
                  <a:lnTo>
                    <a:pt x="31622" y="320471"/>
                  </a:lnTo>
                  <a:lnTo>
                    <a:pt x="32753" y="318211"/>
                  </a:lnTo>
                  <a:lnTo>
                    <a:pt x="33312" y="317360"/>
                  </a:lnTo>
                  <a:lnTo>
                    <a:pt x="33883" y="316801"/>
                  </a:lnTo>
                  <a:lnTo>
                    <a:pt x="40024" y="296151"/>
                  </a:lnTo>
                  <a:lnTo>
                    <a:pt x="56116" y="260571"/>
                  </a:lnTo>
                  <a:lnTo>
                    <a:pt x="88306" y="224680"/>
                  </a:lnTo>
                  <a:lnTo>
                    <a:pt x="112661" y="217690"/>
                  </a:lnTo>
                  <a:lnTo>
                    <a:pt x="182007" y="217690"/>
                  </a:lnTo>
                  <a:lnTo>
                    <a:pt x="180794" y="215574"/>
                  </a:lnTo>
                  <a:lnTo>
                    <a:pt x="171107" y="204990"/>
                  </a:lnTo>
                  <a:lnTo>
                    <a:pt x="159407" y="196463"/>
                  </a:lnTo>
                  <a:lnTo>
                    <a:pt x="146330" y="190371"/>
                  </a:lnTo>
                  <a:lnTo>
                    <a:pt x="131875" y="186715"/>
                  </a:lnTo>
                  <a:lnTo>
                    <a:pt x="116039" y="1854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7" name="object 75">
              <a:extLst>
                <a:ext uri="{FF2B5EF4-FFF2-40B4-BE49-F238E27FC236}">
                  <a16:creationId xmlns:a16="http://schemas.microsoft.com/office/drawing/2014/main" id="{588F0D39-E278-8165-863A-39298523D6F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21818" y="2471556"/>
              <a:ext cx="90634" cy="88940"/>
            </a:xfrm>
            <a:prstGeom prst="rect">
              <a:avLst/>
            </a:prstGeom>
          </p:spPr>
        </p:pic>
        <p:sp>
          <p:nvSpPr>
            <p:cNvPr id="128" name="object 76">
              <a:extLst>
                <a:ext uri="{FF2B5EF4-FFF2-40B4-BE49-F238E27FC236}">
                  <a16:creationId xmlns:a16="http://schemas.microsoft.com/office/drawing/2014/main" id="{C53CFA56-CBF5-0982-5E87-6A1C6CF6759A}"/>
                </a:ext>
              </a:extLst>
            </p:cNvPr>
            <p:cNvSpPr/>
            <p:nvPr/>
          </p:nvSpPr>
          <p:spPr>
            <a:xfrm>
              <a:off x="5884172" y="2657485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93"/>
                  </a:moveTo>
                  <a:lnTo>
                    <a:pt x="11752" y="95029"/>
                  </a:lnTo>
                  <a:lnTo>
                    <a:pt x="35046" y="50240"/>
                  </a:lnTo>
                  <a:lnTo>
                    <a:pt x="65223" y="18635"/>
                  </a:lnTo>
                  <a:lnTo>
                    <a:pt x="103022" y="846"/>
                  </a:lnTo>
                  <a:lnTo>
                    <a:pt x="116046" y="0"/>
                  </a:lnTo>
                  <a:lnTo>
                    <a:pt x="131876" y="1217"/>
                  </a:lnTo>
                  <a:lnTo>
                    <a:pt x="171105" y="19482"/>
                  </a:lnTo>
                  <a:lnTo>
                    <a:pt x="192228" y="56329"/>
                  </a:lnTo>
                  <a:lnTo>
                    <a:pt x="193975" y="71999"/>
                  </a:lnTo>
                  <a:lnTo>
                    <a:pt x="193234" y="80364"/>
                  </a:lnTo>
                  <a:lnTo>
                    <a:pt x="182116" y="119434"/>
                  </a:lnTo>
                  <a:lnTo>
                    <a:pt x="167717" y="158187"/>
                  </a:lnTo>
                  <a:lnTo>
                    <a:pt x="148234" y="208375"/>
                  </a:lnTo>
                  <a:lnTo>
                    <a:pt x="137752" y="235322"/>
                  </a:lnTo>
                  <a:lnTo>
                    <a:pt x="119964" y="283181"/>
                  </a:lnTo>
                  <a:lnTo>
                    <a:pt x="109482" y="320187"/>
                  </a:lnTo>
                  <a:lnTo>
                    <a:pt x="108423" y="331198"/>
                  </a:lnTo>
                  <a:lnTo>
                    <a:pt x="109323" y="340463"/>
                  </a:lnTo>
                  <a:lnTo>
                    <a:pt x="112023" y="347081"/>
                  </a:lnTo>
                  <a:lnTo>
                    <a:pt x="116523" y="351051"/>
                  </a:lnTo>
                  <a:lnTo>
                    <a:pt x="122823" y="352375"/>
                  </a:lnTo>
                  <a:lnTo>
                    <a:pt x="127905" y="352375"/>
                  </a:lnTo>
                  <a:lnTo>
                    <a:pt x="133269" y="351528"/>
                  </a:lnTo>
                  <a:lnTo>
                    <a:pt x="138917" y="349834"/>
                  </a:lnTo>
                  <a:lnTo>
                    <a:pt x="144564" y="348139"/>
                  </a:lnTo>
                  <a:lnTo>
                    <a:pt x="175393" y="317804"/>
                  </a:lnTo>
                  <a:lnTo>
                    <a:pt x="197628" y="272592"/>
                  </a:lnTo>
                  <a:lnTo>
                    <a:pt x="204140" y="251575"/>
                  </a:lnTo>
                  <a:lnTo>
                    <a:pt x="205552" y="247622"/>
                  </a:lnTo>
                  <a:lnTo>
                    <a:pt x="206681" y="246493"/>
                  </a:lnTo>
                  <a:lnTo>
                    <a:pt x="207810" y="245364"/>
                  </a:lnTo>
                  <a:lnTo>
                    <a:pt x="212610" y="244799"/>
                  </a:lnTo>
                  <a:lnTo>
                    <a:pt x="221081" y="244799"/>
                  </a:lnTo>
                  <a:lnTo>
                    <a:pt x="232375" y="244799"/>
                  </a:lnTo>
                  <a:lnTo>
                    <a:pt x="238022" y="247622"/>
                  </a:lnTo>
                  <a:lnTo>
                    <a:pt x="238022" y="253269"/>
                  </a:lnTo>
                  <a:lnTo>
                    <a:pt x="237546" y="257451"/>
                  </a:lnTo>
                  <a:lnTo>
                    <a:pt x="221293" y="300069"/>
                  </a:lnTo>
                  <a:lnTo>
                    <a:pt x="201757" y="334269"/>
                  </a:lnTo>
                  <a:lnTo>
                    <a:pt x="171105" y="365081"/>
                  </a:lnTo>
                  <a:lnTo>
                    <a:pt x="132352" y="382551"/>
                  </a:lnTo>
                  <a:lnTo>
                    <a:pt x="118587" y="383716"/>
                  </a:lnTo>
                  <a:lnTo>
                    <a:pt x="105299" y="382604"/>
                  </a:lnTo>
                  <a:lnTo>
                    <a:pt x="68611" y="365928"/>
                  </a:lnTo>
                  <a:lnTo>
                    <a:pt x="46693" y="328763"/>
                  </a:lnTo>
                  <a:lnTo>
                    <a:pt x="44893" y="311716"/>
                  </a:lnTo>
                  <a:lnTo>
                    <a:pt x="45158" y="304622"/>
                  </a:lnTo>
                  <a:lnTo>
                    <a:pt x="60352" y="254116"/>
                  </a:lnTo>
                  <a:lnTo>
                    <a:pt x="85552" y="188046"/>
                  </a:lnTo>
                  <a:lnTo>
                    <a:pt x="99952" y="149558"/>
                  </a:lnTo>
                  <a:lnTo>
                    <a:pt x="118587" y="98311"/>
                  </a:lnTo>
                  <a:lnTo>
                    <a:pt x="128064" y="60617"/>
                  </a:lnTo>
                  <a:lnTo>
                    <a:pt x="128752" y="52517"/>
                  </a:lnTo>
                  <a:lnTo>
                    <a:pt x="128752" y="38964"/>
                  </a:lnTo>
                  <a:lnTo>
                    <a:pt x="123952" y="32188"/>
                  </a:lnTo>
                  <a:lnTo>
                    <a:pt x="114352" y="32188"/>
                  </a:lnTo>
                  <a:lnTo>
                    <a:pt x="112658" y="32188"/>
                  </a:lnTo>
                  <a:lnTo>
                    <a:pt x="76923" y="47911"/>
                  </a:lnTo>
                  <a:lnTo>
                    <a:pt x="47435" y="91905"/>
                  </a:lnTo>
                  <a:lnTo>
                    <a:pt x="33882" y="131293"/>
                  </a:lnTo>
                  <a:lnTo>
                    <a:pt x="33317" y="131858"/>
                  </a:lnTo>
                  <a:lnTo>
                    <a:pt x="32752" y="132705"/>
                  </a:lnTo>
                  <a:lnTo>
                    <a:pt x="32188" y="133834"/>
                  </a:lnTo>
                  <a:lnTo>
                    <a:pt x="31623" y="134963"/>
                  </a:lnTo>
                  <a:lnTo>
                    <a:pt x="31341" y="135810"/>
                  </a:lnTo>
                  <a:lnTo>
                    <a:pt x="31341" y="136375"/>
                  </a:lnTo>
                  <a:lnTo>
                    <a:pt x="31341" y="136940"/>
                  </a:lnTo>
                  <a:lnTo>
                    <a:pt x="30776" y="137505"/>
                  </a:lnTo>
                  <a:lnTo>
                    <a:pt x="29646" y="138070"/>
                  </a:lnTo>
                  <a:lnTo>
                    <a:pt x="28517" y="138635"/>
                  </a:lnTo>
                  <a:lnTo>
                    <a:pt x="27670" y="138917"/>
                  </a:lnTo>
                  <a:lnTo>
                    <a:pt x="27105" y="138917"/>
                  </a:lnTo>
                  <a:lnTo>
                    <a:pt x="26541" y="138917"/>
                  </a:lnTo>
                  <a:lnTo>
                    <a:pt x="5082" y="138917"/>
                  </a:lnTo>
                  <a:lnTo>
                    <a:pt x="1694" y="135528"/>
                  </a:lnTo>
                  <a:lnTo>
                    <a:pt x="0" y="132987"/>
                  </a:lnTo>
                  <a:lnTo>
                    <a:pt x="0" y="13129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9" name="object 77">
            <a:extLst>
              <a:ext uri="{FF2B5EF4-FFF2-40B4-BE49-F238E27FC236}">
                <a16:creationId xmlns:a16="http://schemas.microsoft.com/office/drawing/2014/main" id="{F78ED59E-413A-CB64-BD82-F4E2CDA1DA95}"/>
              </a:ext>
            </a:extLst>
          </p:cNvPr>
          <p:cNvGrpSpPr/>
          <p:nvPr/>
        </p:nvGrpSpPr>
        <p:grpSpPr>
          <a:xfrm>
            <a:off x="6441118" y="7477062"/>
            <a:ext cx="565150" cy="199390"/>
            <a:chOff x="6441118" y="2720590"/>
            <a:chExt cx="565150" cy="199390"/>
          </a:xfrm>
        </p:grpSpPr>
        <p:sp>
          <p:nvSpPr>
            <p:cNvPr id="130" name="object 78">
              <a:extLst>
                <a:ext uri="{FF2B5EF4-FFF2-40B4-BE49-F238E27FC236}">
                  <a16:creationId xmlns:a16="http://schemas.microsoft.com/office/drawing/2014/main" id="{7831F7A5-C537-210C-DDB6-FC07394C8996}"/>
                </a:ext>
              </a:extLst>
            </p:cNvPr>
            <p:cNvSpPr/>
            <p:nvPr/>
          </p:nvSpPr>
          <p:spPr>
            <a:xfrm>
              <a:off x="6441541" y="2721013"/>
              <a:ext cx="564515" cy="198755"/>
            </a:xfrm>
            <a:custGeom>
              <a:avLst/>
              <a:gdLst/>
              <a:ahLst/>
              <a:cxnLst/>
              <a:rect l="l" t="t" r="r" b="b"/>
              <a:pathLst>
                <a:path w="564515" h="198755">
                  <a:moveTo>
                    <a:pt x="551434" y="0"/>
                  </a:moveTo>
                  <a:lnTo>
                    <a:pt x="11849" y="0"/>
                  </a:lnTo>
                  <a:lnTo>
                    <a:pt x="3949" y="3949"/>
                  </a:lnTo>
                  <a:lnTo>
                    <a:pt x="0" y="9601"/>
                  </a:lnTo>
                  <a:lnTo>
                    <a:pt x="0" y="25412"/>
                  </a:lnTo>
                  <a:lnTo>
                    <a:pt x="4508" y="31051"/>
                  </a:lnTo>
                  <a:lnTo>
                    <a:pt x="13550" y="33883"/>
                  </a:lnTo>
                  <a:lnTo>
                    <a:pt x="282917" y="33883"/>
                  </a:lnTo>
                  <a:lnTo>
                    <a:pt x="552272" y="33032"/>
                  </a:lnTo>
                  <a:lnTo>
                    <a:pt x="560184" y="28511"/>
                  </a:lnTo>
                  <a:lnTo>
                    <a:pt x="564134" y="23152"/>
                  </a:lnTo>
                  <a:lnTo>
                    <a:pt x="564134" y="10160"/>
                  </a:lnTo>
                  <a:lnTo>
                    <a:pt x="559904" y="4508"/>
                  </a:lnTo>
                  <a:lnTo>
                    <a:pt x="551434" y="0"/>
                  </a:lnTo>
                  <a:close/>
                </a:path>
                <a:path w="564515" h="198755">
                  <a:moveTo>
                    <a:pt x="552272" y="164325"/>
                  </a:moveTo>
                  <a:lnTo>
                    <a:pt x="13550" y="164325"/>
                  </a:lnTo>
                  <a:lnTo>
                    <a:pt x="4508" y="167144"/>
                  </a:lnTo>
                  <a:lnTo>
                    <a:pt x="0" y="172796"/>
                  </a:lnTo>
                  <a:lnTo>
                    <a:pt x="0" y="188607"/>
                  </a:lnTo>
                  <a:lnTo>
                    <a:pt x="3949" y="194259"/>
                  </a:lnTo>
                  <a:lnTo>
                    <a:pt x="11849" y="198208"/>
                  </a:lnTo>
                  <a:lnTo>
                    <a:pt x="551434" y="198208"/>
                  </a:lnTo>
                  <a:lnTo>
                    <a:pt x="559904" y="194259"/>
                  </a:lnTo>
                  <a:lnTo>
                    <a:pt x="564134" y="188607"/>
                  </a:lnTo>
                  <a:lnTo>
                    <a:pt x="564134" y="175615"/>
                  </a:lnTo>
                  <a:lnTo>
                    <a:pt x="560184" y="169976"/>
                  </a:lnTo>
                  <a:lnTo>
                    <a:pt x="552272" y="1643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79">
              <a:extLst>
                <a:ext uri="{FF2B5EF4-FFF2-40B4-BE49-F238E27FC236}">
                  <a16:creationId xmlns:a16="http://schemas.microsoft.com/office/drawing/2014/main" id="{C9FCE242-E662-5CBF-D065-47E12F2F2CAC}"/>
                </a:ext>
              </a:extLst>
            </p:cNvPr>
            <p:cNvSpPr/>
            <p:nvPr/>
          </p:nvSpPr>
          <p:spPr>
            <a:xfrm>
              <a:off x="6441542" y="2721014"/>
              <a:ext cx="564515" cy="198755"/>
            </a:xfrm>
            <a:custGeom>
              <a:avLst/>
              <a:gdLst/>
              <a:ahLst/>
              <a:cxnLst/>
              <a:rect l="l" t="t" r="r" b="b"/>
              <a:pathLst>
                <a:path w="564515" h="198755">
                  <a:moveTo>
                    <a:pt x="0" y="16941"/>
                  </a:moveTo>
                  <a:lnTo>
                    <a:pt x="0" y="9599"/>
                  </a:lnTo>
                  <a:lnTo>
                    <a:pt x="3952" y="3953"/>
                  </a:lnTo>
                  <a:lnTo>
                    <a:pt x="11858" y="0"/>
                  </a:lnTo>
                  <a:lnTo>
                    <a:pt x="551433" y="0"/>
                  </a:lnTo>
                  <a:lnTo>
                    <a:pt x="559903" y="4517"/>
                  </a:lnTo>
                  <a:lnTo>
                    <a:pt x="564139" y="10164"/>
                  </a:lnTo>
                  <a:lnTo>
                    <a:pt x="564139" y="16941"/>
                  </a:lnTo>
                  <a:lnTo>
                    <a:pt x="564139" y="23152"/>
                  </a:lnTo>
                  <a:lnTo>
                    <a:pt x="560185" y="28517"/>
                  </a:lnTo>
                  <a:lnTo>
                    <a:pt x="552280" y="33035"/>
                  </a:lnTo>
                  <a:lnTo>
                    <a:pt x="282916" y="33882"/>
                  </a:lnTo>
                  <a:lnTo>
                    <a:pt x="13552" y="33882"/>
                  </a:lnTo>
                  <a:lnTo>
                    <a:pt x="4517" y="31058"/>
                  </a:lnTo>
                  <a:lnTo>
                    <a:pt x="0" y="25411"/>
                  </a:lnTo>
                  <a:lnTo>
                    <a:pt x="0" y="16941"/>
                  </a:lnTo>
                  <a:close/>
                </a:path>
                <a:path w="564515" h="198755">
                  <a:moveTo>
                    <a:pt x="0" y="181269"/>
                  </a:moveTo>
                  <a:lnTo>
                    <a:pt x="0" y="172799"/>
                  </a:lnTo>
                  <a:lnTo>
                    <a:pt x="4517" y="167152"/>
                  </a:lnTo>
                  <a:lnTo>
                    <a:pt x="13552" y="164328"/>
                  </a:lnTo>
                  <a:lnTo>
                    <a:pt x="552280" y="164328"/>
                  </a:lnTo>
                  <a:lnTo>
                    <a:pt x="560185" y="169976"/>
                  </a:lnTo>
                  <a:lnTo>
                    <a:pt x="564139" y="175622"/>
                  </a:lnTo>
                  <a:lnTo>
                    <a:pt x="564139" y="181269"/>
                  </a:lnTo>
                  <a:lnTo>
                    <a:pt x="564139" y="188611"/>
                  </a:lnTo>
                  <a:lnTo>
                    <a:pt x="559903" y="194257"/>
                  </a:lnTo>
                  <a:lnTo>
                    <a:pt x="551433" y="198211"/>
                  </a:lnTo>
                  <a:lnTo>
                    <a:pt x="11858" y="198211"/>
                  </a:lnTo>
                  <a:lnTo>
                    <a:pt x="3952" y="194257"/>
                  </a:lnTo>
                  <a:lnTo>
                    <a:pt x="0" y="188611"/>
                  </a:lnTo>
                  <a:lnTo>
                    <a:pt x="0" y="18126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2" name="object 80">
            <a:extLst>
              <a:ext uri="{FF2B5EF4-FFF2-40B4-BE49-F238E27FC236}">
                <a16:creationId xmlns:a16="http://schemas.microsoft.com/office/drawing/2014/main" id="{C0A731CC-C53C-F4F1-BE33-EBBFBE50C1D1}"/>
              </a:ext>
            </a:extLst>
          </p:cNvPr>
          <p:cNvGrpSpPr/>
          <p:nvPr/>
        </p:nvGrpSpPr>
        <p:grpSpPr>
          <a:xfrm>
            <a:off x="7330523" y="7223793"/>
            <a:ext cx="339090" cy="565150"/>
            <a:chOff x="7330523" y="2467321"/>
            <a:chExt cx="339090" cy="565150"/>
          </a:xfrm>
        </p:grpSpPr>
        <p:sp>
          <p:nvSpPr>
            <p:cNvPr id="133" name="object 81">
              <a:extLst>
                <a:ext uri="{FF2B5EF4-FFF2-40B4-BE49-F238E27FC236}">
                  <a16:creationId xmlns:a16="http://schemas.microsoft.com/office/drawing/2014/main" id="{50084975-DF4A-BA99-4825-E1AC818F316C}"/>
                </a:ext>
              </a:extLst>
            </p:cNvPr>
            <p:cNvSpPr/>
            <p:nvPr/>
          </p:nvSpPr>
          <p:spPr>
            <a:xfrm>
              <a:off x="7330948" y="2467737"/>
              <a:ext cx="338455" cy="564515"/>
            </a:xfrm>
            <a:custGeom>
              <a:avLst/>
              <a:gdLst/>
              <a:ahLst/>
              <a:cxnLst/>
              <a:rect l="l" t="t" r="r" b="b"/>
              <a:pathLst>
                <a:path w="338454" h="564514">
                  <a:moveTo>
                    <a:pt x="156705" y="0"/>
                  </a:moveTo>
                  <a:lnTo>
                    <a:pt x="95289" y="11010"/>
                  </a:lnTo>
                  <a:lnTo>
                    <a:pt x="44894" y="44043"/>
                  </a:lnTo>
                  <a:lnTo>
                    <a:pt x="11222" y="92119"/>
                  </a:lnTo>
                  <a:lnTo>
                    <a:pt x="0" y="148234"/>
                  </a:lnTo>
                  <a:lnTo>
                    <a:pt x="847" y="158823"/>
                  </a:lnTo>
                  <a:lnTo>
                    <a:pt x="20908" y="192178"/>
                  </a:lnTo>
                  <a:lnTo>
                    <a:pt x="49974" y="200761"/>
                  </a:lnTo>
                  <a:lnTo>
                    <a:pt x="61571" y="199487"/>
                  </a:lnTo>
                  <a:lnTo>
                    <a:pt x="94026" y="177884"/>
                  </a:lnTo>
                  <a:lnTo>
                    <a:pt x="100643" y="137334"/>
                  </a:lnTo>
                  <a:lnTo>
                    <a:pt x="77553" y="105781"/>
                  </a:lnTo>
                  <a:lnTo>
                    <a:pt x="51384" y="99110"/>
                  </a:lnTo>
                  <a:lnTo>
                    <a:pt x="49974" y="98831"/>
                  </a:lnTo>
                  <a:lnTo>
                    <a:pt x="49974" y="96570"/>
                  </a:lnTo>
                  <a:lnTo>
                    <a:pt x="52793" y="91198"/>
                  </a:lnTo>
                  <a:lnTo>
                    <a:pt x="78303" y="61362"/>
                  </a:lnTo>
                  <a:lnTo>
                    <a:pt x="123672" y="40714"/>
                  </a:lnTo>
                  <a:lnTo>
                    <a:pt x="137223" y="39814"/>
                  </a:lnTo>
                  <a:lnTo>
                    <a:pt x="162369" y="42250"/>
                  </a:lnTo>
                  <a:lnTo>
                    <a:pt x="203449" y="61733"/>
                  </a:lnTo>
                  <a:lnTo>
                    <a:pt x="231981" y="99158"/>
                  </a:lnTo>
                  <a:lnTo>
                    <a:pt x="246383" y="145325"/>
                  </a:lnTo>
                  <a:lnTo>
                    <a:pt x="248183" y="171107"/>
                  </a:lnTo>
                  <a:lnTo>
                    <a:pt x="248025" y="178891"/>
                  </a:lnTo>
                  <a:lnTo>
                    <a:pt x="239712" y="224472"/>
                  </a:lnTo>
                  <a:lnTo>
                    <a:pt x="225049" y="258196"/>
                  </a:lnTo>
                  <a:lnTo>
                    <a:pt x="212982" y="281971"/>
                  </a:lnTo>
                  <a:lnTo>
                    <a:pt x="174702" y="333956"/>
                  </a:lnTo>
                  <a:lnTo>
                    <a:pt x="134835" y="380492"/>
                  </a:lnTo>
                  <a:lnTo>
                    <a:pt x="83858" y="436027"/>
                  </a:lnTo>
                  <a:lnTo>
                    <a:pt x="30492" y="495528"/>
                  </a:lnTo>
                  <a:lnTo>
                    <a:pt x="8575" y="520787"/>
                  </a:lnTo>
                  <a:lnTo>
                    <a:pt x="1689" y="529691"/>
                  </a:lnTo>
                  <a:lnTo>
                    <a:pt x="0" y="533933"/>
                  </a:lnTo>
                  <a:lnTo>
                    <a:pt x="0" y="564146"/>
                  </a:lnTo>
                  <a:lnTo>
                    <a:pt x="314261" y="564146"/>
                  </a:lnTo>
                  <a:lnTo>
                    <a:pt x="314261" y="561606"/>
                  </a:lnTo>
                  <a:lnTo>
                    <a:pt x="316004" y="555463"/>
                  </a:lnTo>
                  <a:lnTo>
                    <a:pt x="318701" y="540424"/>
                  </a:lnTo>
                  <a:lnTo>
                    <a:pt x="322353" y="516492"/>
                  </a:lnTo>
                  <a:lnTo>
                    <a:pt x="334800" y="427131"/>
                  </a:lnTo>
                  <a:lnTo>
                    <a:pt x="337972" y="406590"/>
                  </a:lnTo>
                  <a:lnTo>
                    <a:pt x="337972" y="404050"/>
                  </a:lnTo>
                  <a:lnTo>
                    <a:pt x="304088" y="404050"/>
                  </a:lnTo>
                  <a:lnTo>
                    <a:pt x="304088" y="406590"/>
                  </a:lnTo>
                  <a:lnTo>
                    <a:pt x="297418" y="438934"/>
                  </a:lnTo>
                  <a:lnTo>
                    <a:pt x="287259" y="476629"/>
                  </a:lnTo>
                  <a:lnTo>
                    <a:pt x="244163" y="485155"/>
                  </a:lnTo>
                  <a:lnTo>
                    <a:pt x="201015" y="485953"/>
                  </a:lnTo>
                  <a:lnTo>
                    <a:pt x="142303" y="486219"/>
                  </a:lnTo>
                  <a:lnTo>
                    <a:pt x="77927" y="485368"/>
                  </a:lnTo>
                  <a:lnTo>
                    <a:pt x="153526" y="413683"/>
                  </a:lnTo>
                  <a:lnTo>
                    <a:pt x="176185" y="392612"/>
                  </a:lnTo>
                  <a:lnTo>
                    <a:pt x="195879" y="374720"/>
                  </a:lnTo>
                  <a:lnTo>
                    <a:pt x="233363" y="341794"/>
                  </a:lnTo>
                  <a:lnTo>
                    <a:pt x="251575" y="325277"/>
                  </a:lnTo>
                  <a:lnTo>
                    <a:pt x="280377" y="297319"/>
                  </a:lnTo>
                  <a:lnTo>
                    <a:pt x="312139" y="255712"/>
                  </a:lnTo>
                  <a:lnTo>
                    <a:pt x="333735" y="205833"/>
                  </a:lnTo>
                  <a:lnTo>
                    <a:pt x="337972" y="170256"/>
                  </a:lnTo>
                  <a:lnTo>
                    <a:pt x="334374" y="134311"/>
                  </a:lnTo>
                  <a:lnTo>
                    <a:pt x="308115" y="72899"/>
                  </a:lnTo>
                  <a:lnTo>
                    <a:pt x="258035" y="26681"/>
                  </a:lnTo>
                  <a:lnTo>
                    <a:pt x="193657" y="2964"/>
                  </a:lnTo>
                  <a:lnTo>
                    <a:pt x="1567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82">
              <a:extLst>
                <a:ext uri="{FF2B5EF4-FFF2-40B4-BE49-F238E27FC236}">
                  <a16:creationId xmlns:a16="http://schemas.microsoft.com/office/drawing/2014/main" id="{628CDB0A-175B-9440-BE45-6970ACDF6463}"/>
                </a:ext>
              </a:extLst>
            </p:cNvPr>
            <p:cNvSpPr/>
            <p:nvPr/>
          </p:nvSpPr>
          <p:spPr>
            <a:xfrm>
              <a:off x="7330946" y="2467744"/>
              <a:ext cx="338455" cy="564515"/>
            </a:xfrm>
            <a:custGeom>
              <a:avLst/>
              <a:gdLst/>
              <a:ahLst/>
              <a:cxnLst/>
              <a:rect l="l" t="t" r="r" b="b"/>
              <a:pathLst>
                <a:path w="338454" h="564514">
                  <a:moveTo>
                    <a:pt x="49976" y="200752"/>
                  </a:moveTo>
                  <a:lnTo>
                    <a:pt x="13552" y="185505"/>
                  </a:lnTo>
                  <a:lnTo>
                    <a:pt x="0" y="148234"/>
                  </a:lnTo>
                  <a:lnTo>
                    <a:pt x="2805" y="119170"/>
                  </a:lnTo>
                  <a:lnTo>
                    <a:pt x="25252" y="67076"/>
                  </a:lnTo>
                  <a:lnTo>
                    <a:pt x="68717" y="24776"/>
                  </a:lnTo>
                  <a:lnTo>
                    <a:pt x="124622" y="2752"/>
                  </a:lnTo>
                  <a:lnTo>
                    <a:pt x="156705" y="0"/>
                  </a:lnTo>
                  <a:lnTo>
                    <a:pt x="193658" y="2964"/>
                  </a:lnTo>
                  <a:lnTo>
                    <a:pt x="258034" y="26682"/>
                  </a:lnTo>
                  <a:lnTo>
                    <a:pt x="308116" y="72899"/>
                  </a:lnTo>
                  <a:lnTo>
                    <a:pt x="334375" y="134311"/>
                  </a:lnTo>
                  <a:lnTo>
                    <a:pt x="337975" y="170258"/>
                  </a:lnTo>
                  <a:lnTo>
                    <a:pt x="336916" y="188258"/>
                  </a:lnTo>
                  <a:lnTo>
                    <a:pt x="321034" y="239716"/>
                  </a:lnTo>
                  <a:lnTo>
                    <a:pt x="291810" y="284504"/>
                  </a:lnTo>
                  <a:lnTo>
                    <a:pt x="251575" y="325269"/>
                  </a:lnTo>
                  <a:lnTo>
                    <a:pt x="212610" y="359998"/>
                  </a:lnTo>
                  <a:lnTo>
                    <a:pt x="195881" y="374716"/>
                  </a:lnTo>
                  <a:lnTo>
                    <a:pt x="176187" y="392610"/>
                  </a:lnTo>
                  <a:lnTo>
                    <a:pt x="153528" y="413680"/>
                  </a:lnTo>
                  <a:lnTo>
                    <a:pt x="127905" y="437927"/>
                  </a:lnTo>
                  <a:lnTo>
                    <a:pt x="77929" y="485362"/>
                  </a:lnTo>
                  <a:lnTo>
                    <a:pt x="142305" y="486209"/>
                  </a:lnTo>
                  <a:lnTo>
                    <a:pt x="201016" y="485945"/>
                  </a:lnTo>
                  <a:lnTo>
                    <a:pt x="244163" y="485151"/>
                  </a:lnTo>
                  <a:lnTo>
                    <a:pt x="283763" y="481974"/>
                  </a:lnTo>
                  <a:lnTo>
                    <a:pt x="297422" y="438933"/>
                  </a:lnTo>
                  <a:lnTo>
                    <a:pt x="304092" y="406586"/>
                  </a:lnTo>
                  <a:lnTo>
                    <a:pt x="304092" y="404045"/>
                  </a:lnTo>
                  <a:lnTo>
                    <a:pt x="337975" y="404045"/>
                  </a:lnTo>
                  <a:lnTo>
                    <a:pt x="337975" y="406586"/>
                  </a:lnTo>
                  <a:lnTo>
                    <a:pt x="336969" y="412357"/>
                  </a:lnTo>
                  <a:lnTo>
                    <a:pt x="334798" y="427127"/>
                  </a:lnTo>
                  <a:lnTo>
                    <a:pt x="331463" y="450898"/>
                  </a:lnTo>
                  <a:lnTo>
                    <a:pt x="326963" y="483668"/>
                  </a:lnTo>
                  <a:lnTo>
                    <a:pt x="322357" y="516492"/>
                  </a:lnTo>
                  <a:lnTo>
                    <a:pt x="318704" y="540421"/>
                  </a:lnTo>
                  <a:lnTo>
                    <a:pt x="316004" y="555456"/>
                  </a:lnTo>
                  <a:lnTo>
                    <a:pt x="314257" y="561597"/>
                  </a:lnTo>
                  <a:lnTo>
                    <a:pt x="314257" y="564139"/>
                  </a:lnTo>
                  <a:lnTo>
                    <a:pt x="0" y="564139"/>
                  </a:lnTo>
                  <a:lnTo>
                    <a:pt x="0" y="548045"/>
                  </a:lnTo>
                  <a:lnTo>
                    <a:pt x="0" y="537880"/>
                  </a:lnTo>
                  <a:lnTo>
                    <a:pt x="0" y="533927"/>
                  </a:lnTo>
                  <a:lnTo>
                    <a:pt x="1694" y="529692"/>
                  </a:lnTo>
                  <a:lnTo>
                    <a:pt x="30494" y="495527"/>
                  </a:lnTo>
                  <a:lnTo>
                    <a:pt x="42352" y="482398"/>
                  </a:lnTo>
                  <a:lnTo>
                    <a:pt x="53364" y="470116"/>
                  </a:lnTo>
                  <a:lnTo>
                    <a:pt x="63529" y="458680"/>
                  </a:lnTo>
                  <a:lnTo>
                    <a:pt x="72846" y="448092"/>
                  </a:lnTo>
                  <a:lnTo>
                    <a:pt x="77505" y="442957"/>
                  </a:lnTo>
                  <a:lnTo>
                    <a:pt x="83858" y="436021"/>
                  </a:lnTo>
                  <a:lnTo>
                    <a:pt x="91905" y="427286"/>
                  </a:lnTo>
                  <a:lnTo>
                    <a:pt x="101646" y="416751"/>
                  </a:lnTo>
                  <a:lnTo>
                    <a:pt x="111387" y="406216"/>
                  </a:lnTo>
                  <a:lnTo>
                    <a:pt x="140399" y="374186"/>
                  </a:lnTo>
                  <a:lnTo>
                    <a:pt x="169411" y="340516"/>
                  </a:lnTo>
                  <a:lnTo>
                    <a:pt x="182487" y="323575"/>
                  </a:lnTo>
                  <a:lnTo>
                    <a:pt x="186987" y="317646"/>
                  </a:lnTo>
                  <a:lnTo>
                    <a:pt x="192228" y="310869"/>
                  </a:lnTo>
                  <a:lnTo>
                    <a:pt x="198211" y="303245"/>
                  </a:lnTo>
                  <a:lnTo>
                    <a:pt x="204087" y="295516"/>
                  </a:lnTo>
                  <a:lnTo>
                    <a:pt x="209010" y="288422"/>
                  </a:lnTo>
                  <a:lnTo>
                    <a:pt x="212981" y="281963"/>
                  </a:lnTo>
                  <a:lnTo>
                    <a:pt x="215999" y="276140"/>
                  </a:lnTo>
                  <a:lnTo>
                    <a:pt x="218699" y="270475"/>
                  </a:lnTo>
                  <a:lnTo>
                    <a:pt x="221716" y="264493"/>
                  </a:lnTo>
                  <a:lnTo>
                    <a:pt x="225052" y="258193"/>
                  </a:lnTo>
                  <a:lnTo>
                    <a:pt x="228705" y="251575"/>
                  </a:lnTo>
                  <a:lnTo>
                    <a:pt x="232252" y="244799"/>
                  </a:lnTo>
                  <a:lnTo>
                    <a:pt x="244322" y="205093"/>
                  </a:lnTo>
                  <a:lnTo>
                    <a:pt x="248187" y="171105"/>
                  </a:lnTo>
                  <a:lnTo>
                    <a:pt x="246387" y="145323"/>
                  </a:lnTo>
                  <a:lnTo>
                    <a:pt x="231987" y="99158"/>
                  </a:lnTo>
                  <a:lnTo>
                    <a:pt x="203452" y="61729"/>
                  </a:lnTo>
                  <a:lnTo>
                    <a:pt x="162369" y="42246"/>
                  </a:lnTo>
                  <a:lnTo>
                    <a:pt x="137223" y="39811"/>
                  </a:lnTo>
                  <a:lnTo>
                    <a:pt x="123670" y="40711"/>
                  </a:lnTo>
                  <a:lnTo>
                    <a:pt x="78299" y="61358"/>
                  </a:lnTo>
                  <a:lnTo>
                    <a:pt x="52799" y="91199"/>
                  </a:lnTo>
                  <a:lnTo>
                    <a:pt x="49976" y="96564"/>
                  </a:lnTo>
                  <a:lnTo>
                    <a:pt x="49976" y="98258"/>
                  </a:lnTo>
                  <a:lnTo>
                    <a:pt x="49976" y="98823"/>
                  </a:lnTo>
                  <a:lnTo>
                    <a:pt x="51388" y="99105"/>
                  </a:lnTo>
                  <a:lnTo>
                    <a:pt x="54211" y="99105"/>
                  </a:lnTo>
                  <a:lnTo>
                    <a:pt x="61887" y="99846"/>
                  </a:lnTo>
                  <a:lnTo>
                    <a:pt x="97623" y="126634"/>
                  </a:lnTo>
                  <a:lnTo>
                    <a:pt x="101646" y="149928"/>
                  </a:lnTo>
                  <a:lnTo>
                    <a:pt x="100799" y="160093"/>
                  </a:lnTo>
                  <a:lnTo>
                    <a:pt x="71787" y="196516"/>
                  </a:lnTo>
                  <a:lnTo>
                    <a:pt x="61570" y="199481"/>
                  </a:lnTo>
                  <a:lnTo>
                    <a:pt x="49976" y="2007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5" name="object 83">
            <a:extLst>
              <a:ext uri="{FF2B5EF4-FFF2-40B4-BE49-F238E27FC236}">
                <a16:creationId xmlns:a16="http://schemas.microsoft.com/office/drawing/2014/main" id="{B23F5461-EB4F-BB2F-8AE4-16503BD770C0}"/>
              </a:ext>
            </a:extLst>
          </p:cNvPr>
          <p:cNvGrpSpPr/>
          <p:nvPr/>
        </p:nvGrpSpPr>
        <p:grpSpPr>
          <a:xfrm>
            <a:off x="7948024" y="7294098"/>
            <a:ext cx="565150" cy="564515"/>
            <a:chOff x="7948024" y="2537626"/>
            <a:chExt cx="565150" cy="564515"/>
          </a:xfrm>
        </p:grpSpPr>
        <p:sp>
          <p:nvSpPr>
            <p:cNvPr id="136" name="object 84">
              <a:extLst>
                <a:ext uri="{FF2B5EF4-FFF2-40B4-BE49-F238E27FC236}">
                  <a16:creationId xmlns:a16="http://schemas.microsoft.com/office/drawing/2014/main" id="{457DD3E5-744D-050E-BF82-38F1A7BF243B}"/>
                </a:ext>
              </a:extLst>
            </p:cNvPr>
            <p:cNvSpPr/>
            <p:nvPr/>
          </p:nvSpPr>
          <p:spPr>
            <a:xfrm>
              <a:off x="7948447" y="2538044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5" h="563880">
                  <a:moveTo>
                    <a:pt x="299008" y="299008"/>
                  </a:moveTo>
                  <a:lnTo>
                    <a:pt x="265125" y="299008"/>
                  </a:lnTo>
                  <a:lnTo>
                    <a:pt x="265125" y="551434"/>
                  </a:lnTo>
                  <a:lnTo>
                    <a:pt x="268516" y="559346"/>
                  </a:lnTo>
                  <a:lnTo>
                    <a:pt x="273596" y="563295"/>
                  </a:lnTo>
                  <a:lnTo>
                    <a:pt x="289407" y="563295"/>
                  </a:lnTo>
                  <a:lnTo>
                    <a:pt x="294500" y="559346"/>
                  </a:lnTo>
                  <a:lnTo>
                    <a:pt x="299008" y="551434"/>
                  </a:lnTo>
                  <a:lnTo>
                    <a:pt x="299008" y="299008"/>
                  </a:lnTo>
                  <a:close/>
                </a:path>
                <a:path w="564515" h="563880">
                  <a:moveTo>
                    <a:pt x="551434" y="265125"/>
                  </a:moveTo>
                  <a:lnTo>
                    <a:pt x="11861" y="265125"/>
                  </a:lnTo>
                  <a:lnTo>
                    <a:pt x="3962" y="269087"/>
                  </a:lnTo>
                  <a:lnTo>
                    <a:pt x="0" y="274726"/>
                  </a:lnTo>
                  <a:lnTo>
                    <a:pt x="0" y="289407"/>
                  </a:lnTo>
                  <a:lnTo>
                    <a:pt x="3962" y="295059"/>
                  </a:lnTo>
                  <a:lnTo>
                    <a:pt x="11861" y="299008"/>
                  </a:lnTo>
                  <a:lnTo>
                    <a:pt x="551434" y="299008"/>
                  </a:lnTo>
                  <a:lnTo>
                    <a:pt x="559904" y="294500"/>
                  </a:lnTo>
                  <a:lnTo>
                    <a:pt x="564146" y="288848"/>
                  </a:lnTo>
                  <a:lnTo>
                    <a:pt x="564146" y="275297"/>
                  </a:lnTo>
                  <a:lnTo>
                    <a:pt x="559904" y="269646"/>
                  </a:lnTo>
                  <a:lnTo>
                    <a:pt x="551434" y="265125"/>
                  </a:lnTo>
                  <a:close/>
                </a:path>
                <a:path w="564515" h="563880">
                  <a:moveTo>
                    <a:pt x="289407" y="0"/>
                  </a:moveTo>
                  <a:lnTo>
                    <a:pt x="276987" y="0"/>
                  </a:lnTo>
                  <a:lnTo>
                    <a:pt x="271627" y="3670"/>
                  </a:lnTo>
                  <a:lnTo>
                    <a:pt x="265976" y="11010"/>
                  </a:lnTo>
                  <a:lnTo>
                    <a:pt x="265125" y="138074"/>
                  </a:lnTo>
                  <a:lnTo>
                    <a:pt x="265125" y="265125"/>
                  </a:lnTo>
                  <a:lnTo>
                    <a:pt x="299008" y="265125"/>
                  </a:lnTo>
                  <a:lnTo>
                    <a:pt x="299008" y="12712"/>
                  </a:lnTo>
                  <a:lnTo>
                    <a:pt x="295059" y="4241"/>
                  </a:lnTo>
                  <a:lnTo>
                    <a:pt x="289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85">
              <a:extLst>
                <a:ext uri="{FF2B5EF4-FFF2-40B4-BE49-F238E27FC236}">
                  <a16:creationId xmlns:a16="http://schemas.microsoft.com/office/drawing/2014/main" id="{F68BF5ED-2B57-6446-4840-074DCFE7A1C3}"/>
                </a:ext>
              </a:extLst>
            </p:cNvPr>
            <p:cNvSpPr/>
            <p:nvPr/>
          </p:nvSpPr>
          <p:spPr>
            <a:xfrm>
              <a:off x="7948447" y="2538050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5" h="563880">
                  <a:moveTo>
                    <a:pt x="0" y="293081"/>
                  </a:moveTo>
                  <a:lnTo>
                    <a:pt x="0" y="289410"/>
                  </a:lnTo>
                  <a:lnTo>
                    <a:pt x="0" y="282069"/>
                  </a:lnTo>
                  <a:lnTo>
                    <a:pt x="0" y="274728"/>
                  </a:lnTo>
                  <a:lnTo>
                    <a:pt x="3952" y="269081"/>
                  </a:lnTo>
                  <a:lnTo>
                    <a:pt x="11858" y="265128"/>
                  </a:lnTo>
                  <a:lnTo>
                    <a:pt x="265128" y="265128"/>
                  </a:lnTo>
                  <a:lnTo>
                    <a:pt x="265128" y="138070"/>
                  </a:lnTo>
                  <a:lnTo>
                    <a:pt x="265975" y="11011"/>
                  </a:lnTo>
                  <a:lnTo>
                    <a:pt x="271622" y="3670"/>
                  </a:lnTo>
                  <a:lnTo>
                    <a:pt x="276987" y="0"/>
                  </a:lnTo>
                  <a:lnTo>
                    <a:pt x="282069" y="0"/>
                  </a:lnTo>
                  <a:lnTo>
                    <a:pt x="289410" y="0"/>
                  </a:lnTo>
                  <a:lnTo>
                    <a:pt x="295057" y="4235"/>
                  </a:lnTo>
                  <a:lnTo>
                    <a:pt x="299010" y="12705"/>
                  </a:lnTo>
                  <a:lnTo>
                    <a:pt x="299010" y="265128"/>
                  </a:lnTo>
                  <a:lnTo>
                    <a:pt x="551433" y="265128"/>
                  </a:lnTo>
                  <a:lnTo>
                    <a:pt x="559903" y="269645"/>
                  </a:lnTo>
                  <a:lnTo>
                    <a:pt x="564139" y="275293"/>
                  </a:lnTo>
                  <a:lnTo>
                    <a:pt x="564139" y="282069"/>
                  </a:lnTo>
                  <a:lnTo>
                    <a:pt x="564139" y="288845"/>
                  </a:lnTo>
                  <a:lnTo>
                    <a:pt x="559903" y="294493"/>
                  </a:lnTo>
                  <a:lnTo>
                    <a:pt x="551433" y="299010"/>
                  </a:lnTo>
                  <a:lnTo>
                    <a:pt x="299010" y="299010"/>
                  </a:lnTo>
                  <a:lnTo>
                    <a:pt x="299010" y="551433"/>
                  </a:lnTo>
                  <a:lnTo>
                    <a:pt x="294493" y="559339"/>
                  </a:lnTo>
                  <a:lnTo>
                    <a:pt x="289410" y="563292"/>
                  </a:lnTo>
                  <a:lnTo>
                    <a:pt x="283763" y="563292"/>
                  </a:lnTo>
                  <a:lnTo>
                    <a:pt x="282069" y="563292"/>
                  </a:lnTo>
                  <a:lnTo>
                    <a:pt x="280375" y="563292"/>
                  </a:lnTo>
                  <a:lnTo>
                    <a:pt x="273598" y="563292"/>
                  </a:lnTo>
                  <a:lnTo>
                    <a:pt x="268516" y="559339"/>
                  </a:lnTo>
                  <a:lnTo>
                    <a:pt x="265128" y="551433"/>
                  </a:lnTo>
                  <a:lnTo>
                    <a:pt x="265128" y="299010"/>
                  </a:lnTo>
                  <a:lnTo>
                    <a:pt x="11858" y="299010"/>
                  </a:lnTo>
                  <a:lnTo>
                    <a:pt x="3952" y="295057"/>
                  </a:lnTo>
                  <a:lnTo>
                    <a:pt x="0" y="289410"/>
                  </a:lnTo>
                  <a:lnTo>
                    <a:pt x="0" y="282069"/>
                  </a:lnTo>
                  <a:lnTo>
                    <a:pt x="0" y="29308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8" name="object 86">
            <a:extLst>
              <a:ext uri="{FF2B5EF4-FFF2-40B4-BE49-F238E27FC236}">
                <a16:creationId xmlns:a16="http://schemas.microsoft.com/office/drawing/2014/main" id="{BDF3ACC1-68FA-173C-9766-AAEA407D8B68}"/>
              </a:ext>
            </a:extLst>
          </p:cNvPr>
          <p:cNvGrpSpPr/>
          <p:nvPr/>
        </p:nvGrpSpPr>
        <p:grpSpPr>
          <a:xfrm>
            <a:off x="8828115" y="7152640"/>
            <a:ext cx="203835" cy="848360"/>
            <a:chOff x="8828115" y="2396168"/>
            <a:chExt cx="203835" cy="848360"/>
          </a:xfrm>
        </p:grpSpPr>
        <p:sp>
          <p:nvSpPr>
            <p:cNvPr id="139" name="object 87">
              <a:extLst>
                <a:ext uri="{FF2B5EF4-FFF2-40B4-BE49-F238E27FC236}">
                  <a16:creationId xmlns:a16="http://schemas.microsoft.com/office/drawing/2014/main" id="{5A68016A-7C82-AD76-6617-4B3092C658F5}"/>
                </a:ext>
              </a:extLst>
            </p:cNvPr>
            <p:cNvSpPr/>
            <p:nvPr/>
          </p:nvSpPr>
          <p:spPr>
            <a:xfrm>
              <a:off x="8828544" y="23965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5" h="847089">
                  <a:moveTo>
                    <a:pt x="198488" y="0"/>
                  </a:moveTo>
                  <a:lnTo>
                    <a:pt x="176187" y="0"/>
                  </a:lnTo>
                  <a:lnTo>
                    <a:pt x="162418" y="10795"/>
                  </a:lnTo>
                  <a:lnTo>
                    <a:pt x="157918" y="14762"/>
                  </a:lnTo>
                  <a:lnTo>
                    <a:pt x="151669" y="21487"/>
                  </a:lnTo>
                  <a:lnTo>
                    <a:pt x="127050" y="46583"/>
                  </a:lnTo>
                  <a:lnTo>
                    <a:pt x="98150" y="80252"/>
                  </a:lnTo>
                  <a:lnTo>
                    <a:pt x="59296" y="147383"/>
                  </a:lnTo>
                  <a:lnTo>
                    <a:pt x="41290" y="184227"/>
                  </a:lnTo>
                  <a:lnTo>
                    <a:pt x="27952" y="221919"/>
                  </a:lnTo>
                  <a:lnTo>
                    <a:pt x="17573" y="263639"/>
                  </a:lnTo>
                  <a:lnTo>
                    <a:pt x="8470" y="312559"/>
                  </a:lnTo>
                  <a:lnTo>
                    <a:pt x="2116" y="366558"/>
                  </a:lnTo>
                  <a:lnTo>
                    <a:pt x="0" y="423519"/>
                  </a:lnTo>
                  <a:lnTo>
                    <a:pt x="1456" y="469600"/>
                  </a:lnTo>
                  <a:lnTo>
                    <a:pt x="5827" y="515003"/>
                  </a:lnTo>
                  <a:lnTo>
                    <a:pt x="13112" y="559726"/>
                  </a:lnTo>
                  <a:lnTo>
                    <a:pt x="23311" y="603772"/>
                  </a:lnTo>
                  <a:lnTo>
                    <a:pt x="36423" y="647141"/>
                  </a:lnTo>
                  <a:lnTo>
                    <a:pt x="57335" y="698706"/>
                  </a:lnTo>
                  <a:lnTo>
                    <a:pt x="83646" y="745826"/>
                  </a:lnTo>
                  <a:lnTo>
                    <a:pt x="115356" y="788498"/>
                  </a:lnTo>
                  <a:lnTo>
                    <a:pt x="152463" y="826719"/>
                  </a:lnTo>
                  <a:lnTo>
                    <a:pt x="176187" y="847051"/>
                  </a:lnTo>
                  <a:lnTo>
                    <a:pt x="198208" y="847051"/>
                  </a:lnTo>
                  <a:lnTo>
                    <a:pt x="202438" y="844511"/>
                  </a:lnTo>
                  <a:lnTo>
                    <a:pt x="202438" y="838860"/>
                  </a:lnTo>
                  <a:lnTo>
                    <a:pt x="197650" y="832929"/>
                  </a:lnTo>
                  <a:lnTo>
                    <a:pt x="188048" y="821639"/>
                  </a:lnTo>
                  <a:lnTo>
                    <a:pt x="171951" y="801944"/>
                  </a:lnTo>
                  <a:lnTo>
                    <a:pt x="141931" y="761711"/>
                  </a:lnTo>
                  <a:lnTo>
                    <a:pt x="121177" y="725288"/>
                  </a:lnTo>
                  <a:lnTo>
                    <a:pt x="101166" y="679706"/>
                  </a:lnTo>
                  <a:lnTo>
                    <a:pt x="83802" y="620833"/>
                  </a:lnTo>
                  <a:lnTo>
                    <a:pt x="69937" y="548674"/>
                  </a:lnTo>
                  <a:lnTo>
                    <a:pt x="65436" y="509076"/>
                  </a:lnTo>
                  <a:lnTo>
                    <a:pt x="62736" y="467358"/>
                  </a:lnTo>
                  <a:lnTo>
                    <a:pt x="61836" y="423519"/>
                  </a:lnTo>
                  <a:lnTo>
                    <a:pt x="62736" y="379633"/>
                  </a:lnTo>
                  <a:lnTo>
                    <a:pt x="65436" y="337758"/>
                  </a:lnTo>
                  <a:lnTo>
                    <a:pt x="69937" y="297894"/>
                  </a:lnTo>
                  <a:lnTo>
                    <a:pt x="76238" y="260045"/>
                  </a:lnTo>
                  <a:lnTo>
                    <a:pt x="92324" y="193970"/>
                  </a:lnTo>
                  <a:lnTo>
                    <a:pt x="111810" y="143154"/>
                  </a:lnTo>
                  <a:lnTo>
                    <a:pt x="132772" y="103339"/>
                  </a:lnTo>
                  <a:lnTo>
                    <a:pt x="153314" y="70307"/>
                  </a:lnTo>
                  <a:lnTo>
                    <a:pt x="180476" y="33933"/>
                  </a:lnTo>
                  <a:lnTo>
                    <a:pt x="197650" y="15240"/>
                  </a:lnTo>
                  <a:lnTo>
                    <a:pt x="202438" y="9309"/>
                  </a:lnTo>
                  <a:lnTo>
                    <a:pt x="202438" y="2540"/>
                  </a:lnTo>
                  <a:lnTo>
                    <a:pt x="198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88">
              <a:extLst>
                <a:ext uri="{FF2B5EF4-FFF2-40B4-BE49-F238E27FC236}">
                  <a16:creationId xmlns:a16="http://schemas.microsoft.com/office/drawing/2014/main" id="{7A44CACF-6FC3-705A-378C-7610216F12C5}"/>
                </a:ext>
              </a:extLst>
            </p:cNvPr>
            <p:cNvSpPr/>
            <p:nvPr/>
          </p:nvSpPr>
          <p:spPr>
            <a:xfrm>
              <a:off x="8828538" y="23965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5" h="847089">
                  <a:moveTo>
                    <a:pt x="0" y="423527"/>
                  </a:moveTo>
                  <a:lnTo>
                    <a:pt x="2117" y="366563"/>
                  </a:lnTo>
                  <a:lnTo>
                    <a:pt x="8470" y="312563"/>
                  </a:lnTo>
                  <a:lnTo>
                    <a:pt x="17576" y="263646"/>
                  </a:lnTo>
                  <a:lnTo>
                    <a:pt x="27952" y="221928"/>
                  </a:lnTo>
                  <a:lnTo>
                    <a:pt x="41294" y="184234"/>
                  </a:lnTo>
                  <a:lnTo>
                    <a:pt x="59293" y="147387"/>
                  </a:lnTo>
                  <a:lnTo>
                    <a:pt x="85023" y="101805"/>
                  </a:lnTo>
                  <a:lnTo>
                    <a:pt x="106305" y="69458"/>
                  </a:lnTo>
                  <a:lnTo>
                    <a:pt x="137699" y="35893"/>
                  </a:lnTo>
                  <a:lnTo>
                    <a:pt x="145905" y="27529"/>
                  </a:lnTo>
                  <a:lnTo>
                    <a:pt x="151676" y="21493"/>
                  </a:lnTo>
                  <a:lnTo>
                    <a:pt x="155011" y="17788"/>
                  </a:lnTo>
                  <a:lnTo>
                    <a:pt x="157922" y="14770"/>
                  </a:lnTo>
                  <a:lnTo>
                    <a:pt x="162422" y="10799"/>
                  </a:lnTo>
                  <a:lnTo>
                    <a:pt x="168511" y="5876"/>
                  </a:lnTo>
                  <a:lnTo>
                    <a:pt x="176187" y="0"/>
                  </a:lnTo>
                  <a:lnTo>
                    <a:pt x="187199" y="0"/>
                  </a:lnTo>
                  <a:lnTo>
                    <a:pt x="190587" y="0"/>
                  </a:lnTo>
                  <a:lnTo>
                    <a:pt x="198493" y="0"/>
                  </a:lnTo>
                  <a:lnTo>
                    <a:pt x="202446" y="2541"/>
                  </a:lnTo>
                  <a:lnTo>
                    <a:pt x="202446" y="7623"/>
                  </a:lnTo>
                  <a:lnTo>
                    <a:pt x="202446" y="9317"/>
                  </a:lnTo>
                  <a:lnTo>
                    <a:pt x="197646" y="15247"/>
                  </a:lnTo>
                  <a:lnTo>
                    <a:pt x="188046" y="25411"/>
                  </a:lnTo>
                  <a:lnTo>
                    <a:pt x="180475" y="33935"/>
                  </a:lnTo>
                  <a:lnTo>
                    <a:pt x="153317" y="70305"/>
                  </a:lnTo>
                  <a:lnTo>
                    <a:pt x="132776" y="103340"/>
                  </a:lnTo>
                  <a:lnTo>
                    <a:pt x="111811" y="143152"/>
                  </a:lnTo>
                  <a:lnTo>
                    <a:pt x="92328" y="193975"/>
                  </a:lnTo>
                  <a:lnTo>
                    <a:pt x="76235" y="260046"/>
                  </a:lnTo>
                  <a:lnTo>
                    <a:pt x="69935" y="297898"/>
                  </a:lnTo>
                  <a:lnTo>
                    <a:pt x="65435" y="337763"/>
                  </a:lnTo>
                  <a:lnTo>
                    <a:pt x="62735" y="379639"/>
                  </a:lnTo>
                  <a:lnTo>
                    <a:pt x="61835" y="423527"/>
                  </a:lnTo>
                  <a:lnTo>
                    <a:pt x="62735" y="467363"/>
                  </a:lnTo>
                  <a:lnTo>
                    <a:pt x="65435" y="509080"/>
                  </a:lnTo>
                  <a:lnTo>
                    <a:pt x="69935" y="548680"/>
                  </a:lnTo>
                  <a:lnTo>
                    <a:pt x="83805" y="620838"/>
                  </a:lnTo>
                  <a:lnTo>
                    <a:pt x="101170" y="679709"/>
                  </a:lnTo>
                  <a:lnTo>
                    <a:pt x="121181" y="725291"/>
                  </a:lnTo>
                  <a:lnTo>
                    <a:pt x="141934" y="761714"/>
                  </a:lnTo>
                  <a:lnTo>
                    <a:pt x="171952" y="801950"/>
                  </a:lnTo>
                  <a:lnTo>
                    <a:pt x="197646" y="832937"/>
                  </a:lnTo>
                  <a:lnTo>
                    <a:pt x="202446" y="838867"/>
                  </a:lnTo>
                  <a:lnTo>
                    <a:pt x="202446" y="839432"/>
                  </a:lnTo>
                  <a:lnTo>
                    <a:pt x="202446" y="844514"/>
                  </a:lnTo>
                  <a:lnTo>
                    <a:pt x="198211" y="847055"/>
                  </a:lnTo>
                  <a:lnTo>
                    <a:pt x="189740" y="847055"/>
                  </a:lnTo>
                  <a:lnTo>
                    <a:pt x="187199" y="847055"/>
                  </a:lnTo>
                  <a:lnTo>
                    <a:pt x="176187" y="847055"/>
                  </a:lnTo>
                  <a:lnTo>
                    <a:pt x="152470" y="826726"/>
                  </a:lnTo>
                  <a:lnTo>
                    <a:pt x="115358" y="788502"/>
                  </a:lnTo>
                  <a:lnTo>
                    <a:pt x="83646" y="745832"/>
                  </a:lnTo>
                  <a:lnTo>
                    <a:pt x="57335" y="698715"/>
                  </a:lnTo>
                  <a:lnTo>
                    <a:pt x="36423" y="647150"/>
                  </a:lnTo>
                  <a:lnTo>
                    <a:pt x="23310" y="603781"/>
                  </a:lnTo>
                  <a:lnTo>
                    <a:pt x="13112" y="559734"/>
                  </a:lnTo>
                  <a:lnTo>
                    <a:pt x="5827" y="515009"/>
                  </a:lnTo>
                  <a:lnTo>
                    <a:pt x="1456" y="469607"/>
                  </a:lnTo>
                  <a:lnTo>
                    <a:pt x="0" y="42352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1" name="object 89">
            <a:extLst>
              <a:ext uri="{FF2B5EF4-FFF2-40B4-BE49-F238E27FC236}">
                <a16:creationId xmlns:a16="http://schemas.microsoft.com/office/drawing/2014/main" id="{5C702314-E3CD-31D3-5204-EA3C68CDF61A}"/>
              </a:ext>
            </a:extLst>
          </p:cNvPr>
          <p:cNvGrpSpPr/>
          <p:nvPr/>
        </p:nvGrpSpPr>
        <p:grpSpPr>
          <a:xfrm>
            <a:off x="9120346" y="7223793"/>
            <a:ext cx="339090" cy="565150"/>
            <a:chOff x="9120346" y="2467321"/>
            <a:chExt cx="339090" cy="565150"/>
          </a:xfrm>
        </p:grpSpPr>
        <p:sp>
          <p:nvSpPr>
            <p:cNvPr id="142" name="object 90">
              <a:extLst>
                <a:ext uri="{FF2B5EF4-FFF2-40B4-BE49-F238E27FC236}">
                  <a16:creationId xmlns:a16="http://schemas.microsoft.com/office/drawing/2014/main" id="{E3E36795-D3ED-05F1-A927-D759DC29553D}"/>
                </a:ext>
              </a:extLst>
            </p:cNvPr>
            <p:cNvSpPr/>
            <p:nvPr/>
          </p:nvSpPr>
          <p:spPr>
            <a:xfrm>
              <a:off x="9120771" y="2467737"/>
              <a:ext cx="338455" cy="564515"/>
            </a:xfrm>
            <a:custGeom>
              <a:avLst/>
              <a:gdLst/>
              <a:ahLst/>
              <a:cxnLst/>
              <a:rect l="l" t="t" r="r" b="b"/>
              <a:pathLst>
                <a:path w="338454" h="564514">
                  <a:moveTo>
                    <a:pt x="156705" y="0"/>
                  </a:moveTo>
                  <a:lnTo>
                    <a:pt x="95299" y="11010"/>
                  </a:lnTo>
                  <a:lnTo>
                    <a:pt x="44894" y="44043"/>
                  </a:lnTo>
                  <a:lnTo>
                    <a:pt x="11226" y="92119"/>
                  </a:lnTo>
                  <a:lnTo>
                    <a:pt x="0" y="148234"/>
                  </a:lnTo>
                  <a:lnTo>
                    <a:pt x="847" y="158823"/>
                  </a:lnTo>
                  <a:lnTo>
                    <a:pt x="20919" y="192178"/>
                  </a:lnTo>
                  <a:lnTo>
                    <a:pt x="49974" y="200761"/>
                  </a:lnTo>
                  <a:lnTo>
                    <a:pt x="61571" y="199487"/>
                  </a:lnTo>
                  <a:lnTo>
                    <a:pt x="94026" y="177884"/>
                  </a:lnTo>
                  <a:lnTo>
                    <a:pt x="100645" y="137334"/>
                  </a:lnTo>
                  <a:lnTo>
                    <a:pt x="77563" y="105781"/>
                  </a:lnTo>
                  <a:lnTo>
                    <a:pt x="51396" y="99110"/>
                  </a:lnTo>
                  <a:lnTo>
                    <a:pt x="49974" y="98831"/>
                  </a:lnTo>
                  <a:lnTo>
                    <a:pt x="49974" y="96570"/>
                  </a:lnTo>
                  <a:lnTo>
                    <a:pt x="52806" y="91198"/>
                  </a:lnTo>
                  <a:lnTo>
                    <a:pt x="78303" y="61362"/>
                  </a:lnTo>
                  <a:lnTo>
                    <a:pt x="123672" y="40714"/>
                  </a:lnTo>
                  <a:lnTo>
                    <a:pt x="137223" y="39814"/>
                  </a:lnTo>
                  <a:lnTo>
                    <a:pt x="162374" y="42250"/>
                  </a:lnTo>
                  <a:lnTo>
                    <a:pt x="203456" y="61733"/>
                  </a:lnTo>
                  <a:lnTo>
                    <a:pt x="231994" y="99158"/>
                  </a:lnTo>
                  <a:lnTo>
                    <a:pt x="246395" y="145325"/>
                  </a:lnTo>
                  <a:lnTo>
                    <a:pt x="248196" y="171107"/>
                  </a:lnTo>
                  <a:lnTo>
                    <a:pt x="248036" y="178891"/>
                  </a:lnTo>
                  <a:lnTo>
                    <a:pt x="239725" y="224472"/>
                  </a:lnTo>
                  <a:lnTo>
                    <a:pt x="225061" y="258196"/>
                  </a:lnTo>
                  <a:lnTo>
                    <a:pt x="212982" y="281971"/>
                  </a:lnTo>
                  <a:lnTo>
                    <a:pt x="174707" y="333956"/>
                  </a:lnTo>
                  <a:lnTo>
                    <a:pt x="134847" y="380492"/>
                  </a:lnTo>
                  <a:lnTo>
                    <a:pt x="83858" y="436027"/>
                  </a:lnTo>
                  <a:lnTo>
                    <a:pt x="30492" y="495528"/>
                  </a:lnTo>
                  <a:lnTo>
                    <a:pt x="8581" y="520787"/>
                  </a:lnTo>
                  <a:lnTo>
                    <a:pt x="1701" y="529691"/>
                  </a:lnTo>
                  <a:lnTo>
                    <a:pt x="0" y="533933"/>
                  </a:lnTo>
                  <a:lnTo>
                    <a:pt x="0" y="564146"/>
                  </a:lnTo>
                  <a:lnTo>
                    <a:pt x="314261" y="564146"/>
                  </a:lnTo>
                  <a:lnTo>
                    <a:pt x="314261" y="561606"/>
                  </a:lnTo>
                  <a:lnTo>
                    <a:pt x="316006" y="555463"/>
                  </a:lnTo>
                  <a:lnTo>
                    <a:pt x="318706" y="540424"/>
                  </a:lnTo>
                  <a:lnTo>
                    <a:pt x="322358" y="516492"/>
                  </a:lnTo>
                  <a:lnTo>
                    <a:pt x="334802" y="427131"/>
                  </a:lnTo>
                  <a:lnTo>
                    <a:pt x="337985" y="406590"/>
                  </a:lnTo>
                  <a:lnTo>
                    <a:pt x="337985" y="404050"/>
                  </a:lnTo>
                  <a:lnTo>
                    <a:pt x="304101" y="404050"/>
                  </a:lnTo>
                  <a:lnTo>
                    <a:pt x="304101" y="406590"/>
                  </a:lnTo>
                  <a:lnTo>
                    <a:pt x="297429" y="438934"/>
                  </a:lnTo>
                  <a:lnTo>
                    <a:pt x="287261" y="476629"/>
                  </a:lnTo>
                  <a:lnTo>
                    <a:pt x="244163" y="485155"/>
                  </a:lnTo>
                  <a:lnTo>
                    <a:pt x="201015" y="485953"/>
                  </a:lnTo>
                  <a:lnTo>
                    <a:pt x="142303" y="486219"/>
                  </a:lnTo>
                  <a:lnTo>
                    <a:pt x="77927" y="485368"/>
                  </a:lnTo>
                  <a:lnTo>
                    <a:pt x="153533" y="413683"/>
                  </a:lnTo>
                  <a:lnTo>
                    <a:pt x="176191" y="392612"/>
                  </a:lnTo>
                  <a:lnTo>
                    <a:pt x="195885" y="374720"/>
                  </a:lnTo>
                  <a:lnTo>
                    <a:pt x="233368" y="341794"/>
                  </a:lnTo>
                  <a:lnTo>
                    <a:pt x="251580" y="325277"/>
                  </a:lnTo>
                  <a:lnTo>
                    <a:pt x="280377" y="297319"/>
                  </a:lnTo>
                  <a:lnTo>
                    <a:pt x="312144" y="255712"/>
                  </a:lnTo>
                  <a:lnTo>
                    <a:pt x="333748" y="205833"/>
                  </a:lnTo>
                  <a:lnTo>
                    <a:pt x="337985" y="170256"/>
                  </a:lnTo>
                  <a:lnTo>
                    <a:pt x="334381" y="134311"/>
                  </a:lnTo>
                  <a:lnTo>
                    <a:pt x="308120" y="72899"/>
                  </a:lnTo>
                  <a:lnTo>
                    <a:pt x="258037" y="26681"/>
                  </a:lnTo>
                  <a:lnTo>
                    <a:pt x="193662" y="2964"/>
                  </a:lnTo>
                  <a:lnTo>
                    <a:pt x="1567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91">
              <a:extLst>
                <a:ext uri="{FF2B5EF4-FFF2-40B4-BE49-F238E27FC236}">
                  <a16:creationId xmlns:a16="http://schemas.microsoft.com/office/drawing/2014/main" id="{EACBC8CA-6B6F-EAFA-698D-FBB02D8A96F9}"/>
                </a:ext>
              </a:extLst>
            </p:cNvPr>
            <p:cNvSpPr/>
            <p:nvPr/>
          </p:nvSpPr>
          <p:spPr>
            <a:xfrm>
              <a:off x="9120769" y="2467744"/>
              <a:ext cx="338455" cy="564515"/>
            </a:xfrm>
            <a:custGeom>
              <a:avLst/>
              <a:gdLst/>
              <a:ahLst/>
              <a:cxnLst/>
              <a:rect l="l" t="t" r="r" b="b"/>
              <a:pathLst>
                <a:path w="338454" h="564514">
                  <a:moveTo>
                    <a:pt x="49976" y="200752"/>
                  </a:moveTo>
                  <a:lnTo>
                    <a:pt x="13552" y="185505"/>
                  </a:lnTo>
                  <a:lnTo>
                    <a:pt x="0" y="148234"/>
                  </a:lnTo>
                  <a:lnTo>
                    <a:pt x="2805" y="119170"/>
                  </a:lnTo>
                  <a:lnTo>
                    <a:pt x="25252" y="67076"/>
                  </a:lnTo>
                  <a:lnTo>
                    <a:pt x="68717" y="24776"/>
                  </a:lnTo>
                  <a:lnTo>
                    <a:pt x="124622" y="2752"/>
                  </a:lnTo>
                  <a:lnTo>
                    <a:pt x="156705" y="0"/>
                  </a:lnTo>
                  <a:lnTo>
                    <a:pt x="193658" y="2964"/>
                  </a:lnTo>
                  <a:lnTo>
                    <a:pt x="258034" y="26682"/>
                  </a:lnTo>
                  <a:lnTo>
                    <a:pt x="308116" y="72899"/>
                  </a:lnTo>
                  <a:lnTo>
                    <a:pt x="334375" y="134311"/>
                  </a:lnTo>
                  <a:lnTo>
                    <a:pt x="337975" y="170258"/>
                  </a:lnTo>
                  <a:lnTo>
                    <a:pt x="336916" y="188258"/>
                  </a:lnTo>
                  <a:lnTo>
                    <a:pt x="321034" y="239716"/>
                  </a:lnTo>
                  <a:lnTo>
                    <a:pt x="291810" y="284504"/>
                  </a:lnTo>
                  <a:lnTo>
                    <a:pt x="251575" y="325269"/>
                  </a:lnTo>
                  <a:lnTo>
                    <a:pt x="212610" y="359998"/>
                  </a:lnTo>
                  <a:lnTo>
                    <a:pt x="195881" y="374716"/>
                  </a:lnTo>
                  <a:lnTo>
                    <a:pt x="176187" y="392610"/>
                  </a:lnTo>
                  <a:lnTo>
                    <a:pt x="153528" y="413680"/>
                  </a:lnTo>
                  <a:lnTo>
                    <a:pt x="127905" y="437927"/>
                  </a:lnTo>
                  <a:lnTo>
                    <a:pt x="77929" y="485362"/>
                  </a:lnTo>
                  <a:lnTo>
                    <a:pt x="142305" y="486209"/>
                  </a:lnTo>
                  <a:lnTo>
                    <a:pt x="201016" y="485945"/>
                  </a:lnTo>
                  <a:lnTo>
                    <a:pt x="244163" y="485151"/>
                  </a:lnTo>
                  <a:lnTo>
                    <a:pt x="283763" y="481974"/>
                  </a:lnTo>
                  <a:lnTo>
                    <a:pt x="297422" y="438933"/>
                  </a:lnTo>
                  <a:lnTo>
                    <a:pt x="304092" y="406586"/>
                  </a:lnTo>
                  <a:lnTo>
                    <a:pt x="304092" y="404045"/>
                  </a:lnTo>
                  <a:lnTo>
                    <a:pt x="337975" y="404045"/>
                  </a:lnTo>
                  <a:lnTo>
                    <a:pt x="337975" y="406586"/>
                  </a:lnTo>
                  <a:lnTo>
                    <a:pt x="336969" y="412357"/>
                  </a:lnTo>
                  <a:lnTo>
                    <a:pt x="334798" y="427127"/>
                  </a:lnTo>
                  <a:lnTo>
                    <a:pt x="331463" y="450898"/>
                  </a:lnTo>
                  <a:lnTo>
                    <a:pt x="326963" y="483668"/>
                  </a:lnTo>
                  <a:lnTo>
                    <a:pt x="322357" y="516492"/>
                  </a:lnTo>
                  <a:lnTo>
                    <a:pt x="318704" y="540421"/>
                  </a:lnTo>
                  <a:lnTo>
                    <a:pt x="316004" y="555456"/>
                  </a:lnTo>
                  <a:lnTo>
                    <a:pt x="314257" y="561597"/>
                  </a:lnTo>
                  <a:lnTo>
                    <a:pt x="314257" y="564139"/>
                  </a:lnTo>
                  <a:lnTo>
                    <a:pt x="0" y="564139"/>
                  </a:lnTo>
                  <a:lnTo>
                    <a:pt x="0" y="548045"/>
                  </a:lnTo>
                  <a:lnTo>
                    <a:pt x="0" y="537880"/>
                  </a:lnTo>
                  <a:lnTo>
                    <a:pt x="0" y="533927"/>
                  </a:lnTo>
                  <a:lnTo>
                    <a:pt x="1694" y="529692"/>
                  </a:lnTo>
                  <a:lnTo>
                    <a:pt x="30494" y="495527"/>
                  </a:lnTo>
                  <a:lnTo>
                    <a:pt x="42352" y="482398"/>
                  </a:lnTo>
                  <a:lnTo>
                    <a:pt x="53364" y="470116"/>
                  </a:lnTo>
                  <a:lnTo>
                    <a:pt x="63529" y="458680"/>
                  </a:lnTo>
                  <a:lnTo>
                    <a:pt x="72846" y="448092"/>
                  </a:lnTo>
                  <a:lnTo>
                    <a:pt x="77505" y="442957"/>
                  </a:lnTo>
                  <a:lnTo>
                    <a:pt x="83858" y="436021"/>
                  </a:lnTo>
                  <a:lnTo>
                    <a:pt x="91905" y="427286"/>
                  </a:lnTo>
                  <a:lnTo>
                    <a:pt x="101646" y="416751"/>
                  </a:lnTo>
                  <a:lnTo>
                    <a:pt x="111387" y="406216"/>
                  </a:lnTo>
                  <a:lnTo>
                    <a:pt x="140399" y="374186"/>
                  </a:lnTo>
                  <a:lnTo>
                    <a:pt x="169411" y="340516"/>
                  </a:lnTo>
                  <a:lnTo>
                    <a:pt x="182487" y="323575"/>
                  </a:lnTo>
                  <a:lnTo>
                    <a:pt x="186987" y="317646"/>
                  </a:lnTo>
                  <a:lnTo>
                    <a:pt x="192228" y="310869"/>
                  </a:lnTo>
                  <a:lnTo>
                    <a:pt x="198211" y="303245"/>
                  </a:lnTo>
                  <a:lnTo>
                    <a:pt x="204087" y="295516"/>
                  </a:lnTo>
                  <a:lnTo>
                    <a:pt x="209010" y="288422"/>
                  </a:lnTo>
                  <a:lnTo>
                    <a:pt x="212981" y="281963"/>
                  </a:lnTo>
                  <a:lnTo>
                    <a:pt x="215999" y="276140"/>
                  </a:lnTo>
                  <a:lnTo>
                    <a:pt x="218699" y="270475"/>
                  </a:lnTo>
                  <a:lnTo>
                    <a:pt x="221716" y="264493"/>
                  </a:lnTo>
                  <a:lnTo>
                    <a:pt x="225052" y="258193"/>
                  </a:lnTo>
                  <a:lnTo>
                    <a:pt x="228705" y="251575"/>
                  </a:lnTo>
                  <a:lnTo>
                    <a:pt x="232252" y="244799"/>
                  </a:lnTo>
                  <a:lnTo>
                    <a:pt x="244322" y="205093"/>
                  </a:lnTo>
                  <a:lnTo>
                    <a:pt x="248187" y="171105"/>
                  </a:lnTo>
                  <a:lnTo>
                    <a:pt x="246387" y="145323"/>
                  </a:lnTo>
                  <a:lnTo>
                    <a:pt x="231987" y="99158"/>
                  </a:lnTo>
                  <a:lnTo>
                    <a:pt x="203452" y="61729"/>
                  </a:lnTo>
                  <a:lnTo>
                    <a:pt x="162369" y="42246"/>
                  </a:lnTo>
                  <a:lnTo>
                    <a:pt x="137223" y="39811"/>
                  </a:lnTo>
                  <a:lnTo>
                    <a:pt x="123670" y="40711"/>
                  </a:lnTo>
                  <a:lnTo>
                    <a:pt x="78299" y="61358"/>
                  </a:lnTo>
                  <a:lnTo>
                    <a:pt x="52799" y="91199"/>
                  </a:lnTo>
                  <a:lnTo>
                    <a:pt x="49976" y="96564"/>
                  </a:lnTo>
                  <a:lnTo>
                    <a:pt x="49976" y="98258"/>
                  </a:lnTo>
                  <a:lnTo>
                    <a:pt x="49976" y="98823"/>
                  </a:lnTo>
                  <a:lnTo>
                    <a:pt x="51388" y="99105"/>
                  </a:lnTo>
                  <a:lnTo>
                    <a:pt x="54211" y="99105"/>
                  </a:lnTo>
                  <a:lnTo>
                    <a:pt x="61887" y="99846"/>
                  </a:lnTo>
                  <a:lnTo>
                    <a:pt x="97623" y="126634"/>
                  </a:lnTo>
                  <a:lnTo>
                    <a:pt x="101646" y="149928"/>
                  </a:lnTo>
                  <a:lnTo>
                    <a:pt x="100799" y="160093"/>
                  </a:lnTo>
                  <a:lnTo>
                    <a:pt x="71787" y="196516"/>
                  </a:lnTo>
                  <a:lnTo>
                    <a:pt x="61570" y="199481"/>
                  </a:lnTo>
                  <a:lnTo>
                    <a:pt x="49976" y="2007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4" name="object 92">
            <a:extLst>
              <a:ext uri="{FF2B5EF4-FFF2-40B4-BE49-F238E27FC236}">
                <a16:creationId xmlns:a16="http://schemas.microsoft.com/office/drawing/2014/main" id="{84E8D1F1-7D60-CB07-8725-DFA331BC978B}"/>
              </a:ext>
            </a:extLst>
          </p:cNvPr>
          <p:cNvGrpSpPr/>
          <p:nvPr/>
        </p:nvGrpSpPr>
        <p:grpSpPr>
          <a:xfrm>
            <a:off x="9536259" y="7200075"/>
            <a:ext cx="324485" cy="598170"/>
            <a:chOff x="9536259" y="2443603"/>
            <a:chExt cx="324485" cy="598170"/>
          </a:xfrm>
        </p:grpSpPr>
        <p:sp>
          <p:nvSpPr>
            <p:cNvPr id="145" name="object 93">
              <a:extLst>
                <a:ext uri="{FF2B5EF4-FFF2-40B4-BE49-F238E27FC236}">
                  <a16:creationId xmlns:a16="http://schemas.microsoft.com/office/drawing/2014/main" id="{885BD298-2770-4536-BE9E-586E52477BC5}"/>
                </a:ext>
              </a:extLst>
            </p:cNvPr>
            <p:cNvSpPr/>
            <p:nvPr/>
          </p:nvSpPr>
          <p:spPr>
            <a:xfrm>
              <a:off x="9536683" y="2444026"/>
              <a:ext cx="323850" cy="597535"/>
            </a:xfrm>
            <a:custGeom>
              <a:avLst/>
              <a:gdLst/>
              <a:ahLst/>
              <a:cxnLst/>
              <a:rect l="l" t="t" r="r" b="b"/>
              <a:pathLst>
                <a:path w="323850" h="597535">
                  <a:moveTo>
                    <a:pt x="171107" y="0"/>
                  </a:moveTo>
                  <a:lnTo>
                    <a:pt x="164325" y="0"/>
                  </a:lnTo>
                  <a:lnTo>
                    <a:pt x="159824" y="633"/>
                  </a:lnTo>
                  <a:lnTo>
                    <a:pt x="148018" y="1692"/>
                  </a:lnTo>
                  <a:lnTo>
                    <a:pt x="41503" y="9309"/>
                  </a:lnTo>
                  <a:lnTo>
                    <a:pt x="36982" y="9309"/>
                  </a:lnTo>
                  <a:lnTo>
                    <a:pt x="33591" y="12979"/>
                  </a:lnTo>
                  <a:lnTo>
                    <a:pt x="29083" y="27660"/>
                  </a:lnTo>
                  <a:lnTo>
                    <a:pt x="27952" y="34163"/>
                  </a:lnTo>
                  <a:lnTo>
                    <a:pt x="27952" y="39814"/>
                  </a:lnTo>
                  <a:lnTo>
                    <a:pt x="27470" y="41711"/>
                  </a:lnTo>
                  <a:lnTo>
                    <a:pt x="27381" y="42062"/>
                  </a:lnTo>
                  <a:lnTo>
                    <a:pt x="28232" y="44043"/>
                  </a:lnTo>
                  <a:lnTo>
                    <a:pt x="32753" y="47434"/>
                  </a:lnTo>
                  <a:lnTo>
                    <a:pt x="34721" y="48272"/>
                  </a:lnTo>
                  <a:lnTo>
                    <a:pt x="58445" y="48272"/>
                  </a:lnTo>
                  <a:lnTo>
                    <a:pt x="72523" y="49651"/>
                  </a:lnTo>
                  <a:lnTo>
                    <a:pt x="82580" y="52089"/>
                  </a:lnTo>
                  <a:lnTo>
                    <a:pt x="88615" y="55584"/>
                  </a:lnTo>
                  <a:lnTo>
                    <a:pt x="90627" y="60134"/>
                  </a:lnTo>
                  <a:lnTo>
                    <a:pt x="87981" y="75012"/>
                  </a:lnTo>
                  <a:lnTo>
                    <a:pt x="80041" y="109477"/>
                  </a:lnTo>
                  <a:lnTo>
                    <a:pt x="66806" y="163529"/>
                  </a:lnTo>
                  <a:lnTo>
                    <a:pt x="48272" y="237172"/>
                  </a:lnTo>
                  <a:lnTo>
                    <a:pt x="32656" y="298422"/>
                  </a:lnTo>
                  <a:lnTo>
                    <a:pt x="20534" y="346651"/>
                  </a:lnTo>
                  <a:lnTo>
                    <a:pt x="6769" y="404037"/>
                  </a:lnTo>
                  <a:lnTo>
                    <a:pt x="423" y="443432"/>
                  </a:lnTo>
                  <a:lnTo>
                    <a:pt x="0" y="453174"/>
                  </a:lnTo>
                  <a:lnTo>
                    <a:pt x="0" y="460794"/>
                  </a:lnTo>
                  <a:lnTo>
                    <a:pt x="9313" y="522843"/>
                  </a:lnTo>
                  <a:lnTo>
                    <a:pt x="35576" y="564988"/>
                  </a:lnTo>
                  <a:lnTo>
                    <a:pt x="72207" y="589124"/>
                  </a:lnTo>
                  <a:lnTo>
                    <a:pt x="112661" y="597166"/>
                  </a:lnTo>
                  <a:lnTo>
                    <a:pt x="150564" y="592402"/>
                  </a:lnTo>
                  <a:lnTo>
                    <a:pt x="187196" y="578108"/>
                  </a:lnTo>
                  <a:lnTo>
                    <a:pt x="205416" y="565835"/>
                  </a:lnTo>
                  <a:lnTo>
                    <a:pt x="116890" y="565835"/>
                  </a:lnTo>
                  <a:lnTo>
                    <a:pt x="107149" y="564988"/>
                  </a:lnTo>
                  <a:lnTo>
                    <a:pt x="74113" y="540837"/>
                  </a:lnTo>
                  <a:lnTo>
                    <a:pt x="62674" y="491286"/>
                  </a:lnTo>
                  <a:lnTo>
                    <a:pt x="63718" y="475247"/>
                  </a:lnTo>
                  <a:lnTo>
                    <a:pt x="73159" y="421722"/>
                  </a:lnTo>
                  <a:lnTo>
                    <a:pt x="99098" y="315099"/>
                  </a:lnTo>
                  <a:lnTo>
                    <a:pt x="104178" y="308330"/>
                  </a:lnTo>
                  <a:lnTo>
                    <a:pt x="108140" y="302107"/>
                  </a:lnTo>
                  <a:lnTo>
                    <a:pt x="135311" y="274760"/>
                  </a:lnTo>
                  <a:lnTo>
                    <a:pt x="169405" y="251574"/>
                  </a:lnTo>
                  <a:lnTo>
                    <a:pt x="115201" y="251574"/>
                  </a:lnTo>
                  <a:lnTo>
                    <a:pt x="115201" y="249872"/>
                  </a:lnTo>
                  <a:lnTo>
                    <a:pt x="118579" y="233781"/>
                  </a:lnTo>
                  <a:lnTo>
                    <a:pt x="121282" y="225206"/>
                  </a:lnTo>
                  <a:lnTo>
                    <a:pt x="124302" y="214723"/>
                  </a:lnTo>
                  <a:lnTo>
                    <a:pt x="135050" y="172900"/>
                  </a:lnTo>
                  <a:lnTo>
                    <a:pt x="145694" y="128752"/>
                  </a:lnTo>
                  <a:lnTo>
                    <a:pt x="158288" y="78612"/>
                  </a:lnTo>
                  <a:lnTo>
                    <a:pt x="167200" y="42062"/>
                  </a:lnTo>
                  <a:lnTo>
                    <a:pt x="172685" y="18047"/>
                  </a:lnTo>
                  <a:lnTo>
                    <a:pt x="174485" y="7620"/>
                  </a:lnTo>
                  <a:lnTo>
                    <a:pt x="174485" y="2540"/>
                  </a:lnTo>
                  <a:lnTo>
                    <a:pt x="171107" y="0"/>
                  </a:lnTo>
                  <a:close/>
                </a:path>
                <a:path w="323850" h="597535">
                  <a:moveTo>
                    <a:pt x="282764" y="244792"/>
                  </a:moveTo>
                  <a:lnTo>
                    <a:pt x="199059" y="244792"/>
                  </a:lnTo>
                  <a:lnTo>
                    <a:pt x="221662" y="248709"/>
                  </a:lnTo>
                  <a:lnTo>
                    <a:pt x="237807" y="260462"/>
                  </a:lnTo>
                  <a:lnTo>
                    <a:pt x="247494" y="280052"/>
                  </a:lnTo>
                  <a:lnTo>
                    <a:pt x="250723" y="307479"/>
                  </a:lnTo>
                  <a:lnTo>
                    <a:pt x="250723" y="312559"/>
                  </a:lnTo>
                  <a:lnTo>
                    <a:pt x="242150" y="373869"/>
                  </a:lnTo>
                  <a:lnTo>
                    <a:pt x="228015" y="430775"/>
                  </a:lnTo>
                  <a:lnTo>
                    <a:pt x="214041" y="475247"/>
                  </a:lnTo>
                  <a:lnTo>
                    <a:pt x="192703" y="517128"/>
                  </a:lnTo>
                  <a:lnTo>
                    <a:pt x="159297" y="550582"/>
                  </a:lnTo>
                  <a:lnTo>
                    <a:pt x="116890" y="565835"/>
                  </a:lnTo>
                  <a:lnTo>
                    <a:pt x="205416" y="565835"/>
                  </a:lnTo>
                  <a:lnTo>
                    <a:pt x="256654" y="520941"/>
                  </a:lnTo>
                  <a:lnTo>
                    <a:pt x="285931" y="481710"/>
                  </a:lnTo>
                  <a:lnTo>
                    <a:pt x="306843" y="440255"/>
                  </a:lnTo>
                  <a:lnTo>
                    <a:pt x="319388" y="396575"/>
                  </a:lnTo>
                  <a:lnTo>
                    <a:pt x="323570" y="350672"/>
                  </a:lnTo>
                  <a:lnTo>
                    <a:pt x="321191" y="322300"/>
                  </a:lnTo>
                  <a:lnTo>
                    <a:pt x="314893" y="296467"/>
                  </a:lnTo>
                  <a:lnTo>
                    <a:pt x="304675" y="273175"/>
                  </a:lnTo>
                  <a:lnTo>
                    <a:pt x="290537" y="252425"/>
                  </a:lnTo>
                  <a:lnTo>
                    <a:pt x="282764" y="244792"/>
                  </a:lnTo>
                  <a:close/>
                </a:path>
                <a:path w="323850" h="597535">
                  <a:moveTo>
                    <a:pt x="205828" y="213448"/>
                  </a:moveTo>
                  <a:lnTo>
                    <a:pt x="162421" y="221922"/>
                  </a:lnTo>
                  <a:lnTo>
                    <a:pt x="120281" y="247332"/>
                  </a:lnTo>
                  <a:lnTo>
                    <a:pt x="116890" y="250723"/>
                  </a:lnTo>
                  <a:lnTo>
                    <a:pt x="115201" y="251574"/>
                  </a:lnTo>
                  <a:lnTo>
                    <a:pt x="169405" y="251574"/>
                  </a:lnTo>
                  <a:lnTo>
                    <a:pt x="176718" y="248709"/>
                  </a:lnTo>
                  <a:lnTo>
                    <a:pt x="184446" y="246487"/>
                  </a:lnTo>
                  <a:lnTo>
                    <a:pt x="191806" y="245216"/>
                  </a:lnTo>
                  <a:lnTo>
                    <a:pt x="199059" y="244792"/>
                  </a:lnTo>
                  <a:lnTo>
                    <a:pt x="282764" y="244792"/>
                  </a:lnTo>
                  <a:lnTo>
                    <a:pt x="273171" y="235373"/>
                  </a:lnTo>
                  <a:lnTo>
                    <a:pt x="253264" y="223192"/>
                  </a:lnTo>
                  <a:lnTo>
                    <a:pt x="230817" y="215884"/>
                  </a:lnTo>
                  <a:lnTo>
                    <a:pt x="205828" y="2134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94">
              <a:extLst>
                <a:ext uri="{FF2B5EF4-FFF2-40B4-BE49-F238E27FC236}">
                  <a16:creationId xmlns:a16="http://schemas.microsoft.com/office/drawing/2014/main" id="{11848BC4-8B7F-2B51-21DC-F48E53CB1025}"/>
                </a:ext>
              </a:extLst>
            </p:cNvPr>
            <p:cNvSpPr/>
            <p:nvPr/>
          </p:nvSpPr>
          <p:spPr>
            <a:xfrm>
              <a:off x="9536682" y="2444027"/>
              <a:ext cx="323850" cy="597535"/>
            </a:xfrm>
            <a:custGeom>
              <a:avLst/>
              <a:gdLst/>
              <a:ahLst/>
              <a:cxnLst/>
              <a:rect l="l" t="t" r="r" b="b"/>
              <a:pathLst>
                <a:path w="323850" h="597535">
                  <a:moveTo>
                    <a:pt x="27952" y="39811"/>
                  </a:moveTo>
                  <a:lnTo>
                    <a:pt x="27952" y="34164"/>
                  </a:lnTo>
                  <a:lnTo>
                    <a:pt x="29082" y="27670"/>
                  </a:lnTo>
                  <a:lnTo>
                    <a:pt x="31341" y="20329"/>
                  </a:lnTo>
                  <a:lnTo>
                    <a:pt x="33599" y="12987"/>
                  </a:lnTo>
                  <a:lnTo>
                    <a:pt x="36988" y="9317"/>
                  </a:lnTo>
                  <a:lnTo>
                    <a:pt x="41505" y="9317"/>
                  </a:lnTo>
                  <a:lnTo>
                    <a:pt x="45635" y="9052"/>
                  </a:lnTo>
                  <a:lnTo>
                    <a:pt x="102493" y="5082"/>
                  </a:lnTo>
                  <a:lnTo>
                    <a:pt x="148022" y="1694"/>
                  </a:lnTo>
                  <a:lnTo>
                    <a:pt x="164328" y="0"/>
                  </a:lnTo>
                  <a:lnTo>
                    <a:pt x="171105" y="0"/>
                  </a:lnTo>
                  <a:lnTo>
                    <a:pt x="174493" y="2541"/>
                  </a:lnTo>
                  <a:lnTo>
                    <a:pt x="174493" y="7623"/>
                  </a:lnTo>
                  <a:lnTo>
                    <a:pt x="172693" y="18052"/>
                  </a:lnTo>
                  <a:lnTo>
                    <a:pt x="167293" y="41717"/>
                  </a:lnTo>
                  <a:lnTo>
                    <a:pt x="158293" y="78617"/>
                  </a:lnTo>
                  <a:lnTo>
                    <a:pt x="145693" y="128752"/>
                  </a:lnTo>
                  <a:lnTo>
                    <a:pt x="142252" y="143258"/>
                  </a:lnTo>
                  <a:lnTo>
                    <a:pt x="131293" y="188046"/>
                  </a:lnTo>
                  <a:lnTo>
                    <a:pt x="121287" y="225210"/>
                  </a:lnTo>
                  <a:lnTo>
                    <a:pt x="118587" y="233787"/>
                  </a:lnTo>
                  <a:lnTo>
                    <a:pt x="115199" y="249881"/>
                  </a:lnTo>
                  <a:lnTo>
                    <a:pt x="115199" y="251575"/>
                  </a:lnTo>
                  <a:lnTo>
                    <a:pt x="116893" y="250728"/>
                  </a:lnTo>
                  <a:lnTo>
                    <a:pt x="120281" y="247340"/>
                  </a:lnTo>
                  <a:lnTo>
                    <a:pt x="141193" y="232516"/>
                  </a:lnTo>
                  <a:lnTo>
                    <a:pt x="162422" y="221928"/>
                  </a:lnTo>
                  <a:lnTo>
                    <a:pt x="183969" y="215575"/>
                  </a:lnTo>
                  <a:lnTo>
                    <a:pt x="205834" y="213458"/>
                  </a:lnTo>
                  <a:lnTo>
                    <a:pt x="230822" y="215893"/>
                  </a:lnTo>
                  <a:lnTo>
                    <a:pt x="273175" y="235375"/>
                  </a:lnTo>
                  <a:lnTo>
                    <a:pt x="304675" y="273175"/>
                  </a:lnTo>
                  <a:lnTo>
                    <a:pt x="321192" y="322304"/>
                  </a:lnTo>
                  <a:lnTo>
                    <a:pt x="323575" y="350681"/>
                  </a:lnTo>
                  <a:lnTo>
                    <a:pt x="319392" y="396580"/>
                  </a:lnTo>
                  <a:lnTo>
                    <a:pt x="306846" y="440257"/>
                  </a:lnTo>
                  <a:lnTo>
                    <a:pt x="285934" y="481709"/>
                  </a:lnTo>
                  <a:lnTo>
                    <a:pt x="256657" y="520939"/>
                  </a:lnTo>
                  <a:lnTo>
                    <a:pt x="222563" y="554292"/>
                  </a:lnTo>
                  <a:lnTo>
                    <a:pt x="187199" y="578115"/>
                  </a:lnTo>
                  <a:lnTo>
                    <a:pt x="150564" y="592409"/>
                  </a:lnTo>
                  <a:lnTo>
                    <a:pt x="112658" y="597174"/>
                  </a:lnTo>
                  <a:lnTo>
                    <a:pt x="91958" y="595162"/>
                  </a:lnTo>
                  <a:lnTo>
                    <a:pt x="53417" y="579068"/>
                  </a:lnTo>
                  <a:lnTo>
                    <a:pt x="20329" y="546403"/>
                  </a:lnTo>
                  <a:lnTo>
                    <a:pt x="2541" y="494309"/>
                  </a:lnTo>
                  <a:lnTo>
                    <a:pt x="0" y="460798"/>
                  </a:lnTo>
                  <a:lnTo>
                    <a:pt x="0" y="453174"/>
                  </a:lnTo>
                  <a:lnTo>
                    <a:pt x="6776" y="404045"/>
                  </a:lnTo>
                  <a:lnTo>
                    <a:pt x="20541" y="346657"/>
                  </a:lnTo>
                  <a:lnTo>
                    <a:pt x="32664" y="298428"/>
                  </a:lnTo>
                  <a:lnTo>
                    <a:pt x="48282" y="237175"/>
                  </a:lnTo>
                  <a:lnTo>
                    <a:pt x="66811" y="163534"/>
                  </a:lnTo>
                  <a:lnTo>
                    <a:pt x="80046" y="109482"/>
                  </a:lnTo>
                  <a:lnTo>
                    <a:pt x="87987" y="75017"/>
                  </a:lnTo>
                  <a:lnTo>
                    <a:pt x="90634" y="60140"/>
                  </a:lnTo>
                  <a:lnTo>
                    <a:pt x="88623" y="55587"/>
                  </a:lnTo>
                  <a:lnTo>
                    <a:pt x="82587" y="52093"/>
                  </a:lnTo>
                  <a:lnTo>
                    <a:pt x="72529" y="49658"/>
                  </a:lnTo>
                  <a:lnTo>
                    <a:pt x="58446" y="48282"/>
                  </a:lnTo>
                  <a:lnTo>
                    <a:pt x="55623" y="48282"/>
                  </a:lnTo>
                  <a:lnTo>
                    <a:pt x="53364" y="48282"/>
                  </a:lnTo>
                  <a:lnTo>
                    <a:pt x="34729" y="48282"/>
                  </a:lnTo>
                  <a:lnTo>
                    <a:pt x="32752" y="47435"/>
                  </a:lnTo>
                  <a:lnTo>
                    <a:pt x="30494" y="45741"/>
                  </a:lnTo>
                  <a:lnTo>
                    <a:pt x="28235" y="44046"/>
                  </a:lnTo>
                  <a:lnTo>
                    <a:pt x="27388" y="42070"/>
                  </a:lnTo>
                  <a:lnTo>
                    <a:pt x="27952" y="39811"/>
                  </a:lnTo>
                  <a:close/>
                </a:path>
                <a:path w="323850" h="597535">
                  <a:moveTo>
                    <a:pt x="250728" y="312563"/>
                  </a:moveTo>
                  <a:lnTo>
                    <a:pt x="250728" y="307481"/>
                  </a:lnTo>
                  <a:lnTo>
                    <a:pt x="247499" y="280057"/>
                  </a:lnTo>
                  <a:lnTo>
                    <a:pt x="237810" y="260469"/>
                  </a:lnTo>
                  <a:lnTo>
                    <a:pt x="221664" y="248716"/>
                  </a:lnTo>
                  <a:lnTo>
                    <a:pt x="199058" y="244799"/>
                  </a:lnTo>
                  <a:lnTo>
                    <a:pt x="191805" y="245222"/>
                  </a:lnTo>
                  <a:lnTo>
                    <a:pt x="154799" y="259410"/>
                  </a:lnTo>
                  <a:lnTo>
                    <a:pt x="124305" y="284928"/>
                  </a:lnTo>
                  <a:lnTo>
                    <a:pt x="104187" y="308328"/>
                  </a:lnTo>
                  <a:lnTo>
                    <a:pt x="99105" y="315104"/>
                  </a:lnTo>
                  <a:lnTo>
                    <a:pt x="81317" y="387951"/>
                  </a:lnTo>
                  <a:lnTo>
                    <a:pt x="67340" y="450210"/>
                  </a:lnTo>
                  <a:lnTo>
                    <a:pt x="62682" y="491292"/>
                  </a:lnTo>
                  <a:lnTo>
                    <a:pt x="63952" y="510351"/>
                  </a:lnTo>
                  <a:lnTo>
                    <a:pt x="83011" y="552280"/>
                  </a:lnTo>
                  <a:lnTo>
                    <a:pt x="116893" y="565833"/>
                  </a:lnTo>
                  <a:lnTo>
                    <a:pt x="130923" y="564139"/>
                  </a:lnTo>
                  <a:lnTo>
                    <a:pt x="173646" y="538727"/>
                  </a:lnTo>
                  <a:lnTo>
                    <a:pt x="200646" y="504739"/>
                  </a:lnTo>
                  <a:lnTo>
                    <a:pt x="220869" y="455080"/>
                  </a:lnTo>
                  <a:lnTo>
                    <a:pt x="235481" y="402351"/>
                  </a:lnTo>
                  <a:lnTo>
                    <a:pt x="246916" y="349410"/>
                  </a:lnTo>
                  <a:lnTo>
                    <a:pt x="249775" y="328975"/>
                  </a:lnTo>
                  <a:lnTo>
                    <a:pt x="250728" y="31256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7" name="object 95">
            <a:extLst>
              <a:ext uri="{FF2B5EF4-FFF2-40B4-BE49-F238E27FC236}">
                <a16:creationId xmlns:a16="http://schemas.microsoft.com/office/drawing/2014/main" id="{4A804507-819C-E829-A59E-D7BE50D0C29A}"/>
              </a:ext>
            </a:extLst>
          </p:cNvPr>
          <p:cNvGrpSpPr/>
          <p:nvPr/>
        </p:nvGrpSpPr>
        <p:grpSpPr>
          <a:xfrm>
            <a:off x="10125814" y="7559227"/>
            <a:ext cx="518159" cy="34925"/>
            <a:chOff x="10125814" y="2802755"/>
            <a:chExt cx="518159" cy="34925"/>
          </a:xfrm>
        </p:grpSpPr>
        <p:sp>
          <p:nvSpPr>
            <p:cNvPr id="148" name="object 96">
              <a:extLst>
                <a:ext uri="{FF2B5EF4-FFF2-40B4-BE49-F238E27FC236}">
                  <a16:creationId xmlns:a16="http://schemas.microsoft.com/office/drawing/2014/main" id="{3AA2EF4C-79E7-C496-A5D1-51501B860B95}"/>
                </a:ext>
              </a:extLst>
            </p:cNvPr>
            <p:cNvSpPr/>
            <p:nvPr/>
          </p:nvSpPr>
          <p:spPr>
            <a:xfrm>
              <a:off x="10126230" y="2803169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90" h="34289">
                  <a:moveTo>
                    <a:pt x="503999" y="0"/>
                  </a:moveTo>
                  <a:lnTo>
                    <a:pt x="11861" y="0"/>
                  </a:lnTo>
                  <a:lnTo>
                    <a:pt x="3949" y="3962"/>
                  </a:lnTo>
                  <a:lnTo>
                    <a:pt x="0" y="9601"/>
                  </a:lnTo>
                  <a:lnTo>
                    <a:pt x="0" y="24282"/>
                  </a:lnTo>
                  <a:lnTo>
                    <a:pt x="3949" y="29933"/>
                  </a:lnTo>
                  <a:lnTo>
                    <a:pt x="11861" y="33883"/>
                  </a:lnTo>
                  <a:lnTo>
                    <a:pt x="503999" y="33883"/>
                  </a:lnTo>
                  <a:lnTo>
                    <a:pt x="512470" y="29375"/>
                  </a:lnTo>
                  <a:lnTo>
                    <a:pt x="516699" y="23723"/>
                  </a:lnTo>
                  <a:lnTo>
                    <a:pt x="516699" y="10172"/>
                  </a:lnTo>
                  <a:lnTo>
                    <a:pt x="512470" y="4521"/>
                  </a:lnTo>
                  <a:lnTo>
                    <a:pt x="5039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97">
              <a:extLst>
                <a:ext uri="{FF2B5EF4-FFF2-40B4-BE49-F238E27FC236}">
                  <a16:creationId xmlns:a16="http://schemas.microsoft.com/office/drawing/2014/main" id="{BA323BB1-3A36-1B36-2DB5-9CEE81038F85}"/>
                </a:ext>
              </a:extLst>
            </p:cNvPr>
            <p:cNvSpPr/>
            <p:nvPr/>
          </p:nvSpPr>
          <p:spPr>
            <a:xfrm>
              <a:off x="10126238" y="2803178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90" h="34289">
                  <a:moveTo>
                    <a:pt x="0" y="27952"/>
                  </a:moveTo>
                  <a:lnTo>
                    <a:pt x="0" y="24282"/>
                  </a:lnTo>
                  <a:lnTo>
                    <a:pt x="0" y="16941"/>
                  </a:lnTo>
                  <a:lnTo>
                    <a:pt x="0" y="9599"/>
                  </a:lnTo>
                  <a:lnTo>
                    <a:pt x="3952" y="3953"/>
                  </a:lnTo>
                  <a:lnTo>
                    <a:pt x="11858" y="0"/>
                  </a:lnTo>
                  <a:lnTo>
                    <a:pt x="503998" y="0"/>
                  </a:lnTo>
                  <a:lnTo>
                    <a:pt x="512468" y="4517"/>
                  </a:lnTo>
                  <a:lnTo>
                    <a:pt x="516703" y="10164"/>
                  </a:lnTo>
                  <a:lnTo>
                    <a:pt x="516703" y="16941"/>
                  </a:lnTo>
                  <a:lnTo>
                    <a:pt x="516703" y="23717"/>
                  </a:lnTo>
                  <a:lnTo>
                    <a:pt x="512468" y="29364"/>
                  </a:lnTo>
                  <a:lnTo>
                    <a:pt x="503998" y="33882"/>
                  </a:lnTo>
                  <a:lnTo>
                    <a:pt x="11858" y="33882"/>
                  </a:lnTo>
                  <a:lnTo>
                    <a:pt x="3952" y="29929"/>
                  </a:lnTo>
                  <a:lnTo>
                    <a:pt x="0" y="24282"/>
                  </a:lnTo>
                  <a:lnTo>
                    <a:pt x="0" y="16941"/>
                  </a:lnTo>
                  <a:lnTo>
                    <a:pt x="0" y="2795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0" name="object 98">
            <a:extLst>
              <a:ext uri="{FF2B5EF4-FFF2-40B4-BE49-F238E27FC236}">
                <a16:creationId xmlns:a16="http://schemas.microsoft.com/office/drawing/2014/main" id="{7ED9BD07-A9DD-6EB9-566C-BDD798F5D63D}"/>
              </a:ext>
            </a:extLst>
          </p:cNvPr>
          <p:cNvGrpSpPr/>
          <p:nvPr/>
        </p:nvGrpSpPr>
        <p:grpSpPr>
          <a:xfrm>
            <a:off x="10972019" y="7223793"/>
            <a:ext cx="292735" cy="565150"/>
            <a:chOff x="10972019" y="2467321"/>
            <a:chExt cx="292735" cy="565150"/>
          </a:xfrm>
        </p:grpSpPr>
        <p:sp>
          <p:nvSpPr>
            <p:cNvPr id="151" name="object 99">
              <a:extLst>
                <a:ext uri="{FF2B5EF4-FFF2-40B4-BE49-F238E27FC236}">
                  <a16:creationId xmlns:a16="http://schemas.microsoft.com/office/drawing/2014/main" id="{A1D182FA-BA6B-E423-A33C-75680F0A9F6F}"/>
                </a:ext>
              </a:extLst>
            </p:cNvPr>
            <p:cNvSpPr/>
            <p:nvPr/>
          </p:nvSpPr>
          <p:spPr>
            <a:xfrm>
              <a:off x="10972444" y="2467737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5" h="564514">
                  <a:moveTo>
                    <a:pt x="176187" y="0"/>
                  </a:moveTo>
                  <a:lnTo>
                    <a:pt x="165455" y="0"/>
                  </a:lnTo>
                  <a:lnTo>
                    <a:pt x="162064" y="850"/>
                  </a:lnTo>
                  <a:lnTo>
                    <a:pt x="160934" y="2540"/>
                  </a:lnTo>
                  <a:lnTo>
                    <a:pt x="155643" y="7199"/>
                  </a:lnTo>
                  <a:lnTo>
                    <a:pt x="118583" y="30919"/>
                  </a:lnTo>
                  <a:lnTo>
                    <a:pt x="72474" y="46427"/>
                  </a:lnTo>
                  <a:lnTo>
                    <a:pt x="16090" y="54216"/>
                  </a:lnTo>
                  <a:lnTo>
                    <a:pt x="0" y="54216"/>
                  </a:lnTo>
                  <a:lnTo>
                    <a:pt x="0" y="93179"/>
                  </a:lnTo>
                  <a:lnTo>
                    <a:pt x="16090" y="93179"/>
                  </a:lnTo>
                  <a:lnTo>
                    <a:pt x="29326" y="92172"/>
                  </a:lnTo>
                  <a:lnTo>
                    <a:pt x="75596" y="85132"/>
                  </a:lnTo>
                  <a:lnTo>
                    <a:pt x="110109" y="74549"/>
                  </a:lnTo>
                  <a:lnTo>
                    <a:pt x="110109" y="512470"/>
                  </a:lnTo>
                  <a:lnTo>
                    <a:pt x="109550" y="511911"/>
                  </a:lnTo>
                  <a:lnTo>
                    <a:pt x="107848" y="513041"/>
                  </a:lnTo>
                  <a:lnTo>
                    <a:pt x="102209" y="518680"/>
                  </a:lnTo>
                  <a:lnTo>
                    <a:pt x="100507" y="520090"/>
                  </a:lnTo>
                  <a:lnTo>
                    <a:pt x="99390" y="520090"/>
                  </a:lnTo>
                  <a:lnTo>
                    <a:pt x="89217" y="522922"/>
                  </a:lnTo>
                  <a:lnTo>
                    <a:pt x="84696" y="523760"/>
                  </a:lnTo>
                  <a:lnTo>
                    <a:pt x="74536" y="524891"/>
                  </a:lnTo>
                  <a:lnTo>
                    <a:pt x="67475" y="525183"/>
                  </a:lnTo>
                  <a:lnTo>
                    <a:pt x="4229" y="525183"/>
                  </a:lnTo>
                  <a:lnTo>
                    <a:pt x="4229" y="564146"/>
                  </a:lnTo>
                  <a:lnTo>
                    <a:pt x="14401" y="564146"/>
                  </a:lnTo>
                  <a:lnTo>
                    <a:pt x="29379" y="563031"/>
                  </a:lnTo>
                  <a:lnTo>
                    <a:pt x="56537" y="562238"/>
                  </a:lnTo>
                  <a:lnTo>
                    <a:pt x="95872" y="561764"/>
                  </a:lnTo>
                  <a:lnTo>
                    <a:pt x="147383" y="561606"/>
                  </a:lnTo>
                  <a:lnTo>
                    <a:pt x="199635" y="561764"/>
                  </a:lnTo>
                  <a:lnTo>
                    <a:pt x="239499" y="562238"/>
                  </a:lnTo>
                  <a:lnTo>
                    <a:pt x="266977" y="563031"/>
                  </a:lnTo>
                  <a:lnTo>
                    <a:pt x="282067" y="564146"/>
                  </a:lnTo>
                  <a:lnTo>
                    <a:pt x="291388" y="564146"/>
                  </a:lnTo>
                  <a:lnTo>
                    <a:pt x="291388" y="525183"/>
                  </a:lnTo>
                  <a:lnTo>
                    <a:pt x="269367" y="525183"/>
                  </a:lnTo>
                  <a:lnTo>
                    <a:pt x="238017" y="524756"/>
                  </a:lnTo>
                  <a:lnTo>
                    <a:pt x="199339" y="521220"/>
                  </a:lnTo>
                  <a:lnTo>
                    <a:pt x="185496" y="258356"/>
                  </a:lnTo>
                  <a:lnTo>
                    <a:pt x="185496" y="5080"/>
                  </a:lnTo>
                  <a:lnTo>
                    <a:pt x="180987" y="1701"/>
                  </a:lnTo>
                  <a:lnTo>
                    <a:pt x="1761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00">
              <a:extLst>
                <a:ext uri="{FF2B5EF4-FFF2-40B4-BE49-F238E27FC236}">
                  <a16:creationId xmlns:a16="http://schemas.microsoft.com/office/drawing/2014/main" id="{0CBF5ED3-47DC-C4AB-A5C7-D6ADDD2F9508}"/>
                </a:ext>
              </a:extLst>
            </p:cNvPr>
            <p:cNvSpPr/>
            <p:nvPr/>
          </p:nvSpPr>
          <p:spPr>
            <a:xfrm>
              <a:off x="10972442" y="2467744"/>
              <a:ext cx="291465" cy="564515"/>
            </a:xfrm>
            <a:custGeom>
              <a:avLst/>
              <a:gdLst/>
              <a:ahLst/>
              <a:cxnLst/>
              <a:rect l="l" t="t" r="r" b="b"/>
              <a:pathLst>
                <a:path w="291465" h="564514">
                  <a:moveTo>
                    <a:pt x="110117" y="74540"/>
                  </a:moveTo>
                  <a:lnTo>
                    <a:pt x="65223" y="87246"/>
                  </a:lnTo>
                  <a:lnTo>
                    <a:pt x="16094" y="93176"/>
                  </a:lnTo>
                  <a:lnTo>
                    <a:pt x="0" y="93176"/>
                  </a:lnTo>
                  <a:lnTo>
                    <a:pt x="0" y="54211"/>
                  </a:lnTo>
                  <a:lnTo>
                    <a:pt x="16094" y="54211"/>
                  </a:lnTo>
                  <a:lnTo>
                    <a:pt x="35629" y="52782"/>
                  </a:lnTo>
                  <a:lnTo>
                    <a:pt x="89787" y="41505"/>
                  </a:lnTo>
                  <a:lnTo>
                    <a:pt x="129175" y="25940"/>
                  </a:lnTo>
                  <a:lnTo>
                    <a:pt x="160940" y="2541"/>
                  </a:lnTo>
                  <a:lnTo>
                    <a:pt x="162069" y="847"/>
                  </a:lnTo>
                  <a:lnTo>
                    <a:pt x="165457" y="0"/>
                  </a:lnTo>
                  <a:lnTo>
                    <a:pt x="171105" y="0"/>
                  </a:lnTo>
                  <a:lnTo>
                    <a:pt x="176187" y="0"/>
                  </a:lnTo>
                  <a:lnTo>
                    <a:pt x="180987" y="1694"/>
                  </a:lnTo>
                  <a:lnTo>
                    <a:pt x="185505" y="5082"/>
                  </a:lnTo>
                  <a:lnTo>
                    <a:pt x="185505" y="258351"/>
                  </a:lnTo>
                  <a:lnTo>
                    <a:pt x="186352" y="512468"/>
                  </a:lnTo>
                  <a:lnTo>
                    <a:pt x="190305" y="516421"/>
                  </a:lnTo>
                  <a:lnTo>
                    <a:pt x="193693" y="518962"/>
                  </a:lnTo>
                  <a:lnTo>
                    <a:pt x="196516" y="520092"/>
                  </a:lnTo>
                  <a:lnTo>
                    <a:pt x="199340" y="521221"/>
                  </a:lnTo>
                  <a:lnTo>
                    <a:pt x="238022" y="524750"/>
                  </a:lnTo>
                  <a:lnTo>
                    <a:pt x="269363" y="525174"/>
                  </a:lnTo>
                  <a:lnTo>
                    <a:pt x="291387" y="525174"/>
                  </a:lnTo>
                  <a:lnTo>
                    <a:pt x="291387" y="564139"/>
                  </a:lnTo>
                  <a:lnTo>
                    <a:pt x="282069" y="564139"/>
                  </a:lnTo>
                  <a:lnTo>
                    <a:pt x="266981" y="563027"/>
                  </a:lnTo>
                  <a:lnTo>
                    <a:pt x="239505" y="562233"/>
                  </a:lnTo>
                  <a:lnTo>
                    <a:pt x="199640" y="561756"/>
                  </a:lnTo>
                  <a:lnTo>
                    <a:pt x="147387" y="561597"/>
                  </a:lnTo>
                  <a:lnTo>
                    <a:pt x="95875" y="561756"/>
                  </a:lnTo>
                  <a:lnTo>
                    <a:pt x="56540" y="562233"/>
                  </a:lnTo>
                  <a:lnTo>
                    <a:pt x="29382" y="563027"/>
                  </a:lnTo>
                  <a:lnTo>
                    <a:pt x="14399" y="564139"/>
                  </a:lnTo>
                  <a:lnTo>
                    <a:pt x="4235" y="564139"/>
                  </a:lnTo>
                  <a:lnTo>
                    <a:pt x="4235" y="525174"/>
                  </a:lnTo>
                  <a:lnTo>
                    <a:pt x="26258" y="525174"/>
                  </a:lnTo>
                  <a:lnTo>
                    <a:pt x="35258" y="525174"/>
                  </a:lnTo>
                  <a:lnTo>
                    <a:pt x="43623" y="525174"/>
                  </a:lnTo>
                  <a:lnTo>
                    <a:pt x="51352" y="525174"/>
                  </a:lnTo>
                  <a:lnTo>
                    <a:pt x="58446" y="525174"/>
                  </a:lnTo>
                  <a:lnTo>
                    <a:pt x="67482" y="525174"/>
                  </a:lnTo>
                  <a:lnTo>
                    <a:pt x="74540" y="524892"/>
                  </a:lnTo>
                  <a:lnTo>
                    <a:pt x="79623" y="524327"/>
                  </a:lnTo>
                  <a:lnTo>
                    <a:pt x="84705" y="523762"/>
                  </a:lnTo>
                  <a:lnTo>
                    <a:pt x="89222" y="522915"/>
                  </a:lnTo>
                  <a:lnTo>
                    <a:pt x="93176" y="521786"/>
                  </a:lnTo>
                  <a:lnTo>
                    <a:pt x="97129" y="520656"/>
                  </a:lnTo>
                  <a:lnTo>
                    <a:pt x="99387" y="520092"/>
                  </a:lnTo>
                  <a:lnTo>
                    <a:pt x="99952" y="520092"/>
                  </a:lnTo>
                  <a:lnTo>
                    <a:pt x="100517" y="520092"/>
                  </a:lnTo>
                  <a:lnTo>
                    <a:pt x="102211" y="518680"/>
                  </a:lnTo>
                  <a:lnTo>
                    <a:pt x="105034" y="515856"/>
                  </a:lnTo>
                  <a:lnTo>
                    <a:pt x="107858" y="513033"/>
                  </a:lnTo>
                  <a:lnTo>
                    <a:pt x="109552" y="511903"/>
                  </a:lnTo>
                  <a:lnTo>
                    <a:pt x="110117" y="512468"/>
                  </a:lnTo>
                  <a:lnTo>
                    <a:pt x="110117" y="74540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3" name="object 101">
            <a:extLst>
              <a:ext uri="{FF2B5EF4-FFF2-40B4-BE49-F238E27FC236}">
                <a16:creationId xmlns:a16="http://schemas.microsoft.com/office/drawing/2014/main" id="{8118AA6F-D5A5-856E-9D81-D5F3A5B66108}"/>
              </a:ext>
            </a:extLst>
          </p:cNvPr>
          <p:cNvGrpSpPr/>
          <p:nvPr/>
        </p:nvGrpSpPr>
        <p:grpSpPr>
          <a:xfrm>
            <a:off x="11372672" y="7152640"/>
            <a:ext cx="203835" cy="848360"/>
            <a:chOff x="11372672" y="2396168"/>
            <a:chExt cx="203835" cy="848360"/>
          </a:xfrm>
        </p:grpSpPr>
        <p:sp>
          <p:nvSpPr>
            <p:cNvPr id="154" name="object 102">
              <a:extLst>
                <a:ext uri="{FF2B5EF4-FFF2-40B4-BE49-F238E27FC236}">
                  <a16:creationId xmlns:a16="http://schemas.microsoft.com/office/drawing/2014/main" id="{ED6524D5-7D7A-9B13-D9A4-6E0DE17D097A}"/>
                </a:ext>
              </a:extLst>
            </p:cNvPr>
            <p:cNvSpPr/>
            <p:nvPr/>
          </p:nvSpPr>
          <p:spPr>
            <a:xfrm>
              <a:off x="11373091" y="23965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5" h="847089">
                  <a:moveTo>
                    <a:pt x="26263" y="0"/>
                  </a:moveTo>
                  <a:lnTo>
                    <a:pt x="7632" y="0"/>
                  </a:lnTo>
                  <a:lnTo>
                    <a:pt x="4241" y="838"/>
                  </a:lnTo>
                  <a:lnTo>
                    <a:pt x="1422" y="2540"/>
                  </a:lnTo>
                  <a:lnTo>
                    <a:pt x="0" y="5638"/>
                  </a:lnTo>
                  <a:lnTo>
                    <a:pt x="0" y="10160"/>
                  </a:lnTo>
                  <a:lnTo>
                    <a:pt x="9321" y="21170"/>
                  </a:lnTo>
                  <a:lnTo>
                    <a:pt x="36877" y="53077"/>
                  </a:lnTo>
                  <a:lnTo>
                    <a:pt x="61190" y="88182"/>
                  </a:lnTo>
                  <a:lnTo>
                    <a:pt x="82262" y="126488"/>
                  </a:lnTo>
                  <a:lnTo>
                    <a:pt x="100091" y="167993"/>
                  </a:lnTo>
                  <a:lnTo>
                    <a:pt x="114680" y="212698"/>
                  </a:lnTo>
                  <a:lnTo>
                    <a:pt x="126026" y="260603"/>
                  </a:lnTo>
                  <a:lnTo>
                    <a:pt x="134130" y="311708"/>
                  </a:lnTo>
                  <a:lnTo>
                    <a:pt x="138993" y="366013"/>
                  </a:lnTo>
                  <a:lnTo>
                    <a:pt x="140614" y="423519"/>
                  </a:lnTo>
                  <a:lnTo>
                    <a:pt x="138993" y="481025"/>
                  </a:lnTo>
                  <a:lnTo>
                    <a:pt x="134130" y="535332"/>
                  </a:lnTo>
                  <a:lnTo>
                    <a:pt x="126026" y="586438"/>
                  </a:lnTo>
                  <a:lnTo>
                    <a:pt x="114680" y="634344"/>
                  </a:lnTo>
                  <a:lnTo>
                    <a:pt x="100091" y="679051"/>
                  </a:lnTo>
                  <a:lnTo>
                    <a:pt x="82262" y="720556"/>
                  </a:lnTo>
                  <a:lnTo>
                    <a:pt x="61190" y="758861"/>
                  </a:lnTo>
                  <a:lnTo>
                    <a:pt x="36877" y="793965"/>
                  </a:lnTo>
                  <a:lnTo>
                    <a:pt x="0" y="836891"/>
                  </a:lnTo>
                  <a:lnTo>
                    <a:pt x="571" y="840270"/>
                  </a:lnTo>
                  <a:lnTo>
                    <a:pt x="1422" y="842822"/>
                  </a:lnTo>
                  <a:lnTo>
                    <a:pt x="3682" y="846201"/>
                  </a:lnTo>
                  <a:lnTo>
                    <a:pt x="5092" y="847051"/>
                  </a:lnTo>
                  <a:lnTo>
                    <a:pt x="26263" y="847051"/>
                  </a:lnTo>
                  <a:lnTo>
                    <a:pt x="29654" y="843661"/>
                  </a:lnTo>
                  <a:lnTo>
                    <a:pt x="39814" y="835761"/>
                  </a:lnTo>
                  <a:lnTo>
                    <a:pt x="76238" y="799617"/>
                  </a:lnTo>
                  <a:lnTo>
                    <a:pt x="104352" y="766420"/>
                  </a:lnTo>
                  <a:lnTo>
                    <a:pt x="124944" y="732488"/>
                  </a:lnTo>
                  <a:lnTo>
                    <a:pt x="152741" y="681029"/>
                  </a:lnTo>
                  <a:lnTo>
                    <a:pt x="168411" y="643757"/>
                  </a:lnTo>
                  <a:lnTo>
                    <a:pt x="179845" y="605481"/>
                  </a:lnTo>
                  <a:lnTo>
                    <a:pt x="189589" y="560166"/>
                  </a:lnTo>
                  <a:lnTo>
                    <a:pt x="197687" y="507540"/>
                  </a:lnTo>
                  <a:lnTo>
                    <a:pt x="201921" y="452056"/>
                  </a:lnTo>
                  <a:lnTo>
                    <a:pt x="202450" y="423519"/>
                  </a:lnTo>
                  <a:lnTo>
                    <a:pt x="200993" y="377443"/>
                  </a:lnTo>
                  <a:lnTo>
                    <a:pt x="196622" y="332041"/>
                  </a:lnTo>
                  <a:lnTo>
                    <a:pt x="189338" y="287316"/>
                  </a:lnTo>
                  <a:lnTo>
                    <a:pt x="179139" y="243267"/>
                  </a:lnTo>
                  <a:lnTo>
                    <a:pt x="166027" y="199898"/>
                  </a:lnTo>
                  <a:lnTo>
                    <a:pt x="145115" y="148334"/>
                  </a:lnTo>
                  <a:lnTo>
                    <a:pt x="118803" y="101217"/>
                  </a:lnTo>
                  <a:lnTo>
                    <a:pt x="87094" y="58546"/>
                  </a:lnTo>
                  <a:lnTo>
                    <a:pt x="49987" y="20320"/>
                  </a:lnTo>
                  <a:lnTo>
                    <a:pt x="26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03">
              <a:extLst>
                <a:ext uri="{FF2B5EF4-FFF2-40B4-BE49-F238E27FC236}">
                  <a16:creationId xmlns:a16="http://schemas.microsoft.com/office/drawing/2014/main" id="{58A9DE96-436D-9959-5A82-C3A6112A4409}"/>
                </a:ext>
              </a:extLst>
            </p:cNvPr>
            <p:cNvSpPr/>
            <p:nvPr/>
          </p:nvSpPr>
          <p:spPr>
            <a:xfrm>
              <a:off x="11373096" y="2396591"/>
              <a:ext cx="202565" cy="847090"/>
            </a:xfrm>
            <a:custGeom>
              <a:avLst/>
              <a:gdLst/>
              <a:ahLst/>
              <a:cxnLst/>
              <a:rect l="l" t="t" r="r" b="b"/>
              <a:pathLst>
                <a:path w="202565" h="847089">
                  <a:moveTo>
                    <a:pt x="4235" y="847"/>
                  </a:moveTo>
                  <a:lnTo>
                    <a:pt x="7623" y="0"/>
                  </a:lnTo>
                  <a:lnTo>
                    <a:pt x="10446" y="0"/>
                  </a:lnTo>
                  <a:lnTo>
                    <a:pt x="13270" y="0"/>
                  </a:lnTo>
                  <a:lnTo>
                    <a:pt x="16094" y="0"/>
                  </a:lnTo>
                  <a:lnTo>
                    <a:pt x="26258" y="0"/>
                  </a:lnTo>
                  <a:lnTo>
                    <a:pt x="49976" y="20329"/>
                  </a:lnTo>
                  <a:lnTo>
                    <a:pt x="87087" y="58552"/>
                  </a:lnTo>
                  <a:lnTo>
                    <a:pt x="118799" y="101223"/>
                  </a:lnTo>
                  <a:lnTo>
                    <a:pt x="145111" y="148340"/>
                  </a:lnTo>
                  <a:lnTo>
                    <a:pt x="166022" y="199905"/>
                  </a:lnTo>
                  <a:lnTo>
                    <a:pt x="179135" y="243274"/>
                  </a:lnTo>
                  <a:lnTo>
                    <a:pt x="189334" y="287321"/>
                  </a:lnTo>
                  <a:lnTo>
                    <a:pt x="196618" y="332046"/>
                  </a:lnTo>
                  <a:lnTo>
                    <a:pt x="200989" y="377448"/>
                  </a:lnTo>
                  <a:lnTo>
                    <a:pt x="202446" y="423527"/>
                  </a:lnTo>
                  <a:lnTo>
                    <a:pt x="201916" y="452062"/>
                  </a:lnTo>
                  <a:lnTo>
                    <a:pt x="197681" y="507545"/>
                  </a:lnTo>
                  <a:lnTo>
                    <a:pt x="189581" y="560168"/>
                  </a:lnTo>
                  <a:lnTo>
                    <a:pt x="179840" y="605486"/>
                  </a:lnTo>
                  <a:lnTo>
                    <a:pt x="168405" y="643762"/>
                  </a:lnTo>
                  <a:lnTo>
                    <a:pt x="152734" y="681032"/>
                  </a:lnTo>
                  <a:lnTo>
                    <a:pt x="133517" y="717191"/>
                  </a:lnTo>
                  <a:lnTo>
                    <a:pt x="110964" y="756420"/>
                  </a:lnTo>
                  <a:lnTo>
                    <a:pt x="86982" y="788026"/>
                  </a:lnTo>
                  <a:lnTo>
                    <a:pt x="58023" y="818467"/>
                  </a:lnTo>
                  <a:lnTo>
                    <a:pt x="29646" y="843667"/>
                  </a:lnTo>
                  <a:lnTo>
                    <a:pt x="27952" y="845361"/>
                  </a:lnTo>
                  <a:lnTo>
                    <a:pt x="26823" y="846490"/>
                  </a:lnTo>
                  <a:lnTo>
                    <a:pt x="26258" y="847055"/>
                  </a:lnTo>
                  <a:lnTo>
                    <a:pt x="16094" y="847055"/>
                  </a:lnTo>
                  <a:lnTo>
                    <a:pt x="11576" y="847055"/>
                  </a:lnTo>
                  <a:lnTo>
                    <a:pt x="8470" y="847055"/>
                  </a:lnTo>
                  <a:lnTo>
                    <a:pt x="6776" y="847055"/>
                  </a:lnTo>
                  <a:lnTo>
                    <a:pt x="5082" y="847055"/>
                  </a:lnTo>
                  <a:lnTo>
                    <a:pt x="3670" y="846208"/>
                  </a:lnTo>
                  <a:lnTo>
                    <a:pt x="2541" y="844514"/>
                  </a:lnTo>
                  <a:lnTo>
                    <a:pt x="1411" y="842820"/>
                  </a:lnTo>
                  <a:lnTo>
                    <a:pt x="564" y="840279"/>
                  </a:lnTo>
                  <a:lnTo>
                    <a:pt x="0" y="836891"/>
                  </a:lnTo>
                  <a:lnTo>
                    <a:pt x="564" y="836326"/>
                  </a:lnTo>
                  <a:lnTo>
                    <a:pt x="3670" y="832655"/>
                  </a:lnTo>
                  <a:lnTo>
                    <a:pt x="9317" y="825879"/>
                  </a:lnTo>
                  <a:lnTo>
                    <a:pt x="36872" y="793973"/>
                  </a:lnTo>
                  <a:lnTo>
                    <a:pt x="61186" y="758867"/>
                  </a:lnTo>
                  <a:lnTo>
                    <a:pt x="82258" y="720562"/>
                  </a:lnTo>
                  <a:lnTo>
                    <a:pt x="100088" y="679056"/>
                  </a:lnTo>
                  <a:lnTo>
                    <a:pt x="114676" y="634350"/>
                  </a:lnTo>
                  <a:lnTo>
                    <a:pt x="126023" y="586444"/>
                  </a:lnTo>
                  <a:lnTo>
                    <a:pt x="134127" y="535339"/>
                  </a:lnTo>
                  <a:lnTo>
                    <a:pt x="138990" y="481033"/>
                  </a:lnTo>
                  <a:lnTo>
                    <a:pt x="140611" y="423527"/>
                  </a:lnTo>
                  <a:lnTo>
                    <a:pt x="138990" y="366022"/>
                  </a:lnTo>
                  <a:lnTo>
                    <a:pt x="134127" y="311716"/>
                  </a:lnTo>
                  <a:lnTo>
                    <a:pt x="126023" y="260610"/>
                  </a:lnTo>
                  <a:lnTo>
                    <a:pt x="114676" y="212705"/>
                  </a:lnTo>
                  <a:lnTo>
                    <a:pt x="100088" y="167999"/>
                  </a:lnTo>
                  <a:lnTo>
                    <a:pt x="82258" y="126493"/>
                  </a:lnTo>
                  <a:lnTo>
                    <a:pt x="61186" y="88187"/>
                  </a:lnTo>
                  <a:lnTo>
                    <a:pt x="36872" y="53082"/>
                  </a:lnTo>
                  <a:lnTo>
                    <a:pt x="9317" y="21176"/>
                  </a:lnTo>
                  <a:lnTo>
                    <a:pt x="3670" y="14399"/>
                  </a:lnTo>
                  <a:lnTo>
                    <a:pt x="564" y="10729"/>
                  </a:lnTo>
                  <a:lnTo>
                    <a:pt x="0" y="10164"/>
                  </a:lnTo>
                  <a:lnTo>
                    <a:pt x="0" y="5647"/>
                  </a:lnTo>
                  <a:lnTo>
                    <a:pt x="1411" y="2541"/>
                  </a:lnTo>
                  <a:lnTo>
                    <a:pt x="4235" y="847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6" name="object 104">
            <a:extLst>
              <a:ext uri="{FF2B5EF4-FFF2-40B4-BE49-F238E27FC236}">
                <a16:creationId xmlns:a16="http://schemas.microsoft.com/office/drawing/2014/main" id="{D42BD4C7-27C4-1C6F-7ECF-7289B5CBB876}"/>
              </a:ext>
            </a:extLst>
          </p:cNvPr>
          <p:cNvGrpSpPr/>
          <p:nvPr/>
        </p:nvGrpSpPr>
        <p:grpSpPr>
          <a:xfrm>
            <a:off x="11673386" y="7228028"/>
            <a:ext cx="239395" cy="570230"/>
            <a:chOff x="11673386" y="2471556"/>
            <a:chExt cx="239395" cy="570230"/>
          </a:xfrm>
        </p:grpSpPr>
        <p:sp>
          <p:nvSpPr>
            <p:cNvPr id="157" name="object 105">
              <a:extLst>
                <a:ext uri="{FF2B5EF4-FFF2-40B4-BE49-F238E27FC236}">
                  <a16:creationId xmlns:a16="http://schemas.microsoft.com/office/drawing/2014/main" id="{E13C2DDC-BBDE-9DB6-5185-053BC2837788}"/>
                </a:ext>
              </a:extLst>
            </p:cNvPr>
            <p:cNvSpPr/>
            <p:nvPr/>
          </p:nvSpPr>
          <p:spPr>
            <a:xfrm>
              <a:off x="11673802" y="2471978"/>
              <a:ext cx="238125" cy="569595"/>
            </a:xfrm>
            <a:custGeom>
              <a:avLst/>
              <a:gdLst/>
              <a:ahLst/>
              <a:cxnLst/>
              <a:rect l="l" t="t" r="r" b="b"/>
              <a:pathLst>
                <a:path w="238125" h="569594">
                  <a:moveTo>
                    <a:pt x="191439" y="0"/>
                  </a:moveTo>
                  <a:lnTo>
                    <a:pt x="154165" y="16090"/>
                  </a:lnTo>
                  <a:lnTo>
                    <a:pt x="138074" y="51663"/>
                  </a:lnTo>
                  <a:lnTo>
                    <a:pt x="139129" y="60719"/>
                  </a:lnTo>
                  <a:lnTo>
                    <a:pt x="165176" y="88087"/>
                  </a:lnTo>
                  <a:lnTo>
                    <a:pt x="173647" y="88087"/>
                  </a:lnTo>
                  <a:lnTo>
                    <a:pt x="210921" y="71145"/>
                  </a:lnTo>
                  <a:lnTo>
                    <a:pt x="227863" y="35572"/>
                  </a:lnTo>
                  <a:lnTo>
                    <a:pt x="226853" y="28269"/>
                  </a:lnTo>
                  <a:lnTo>
                    <a:pt x="198743" y="633"/>
                  </a:lnTo>
                  <a:lnTo>
                    <a:pt x="191439" y="0"/>
                  </a:lnTo>
                  <a:close/>
                </a:path>
                <a:path w="238125" h="569594">
                  <a:moveTo>
                    <a:pt x="182007" y="217690"/>
                  </a:moveTo>
                  <a:lnTo>
                    <a:pt x="123951" y="217690"/>
                  </a:lnTo>
                  <a:lnTo>
                    <a:pt x="128752" y="224472"/>
                  </a:lnTo>
                  <a:lnTo>
                    <a:pt x="128752" y="238023"/>
                  </a:lnTo>
                  <a:lnTo>
                    <a:pt x="128107" y="245643"/>
                  </a:lnTo>
                  <a:lnTo>
                    <a:pt x="128066" y="246124"/>
                  </a:lnTo>
                  <a:lnTo>
                    <a:pt x="126849" y="254330"/>
                  </a:lnTo>
                  <a:lnTo>
                    <a:pt x="111035" y="304939"/>
                  </a:lnTo>
                  <a:lnTo>
                    <a:pt x="85547" y="373545"/>
                  </a:lnTo>
                  <a:lnTo>
                    <a:pt x="71204" y="411028"/>
                  </a:lnTo>
                  <a:lnTo>
                    <a:pt x="60353" y="439618"/>
                  </a:lnTo>
                  <a:lnTo>
                    <a:pt x="47273" y="476574"/>
                  </a:lnTo>
                  <a:lnTo>
                    <a:pt x="45006" y="498277"/>
                  </a:lnTo>
                  <a:lnTo>
                    <a:pt x="46692" y="514265"/>
                  </a:lnTo>
                  <a:lnTo>
                    <a:pt x="68618" y="551434"/>
                  </a:lnTo>
                  <a:lnTo>
                    <a:pt x="105303" y="568102"/>
                  </a:lnTo>
                  <a:lnTo>
                    <a:pt x="118592" y="569213"/>
                  </a:lnTo>
                  <a:lnTo>
                    <a:pt x="131734" y="568102"/>
                  </a:lnTo>
                  <a:lnTo>
                    <a:pt x="132154" y="568102"/>
                  </a:lnTo>
                  <a:lnTo>
                    <a:pt x="171107" y="550583"/>
                  </a:lnTo>
                  <a:lnTo>
                    <a:pt x="185748" y="537883"/>
                  </a:lnTo>
                  <a:lnTo>
                    <a:pt x="122821" y="537883"/>
                  </a:lnTo>
                  <a:lnTo>
                    <a:pt x="116520" y="536559"/>
                  </a:lnTo>
                  <a:lnTo>
                    <a:pt x="112020" y="532587"/>
                  </a:lnTo>
                  <a:lnTo>
                    <a:pt x="109320" y="525967"/>
                  </a:lnTo>
                  <a:lnTo>
                    <a:pt x="108419" y="516699"/>
                  </a:lnTo>
                  <a:lnTo>
                    <a:pt x="108684" y="511827"/>
                  </a:lnTo>
                  <a:lnTo>
                    <a:pt x="109478" y="505687"/>
                  </a:lnTo>
                  <a:lnTo>
                    <a:pt x="110804" y="498277"/>
                  </a:lnTo>
                  <a:lnTo>
                    <a:pt x="112549" y="490123"/>
                  </a:lnTo>
                  <a:lnTo>
                    <a:pt x="112661" y="489597"/>
                  </a:lnTo>
                  <a:lnTo>
                    <a:pt x="128328" y="445762"/>
                  </a:lnTo>
                  <a:lnTo>
                    <a:pt x="148234" y="393877"/>
                  </a:lnTo>
                  <a:lnTo>
                    <a:pt x="158611" y="367352"/>
                  </a:lnTo>
                  <a:lnTo>
                    <a:pt x="167719" y="343688"/>
                  </a:lnTo>
                  <a:lnTo>
                    <a:pt x="182042" y="305146"/>
                  </a:lnTo>
                  <a:lnTo>
                    <a:pt x="193237" y="265870"/>
                  </a:lnTo>
                  <a:lnTo>
                    <a:pt x="193979" y="257505"/>
                  </a:lnTo>
                  <a:lnTo>
                    <a:pt x="192229" y="241834"/>
                  </a:lnTo>
                  <a:lnTo>
                    <a:pt x="187834" y="227857"/>
                  </a:lnTo>
                  <a:lnTo>
                    <a:pt x="182007" y="217690"/>
                  </a:lnTo>
                  <a:close/>
                </a:path>
                <a:path w="238125" h="569594">
                  <a:moveTo>
                    <a:pt x="232371" y="430301"/>
                  </a:moveTo>
                  <a:lnTo>
                    <a:pt x="212610" y="430301"/>
                  </a:lnTo>
                  <a:lnTo>
                    <a:pt x="207810" y="430860"/>
                  </a:lnTo>
                  <a:lnTo>
                    <a:pt x="205549" y="433120"/>
                  </a:lnTo>
                  <a:lnTo>
                    <a:pt x="204139" y="437083"/>
                  </a:lnTo>
                  <a:lnTo>
                    <a:pt x="202450" y="443852"/>
                  </a:lnTo>
                  <a:lnTo>
                    <a:pt x="197633" y="458091"/>
                  </a:lnTo>
                  <a:lnTo>
                    <a:pt x="181267" y="493826"/>
                  </a:lnTo>
                  <a:lnTo>
                    <a:pt x="151053" y="529691"/>
                  </a:lnTo>
                  <a:lnTo>
                    <a:pt x="127901" y="537883"/>
                  </a:lnTo>
                  <a:lnTo>
                    <a:pt x="185748" y="537883"/>
                  </a:lnTo>
                  <a:lnTo>
                    <a:pt x="215630" y="496634"/>
                  </a:lnTo>
                  <a:lnTo>
                    <a:pt x="233737" y="456086"/>
                  </a:lnTo>
                  <a:lnTo>
                    <a:pt x="238023" y="433120"/>
                  </a:lnTo>
                  <a:lnTo>
                    <a:pt x="232371" y="430301"/>
                  </a:lnTo>
                  <a:close/>
                </a:path>
                <a:path w="238125" h="569594">
                  <a:moveTo>
                    <a:pt x="116052" y="185496"/>
                  </a:moveTo>
                  <a:lnTo>
                    <a:pt x="77612" y="195667"/>
                  </a:lnTo>
                  <a:lnTo>
                    <a:pt x="43617" y="224680"/>
                  </a:lnTo>
                  <a:lnTo>
                    <a:pt x="21918" y="258926"/>
                  </a:lnTo>
                  <a:lnTo>
                    <a:pt x="4286" y="299486"/>
                  </a:lnTo>
                  <a:lnTo>
                    <a:pt x="0" y="316801"/>
                  </a:lnTo>
                  <a:lnTo>
                    <a:pt x="0" y="318490"/>
                  </a:lnTo>
                  <a:lnTo>
                    <a:pt x="1689" y="321030"/>
                  </a:lnTo>
                  <a:lnTo>
                    <a:pt x="5079" y="324421"/>
                  </a:lnTo>
                  <a:lnTo>
                    <a:pt x="27673" y="324421"/>
                  </a:lnTo>
                  <a:lnTo>
                    <a:pt x="28524" y="324142"/>
                  </a:lnTo>
                  <a:lnTo>
                    <a:pt x="30772" y="323011"/>
                  </a:lnTo>
                  <a:lnTo>
                    <a:pt x="31343" y="322440"/>
                  </a:lnTo>
                  <a:lnTo>
                    <a:pt x="31436" y="321030"/>
                  </a:lnTo>
                  <a:lnTo>
                    <a:pt x="31623" y="320471"/>
                  </a:lnTo>
                  <a:lnTo>
                    <a:pt x="32753" y="318211"/>
                  </a:lnTo>
                  <a:lnTo>
                    <a:pt x="33312" y="317360"/>
                  </a:lnTo>
                  <a:lnTo>
                    <a:pt x="33883" y="316801"/>
                  </a:lnTo>
                  <a:lnTo>
                    <a:pt x="40024" y="296151"/>
                  </a:lnTo>
                  <a:lnTo>
                    <a:pt x="56116" y="260571"/>
                  </a:lnTo>
                  <a:lnTo>
                    <a:pt x="88306" y="224680"/>
                  </a:lnTo>
                  <a:lnTo>
                    <a:pt x="112661" y="217690"/>
                  </a:lnTo>
                  <a:lnTo>
                    <a:pt x="182007" y="217690"/>
                  </a:lnTo>
                  <a:lnTo>
                    <a:pt x="180794" y="215574"/>
                  </a:lnTo>
                  <a:lnTo>
                    <a:pt x="171107" y="204990"/>
                  </a:lnTo>
                  <a:lnTo>
                    <a:pt x="159408" y="196463"/>
                  </a:lnTo>
                  <a:lnTo>
                    <a:pt x="146332" y="190371"/>
                  </a:lnTo>
                  <a:lnTo>
                    <a:pt x="131880" y="186715"/>
                  </a:lnTo>
                  <a:lnTo>
                    <a:pt x="116052" y="1854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8" name="object 106">
              <a:extLst>
                <a:ext uri="{FF2B5EF4-FFF2-40B4-BE49-F238E27FC236}">
                  <a16:creationId xmlns:a16="http://schemas.microsoft.com/office/drawing/2014/main" id="{27B1E4F4-1CA9-39B8-EC2B-DAEB828B1AC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11456" y="2471556"/>
              <a:ext cx="90634" cy="88940"/>
            </a:xfrm>
            <a:prstGeom prst="rect">
              <a:avLst/>
            </a:prstGeom>
          </p:spPr>
        </p:pic>
        <p:sp>
          <p:nvSpPr>
            <p:cNvPr id="159" name="object 107">
              <a:extLst>
                <a:ext uri="{FF2B5EF4-FFF2-40B4-BE49-F238E27FC236}">
                  <a16:creationId xmlns:a16="http://schemas.microsoft.com/office/drawing/2014/main" id="{2B0E4C97-3DCC-8501-08A0-D95E56DB8F4B}"/>
                </a:ext>
              </a:extLst>
            </p:cNvPr>
            <p:cNvSpPr/>
            <p:nvPr/>
          </p:nvSpPr>
          <p:spPr>
            <a:xfrm>
              <a:off x="11673810" y="2657485"/>
              <a:ext cx="238125" cy="384175"/>
            </a:xfrm>
            <a:custGeom>
              <a:avLst/>
              <a:gdLst/>
              <a:ahLst/>
              <a:cxnLst/>
              <a:rect l="l" t="t" r="r" b="b"/>
              <a:pathLst>
                <a:path w="238125" h="384175">
                  <a:moveTo>
                    <a:pt x="0" y="131293"/>
                  </a:moveTo>
                  <a:lnTo>
                    <a:pt x="11752" y="95029"/>
                  </a:lnTo>
                  <a:lnTo>
                    <a:pt x="35046" y="50240"/>
                  </a:lnTo>
                  <a:lnTo>
                    <a:pt x="65223" y="18635"/>
                  </a:lnTo>
                  <a:lnTo>
                    <a:pt x="103022" y="846"/>
                  </a:lnTo>
                  <a:lnTo>
                    <a:pt x="116046" y="0"/>
                  </a:lnTo>
                  <a:lnTo>
                    <a:pt x="131876" y="1217"/>
                  </a:lnTo>
                  <a:lnTo>
                    <a:pt x="171105" y="19482"/>
                  </a:lnTo>
                  <a:lnTo>
                    <a:pt x="192228" y="56329"/>
                  </a:lnTo>
                  <a:lnTo>
                    <a:pt x="193975" y="71999"/>
                  </a:lnTo>
                  <a:lnTo>
                    <a:pt x="193234" y="80364"/>
                  </a:lnTo>
                  <a:lnTo>
                    <a:pt x="182116" y="119434"/>
                  </a:lnTo>
                  <a:lnTo>
                    <a:pt x="167717" y="158187"/>
                  </a:lnTo>
                  <a:lnTo>
                    <a:pt x="148234" y="208375"/>
                  </a:lnTo>
                  <a:lnTo>
                    <a:pt x="137752" y="235322"/>
                  </a:lnTo>
                  <a:lnTo>
                    <a:pt x="119964" y="283181"/>
                  </a:lnTo>
                  <a:lnTo>
                    <a:pt x="109482" y="320187"/>
                  </a:lnTo>
                  <a:lnTo>
                    <a:pt x="108423" y="331198"/>
                  </a:lnTo>
                  <a:lnTo>
                    <a:pt x="109323" y="340463"/>
                  </a:lnTo>
                  <a:lnTo>
                    <a:pt x="112023" y="347081"/>
                  </a:lnTo>
                  <a:lnTo>
                    <a:pt x="116523" y="351051"/>
                  </a:lnTo>
                  <a:lnTo>
                    <a:pt x="122823" y="352375"/>
                  </a:lnTo>
                  <a:lnTo>
                    <a:pt x="127905" y="352375"/>
                  </a:lnTo>
                  <a:lnTo>
                    <a:pt x="133269" y="351528"/>
                  </a:lnTo>
                  <a:lnTo>
                    <a:pt x="138917" y="349834"/>
                  </a:lnTo>
                  <a:lnTo>
                    <a:pt x="144564" y="348139"/>
                  </a:lnTo>
                  <a:lnTo>
                    <a:pt x="175393" y="317804"/>
                  </a:lnTo>
                  <a:lnTo>
                    <a:pt x="197628" y="272592"/>
                  </a:lnTo>
                  <a:lnTo>
                    <a:pt x="204140" y="251575"/>
                  </a:lnTo>
                  <a:lnTo>
                    <a:pt x="205552" y="247622"/>
                  </a:lnTo>
                  <a:lnTo>
                    <a:pt x="206681" y="246493"/>
                  </a:lnTo>
                  <a:lnTo>
                    <a:pt x="207810" y="245364"/>
                  </a:lnTo>
                  <a:lnTo>
                    <a:pt x="212610" y="244799"/>
                  </a:lnTo>
                  <a:lnTo>
                    <a:pt x="221081" y="244799"/>
                  </a:lnTo>
                  <a:lnTo>
                    <a:pt x="232375" y="244799"/>
                  </a:lnTo>
                  <a:lnTo>
                    <a:pt x="238022" y="247622"/>
                  </a:lnTo>
                  <a:lnTo>
                    <a:pt x="238022" y="253269"/>
                  </a:lnTo>
                  <a:lnTo>
                    <a:pt x="237546" y="257451"/>
                  </a:lnTo>
                  <a:lnTo>
                    <a:pt x="221293" y="300069"/>
                  </a:lnTo>
                  <a:lnTo>
                    <a:pt x="201757" y="334269"/>
                  </a:lnTo>
                  <a:lnTo>
                    <a:pt x="171105" y="365081"/>
                  </a:lnTo>
                  <a:lnTo>
                    <a:pt x="132352" y="382551"/>
                  </a:lnTo>
                  <a:lnTo>
                    <a:pt x="118587" y="383716"/>
                  </a:lnTo>
                  <a:lnTo>
                    <a:pt x="105299" y="382604"/>
                  </a:lnTo>
                  <a:lnTo>
                    <a:pt x="68611" y="365928"/>
                  </a:lnTo>
                  <a:lnTo>
                    <a:pt x="46693" y="328763"/>
                  </a:lnTo>
                  <a:lnTo>
                    <a:pt x="44893" y="311716"/>
                  </a:lnTo>
                  <a:lnTo>
                    <a:pt x="45158" y="304622"/>
                  </a:lnTo>
                  <a:lnTo>
                    <a:pt x="60352" y="254116"/>
                  </a:lnTo>
                  <a:lnTo>
                    <a:pt x="85552" y="188046"/>
                  </a:lnTo>
                  <a:lnTo>
                    <a:pt x="99952" y="149558"/>
                  </a:lnTo>
                  <a:lnTo>
                    <a:pt x="118587" y="98311"/>
                  </a:lnTo>
                  <a:lnTo>
                    <a:pt x="128064" y="60617"/>
                  </a:lnTo>
                  <a:lnTo>
                    <a:pt x="128752" y="52517"/>
                  </a:lnTo>
                  <a:lnTo>
                    <a:pt x="128752" y="38964"/>
                  </a:lnTo>
                  <a:lnTo>
                    <a:pt x="123952" y="32188"/>
                  </a:lnTo>
                  <a:lnTo>
                    <a:pt x="114352" y="32188"/>
                  </a:lnTo>
                  <a:lnTo>
                    <a:pt x="112658" y="32188"/>
                  </a:lnTo>
                  <a:lnTo>
                    <a:pt x="76923" y="47911"/>
                  </a:lnTo>
                  <a:lnTo>
                    <a:pt x="47435" y="91905"/>
                  </a:lnTo>
                  <a:lnTo>
                    <a:pt x="33882" y="131293"/>
                  </a:lnTo>
                  <a:lnTo>
                    <a:pt x="33317" y="131858"/>
                  </a:lnTo>
                  <a:lnTo>
                    <a:pt x="32752" y="132705"/>
                  </a:lnTo>
                  <a:lnTo>
                    <a:pt x="32188" y="133834"/>
                  </a:lnTo>
                  <a:lnTo>
                    <a:pt x="31623" y="134963"/>
                  </a:lnTo>
                  <a:lnTo>
                    <a:pt x="31341" y="135810"/>
                  </a:lnTo>
                  <a:lnTo>
                    <a:pt x="31341" y="136375"/>
                  </a:lnTo>
                  <a:lnTo>
                    <a:pt x="31341" y="136940"/>
                  </a:lnTo>
                  <a:lnTo>
                    <a:pt x="30776" y="137505"/>
                  </a:lnTo>
                  <a:lnTo>
                    <a:pt x="29646" y="138070"/>
                  </a:lnTo>
                  <a:lnTo>
                    <a:pt x="28517" y="138635"/>
                  </a:lnTo>
                  <a:lnTo>
                    <a:pt x="27670" y="138917"/>
                  </a:lnTo>
                  <a:lnTo>
                    <a:pt x="27105" y="138917"/>
                  </a:lnTo>
                  <a:lnTo>
                    <a:pt x="26541" y="138917"/>
                  </a:lnTo>
                  <a:lnTo>
                    <a:pt x="5082" y="138917"/>
                  </a:lnTo>
                  <a:lnTo>
                    <a:pt x="1694" y="135528"/>
                  </a:lnTo>
                  <a:lnTo>
                    <a:pt x="0" y="132987"/>
                  </a:lnTo>
                  <a:lnTo>
                    <a:pt x="0" y="13129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ABD310D5-2601-2935-41DB-5A7AA1C660D8}"/>
              </a:ext>
            </a:extLst>
          </p:cNvPr>
          <p:cNvGrpSpPr/>
          <p:nvPr/>
        </p:nvGrpSpPr>
        <p:grpSpPr>
          <a:xfrm>
            <a:off x="11575415" y="2674287"/>
            <a:ext cx="4238488" cy="5907712"/>
            <a:chOff x="11575415" y="2674287"/>
            <a:chExt cx="4238488" cy="5907712"/>
          </a:xfrm>
        </p:grpSpPr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D763EB69-8B42-641D-2510-A142B0A25772}"/>
                </a:ext>
              </a:extLst>
            </p:cNvPr>
            <p:cNvGrpSpPr/>
            <p:nvPr/>
          </p:nvGrpSpPr>
          <p:grpSpPr>
            <a:xfrm>
              <a:off x="11575415" y="2674287"/>
              <a:ext cx="4126038" cy="650528"/>
              <a:chOff x="1790859" y="2390320"/>
              <a:chExt cx="4904670" cy="753942"/>
            </a:xfrm>
          </p:grpSpPr>
          <p:grpSp>
            <p:nvGrpSpPr>
              <p:cNvPr id="161" name="object 2">
                <a:extLst>
                  <a:ext uri="{FF2B5EF4-FFF2-40B4-BE49-F238E27FC236}">
                    <a16:creationId xmlns:a16="http://schemas.microsoft.com/office/drawing/2014/main" id="{1FEBAFEB-3E1C-EBDF-0DBA-01DE872A082A}"/>
                  </a:ext>
                </a:extLst>
              </p:cNvPr>
              <p:cNvGrpSpPr/>
              <p:nvPr/>
            </p:nvGrpSpPr>
            <p:grpSpPr>
              <a:xfrm>
                <a:off x="1790859" y="2604614"/>
                <a:ext cx="401955" cy="382905"/>
                <a:chOff x="1790859" y="2604614"/>
                <a:chExt cx="401955" cy="382905"/>
              </a:xfrm>
            </p:grpSpPr>
            <p:sp>
              <p:nvSpPr>
                <p:cNvPr id="183" name="object 3">
                  <a:extLst>
                    <a:ext uri="{FF2B5EF4-FFF2-40B4-BE49-F238E27FC236}">
                      <a16:creationId xmlns:a16="http://schemas.microsoft.com/office/drawing/2014/main" id="{FC34450D-7A7E-A072-8322-9FB0958D916F}"/>
                    </a:ext>
                  </a:extLst>
                </p:cNvPr>
                <p:cNvSpPr/>
                <p:nvPr/>
              </p:nvSpPr>
              <p:spPr>
                <a:xfrm>
                  <a:off x="1791284" y="2605036"/>
                  <a:ext cx="400685" cy="38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685" h="382269">
                      <a:moveTo>
                        <a:pt x="209207" y="0"/>
                      </a:moveTo>
                      <a:lnTo>
                        <a:pt x="169980" y="5185"/>
                      </a:lnTo>
                      <a:lnTo>
                        <a:pt x="132767" y="19904"/>
                      </a:lnTo>
                      <a:lnTo>
                        <a:pt x="97566" y="44151"/>
                      </a:lnTo>
                      <a:lnTo>
                        <a:pt x="64376" y="77927"/>
                      </a:lnTo>
                      <a:lnTo>
                        <a:pt x="36213" y="116994"/>
                      </a:lnTo>
                      <a:lnTo>
                        <a:pt x="16095" y="157119"/>
                      </a:lnTo>
                      <a:lnTo>
                        <a:pt x="4024" y="198304"/>
                      </a:lnTo>
                      <a:lnTo>
                        <a:pt x="0" y="240550"/>
                      </a:lnTo>
                      <a:lnTo>
                        <a:pt x="2083" y="272740"/>
                      </a:lnTo>
                      <a:lnTo>
                        <a:pt x="2128" y="273428"/>
                      </a:lnTo>
                      <a:lnTo>
                        <a:pt x="2223" y="274906"/>
                      </a:lnTo>
                      <a:lnTo>
                        <a:pt x="20011" y="328693"/>
                      </a:lnTo>
                      <a:lnTo>
                        <a:pt x="54051" y="362945"/>
                      </a:lnTo>
                      <a:lnTo>
                        <a:pt x="95128" y="379886"/>
                      </a:lnTo>
                      <a:lnTo>
                        <a:pt x="117729" y="382003"/>
                      </a:lnTo>
                      <a:lnTo>
                        <a:pt x="143461" y="379038"/>
                      </a:lnTo>
                      <a:lnTo>
                        <a:pt x="168978" y="370144"/>
                      </a:lnTo>
                      <a:lnTo>
                        <a:pt x="194283" y="355321"/>
                      </a:lnTo>
                      <a:lnTo>
                        <a:pt x="198891" y="351510"/>
                      </a:lnTo>
                      <a:lnTo>
                        <a:pt x="123659" y="351510"/>
                      </a:lnTo>
                      <a:lnTo>
                        <a:pt x="113446" y="350236"/>
                      </a:lnTo>
                      <a:lnTo>
                        <a:pt x="80574" y="327575"/>
                      </a:lnTo>
                      <a:lnTo>
                        <a:pt x="72007" y="283958"/>
                      </a:lnTo>
                      <a:lnTo>
                        <a:pt x="71996" y="283743"/>
                      </a:lnTo>
                      <a:lnTo>
                        <a:pt x="72555" y="281495"/>
                      </a:lnTo>
                      <a:lnTo>
                        <a:pt x="72847" y="278104"/>
                      </a:lnTo>
                      <a:lnTo>
                        <a:pt x="72847" y="264261"/>
                      </a:lnTo>
                      <a:lnTo>
                        <a:pt x="78826" y="228583"/>
                      </a:lnTo>
                      <a:lnTo>
                        <a:pt x="96189" y="159132"/>
                      </a:lnTo>
                      <a:lnTo>
                        <a:pt x="115931" y="105192"/>
                      </a:lnTo>
                      <a:lnTo>
                        <a:pt x="137110" y="70883"/>
                      </a:lnTo>
                      <a:lnTo>
                        <a:pt x="177661" y="37055"/>
                      </a:lnTo>
                      <a:lnTo>
                        <a:pt x="206667" y="30492"/>
                      </a:lnTo>
                      <a:lnTo>
                        <a:pt x="275045" y="30492"/>
                      </a:lnTo>
                      <a:lnTo>
                        <a:pt x="268293" y="23343"/>
                      </a:lnTo>
                      <a:lnTo>
                        <a:pt x="249869" y="10374"/>
                      </a:lnTo>
                      <a:lnTo>
                        <a:pt x="230174" y="2593"/>
                      </a:lnTo>
                      <a:lnTo>
                        <a:pt x="209207" y="0"/>
                      </a:lnTo>
                      <a:close/>
                    </a:path>
                    <a:path w="400685" h="382269">
                      <a:moveTo>
                        <a:pt x="289788" y="329768"/>
                      </a:moveTo>
                      <a:lnTo>
                        <a:pt x="225590" y="329768"/>
                      </a:lnTo>
                      <a:lnTo>
                        <a:pt x="226148" y="330339"/>
                      </a:lnTo>
                      <a:lnTo>
                        <a:pt x="231228" y="343039"/>
                      </a:lnTo>
                      <a:lnTo>
                        <a:pt x="266966" y="374850"/>
                      </a:lnTo>
                      <a:lnTo>
                        <a:pt x="304927" y="382003"/>
                      </a:lnTo>
                      <a:lnTo>
                        <a:pt x="313956" y="382003"/>
                      </a:lnTo>
                      <a:lnTo>
                        <a:pt x="352361" y="362521"/>
                      </a:lnTo>
                      <a:lnTo>
                        <a:pt x="361542" y="351510"/>
                      </a:lnTo>
                      <a:lnTo>
                        <a:pt x="312547" y="351510"/>
                      </a:lnTo>
                      <a:lnTo>
                        <a:pt x="304647" y="350939"/>
                      </a:lnTo>
                      <a:lnTo>
                        <a:pt x="289868" y="330339"/>
                      </a:lnTo>
                      <a:lnTo>
                        <a:pt x="289788" y="329768"/>
                      </a:lnTo>
                      <a:close/>
                    </a:path>
                    <a:path w="400685" h="382269">
                      <a:moveTo>
                        <a:pt x="275045" y="30492"/>
                      </a:moveTo>
                      <a:lnTo>
                        <a:pt x="206667" y="30492"/>
                      </a:lnTo>
                      <a:lnTo>
                        <a:pt x="217996" y="31866"/>
                      </a:lnTo>
                      <a:lnTo>
                        <a:pt x="228268" y="35148"/>
                      </a:lnTo>
                      <a:lnTo>
                        <a:pt x="258129" y="62893"/>
                      </a:lnTo>
                      <a:lnTo>
                        <a:pt x="269354" y="92316"/>
                      </a:lnTo>
                      <a:lnTo>
                        <a:pt x="269354" y="95707"/>
                      </a:lnTo>
                      <a:lnTo>
                        <a:pt x="256645" y="151137"/>
                      </a:lnTo>
                      <a:lnTo>
                        <a:pt x="247332" y="189725"/>
                      </a:lnTo>
                      <a:lnTo>
                        <a:pt x="237959" y="228108"/>
                      </a:lnTo>
                      <a:lnTo>
                        <a:pt x="226524" y="273428"/>
                      </a:lnTo>
                      <a:lnTo>
                        <a:pt x="201267" y="310377"/>
                      </a:lnTo>
                      <a:lnTo>
                        <a:pt x="171464" y="335785"/>
                      </a:lnTo>
                      <a:lnTo>
                        <a:pt x="123659" y="351510"/>
                      </a:lnTo>
                      <a:lnTo>
                        <a:pt x="198891" y="351510"/>
                      </a:lnTo>
                      <a:lnTo>
                        <a:pt x="219379" y="334568"/>
                      </a:lnTo>
                      <a:lnTo>
                        <a:pt x="222770" y="331177"/>
                      </a:lnTo>
                      <a:lnTo>
                        <a:pt x="224459" y="330047"/>
                      </a:lnTo>
                      <a:lnTo>
                        <a:pt x="225590" y="329768"/>
                      </a:lnTo>
                      <a:lnTo>
                        <a:pt x="289788" y="329768"/>
                      </a:lnTo>
                      <a:lnTo>
                        <a:pt x="289205" y="325622"/>
                      </a:lnTo>
                      <a:lnTo>
                        <a:pt x="297302" y="272740"/>
                      </a:lnTo>
                      <a:lnTo>
                        <a:pt x="307254" y="230814"/>
                      </a:lnTo>
                      <a:lnTo>
                        <a:pt x="334728" y="120169"/>
                      </a:lnTo>
                      <a:lnTo>
                        <a:pt x="344524" y="79195"/>
                      </a:lnTo>
                      <a:lnTo>
                        <a:pt x="350401" y="52411"/>
                      </a:lnTo>
                      <a:lnTo>
                        <a:pt x="352098" y="41503"/>
                      </a:lnTo>
                      <a:lnTo>
                        <a:pt x="285445" y="41503"/>
                      </a:lnTo>
                      <a:lnTo>
                        <a:pt x="275045" y="30492"/>
                      </a:lnTo>
                      <a:close/>
                    </a:path>
                    <a:path w="400685" h="382269">
                      <a:moveTo>
                        <a:pt x="395274" y="243941"/>
                      </a:moveTo>
                      <a:lnTo>
                        <a:pt x="376643" y="243941"/>
                      </a:lnTo>
                      <a:lnTo>
                        <a:pt x="373811" y="244221"/>
                      </a:lnTo>
                      <a:lnTo>
                        <a:pt x="372681" y="244779"/>
                      </a:lnTo>
                      <a:lnTo>
                        <a:pt x="370420" y="245351"/>
                      </a:lnTo>
                      <a:lnTo>
                        <a:pt x="367601" y="251282"/>
                      </a:lnTo>
                      <a:lnTo>
                        <a:pt x="364210" y="262572"/>
                      </a:lnTo>
                      <a:lnTo>
                        <a:pt x="355690" y="291793"/>
                      </a:lnTo>
                      <a:lnTo>
                        <a:pt x="347064" y="315085"/>
                      </a:lnTo>
                      <a:lnTo>
                        <a:pt x="323278" y="348399"/>
                      </a:lnTo>
                      <a:lnTo>
                        <a:pt x="312547" y="351510"/>
                      </a:lnTo>
                      <a:lnTo>
                        <a:pt x="361542" y="351510"/>
                      </a:lnTo>
                      <a:lnTo>
                        <a:pt x="385285" y="306827"/>
                      </a:lnTo>
                      <a:lnTo>
                        <a:pt x="399224" y="262572"/>
                      </a:lnTo>
                      <a:lnTo>
                        <a:pt x="400634" y="254952"/>
                      </a:lnTo>
                      <a:lnTo>
                        <a:pt x="400634" y="246481"/>
                      </a:lnTo>
                      <a:lnTo>
                        <a:pt x="395274" y="243941"/>
                      </a:lnTo>
                      <a:close/>
                    </a:path>
                    <a:path w="400685" h="382269">
                      <a:moveTo>
                        <a:pt x="331749" y="16090"/>
                      </a:moveTo>
                      <a:lnTo>
                        <a:pt x="324408" y="16090"/>
                      </a:lnTo>
                      <a:lnTo>
                        <a:pt x="312443" y="17679"/>
                      </a:lnTo>
                      <a:lnTo>
                        <a:pt x="301959" y="22444"/>
                      </a:lnTo>
                      <a:lnTo>
                        <a:pt x="296364" y="27381"/>
                      </a:lnTo>
                      <a:lnTo>
                        <a:pt x="292887" y="30492"/>
                      </a:lnTo>
                      <a:lnTo>
                        <a:pt x="285445" y="41503"/>
                      </a:lnTo>
                      <a:lnTo>
                        <a:pt x="352098" y="41503"/>
                      </a:lnTo>
                      <a:lnTo>
                        <a:pt x="352279" y="40338"/>
                      </a:lnTo>
                      <a:lnTo>
                        <a:pt x="352361" y="33032"/>
                      </a:lnTo>
                      <a:lnTo>
                        <a:pt x="349529" y="27381"/>
                      </a:lnTo>
                      <a:lnTo>
                        <a:pt x="338239" y="18351"/>
                      </a:lnTo>
                      <a:lnTo>
                        <a:pt x="331749" y="160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84" name="object 4">
                  <a:extLst>
                    <a:ext uri="{FF2B5EF4-FFF2-40B4-BE49-F238E27FC236}">
                      <a16:creationId xmlns:a16="http://schemas.microsoft.com/office/drawing/2014/main" id="{B3CE2C86-0CE7-85EE-48AD-B86951DFA1B8}"/>
                    </a:ext>
                  </a:extLst>
                </p:cNvPr>
                <p:cNvSpPr/>
                <p:nvPr/>
              </p:nvSpPr>
              <p:spPr>
                <a:xfrm>
                  <a:off x="1791282" y="2605037"/>
                  <a:ext cx="400685" cy="38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685" h="382269">
                      <a:moveTo>
                        <a:pt x="0" y="240550"/>
                      </a:moveTo>
                      <a:lnTo>
                        <a:pt x="4023" y="198306"/>
                      </a:lnTo>
                      <a:lnTo>
                        <a:pt x="16093" y="157120"/>
                      </a:lnTo>
                      <a:lnTo>
                        <a:pt x="36209" y="116993"/>
                      </a:lnTo>
                      <a:lnTo>
                        <a:pt x="64372" y="77924"/>
                      </a:lnTo>
                      <a:lnTo>
                        <a:pt x="97565" y="44150"/>
                      </a:lnTo>
                      <a:lnTo>
                        <a:pt x="132769" y="19904"/>
                      </a:lnTo>
                      <a:lnTo>
                        <a:pt x="169984" y="5188"/>
                      </a:lnTo>
                      <a:lnTo>
                        <a:pt x="209211" y="0"/>
                      </a:lnTo>
                      <a:lnTo>
                        <a:pt x="230174" y="2593"/>
                      </a:lnTo>
                      <a:lnTo>
                        <a:pt x="249867" y="10375"/>
                      </a:lnTo>
                      <a:lnTo>
                        <a:pt x="268290" y="23345"/>
                      </a:lnTo>
                      <a:lnTo>
                        <a:pt x="285442" y="41503"/>
                      </a:lnTo>
                      <a:lnTo>
                        <a:pt x="292959" y="30386"/>
                      </a:lnTo>
                      <a:lnTo>
                        <a:pt x="301959" y="22445"/>
                      </a:lnTo>
                      <a:lnTo>
                        <a:pt x="312440" y="17681"/>
                      </a:lnTo>
                      <a:lnTo>
                        <a:pt x="324404" y="16093"/>
                      </a:lnTo>
                      <a:lnTo>
                        <a:pt x="331745" y="16093"/>
                      </a:lnTo>
                      <a:lnTo>
                        <a:pt x="338239" y="18352"/>
                      </a:lnTo>
                      <a:lnTo>
                        <a:pt x="343886" y="22869"/>
                      </a:lnTo>
                      <a:lnTo>
                        <a:pt x="349533" y="27386"/>
                      </a:lnTo>
                      <a:lnTo>
                        <a:pt x="352356" y="33033"/>
                      </a:lnTo>
                      <a:lnTo>
                        <a:pt x="352356" y="39809"/>
                      </a:lnTo>
                      <a:lnTo>
                        <a:pt x="350397" y="52408"/>
                      </a:lnTo>
                      <a:lnTo>
                        <a:pt x="344521" y="79195"/>
                      </a:lnTo>
                      <a:lnTo>
                        <a:pt x="334727" y="120169"/>
                      </a:lnTo>
                      <a:lnTo>
                        <a:pt x="321016" y="175331"/>
                      </a:lnTo>
                      <a:lnTo>
                        <a:pt x="307252" y="230810"/>
                      </a:lnTo>
                      <a:lnTo>
                        <a:pt x="297300" y="272737"/>
                      </a:lnTo>
                      <a:lnTo>
                        <a:pt x="291159" y="301112"/>
                      </a:lnTo>
                      <a:lnTo>
                        <a:pt x="288830" y="315934"/>
                      </a:lnTo>
                      <a:lnTo>
                        <a:pt x="289200" y="325622"/>
                      </a:lnTo>
                      <a:lnTo>
                        <a:pt x="312546" y="351509"/>
                      </a:lnTo>
                      <a:lnTo>
                        <a:pt x="317628" y="350944"/>
                      </a:lnTo>
                      <a:lnTo>
                        <a:pt x="347062" y="315087"/>
                      </a:lnTo>
                      <a:lnTo>
                        <a:pt x="364214" y="262573"/>
                      </a:lnTo>
                      <a:lnTo>
                        <a:pt x="367602" y="251279"/>
                      </a:lnTo>
                      <a:lnTo>
                        <a:pt x="370425" y="245350"/>
                      </a:lnTo>
                      <a:lnTo>
                        <a:pt x="372684" y="244785"/>
                      </a:lnTo>
                      <a:lnTo>
                        <a:pt x="373813" y="244220"/>
                      </a:lnTo>
                      <a:lnTo>
                        <a:pt x="376637" y="243938"/>
                      </a:lnTo>
                      <a:lnTo>
                        <a:pt x="381154" y="243938"/>
                      </a:lnTo>
                      <a:lnTo>
                        <a:pt x="384542" y="243938"/>
                      </a:lnTo>
                      <a:lnTo>
                        <a:pt x="395271" y="243938"/>
                      </a:lnTo>
                      <a:lnTo>
                        <a:pt x="400635" y="246479"/>
                      </a:lnTo>
                      <a:lnTo>
                        <a:pt x="400635" y="251561"/>
                      </a:lnTo>
                      <a:lnTo>
                        <a:pt x="400635" y="254950"/>
                      </a:lnTo>
                      <a:lnTo>
                        <a:pt x="390048" y="294759"/>
                      </a:lnTo>
                      <a:lnTo>
                        <a:pt x="373001" y="333298"/>
                      </a:lnTo>
                      <a:lnTo>
                        <a:pt x="346532" y="367761"/>
                      </a:lnTo>
                      <a:lnTo>
                        <a:pt x="313958" y="382001"/>
                      </a:lnTo>
                      <a:lnTo>
                        <a:pt x="304923" y="382001"/>
                      </a:lnTo>
                      <a:lnTo>
                        <a:pt x="266966" y="374854"/>
                      </a:lnTo>
                      <a:lnTo>
                        <a:pt x="235045" y="349762"/>
                      </a:lnTo>
                      <a:lnTo>
                        <a:pt x="226151" y="330333"/>
                      </a:lnTo>
                      <a:lnTo>
                        <a:pt x="225586" y="329769"/>
                      </a:lnTo>
                      <a:lnTo>
                        <a:pt x="224457" y="330051"/>
                      </a:lnTo>
                      <a:lnTo>
                        <a:pt x="222763" y="331180"/>
                      </a:lnTo>
                      <a:lnTo>
                        <a:pt x="221634" y="332310"/>
                      </a:lnTo>
                      <a:lnTo>
                        <a:pt x="220504" y="333439"/>
                      </a:lnTo>
                      <a:lnTo>
                        <a:pt x="168978" y="370143"/>
                      </a:lnTo>
                      <a:lnTo>
                        <a:pt x="117734" y="382001"/>
                      </a:lnTo>
                      <a:lnTo>
                        <a:pt x="95129" y="379883"/>
                      </a:lnTo>
                      <a:lnTo>
                        <a:pt x="54049" y="362943"/>
                      </a:lnTo>
                      <a:lnTo>
                        <a:pt x="20010" y="328692"/>
                      </a:lnTo>
                      <a:lnTo>
                        <a:pt x="2223" y="274907"/>
                      </a:lnTo>
                      <a:lnTo>
                        <a:pt x="0" y="240550"/>
                      </a:lnTo>
                      <a:close/>
                    </a:path>
                    <a:path w="400685" h="382269">
                      <a:moveTo>
                        <a:pt x="269349" y="95712"/>
                      </a:moveTo>
                      <a:lnTo>
                        <a:pt x="269349" y="92324"/>
                      </a:lnTo>
                      <a:lnTo>
                        <a:pt x="267937" y="86112"/>
                      </a:lnTo>
                      <a:lnTo>
                        <a:pt x="245632" y="47432"/>
                      </a:lnTo>
                      <a:lnTo>
                        <a:pt x="206670" y="30492"/>
                      </a:lnTo>
                      <a:lnTo>
                        <a:pt x="192006" y="32133"/>
                      </a:lnTo>
                      <a:lnTo>
                        <a:pt x="149920" y="56749"/>
                      </a:lnTo>
                      <a:lnTo>
                        <a:pt x="125781" y="87030"/>
                      </a:lnTo>
                      <a:lnTo>
                        <a:pt x="107570" y="125357"/>
                      </a:lnTo>
                      <a:lnTo>
                        <a:pt x="86606" y="193541"/>
                      </a:lnTo>
                      <a:lnTo>
                        <a:pt x="72842" y="264267"/>
                      </a:lnTo>
                      <a:lnTo>
                        <a:pt x="72842" y="265961"/>
                      </a:lnTo>
                      <a:lnTo>
                        <a:pt x="72842" y="269067"/>
                      </a:lnTo>
                      <a:lnTo>
                        <a:pt x="72842" y="273584"/>
                      </a:lnTo>
                      <a:lnTo>
                        <a:pt x="72842" y="278101"/>
                      </a:lnTo>
                      <a:lnTo>
                        <a:pt x="72560" y="281489"/>
                      </a:lnTo>
                      <a:lnTo>
                        <a:pt x="80571" y="327581"/>
                      </a:lnTo>
                      <a:lnTo>
                        <a:pt x="113446" y="350238"/>
                      </a:lnTo>
                      <a:lnTo>
                        <a:pt x="123663" y="351509"/>
                      </a:lnTo>
                      <a:lnTo>
                        <a:pt x="139703" y="349762"/>
                      </a:lnTo>
                      <a:lnTo>
                        <a:pt x="187189" y="323557"/>
                      </a:lnTo>
                      <a:lnTo>
                        <a:pt x="219904" y="288777"/>
                      </a:lnTo>
                      <a:lnTo>
                        <a:pt x="237956" y="228110"/>
                      </a:lnTo>
                      <a:lnTo>
                        <a:pt x="247326" y="189730"/>
                      </a:lnTo>
                      <a:lnTo>
                        <a:pt x="256644" y="151138"/>
                      </a:lnTo>
                      <a:lnTo>
                        <a:pt x="267655" y="104129"/>
                      </a:lnTo>
                      <a:lnTo>
                        <a:pt x="269349" y="95712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162" name="object 5">
                <a:extLst>
                  <a:ext uri="{FF2B5EF4-FFF2-40B4-BE49-F238E27FC236}">
                    <a16:creationId xmlns:a16="http://schemas.microsoft.com/office/drawing/2014/main" id="{293A6B6A-4D25-5811-5956-B6160EB8B2D6}"/>
                  </a:ext>
                </a:extLst>
              </p:cNvPr>
              <p:cNvGrpSpPr/>
              <p:nvPr/>
            </p:nvGrpSpPr>
            <p:grpSpPr>
              <a:xfrm>
                <a:off x="2493879" y="2667293"/>
                <a:ext cx="565150" cy="199390"/>
                <a:chOff x="2493879" y="2667293"/>
                <a:chExt cx="565150" cy="199390"/>
              </a:xfrm>
            </p:grpSpPr>
            <p:sp>
              <p:nvSpPr>
                <p:cNvPr id="181" name="object 6">
                  <a:extLst>
                    <a:ext uri="{FF2B5EF4-FFF2-40B4-BE49-F238E27FC236}">
                      <a16:creationId xmlns:a16="http://schemas.microsoft.com/office/drawing/2014/main" id="{51C8F9B6-D909-B366-4619-BEA092A2DCFE}"/>
                    </a:ext>
                  </a:extLst>
                </p:cNvPr>
                <p:cNvSpPr/>
                <p:nvPr/>
              </p:nvSpPr>
              <p:spPr>
                <a:xfrm>
                  <a:off x="2494305" y="2667711"/>
                  <a:ext cx="564515" cy="198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14" h="198755">
                      <a:moveTo>
                        <a:pt x="551395" y="0"/>
                      </a:moveTo>
                      <a:lnTo>
                        <a:pt x="11861" y="0"/>
                      </a:lnTo>
                      <a:lnTo>
                        <a:pt x="3949" y="3949"/>
                      </a:lnTo>
                      <a:lnTo>
                        <a:pt x="0" y="9601"/>
                      </a:lnTo>
                      <a:lnTo>
                        <a:pt x="0" y="25412"/>
                      </a:lnTo>
                      <a:lnTo>
                        <a:pt x="4521" y="31064"/>
                      </a:lnTo>
                      <a:lnTo>
                        <a:pt x="13550" y="33883"/>
                      </a:lnTo>
                      <a:lnTo>
                        <a:pt x="282905" y="33883"/>
                      </a:lnTo>
                      <a:lnTo>
                        <a:pt x="552246" y="33032"/>
                      </a:lnTo>
                      <a:lnTo>
                        <a:pt x="560158" y="28524"/>
                      </a:lnTo>
                      <a:lnTo>
                        <a:pt x="564108" y="23152"/>
                      </a:lnTo>
                      <a:lnTo>
                        <a:pt x="564108" y="10172"/>
                      </a:lnTo>
                      <a:lnTo>
                        <a:pt x="559866" y="4521"/>
                      </a:lnTo>
                      <a:lnTo>
                        <a:pt x="551395" y="0"/>
                      </a:lnTo>
                      <a:close/>
                    </a:path>
                    <a:path w="564514" h="198755">
                      <a:moveTo>
                        <a:pt x="552246" y="164325"/>
                      </a:moveTo>
                      <a:lnTo>
                        <a:pt x="13550" y="164325"/>
                      </a:lnTo>
                      <a:lnTo>
                        <a:pt x="4521" y="167144"/>
                      </a:lnTo>
                      <a:lnTo>
                        <a:pt x="0" y="172796"/>
                      </a:lnTo>
                      <a:lnTo>
                        <a:pt x="0" y="188607"/>
                      </a:lnTo>
                      <a:lnTo>
                        <a:pt x="3949" y="194246"/>
                      </a:lnTo>
                      <a:lnTo>
                        <a:pt x="11861" y="198208"/>
                      </a:lnTo>
                      <a:lnTo>
                        <a:pt x="551395" y="198208"/>
                      </a:lnTo>
                      <a:lnTo>
                        <a:pt x="559866" y="194246"/>
                      </a:lnTo>
                      <a:lnTo>
                        <a:pt x="564108" y="188607"/>
                      </a:lnTo>
                      <a:lnTo>
                        <a:pt x="564108" y="175615"/>
                      </a:lnTo>
                      <a:lnTo>
                        <a:pt x="560158" y="169976"/>
                      </a:lnTo>
                      <a:lnTo>
                        <a:pt x="552246" y="1643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82" name="object 7">
                  <a:extLst>
                    <a:ext uri="{FF2B5EF4-FFF2-40B4-BE49-F238E27FC236}">
                      <a16:creationId xmlns:a16="http://schemas.microsoft.com/office/drawing/2014/main" id="{062F3A80-02A8-6EB4-526B-34C7B3B84688}"/>
                    </a:ext>
                  </a:extLst>
                </p:cNvPr>
                <p:cNvSpPr/>
                <p:nvPr/>
              </p:nvSpPr>
              <p:spPr>
                <a:xfrm>
                  <a:off x="2494303" y="2667716"/>
                  <a:ext cx="564515" cy="198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14" h="198755">
                      <a:moveTo>
                        <a:pt x="0" y="16940"/>
                      </a:moveTo>
                      <a:lnTo>
                        <a:pt x="0" y="9599"/>
                      </a:lnTo>
                      <a:lnTo>
                        <a:pt x="3952" y="3952"/>
                      </a:lnTo>
                      <a:lnTo>
                        <a:pt x="11858" y="0"/>
                      </a:lnTo>
                      <a:lnTo>
                        <a:pt x="551403" y="0"/>
                      </a:lnTo>
                      <a:lnTo>
                        <a:pt x="559873" y="4517"/>
                      </a:lnTo>
                      <a:lnTo>
                        <a:pt x="564108" y="10164"/>
                      </a:lnTo>
                      <a:lnTo>
                        <a:pt x="564108" y="16940"/>
                      </a:lnTo>
                      <a:lnTo>
                        <a:pt x="564108" y="23151"/>
                      </a:lnTo>
                      <a:lnTo>
                        <a:pt x="560155" y="28516"/>
                      </a:lnTo>
                      <a:lnTo>
                        <a:pt x="552250" y="33033"/>
                      </a:lnTo>
                      <a:lnTo>
                        <a:pt x="282901" y="33880"/>
                      </a:lnTo>
                      <a:lnTo>
                        <a:pt x="13552" y="33880"/>
                      </a:lnTo>
                      <a:lnTo>
                        <a:pt x="4517" y="31057"/>
                      </a:lnTo>
                      <a:lnTo>
                        <a:pt x="0" y="25410"/>
                      </a:lnTo>
                      <a:lnTo>
                        <a:pt x="0" y="16940"/>
                      </a:lnTo>
                      <a:close/>
                    </a:path>
                    <a:path w="564514" h="198755">
                      <a:moveTo>
                        <a:pt x="0" y="181260"/>
                      </a:moveTo>
                      <a:lnTo>
                        <a:pt x="0" y="172790"/>
                      </a:lnTo>
                      <a:lnTo>
                        <a:pt x="4517" y="167143"/>
                      </a:lnTo>
                      <a:lnTo>
                        <a:pt x="13552" y="164319"/>
                      </a:lnTo>
                      <a:lnTo>
                        <a:pt x="552250" y="164319"/>
                      </a:lnTo>
                      <a:lnTo>
                        <a:pt x="560155" y="169966"/>
                      </a:lnTo>
                      <a:lnTo>
                        <a:pt x="564108" y="175613"/>
                      </a:lnTo>
                      <a:lnTo>
                        <a:pt x="564108" y="181260"/>
                      </a:lnTo>
                      <a:lnTo>
                        <a:pt x="564108" y="188601"/>
                      </a:lnTo>
                      <a:lnTo>
                        <a:pt x="559873" y="194247"/>
                      </a:lnTo>
                      <a:lnTo>
                        <a:pt x="551403" y="198200"/>
                      </a:lnTo>
                      <a:lnTo>
                        <a:pt x="11858" y="198200"/>
                      </a:lnTo>
                      <a:lnTo>
                        <a:pt x="3952" y="194247"/>
                      </a:lnTo>
                      <a:lnTo>
                        <a:pt x="0" y="188601"/>
                      </a:lnTo>
                      <a:lnTo>
                        <a:pt x="0" y="181260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163" name="object 8">
                <a:extLst>
                  <a:ext uri="{FF2B5EF4-FFF2-40B4-BE49-F238E27FC236}">
                    <a16:creationId xmlns:a16="http://schemas.microsoft.com/office/drawing/2014/main" id="{374E1C6E-5756-0B99-A471-D610EABCB1BE}"/>
                  </a:ext>
                </a:extLst>
              </p:cNvPr>
              <p:cNvGrpSpPr/>
              <p:nvPr/>
            </p:nvGrpSpPr>
            <p:grpSpPr>
              <a:xfrm>
                <a:off x="3412031" y="2749452"/>
                <a:ext cx="517525" cy="34925"/>
                <a:chOff x="3412031" y="2749452"/>
                <a:chExt cx="517525" cy="34925"/>
              </a:xfrm>
            </p:grpSpPr>
            <p:sp>
              <p:nvSpPr>
                <p:cNvPr id="179" name="object 9">
                  <a:extLst>
                    <a:ext uri="{FF2B5EF4-FFF2-40B4-BE49-F238E27FC236}">
                      <a16:creationId xmlns:a16="http://schemas.microsoft.com/office/drawing/2014/main" id="{D3B9EB19-688C-FA84-A1E0-DE26CD1ADF2B}"/>
                    </a:ext>
                  </a:extLst>
                </p:cNvPr>
                <p:cNvSpPr/>
                <p:nvPr/>
              </p:nvSpPr>
              <p:spPr>
                <a:xfrm>
                  <a:off x="3412464" y="2749880"/>
                  <a:ext cx="516890" cy="34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889" h="34289">
                      <a:moveTo>
                        <a:pt x="503974" y="0"/>
                      </a:moveTo>
                      <a:lnTo>
                        <a:pt x="11849" y="0"/>
                      </a:lnTo>
                      <a:lnTo>
                        <a:pt x="3949" y="3949"/>
                      </a:lnTo>
                      <a:lnTo>
                        <a:pt x="0" y="9588"/>
                      </a:lnTo>
                      <a:lnTo>
                        <a:pt x="0" y="24269"/>
                      </a:lnTo>
                      <a:lnTo>
                        <a:pt x="3949" y="29921"/>
                      </a:lnTo>
                      <a:lnTo>
                        <a:pt x="11849" y="33870"/>
                      </a:lnTo>
                      <a:lnTo>
                        <a:pt x="503974" y="33870"/>
                      </a:lnTo>
                      <a:lnTo>
                        <a:pt x="512432" y="29362"/>
                      </a:lnTo>
                      <a:lnTo>
                        <a:pt x="516674" y="23710"/>
                      </a:lnTo>
                      <a:lnTo>
                        <a:pt x="516674" y="10160"/>
                      </a:lnTo>
                      <a:lnTo>
                        <a:pt x="512432" y="4508"/>
                      </a:lnTo>
                      <a:lnTo>
                        <a:pt x="50397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80" name="object 10">
                  <a:extLst>
                    <a:ext uri="{FF2B5EF4-FFF2-40B4-BE49-F238E27FC236}">
                      <a16:creationId xmlns:a16="http://schemas.microsoft.com/office/drawing/2014/main" id="{DBEE58E7-53F0-5BA1-E5E5-C085B2A17C39}"/>
                    </a:ext>
                  </a:extLst>
                </p:cNvPr>
                <p:cNvSpPr/>
                <p:nvPr/>
              </p:nvSpPr>
              <p:spPr>
                <a:xfrm>
                  <a:off x="3412455" y="2749876"/>
                  <a:ext cx="516890" cy="34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889" h="34289">
                      <a:moveTo>
                        <a:pt x="0" y="27951"/>
                      </a:moveTo>
                      <a:lnTo>
                        <a:pt x="0" y="24281"/>
                      </a:lnTo>
                      <a:lnTo>
                        <a:pt x="0" y="16940"/>
                      </a:lnTo>
                      <a:lnTo>
                        <a:pt x="0" y="9599"/>
                      </a:lnTo>
                      <a:lnTo>
                        <a:pt x="3952" y="3952"/>
                      </a:lnTo>
                      <a:lnTo>
                        <a:pt x="11858" y="0"/>
                      </a:lnTo>
                      <a:lnTo>
                        <a:pt x="503970" y="0"/>
                      </a:lnTo>
                      <a:lnTo>
                        <a:pt x="512441" y="4517"/>
                      </a:lnTo>
                      <a:lnTo>
                        <a:pt x="516676" y="10164"/>
                      </a:lnTo>
                      <a:lnTo>
                        <a:pt x="516676" y="16940"/>
                      </a:lnTo>
                      <a:lnTo>
                        <a:pt x="516676" y="23716"/>
                      </a:lnTo>
                      <a:lnTo>
                        <a:pt x="512441" y="29363"/>
                      </a:lnTo>
                      <a:lnTo>
                        <a:pt x="503970" y="33880"/>
                      </a:lnTo>
                      <a:lnTo>
                        <a:pt x="11858" y="33880"/>
                      </a:lnTo>
                      <a:lnTo>
                        <a:pt x="3952" y="29927"/>
                      </a:lnTo>
                      <a:lnTo>
                        <a:pt x="0" y="24281"/>
                      </a:lnTo>
                      <a:lnTo>
                        <a:pt x="0" y="16940"/>
                      </a:lnTo>
                      <a:lnTo>
                        <a:pt x="0" y="27951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164" name="object 11">
                <a:extLst>
                  <a:ext uri="{FF2B5EF4-FFF2-40B4-BE49-F238E27FC236}">
                    <a16:creationId xmlns:a16="http://schemas.microsoft.com/office/drawing/2014/main" id="{4EC4B6D9-E345-1C09-2488-67A23CED738C}"/>
                  </a:ext>
                </a:extLst>
              </p:cNvPr>
              <p:cNvGrpSpPr/>
              <p:nvPr/>
            </p:nvGrpSpPr>
            <p:grpSpPr>
              <a:xfrm>
                <a:off x="4071013" y="2414036"/>
                <a:ext cx="292735" cy="565150"/>
                <a:chOff x="4071013" y="2414036"/>
                <a:chExt cx="292735" cy="565150"/>
              </a:xfrm>
            </p:grpSpPr>
            <p:sp>
              <p:nvSpPr>
                <p:cNvPr id="177" name="object 12">
                  <a:extLst>
                    <a:ext uri="{FF2B5EF4-FFF2-40B4-BE49-F238E27FC236}">
                      <a16:creationId xmlns:a16="http://schemas.microsoft.com/office/drawing/2014/main" id="{32D2E150-68A9-B115-F3CC-DB3FF90216B4}"/>
                    </a:ext>
                  </a:extLst>
                </p:cNvPr>
                <p:cNvSpPr/>
                <p:nvPr/>
              </p:nvSpPr>
              <p:spPr>
                <a:xfrm>
                  <a:off x="4071429" y="2414460"/>
                  <a:ext cx="291465" cy="564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464" h="564514">
                      <a:moveTo>
                        <a:pt x="176187" y="0"/>
                      </a:moveTo>
                      <a:lnTo>
                        <a:pt x="165455" y="0"/>
                      </a:lnTo>
                      <a:lnTo>
                        <a:pt x="162064" y="850"/>
                      </a:lnTo>
                      <a:lnTo>
                        <a:pt x="160934" y="2540"/>
                      </a:lnTo>
                      <a:lnTo>
                        <a:pt x="155643" y="7197"/>
                      </a:lnTo>
                      <a:lnTo>
                        <a:pt x="118583" y="30913"/>
                      </a:lnTo>
                      <a:lnTo>
                        <a:pt x="72474" y="46425"/>
                      </a:lnTo>
                      <a:lnTo>
                        <a:pt x="16103" y="54203"/>
                      </a:lnTo>
                      <a:lnTo>
                        <a:pt x="0" y="54203"/>
                      </a:lnTo>
                      <a:lnTo>
                        <a:pt x="0" y="93167"/>
                      </a:lnTo>
                      <a:lnTo>
                        <a:pt x="16103" y="93167"/>
                      </a:lnTo>
                      <a:lnTo>
                        <a:pt x="29333" y="92161"/>
                      </a:lnTo>
                      <a:lnTo>
                        <a:pt x="75602" y="85121"/>
                      </a:lnTo>
                      <a:lnTo>
                        <a:pt x="110121" y="74536"/>
                      </a:lnTo>
                      <a:lnTo>
                        <a:pt x="110121" y="512444"/>
                      </a:lnTo>
                      <a:lnTo>
                        <a:pt x="109550" y="511873"/>
                      </a:lnTo>
                      <a:lnTo>
                        <a:pt x="107861" y="513003"/>
                      </a:lnTo>
                      <a:lnTo>
                        <a:pt x="102209" y="518655"/>
                      </a:lnTo>
                      <a:lnTo>
                        <a:pt x="100520" y="520064"/>
                      </a:lnTo>
                      <a:lnTo>
                        <a:pt x="99390" y="520064"/>
                      </a:lnTo>
                      <a:lnTo>
                        <a:pt x="89230" y="522884"/>
                      </a:lnTo>
                      <a:lnTo>
                        <a:pt x="84709" y="523735"/>
                      </a:lnTo>
                      <a:lnTo>
                        <a:pt x="74536" y="524865"/>
                      </a:lnTo>
                      <a:lnTo>
                        <a:pt x="67487" y="525144"/>
                      </a:lnTo>
                      <a:lnTo>
                        <a:pt x="4241" y="525144"/>
                      </a:lnTo>
                      <a:lnTo>
                        <a:pt x="4241" y="564108"/>
                      </a:lnTo>
                      <a:lnTo>
                        <a:pt x="14401" y="564108"/>
                      </a:lnTo>
                      <a:lnTo>
                        <a:pt x="29384" y="562999"/>
                      </a:lnTo>
                      <a:lnTo>
                        <a:pt x="56541" y="562205"/>
                      </a:lnTo>
                      <a:lnTo>
                        <a:pt x="95874" y="561727"/>
                      </a:lnTo>
                      <a:lnTo>
                        <a:pt x="147383" y="561568"/>
                      </a:lnTo>
                      <a:lnTo>
                        <a:pt x="199635" y="561727"/>
                      </a:lnTo>
                      <a:lnTo>
                        <a:pt x="239498" y="562205"/>
                      </a:lnTo>
                      <a:lnTo>
                        <a:pt x="266971" y="562999"/>
                      </a:lnTo>
                      <a:lnTo>
                        <a:pt x="282054" y="564108"/>
                      </a:lnTo>
                      <a:lnTo>
                        <a:pt x="291376" y="564108"/>
                      </a:lnTo>
                      <a:lnTo>
                        <a:pt x="291376" y="525144"/>
                      </a:lnTo>
                      <a:lnTo>
                        <a:pt x="269354" y="525144"/>
                      </a:lnTo>
                      <a:lnTo>
                        <a:pt x="238015" y="524724"/>
                      </a:lnTo>
                      <a:lnTo>
                        <a:pt x="199339" y="521195"/>
                      </a:lnTo>
                      <a:lnTo>
                        <a:pt x="185496" y="258330"/>
                      </a:lnTo>
                      <a:lnTo>
                        <a:pt x="185496" y="5079"/>
                      </a:lnTo>
                      <a:lnTo>
                        <a:pt x="180987" y="1689"/>
                      </a:lnTo>
                      <a:lnTo>
                        <a:pt x="17618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78" name="object 13">
                  <a:extLst>
                    <a:ext uri="{FF2B5EF4-FFF2-40B4-BE49-F238E27FC236}">
                      <a16:creationId xmlns:a16="http://schemas.microsoft.com/office/drawing/2014/main" id="{4075AEF4-23CC-7C7F-7C74-8FCF6288147D}"/>
                    </a:ext>
                  </a:extLst>
                </p:cNvPr>
                <p:cNvSpPr/>
                <p:nvPr/>
              </p:nvSpPr>
              <p:spPr>
                <a:xfrm>
                  <a:off x="4071436" y="2414460"/>
                  <a:ext cx="291465" cy="564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464" h="564514">
                      <a:moveTo>
                        <a:pt x="110111" y="74536"/>
                      </a:moveTo>
                      <a:lnTo>
                        <a:pt x="65219" y="87242"/>
                      </a:lnTo>
                      <a:lnTo>
                        <a:pt x="16093" y="93171"/>
                      </a:lnTo>
                      <a:lnTo>
                        <a:pt x="0" y="93171"/>
                      </a:lnTo>
                      <a:lnTo>
                        <a:pt x="0" y="54208"/>
                      </a:lnTo>
                      <a:lnTo>
                        <a:pt x="16093" y="54208"/>
                      </a:lnTo>
                      <a:lnTo>
                        <a:pt x="35627" y="52779"/>
                      </a:lnTo>
                      <a:lnTo>
                        <a:pt x="89783" y="41503"/>
                      </a:lnTo>
                      <a:lnTo>
                        <a:pt x="129168" y="25939"/>
                      </a:lnTo>
                      <a:lnTo>
                        <a:pt x="160931" y="2541"/>
                      </a:lnTo>
                      <a:lnTo>
                        <a:pt x="162060" y="847"/>
                      </a:lnTo>
                      <a:lnTo>
                        <a:pt x="165449" y="0"/>
                      </a:lnTo>
                      <a:lnTo>
                        <a:pt x="171096" y="0"/>
                      </a:lnTo>
                      <a:lnTo>
                        <a:pt x="176178" y="0"/>
                      </a:lnTo>
                      <a:lnTo>
                        <a:pt x="180978" y="1694"/>
                      </a:lnTo>
                      <a:lnTo>
                        <a:pt x="185495" y="5082"/>
                      </a:lnTo>
                      <a:lnTo>
                        <a:pt x="185495" y="258338"/>
                      </a:lnTo>
                      <a:lnTo>
                        <a:pt x="186342" y="512441"/>
                      </a:lnTo>
                      <a:lnTo>
                        <a:pt x="190295" y="516393"/>
                      </a:lnTo>
                      <a:lnTo>
                        <a:pt x="193683" y="518934"/>
                      </a:lnTo>
                      <a:lnTo>
                        <a:pt x="196506" y="520064"/>
                      </a:lnTo>
                      <a:lnTo>
                        <a:pt x="199329" y="521193"/>
                      </a:lnTo>
                      <a:lnTo>
                        <a:pt x="238009" y="524722"/>
                      </a:lnTo>
                      <a:lnTo>
                        <a:pt x="269349" y="525146"/>
                      </a:lnTo>
                      <a:lnTo>
                        <a:pt x="291371" y="525146"/>
                      </a:lnTo>
                      <a:lnTo>
                        <a:pt x="291371" y="564108"/>
                      </a:lnTo>
                      <a:lnTo>
                        <a:pt x="282054" y="564108"/>
                      </a:lnTo>
                      <a:lnTo>
                        <a:pt x="266966" y="562996"/>
                      </a:lnTo>
                      <a:lnTo>
                        <a:pt x="239492" y="562202"/>
                      </a:lnTo>
                      <a:lnTo>
                        <a:pt x="199629" y="561726"/>
                      </a:lnTo>
                      <a:lnTo>
                        <a:pt x="147379" y="561567"/>
                      </a:lnTo>
                      <a:lnTo>
                        <a:pt x="95870" y="561726"/>
                      </a:lnTo>
                      <a:lnTo>
                        <a:pt x="56537" y="562202"/>
                      </a:lnTo>
                      <a:lnTo>
                        <a:pt x="29380" y="562996"/>
                      </a:lnTo>
                      <a:lnTo>
                        <a:pt x="14399" y="564108"/>
                      </a:lnTo>
                      <a:lnTo>
                        <a:pt x="4235" y="564108"/>
                      </a:lnTo>
                      <a:lnTo>
                        <a:pt x="4235" y="525146"/>
                      </a:lnTo>
                      <a:lnTo>
                        <a:pt x="26257" y="525146"/>
                      </a:lnTo>
                      <a:lnTo>
                        <a:pt x="35256" y="525146"/>
                      </a:lnTo>
                      <a:lnTo>
                        <a:pt x="43621" y="525146"/>
                      </a:lnTo>
                      <a:lnTo>
                        <a:pt x="51349" y="525146"/>
                      </a:lnTo>
                      <a:lnTo>
                        <a:pt x="58443" y="525146"/>
                      </a:lnTo>
                      <a:lnTo>
                        <a:pt x="67478" y="525146"/>
                      </a:lnTo>
                      <a:lnTo>
                        <a:pt x="74536" y="524863"/>
                      </a:lnTo>
                      <a:lnTo>
                        <a:pt x="79618" y="524299"/>
                      </a:lnTo>
                      <a:lnTo>
                        <a:pt x="84701" y="523734"/>
                      </a:lnTo>
                      <a:lnTo>
                        <a:pt x="89218" y="522887"/>
                      </a:lnTo>
                      <a:lnTo>
                        <a:pt x="93171" y="521758"/>
                      </a:lnTo>
                      <a:lnTo>
                        <a:pt x="97124" y="520628"/>
                      </a:lnTo>
                      <a:lnTo>
                        <a:pt x="99382" y="520064"/>
                      </a:lnTo>
                      <a:lnTo>
                        <a:pt x="99947" y="520064"/>
                      </a:lnTo>
                      <a:lnTo>
                        <a:pt x="100512" y="520064"/>
                      </a:lnTo>
                      <a:lnTo>
                        <a:pt x="102206" y="518652"/>
                      </a:lnTo>
                      <a:lnTo>
                        <a:pt x="105029" y="515829"/>
                      </a:lnTo>
                      <a:lnTo>
                        <a:pt x="107852" y="513005"/>
                      </a:lnTo>
                      <a:lnTo>
                        <a:pt x="109546" y="511876"/>
                      </a:lnTo>
                      <a:lnTo>
                        <a:pt x="110111" y="512441"/>
                      </a:lnTo>
                      <a:lnTo>
                        <a:pt x="110111" y="74536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165" name="object 14">
                <a:extLst>
                  <a:ext uri="{FF2B5EF4-FFF2-40B4-BE49-F238E27FC236}">
                    <a16:creationId xmlns:a16="http://schemas.microsoft.com/office/drawing/2014/main" id="{12E8DE18-1D0D-68A6-249A-CFF35C619127}"/>
                  </a:ext>
                </a:extLst>
              </p:cNvPr>
              <p:cNvGrpSpPr/>
              <p:nvPr/>
            </p:nvGrpSpPr>
            <p:grpSpPr>
              <a:xfrm>
                <a:off x="4490285" y="2875657"/>
                <a:ext cx="113030" cy="268605"/>
                <a:chOff x="4490285" y="2875657"/>
                <a:chExt cx="113030" cy="268605"/>
              </a:xfrm>
            </p:grpSpPr>
            <p:sp>
              <p:nvSpPr>
                <p:cNvPr id="175" name="object 15">
                  <a:extLst>
                    <a:ext uri="{FF2B5EF4-FFF2-40B4-BE49-F238E27FC236}">
                      <a16:creationId xmlns:a16="http://schemas.microsoft.com/office/drawing/2014/main" id="{6F562BAD-F4FF-C8E7-7BFF-36BCDD17E2F9}"/>
                    </a:ext>
                  </a:extLst>
                </p:cNvPr>
                <p:cNvSpPr/>
                <p:nvPr/>
              </p:nvSpPr>
              <p:spPr>
                <a:xfrm>
                  <a:off x="4490707" y="2876080"/>
                  <a:ext cx="112395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395" h="267969">
                      <a:moveTo>
                        <a:pt x="49974" y="0"/>
                      </a:moveTo>
                      <a:lnTo>
                        <a:pt x="13550" y="15239"/>
                      </a:lnTo>
                      <a:lnTo>
                        <a:pt x="0" y="51663"/>
                      </a:lnTo>
                      <a:lnTo>
                        <a:pt x="0" y="72847"/>
                      </a:lnTo>
                      <a:lnTo>
                        <a:pt x="31757" y="98888"/>
                      </a:lnTo>
                      <a:lnTo>
                        <a:pt x="52514" y="102488"/>
                      </a:lnTo>
                      <a:lnTo>
                        <a:pt x="55905" y="101917"/>
                      </a:lnTo>
                      <a:lnTo>
                        <a:pt x="59283" y="101638"/>
                      </a:lnTo>
                      <a:lnTo>
                        <a:pt x="66065" y="101638"/>
                      </a:lnTo>
                      <a:lnTo>
                        <a:pt x="68605" y="101079"/>
                      </a:lnTo>
                      <a:lnTo>
                        <a:pt x="73685" y="97967"/>
                      </a:lnTo>
                      <a:lnTo>
                        <a:pt x="79616" y="95707"/>
                      </a:lnTo>
                      <a:lnTo>
                        <a:pt x="80467" y="94868"/>
                      </a:lnTo>
                      <a:lnTo>
                        <a:pt x="80467" y="105028"/>
                      </a:lnTo>
                      <a:lnTo>
                        <a:pt x="71571" y="152834"/>
                      </a:lnTo>
                      <a:lnTo>
                        <a:pt x="56324" y="190998"/>
                      </a:lnTo>
                      <a:lnTo>
                        <a:pt x="28528" y="229223"/>
                      </a:lnTo>
                      <a:lnTo>
                        <a:pt x="17500" y="241401"/>
                      </a:lnTo>
                      <a:lnTo>
                        <a:pt x="14401" y="245910"/>
                      </a:lnTo>
                      <a:lnTo>
                        <a:pt x="14401" y="250431"/>
                      </a:lnTo>
                      <a:lnTo>
                        <a:pt x="16941" y="254101"/>
                      </a:lnTo>
                      <a:lnTo>
                        <a:pt x="27101" y="264261"/>
                      </a:lnTo>
                      <a:lnTo>
                        <a:pt x="30772" y="266801"/>
                      </a:lnTo>
                      <a:lnTo>
                        <a:pt x="33032" y="266801"/>
                      </a:lnTo>
                      <a:lnTo>
                        <a:pt x="34721" y="267373"/>
                      </a:lnTo>
                      <a:lnTo>
                        <a:pt x="64376" y="236308"/>
                      </a:lnTo>
                      <a:lnTo>
                        <a:pt x="86398" y="201587"/>
                      </a:lnTo>
                      <a:lnTo>
                        <a:pt x="104178" y="153314"/>
                      </a:lnTo>
                      <a:lnTo>
                        <a:pt x="111321" y="110423"/>
                      </a:lnTo>
                      <a:lnTo>
                        <a:pt x="111798" y="95707"/>
                      </a:lnTo>
                      <a:lnTo>
                        <a:pt x="110266" y="71039"/>
                      </a:lnTo>
                      <a:lnTo>
                        <a:pt x="100527" y="33772"/>
                      </a:lnTo>
                      <a:lnTo>
                        <a:pt x="72416" y="5294"/>
                      </a:lnTo>
                      <a:lnTo>
                        <a:pt x="61514" y="1323"/>
                      </a:lnTo>
                      <a:lnTo>
                        <a:pt x="4997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76" name="object 16">
                  <a:extLst>
                    <a:ext uri="{FF2B5EF4-FFF2-40B4-BE49-F238E27FC236}">
                      <a16:creationId xmlns:a16="http://schemas.microsoft.com/office/drawing/2014/main" id="{E4F44690-8A46-355D-C855-F6AC4026157D}"/>
                    </a:ext>
                  </a:extLst>
                </p:cNvPr>
                <p:cNvSpPr/>
                <p:nvPr/>
              </p:nvSpPr>
              <p:spPr>
                <a:xfrm>
                  <a:off x="4490708" y="2876080"/>
                  <a:ext cx="112395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395" h="267969">
                      <a:moveTo>
                        <a:pt x="0" y="72842"/>
                      </a:moveTo>
                      <a:lnTo>
                        <a:pt x="0" y="65784"/>
                      </a:lnTo>
                      <a:lnTo>
                        <a:pt x="0" y="51667"/>
                      </a:lnTo>
                      <a:lnTo>
                        <a:pt x="847" y="41450"/>
                      </a:lnTo>
                      <a:lnTo>
                        <a:pt x="20910" y="8575"/>
                      </a:lnTo>
                      <a:lnTo>
                        <a:pt x="49973" y="0"/>
                      </a:lnTo>
                      <a:lnTo>
                        <a:pt x="61514" y="1323"/>
                      </a:lnTo>
                      <a:lnTo>
                        <a:pt x="100529" y="33774"/>
                      </a:lnTo>
                      <a:lnTo>
                        <a:pt x="110270" y="71042"/>
                      </a:lnTo>
                      <a:lnTo>
                        <a:pt x="111805" y="95712"/>
                      </a:lnTo>
                      <a:lnTo>
                        <a:pt x="111328" y="110428"/>
                      </a:lnTo>
                      <a:lnTo>
                        <a:pt x="104182" y="153308"/>
                      </a:lnTo>
                      <a:lnTo>
                        <a:pt x="91318" y="190947"/>
                      </a:lnTo>
                      <a:lnTo>
                        <a:pt x="70195" y="228745"/>
                      </a:lnTo>
                      <a:lnTo>
                        <a:pt x="44044" y="259185"/>
                      </a:lnTo>
                      <a:lnTo>
                        <a:pt x="34727" y="267373"/>
                      </a:lnTo>
                      <a:lnTo>
                        <a:pt x="33033" y="266808"/>
                      </a:lnTo>
                      <a:lnTo>
                        <a:pt x="30774" y="266808"/>
                      </a:lnTo>
                      <a:lnTo>
                        <a:pt x="27104" y="264267"/>
                      </a:lnTo>
                      <a:lnTo>
                        <a:pt x="22022" y="259185"/>
                      </a:lnTo>
                      <a:lnTo>
                        <a:pt x="16940" y="254103"/>
                      </a:lnTo>
                      <a:lnTo>
                        <a:pt x="14399" y="250432"/>
                      </a:lnTo>
                      <a:lnTo>
                        <a:pt x="14399" y="248173"/>
                      </a:lnTo>
                      <a:lnTo>
                        <a:pt x="14399" y="245914"/>
                      </a:lnTo>
                      <a:lnTo>
                        <a:pt x="17504" y="241397"/>
                      </a:lnTo>
                      <a:lnTo>
                        <a:pt x="23716" y="234621"/>
                      </a:lnTo>
                      <a:lnTo>
                        <a:pt x="28533" y="229222"/>
                      </a:lnTo>
                      <a:lnTo>
                        <a:pt x="56326" y="191000"/>
                      </a:lnTo>
                      <a:lnTo>
                        <a:pt x="71572" y="152832"/>
                      </a:lnTo>
                      <a:lnTo>
                        <a:pt x="80465" y="105029"/>
                      </a:lnTo>
                      <a:lnTo>
                        <a:pt x="80465" y="94865"/>
                      </a:lnTo>
                      <a:lnTo>
                        <a:pt x="79618" y="95712"/>
                      </a:lnTo>
                      <a:lnTo>
                        <a:pt x="78489" y="96276"/>
                      </a:lnTo>
                      <a:lnTo>
                        <a:pt x="77077" y="96841"/>
                      </a:lnTo>
                      <a:lnTo>
                        <a:pt x="75383" y="97406"/>
                      </a:lnTo>
                      <a:lnTo>
                        <a:pt x="73689" y="97970"/>
                      </a:lnTo>
                      <a:lnTo>
                        <a:pt x="71995" y="98817"/>
                      </a:lnTo>
                      <a:lnTo>
                        <a:pt x="70301" y="99947"/>
                      </a:lnTo>
                      <a:lnTo>
                        <a:pt x="68607" y="101076"/>
                      </a:lnTo>
                      <a:lnTo>
                        <a:pt x="66066" y="101641"/>
                      </a:lnTo>
                      <a:lnTo>
                        <a:pt x="62678" y="101641"/>
                      </a:lnTo>
                      <a:lnTo>
                        <a:pt x="59290" y="101641"/>
                      </a:lnTo>
                      <a:lnTo>
                        <a:pt x="55902" y="101923"/>
                      </a:lnTo>
                      <a:lnTo>
                        <a:pt x="52514" y="102488"/>
                      </a:lnTo>
                      <a:lnTo>
                        <a:pt x="41609" y="101588"/>
                      </a:lnTo>
                      <a:lnTo>
                        <a:pt x="31762" y="98888"/>
                      </a:lnTo>
                      <a:lnTo>
                        <a:pt x="22975" y="94388"/>
                      </a:lnTo>
                      <a:lnTo>
                        <a:pt x="15246" y="88089"/>
                      </a:lnTo>
                      <a:lnTo>
                        <a:pt x="0" y="72842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166" name="object 17">
                <a:extLst>
                  <a:ext uri="{FF2B5EF4-FFF2-40B4-BE49-F238E27FC236}">
                    <a16:creationId xmlns:a16="http://schemas.microsoft.com/office/drawing/2014/main" id="{407B159A-4C23-8E32-689F-638C3CB251F8}"/>
                  </a:ext>
                </a:extLst>
              </p:cNvPr>
              <p:cNvGrpSpPr/>
              <p:nvPr/>
            </p:nvGrpSpPr>
            <p:grpSpPr>
              <a:xfrm>
                <a:off x="4835009" y="2390320"/>
                <a:ext cx="324485" cy="598170"/>
                <a:chOff x="4835009" y="2390320"/>
                <a:chExt cx="324485" cy="598170"/>
              </a:xfrm>
            </p:grpSpPr>
            <p:sp>
              <p:nvSpPr>
                <p:cNvPr id="173" name="object 18">
                  <a:extLst>
                    <a:ext uri="{FF2B5EF4-FFF2-40B4-BE49-F238E27FC236}">
                      <a16:creationId xmlns:a16="http://schemas.microsoft.com/office/drawing/2014/main" id="{E9F12F85-C3DD-E41E-B680-43B471F7CA7F}"/>
                    </a:ext>
                  </a:extLst>
                </p:cNvPr>
                <p:cNvSpPr/>
                <p:nvPr/>
              </p:nvSpPr>
              <p:spPr>
                <a:xfrm>
                  <a:off x="4835436" y="2390736"/>
                  <a:ext cx="323850" cy="597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850" h="597535">
                      <a:moveTo>
                        <a:pt x="171094" y="0"/>
                      </a:moveTo>
                      <a:lnTo>
                        <a:pt x="164325" y="0"/>
                      </a:lnTo>
                      <a:lnTo>
                        <a:pt x="159824" y="638"/>
                      </a:lnTo>
                      <a:lnTo>
                        <a:pt x="148018" y="1698"/>
                      </a:lnTo>
                      <a:lnTo>
                        <a:pt x="41503" y="9321"/>
                      </a:lnTo>
                      <a:lnTo>
                        <a:pt x="36995" y="9321"/>
                      </a:lnTo>
                      <a:lnTo>
                        <a:pt x="33604" y="12992"/>
                      </a:lnTo>
                      <a:lnTo>
                        <a:pt x="29083" y="27673"/>
                      </a:lnTo>
                      <a:lnTo>
                        <a:pt x="27952" y="34163"/>
                      </a:lnTo>
                      <a:lnTo>
                        <a:pt x="27952" y="39814"/>
                      </a:lnTo>
                      <a:lnTo>
                        <a:pt x="27481" y="41722"/>
                      </a:lnTo>
                      <a:lnTo>
                        <a:pt x="27393" y="42075"/>
                      </a:lnTo>
                      <a:lnTo>
                        <a:pt x="28232" y="44043"/>
                      </a:lnTo>
                      <a:lnTo>
                        <a:pt x="32753" y="47434"/>
                      </a:lnTo>
                      <a:lnTo>
                        <a:pt x="34734" y="48285"/>
                      </a:lnTo>
                      <a:lnTo>
                        <a:pt x="58445" y="48285"/>
                      </a:lnTo>
                      <a:lnTo>
                        <a:pt x="72528" y="49661"/>
                      </a:lnTo>
                      <a:lnTo>
                        <a:pt x="82584" y="52096"/>
                      </a:lnTo>
                      <a:lnTo>
                        <a:pt x="88617" y="55591"/>
                      </a:lnTo>
                      <a:lnTo>
                        <a:pt x="90627" y="60147"/>
                      </a:lnTo>
                      <a:lnTo>
                        <a:pt x="87981" y="75020"/>
                      </a:lnTo>
                      <a:lnTo>
                        <a:pt x="80043" y="109483"/>
                      </a:lnTo>
                      <a:lnTo>
                        <a:pt x="66811" y="163535"/>
                      </a:lnTo>
                      <a:lnTo>
                        <a:pt x="48285" y="237172"/>
                      </a:lnTo>
                      <a:lnTo>
                        <a:pt x="32667" y="298420"/>
                      </a:lnTo>
                      <a:lnTo>
                        <a:pt x="20542" y="346644"/>
                      </a:lnTo>
                      <a:lnTo>
                        <a:pt x="6781" y="404025"/>
                      </a:lnTo>
                      <a:lnTo>
                        <a:pt x="423" y="443417"/>
                      </a:lnTo>
                      <a:lnTo>
                        <a:pt x="0" y="453161"/>
                      </a:lnTo>
                      <a:lnTo>
                        <a:pt x="0" y="460781"/>
                      </a:lnTo>
                      <a:lnTo>
                        <a:pt x="9318" y="522824"/>
                      </a:lnTo>
                      <a:lnTo>
                        <a:pt x="35576" y="564962"/>
                      </a:lnTo>
                      <a:lnTo>
                        <a:pt x="72205" y="589105"/>
                      </a:lnTo>
                      <a:lnTo>
                        <a:pt x="112649" y="597154"/>
                      </a:lnTo>
                      <a:lnTo>
                        <a:pt x="150558" y="592389"/>
                      </a:lnTo>
                      <a:lnTo>
                        <a:pt x="187193" y="578094"/>
                      </a:lnTo>
                      <a:lnTo>
                        <a:pt x="205425" y="565810"/>
                      </a:lnTo>
                      <a:lnTo>
                        <a:pt x="116890" y="565810"/>
                      </a:lnTo>
                      <a:lnTo>
                        <a:pt x="107151" y="564962"/>
                      </a:lnTo>
                      <a:lnTo>
                        <a:pt x="74113" y="540824"/>
                      </a:lnTo>
                      <a:lnTo>
                        <a:pt x="62674" y="491274"/>
                      </a:lnTo>
                      <a:lnTo>
                        <a:pt x="63719" y="475234"/>
                      </a:lnTo>
                      <a:lnTo>
                        <a:pt x="73165" y="421710"/>
                      </a:lnTo>
                      <a:lnTo>
                        <a:pt x="99098" y="315099"/>
                      </a:lnTo>
                      <a:lnTo>
                        <a:pt x="104178" y="308317"/>
                      </a:lnTo>
                      <a:lnTo>
                        <a:pt x="108140" y="302107"/>
                      </a:lnTo>
                      <a:lnTo>
                        <a:pt x="135311" y="274754"/>
                      </a:lnTo>
                      <a:lnTo>
                        <a:pt x="169405" y="251574"/>
                      </a:lnTo>
                      <a:lnTo>
                        <a:pt x="115188" y="251574"/>
                      </a:lnTo>
                      <a:lnTo>
                        <a:pt x="115188" y="249872"/>
                      </a:lnTo>
                      <a:lnTo>
                        <a:pt x="118579" y="233781"/>
                      </a:lnTo>
                      <a:lnTo>
                        <a:pt x="121282" y="225206"/>
                      </a:lnTo>
                      <a:lnTo>
                        <a:pt x="124302" y="214723"/>
                      </a:lnTo>
                      <a:lnTo>
                        <a:pt x="135050" y="172900"/>
                      </a:lnTo>
                      <a:lnTo>
                        <a:pt x="145681" y="128752"/>
                      </a:lnTo>
                      <a:lnTo>
                        <a:pt x="158283" y="78620"/>
                      </a:lnTo>
                      <a:lnTo>
                        <a:pt x="167198" y="42075"/>
                      </a:lnTo>
                      <a:lnTo>
                        <a:pt x="172685" y="18060"/>
                      </a:lnTo>
                      <a:lnTo>
                        <a:pt x="174485" y="7632"/>
                      </a:lnTo>
                      <a:lnTo>
                        <a:pt x="174485" y="2552"/>
                      </a:lnTo>
                      <a:lnTo>
                        <a:pt x="171094" y="0"/>
                      </a:lnTo>
                      <a:close/>
                    </a:path>
                    <a:path w="323850" h="597535">
                      <a:moveTo>
                        <a:pt x="282763" y="244792"/>
                      </a:moveTo>
                      <a:lnTo>
                        <a:pt x="199047" y="244792"/>
                      </a:lnTo>
                      <a:lnTo>
                        <a:pt x="221649" y="248709"/>
                      </a:lnTo>
                      <a:lnTo>
                        <a:pt x="237794" y="260461"/>
                      </a:lnTo>
                      <a:lnTo>
                        <a:pt x="247481" y="280046"/>
                      </a:lnTo>
                      <a:lnTo>
                        <a:pt x="250710" y="307467"/>
                      </a:lnTo>
                      <a:lnTo>
                        <a:pt x="250710" y="312547"/>
                      </a:lnTo>
                      <a:lnTo>
                        <a:pt x="242138" y="373856"/>
                      </a:lnTo>
                      <a:lnTo>
                        <a:pt x="228008" y="430762"/>
                      </a:lnTo>
                      <a:lnTo>
                        <a:pt x="214030" y="475234"/>
                      </a:lnTo>
                      <a:lnTo>
                        <a:pt x="192695" y="517105"/>
                      </a:lnTo>
                      <a:lnTo>
                        <a:pt x="159292" y="550562"/>
                      </a:lnTo>
                      <a:lnTo>
                        <a:pt x="116890" y="565810"/>
                      </a:lnTo>
                      <a:lnTo>
                        <a:pt x="205425" y="565810"/>
                      </a:lnTo>
                      <a:lnTo>
                        <a:pt x="256641" y="520915"/>
                      </a:lnTo>
                      <a:lnTo>
                        <a:pt x="285919" y="481686"/>
                      </a:lnTo>
                      <a:lnTo>
                        <a:pt x="306830" y="440237"/>
                      </a:lnTo>
                      <a:lnTo>
                        <a:pt x="319376" y="396566"/>
                      </a:lnTo>
                      <a:lnTo>
                        <a:pt x="323557" y="350672"/>
                      </a:lnTo>
                      <a:lnTo>
                        <a:pt x="321179" y="322292"/>
                      </a:lnTo>
                      <a:lnTo>
                        <a:pt x="314880" y="296456"/>
                      </a:lnTo>
                      <a:lnTo>
                        <a:pt x="304662" y="273162"/>
                      </a:lnTo>
                      <a:lnTo>
                        <a:pt x="290525" y="252412"/>
                      </a:lnTo>
                      <a:lnTo>
                        <a:pt x="282763" y="244792"/>
                      </a:lnTo>
                      <a:close/>
                    </a:path>
                    <a:path w="323850" h="597535">
                      <a:moveTo>
                        <a:pt x="205828" y="213448"/>
                      </a:moveTo>
                      <a:lnTo>
                        <a:pt x="162417" y="221922"/>
                      </a:lnTo>
                      <a:lnTo>
                        <a:pt x="120281" y="247332"/>
                      </a:lnTo>
                      <a:lnTo>
                        <a:pt x="116890" y="250723"/>
                      </a:lnTo>
                      <a:lnTo>
                        <a:pt x="115188" y="251574"/>
                      </a:lnTo>
                      <a:lnTo>
                        <a:pt x="169405" y="251574"/>
                      </a:lnTo>
                      <a:lnTo>
                        <a:pt x="176711" y="248709"/>
                      </a:lnTo>
                      <a:lnTo>
                        <a:pt x="184435" y="246487"/>
                      </a:lnTo>
                      <a:lnTo>
                        <a:pt x="191793" y="245216"/>
                      </a:lnTo>
                      <a:lnTo>
                        <a:pt x="199047" y="244792"/>
                      </a:lnTo>
                      <a:lnTo>
                        <a:pt x="282763" y="244792"/>
                      </a:lnTo>
                      <a:lnTo>
                        <a:pt x="273164" y="235367"/>
                      </a:lnTo>
                      <a:lnTo>
                        <a:pt x="253258" y="223191"/>
                      </a:lnTo>
                      <a:lnTo>
                        <a:pt x="230812" y="215884"/>
                      </a:lnTo>
                      <a:lnTo>
                        <a:pt x="205828" y="2134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74" name="object 19">
                  <a:extLst>
                    <a:ext uri="{FF2B5EF4-FFF2-40B4-BE49-F238E27FC236}">
                      <a16:creationId xmlns:a16="http://schemas.microsoft.com/office/drawing/2014/main" id="{5543D1D3-02FD-6CC3-9EB2-FB798930269C}"/>
                    </a:ext>
                  </a:extLst>
                </p:cNvPr>
                <p:cNvSpPr/>
                <p:nvPr/>
              </p:nvSpPr>
              <p:spPr>
                <a:xfrm>
                  <a:off x="4835433" y="2390744"/>
                  <a:ext cx="323850" cy="597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850" h="597535">
                      <a:moveTo>
                        <a:pt x="27951" y="39809"/>
                      </a:moveTo>
                      <a:lnTo>
                        <a:pt x="27951" y="34162"/>
                      </a:lnTo>
                      <a:lnTo>
                        <a:pt x="29080" y="27669"/>
                      </a:lnTo>
                      <a:lnTo>
                        <a:pt x="31339" y="20328"/>
                      </a:lnTo>
                      <a:lnTo>
                        <a:pt x="33598" y="12987"/>
                      </a:lnTo>
                      <a:lnTo>
                        <a:pt x="36986" y="9317"/>
                      </a:lnTo>
                      <a:lnTo>
                        <a:pt x="41503" y="9317"/>
                      </a:lnTo>
                      <a:lnTo>
                        <a:pt x="45632" y="9052"/>
                      </a:lnTo>
                      <a:lnTo>
                        <a:pt x="102488" y="5082"/>
                      </a:lnTo>
                      <a:lnTo>
                        <a:pt x="148014" y="1694"/>
                      </a:lnTo>
                      <a:lnTo>
                        <a:pt x="164319" y="0"/>
                      </a:lnTo>
                      <a:lnTo>
                        <a:pt x="171096" y="0"/>
                      </a:lnTo>
                      <a:lnTo>
                        <a:pt x="174484" y="2541"/>
                      </a:lnTo>
                      <a:lnTo>
                        <a:pt x="174484" y="7623"/>
                      </a:lnTo>
                      <a:lnTo>
                        <a:pt x="172684" y="18051"/>
                      </a:lnTo>
                      <a:lnTo>
                        <a:pt x="167284" y="41715"/>
                      </a:lnTo>
                      <a:lnTo>
                        <a:pt x="158285" y="78613"/>
                      </a:lnTo>
                      <a:lnTo>
                        <a:pt x="145685" y="128745"/>
                      </a:lnTo>
                      <a:lnTo>
                        <a:pt x="142244" y="143250"/>
                      </a:lnTo>
                      <a:lnTo>
                        <a:pt x="131286" y="188036"/>
                      </a:lnTo>
                      <a:lnTo>
                        <a:pt x="121281" y="225198"/>
                      </a:lnTo>
                      <a:lnTo>
                        <a:pt x="118581" y="233774"/>
                      </a:lnTo>
                      <a:lnTo>
                        <a:pt x="115193" y="249867"/>
                      </a:lnTo>
                      <a:lnTo>
                        <a:pt x="115193" y="251561"/>
                      </a:lnTo>
                      <a:lnTo>
                        <a:pt x="116887" y="250714"/>
                      </a:lnTo>
                      <a:lnTo>
                        <a:pt x="120275" y="247326"/>
                      </a:lnTo>
                      <a:lnTo>
                        <a:pt x="141186" y="232504"/>
                      </a:lnTo>
                      <a:lnTo>
                        <a:pt x="162414" y="221916"/>
                      </a:lnTo>
                      <a:lnTo>
                        <a:pt x="183959" y="215564"/>
                      </a:lnTo>
                      <a:lnTo>
                        <a:pt x="205823" y="213446"/>
                      </a:lnTo>
                      <a:lnTo>
                        <a:pt x="230810" y="215881"/>
                      </a:lnTo>
                      <a:lnTo>
                        <a:pt x="273160" y="235362"/>
                      </a:lnTo>
                      <a:lnTo>
                        <a:pt x="304658" y="273160"/>
                      </a:lnTo>
                      <a:lnTo>
                        <a:pt x="321175" y="322287"/>
                      </a:lnTo>
                      <a:lnTo>
                        <a:pt x="323557" y="350662"/>
                      </a:lnTo>
                      <a:lnTo>
                        <a:pt x="319375" y="396559"/>
                      </a:lnTo>
                      <a:lnTo>
                        <a:pt x="306829" y="440233"/>
                      </a:lnTo>
                      <a:lnTo>
                        <a:pt x="285918" y="481683"/>
                      </a:lnTo>
                      <a:lnTo>
                        <a:pt x="256644" y="520911"/>
                      </a:lnTo>
                      <a:lnTo>
                        <a:pt x="222551" y="554262"/>
                      </a:lnTo>
                      <a:lnTo>
                        <a:pt x="187189" y="578084"/>
                      </a:lnTo>
                      <a:lnTo>
                        <a:pt x="150556" y="592377"/>
                      </a:lnTo>
                      <a:lnTo>
                        <a:pt x="112652" y="597142"/>
                      </a:lnTo>
                      <a:lnTo>
                        <a:pt x="91953" y="595130"/>
                      </a:lnTo>
                      <a:lnTo>
                        <a:pt x="53414" y="579037"/>
                      </a:lnTo>
                      <a:lnTo>
                        <a:pt x="20328" y="546374"/>
                      </a:lnTo>
                      <a:lnTo>
                        <a:pt x="2541" y="494283"/>
                      </a:lnTo>
                      <a:lnTo>
                        <a:pt x="0" y="460773"/>
                      </a:lnTo>
                      <a:lnTo>
                        <a:pt x="0" y="453150"/>
                      </a:lnTo>
                      <a:lnTo>
                        <a:pt x="6776" y="404023"/>
                      </a:lnTo>
                      <a:lnTo>
                        <a:pt x="20539" y="346638"/>
                      </a:lnTo>
                      <a:lnTo>
                        <a:pt x="32662" y="298412"/>
                      </a:lnTo>
                      <a:lnTo>
                        <a:pt x="48279" y="237162"/>
                      </a:lnTo>
                      <a:lnTo>
                        <a:pt x="66807" y="163525"/>
                      </a:lnTo>
                      <a:lnTo>
                        <a:pt x="80042" y="109476"/>
                      </a:lnTo>
                      <a:lnTo>
                        <a:pt x="87983" y="75013"/>
                      </a:lnTo>
                      <a:lnTo>
                        <a:pt x="90630" y="60137"/>
                      </a:lnTo>
                      <a:lnTo>
                        <a:pt x="88618" y="55584"/>
                      </a:lnTo>
                      <a:lnTo>
                        <a:pt x="82583" y="52091"/>
                      </a:lnTo>
                      <a:lnTo>
                        <a:pt x="72525" y="49655"/>
                      </a:lnTo>
                      <a:lnTo>
                        <a:pt x="58443" y="48279"/>
                      </a:lnTo>
                      <a:lnTo>
                        <a:pt x="55620" y="48279"/>
                      </a:lnTo>
                      <a:lnTo>
                        <a:pt x="53361" y="48279"/>
                      </a:lnTo>
                      <a:lnTo>
                        <a:pt x="34727" y="48279"/>
                      </a:lnTo>
                      <a:lnTo>
                        <a:pt x="32751" y="47432"/>
                      </a:lnTo>
                      <a:lnTo>
                        <a:pt x="30492" y="45738"/>
                      </a:lnTo>
                      <a:lnTo>
                        <a:pt x="28233" y="44044"/>
                      </a:lnTo>
                      <a:lnTo>
                        <a:pt x="27386" y="42068"/>
                      </a:lnTo>
                      <a:lnTo>
                        <a:pt x="27951" y="39809"/>
                      </a:lnTo>
                      <a:close/>
                    </a:path>
                    <a:path w="323850" h="597535">
                      <a:moveTo>
                        <a:pt x="250714" y="312546"/>
                      </a:moveTo>
                      <a:lnTo>
                        <a:pt x="250714" y="307464"/>
                      </a:lnTo>
                      <a:lnTo>
                        <a:pt x="247485" y="280042"/>
                      </a:lnTo>
                      <a:lnTo>
                        <a:pt x="237798" y="260455"/>
                      </a:lnTo>
                      <a:lnTo>
                        <a:pt x="221652" y="248703"/>
                      </a:lnTo>
                      <a:lnTo>
                        <a:pt x="199047" y="244785"/>
                      </a:lnTo>
                      <a:lnTo>
                        <a:pt x="191794" y="245209"/>
                      </a:lnTo>
                      <a:lnTo>
                        <a:pt x="154791" y="259396"/>
                      </a:lnTo>
                      <a:lnTo>
                        <a:pt x="124298" y="284913"/>
                      </a:lnTo>
                      <a:lnTo>
                        <a:pt x="104182" y="308311"/>
                      </a:lnTo>
                      <a:lnTo>
                        <a:pt x="99100" y="315087"/>
                      </a:lnTo>
                      <a:lnTo>
                        <a:pt x="81312" y="387930"/>
                      </a:lnTo>
                      <a:lnTo>
                        <a:pt x="67337" y="450185"/>
                      </a:lnTo>
                      <a:lnTo>
                        <a:pt x="62678" y="491265"/>
                      </a:lnTo>
                      <a:lnTo>
                        <a:pt x="63949" y="510323"/>
                      </a:lnTo>
                      <a:lnTo>
                        <a:pt x="83006" y="552250"/>
                      </a:lnTo>
                      <a:lnTo>
                        <a:pt x="116887" y="565802"/>
                      </a:lnTo>
                      <a:lnTo>
                        <a:pt x="130915" y="564108"/>
                      </a:lnTo>
                      <a:lnTo>
                        <a:pt x="173637" y="538698"/>
                      </a:lnTo>
                      <a:lnTo>
                        <a:pt x="200635" y="504712"/>
                      </a:lnTo>
                      <a:lnTo>
                        <a:pt x="220857" y="455056"/>
                      </a:lnTo>
                      <a:lnTo>
                        <a:pt x="235468" y="402329"/>
                      </a:lnTo>
                      <a:lnTo>
                        <a:pt x="246903" y="349391"/>
                      </a:lnTo>
                      <a:lnTo>
                        <a:pt x="249762" y="328957"/>
                      </a:lnTo>
                      <a:lnTo>
                        <a:pt x="250714" y="312546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167" name="object 20">
                <a:extLst>
                  <a:ext uri="{FF2B5EF4-FFF2-40B4-BE49-F238E27FC236}">
                    <a16:creationId xmlns:a16="http://schemas.microsoft.com/office/drawing/2014/main" id="{5CE53F76-199D-545E-6C8F-BACE464EC663}"/>
                  </a:ext>
                </a:extLst>
              </p:cNvPr>
              <p:cNvGrpSpPr/>
              <p:nvPr/>
            </p:nvGrpSpPr>
            <p:grpSpPr>
              <a:xfrm>
                <a:off x="5448255" y="2667293"/>
                <a:ext cx="565150" cy="199390"/>
                <a:chOff x="5448255" y="2667293"/>
                <a:chExt cx="565150" cy="199390"/>
              </a:xfrm>
            </p:grpSpPr>
            <p:sp>
              <p:nvSpPr>
                <p:cNvPr id="171" name="object 21">
                  <a:extLst>
                    <a:ext uri="{FF2B5EF4-FFF2-40B4-BE49-F238E27FC236}">
                      <a16:creationId xmlns:a16="http://schemas.microsoft.com/office/drawing/2014/main" id="{B056DB47-DBCA-AF69-6A94-D58E728A54C1}"/>
                    </a:ext>
                  </a:extLst>
                </p:cNvPr>
                <p:cNvSpPr/>
                <p:nvPr/>
              </p:nvSpPr>
              <p:spPr>
                <a:xfrm>
                  <a:off x="5448668" y="2667711"/>
                  <a:ext cx="564515" cy="198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14" h="198755">
                      <a:moveTo>
                        <a:pt x="551408" y="0"/>
                      </a:moveTo>
                      <a:lnTo>
                        <a:pt x="11861" y="0"/>
                      </a:lnTo>
                      <a:lnTo>
                        <a:pt x="3962" y="3949"/>
                      </a:lnTo>
                      <a:lnTo>
                        <a:pt x="0" y="9601"/>
                      </a:lnTo>
                      <a:lnTo>
                        <a:pt x="0" y="25412"/>
                      </a:lnTo>
                      <a:lnTo>
                        <a:pt x="4521" y="31064"/>
                      </a:lnTo>
                      <a:lnTo>
                        <a:pt x="13550" y="33883"/>
                      </a:lnTo>
                      <a:lnTo>
                        <a:pt x="282905" y="33883"/>
                      </a:lnTo>
                      <a:lnTo>
                        <a:pt x="552259" y="33032"/>
                      </a:lnTo>
                      <a:lnTo>
                        <a:pt x="560158" y="28524"/>
                      </a:lnTo>
                      <a:lnTo>
                        <a:pt x="564108" y="23152"/>
                      </a:lnTo>
                      <a:lnTo>
                        <a:pt x="564108" y="10172"/>
                      </a:lnTo>
                      <a:lnTo>
                        <a:pt x="559879" y="4521"/>
                      </a:lnTo>
                      <a:lnTo>
                        <a:pt x="551408" y="0"/>
                      </a:lnTo>
                      <a:close/>
                    </a:path>
                    <a:path w="564514" h="198755">
                      <a:moveTo>
                        <a:pt x="552259" y="164325"/>
                      </a:moveTo>
                      <a:lnTo>
                        <a:pt x="13550" y="164325"/>
                      </a:lnTo>
                      <a:lnTo>
                        <a:pt x="4521" y="167144"/>
                      </a:lnTo>
                      <a:lnTo>
                        <a:pt x="0" y="172796"/>
                      </a:lnTo>
                      <a:lnTo>
                        <a:pt x="0" y="188607"/>
                      </a:lnTo>
                      <a:lnTo>
                        <a:pt x="3962" y="194246"/>
                      </a:lnTo>
                      <a:lnTo>
                        <a:pt x="11861" y="198208"/>
                      </a:lnTo>
                      <a:lnTo>
                        <a:pt x="551408" y="198208"/>
                      </a:lnTo>
                      <a:lnTo>
                        <a:pt x="559879" y="194246"/>
                      </a:lnTo>
                      <a:lnTo>
                        <a:pt x="564108" y="188607"/>
                      </a:lnTo>
                      <a:lnTo>
                        <a:pt x="564108" y="175615"/>
                      </a:lnTo>
                      <a:lnTo>
                        <a:pt x="560158" y="169976"/>
                      </a:lnTo>
                      <a:lnTo>
                        <a:pt x="552259" y="1643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72" name="object 22">
                  <a:extLst>
                    <a:ext uri="{FF2B5EF4-FFF2-40B4-BE49-F238E27FC236}">
                      <a16:creationId xmlns:a16="http://schemas.microsoft.com/office/drawing/2014/main" id="{FC8B9521-41F6-5CCF-7828-CF519676F927}"/>
                    </a:ext>
                  </a:extLst>
                </p:cNvPr>
                <p:cNvSpPr/>
                <p:nvPr/>
              </p:nvSpPr>
              <p:spPr>
                <a:xfrm>
                  <a:off x="5448678" y="2667716"/>
                  <a:ext cx="564515" cy="198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14" h="198755">
                      <a:moveTo>
                        <a:pt x="0" y="16940"/>
                      </a:moveTo>
                      <a:lnTo>
                        <a:pt x="0" y="9599"/>
                      </a:lnTo>
                      <a:lnTo>
                        <a:pt x="3952" y="3952"/>
                      </a:lnTo>
                      <a:lnTo>
                        <a:pt x="11858" y="0"/>
                      </a:lnTo>
                      <a:lnTo>
                        <a:pt x="551403" y="0"/>
                      </a:lnTo>
                      <a:lnTo>
                        <a:pt x="559873" y="4517"/>
                      </a:lnTo>
                      <a:lnTo>
                        <a:pt x="564108" y="10164"/>
                      </a:lnTo>
                      <a:lnTo>
                        <a:pt x="564108" y="16940"/>
                      </a:lnTo>
                      <a:lnTo>
                        <a:pt x="564108" y="23151"/>
                      </a:lnTo>
                      <a:lnTo>
                        <a:pt x="560155" y="28516"/>
                      </a:lnTo>
                      <a:lnTo>
                        <a:pt x="552250" y="33033"/>
                      </a:lnTo>
                      <a:lnTo>
                        <a:pt x="282901" y="33880"/>
                      </a:lnTo>
                      <a:lnTo>
                        <a:pt x="13552" y="33880"/>
                      </a:lnTo>
                      <a:lnTo>
                        <a:pt x="4517" y="31057"/>
                      </a:lnTo>
                      <a:lnTo>
                        <a:pt x="0" y="25410"/>
                      </a:lnTo>
                      <a:lnTo>
                        <a:pt x="0" y="16940"/>
                      </a:lnTo>
                      <a:close/>
                    </a:path>
                    <a:path w="564514" h="198755">
                      <a:moveTo>
                        <a:pt x="0" y="181260"/>
                      </a:moveTo>
                      <a:lnTo>
                        <a:pt x="0" y="172790"/>
                      </a:lnTo>
                      <a:lnTo>
                        <a:pt x="4517" y="167143"/>
                      </a:lnTo>
                      <a:lnTo>
                        <a:pt x="13552" y="164319"/>
                      </a:lnTo>
                      <a:lnTo>
                        <a:pt x="552250" y="164319"/>
                      </a:lnTo>
                      <a:lnTo>
                        <a:pt x="560155" y="169966"/>
                      </a:lnTo>
                      <a:lnTo>
                        <a:pt x="564108" y="175613"/>
                      </a:lnTo>
                      <a:lnTo>
                        <a:pt x="564108" y="181260"/>
                      </a:lnTo>
                      <a:lnTo>
                        <a:pt x="564108" y="188601"/>
                      </a:lnTo>
                      <a:lnTo>
                        <a:pt x="559873" y="194247"/>
                      </a:lnTo>
                      <a:lnTo>
                        <a:pt x="551403" y="198200"/>
                      </a:lnTo>
                      <a:lnTo>
                        <a:pt x="11858" y="198200"/>
                      </a:lnTo>
                      <a:lnTo>
                        <a:pt x="3952" y="194247"/>
                      </a:lnTo>
                      <a:lnTo>
                        <a:pt x="0" y="188601"/>
                      </a:lnTo>
                      <a:lnTo>
                        <a:pt x="0" y="181260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168" name="object 23">
                <a:extLst>
                  <a:ext uri="{FF2B5EF4-FFF2-40B4-BE49-F238E27FC236}">
                    <a16:creationId xmlns:a16="http://schemas.microsoft.com/office/drawing/2014/main" id="{7FDECEFB-9D1C-27E8-4B9E-B8DA67D8590E}"/>
                  </a:ext>
                </a:extLst>
              </p:cNvPr>
              <p:cNvGrpSpPr/>
              <p:nvPr/>
            </p:nvGrpSpPr>
            <p:grpSpPr>
              <a:xfrm>
                <a:off x="6318974" y="2404719"/>
                <a:ext cx="376555" cy="574675"/>
                <a:chOff x="6318974" y="2404719"/>
                <a:chExt cx="376555" cy="574675"/>
              </a:xfrm>
            </p:grpSpPr>
            <p:sp>
              <p:nvSpPr>
                <p:cNvPr id="169" name="object 24">
                  <a:extLst>
                    <a:ext uri="{FF2B5EF4-FFF2-40B4-BE49-F238E27FC236}">
                      <a16:creationId xmlns:a16="http://schemas.microsoft.com/office/drawing/2014/main" id="{905639F2-6292-4AEF-EB89-E63E28EF4550}"/>
                    </a:ext>
                  </a:extLst>
                </p:cNvPr>
                <p:cNvSpPr/>
                <p:nvPr/>
              </p:nvSpPr>
              <p:spPr>
                <a:xfrm>
                  <a:off x="6319392" y="2405138"/>
                  <a:ext cx="375285" cy="574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284" h="574039">
                      <a:moveTo>
                        <a:pt x="375234" y="534466"/>
                      </a:moveTo>
                      <a:lnTo>
                        <a:pt x="137223" y="534466"/>
                      </a:lnTo>
                      <a:lnTo>
                        <a:pt x="137223" y="573430"/>
                      </a:lnTo>
                      <a:lnTo>
                        <a:pt x="144843" y="573430"/>
                      </a:lnTo>
                      <a:lnTo>
                        <a:pt x="157654" y="572320"/>
                      </a:lnTo>
                      <a:lnTo>
                        <a:pt x="180843" y="571526"/>
                      </a:lnTo>
                      <a:lnTo>
                        <a:pt x="214407" y="571049"/>
                      </a:lnTo>
                      <a:lnTo>
                        <a:pt x="375234" y="570890"/>
                      </a:lnTo>
                      <a:lnTo>
                        <a:pt x="375234" y="534466"/>
                      </a:lnTo>
                      <a:close/>
                    </a:path>
                    <a:path w="375284" h="574039">
                      <a:moveTo>
                        <a:pt x="375234" y="570890"/>
                      </a:moveTo>
                      <a:lnTo>
                        <a:pt x="258343" y="570890"/>
                      </a:lnTo>
                      <a:lnTo>
                        <a:pt x="300427" y="571049"/>
                      </a:lnTo>
                      <a:lnTo>
                        <a:pt x="332666" y="571526"/>
                      </a:lnTo>
                      <a:lnTo>
                        <a:pt x="355062" y="572320"/>
                      </a:lnTo>
                      <a:lnTo>
                        <a:pt x="367614" y="573430"/>
                      </a:lnTo>
                      <a:lnTo>
                        <a:pt x="375234" y="573430"/>
                      </a:lnTo>
                      <a:lnTo>
                        <a:pt x="375234" y="570890"/>
                      </a:lnTo>
                      <a:close/>
                    </a:path>
                    <a:path w="375284" h="574039">
                      <a:moveTo>
                        <a:pt x="297307" y="433666"/>
                      </a:moveTo>
                      <a:lnTo>
                        <a:pt x="219379" y="433666"/>
                      </a:lnTo>
                      <a:lnTo>
                        <a:pt x="219327" y="495397"/>
                      </a:lnTo>
                      <a:lnTo>
                        <a:pt x="219168" y="509481"/>
                      </a:lnTo>
                      <a:lnTo>
                        <a:pt x="218902" y="518271"/>
                      </a:lnTo>
                      <a:lnTo>
                        <a:pt x="218560" y="521474"/>
                      </a:lnTo>
                      <a:lnTo>
                        <a:pt x="218528" y="521766"/>
                      </a:lnTo>
                      <a:lnTo>
                        <a:pt x="216839" y="524586"/>
                      </a:lnTo>
                      <a:lnTo>
                        <a:pt x="214858" y="526846"/>
                      </a:lnTo>
                      <a:lnTo>
                        <a:pt x="210217" y="530337"/>
                      </a:lnTo>
                      <a:lnTo>
                        <a:pt x="210069" y="530337"/>
                      </a:lnTo>
                      <a:lnTo>
                        <a:pt x="206400" y="531647"/>
                      </a:lnTo>
                      <a:lnTo>
                        <a:pt x="195097" y="533908"/>
                      </a:lnTo>
                      <a:lnTo>
                        <a:pt x="190296" y="534466"/>
                      </a:lnTo>
                      <a:lnTo>
                        <a:pt x="350672" y="534466"/>
                      </a:lnTo>
                      <a:lnTo>
                        <a:pt x="307947" y="530337"/>
                      </a:lnTo>
                      <a:lnTo>
                        <a:pt x="297307" y="521474"/>
                      </a:lnTo>
                      <a:lnTo>
                        <a:pt x="297307" y="433666"/>
                      </a:lnTo>
                      <a:close/>
                    </a:path>
                    <a:path w="375284" h="574039">
                      <a:moveTo>
                        <a:pt x="292227" y="0"/>
                      </a:moveTo>
                      <a:lnTo>
                        <a:pt x="266255" y="0"/>
                      </a:lnTo>
                      <a:lnTo>
                        <a:pt x="260324" y="571"/>
                      </a:lnTo>
                      <a:lnTo>
                        <a:pt x="237373" y="33680"/>
                      </a:lnTo>
                      <a:lnTo>
                        <a:pt x="127901" y="199047"/>
                      </a:lnTo>
                      <a:lnTo>
                        <a:pt x="0" y="394716"/>
                      </a:lnTo>
                      <a:lnTo>
                        <a:pt x="0" y="433666"/>
                      </a:lnTo>
                      <a:lnTo>
                        <a:pt x="375234" y="433666"/>
                      </a:lnTo>
                      <a:lnTo>
                        <a:pt x="375234" y="394716"/>
                      </a:lnTo>
                      <a:lnTo>
                        <a:pt x="131292" y="394716"/>
                      </a:lnTo>
                      <a:lnTo>
                        <a:pt x="38963" y="393865"/>
                      </a:lnTo>
                      <a:lnTo>
                        <a:pt x="224459" y="111810"/>
                      </a:lnTo>
                      <a:lnTo>
                        <a:pt x="297307" y="111810"/>
                      </a:lnTo>
                      <a:lnTo>
                        <a:pt x="297307" y="5079"/>
                      </a:lnTo>
                      <a:lnTo>
                        <a:pt x="292227" y="0"/>
                      </a:lnTo>
                      <a:close/>
                    </a:path>
                    <a:path w="375284" h="574039">
                      <a:moveTo>
                        <a:pt x="297307" y="111810"/>
                      </a:moveTo>
                      <a:lnTo>
                        <a:pt x="224459" y="111810"/>
                      </a:lnTo>
                      <a:lnTo>
                        <a:pt x="224459" y="394716"/>
                      </a:lnTo>
                      <a:lnTo>
                        <a:pt x="297307" y="394716"/>
                      </a:lnTo>
                      <a:lnTo>
                        <a:pt x="297307" y="1118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70" name="object 25">
                  <a:extLst>
                    <a:ext uri="{FF2B5EF4-FFF2-40B4-BE49-F238E27FC236}">
                      <a16:creationId xmlns:a16="http://schemas.microsoft.com/office/drawing/2014/main" id="{05615A80-55FE-EA08-3C04-2A8AEE7582B3}"/>
                    </a:ext>
                  </a:extLst>
                </p:cNvPr>
                <p:cNvSpPr/>
                <p:nvPr/>
              </p:nvSpPr>
              <p:spPr>
                <a:xfrm>
                  <a:off x="6319398" y="2405143"/>
                  <a:ext cx="375285" cy="574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284" h="574039">
                      <a:moveTo>
                        <a:pt x="367602" y="573425"/>
                      </a:moveTo>
                      <a:lnTo>
                        <a:pt x="355056" y="572314"/>
                      </a:lnTo>
                      <a:lnTo>
                        <a:pt x="332663" y="571519"/>
                      </a:lnTo>
                      <a:lnTo>
                        <a:pt x="300423" y="571043"/>
                      </a:lnTo>
                      <a:lnTo>
                        <a:pt x="258338" y="570884"/>
                      </a:lnTo>
                      <a:lnTo>
                        <a:pt x="214399" y="571043"/>
                      </a:lnTo>
                      <a:lnTo>
                        <a:pt x="180836" y="571519"/>
                      </a:lnTo>
                      <a:lnTo>
                        <a:pt x="157649" y="572314"/>
                      </a:lnTo>
                      <a:lnTo>
                        <a:pt x="144838" y="573425"/>
                      </a:lnTo>
                      <a:lnTo>
                        <a:pt x="137215" y="573425"/>
                      </a:lnTo>
                      <a:lnTo>
                        <a:pt x="137215" y="534463"/>
                      </a:lnTo>
                      <a:lnTo>
                        <a:pt x="163472" y="534463"/>
                      </a:lnTo>
                      <a:lnTo>
                        <a:pt x="174766" y="534463"/>
                      </a:lnTo>
                      <a:lnTo>
                        <a:pt x="182389" y="534463"/>
                      </a:lnTo>
                      <a:lnTo>
                        <a:pt x="186342" y="534463"/>
                      </a:lnTo>
                      <a:lnTo>
                        <a:pt x="190295" y="534463"/>
                      </a:lnTo>
                      <a:lnTo>
                        <a:pt x="195094" y="533898"/>
                      </a:lnTo>
                      <a:lnTo>
                        <a:pt x="200741" y="532769"/>
                      </a:lnTo>
                      <a:lnTo>
                        <a:pt x="206388" y="531639"/>
                      </a:lnTo>
                      <a:lnTo>
                        <a:pt x="210340" y="530228"/>
                      </a:lnTo>
                      <a:lnTo>
                        <a:pt x="212599" y="528534"/>
                      </a:lnTo>
                      <a:lnTo>
                        <a:pt x="214858" y="526840"/>
                      </a:lnTo>
                      <a:lnTo>
                        <a:pt x="216834" y="524581"/>
                      </a:lnTo>
                      <a:lnTo>
                        <a:pt x="219375" y="476019"/>
                      </a:lnTo>
                      <a:lnTo>
                        <a:pt x="219375" y="433669"/>
                      </a:lnTo>
                      <a:lnTo>
                        <a:pt x="0" y="433669"/>
                      </a:lnTo>
                      <a:lnTo>
                        <a:pt x="0" y="394706"/>
                      </a:lnTo>
                      <a:lnTo>
                        <a:pt x="127898" y="199047"/>
                      </a:lnTo>
                      <a:lnTo>
                        <a:pt x="174619" y="128271"/>
                      </a:lnTo>
                      <a:lnTo>
                        <a:pt x="211108" y="73147"/>
                      </a:lnTo>
                      <a:lnTo>
                        <a:pt x="237366" y="33677"/>
                      </a:lnTo>
                      <a:lnTo>
                        <a:pt x="259185" y="1694"/>
                      </a:lnTo>
                      <a:lnTo>
                        <a:pt x="266243" y="0"/>
                      </a:lnTo>
                      <a:lnTo>
                        <a:pt x="276972" y="0"/>
                      </a:lnTo>
                      <a:lnTo>
                        <a:pt x="292218" y="0"/>
                      </a:lnTo>
                      <a:lnTo>
                        <a:pt x="297300" y="5082"/>
                      </a:lnTo>
                      <a:lnTo>
                        <a:pt x="297300" y="394706"/>
                      </a:lnTo>
                      <a:lnTo>
                        <a:pt x="375225" y="394706"/>
                      </a:lnTo>
                      <a:lnTo>
                        <a:pt x="375225" y="433669"/>
                      </a:lnTo>
                      <a:lnTo>
                        <a:pt x="297300" y="433669"/>
                      </a:lnTo>
                      <a:lnTo>
                        <a:pt x="297300" y="476866"/>
                      </a:lnTo>
                      <a:lnTo>
                        <a:pt x="297300" y="521475"/>
                      </a:lnTo>
                      <a:lnTo>
                        <a:pt x="298994" y="524863"/>
                      </a:lnTo>
                      <a:lnTo>
                        <a:pt x="350662" y="534463"/>
                      </a:lnTo>
                      <a:lnTo>
                        <a:pt x="375225" y="534463"/>
                      </a:lnTo>
                      <a:lnTo>
                        <a:pt x="375225" y="573425"/>
                      </a:lnTo>
                      <a:lnTo>
                        <a:pt x="367602" y="573425"/>
                      </a:lnTo>
                      <a:close/>
                    </a:path>
                    <a:path w="375284" h="574039">
                      <a:moveTo>
                        <a:pt x="224457" y="394706"/>
                      </a:moveTo>
                      <a:lnTo>
                        <a:pt x="224457" y="111805"/>
                      </a:lnTo>
                      <a:lnTo>
                        <a:pt x="38962" y="393859"/>
                      </a:lnTo>
                      <a:lnTo>
                        <a:pt x="131286" y="394706"/>
                      </a:lnTo>
                      <a:lnTo>
                        <a:pt x="224457" y="394706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</p:grp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5CB8B6D2-4CD5-59B3-3817-8F7E53E009D3}"/>
                </a:ext>
              </a:extLst>
            </p:cNvPr>
            <p:cNvGrpSpPr/>
            <p:nvPr/>
          </p:nvGrpSpPr>
          <p:grpSpPr>
            <a:xfrm>
              <a:off x="11656747" y="4117363"/>
              <a:ext cx="4157156" cy="731995"/>
              <a:chOff x="1872190" y="3833396"/>
              <a:chExt cx="4941661" cy="848360"/>
            </a:xfrm>
          </p:grpSpPr>
          <p:grpSp>
            <p:nvGrpSpPr>
              <p:cNvPr id="186" name="object 26">
                <a:extLst>
                  <a:ext uri="{FF2B5EF4-FFF2-40B4-BE49-F238E27FC236}">
                    <a16:creationId xmlns:a16="http://schemas.microsoft.com/office/drawing/2014/main" id="{E9BB6D91-ADE8-DFC5-7289-C3DABE077F39}"/>
                  </a:ext>
                </a:extLst>
              </p:cNvPr>
              <p:cNvGrpSpPr/>
              <p:nvPr/>
            </p:nvGrpSpPr>
            <p:grpSpPr>
              <a:xfrm>
                <a:off x="1872190" y="4136210"/>
                <a:ext cx="401955" cy="382905"/>
                <a:chOff x="1872190" y="4136210"/>
                <a:chExt cx="401955" cy="382905"/>
              </a:xfrm>
            </p:grpSpPr>
            <p:sp>
              <p:nvSpPr>
                <p:cNvPr id="207" name="object 27">
                  <a:extLst>
                    <a:ext uri="{FF2B5EF4-FFF2-40B4-BE49-F238E27FC236}">
                      <a16:creationId xmlns:a16="http://schemas.microsoft.com/office/drawing/2014/main" id="{0F5F297A-A8B9-8B41-DBED-B4F7977A400E}"/>
                    </a:ext>
                  </a:extLst>
                </p:cNvPr>
                <p:cNvSpPr/>
                <p:nvPr/>
              </p:nvSpPr>
              <p:spPr>
                <a:xfrm>
                  <a:off x="1872615" y="4136644"/>
                  <a:ext cx="400685" cy="38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685" h="382270">
                      <a:moveTo>
                        <a:pt x="209219" y="0"/>
                      </a:moveTo>
                      <a:lnTo>
                        <a:pt x="169991" y="5184"/>
                      </a:lnTo>
                      <a:lnTo>
                        <a:pt x="132773" y="19899"/>
                      </a:lnTo>
                      <a:lnTo>
                        <a:pt x="97568" y="44146"/>
                      </a:lnTo>
                      <a:lnTo>
                        <a:pt x="64376" y="77927"/>
                      </a:lnTo>
                      <a:lnTo>
                        <a:pt x="36213" y="116994"/>
                      </a:lnTo>
                      <a:lnTo>
                        <a:pt x="16095" y="157119"/>
                      </a:lnTo>
                      <a:lnTo>
                        <a:pt x="4024" y="198304"/>
                      </a:lnTo>
                      <a:lnTo>
                        <a:pt x="0" y="240550"/>
                      </a:lnTo>
                      <a:lnTo>
                        <a:pt x="2083" y="272740"/>
                      </a:lnTo>
                      <a:lnTo>
                        <a:pt x="2127" y="273428"/>
                      </a:lnTo>
                      <a:lnTo>
                        <a:pt x="20011" y="328701"/>
                      </a:lnTo>
                      <a:lnTo>
                        <a:pt x="54051" y="362950"/>
                      </a:lnTo>
                      <a:lnTo>
                        <a:pt x="95133" y="379886"/>
                      </a:lnTo>
                      <a:lnTo>
                        <a:pt x="117741" y="382003"/>
                      </a:lnTo>
                      <a:lnTo>
                        <a:pt x="143468" y="379038"/>
                      </a:lnTo>
                      <a:lnTo>
                        <a:pt x="168984" y="370144"/>
                      </a:lnTo>
                      <a:lnTo>
                        <a:pt x="194288" y="355321"/>
                      </a:lnTo>
                      <a:lnTo>
                        <a:pt x="198896" y="351510"/>
                      </a:lnTo>
                      <a:lnTo>
                        <a:pt x="123672" y="351510"/>
                      </a:lnTo>
                      <a:lnTo>
                        <a:pt x="113452" y="350243"/>
                      </a:lnTo>
                      <a:lnTo>
                        <a:pt x="80574" y="327588"/>
                      </a:lnTo>
                      <a:lnTo>
                        <a:pt x="72007" y="283964"/>
                      </a:lnTo>
                      <a:lnTo>
                        <a:pt x="71996" y="283756"/>
                      </a:lnTo>
                      <a:lnTo>
                        <a:pt x="72567" y="281495"/>
                      </a:lnTo>
                      <a:lnTo>
                        <a:pt x="72847" y="278104"/>
                      </a:lnTo>
                      <a:lnTo>
                        <a:pt x="72847" y="264274"/>
                      </a:lnTo>
                      <a:lnTo>
                        <a:pt x="78831" y="228588"/>
                      </a:lnTo>
                      <a:lnTo>
                        <a:pt x="96196" y="159132"/>
                      </a:lnTo>
                      <a:lnTo>
                        <a:pt x="115944" y="105187"/>
                      </a:lnTo>
                      <a:lnTo>
                        <a:pt x="137117" y="70881"/>
                      </a:lnTo>
                      <a:lnTo>
                        <a:pt x="177668" y="37055"/>
                      </a:lnTo>
                      <a:lnTo>
                        <a:pt x="206679" y="30492"/>
                      </a:lnTo>
                      <a:lnTo>
                        <a:pt x="275054" y="30492"/>
                      </a:lnTo>
                      <a:lnTo>
                        <a:pt x="268300" y="23343"/>
                      </a:lnTo>
                      <a:lnTo>
                        <a:pt x="249877" y="10374"/>
                      </a:lnTo>
                      <a:lnTo>
                        <a:pt x="230184" y="2593"/>
                      </a:lnTo>
                      <a:lnTo>
                        <a:pt x="209219" y="0"/>
                      </a:lnTo>
                      <a:close/>
                    </a:path>
                    <a:path w="400685" h="382270">
                      <a:moveTo>
                        <a:pt x="289791" y="329768"/>
                      </a:moveTo>
                      <a:lnTo>
                        <a:pt x="225590" y="329768"/>
                      </a:lnTo>
                      <a:lnTo>
                        <a:pt x="226161" y="330339"/>
                      </a:lnTo>
                      <a:lnTo>
                        <a:pt x="231241" y="343039"/>
                      </a:lnTo>
                      <a:lnTo>
                        <a:pt x="266979" y="374861"/>
                      </a:lnTo>
                      <a:lnTo>
                        <a:pt x="304939" y="382003"/>
                      </a:lnTo>
                      <a:lnTo>
                        <a:pt x="313969" y="382003"/>
                      </a:lnTo>
                      <a:lnTo>
                        <a:pt x="352374" y="362521"/>
                      </a:lnTo>
                      <a:lnTo>
                        <a:pt x="361566" y="351510"/>
                      </a:lnTo>
                      <a:lnTo>
                        <a:pt x="312559" y="351510"/>
                      </a:lnTo>
                      <a:lnTo>
                        <a:pt x="304647" y="350951"/>
                      </a:lnTo>
                      <a:lnTo>
                        <a:pt x="289872" y="330339"/>
                      </a:lnTo>
                      <a:lnTo>
                        <a:pt x="289791" y="329768"/>
                      </a:lnTo>
                      <a:close/>
                    </a:path>
                    <a:path w="400685" h="382270">
                      <a:moveTo>
                        <a:pt x="275054" y="30492"/>
                      </a:moveTo>
                      <a:lnTo>
                        <a:pt x="206679" y="30492"/>
                      </a:lnTo>
                      <a:lnTo>
                        <a:pt x="218009" y="31866"/>
                      </a:lnTo>
                      <a:lnTo>
                        <a:pt x="228280" y="35148"/>
                      </a:lnTo>
                      <a:lnTo>
                        <a:pt x="258137" y="62888"/>
                      </a:lnTo>
                      <a:lnTo>
                        <a:pt x="269354" y="92316"/>
                      </a:lnTo>
                      <a:lnTo>
                        <a:pt x="269354" y="95707"/>
                      </a:lnTo>
                      <a:lnTo>
                        <a:pt x="256652" y="151137"/>
                      </a:lnTo>
                      <a:lnTo>
                        <a:pt x="247332" y="189725"/>
                      </a:lnTo>
                      <a:lnTo>
                        <a:pt x="237965" y="228108"/>
                      </a:lnTo>
                      <a:lnTo>
                        <a:pt x="226526" y="273428"/>
                      </a:lnTo>
                      <a:lnTo>
                        <a:pt x="201278" y="310377"/>
                      </a:lnTo>
                      <a:lnTo>
                        <a:pt x="171475" y="335790"/>
                      </a:lnTo>
                      <a:lnTo>
                        <a:pt x="123672" y="351510"/>
                      </a:lnTo>
                      <a:lnTo>
                        <a:pt x="198896" y="351510"/>
                      </a:lnTo>
                      <a:lnTo>
                        <a:pt x="219379" y="334568"/>
                      </a:lnTo>
                      <a:lnTo>
                        <a:pt x="222770" y="331190"/>
                      </a:lnTo>
                      <a:lnTo>
                        <a:pt x="224459" y="330060"/>
                      </a:lnTo>
                      <a:lnTo>
                        <a:pt x="225590" y="329768"/>
                      </a:lnTo>
                      <a:lnTo>
                        <a:pt x="289791" y="329768"/>
                      </a:lnTo>
                      <a:lnTo>
                        <a:pt x="289207" y="325627"/>
                      </a:lnTo>
                      <a:lnTo>
                        <a:pt x="297313" y="272740"/>
                      </a:lnTo>
                      <a:lnTo>
                        <a:pt x="307266" y="230814"/>
                      </a:lnTo>
                      <a:lnTo>
                        <a:pt x="334741" y="120167"/>
                      </a:lnTo>
                      <a:lnTo>
                        <a:pt x="344536" y="79189"/>
                      </a:lnTo>
                      <a:lnTo>
                        <a:pt x="350414" y="52401"/>
                      </a:lnTo>
                      <a:lnTo>
                        <a:pt x="352109" y="41503"/>
                      </a:lnTo>
                      <a:lnTo>
                        <a:pt x="285457" y="41503"/>
                      </a:lnTo>
                      <a:lnTo>
                        <a:pt x="275054" y="30492"/>
                      </a:lnTo>
                      <a:close/>
                    </a:path>
                    <a:path w="400685" h="382270">
                      <a:moveTo>
                        <a:pt x="395287" y="243941"/>
                      </a:moveTo>
                      <a:lnTo>
                        <a:pt x="376643" y="243941"/>
                      </a:lnTo>
                      <a:lnTo>
                        <a:pt x="373824" y="244220"/>
                      </a:lnTo>
                      <a:lnTo>
                        <a:pt x="372694" y="244792"/>
                      </a:lnTo>
                      <a:lnTo>
                        <a:pt x="370433" y="245351"/>
                      </a:lnTo>
                      <a:lnTo>
                        <a:pt x="367614" y="251282"/>
                      </a:lnTo>
                      <a:lnTo>
                        <a:pt x="364223" y="262572"/>
                      </a:lnTo>
                      <a:lnTo>
                        <a:pt x="355702" y="291800"/>
                      </a:lnTo>
                      <a:lnTo>
                        <a:pt x="347076" y="315094"/>
                      </a:lnTo>
                      <a:lnTo>
                        <a:pt x="323291" y="348411"/>
                      </a:lnTo>
                      <a:lnTo>
                        <a:pt x="312559" y="351510"/>
                      </a:lnTo>
                      <a:lnTo>
                        <a:pt x="361566" y="351510"/>
                      </a:lnTo>
                      <a:lnTo>
                        <a:pt x="366348" y="344741"/>
                      </a:lnTo>
                      <a:lnTo>
                        <a:pt x="372896" y="333514"/>
                      </a:lnTo>
                      <a:lnTo>
                        <a:pt x="373017" y="333307"/>
                      </a:lnTo>
                      <a:lnTo>
                        <a:pt x="390061" y="294763"/>
                      </a:lnTo>
                      <a:lnTo>
                        <a:pt x="400646" y="254952"/>
                      </a:lnTo>
                      <a:lnTo>
                        <a:pt x="400646" y="246481"/>
                      </a:lnTo>
                      <a:lnTo>
                        <a:pt x="395287" y="243941"/>
                      </a:lnTo>
                      <a:close/>
                    </a:path>
                    <a:path w="400685" h="382270">
                      <a:moveTo>
                        <a:pt x="331762" y="16090"/>
                      </a:moveTo>
                      <a:lnTo>
                        <a:pt x="324421" y="16090"/>
                      </a:lnTo>
                      <a:lnTo>
                        <a:pt x="312455" y="17679"/>
                      </a:lnTo>
                      <a:lnTo>
                        <a:pt x="301972" y="22444"/>
                      </a:lnTo>
                      <a:lnTo>
                        <a:pt x="296377" y="27381"/>
                      </a:lnTo>
                      <a:lnTo>
                        <a:pt x="292900" y="30492"/>
                      </a:lnTo>
                      <a:lnTo>
                        <a:pt x="285457" y="41503"/>
                      </a:lnTo>
                      <a:lnTo>
                        <a:pt x="352109" y="41503"/>
                      </a:lnTo>
                      <a:lnTo>
                        <a:pt x="352290" y="40338"/>
                      </a:lnTo>
                      <a:lnTo>
                        <a:pt x="352374" y="33032"/>
                      </a:lnTo>
                      <a:lnTo>
                        <a:pt x="349542" y="27381"/>
                      </a:lnTo>
                      <a:lnTo>
                        <a:pt x="338251" y="18351"/>
                      </a:lnTo>
                      <a:lnTo>
                        <a:pt x="331762" y="160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08" name="object 28">
                  <a:extLst>
                    <a:ext uri="{FF2B5EF4-FFF2-40B4-BE49-F238E27FC236}">
                      <a16:creationId xmlns:a16="http://schemas.microsoft.com/office/drawing/2014/main" id="{1F7F70DB-3E9C-B2C9-C0AE-F89F1B3BBFB8}"/>
                    </a:ext>
                  </a:extLst>
                </p:cNvPr>
                <p:cNvSpPr/>
                <p:nvPr/>
              </p:nvSpPr>
              <p:spPr>
                <a:xfrm>
                  <a:off x="1872614" y="4136633"/>
                  <a:ext cx="400685" cy="38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685" h="382270">
                      <a:moveTo>
                        <a:pt x="0" y="240558"/>
                      </a:moveTo>
                      <a:lnTo>
                        <a:pt x="4023" y="198312"/>
                      </a:lnTo>
                      <a:lnTo>
                        <a:pt x="16093" y="157125"/>
                      </a:lnTo>
                      <a:lnTo>
                        <a:pt x="36210" y="116996"/>
                      </a:lnTo>
                      <a:lnTo>
                        <a:pt x="64374" y="77927"/>
                      </a:lnTo>
                      <a:lnTo>
                        <a:pt x="97568" y="44151"/>
                      </a:lnTo>
                      <a:lnTo>
                        <a:pt x="132773" y="19905"/>
                      </a:lnTo>
                      <a:lnTo>
                        <a:pt x="169989" y="5188"/>
                      </a:lnTo>
                      <a:lnTo>
                        <a:pt x="209217" y="0"/>
                      </a:lnTo>
                      <a:lnTo>
                        <a:pt x="230181" y="2594"/>
                      </a:lnTo>
                      <a:lnTo>
                        <a:pt x="249875" y="10376"/>
                      </a:lnTo>
                      <a:lnTo>
                        <a:pt x="268298" y="23346"/>
                      </a:lnTo>
                      <a:lnTo>
                        <a:pt x="285450" y="41504"/>
                      </a:lnTo>
                      <a:lnTo>
                        <a:pt x="292968" y="30387"/>
                      </a:lnTo>
                      <a:lnTo>
                        <a:pt x="301968" y="22446"/>
                      </a:lnTo>
                      <a:lnTo>
                        <a:pt x="312450" y="17681"/>
                      </a:lnTo>
                      <a:lnTo>
                        <a:pt x="324414" y="16093"/>
                      </a:lnTo>
                      <a:lnTo>
                        <a:pt x="331755" y="16093"/>
                      </a:lnTo>
                      <a:lnTo>
                        <a:pt x="338249" y="18352"/>
                      </a:lnTo>
                      <a:lnTo>
                        <a:pt x="343896" y="22869"/>
                      </a:lnTo>
                      <a:lnTo>
                        <a:pt x="349543" y="27387"/>
                      </a:lnTo>
                      <a:lnTo>
                        <a:pt x="352366" y="33034"/>
                      </a:lnTo>
                      <a:lnTo>
                        <a:pt x="352366" y="39810"/>
                      </a:lnTo>
                      <a:lnTo>
                        <a:pt x="350407" y="52410"/>
                      </a:lnTo>
                      <a:lnTo>
                        <a:pt x="344531" y="79197"/>
                      </a:lnTo>
                      <a:lnTo>
                        <a:pt x="334737" y="120173"/>
                      </a:lnTo>
                      <a:lnTo>
                        <a:pt x="321026" y="175336"/>
                      </a:lnTo>
                      <a:lnTo>
                        <a:pt x="307261" y="230817"/>
                      </a:lnTo>
                      <a:lnTo>
                        <a:pt x="297309" y="272745"/>
                      </a:lnTo>
                      <a:lnTo>
                        <a:pt x="291168" y="301121"/>
                      </a:lnTo>
                      <a:lnTo>
                        <a:pt x="288839" y="315944"/>
                      </a:lnTo>
                      <a:lnTo>
                        <a:pt x="289209" y="325632"/>
                      </a:lnTo>
                      <a:lnTo>
                        <a:pt x="312556" y="351519"/>
                      </a:lnTo>
                      <a:lnTo>
                        <a:pt x="317638" y="350954"/>
                      </a:lnTo>
                      <a:lnTo>
                        <a:pt x="347072" y="315097"/>
                      </a:lnTo>
                      <a:lnTo>
                        <a:pt x="364225" y="262580"/>
                      </a:lnTo>
                      <a:lnTo>
                        <a:pt x="367613" y="251287"/>
                      </a:lnTo>
                      <a:lnTo>
                        <a:pt x="370436" y="245358"/>
                      </a:lnTo>
                      <a:lnTo>
                        <a:pt x="372695" y="244793"/>
                      </a:lnTo>
                      <a:lnTo>
                        <a:pt x="373824" y="244228"/>
                      </a:lnTo>
                      <a:lnTo>
                        <a:pt x="376648" y="243946"/>
                      </a:lnTo>
                      <a:lnTo>
                        <a:pt x="381165" y="243946"/>
                      </a:lnTo>
                      <a:lnTo>
                        <a:pt x="384554" y="243946"/>
                      </a:lnTo>
                      <a:lnTo>
                        <a:pt x="395283" y="243946"/>
                      </a:lnTo>
                      <a:lnTo>
                        <a:pt x="400647" y="246487"/>
                      </a:lnTo>
                      <a:lnTo>
                        <a:pt x="400647" y="251569"/>
                      </a:lnTo>
                      <a:lnTo>
                        <a:pt x="400647" y="254957"/>
                      </a:lnTo>
                      <a:lnTo>
                        <a:pt x="390059" y="294768"/>
                      </a:lnTo>
                      <a:lnTo>
                        <a:pt x="373013" y="333308"/>
                      </a:lnTo>
                      <a:lnTo>
                        <a:pt x="346543" y="367772"/>
                      </a:lnTo>
                      <a:lnTo>
                        <a:pt x="313968" y="382012"/>
                      </a:lnTo>
                      <a:lnTo>
                        <a:pt x="304932" y="382012"/>
                      </a:lnTo>
                      <a:lnTo>
                        <a:pt x="266974" y="374866"/>
                      </a:lnTo>
                      <a:lnTo>
                        <a:pt x="235052" y="349772"/>
                      </a:lnTo>
                      <a:lnTo>
                        <a:pt x="226158" y="330343"/>
                      </a:lnTo>
                      <a:lnTo>
                        <a:pt x="225593" y="329779"/>
                      </a:lnTo>
                      <a:lnTo>
                        <a:pt x="224464" y="330061"/>
                      </a:lnTo>
                      <a:lnTo>
                        <a:pt x="222770" y="331190"/>
                      </a:lnTo>
                      <a:lnTo>
                        <a:pt x="221641" y="332320"/>
                      </a:lnTo>
                      <a:lnTo>
                        <a:pt x="220511" y="333449"/>
                      </a:lnTo>
                      <a:lnTo>
                        <a:pt x="168983" y="370154"/>
                      </a:lnTo>
                      <a:lnTo>
                        <a:pt x="117737" y="382012"/>
                      </a:lnTo>
                      <a:lnTo>
                        <a:pt x="95132" y="379895"/>
                      </a:lnTo>
                      <a:lnTo>
                        <a:pt x="54051" y="362954"/>
                      </a:lnTo>
                      <a:lnTo>
                        <a:pt x="20011" y="328702"/>
                      </a:lnTo>
                      <a:lnTo>
                        <a:pt x="2223" y="274915"/>
                      </a:lnTo>
                      <a:lnTo>
                        <a:pt x="0" y="240558"/>
                      </a:lnTo>
                      <a:close/>
                    </a:path>
                    <a:path w="400685" h="382270">
                      <a:moveTo>
                        <a:pt x="269357" y="95714"/>
                      </a:moveTo>
                      <a:lnTo>
                        <a:pt x="269357" y="92326"/>
                      </a:lnTo>
                      <a:lnTo>
                        <a:pt x="267945" y="86115"/>
                      </a:lnTo>
                      <a:lnTo>
                        <a:pt x="245640" y="47433"/>
                      </a:lnTo>
                      <a:lnTo>
                        <a:pt x="206676" y="30493"/>
                      </a:lnTo>
                      <a:lnTo>
                        <a:pt x="192012" y="32134"/>
                      </a:lnTo>
                      <a:lnTo>
                        <a:pt x="149925" y="56751"/>
                      </a:lnTo>
                      <a:lnTo>
                        <a:pt x="125784" y="87033"/>
                      </a:lnTo>
                      <a:lnTo>
                        <a:pt x="107573" y="125361"/>
                      </a:lnTo>
                      <a:lnTo>
                        <a:pt x="86609" y="193547"/>
                      </a:lnTo>
                      <a:lnTo>
                        <a:pt x="72845" y="264275"/>
                      </a:lnTo>
                      <a:lnTo>
                        <a:pt x="72845" y="265969"/>
                      </a:lnTo>
                      <a:lnTo>
                        <a:pt x="72845" y="269075"/>
                      </a:lnTo>
                      <a:lnTo>
                        <a:pt x="72845" y="273592"/>
                      </a:lnTo>
                      <a:lnTo>
                        <a:pt x="72845" y="278109"/>
                      </a:lnTo>
                      <a:lnTo>
                        <a:pt x="72562" y="281497"/>
                      </a:lnTo>
                      <a:lnTo>
                        <a:pt x="80574" y="327590"/>
                      </a:lnTo>
                      <a:lnTo>
                        <a:pt x="113449" y="350249"/>
                      </a:lnTo>
                      <a:lnTo>
                        <a:pt x="123667" y="351519"/>
                      </a:lnTo>
                      <a:lnTo>
                        <a:pt x="139707" y="349772"/>
                      </a:lnTo>
                      <a:lnTo>
                        <a:pt x="187194" y="323567"/>
                      </a:lnTo>
                      <a:lnTo>
                        <a:pt x="219911" y="288786"/>
                      </a:lnTo>
                      <a:lnTo>
                        <a:pt x="237963" y="228117"/>
                      </a:lnTo>
                      <a:lnTo>
                        <a:pt x="247334" y="189735"/>
                      </a:lnTo>
                      <a:lnTo>
                        <a:pt x="256651" y="151142"/>
                      </a:lnTo>
                      <a:lnTo>
                        <a:pt x="267663" y="104132"/>
                      </a:lnTo>
                      <a:lnTo>
                        <a:pt x="269357" y="95714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187" name="object 29">
                <a:extLst>
                  <a:ext uri="{FF2B5EF4-FFF2-40B4-BE49-F238E27FC236}">
                    <a16:creationId xmlns:a16="http://schemas.microsoft.com/office/drawing/2014/main" id="{B3CA3947-017E-BC61-5700-E36B044B05C9}"/>
                  </a:ext>
                </a:extLst>
              </p:cNvPr>
              <p:cNvGrpSpPr/>
              <p:nvPr/>
            </p:nvGrpSpPr>
            <p:grpSpPr>
              <a:xfrm>
                <a:off x="2575237" y="4198890"/>
                <a:ext cx="565150" cy="199390"/>
                <a:chOff x="2575237" y="4198890"/>
                <a:chExt cx="565150" cy="199390"/>
              </a:xfrm>
            </p:grpSpPr>
            <p:sp>
              <p:nvSpPr>
                <p:cNvPr id="205" name="object 30">
                  <a:extLst>
                    <a:ext uri="{FF2B5EF4-FFF2-40B4-BE49-F238E27FC236}">
                      <a16:creationId xmlns:a16="http://schemas.microsoft.com/office/drawing/2014/main" id="{0FD079C0-CB62-95E3-97EF-4E672FC3D4B3}"/>
                    </a:ext>
                  </a:extLst>
                </p:cNvPr>
                <p:cNvSpPr/>
                <p:nvPr/>
              </p:nvSpPr>
              <p:spPr>
                <a:xfrm>
                  <a:off x="2575661" y="4199318"/>
                  <a:ext cx="564515" cy="198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14" h="198754">
                      <a:moveTo>
                        <a:pt x="551408" y="0"/>
                      </a:moveTo>
                      <a:lnTo>
                        <a:pt x="11849" y="0"/>
                      </a:lnTo>
                      <a:lnTo>
                        <a:pt x="3949" y="3949"/>
                      </a:lnTo>
                      <a:lnTo>
                        <a:pt x="0" y="9601"/>
                      </a:lnTo>
                      <a:lnTo>
                        <a:pt x="0" y="25412"/>
                      </a:lnTo>
                      <a:lnTo>
                        <a:pt x="4508" y="31064"/>
                      </a:lnTo>
                      <a:lnTo>
                        <a:pt x="13550" y="33883"/>
                      </a:lnTo>
                      <a:lnTo>
                        <a:pt x="282905" y="33883"/>
                      </a:lnTo>
                      <a:lnTo>
                        <a:pt x="552259" y="33032"/>
                      </a:lnTo>
                      <a:lnTo>
                        <a:pt x="560171" y="28524"/>
                      </a:lnTo>
                      <a:lnTo>
                        <a:pt x="564121" y="23152"/>
                      </a:lnTo>
                      <a:lnTo>
                        <a:pt x="564121" y="10160"/>
                      </a:lnTo>
                      <a:lnTo>
                        <a:pt x="559879" y="4521"/>
                      </a:lnTo>
                      <a:lnTo>
                        <a:pt x="551408" y="0"/>
                      </a:lnTo>
                      <a:close/>
                    </a:path>
                    <a:path w="564514" h="198754">
                      <a:moveTo>
                        <a:pt x="552259" y="164325"/>
                      </a:moveTo>
                      <a:lnTo>
                        <a:pt x="13550" y="164325"/>
                      </a:lnTo>
                      <a:lnTo>
                        <a:pt x="4508" y="167144"/>
                      </a:lnTo>
                      <a:lnTo>
                        <a:pt x="0" y="172796"/>
                      </a:lnTo>
                      <a:lnTo>
                        <a:pt x="0" y="188607"/>
                      </a:lnTo>
                      <a:lnTo>
                        <a:pt x="3949" y="194259"/>
                      </a:lnTo>
                      <a:lnTo>
                        <a:pt x="11849" y="198208"/>
                      </a:lnTo>
                      <a:lnTo>
                        <a:pt x="551408" y="198208"/>
                      </a:lnTo>
                      <a:lnTo>
                        <a:pt x="559879" y="194259"/>
                      </a:lnTo>
                      <a:lnTo>
                        <a:pt x="564121" y="188607"/>
                      </a:lnTo>
                      <a:lnTo>
                        <a:pt x="564121" y="175615"/>
                      </a:lnTo>
                      <a:lnTo>
                        <a:pt x="560171" y="169976"/>
                      </a:lnTo>
                      <a:lnTo>
                        <a:pt x="552259" y="1643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06" name="object 31">
                  <a:extLst>
                    <a:ext uri="{FF2B5EF4-FFF2-40B4-BE49-F238E27FC236}">
                      <a16:creationId xmlns:a16="http://schemas.microsoft.com/office/drawing/2014/main" id="{3B3B5189-C7E1-66A8-7864-35C98ABFE5B4}"/>
                    </a:ext>
                  </a:extLst>
                </p:cNvPr>
                <p:cNvSpPr/>
                <p:nvPr/>
              </p:nvSpPr>
              <p:spPr>
                <a:xfrm>
                  <a:off x="2575661" y="4199314"/>
                  <a:ext cx="564515" cy="198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14" h="198754">
                      <a:moveTo>
                        <a:pt x="0" y="16940"/>
                      </a:moveTo>
                      <a:lnTo>
                        <a:pt x="0" y="9599"/>
                      </a:lnTo>
                      <a:lnTo>
                        <a:pt x="3952" y="3953"/>
                      </a:lnTo>
                      <a:lnTo>
                        <a:pt x="11858" y="0"/>
                      </a:lnTo>
                      <a:lnTo>
                        <a:pt x="551420" y="0"/>
                      </a:lnTo>
                      <a:lnTo>
                        <a:pt x="559890" y="4517"/>
                      </a:lnTo>
                      <a:lnTo>
                        <a:pt x="564125" y="10164"/>
                      </a:lnTo>
                      <a:lnTo>
                        <a:pt x="564125" y="16940"/>
                      </a:lnTo>
                      <a:lnTo>
                        <a:pt x="564125" y="23152"/>
                      </a:lnTo>
                      <a:lnTo>
                        <a:pt x="560172" y="28517"/>
                      </a:lnTo>
                      <a:lnTo>
                        <a:pt x="552267" y="33034"/>
                      </a:lnTo>
                      <a:lnTo>
                        <a:pt x="282909" y="33881"/>
                      </a:lnTo>
                      <a:lnTo>
                        <a:pt x="13552" y="33881"/>
                      </a:lnTo>
                      <a:lnTo>
                        <a:pt x="4517" y="31058"/>
                      </a:lnTo>
                      <a:lnTo>
                        <a:pt x="0" y="25411"/>
                      </a:lnTo>
                      <a:lnTo>
                        <a:pt x="0" y="16940"/>
                      </a:lnTo>
                      <a:close/>
                    </a:path>
                    <a:path w="564514" h="198754">
                      <a:moveTo>
                        <a:pt x="0" y="181265"/>
                      </a:moveTo>
                      <a:lnTo>
                        <a:pt x="0" y="172795"/>
                      </a:lnTo>
                      <a:lnTo>
                        <a:pt x="4517" y="167148"/>
                      </a:lnTo>
                      <a:lnTo>
                        <a:pt x="13552" y="164324"/>
                      </a:lnTo>
                      <a:lnTo>
                        <a:pt x="552267" y="164324"/>
                      </a:lnTo>
                      <a:lnTo>
                        <a:pt x="560172" y="169972"/>
                      </a:lnTo>
                      <a:lnTo>
                        <a:pt x="564125" y="175618"/>
                      </a:lnTo>
                      <a:lnTo>
                        <a:pt x="564125" y="181265"/>
                      </a:lnTo>
                      <a:lnTo>
                        <a:pt x="564125" y="188606"/>
                      </a:lnTo>
                      <a:lnTo>
                        <a:pt x="559890" y="194253"/>
                      </a:lnTo>
                      <a:lnTo>
                        <a:pt x="551420" y="198206"/>
                      </a:lnTo>
                      <a:lnTo>
                        <a:pt x="11858" y="198206"/>
                      </a:lnTo>
                      <a:lnTo>
                        <a:pt x="3952" y="194253"/>
                      </a:lnTo>
                      <a:lnTo>
                        <a:pt x="0" y="188606"/>
                      </a:lnTo>
                      <a:lnTo>
                        <a:pt x="0" y="181265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188" name="object 32">
                <a:extLst>
                  <a:ext uri="{FF2B5EF4-FFF2-40B4-BE49-F238E27FC236}">
                    <a16:creationId xmlns:a16="http://schemas.microsoft.com/office/drawing/2014/main" id="{3AA2EF83-515C-7D0E-A86E-464473D6FE85}"/>
                  </a:ext>
                </a:extLst>
              </p:cNvPr>
              <p:cNvGrpSpPr/>
              <p:nvPr/>
            </p:nvGrpSpPr>
            <p:grpSpPr>
              <a:xfrm>
                <a:off x="3483250" y="3833396"/>
                <a:ext cx="1068705" cy="848360"/>
                <a:chOff x="3483250" y="3833396"/>
                <a:chExt cx="1068705" cy="848360"/>
              </a:xfrm>
            </p:grpSpPr>
            <p:sp>
              <p:nvSpPr>
                <p:cNvPr id="201" name="object 33">
                  <a:extLst>
                    <a:ext uri="{FF2B5EF4-FFF2-40B4-BE49-F238E27FC236}">
                      <a16:creationId xmlns:a16="http://schemas.microsoft.com/office/drawing/2014/main" id="{DFF9213A-513A-9FE8-BE33-E0F278737BD5}"/>
                    </a:ext>
                  </a:extLst>
                </p:cNvPr>
                <p:cNvSpPr/>
                <p:nvPr/>
              </p:nvSpPr>
              <p:spPr>
                <a:xfrm>
                  <a:off x="3483673" y="3834244"/>
                  <a:ext cx="661670" cy="847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670" h="847089">
                      <a:moveTo>
                        <a:pt x="649401" y="0"/>
                      </a:moveTo>
                      <a:lnTo>
                        <a:pt x="637539" y="0"/>
                      </a:lnTo>
                      <a:lnTo>
                        <a:pt x="631888" y="3962"/>
                      </a:lnTo>
                      <a:lnTo>
                        <a:pt x="628497" y="11861"/>
                      </a:lnTo>
                      <a:lnTo>
                        <a:pt x="621568" y="25148"/>
                      </a:lnTo>
                      <a:lnTo>
                        <a:pt x="604153" y="60779"/>
                      </a:lnTo>
                      <a:lnTo>
                        <a:pt x="576253" y="118750"/>
                      </a:lnTo>
                      <a:lnTo>
                        <a:pt x="494246" y="290378"/>
                      </a:lnTo>
                      <a:lnTo>
                        <a:pt x="325161" y="641366"/>
                      </a:lnTo>
                      <a:lnTo>
                        <a:pt x="281112" y="731572"/>
                      </a:lnTo>
                      <a:lnTo>
                        <a:pt x="275285" y="742848"/>
                      </a:lnTo>
                      <a:lnTo>
                        <a:pt x="203288" y="586155"/>
                      </a:lnTo>
                      <a:lnTo>
                        <a:pt x="177037" y="527710"/>
                      </a:lnTo>
                      <a:lnTo>
                        <a:pt x="126771" y="418998"/>
                      </a:lnTo>
                      <a:lnTo>
                        <a:pt x="122821" y="414197"/>
                      </a:lnTo>
                      <a:lnTo>
                        <a:pt x="116890" y="414197"/>
                      </a:lnTo>
                      <a:lnTo>
                        <a:pt x="115481" y="414769"/>
                      </a:lnTo>
                      <a:lnTo>
                        <a:pt x="114350" y="415899"/>
                      </a:lnTo>
                      <a:lnTo>
                        <a:pt x="26263" y="482815"/>
                      </a:lnTo>
                      <a:lnTo>
                        <a:pt x="14457" y="492026"/>
                      </a:lnTo>
                      <a:lnTo>
                        <a:pt x="6145" y="499332"/>
                      </a:lnTo>
                      <a:lnTo>
                        <a:pt x="1326" y="504732"/>
                      </a:lnTo>
                      <a:lnTo>
                        <a:pt x="0" y="508228"/>
                      </a:lnTo>
                      <a:lnTo>
                        <a:pt x="571" y="511606"/>
                      </a:lnTo>
                      <a:lnTo>
                        <a:pt x="3111" y="515569"/>
                      </a:lnTo>
                      <a:lnTo>
                        <a:pt x="12141" y="524598"/>
                      </a:lnTo>
                      <a:lnTo>
                        <a:pt x="16090" y="526859"/>
                      </a:lnTo>
                      <a:lnTo>
                        <a:pt x="19481" y="526859"/>
                      </a:lnTo>
                      <a:lnTo>
                        <a:pt x="20612" y="526859"/>
                      </a:lnTo>
                      <a:lnTo>
                        <a:pt x="25692" y="523468"/>
                      </a:lnTo>
                      <a:lnTo>
                        <a:pt x="34734" y="516699"/>
                      </a:lnTo>
                      <a:lnTo>
                        <a:pt x="60985" y="496366"/>
                      </a:lnTo>
                      <a:lnTo>
                        <a:pt x="74549" y="487045"/>
                      </a:lnTo>
                      <a:lnTo>
                        <a:pt x="191539" y="742852"/>
                      </a:lnTo>
                      <a:lnTo>
                        <a:pt x="233044" y="832640"/>
                      </a:lnTo>
                      <a:lnTo>
                        <a:pt x="243954" y="847039"/>
                      </a:lnTo>
                      <a:lnTo>
                        <a:pt x="257505" y="847039"/>
                      </a:lnTo>
                      <a:lnTo>
                        <a:pt x="262864" y="845058"/>
                      </a:lnTo>
                      <a:lnTo>
                        <a:pt x="265125" y="841108"/>
                      </a:lnTo>
                      <a:lnTo>
                        <a:pt x="464185" y="429450"/>
                      </a:lnTo>
                      <a:lnTo>
                        <a:pt x="661542" y="20332"/>
                      </a:lnTo>
                      <a:lnTo>
                        <a:pt x="661542" y="15252"/>
                      </a:lnTo>
                      <a:lnTo>
                        <a:pt x="660412" y="11861"/>
                      </a:lnTo>
                      <a:lnTo>
                        <a:pt x="658431" y="8470"/>
                      </a:lnTo>
                      <a:lnTo>
                        <a:pt x="652779" y="1701"/>
                      </a:lnTo>
                      <a:lnTo>
                        <a:pt x="64940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02" name="object 34">
                  <a:extLst>
                    <a:ext uri="{FF2B5EF4-FFF2-40B4-BE49-F238E27FC236}">
                      <a16:creationId xmlns:a16="http://schemas.microsoft.com/office/drawing/2014/main" id="{7EDBA27C-01D1-8867-35FD-999B58D324BB}"/>
                    </a:ext>
                  </a:extLst>
                </p:cNvPr>
                <p:cNvSpPr/>
                <p:nvPr/>
              </p:nvSpPr>
              <p:spPr>
                <a:xfrm>
                  <a:off x="3483674" y="3834249"/>
                  <a:ext cx="661670" cy="847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1670" h="847089">
                      <a:moveTo>
                        <a:pt x="19481" y="526855"/>
                      </a:moveTo>
                      <a:lnTo>
                        <a:pt x="16093" y="526855"/>
                      </a:lnTo>
                      <a:lnTo>
                        <a:pt x="12140" y="524596"/>
                      </a:lnTo>
                      <a:lnTo>
                        <a:pt x="7623" y="520079"/>
                      </a:lnTo>
                      <a:lnTo>
                        <a:pt x="3105" y="515562"/>
                      </a:lnTo>
                      <a:lnTo>
                        <a:pt x="564" y="511609"/>
                      </a:lnTo>
                      <a:lnTo>
                        <a:pt x="0" y="508221"/>
                      </a:lnTo>
                      <a:lnTo>
                        <a:pt x="1323" y="504727"/>
                      </a:lnTo>
                      <a:lnTo>
                        <a:pt x="6141" y="499327"/>
                      </a:lnTo>
                      <a:lnTo>
                        <a:pt x="14452" y="492021"/>
                      </a:lnTo>
                      <a:lnTo>
                        <a:pt x="26258" y="482810"/>
                      </a:lnTo>
                      <a:lnTo>
                        <a:pt x="39916" y="472539"/>
                      </a:lnTo>
                      <a:lnTo>
                        <a:pt x="53786" y="462057"/>
                      </a:lnTo>
                      <a:lnTo>
                        <a:pt x="67868" y="451363"/>
                      </a:lnTo>
                      <a:lnTo>
                        <a:pt x="82162" y="440458"/>
                      </a:lnTo>
                      <a:lnTo>
                        <a:pt x="94973" y="430664"/>
                      </a:lnTo>
                      <a:lnTo>
                        <a:pt x="104608" y="423306"/>
                      </a:lnTo>
                      <a:lnTo>
                        <a:pt x="111067" y="418382"/>
                      </a:lnTo>
                      <a:lnTo>
                        <a:pt x="114349" y="415894"/>
                      </a:lnTo>
                      <a:lnTo>
                        <a:pt x="115478" y="414765"/>
                      </a:lnTo>
                      <a:lnTo>
                        <a:pt x="116890" y="414200"/>
                      </a:lnTo>
                      <a:lnTo>
                        <a:pt x="118584" y="414200"/>
                      </a:lnTo>
                      <a:lnTo>
                        <a:pt x="119431" y="414200"/>
                      </a:lnTo>
                      <a:lnTo>
                        <a:pt x="122820" y="414200"/>
                      </a:lnTo>
                      <a:lnTo>
                        <a:pt x="126773" y="419000"/>
                      </a:lnTo>
                      <a:lnTo>
                        <a:pt x="146113" y="460575"/>
                      </a:lnTo>
                      <a:lnTo>
                        <a:pt x="177030" y="527703"/>
                      </a:lnTo>
                      <a:lnTo>
                        <a:pt x="184706" y="545014"/>
                      </a:lnTo>
                      <a:lnTo>
                        <a:pt x="191641" y="560525"/>
                      </a:lnTo>
                      <a:lnTo>
                        <a:pt x="197835" y="574237"/>
                      </a:lnTo>
                      <a:lnTo>
                        <a:pt x="203288" y="586148"/>
                      </a:lnTo>
                      <a:lnTo>
                        <a:pt x="275286" y="742850"/>
                      </a:lnTo>
                      <a:lnTo>
                        <a:pt x="281109" y="731573"/>
                      </a:lnTo>
                      <a:lnTo>
                        <a:pt x="325155" y="641364"/>
                      </a:lnTo>
                      <a:lnTo>
                        <a:pt x="363378" y="562431"/>
                      </a:lnTo>
                      <a:lnTo>
                        <a:pt x="385189" y="517287"/>
                      </a:lnTo>
                      <a:lnTo>
                        <a:pt x="407000" y="472063"/>
                      </a:lnTo>
                      <a:lnTo>
                        <a:pt x="428811" y="426760"/>
                      </a:lnTo>
                      <a:lnTo>
                        <a:pt x="450622" y="381377"/>
                      </a:lnTo>
                      <a:lnTo>
                        <a:pt x="472433" y="335915"/>
                      </a:lnTo>
                      <a:lnTo>
                        <a:pt x="494245" y="290374"/>
                      </a:lnTo>
                      <a:lnTo>
                        <a:pt x="516056" y="244753"/>
                      </a:lnTo>
                      <a:lnTo>
                        <a:pt x="537867" y="199053"/>
                      </a:lnTo>
                      <a:lnTo>
                        <a:pt x="576248" y="118743"/>
                      </a:lnTo>
                      <a:lnTo>
                        <a:pt x="604147" y="60774"/>
                      </a:lnTo>
                      <a:lnTo>
                        <a:pt x="621565" y="25146"/>
                      </a:lnTo>
                      <a:lnTo>
                        <a:pt x="628500" y="11858"/>
                      </a:lnTo>
                      <a:lnTo>
                        <a:pt x="631888" y="3953"/>
                      </a:lnTo>
                      <a:lnTo>
                        <a:pt x="637535" y="0"/>
                      </a:lnTo>
                      <a:lnTo>
                        <a:pt x="645440" y="0"/>
                      </a:lnTo>
                      <a:lnTo>
                        <a:pt x="649394" y="0"/>
                      </a:lnTo>
                      <a:lnTo>
                        <a:pt x="652782" y="1694"/>
                      </a:lnTo>
                      <a:lnTo>
                        <a:pt x="655605" y="5082"/>
                      </a:lnTo>
                      <a:lnTo>
                        <a:pt x="658428" y="8470"/>
                      </a:lnTo>
                      <a:lnTo>
                        <a:pt x="660405" y="11858"/>
                      </a:lnTo>
                      <a:lnTo>
                        <a:pt x="661534" y="15246"/>
                      </a:lnTo>
                      <a:lnTo>
                        <a:pt x="661534" y="20328"/>
                      </a:lnTo>
                      <a:lnTo>
                        <a:pt x="464175" y="429446"/>
                      </a:lnTo>
                      <a:lnTo>
                        <a:pt x="265122" y="841106"/>
                      </a:lnTo>
                      <a:lnTo>
                        <a:pt x="262863" y="845059"/>
                      </a:lnTo>
                      <a:lnTo>
                        <a:pt x="257498" y="847035"/>
                      </a:lnTo>
                      <a:lnTo>
                        <a:pt x="249028" y="847035"/>
                      </a:lnTo>
                      <a:lnTo>
                        <a:pt x="243946" y="847035"/>
                      </a:lnTo>
                      <a:lnTo>
                        <a:pt x="217264" y="798754"/>
                      </a:lnTo>
                      <a:lnTo>
                        <a:pt x="191535" y="742850"/>
                      </a:lnTo>
                      <a:lnTo>
                        <a:pt x="155854" y="664922"/>
                      </a:lnTo>
                      <a:lnTo>
                        <a:pt x="74539" y="487045"/>
                      </a:lnTo>
                      <a:lnTo>
                        <a:pt x="60986" y="496362"/>
                      </a:lnTo>
                      <a:lnTo>
                        <a:pt x="25693" y="523467"/>
                      </a:lnTo>
                      <a:lnTo>
                        <a:pt x="20611" y="526855"/>
                      </a:lnTo>
                      <a:lnTo>
                        <a:pt x="19481" y="526855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03" name="object 35">
                  <a:extLst>
                    <a:ext uri="{FF2B5EF4-FFF2-40B4-BE49-F238E27FC236}">
                      <a16:creationId xmlns:a16="http://schemas.microsoft.com/office/drawing/2014/main" id="{53606091-E11A-6B13-CBD7-52043825816C}"/>
                    </a:ext>
                  </a:extLst>
                </p:cNvPr>
                <p:cNvSpPr/>
                <p:nvPr/>
              </p:nvSpPr>
              <p:spPr>
                <a:xfrm>
                  <a:off x="4128274" y="3833405"/>
                  <a:ext cx="423545" cy="695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545" h="695960">
                      <a:moveTo>
                        <a:pt x="386245" y="498894"/>
                      </a:moveTo>
                      <a:lnTo>
                        <a:pt x="381787" y="451675"/>
                      </a:lnTo>
                      <a:lnTo>
                        <a:pt x="368452" y="408266"/>
                      </a:lnTo>
                      <a:lnTo>
                        <a:pt x="345097" y="371259"/>
                      </a:lnTo>
                      <a:lnTo>
                        <a:pt x="315087" y="340512"/>
                      </a:lnTo>
                      <a:lnTo>
                        <a:pt x="297827" y="328091"/>
                      </a:lnTo>
                      <a:lnTo>
                        <a:pt x="297827" y="466712"/>
                      </a:lnTo>
                      <a:lnTo>
                        <a:pt x="297789" y="532993"/>
                      </a:lnTo>
                      <a:lnTo>
                        <a:pt x="297230" y="550570"/>
                      </a:lnTo>
                      <a:lnTo>
                        <a:pt x="297116" y="554177"/>
                      </a:lnTo>
                      <a:lnTo>
                        <a:pt x="297065" y="555294"/>
                      </a:lnTo>
                      <a:lnTo>
                        <a:pt x="291376" y="599655"/>
                      </a:lnTo>
                      <a:lnTo>
                        <a:pt x="265963" y="640892"/>
                      </a:lnTo>
                      <a:lnTo>
                        <a:pt x="212598" y="658990"/>
                      </a:lnTo>
                      <a:lnTo>
                        <a:pt x="200583" y="658037"/>
                      </a:lnTo>
                      <a:lnTo>
                        <a:pt x="157429" y="633691"/>
                      </a:lnTo>
                      <a:lnTo>
                        <a:pt x="135521" y="594614"/>
                      </a:lnTo>
                      <a:lnTo>
                        <a:pt x="128054" y="555294"/>
                      </a:lnTo>
                      <a:lnTo>
                        <a:pt x="128016" y="555015"/>
                      </a:lnTo>
                      <a:lnTo>
                        <a:pt x="127889" y="554177"/>
                      </a:lnTo>
                      <a:lnTo>
                        <a:pt x="125984" y="526491"/>
                      </a:lnTo>
                      <a:lnTo>
                        <a:pt x="125564" y="504571"/>
                      </a:lnTo>
                      <a:lnTo>
                        <a:pt x="125450" y="498894"/>
                      </a:lnTo>
                      <a:lnTo>
                        <a:pt x="128536" y="453796"/>
                      </a:lnTo>
                      <a:lnTo>
                        <a:pt x="140119" y="404939"/>
                      </a:lnTo>
                      <a:lnTo>
                        <a:pt x="164846" y="362686"/>
                      </a:lnTo>
                      <a:lnTo>
                        <a:pt x="205397" y="341401"/>
                      </a:lnTo>
                      <a:lnTo>
                        <a:pt x="217652" y="340512"/>
                      </a:lnTo>
                      <a:lnTo>
                        <a:pt x="266280" y="357657"/>
                      </a:lnTo>
                      <a:lnTo>
                        <a:pt x="291376" y="398157"/>
                      </a:lnTo>
                      <a:lnTo>
                        <a:pt x="297091" y="443217"/>
                      </a:lnTo>
                      <a:lnTo>
                        <a:pt x="297827" y="466712"/>
                      </a:lnTo>
                      <a:lnTo>
                        <a:pt x="297827" y="328091"/>
                      </a:lnTo>
                      <a:lnTo>
                        <a:pt x="245046" y="311023"/>
                      </a:lnTo>
                      <a:lnTo>
                        <a:pt x="226148" y="310007"/>
                      </a:lnTo>
                      <a:lnTo>
                        <a:pt x="222770" y="310007"/>
                      </a:lnTo>
                      <a:lnTo>
                        <a:pt x="172148" y="322719"/>
                      </a:lnTo>
                      <a:lnTo>
                        <a:pt x="132130" y="360832"/>
                      </a:lnTo>
                      <a:lnTo>
                        <a:pt x="130441" y="364782"/>
                      </a:lnTo>
                      <a:lnTo>
                        <a:pt x="128181" y="368452"/>
                      </a:lnTo>
                      <a:lnTo>
                        <a:pt x="125361" y="371843"/>
                      </a:lnTo>
                      <a:lnTo>
                        <a:pt x="124510" y="368452"/>
                      </a:lnTo>
                      <a:lnTo>
                        <a:pt x="126987" y="314566"/>
                      </a:lnTo>
                      <a:lnTo>
                        <a:pt x="134454" y="268084"/>
                      </a:lnTo>
                      <a:lnTo>
                        <a:pt x="146900" y="229019"/>
                      </a:lnTo>
                      <a:lnTo>
                        <a:pt x="185127" y="175133"/>
                      </a:lnTo>
                      <a:lnTo>
                        <a:pt x="234670" y="149720"/>
                      </a:lnTo>
                      <a:lnTo>
                        <a:pt x="263423" y="146532"/>
                      </a:lnTo>
                      <a:lnTo>
                        <a:pt x="279412" y="148818"/>
                      </a:lnTo>
                      <a:lnTo>
                        <a:pt x="293484" y="153098"/>
                      </a:lnTo>
                      <a:lnTo>
                        <a:pt x="305663" y="159397"/>
                      </a:lnTo>
                      <a:lnTo>
                        <a:pt x="315937" y="167703"/>
                      </a:lnTo>
                      <a:lnTo>
                        <a:pt x="298513" y="173380"/>
                      </a:lnTo>
                      <a:lnTo>
                        <a:pt x="286067" y="182753"/>
                      </a:lnTo>
                      <a:lnTo>
                        <a:pt x="278599" y="195821"/>
                      </a:lnTo>
                      <a:lnTo>
                        <a:pt x="276123" y="212598"/>
                      </a:lnTo>
                      <a:lnTo>
                        <a:pt x="276910" y="222618"/>
                      </a:lnTo>
                      <a:lnTo>
                        <a:pt x="303225" y="254533"/>
                      </a:lnTo>
                      <a:lnTo>
                        <a:pt x="321017" y="257492"/>
                      </a:lnTo>
                      <a:lnTo>
                        <a:pt x="330365" y="256755"/>
                      </a:lnTo>
                      <a:lnTo>
                        <a:pt x="330822" y="256755"/>
                      </a:lnTo>
                      <a:lnTo>
                        <a:pt x="362940" y="229971"/>
                      </a:lnTo>
                      <a:lnTo>
                        <a:pt x="365785" y="212598"/>
                      </a:lnTo>
                      <a:lnTo>
                        <a:pt x="365912" y="210908"/>
                      </a:lnTo>
                      <a:lnTo>
                        <a:pt x="351612" y="158813"/>
                      </a:lnTo>
                      <a:lnTo>
                        <a:pt x="342900" y="146532"/>
                      </a:lnTo>
                      <a:lnTo>
                        <a:pt x="340499" y="143141"/>
                      </a:lnTo>
                      <a:lnTo>
                        <a:pt x="325716" y="129806"/>
                      </a:lnTo>
                      <a:lnTo>
                        <a:pt x="306819" y="120281"/>
                      </a:lnTo>
                      <a:lnTo>
                        <a:pt x="283794" y="114566"/>
                      </a:lnTo>
                      <a:lnTo>
                        <a:pt x="256641" y="112649"/>
                      </a:lnTo>
                      <a:lnTo>
                        <a:pt x="215671" y="117690"/>
                      </a:lnTo>
                      <a:lnTo>
                        <a:pt x="176593" y="132765"/>
                      </a:lnTo>
                      <a:lnTo>
                        <a:pt x="139433" y="157911"/>
                      </a:lnTo>
                      <a:lnTo>
                        <a:pt x="104178" y="193116"/>
                      </a:lnTo>
                      <a:lnTo>
                        <a:pt x="79476" y="227609"/>
                      </a:lnTo>
                      <a:lnTo>
                        <a:pt x="60261" y="266712"/>
                      </a:lnTo>
                      <a:lnTo>
                        <a:pt x="46545" y="310426"/>
                      </a:lnTo>
                      <a:lnTo>
                        <a:pt x="38315" y="358736"/>
                      </a:lnTo>
                      <a:lnTo>
                        <a:pt x="35737" y="408266"/>
                      </a:lnTo>
                      <a:lnTo>
                        <a:pt x="35788" y="429501"/>
                      </a:lnTo>
                      <a:lnTo>
                        <a:pt x="38036" y="474814"/>
                      </a:lnTo>
                      <a:lnTo>
                        <a:pt x="47434" y="531088"/>
                      </a:lnTo>
                      <a:lnTo>
                        <a:pt x="54025" y="555015"/>
                      </a:lnTo>
                      <a:lnTo>
                        <a:pt x="54102" y="555294"/>
                      </a:lnTo>
                      <a:lnTo>
                        <a:pt x="69342" y="596366"/>
                      </a:lnTo>
                      <a:lnTo>
                        <a:pt x="97612" y="641413"/>
                      </a:lnTo>
                      <a:lnTo>
                        <a:pt x="133604" y="671804"/>
                      </a:lnTo>
                      <a:lnTo>
                        <a:pt x="168554" y="688632"/>
                      </a:lnTo>
                      <a:lnTo>
                        <a:pt x="214299" y="695413"/>
                      </a:lnTo>
                      <a:lnTo>
                        <a:pt x="247116" y="692454"/>
                      </a:lnTo>
                      <a:lnTo>
                        <a:pt x="276974" y="683564"/>
                      </a:lnTo>
                      <a:lnTo>
                        <a:pt x="303860" y="668743"/>
                      </a:lnTo>
                      <a:lnTo>
                        <a:pt x="315099" y="658990"/>
                      </a:lnTo>
                      <a:lnTo>
                        <a:pt x="327799" y="647979"/>
                      </a:lnTo>
                      <a:lnTo>
                        <a:pt x="363791" y="599909"/>
                      </a:lnTo>
                      <a:lnTo>
                        <a:pt x="382016" y="550570"/>
                      </a:lnTo>
                      <a:lnTo>
                        <a:pt x="386245" y="514146"/>
                      </a:lnTo>
                      <a:lnTo>
                        <a:pt x="386245" y="498894"/>
                      </a:lnTo>
                      <a:close/>
                    </a:path>
                    <a:path w="423545" h="695960">
                      <a:moveTo>
                        <a:pt x="423506" y="0"/>
                      </a:moveTo>
                      <a:lnTo>
                        <a:pt x="0" y="0"/>
                      </a:lnTo>
                      <a:lnTo>
                        <a:pt x="0" y="50812"/>
                      </a:lnTo>
                      <a:lnTo>
                        <a:pt x="423506" y="50812"/>
                      </a:lnTo>
                      <a:lnTo>
                        <a:pt x="42350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04" name="object 36">
                  <a:extLst>
                    <a:ext uri="{FF2B5EF4-FFF2-40B4-BE49-F238E27FC236}">
                      <a16:creationId xmlns:a16="http://schemas.microsoft.com/office/drawing/2014/main" id="{95EF873E-C67F-07B7-EFDD-F90103EC5CC9}"/>
                    </a:ext>
                  </a:extLst>
                </p:cNvPr>
                <p:cNvSpPr/>
                <p:nvPr/>
              </p:nvSpPr>
              <p:spPr>
                <a:xfrm>
                  <a:off x="4163850" y="3946050"/>
                  <a:ext cx="351155" cy="582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154" h="582929">
                      <a:moveTo>
                        <a:pt x="0" y="299003"/>
                      </a:moveTo>
                      <a:lnTo>
                        <a:pt x="2744" y="246080"/>
                      </a:lnTo>
                      <a:lnTo>
                        <a:pt x="10977" y="197765"/>
                      </a:lnTo>
                      <a:lnTo>
                        <a:pt x="24699" y="154058"/>
                      </a:lnTo>
                      <a:lnTo>
                        <a:pt x="43910" y="114959"/>
                      </a:lnTo>
                      <a:lnTo>
                        <a:pt x="68609" y="80468"/>
                      </a:lnTo>
                      <a:lnTo>
                        <a:pt x="103867" y="45263"/>
                      </a:lnTo>
                      <a:lnTo>
                        <a:pt x="141031" y="20117"/>
                      </a:lnTo>
                      <a:lnTo>
                        <a:pt x="180100" y="5029"/>
                      </a:lnTo>
                      <a:lnTo>
                        <a:pt x="221076" y="0"/>
                      </a:lnTo>
                      <a:lnTo>
                        <a:pt x="248234" y="1905"/>
                      </a:lnTo>
                      <a:lnTo>
                        <a:pt x="290162" y="17152"/>
                      </a:lnTo>
                      <a:lnTo>
                        <a:pt x="316050" y="46163"/>
                      </a:lnTo>
                      <a:lnTo>
                        <a:pt x="330343" y="98256"/>
                      </a:lnTo>
                      <a:lnTo>
                        <a:pt x="329602" y="108314"/>
                      </a:lnTo>
                      <a:lnTo>
                        <a:pt x="304297" y="141666"/>
                      </a:lnTo>
                      <a:lnTo>
                        <a:pt x="260039" y="138172"/>
                      </a:lnTo>
                      <a:lnTo>
                        <a:pt x="240558" y="99950"/>
                      </a:lnTo>
                      <a:lnTo>
                        <a:pt x="262951" y="60721"/>
                      </a:lnTo>
                      <a:lnTo>
                        <a:pt x="280368" y="55057"/>
                      </a:lnTo>
                      <a:lnTo>
                        <a:pt x="270098" y="46745"/>
                      </a:lnTo>
                      <a:lnTo>
                        <a:pt x="257922" y="40445"/>
                      </a:lnTo>
                      <a:lnTo>
                        <a:pt x="243840" y="36157"/>
                      </a:lnTo>
                      <a:lnTo>
                        <a:pt x="227852" y="33881"/>
                      </a:lnTo>
                      <a:lnTo>
                        <a:pt x="199106" y="37057"/>
                      </a:lnTo>
                      <a:lnTo>
                        <a:pt x="149554" y="62468"/>
                      </a:lnTo>
                      <a:lnTo>
                        <a:pt x="111332" y="116361"/>
                      </a:lnTo>
                      <a:lnTo>
                        <a:pt x="98891" y="155430"/>
                      </a:lnTo>
                      <a:lnTo>
                        <a:pt x="91426" y="201911"/>
                      </a:lnTo>
                      <a:lnTo>
                        <a:pt x="88938" y="255804"/>
                      </a:lnTo>
                      <a:lnTo>
                        <a:pt x="89785" y="259192"/>
                      </a:lnTo>
                      <a:lnTo>
                        <a:pt x="92608" y="255804"/>
                      </a:lnTo>
                      <a:lnTo>
                        <a:pt x="94867" y="252134"/>
                      </a:lnTo>
                      <a:lnTo>
                        <a:pt x="96562" y="248181"/>
                      </a:lnTo>
                      <a:lnTo>
                        <a:pt x="115249" y="225946"/>
                      </a:lnTo>
                      <a:lnTo>
                        <a:pt x="136584" y="210064"/>
                      </a:lnTo>
                      <a:lnTo>
                        <a:pt x="160566" y="200535"/>
                      </a:lnTo>
                      <a:lnTo>
                        <a:pt x="187194" y="197359"/>
                      </a:lnTo>
                      <a:lnTo>
                        <a:pt x="190582" y="197359"/>
                      </a:lnTo>
                      <a:lnTo>
                        <a:pt x="243787" y="206411"/>
                      </a:lnTo>
                      <a:lnTo>
                        <a:pt x="279521" y="227852"/>
                      </a:lnTo>
                      <a:lnTo>
                        <a:pt x="309538" y="258610"/>
                      </a:lnTo>
                      <a:lnTo>
                        <a:pt x="332884" y="295615"/>
                      </a:lnTo>
                      <a:lnTo>
                        <a:pt x="346225" y="339025"/>
                      </a:lnTo>
                      <a:lnTo>
                        <a:pt x="350672" y="386248"/>
                      </a:lnTo>
                      <a:lnTo>
                        <a:pt x="350672" y="401494"/>
                      </a:lnTo>
                      <a:lnTo>
                        <a:pt x="339555" y="462745"/>
                      </a:lnTo>
                      <a:lnTo>
                        <a:pt x="312450" y="511450"/>
                      </a:lnTo>
                      <a:lnTo>
                        <a:pt x="268298" y="556078"/>
                      </a:lnTo>
                      <a:lnTo>
                        <a:pt x="211547" y="579795"/>
                      </a:lnTo>
                      <a:lnTo>
                        <a:pt x="178724" y="582760"/>
                      </a:lnTo>
                      <a:lnTo>
                        <a:pt x="166971" y="582336"/>
                      </a:lnTo>
                      <a:lnTo>
                        <a:pt x="121761" y="571854"/>
                      </a:lnTo>
                      <a:lnTo>
                        <a:pt x="85550" y="550572"/>
                      </a:lnTo>
                      <a:lnTo>
                        <a:pt x="51722" y="515473"/>
                      </a:lnTo>
                      <a:lnTo>
                        <a:pt x="25834" y="464387"/>
                      </a:lnTo>
                      <a:lnTo>
                        <a:pt x="11858" y="418435"/>
                      </a:lnTo>
                      <a:lnTo>
                        <a:pt x="2541" y="363166"/>
                      </a:lnTo>
                      <a:lnTo>
                        <a:pt x="423" y="332196"/>
                      </a:lnTo>
                      <a:lnTo>
                        <a:pt x="0" y="299003"/>
                      </a:lnTo>
                      <a:close/>
                    </a:path>
                    <a:path w="351154" h="582929">
                      <a:moveTo>
                        <a:pt x="182112" y="227852"/>
                      </a:moveTo>
                      <a:lnTo>
                        <a:pt x="138066" y="242252"/>
                      </a:lnTo>
                      <a:lnTo>
                        <a:pt x="109267" y="280368"/>
                      </a:lnTo>
                      <a:lnTo>
                        <a:pt x="94867" y="328649"/>
                      </a:lnTo>
                      <a:lnTo>
                        <a:pt x="90421" y="367401"/>
                      </a:lnTo>
                      <a:lnTo>
                        <a:pt x="89785" y="381165"/>
                      </a:lnTo>
                      <a:lnTo>
                        <a:pt x="90421" y="413829"/>
                      </a:lnTo>
                      <a:lnTo>
                        <a:pt x="95503" y="464228"/>
                      </a:lnTo>
                      <a:lnTo>
                        <a:pt x="113079" y="509491"/>
                      </a:lnTo>
                      <a:lnTo>
                        <a:pt x="142566" y="537761"/>
                      </a:lnTo>
                      <a:lnTo>
                        <a:pt x="177030" y="546337"/>
                      </a:lnTo>
                      <a:lnTo>
                        <a:pt x="197359" y="544326"/>
                      </a:lnTo>
                      <a:lnTo>
                        <a:pt x="243099" y="514150"/>
                      </a:lnTo>
                      <a:lnTo>
                        <a:pt x="258345" y="476033"/>
                      </a:lnTo>
                      <a:lnTo>
                        <a:pt x="262316" y="417429"/>
                      </a:lnTo>
                      <a:lnTo>
                        <a:pt x="262580" y="387095"/>
                      </a:lnTo>
                      <a:lnTo>
                        <a:pt x="262316" y="356019"/>
                      </a:lnTo>
                      <a:lnTo>
                        <a:pt x="260198" y="310703"/>
                      </a:lnTo>
                      <a:lnTo>
                        <a:pt x="248181" y="266445"/>
                      </a:lnTo>
                      <a:lnTo>
                        <a:pt x="216417" y="235475"/>
                      </a:lnTo>
                      <a:lnTo>
                        <a:pt x="182112" y="227852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189" name="object 37">
                <a:extLst>
                  <a:ext uri="{FF2B5EF4-FFF2-40B4-BE49-F238E27FC236}">
                    <a16:creationId xmlns:a16="http://schemas.microsoft.com/office/drawing/2014/main" id="{A4BAEDDF-F995-C6FC-15D2-0780AA68D5B8}"/>
                  </a:ext>
                </a:extLst>
              </p:cNvPr>
              <p:cNvGrpSpPr/>
              <p:nvPr/>
            </p:nvGrpSpPr>
            <p:grpSpPr>
              <a:xfrm>
                <a:off x="4618277" y="4407261"/>
                <a:ext cx="113030" cy="268605"/>
                <a:chOff x="4618277" y="4407261"/>
                <a:chExt cx="113030" cy="268605"/>
              </a:xfrm>
            </p:grpSpPr>
            <p:sp>
              <p:nvSpPr>
                <p:cNvPr id="199" name="object 38">
                  <a:extLst>
                    <a:ext uri="{FF2B5EF4-FFF2-40B4-BE49-F238E27FC236}">
                      <a16:creationId xmlns:a16="http://schemas.microsoft.com/office/drawing/2014/main" id="{AF318DCD-6E24-CB87-94AD-58D0E08435BB}"/>
                    </a:ext>
                  </a:extLst>
                </p:cNvPr>
                <p:cNvSpPr/>
                <p:nvPr/>
              </p:nvSpPr>
              <p:spPr>
                <a:xfrm>
                  <a:off x="4618697" y="4407687"/>
                  <a:ext cx="112395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395" h="267970">
                      <a:moveTo>
                        <a:pt x="49987" y="0"/>
                      </a:moveTo>
                      <a:lnTo>
                        <a:pt x="13563" y="15252"/>
                      </a:lnTo>
                      <a:lnTo>
                        <a:pt x="0" y="51676"/>
                      </a:lnTo>
                      <a:lnTo>
                        <a:pt x="0" y="72847"/>
                      </a:lnTo>
                      <a:lnTo>
                        <a:pt x="31770" y="98890"/>
                      </a:lnTo>
                      <a:lnTo>
                        <a:pt x="52527" y="102488"/>
                      </a:lnTo>
                      <a:lnTo>
                        <a:pt x="55905" y="101930"/>
                      </a:lnTo>
                      <a:lnTo>
                        <a:pt x="59296" y="101650"/>
                      </a:lnTo>
                      <a:lnTo>
                        <a:pt x="66078" y="101650"/>
                      </a:lnTo>
                      <a:lnTo>
                        <a:pt x="68618" y="101079"/>
                      </a:lnTo>
                      <a:lnTo>
                        <a:pt x="73698" y="97980"/>
                      </a:lnTo>
                      <a:lnTo>
                        <a:pt x="79628" y="95719"/>
                      </a:lnTo>
                      <a:lnTo>
                        <a:pt x="80479" y="94868"/>
                      </a:lnTo>
                      <a:lnTo>
                        <a:pt x="80479" y="105041"/>
                      </a:lnTo>
                      <a:lnTo>
                        <a:pt x="71578" y="152835"/>
                      </a:lnTo>
                      <a:lnTo>
                        <a:pt x="56334" y="191009"/>
                      </a:lnTo>
                      <a:lnTo>
                        <a:pt x="28540" y="229229"/>
                      </a:lnTo>
                      <a:lnTo>
                        <a:pt x="17513" y="241414"/>
                      </a:lnTo>
                      <a:lnTo>
                        <a:pt x="14401" y="245922"/>
                      </a:lnTo>
                      <a:lnTo>
                        <a:pt x="14401" y="250443"/>
                      </a:lnTo>
                      <a:lnTo>
                        <a:pt x="16941" y="254114"/>
                      </a:lnTo>
                      <a:lnTo>
                        <a:pt x="27114" y="264274"/>
                      </a:lnTo>
                      <a:lnTo>
                        <a:pt x="30784" y="266814"/>
                      </a:lnTo>
                      <a:lnTo>
                        <a:pt x="33045" y="266814"/>
                      </a:lnTo>
                      <a:lnTo>
                        <a:pt x="34734" y="267385"/>
                      </a:lnTo>
                      <a:lnTo>
                        <a:pt x="64376" y="236321"/>
                      </a:lnTo>
                      <a:lnTo>
                        <a:pt x="86398" y="201599"/>
                      </a:lnTo>
                      <a:lnTo>
                        <a:pt x="104190" y="153314"/>
                      </a:lnTo>
                      <a:lnTo>
                        <a:pt x="111334" y="110435"/>
                      </a:lnTo>
                      <a:lnTo>
                        <a:pt x="111810" y="95719"/>
                      </a:lnTo>
                      <a:lnTo>
                        <a:pt x="110279" y="71050"/>
                      </a:lnTo>
                      <a:lnTo>
                        <a:pt x="100539" y="33780"/>
                      </a:lnTo>
                      <a:lnTo>
                        <a:pt x="72429" y="5295"/>
                      </a:lnTo>
                      <a:lnTo>
                        <a:pt x="61526" y="1323"/>
                      </a:lnTo>
                      <a:lnTo>
                        <a:pt x="4998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00" name="object 39">
                  <a:extLst>
                    <a:ext uri="{FF2B5EF4-FFF2-40B4-BE49-F238E27FC236}">
                      <a16:creationId xmlns:a16="http://schemas.microsoft.com/office/drawing/2014/main" id="{546F046B-F4BD-2EB5-E570-C6E52BD0C532}"/>
                    </a:ext>
                  </a:extLst>
                </p:cNvPr>
                <p:cNvSpPr/>
                <p:nvPr/>
              </p:nvSpPr>
              <p:spPr>
                <a:xfrm>
                  <a:off x="4618701" y="4407685"/>
                  <a:ext cx="112395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395" h="267970">
                      <a:moveTo>
                        <a:pt x="0" y="72845"/>
                      </a:moveTo>
                      <a:lnTo>
                        <a:pt x="0" y="65786"/>
                      </a:lnTo>
                      <a:lnTo>
                        <a:pt x="0" y="51669"/>
                      </a:lnTo>
                      <a:lnTo>
                        <a:pt x="847" y="41451"/>
                      </a:lnTo>
                      <a:lnTo>
                        <a:pt x="20911" y="8576"/>
                      </a:lnTo>
                      <a:lnTo>
                        <a:pt x="49975" y="0"/>
                      </a:lnTo>
                      <a:lnTo>
                        <a:pt x="61516" y="1323"/>
                      </a:lnTo>
                      <a:lnTo>
                        <a:pt x="100532" y="33775"/>
                      </a:lnTo>
                      <a:lnTo>
                        <a:pt x="110273" y="71045"/>
                      </a:lnTo>
                      <a:lnTo>
                        <a:pt x="111808" y="95714"/>
                      </a:lnTo>
                      <a:lnTo>
                        <a:pt x="111332" y="110432"/>
                      </a:lnTo>
                      <a:lnTo>
                        <a:pt x="104185" y="153313"/>
                      </a:lnTo>
                      <a:lnTo>
                        <a:pt x="91320" y="190953"/>
                      </a:lnTo>
                      <a:lnTo>
                        <a:pt x="70197" y="228752"/>
                      </a:lnTo>
                      <a:lnTo>
                        <a:pt x="44045" y="259192"/>
                      </a:lnTo>
                      <a:lnTo>
                        <a:pt x="34728" y="267381"/>
                      </a:lnTo>
                      <a:lnTo>
                        <a:pt x="33034" y="266816"/>
                      </a:lnTo>
                      <a:lnTo>
                        <a:pt x="30775" y="266816"/>
                      </a:lnTo>
                      <a:lnTo>
                        <a:pt x="27105" y="264275"/>
                      </a:lnTo>
                      <a:lnTo>
                        <a:pt x="22022" y="259192"/>
                      </a:lnTo>
                      <a:lnTo>
                        <a:pt x="16940" y="254110"/>
                      </a:lnTo>
                      <a:lnTo>
                        <a:pt x="14399" y="250440"/>
                      </a:lnTo>
                      <a:lnTo>
                        <a:pt x="14399" y="248181"/>
                      </a:lnTo>
                      <a:lnTo>
                        <a:pt x="14399" y="245922"/>
                      </a:lnTo>
                      <a:lnTo>
                        <a:pt x="17505" y="241405"/>
                      </a:lnTo>
                      <a:lnTo>
                        <a:pt x="23716" y="234628"/>
                      </a:lnTo>
                      <a:lnTo>
                        <a:pt x="28534" y="229228"/>
                      </a:lnTo>
                      <a:lnTo>
                        <a:pt x="56327" y="191006"/>
                      </a:lnTo>
                      <a:lnTo>
                        <a:pt x="71574" y="152836"/>
                      </a:lnTo>
                      <a:lnTo>
                        <a:pt x="80468" y="105032"/>
                      </a:lnTo>
                      <a:lnTo>
                        <a:pt x="80468" y="94867"/>
                      </a:lnTo>
                      <a:lnTo>
                        <a:pt x="79621" y="95714"/>
                      </a:lnTo>
                      <a:lnTo>
                        <a:pt x="78492" y="96279"/>
                      </a:lnTo>
                      <a:lnTo>
                        <a:pt x="77080" y="96844"/>
                      </a:lnTo>
                      <a:lnTo>
                        <a:pt x="75386" y="97409"/>
                      </a:lnTo>
                      <a:lnTo>
                        <a:pt x="73692" y="97973"/>
                      </a:lnTo>
                      <a:lnTo>
                        <a:pt x="71998" y="98820"/>
                      </a:lnTo>
                      <a:lnTo>
                        <a:pt x="70303" y="99950"/>
                      </a:lnTo>
                      <a:lnTo>
                        <a:pt x="68609" y="101079"/>
                      </a:lnTo>
                      <a:lnTo>
                        <a:pt x="66068" y="101644"/>
                      </a:lnTo>
                      <a:lnTo>
                        <a:pt x="62680" y="101644"/>
                      </a:lnTo>
                      <a:lnTo>
                        <a:pt x="59292" y="101644"/>
                      </a:lnTo>
                      <a:lnTo>
                        <a:pt x="55904" y="101926"/>
                      </a:lnTo>
                      <a:lnTo>
                        <a:pt x="52516" y="102491"/>
                      </a:lnTo>
                      <a:lnTo>
                        <a:pt x="41610" y="101591"/>
                      </a:lnTo>
                      <a:lnTo>
                        <a:pt x="31763" y="98891"/>
                      </a:lnTo>
                      <a:lnTo>
                        <a:pt x="22975" y="94391"/>
                      </a:lnTo>
                      <a:lnTo>
                        <a:pt x="15246" y="88091"/>
                      </a:lnTo>
                      <a:lnTo>
                        <a:pt x="0" y="72845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190" name="object 40">
                <a:extLst>
                  <a:ext uri="{FF2B5EF4-FFF2-40B4-BE49-F238E27FC236}">
                    <a16:creationId xmlns:a16="http://schemas.microsoft.com/office/drawing/2014/main" id="{150881A0-45AF-96E4-9679-6BA1447DAC8F}"/>
                  </a:ext>
                </a:extLst>
              </p:cNvPr>
              <p:cNvGrpSpPr/>
              <p:nvPr/>
            </p:nvGrpSpPr>
            <p:grpSpPr>
              <a:xfrm>
                <a:off x="4963026" y="3921910"/>
                <a:ext cx="324485" cy="598170"/>
                <a:chOff x="4963026" y="3921910"/>
                <a:chExt cx="324485" cy="598170"/>
              </a:xfrm>
            </p:grpSpPr>
            <p:sp>
              <p:nvSpPr>
                <p:cNvPr id="197" name="object 41">
                  <a:extLst>
                    <a:ext uri="{FF2B5EF4-FFF2-40B4-BE49-F238E27FC236}">
                      <a16:creationId xmlns:a16="http://schemas.microsoft.com/office/drawing/2014/main" id="{2F23A08B-617A-AF18-FD0C-6F3887A6039F}"/>
                    </a:ext>
                  </a:extLst>
                </p:cNvPr>
                <p:cNvSpPr/>
                <p:nvPr/>
              </p:nvSpPr>
              <p:spPr>
                <a:xfrm>
                  <a:off x="4963452" y="3922344"/>
                  <a:ext cx="323850" cy="597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850" h="597535">
                      <a:moveTo>
                        <a:pt x="171094" y="0"/>
                      </a:moveTo>
                      <a:lnTo>
                        <a:pt x="164325" y="0"/>
                      </a:lnTo>
                      <a:lnTo>
                        <a:pt x="159824" y="633"/>
                      </a:lnTo>
                      <a:lnTo>
                        <a:pt x="148018" y="1692"/>
                      </a:lnTo>
                      <a:lnTo>
                        <a:pt x="41503" y="9309"/>
                      </a:lnTo>
                      <a:lnTo>
                        <a:pt x="36982" y="9309"/>
                      </a:lnTo>
                      <a:lnTo>
                        <a:pt x="33591" y="12979"/>
                      </a:lnTo>
                      <a:lnTo>
                        <a:pt x="29070" y="27660"/>
                      </a:lnTo>
                      <a:lnTo>
                        <a:pt x="27952" y="34162"/>
                      </a:lnTo>
                      <a:lnTo>
                        <a:pt x="27952" y="39801"/>
                      </a:lnTo>
                      <a:lnTo>
                        <a:pt x="27470" y="41709"/>
                      </a:lnTo>
                      <a:lnTo>
                        <a:pt x="27381" y="42062"/>
                      </a:lnTo>
                      <a:lnTo>
                        <a:pt x="28232" y="44043"/>
                      </a:lnTo>
                      <a:lnTo>
                        <a:pt x="32753" y="47434"/>
                      </a:lnTo>
                      <a:lnTo>
                        <a:pt x="34721" y="48272"/>
                      </a:lnTo>
                      <a:lnTo>
                        <a:pt x="58445" y="48272"/>
                      </a:lnTo>
                      <a:lnTo>
                        <a:pt x="72523" y="49649"/>
                      </a:lnTo>
                      <a:lnTo>
                        <a:pt x="82580" y="52084"/>
                      </a:lnTo>
                      <a:lnTo>
                        <a:pt x="88615" y="55578"/>
                      </a:lnTo>
                      <a:lnTo>
                        <a:pt x="90627" y="60134"/>
                      </a:lnTo>
                      <a:lnTo>
                        <a:pt x="87979" y="75012"/>
                      </a:lnTo>
                      <a:lnTo>
                        <a:pt x="80036" y="109475"/>
                      </a:lnTo>
                      <a:lnTo>
                        <a:pt x="66801" y="163524"/>
                      </a:lnTo>
                      <a:lnTo>
                        <a:pt x="48272" y="237159"/>
                      </a:lnTo>
                      <a:lnTo>
                        <a:pt x="32656" y="298415"/>
                      </a:lnTo>
                      <a:lnTo>
                        <a:pt x="20534" y="346643"/>
                      </a:lnTo>
                      <a:lnTo>
                        <a:pt x="6769" y="404025"/>
                      </a:lnTo>
                      <a:lnTo>
                        <a:pt x="421" y="443419"/>
                      </a:lnTo>
                      <a:lnTo>
                        <a:pt x="0" y="453161"/>
                      </a:lnTo>
                      <a:lnTo>
                        <a:pt x="0" y="460781"/>
                      </a:lnTo>
                      <a:lnTo>
                        <a:pt x="9313" y="522830"/>
                      </a:lnTo>
                      <a:lnTo>
                        <a:pt x="35572" y="564972"/>
                      </a:lnTo>
                      <a:lnTo>
                        <a:pt x="72205" y="589106"/>
                      </a:lnTo>
                      <a:lnTo>
                        <a:pt x="112649" y="597153"/>
                      </a:lnTo>
                      <a:lnTo>
                        <a:pt x="150553" y="592389"/>
                      </a:lnTo>
                      <a:lnTo>
                        <a:pt x="187188" y="578094"/>
                      </a:lnTo>
                      <a:lnTo>
                        <a:pt x="205422" y="565810"/>
                      </a:lnTo>
                      <a:lnTo>
                        <a:pt x="116890" y="565810"/>
                      </a:lnTo>
                      <a:lnTo>
                        <a:pt x="107231" y="564972"/>
                      </a:lnTo>
                      <a:lnTo>
                        <a:pt x="74113" y="540824"/>
                      </a:lnTo>
                      <a:lnTo>
                        <a:pt x="62674" y="491274"/>
                      </a:lnTo>
                      <a:lnTo>
                        <a:pt x="63718" y="475234"/>
                      </a:lnTo>
                      <a:lnTo>
                        <a:pt x="63838" y="473378"/>
                      </a:lnTo>
                      <a:lnTo>
                        <a:pt x="73154" y="421710"/>
                      </a:lnTo>
                      <a:lnTo>
                        <a:pt x="99098" y="315087"/>
                      </a:lnTo>
                      <a:lnTo>
                        <a:pt x="104178" y="308317"/>
                      </a:lnTo>
                      <a:lnTo>
                        <a:pt x="108127" y="302107"/>
                      </a:lnTo>
                      <a:lnTo>
                        <a:pt x="135311" y="274752"/>
                      </a:lnTo>
                      <a:lnTo>
                        <a:pt x="169405" y="251561"/>
                      </a:lnTo>
                      <a:lnTo>
                        <a:pt x="115188" y="251561"/>
                      </a:lnTo>
                      <a:lnTo>
                        <a:pt x="115188" y="249872"/>
                      </a:lnTo>
                      <a:lnTo>
                        <a:pt x="118579" y="233781"/>
                      </a:lnTo>
                      <a:lnTo>
                        <a:pt x="121280" y="225201"/>
                      </a:lnTo>
                      <a:lnTo>
                        <a:pt x="124298" y="214718"/>
                      </a:lnTo>
                      <a:lnTo>
                        <a:pt x="135050" y="172893"/>
                      </a:lnTo>
                      <a:lnTo>
                        <a:pt x="145681" y="128739"/>
                      </a:lnTo>
                      <a:lnTo>
                        <a:pt x="158283" y="78607"/>
                      </a:lnTo>
                      <a:lnTo>
                        <a:pt x="167198" y="42062"/>
                      </a:lnTo>
                      <a:lnTo>
                        <a:pt x="172685" y="18047"/>
                      </a:lnTo>
                      <a:lnTo>
                        <a:pt x="174485" y="7620"/>
                      </a:lnTo>
                      <a:lnTo>
                        <a:pt x="174485" y="2539"/>
                      </a:lnTo>
                      <a:lnTo>
                        <a:pt x="171094" y="0"/>
                      </a:lnTo>
                      <a:close/>
                    </a:path>
                    <a:path w="323850" h="597535">
                      <a:moveTo>
                        <a:pt x="282763" y="244792"/>
                      </a:moveTo>
                      <a:lnTo>
                        <a:pt x="199047" y="244792"/>
                      </a:lnTo>
                      <a:lnTo>
                        <a:pt x="221651" y="248709"/>
                      </a:lnTo>
                      <a:lnTo>
                        <a:pt x="237801" y="260461"/>
                      </a:lnTo>
                      <a:lnTo>
                        <a:pt x="247492" y="280046"/>
                      </a:lnTo>
                      <a:lnTo>
                        <a:pt x="250723" y="307466"/>
                      </a:lnTo>
                      <a:lnTo>
                        <a:pt x="250723" y="312547"/>
                      </a:lnTo>
                      <a:lnTo>
                        <a:pt x="242140" y="373856"/>
                      </a:lnTo>
                      <a:lnTo>
                        <a:pt x="228008" y="430762"/>
                      </a:lnTo>
                      <a:lnTo>
                        <a:pt x="214030" y="475234"/>
                      </a:lnTo>
                      <a:lnTo>
                        <a:pt x="192695" y="517105"/>
                      </a:lnTo>
                      <a:lnTo>
                        <a:pt x="159287" y="550567"/>
                      </a:lnTo>
                      <a:lnTo>
                        <a:pt x="116890" y="565810"/>
                      </a:lnTo>
                      <a:lnTo>
                        <a:pt x="205422" y="565810"/>
                      </a:lnTo>
                      <a:lnTo>
                        <a:pt x="256641" y="520915"/>
                      </a:lnTo>
                      <a:lnTo>
                        <a:pt x="285919" y="481692"/>
                      </a:lnTo>
                      <a:lnTo>
                        <a:pt x="306830" y="440242"/>
                      </a:lnTo>
                      <a:lnTo>
                        <a:pt x="319376" y="396568"/>
                      </a:lnTo>
                      <a:lnTo>
                        <a:pt x="323557" y="350672"/>
                      </a:lnTo>
                      <a:lnTo>
                        <a:pt x="321179" y="322292"/>
                      </a:lnTo>
                      <a:lnTo>
                        <a:pt x="314880" y="296456"/>
                      </a:lnTo>
                      <a:lnTo>
                        <a:pt x="304662" y="273162"/>
                      </a:lnTo>
                      <a:lnTo>
                        <a:pt x="290525" y="252412"/>
                      </a:lnTo>
                      <a:lnTo>
                        <a:pt x="282763" y="244792"/>
                      </a:lnTo>
                      <a:close/>
                    </a:path>
                    <a:path w="323850" h="597535">
                      <a:moveTo>
                        <a:pt x="205828" y="213448"/>
                      </a:moveTo>
                      <a:lnTo>
                        <a:pt x="162415" y="221918"/>
                      </a:lnTo>
                      <a:lnTo>
                        <a:pt x="120269" y="247332"/>
                      </a:lnTo>
                      <a:lnTo>
                        <a:pt x="116890" y="250723"/>
                      </a:lnTo>
                      <a:lnTo>
                        <a:pt x="115188" y="251561"/>
                      </a:lnTo>
                      <a:lnTo>
                        <a:pt x="169405" y="251561"/>
                      </a:lnTo>
                      <a:lnTo>
                        <a:pt x="176697" y="248709"/>
                      </a:lnTo>
                      <a:lnTo>
                        <a:pt x="184435" y="246486"/>
                      </a:lnTo>
                      <a:lnTo>
                        <a:pt x="191793" y="245216"/>
                      </a:lnTo>
                      <a:lnTo>
                        <a:pt x="199047" y="244792"/>
                      </a:lnTo>
                      <a:lnTo>
                        <a:pt x="282763" y="244792"/>
                      </a:lnTo>
                      <a:lnTo>
                        <a:pt x="273164" y="235367"/>
                      </a:lnTo>
                      <a:lnTo>
                        <a:pt x="253258" y="223191"/>
                      </a:lnTo>
                      <a:lnTo>
                        <a:pt x="230812" y="215884"/>
                      </a:lnTo>
                      <a:lnTo>
                        <a:pt x="205828" y="2134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98" name="object 42">
                  <a:extLst>
                    <a:ext uri="{FF2B5EF4-FFF2-40B4-BE49-F238E27FC236}">
                      <a16:creationId xmlns:a16="http://schemas.microsoft.com/office/drawing/2014/main" id="{31C2E422-7CA3-A979-E5F1-BF209360274F}"/>
                    </a:ext>
                  </a:extLst>
                </p:cNvPr>
                <p:cNvSpPr/>
                <p:nvPr/>
              </p:nvSpPr>
              <p:spPr>
                <a:xfrm>
                  <a:off x="4963450" y="3922333"/>
                  <a:ext cx="323850" cy="597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850" h="597535">
                      <a:moveTo>
                        <a:pt x="27952" y="39810"/>
                      </a:moveTo>
                      <a:lnTo>
                        <a:pt x="27952" y="34163"/>
                      </a:lnTo>
                      <a:lnTo>
                        <a:pt x="29081" y="27670"/>
                      </a:lnTo>
                      <a:lnTo>
                        <a:pt x="31340" y="20328"/>
                      </a:lnTo>
                      <a:lnTo>
                        <a:pt x="33599" y="12987"/>
                      </a:lnTo>
                      <a:lnTo>
                        <a:pt x="36987" y="9317"/>
                      </a:lnTo>
                      <a:lnTo>
                        <a:pt x="41504" y="9317"/>
                      </a:lnTo>
                      <a:lnTo>
                        <a:pt x="45634" y="9052"/>
                      </a:lnTo>
                      <a:lnTo>
                        <a:pt x="102491" y="5082"/>
                      </a:lnTo>
                      <a:lnTo>
                        <a:pt x="148019" y="1694"/>
                      </a:lnTo>
                      <a:lnTo>
                        <a:pt x="164324" y="0"/>
                      </a:lnTo>
                      <a:lnTo>
                        <a:pt x="171101" y="0"/>
                      </a:lnTo>
                      <a:lnTo>
                        <a:pt x="174489" y="2541"/>
                      </a:lnTo>
                      <a:lnTo>
                        <a:pt x="174489" y="7623"/>
                      </a:lnTo>
                      <a:lnTo>
                        <a:pt x="172689" y="18052"/>
                      </a:lnTo>
                      <a:lnTo>
                        <a:pt x="167289" y="41716"/>
                      </a:lnTo>
                      <a:lnTo>
                        <a:pt x="158289" y="78615"/>
                      </a:lnTo>
                      <a:lnTo>
                        <a:pt x="145690" y="128749"/>
                      </a:lnTo>
                      <a:lnTo>
                        <a:pt x="142249" y="143254"/>
                      </a:lnTo>
                      <a:lnTo>
                        <a:pt x="131290" y="188041"/>
                      </a:lnTo>
                      <a:lnTo>
                        <a:pt x="121284" y="225205"/>
                      </a:lnTo>
                      <a:lnTo>
                        <a:pt x="118584" y="233781"/>
                      </a:lnTo>
                      <a:lnTo>
                        <a:pt x="115196" y="249875"/>
                      </a:lnTo>
                      <a:lnTo>
                        <a:pt x="115196" y="251569"/>
                      </a:lnTo>
                      <a:lnTo>
                        <a:pt x="116890" y="250722"/>
                      </a:lnTo>
                      <a:lnTo>
                        <a:pt x="120279" y="247334"/>
                      </a:lnTo>
                      <a:lnTo>
                        <a:pt x="141190" y="232511"/>
                      </a:lnTo>
                      <a:lnTo>
                        <a:pt x="162419" y="221923"/>
                      </a:lnTo>
                      <a:lnTo>
                        <a:pt x="183965" y="215570"/>
                      </a:lnTo>
                      <a:lnTo>
                        <a:pt x="205829" y="213452"/>
                      </a:lnTo>
                      <a:lnTo>
                        <a:pt x="230817" y="215888"/>
                      </a:lnTo>
                      <a:lnTo>
                        <a:pt x="273168" y="235369"/>
                      </a:lnTo>
                      <a:lnTo>
                        <a:pt x="304667" y="273168"/>
                      </a:lnTo>
                      <a:lnTo>
                        <a:pt x="321185" y="322296"/>
                      </a:lnTo>
                      <a:lnTo>
                        <a:pt x="323567" y="350672"/>
                      </a:lnTo>
                      <a:lnTo>
                        <a:pt x="319385" y="396571"/>
                      </a:lnTo>
                      <a:lnTo>
                        <a:pt x="306838" y="440246"/>
                      </a:lnTo>
                      <a:lnTo>
                        <a:pt x="285927" y="481698"/>
                      </a:lnTo>
                      <a:lnTo>
                        <a:pt x="256651" y="520926"/>
                      </a:lnTo>
                      <a:lnTo>
                        <a:pt x="222558" y="554278"/>
                      </a:lnTo>
                      <a:lnTo>
                        <a:pt x="187194" y="578101"/>
                      </a:lnTo>
                      <a:lnTo>
                        <a:pt x="150560" y="592395"/>
                      </a:lnTo>
                      <a:lnTo>
                        <a:pt x="112655" y="597159"/>
                      </a:lnTo>
                      <a:lnTo>
                        <a:pt x="91956" y="595148"/>
                      </a:lnTo>
                      <a:lnTo>
                        <a:pt x="53416" y="579054"/>
                      </a:lnTo>
                      <a:lnTo>
                        <a:pt x="20328" y="546390"/>
                      </a:lnTo>
                      <a:lnTo>
                        <a:pt x="2541" y="494298"/>
                      </a:lnTo>
                      <a:lnTo>
                        <a:pt x="0" y="460787"/>
                      </a:lnTo>
                      <a:lnTo>
                        <a:pt x="0" y="453163"/>
                      </a:lnTo>
                      <a:lnTo>
                        <a:pt x="6776" y="404035"/>
                      </a:lnTo>
                      <a:lnTo>
                        <a:pt x="20540" y="346649"/>
                      </a:lnTo>
                      <a:lnTo>
                        <a:pt x="32663" y="298421"/>
                      </a:lnTo>
                      <a:lnTo>
                        <a:pt x="48281" y="237169"/>
                      </a:lnTo>
                      <a:lnTo>
                        <a:pt x="66809" y="163530"/>
                      </a:lnTo>
                      <a:lnTo>
                        <a:pt x="80044" y="109479"/>
                      </a:lnTo>
                      <a:lnTo>
                        <a:pt x="87985" y="75015"/>
                      </a:lnTo>
                      <a:lnTo>
                        <a:pt x="90632" y="60139"/>
                      </a:lnTo>
                      <a:lnTo>
                        <a:pt x="88621" y="55586"/>
                      </a:lnTo>
                      <a:lnTo>
                        <a:pt x="82585" y="52092"/>
                      </a:lnTo>
                      <a:lnTo>
                        <a:pt x="72527" y="49657"/>
                      </a:lnTo>
                      <a:lnTo>
                        <a:pt x="58445" y="48281"/>
                      </a:lnTo>
                      <a:lnTo>
                        <a:pt x="55622" y="48281"/>
                      </a:lnTo>
                      <a:lnTo>
                        <a:pt x="53363" y="48281"/>
                      </a:lnTo>
                      <a:lnTo>
                        <a:pt x="34728" y="48281"/>
                      </a:lnTo>
                      <a:lnTo>
                        <a:pt x="32752" y="47433"/>
                      </a:lnTo>
                      <a:lnTo>
                        <a:pt x="30493" y="45739"/>
                      </a:lnTo>
                      <a:lnTo>
                        <a:pt x="28234" y="44045"/>
                      </a:lnTo>
                      <a:lnTo>
                        <a:pt x="27387" y="42069"/>
                      </a:lnTo>
                      <a:lnTo>
                        <a:pt x="27952" y="39810"/>
                      </a:lnTo>
                      <a:close/>
                    </a:path>
                    <a:path w="323850" h="597535">
                      <a:moveTo>
                        <a:pt x="250722" y="312556"/>
                      </a:moveTo>
                      <a:lnTo>
                        <a:pt x="250722" y="307473"/>
                      </a:lnTo>
                      <a:lnTo>
                        <a:pt x="247493" y="280051"/>
                      </a:lnTo>
                      <a:lnTo>
                        <a:pt x="237805" y="260463"/>
                      </a:lnTo>
                      <a:lnTo>
                        <a:pt x="221658" y="248710"/>
                      </a:lnTo>
                      <a:lnTo>
                        <a:pt x="199053" y="244793"/>
                      </a:lnTo>
                      <a:lnTo>
                        <a:pt x="191800" y="245216"/>
                      </a:lnTo>
                      <a:lnTo>
                        <a:pt x="154795" y="259404"/>
                      </a:lnTo>
                      <a:lnTo>
                        <a:pt x="124302" y="284921"/>
                      </a:lnTo>
                      <a:lnTo>
                        <a:pt x="104185" y="308320"/>
                      </a:lnTo>
                      <a:lnTo>
                        <a:pt x="99103" y="315097"/>
                      </a:lnTo>
                      <a:lnTo>
                        <a:pt x="81315" y="387942"/>
                      </a:lnTo>
                      <a:lnTo>
                        <a:pt x="67339" y="450199"/>
                      </a:lnTo>
                      <a:lnTo>
                        <a:pt x="62680" y="491280"/>
                      </a:lnTo>
                      <a:lnTo>
                        <a:pt x="63951" y="510338"/>
                      </a:lnTo>
                      <a:lnTo>
                        <a:pt x="83009" y="552267"/>
                      </a:lnTo>
                      <a:lnTo>
                        <a:pt x="116890" y="565819"/>
                      </a:lnTo>
                      <a:lnTo>
                        <a:pt x="130919" y="564125"/>
                      </a:lnTo>
                      <a:lnTo>
                        <a:pt x="173642" y="538714"/>
                      </a:lnTo>
                      <a:lnTo>
                        <a:pt x="200641" y="504727"/>
                      </a:lnTo>
                      <a:lnTo>
                        <a:pt x="220864" y="455069"/>
                      </a:lnTo>
                      <a:lnTo>
                        <a:pt x="235475" y="402341"/>
                      </a:lnTo>
                      <a:lnTo>
                        <a:pt x="246910" y="349402"/>
                      </a:lnTo>
                      <a:lnTo>
                        <a:pt x="249769" y="328967"/>
                      </a:lnTo>
                      <a:lnTo>
                        <a:pt x="250722" y="312556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191" name="object 43">
                <a:extLst>
                  <a:ext uri="{FF2B5EF4-FFF2-40B4-BE49-F238E27FC236}">
                    <a16:creationId xmlns:a16="http://schemas.microsoft.com/office/drawing/2014/main" id="{0148822E-4CBF-01FA-2A50-2E7FDBC94139}"/>
                  </a:ext>
                </a:extLst>
              </p:cNvPr>
              <p:cNvGrpSpPr/>
              <p:nvPr/>
            </p:nvGrpSpPr>
            <p:grpSpPr>
              <a:xfrm>
                <a:off x="5576272" y="4198890"/>
                <a:ext cx="565150" cy="199390"/>
                <a:chOff x="5576272" y="4198890"/>
                <a:chExt cx="565150" cy="199390"/>
              </a:xfrm>
            </p:grpSpPr>
            <p:sp>
              <p:nvSpPr>
                <p:cNvPr id="195" name="object 44">
                  <a:extLst>
                    <a:ext uri="{FF2B5EF4-FFF2-40B4-BE49-F238E27FC236}">
                      <a16:creationId xmlns:a16="http://schemas.microsoft.com/office/drawing/2014/main" id="{3FCEEC48-CC20-CDA1-CFAC-B9B8E0BDE56D}"/>
                    </a:ext>
                  </a:extLst>
                </p:cNvPr>
                <p:cNvSpPr/>
                <p:nvPr/>
              </p:nvSpPr>
              <p:spPr>
                <a:xfrm>
                  <a:off x="5576696" y="4199318"/>
                  <a:ext cx="564515" cy="198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14" h="198754">
                      <a:moveTo>
                        <a:pt x="551421" y="0"/>
                      </a:moveTo>
                      <a:lnTo>
                        <a:pt x="11861" y="0"/>
                      </a:lnTo>
                      <a:lnTo>
                        <a:pt x="3962" y="3949"/>
                      </a:lnTo>
                      <a:lnTo>
                        <a:pt x="0" y="9601"/>
                      </a:lnTo>
                      <a:lnTo>
                        <a:pt x="0" y="25412"/>
                      </a:lnTo>
                      <a:lnTo>
                        <a:pt x="4521" y="31064"/>
                      </a:lnTo>
                      <a:lnTo>
                        <a:pt x="13550" y="33883"/>
                      </a:lnTo>
                      <a:lnTo>
                        <a:pt x="282917" y="33883"/>
                      </a:lnTo>
                      <a:lnTo>
                        <a:pt x="552272" y="33032"/>
                      </a:lnTo>
                      <a:lnTo>
                        <a:pt x="560171" y="28524"/>
                      </a:lnTo>
                      <a:lnTo>
                        <a:pt x="564133" y="23152"/>
                      </a:lnTo>
                      <a:lnTo>
                        <a:pt x="564133" y="10160"/>
                      </a:lnTo>
                      <a:lnTo>
                        <a:pt x="559892" y="4521"/>
                      </a:lnTo>
                      <a:lnTo>
                        <a:pt x="551421" y="0"/>
                      </a:lnTo>
                      <a:close/>
                    </a:path>
                    <a:path w="564514" h="198754">
                      <a:moveTo>
                        <a:pt x="552272" y="164325"/>
                      </a:moveTo>
                      <a:lnTo>
                        <a:pt x="13550" y="164325"/>
                      </a:lnTo>
                      <a:lnTo>
                        <a:pt x="4521" y="167144"/>
                      </a:lnTo>
                      <a:lnTo>
                        <a:pt x="0" y="172796"/>
                      </a:lnTo>
                      <a:lnTo>
                        <a:pt x="0" y="188607"/>
                      </a:lnTo>
                      <a:lnTo>
                        <a:pt x="3962" y="194259"/>
                      </a:lnTo>
                      <a:lnTo>
                        <a:pt x="11861" y="198208"/>
                      </a:lnTo>
                      <a:lnTo>
                        <a:pt x="551421" y="198208"/>
                      </a:lnTo>
                      <a:lnTo>
                        <a:pt x="559892" y="194259"/>
                      </a:lnTo>
                      <a:lnTo>
                        <a:pt x="564133" y="188607"/>
                      </a:lnTo>
                      <a:lnTo>
                        <a:pt x="564133" y="175615"/>
                      </a:lnTo>
                      <a:lnTo>
                        <a:pt x="560171" y="169976"/>
                      </a:lnTo>
                      <a:lnTo>
                        <a:pt x="552272" y="1643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96" name="object 45">
                  <a:extLst>
                    <a:ext uri="{FF2B5EF4-FFF2-40B4-BE49-F238E27FC236}">
                      <a16:creationId xmlns:a16="http://schemas.microsoft.com/office/drawing/2014/main" id="{59ABCF4F-0310-97EA-6CE0-3C3041CB09ED}"/>
                    </a:ext>
                  </a:extLst>
                </p:cNvPr>
                <p:cNvSpPr/>
                <p:nvPr/>
              </p:nvSpPr>
              <p:spPr>
                <a:xfrm>
                  <a:off x="5576696" y="4199314"/>
                  <a:ext cx="564515" cy="198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14" h="198754">
                      <a:moveTo>
                        <a:pt x="0" y="16940"/>
                      </a:moveTo>
                      <a:lnTo>
                        <a:pt x="0" y="9599"/>
                      </a:lnTo>
                      <a:lnTo>
                        <a:pt x="3952" y="3953"/>
                      </a:lnTo>
                      <a:lnTo>
                        <a:pt x="11858" y="0"/>
                      </a:lnTo>
                      <a:lnTo>
                        <a:pt x="551420" y="0"/>
                      </a:lnTo>
                      <a:lnTo>
                        <a:pt x="559890" y="4517"/>
                      </a:lnTo>
                      <a:lnTo>
                        <a:pt x="564125" y="10164"/>
                      </a:lnTo>
                      <a:lnTo>
                        <a:pt x="564125" y="16940"/>
                      </a:lnTo>
                      <a:lnTo>
                        <a:pt x="564125" y="23152"/>
                      </a:lnTo>
                      <a:lnTo>
                        <a:pt x="560172" y="28517"/>
                      </a:lnTo>
                      <a:lnTo>
                        <a:pt x="552267" y="33034"/>
                      </a:lnTo>
                      <a:lnTo>
                        <a:pt x="282909" y="33881"/>
                      </a:lnTo>
                      <a:lnTo>
                        <a:pt x="13552" y="33881"/>
                      </a:lnTo>
                      <a:lnTo>
                        <a:pt x="4517" y="31058"/>
                      </a:lnTo>
                      <a:lnTo>
                        <a:pt x="0" y="25411"/>
                      </a:lnTo>
                      <a:lnTo>
                        <a:pt x="0" y="16940"/>
                      </a:lnTo>
                      <a:close/>
                    </a:path>
                    <a:path w="564514" h="198754">
                      <a:moveTo>
                        <a:pt x="0" y="181265"/>
                      </a:moveTo>
                      <a:lnTo>
                        <a:pt x="0" y="172795"/>
                      </a:lnTo>
                      <a:lnTo>
                        <a:pt x="4517" y="167148"/>
                      </a:lnTo>
                      <a:lnTo>
                        <a:pt x="13552" y="164324"/>
                      </a:lnTo>
                      <a:lnTo>
                        <a:pt x="552267" y="164324"/>
                      </a:lnTo>
                      <a:lnTo>
                        <a:pt x="560172" y="169972"/>
                      </a:lnTo>
                      <a:lnTo>
                        <a:pt x="564125" y="175618"/>
                      </a:lnTo>
                      <a:lnTo>
                        <a:pt x="564125" y="181265"/>
                      </a:lnTo>
                      <a:lnTo>
                        <a:pt x="564125" y="188606"/>
                      </a:lnTo>
                      <a:lnTo>
                        <a:pt x="559890" y="194253"/>
                      </a:lnTo>
                      <a:lnTo>
                        <a:pt x="551420" y="198206"/>
                      </a:lnTo>
                      <a:lnTo>
                        <a:pt x="11858" y="198206"/>
                      </a:lnTo>
                      <a:lnTo>
                        <a:pt x="3952" y="194253"/>
                      </a:lnTo>
                      <a:lnTo>
                        <a:pt x="0" y="188606"/>
                      </a:lnTo>
                      <a:lnTo>
                        <a:pt x="0" y="181265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192" name="object 46">
                <a:extLst>
                  <a:ext uri="{FF2B5EF4-FFF2-40B4-BE49-F238E27FC236}">
                    <a16:creationId xmlns:a16="http://schemas.microsoft.com/office/drawing/2014/main" id="{3F6E6668-7C5C-9A3A-56DA-EC3DB59D040F}"/>
                  </a:ext>
                </a:extLst>
              </p:cNvPr>
              <p:cNvGrpSpPr/>
              <p:nvPr/>
            </p:nvGrpSpPr>
            <p:grpSpPr>
              <a:xfrm>
                <a:off x="6456346" y="3945627"/>
                <a:ext cx="357505" cy="584200"/>
                <a:chOff x="6456346" y="3945627"/>
                <a:chExt cx="357505" cy="584200"/>
              </a:xfrm>
            </p:grpSpPr>
            <p:sp>
              <p:nvSpPr>
                <p:cNvPr id="193" name="object 47">
                  <a:extLst>
                    <a:ext uri="{FF2B5EF4-FFF2-40B4-BE49-F238E27FC236}">
                      <a16:creationId xmlns:a16="http://schemas.microsoft.com/office/drawing/2014/main" id="{6C3B5408-EDBF-5078-6E7B-902F1477C8D9}"/>
                    </a:ext>
                  </a:extLst>
                </p:cNvPr>
                <p:cNvSpPr/>
                <p:nvPr/>
              </p:nvSpPr>
              <p:spPr>
                <a:xfrm>
                  <a:off x="6456768" y="3946055"/>
                  <a:ext cx="356870" cy="582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870" h="582929">
                      <a:moveTo>
                        <a:pt x="177876" y="0"/>
                      </a:moveTo>
                      <a:lnTo>
                        <a:pt x="138966" y="4288"/>
                      </a:lnTo>
                      <a:lnTo>
                        <a:pt x="74172" y="38592"/>
                      </a:lnTo>
                      <a:lnTo>
                        <a:pt x="48285" y="68605"/>
                      </a:lnTo>
                      <a:lnTo>
                        <a:pt x="17380" y="141524"/>
                      </a:lnTo>
                      <a:lnTo>
                        <a:pt x="7724" y="186417"/>
                      </a:lnTo>
                      <a:lnTo>
                        <a:pt x="1931" y="236935"/>
                      </a:lnTo>
                      <a:lnTo>
                        <a:pt x="0" y="293077"/>
                      </a:lnTo>
                      <a:lnTo>
                        <a:pt x="2276" y="354859"/>
                      </a:lnTo>
                      <a:lnTo>
                        <a:pt x="9105" y="408911"/>
                      </a:lnTo>
                      <a:lnTo>
                        <a:pt x="20488" y="455233"/>
                      </a:lnTo>
                      <a:lnTo>
                        <a:pt x="36423" y="493826"/>
                      </a:lnTo>
                      <a:lnTo>
                        <a:pt x="68979" y="538766"/>
                      </a:lnTo>
                      <a:lnTo>
                        <a:pt x="110755" y="568361"/>
                      </a:lnTo>
                      <a:lnTo>
                        <a:pt x="156705" y="581491"/>
                      </a:lnTo>
                      <a:lnTo>
                        <a:pt x="178727" y="582764"/>
                      </a:lnTo>
                      <a:lnTo>
                        <a:pt x="189369" y="582073"/>
                      </a:lnTo>
                      <a:lnTo>
                        <a:pt x="233408" y="573285"/>
                      </a:lnTo>
                      <a:lnTo>
                        <a:pt x="273596" y="550570"/>
                      </a:lnTo>
                      <a:lnTo>
                        <a:pt x="178727" y="550570"/>
                      </a:lnTo>
                      <a:lnTo>
                        <a:pt x="162051" y="548982"/>
                      </a:lnTo>
                      <a:lnTo>
                        <a:pt x="120281" y="525157"/>
                      </a:lnTo>
                      <a:lnTo>
                        <a:pt x="94237" y="478310"/>
                      </a:lnTo>
                      <a:lnTo>
                        <a:pt x="86821" y="431349"/>
                      </a:lnTo>
                      <a:lnTo>
                        <a:pt x="84702" y="393023"/>
                      </a:lnTo>
                      <a:lnTo>
                        <a:pt x="83431" y="343262"/>
                      </a:lnTo>
                      <a:lnTo>
                        <a:pt x="83083" y="293077"/>
                      </a:lnTo>
                      <a:lnTo>
                        <a:pt x="83007" y="282066"/>
                      </a:lnTo>
                      <a:lnTo>
                        <a:pt x="83345" y="236935"/>
                      </a:lnTo>
                      <a:lnTo>
                        <a:pt x="83431" y="225526"/>
                      </a:lnTo>
                      <a:lnTo>
                        <a:pt x="84513" y="186417"/>
                      </a:lnTo>
                      <a:lnTo>
                        <a:pt x="84597" y="183387"/>
                      </a:lnTo>
                      <a:lnTo>
                        <a:pt x="84702" y="179574"/>
                      </a:lnTo>
                      <a:lnTo>
                        <a:pt x="86774" y="145003"/>
                      </a:lnTo>
                      <a:lnTo>
                        <a:pt x="86821" y="144210"/>
                      </a:lnTo>
                      <a:lnTo>
                        <a:pt x="94078" y="101009"/>
                      </a:lnTo>
                      <a:lnTo>
                        <a:pt x="117741" y="58445"/>
                      </a:lnTo>
                      <a:lnTo>
                        <a:pt x="161572" y="33036"/>
                      </a:lnTo>
                      <a:lnTo>
                        <a:pt x="178727" y="31343"/>
                      </a:lnTo>
                      <a:lnTo>
                        <a:pt x="272949" y="31343"/>
                      </a:lnTo>
                      <a:lnTo>
                        <a:pt x="259194" y="22021"/>
                      </a:lnTo>
                      <a:lnTo>
                        <a:pt x="238865" y="12387"/>
                      </a:lnTo>
                      <a:lnTo>
                        <a:pt x="218535" y="5505"/>
                      </a:lnTo>
                      <a:lnTo>
                        <a:pt x="198204" y="1376"/>
                      </a:lnTo>
                      <a:lnTo>
                        <a:pt x="177876" y="0"/>
                      </a:lnTo>
                      <a:close/>
                    </a:path>
                    <a:path w="356870" h="582929">
                      <a:moveTo>
                        <a:pt x="272949" y="31343"/>
                      </a:moveTo>
                      <a:lnTo>
                        <a:pt x="178727" y="31343"/>
                      </a:lnTo>
                      <a:lnTo>
                        <a:pt x="195507" y="33036"/>
                      </a:lnTo>
                      <a:lnTo>
                        <a:pt x="211123" y="38117"/>
                      </a:lnTo>
                      <a:lnTo>
                        <a:pt x="248551" y="70889"/>
                      </a:lnTo>
                      <a:lnTo>
                        <a:pt x="266814" y="120281"/>
                      </a:lnTo>
                      <a:lnTo>
                        <a:pt x="269686" y="144210"/>
                      </a:lnTo>
                      <a:lnTo>
                        <a:pt x="269781" y="145003"/>
                      </a:lnTo>
                      <a:lnTo>
                        <a:pt x="271862" y="179574"/>
                      </a:lnTo>
                      <a:lnTo>
                        <a:pt x="271989" y="183387"/>
                      </a:lnTo>
                      <a:lnTo>
                        <a:pt x="273161" y="225526"/>
                      </a:lnTo>
                      <a:lnTo>
                        <a:pt x="273596" y="282066"/>
                      </a:lnTo>
                      <a:lnTo>
                        <a:pt x="272850" y="340140"/>
                      </a:lnTo>
                      <a:lnTo>
                        <a:pt x="271472" y="388156"/>
                      </a:lnTo>
                      <a:lnTo>
                        <a:pt x="266814" y="454012"/>
                      </a:lnTo>
                      <a:lnTo>
                        <a:pt x="256230" y="494671"/>
                      </a:lnTo>
                      <a:lnTo>
                        <a:pt x="223827" y="536275"/>
                      </a:lnTo>
                      <a:lnTo>
                        <a:pt x="178727" y="550570"/>
                      </a:lnTo>
                      <a:lnTo>
                        <a:pt x="273596" y="550570"/>
                      </a:lnTo>
                      <a:lnTo>
                        <a:pt x="310916" y="510711"/>
                      </a:lnTo>
                      <a:lnTo>
                        <a:pt x="336115" y="455233"/>
                      </a:lnTo>
                      <a:lnTo>
                        <a:pt x="347497" y="408911"/>
                      </a:lnTo>
                      <a:lnTo>
                        <a:pt x="354326" y="354859"/>
                      </a:lnTo>
                      <a:lnTo>
                        <a:pt x="356603" y="293077"/>
                      </a:lnTo>
                      <a:lnTo>
                        <a:pt x="354710" y="236935"/>
                      </a:lnTo>
                      <a:lnTo>
                        <a:pt x="348765" y="183387"/>
                      </a:lnTo>
                      <a:lnTo>
                        <a:pt x="338970" y="138387"/>
                      </a:lnTo>
                      <a:lnTo>
                        <a:pt x="325259" y="99949"/>
                      </a:lnTo>
                      <a:lnTo>
                        <a:pt x="296037" y="52517"/>
                      </a:lnTo>
                      <a:lnTo>
                        <a:pt x="278568" y="35151"/>
                      </a:lnTo>
                      <a:lnTo>
                        <a:pt x="272949" y="3134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194" name="object 48">
                  <a:extLst>
                    <a:ext uri="{FF2B5EF4-FFF2-40B4-BE49-F238E27FC236}">
                      <a16:creationId xmlns:a16="http://schemas.microsoft.com/office/drawing/2014/main" id="{CB1CA70E-04F7-433E-1887-D26B7556DFEB}"/>
                    </a:ext>
                  </a:extLst>
                </p:cNvPr>
                <p:cNvSpPr/>
                <p:nvPr/>
              </p:nvSpPr>
              <p:spPr>
                <a:xfrm>
                  <a:off x="6456770" y="3946050"/>
                  <a:ext cx="356870" cy="582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870" h="582929">
                      <a:moveTo>
                        <a:pt x="48281" y="68609"/>
                      </a:moveTo>
                      <a:lnTo>
                        <a:pt x="74168" y="38593"/>
                      </a:lnTo>
                      <a:lnTo>
                        <a:pt x="104396" y="17152"/>
                      </a:lnTo>
                      <a:lnTo>
                        <a:pt x="138966" y="4288"/>
                      </a:lnTo>
                      <a:lnTo>
                        <a:pt x="177877" y="0"/>
                      </a:lnTo>
                      <a:lnTo>
                        <a:pt x="198206" y="1376"/>
                      </a:lnTo>
                      <a:lnTo>
                        <a:pt x="238863" y="12388"/>
                      </a:lnTo>
                      <a:lnTo>
                        <a:pt x="278568" y="35151"/>
                      </a:lnTo>
                      <a:lnTo>
                        <a:pt x="311603" y="74115"/>
                      </a:lnTo>
                      <a:lnTo>
                        <a:pt x="338973" y="138384"/>
                      </a:lnTo>
                      <a:lnTo>
                        <a:pt x="348766" y="183382"/>
                      </a:lnTo>
                      <a:lnTo>
                        <a:pt x="354643" y="234946"/>
                      </a:lnTo>
                      <a:lnTo>
                        <a:pt x="356601" y="293074"/>
                      </a:lnTo>
                      <a:lnTo>
                        <a:pt x="354325" y="354854"/>
                      </a:lnTo>
                      <a:lnTo>
                        <a:pt x="347496" y="408906"/>
                      </a:lnTo>
                      <a:lnTo>
                        <a:pt x="336114" y="455228"/>
                      </a:lnTo>
                      <a:lnTo>
                        <a:pt x="320179" y="493821"/>
                      </a:lnTo>
                      <a:lnTo>
                        <a:pt x="287621" y="539085"/>
                      </a:lnTo>
                      <a:lnTo>
                        <a:pt x="245852" y="567725"/>
                      </a:lnTo>
                      <a:lnTo>
                        <a:pt x="200112" y="580854"/>
                      </a:lnTo>
                      <a:lnTo>
                        <a:pt x="178724" y="582760"/>
                      </a:lnTo>
                      <a:lnTo>
                        <a:pt x="167713" y="582442"/>
                      </a:lnTo>
                      <a:lnTo>
                        <a:pt x="123190" y="574078"/>
                      </a:lnTo>
                      <a:lnTo>
                        <a:pt x="83009" y="550572"/>
                      </a:lnTo>
                      <a:lnTo>
                        <a:pt x="45686" y="510391"/>
                      </a:lnTo>
                      <a:lnTo>
                        <a:pt x="20487" y="455228"/>
                      </a:lnTo>
                      <a:lnTo>
                        <a:pt x="9105" y="408906"/>
                      </a:lnTo>
                      <a:lnTo>
                        <a:pt x="2276" y="354854"/>
                      </a:lnTo>
                      <a:lnTo>
                        <a:pt x="0" y="293074"/>
                      </a:lnTo>
                      <a:lnTo>
                        <a:pt x="1931" y="236932"/>
                      </a:lnTo>
                      <a:lnTo>
                        <a:pt x="7724" y="186415"/>
                      </a:lnTo>
                      <a:lnTo>
                        <a:pt x="17381" y="141522"/>
                      </a:lnTo>
                      <a:lnTo>
                        <a:pt x="30899" y="102254"/>
                      </a:lnTo>
                      <a:lnTo>
                        <a:pt x="48281" y="68609"/>
                      </a:lnTo>
                      <a:close/>
                    </a:path>
                    <a:path w="356870" h="582929">
                      <a:moveTo>
                        <a:pt x="238863" y="58445"/>
                      </a:moveTo>
                      <a:lnTo>
                        <a:pt x="225576" y="46587"/>
                      </a:lnTo>
                      <a:lnTo>
                        <a:pt x="211123" y="38116"/>
                      </a:lnTo>
                      <a:lnTo>
                        <a:pt x="195506" y="33034"/>
                      </a:lnTo>
                      <a:lnTo>
                        <a:pt x="178724" y="31340"/>
                      </a:lnTo>
                      <a:lnTo>
                        <a:pt x="161571" y="33034"/>
                      </a:lnTo>
                      <a:lnTo>
                        <a:pt x="117737" y="58445"/>
                      </a:lnTo>
                      <a:lnTo>
                        <a:pt x="94073" y="101008"/>
                      </a:lnTo>
                      <a:lnTo>
                        <a:pt x="86821" y="144207"/>
                      </a:lnTo>
                      <a:lnTo>
                        <a:pt x="83433" y="225523"/>
                      </a:lnTo>
                      <a:lnTo>
                        <a:pt x="83009" y="282062"/>
                      </a:lnTo>
                      <a:lnTo>
                        <a:pt x="83433" y="343261"/>
                      </a:lnTo>
                      <a:lnTo>
                        <a:pt x="84703" y="393024"/>
                      </a:lnTo>
                      <a:lnTo>
                        <a:pt x="86821" y="431352"/>
                      </a:lnTo>
                      <a:lnTo>
                        <a:pt x="94232" y="478310"/>
                      </a:lnTo>
                      <a:lnTo>
                        <a:pt x="120279" y="525161"/>
                      </a:lnTo>
                      <a:lnTo>
                        <a:pt x="162048" y="548984"/>
                      </a:lnTo>
                      <a:lnTo>
                        <a:pt x="178724" y="550572"/>
                      </a:lnTo>
                      <a:lnTo>
                        <a:pt x="195029" y="548984"/>
                      </a:lnTo>
                      <a:lnTo>
                        <a:pt x="236322" y="525161"/>
                      </a:lnTo>
                      <a:lnTo>
                        <a:pt x="262686" y="475610"/>
                      </a:lnTo>
                      <a:lnTo>
                        <a:pt x="269463" y="426111"/>
                      </a:lnTo>
                      <a:lnTo>
                        <a:pt x="272851" y="340137"/>
                      </a:lnTo>
                      <a:lnTo>
                        <a:pt x="273592" y="282062"/>
                      </a:lnTo>
                      <a:lnTo>
                        <a:pt x="273168" y="225893"/>
                      </a:lnTo>
                      <a:lnTo>
                        <a:pt x="271898" y="180206"/>
                      </a:lnTo>
                      <a:lnTo>
                        <a:pt x="266816" y="120279"/>
                      </a:lnTo>
                      <a:lnTo>
                        <a:pt x="248552" y="70886"/>
                      </a:lnTo>
                      <a:lnTo>
                        <a:pt x="238863" y="58445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</p:grp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AA642621-9DDD-92C9-93C5-5FDB65C5684E}"/>
                </a:ext>
              </a:extLst>
            </p:cNvPr>
            <p:cNvGrpSpPr/>
            <p:nvPr/>
          </p:nvGrpSpPr>
          <p:grpSpPr>
            <a:xfrm>
              <a:off x="11641456" y="5595287"/>
              <a:ext cx="3555118" cy="650528"/>
              <a:chOff x="1856899" y="5311320"/>
              <a:chExt cx="4226011" cy="753942"/>
            </a:xfrm>
          </p:grpSpPr>
          <p:grpSp>
            <p:nvGrpSpPr>
              <p:cNvPr id="210" name="object 49">
                <a:extLst>
                  <a:ext uri="{FF2B5EF4-FFF2-40B4-BE49-F238E27FC236}">
                    <a16:creationId xmlns:a16="http://schemas.microsoft.com/office/drawing/2014/main" id="{EA4F1BF9-7D41-38B7-6F2F-089B3C9CFAE0}"/>
                  </a:ext>
                </a:extLst>
              </p:cNvPr>
              <p:cNvGrpSpPr/>
              <p:nvPr/>
            </p:nvGrpSpPr>
            <p:grpSpPr>
              <a:xfrm>
                <a:off x="1856899" y="5525614"/>
                <a:ext cx="401955" cy="382905"/>
                <a:chOff x="1856899" y="5525614"/>
                <a:chExt cx="401955" cy="382905"/>
              </a:xfrm>
            </p:grpSpPr>
            <p:sp>
              <p:nvSpPr>
                <p:cNvPr id="229" name="object 50">
                  <a:extLst>
                    <a:ext uri="{FF2B5EF4-FFF2-40B4-BE49-F238E27FC236}">
                      <a16:creationId xmlns:a16="http://schemas.microsoft.com/office/drawing/2014/main" id="{0B069597-5C02-0017-B991-409BD5F05B54}"/>
                    </a:ext>
                  </a:extLst>
                </p:cNvPr>
                <p:cNvSpPr/>
                <p:nvPr/>
              </p:nvSpPr>
              <p:spPr>
                <a:xfrm>
                  <a:off x="1857324" y="5526036"/>
                  <a:ext cx="400685" cy="38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685" h="382270">
                      <a:moveTo>
                        <a:pt x="209207" y="0"/>
                      </a:moveTo>
                      <a:lnTo>
                        <a:pt x="169980" y="5185"/>
                      </a:lnTo>
                      <a:lnTo>
                        <a:pt x="132765" y="19904"/>
                      </a:lnTo>
                      <a:lnTo>
                        <a:pt x="97561" y="44151"/>
                      </a:lnTo>
                      <a:lnTo>
                        <a:pt x="64363" y="77927"/>
                      </a:lnTo>
                      <a:lnTo>
                        <a:pt x="36202" y="116994"/>
                      </a:lnTo>
                      <a:lnTo>
                        <a:pt x="16089" y="157119"/>
                      </a:lnTo>
                      <a:lnTo>
                        <a:pt x="4022" y="198304"/>
                      </a:lnTo>
                      <a:lnTo>
                        <a:pt x="0" y="240550"/>
                      </a:lnTo>
                      <a:lnTo>
                        <a:pt x="2081" y="272740"/>
                      </a:lnTo>
                      <a:lnTo>
                        <a:pt x="2126" y="273428"/>
                      </a:lnTo>
                      <a:lnTo>
                        <a:pt x="20006" y="328693"/>
                      </a:lnTo>
                      <a:lnTo>
                        <a:pt x="54046" y="362945"/>
                      </a:lnTo>
                      <a:lnTo>
                        <a:pt x="95126" y="379886"/>
                      </a:lnTo>
                      <a:lnTo>
                        <a:pt x="117728" y="382003"/>
                      </a:lnTo>
                      <a:lnTo>
                        <a:pt x="143455" y="379038"/>
                      </a:lnTo>
                      <a:lnTo>
                        <a:pt x="168971" y="370144"/>
                      </a:lnTo>
                      <a:lnTo>
                        <a:pt x="194276" y="355321"/>
                      </a:lnTo>
                      <a:lnTo>
                        <a:pt x="198883" y="351510"/>
                      </a:lnTo>
                      <a:lnTo>
                        <a:pt x="123659" y="351510"/>
                      </a:lnTo>
                      <a:lnTo>
                        <a:pt x="113439" y="350236"/>
                      </a:lnTo>
                      <a:lnTo>
                        <a:pt x="80568" y="327581"/>
                      </a:lnTo>
                      <a:lnTo>
                        <a:pt x="72007" y="283958"/>
                      </a:lnTo>
                      <a:lnTo>
                        <a:pt x="71996" y="283743"/>
                      </a:lnTo>
                      <a:lnTo>
                        <a:pt x="72555" y="281495"/>
                      </a:lnTo>
                      <a:lnTo>
                        <a:pt x="72834" y="278104"/>
                      </a:lnTo>
                      <a:lnTo>
                        <a:pt x="72834" y="264261"/>
                      </a:lnTo>
                      <a:lnTo>
                        <a:pt x="78818" y="228583"/>
                      </a:lnTo>
                      <a:lnTo>
                        <a:pt x="96183" y="159132"/>
                      </a:lnTo>
                      <a:lnTo>
                        <a:pt x="115931" y="105192"/>
                      </a:lnTo>
                      <a:lnTo>
                        <a:pt x="137110" y="70883"/>
                      </a:lnTo>
                      <a:lnTo>
                        <a:pt x="177657" y="37055"/>
                      </a:lnTo>
                      <a:lnTo>
                        <a:pt x="206667" y="30492"/>
                      </a:lnTo>
                      <a:lnTo>
                        <a:pt x="275033" y="30492"/>
                      </a:lnTo>
                      <a:lnTo>
                        <a:pt x="268282" y="23343"/>
                      </a:lnTo>
                      <a:lnTo>
                        <a:pt x="249862" y="10374"/>
                      </a:lnTo>
                      <a:lnTo>
                        <a:pt x="230172" y="2593"/>
                      </a:lnTo>
                      <a:lnTo>
                        <a:pt x="209207" y="0"/>
                      </a:lnTo>
                      <a:close/>
                    </a:path>
                    <a:path w="400685" h="382270">
                      <a:moveTo>
                        <a:pt x="289779" y="329768"/>
                      </a:moveTo>
                      <a:lnTo>
                        <a:pt x="225577" y="329768"/>
                      </a:lnTo>
                      <a:lnTo>
                        <a:pt x="226148" y="330339"/>
                      </a:lnTo>
                      <a:lnTo>
                        <a:pt x="231228" y="343039"/>
                      </a:lnTo>
                      <a:lnTo>
                        <a:pt x="266961" y="374850"/>
                      </a:lnTo>
                      <a:lnTo>
                        <a:pt x="304914" y="382003"/>
                      </a:lnTo>
                      <a:lnTo>
                        <a:pt x="313956" y="382003"/>
                      </a:lnTo>
                      <a:lnTo>
                        <a:pt x="352348" y="362521"/>
                      </a:lnTo>
                      <a:lnTo>
                        <a:pt x="361535" y="351510"/>
                      </a:lnTo>
                      <a:lnTo>
                        <a:pt x="312546" y="351510"/>
                      </a:lnTo>
                      <a:lnTo>
                        <a:pt x="304634" y="350939"/>
                      </a:lnTo>
                      <a:lnTo>
                        <a:pt x="289860" y="330339"/>
                      </a:lnTo>
                      <a:lnTo>
                        <a:pt x="289779" y="329768"/>
                      </a:lnTo>
                      <a:close/>
                    </a:path>
                    <a:path w="400685" h="382270">
                      <a:moveTo>
                        <a:pt x="275033" y="30492"/>
                      </a:moveTo>
                      <a:lnTo>
                        <a:pt x="206667" y="30492"/>
                      </a:lnTo>
                      <a:lnTo>
                        <a:pt x="217995" y="31866"/>
                      </a:lnTo>
                      <a:lnTo>
                        <a:pt x="228263" y="35148"/>
                      </a:lnTo>
                      <a:lnTo>
                        <a:pt x="258124" y="62893"/>
                      </a:lnTo>
                      <a:lnTo>
                        <a:pt x="269341" y="92316"/>
                      </a:lnTo>
                      <a:lnTo>
                        <a:pt x="269341" y="95707"/>
                      </a:lnTo>
                      <a:lnTo>
                        <a:pt x="256640" y="151137"/>
                      </a:lnTo>
                      <a:lnTo>
                        <a:pt x="247319" y="189725"/>
                      </a:lnTo>
                      <a:lnTo>
                        <a:pt x="237952" y="228108"/>
                      </a:lnTo>
                      <a:lnTo>
                        <a:pt x="226513" y="273428"/>
                      </a:lnTo>
                      <a:lnTo>
                        <a:pt x="201265" y="310377"/>
                      </a:lnTo>
                      <a:lnTo>
                        <a:pt x="171462" y="335785"/>
                      </a:lnTo>
                      <a:lnTo>
                        <a:pt x="123659" y="351510"/>
                      </a:lnTo>
                      <a:lnTo>
                        <a:pt x="198883" y="351510"/>
                      </a:lnTo>
                      <a:lnTo>
                        <a:pt x="219367" y="334568"/>
                      </a:lnTo>
                      <a:lnTo>
                        <a:pt x="222757" y="331177"/>
                      </a:lnTo>
                      <a:lnTo>
                        <a:pt x="224447" y="330047"/>
                      </a:lnTo>
                      <a:lnTo>
                        <a:pt x="225577" y="329768"/>
                      </a:lnTo>
                      <a:lnTo>
                        <a:pt x="289779" y="329768"/>
                      </a:lnTo>
                      <a:lnTo>
                        <a:pt x="289194" y="325622"/>
                      </a:lnTo>
                      <a:lnTo>
                        <a:pt x="297300" y="272740"/>
                      </a:lnTo>
                      <a:lnTo>
                        <a:pt x="307254" y="230814"/>
                      </a:lnTo>
                      <a:lnTo>
                        <a:pt x="334726" y="120168"/>
                      </a:lnTo>
                      <a:lnTo>
                        <a:pt x="344517" y="79194"/>
                      </a:lnTo>
                      <a:lnTo>
                        <a:pt x="350391" y="52406"/>
                      </a:lnTo>
                      <a:lnTo>
                        <a:pt x="352084" y="41503"/>
                      </a:lnTo>
                      <a:lnTo>
                        <a:pt x="285432" y="41503"/>
                      </a:lnTo>
                      <a:lnTo>
                        <a:pt x="275033" y="30492"/>
                      </a:lnTo>
                      <a:close/>
                    </a:path>
                    <a:path w="400685" h="382270">
                      <a:moveTo>
                        <a:pt x="395262" y="243941"/>
                      </a:moveTo>
                      <a:lnTo>
                        <a:pt x="376631" y="243941"/>
                      </a:lnTo>
                      <a:lnTo>
                        <a:pt x="373811" y="244221"/>
                      </a:lnTo>
                      <a:lnTo>
                        <a:pt x="372681" y="244779"/>
                      </a:lnTo>
                      <a:lnTo>
                        <a:pt x="370420" y="245351"/>
                      </a:lnTo>
                      <a:lnTo>
                        <a:pt x="367601" y="251282"/>
                      </a:lnTo>
                      <a:lnTo>
                        <a:pt x="364210" y="262572"/>
                      </a:lnTo>
                      <a:lnTo>
                        <a:pt x="355688" y="291793"/>
                      </a:lnTo>
                      <a:lnTo>
                        <a:pt x="347057" y="315085"/>
                      </a:lnTo>
                      <a:lnTo>
                        <a:pt x="323265" y="348399"/>
                      </a:lnTo>
                      <a:lnTo>
                        <a:pt x="312546" y="351510"/>
                      </a:lnTo>
                      <a:lnTo>
                        <a:pt x="361535" y="351510"/>
                      </a:lnTo>
                      <a:lnTo>
                        <a:pt x="385274" y="306827"/>
                      </a:lnTo>
                      <a:lnTo>
                        <a:pt x="399224" y="262572"/>
                      </a:lnTo>
                      <a:lnTo>
                        <a:pt x="400634" y="254952"/>
                      </a:lnTo>
                      <a:lnTo>
                        <a:pt x="400634" y="246481"/>
                      </a:lnTo>
                      <a:lnTo>
                        <a:pt x="395262" y="243941"/>
                      </a:lnTo>
                      <a:close/>
                    </a:path>
                    <a:path w="400685" h="382270">
                      <a:moveTo>
                        <a:pt x="331736" y="16090"/>
                      </a:moveTo>
                      <a:lnTo>
                        <a:pt x="324396" y="16090"/>
                      </a:lnTo>
                      <a:lnTo>
                        <a:pt x="312437" y="17679"/>
                      </a:lnTo>
                      <a:lnTo>
                        <a:pt x="301956" y="22444"/>
                      </a:lnTo>
                      <a:lnTo>
                        <a:pt x="296360" y="27381"/>
                      </a:lnTo>
                      <a:lnTo>
                        <a:pt x="292882" y="30492"/>
                      </a:lnTo>
                      <a:lnTo>
                        <a:pt x="285432" y="41503"/>
                      </a:lnTo>
                      <a:lnTo>
                        <a:pt x="352084" y="41503"/>
                      </a:lnTo>
                      <a:lnTo>
                        <a:pt x="352265" y="40338"/>
                      </a:lnTo>
                      <a:lnTo>
                        <a:pt x="352348" y="33032"/>
                      </a:lnTo>
                      <a:lnTo>
                        <a:pt x="349529" y="27381"/>
                      </a:lnTo>
                      <a:lnTo>
                        <a:pt x="338239" y="18351"/>
                      </a:lnTo>
                      <a:lnTo>
                        <a:pt x="331736" y="160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30" name="object 51">
                  <a:extLst>
                    <a:ext uri="{FF2B5EF4-FFF2-40B4-BE49-F238E27FC236}">
                      <a16:creationId xmlns:a16="http://schemas.microsoft.com/office/drawing/2014/main" id="{BAA6B480-651F-4A70-EBEF-947037FAB788}"/>
                    </a:ext>
                  </a:extLst>
                </p:cNvPr>
                <p:cNvSpPr/>
                <p:nvPr/>
              </p:nvSpPr>
              <p:spPr>
                <a:xfrm>
                  <a:off x="1857322" y="5526037"/>
                  <a:ext cx="400685" cy="38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685" h="382270">
                      <a:moveTo>
                        <a:pt x="0" y="240550"/>
                      </a:moveTo>
                      <a:lnTo>
                        <a:pt x="4023" y="198306"/>
                      </a:lnTo>
                      <a:lnTo>
                        <a:pt x="16093" y="157120"/>
                      </a:lnTo>
                      <a:lnTo>
                        <a:pt x="36209" y="116993"/>
                      </a:lnTo>
                      <a:lnTo>
                        <a:pt x="64372" y="77924"/>
                      </a:lnTo>
                      <a:lnTo>
                        <a:pt x="97565" y="44150"/>
                      </a:lnTo>
                      <a:lnTo>
                        <a:pt x="132769" y="19904"/>
                      </a:lnTo>
                      <a:lnTo>
                        <a:pt x="169984" y="5188"/>
                      </a:lnTo>
                      <a:lnTo>
                        <a:pt x="209211" y="0"/>
                      </a:lnTo>
                      <a:lnTo>
                        <a:pt x="230174" y="2593"/>
                      </a:lnTo>
                      <a:lnTo>
                        <a:pt x="249867" y="10375"/>
                      </a:lnTo>
                      <a:lnTo>
                        <a:pt x="268290" y="23345"/>
                      </a:lnTo>
                      <a:lnTo>
                        <a:pt x="285442" y="41503"/>
                      </a:lnTo>
                      <a:lnTo>
                        <a:pt x="292959" y="30386"/>
                      </a:lnTo>
                      <a:lnTo>
                        <a:pt x="301959" y="22445"/>
                      </a:lnTo>
                      <a:lnTo>
                        <a:pt x="312440" y="17681"/>
                      </a:lnTo>
                      <a:lnTo>
                        <a:pt x="324404" y="16093"/>
                      </a:lnTo>
                      <a:lnTo>
                        <a:pt x="331745" y="16093"/>
                      </a:lnTo>
                      <a:lnTo>
                        <a:pt x="338239" y="18352"/>
                      </a:lnTo>
                      <a:lnTo>
                        <a:pt x="343886" y="22869"/>
                      </a:lnTo>
                      <a:lnTo>
                        <a:pt x="349533" y="27386"/>
                      </a:lnTo>
                      <a:lnTo>
                        <a:pt x="352356" y="33033"/>
                      </a:lnTo>
                      <a:lnTo>
                        <a:pt x="352356" y="39809"/>
                      </a:lnTo>
                      <a:lnTo>
                        <a:pt x="350397" y="52408"/>
                      </a:lnTo>
                      <a:lnTo>
                        <a:pt x="344521" y="79195"/>
                      </a:lnTo>
                      <a:lnTo>
                        <a:pt x="334727" y="120169"/>
                      </a:lnTo>
                      <a:lnTo>
                        <a:pt x="321016" y="175331"/>
                      </a:lnTo>
                      <a:lnTo>
                        <a:pt x="307252" y="230810"/>
                      </a:lnTo>
                      <a:lnTo>
                        <a:pt x="297300" y="272737"/>
                      </a:lnTo>
                      <a:lnTo>
                        <a:pt x="291159" y="301112"/>
                      </a:lnTo>
                      <a:lnTo>
                        <a:pt x="288830" y="315934"/>
                      </a:lnTo>
                      <a:lnTo>
                        <a:pt x="289200" y="325622"/>
                      </a:lnTo>
                      <a:lnTo>
                        <a:pt x="312546" y="351509"/>
                      </a:lnTo>
                      <a:lnTo>
                        <a:pt x="317628" y="350944"/>
                      </a:lnTo>
                      <a:lnTo>
                        <a:pt x="347062" y="315087"/>
                      </a:lnTo>
                      <a:lnTo>
                        <a:pt x="364214" y="262573"/>
                      </a:lnTo>
                      <a:lnTo>
                        <a:pt x="367602" y="251279"/>
                      </a:lnTo>
                      <a:lnTo>
                        <a:pt x="370425" y="245350"/>
                      </a:lnTo>
                      <a:lnTo>
                        <a:pt x="372684" y="244785"/>
                      </a:lnTo>
                      <a:lnTo>
                        <a:pt x="373813" y="244220"/>
                      </a:lnTo>
                      <a:lnTo>
                        <a:pt x="376637" y="243938"/>
                      </a:lnTo>
                      <a:lnTo>
                        <a:pt x="381154" y="243938"/>
                      </a:lnTo>
                      <a:lnTo>
                        <a:pt x="384542" y="243938"/>
                      </a:lnTo>
                      <a:lnTo>
                        <a:pt x="395271" y="243938"/>
                      </a:lnTo>
                      <a:lnTo>
                        <a:pt x="400635" y="246479"/>
                      </a:lnTo>
                      <a:lnTo>
                        <a:pt x="400635" y="251561"/>
                      </a:lnTo>
                      <a:lnTo>
                        <a:pt x="400635" y="254950"/>
                      </a:lnTo>
                      <a:lnTo>
                        <a:pt x="390048" y="294759"/>
                      </a:lnTo>
                      <a:lnTo>
                        <a:pt x="373001" y="333298"/>
                      </a:lnTo>
                      <a:lnTo>
                        <a:pt x="346532" y="367761"/>
                      </a:lnTo>
                      <a:lnTo>
                        <a:pt x="313958" y="382001"/>
                      </a:lnTo>
                      <a:lnTo>
                        <a:pt x="304923" y="382001"/>
                      </a:lnTo>
                      <a:lnTo>
                        <a:pt x="266966" y="374854"/>
                      </a:lnTo>
                      <a:lnTo>
                        <a:pt x="235045" y="349762"/>
                      </a:lnTo>
                      <a:lnTo>
                        <a:pt x="226151" y="330333"/>
                      </a:lnTo>
                      <a:lnTo>
                        <a:pt x="225586" y="329769"/>
                      </a:lnTo>
                      <a:lnTo>
                        <a:pt x="224457" y="330051"/>
                      </a:lnTo>
                      <a:lnTo>
                        <a:pt x="222763" y="331180"/>
                      </a:lnTo>
                      <a:lnTo>
                        <a:pt x="221634" y="332310"/>
                      </a:lnTo>
                      <a:lnTo>
                        <a:pt x="220504" y="333439"/>
                      </a:lnTo>
                      <a:lnTo>
                        <a:pt x="168978" y="370143"/>
                      </a:lnTo>
                      <a:lnTo>
                        <a:pt x="117734" y="382001"/>
                      </a:lnTo>
                      <a:lnTo>
                        <a:pt x="95129" y="379883"/>
                      </a:lnTo>
                      <a:lnTo>
                        <a:pt x="54049" y="362943"/>
                      </a:lnTo>
                      <a:lnTo>
                        <a:pt x="20010" y="328692"/>
                      </a:lnTo>
                      <a:lnTo>
                        <a:pt x="2223" y="274907"/>
                      </a:lnTo>
                      <a:lnTo>
                        <a:pt x="0" y="240550"/>
                      </a:lnTo>
                      <a:close/>
                    </a:path>
                    <a:path w="400685" h="382270">
                      <a:moveTo>
                        <a:pt x="269349" y="95712"/>
                      </a:moveTo>
                      <a:lnTo>
                        <a:pt x="269349" y="92324"/>
                      </a:lnTo>
                      <a:lnTo>
                        <a:pt x="267937" y="86112"/>
                      </a:lnTo>
                      <a:lnTo>
                        <a:pt x="245632" y="47432"/>
                      </a:lnTo>
                      <a:lnTo>
                        <a:pt x="206670" y="30492"/>
                      </a:lnTo>
                      <a:lnTo>
                        <a:pt x="192006" y="32133"/>
                      </a:lnTo>
                      <a:lnTo>
                        <a:pt x="149920" y="56749"/>
                      </a:lnTo>
                      <a:lnTo>
                        <a:pt x="125781" y="87030"/>
                      </a:lnTo>
                      <a:lnTo>
                        <a:pt x="107570" y="125357"/>
                      </a:lnTo>
                      <a:lnTo>
                        <a:pt x="86606" y="193541"/>
                      </a:lnTo>
                      <a:lnTo>
                        <a:pt x="72842" y="264267"/>
                      </a:lnTo>
                      <a:lnTo>
                        <a:pt x="72842" y="265961"/>
                      </a:lnTo>
                      <a:lnTo>
                        <a:pt x="72842" y="269067"/>
                      </a:lnTo>
                      <a:lnTo>
                        <a:pt x="72842" y="273584"/>
                      </a:lnTo>
                      <a:lnTo>
                        <a:pt x="72842" y="278101"/>
                      </a:lnTo>
                      <a:lnTo>
                        <a:pt x="72560" y="281489"/>
                      </a:lnTo>
                      <a:lnTo>
                        <a:pt x="80571" y="327581"/>
                      </a:lnTo>
                      <a:lnTo>
                        <a:pt x="113446" y="350238"/>
                      </a:lnTo>
                      <a:lnTo>
                        <a:pt x="123663" y="351509"/>
                      </a:lnTo>
                      <a:lnTo>
                        <a:pt x="139703" y="349762"/>
                      </a:lnTo>
                      <a:lnTo>
                        <a:pt x="187189" y="323557"/>
                      </a:lnTo>
                      <a:lnTo>
                        <a:pt x="219904" y="288777"/>
                      </a:lnTo>
                      <a:lnTo>
                        <a:pt x="237956" y="228110"/>
                      </a:lnTo>
                      <a:lnTo>
                        <a:pt x="247326" y="189730"/>
                      </a:lnTo>
                      <a:lnTo>
                        <a:pt x="256644" y="151138"/>
                      </a:lnTo>
                      <a:lnTo>
                        <a:pt x="267655" y="104129"/>
                      </a:lnTo>
                      <a:lnTo>
                        <a:pt x="269349" y="95712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211" name="object 52">
                <a:extLst>
                  <a:ext uri="{FF2B5EF4-FFF2-40B4-BE49-F238E27FC236}">
                    <a16:creationId xmlns:a16="http://schemas.microsoft.com/office/drawing/2014/main" id="{E1815A4D-3385-AE02-F0D1-A7314561791A}"/>
                  </a:ext>
                </a:extLst>
              </p:cNvPr>
              <p:cNvGrpSpPr/>
              <p:nvPr/>
            </p:nvGrpSpPr>
            <p:grpSpPr>
              <a:xfrm>
                <a:off x="2559919" y="5588293"/>
                <a:ext cx="565150" cy="199390"/>
                <a:chOff x="2559919" y="5588293"/>
                <a:chExt cx="565150" cy="199390"/>
              </a:xfrm>
            </p:grpSpPr>
            <p:sp>
              <p:nvSpPr>
                <p:cNvPr id="227" name="object 53">
                  <a:extLst>
                    <a:ext uri="{FF2B5EF4-FFF2-40B4-BE49-F238E27FC236}">
                      <a16:creationId xmlns:a16="http://schemas.microsoft.com/office/drawing/2014/main" id="{826E9764-0EF4-93F0-A311-763A3E9A67E6}"/>
                    </a:ext>
                  </a:extLst>
                </p:cNvPr>
                <p:cNvSpPr/>
                <p:nvPr/>
              </p:nvSpPr>
              <p:spPr>
                <a:xfrm>
                  <a:off x="2560332" y="5588711"/>
                  <a:ext cx="564515" cy="198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14" h="198754">
                      <a:moveTo>
                        <a:pt x="551408" y="0"/>
                      </a:moveTo>
                      <a:lnTo>
                        <a:pt x="11861" y="0"/>
                      </a:lnTo>
                      <a:lnTo>
                        <a:pt x="3962" y="3962"/>
                      </a:lnTo>
                      <a:lnTo>
                        <a:pt x="0" y="9601"/>
                      </a:lnTo>
                      <a:lnTo>
                        <a:pt x="0" y="25412"/>
                      </a:lnTo>
                      <a:lnTo>
                        <a:pt x="4521" y="31064"/>
                      </a:lnTo>
                      <a:lnTo>
                        <a:pt x="13550" y="33883"/>
                      </a:lnTo>
                      <a:lnTo>
                        <a:pt x="282905" y="33883"/>
                      </a:lnTo>
                      <a:lnTo>
                        <a:pt x="552259" y="33032"/>
                      </a:lnTo>
                      <a:lnTo>
                        <a:pt x="560158" y="28524"/>
                      </a:lnTo>
                      <a:lnTo>
                        <a:pt x="564108" y="23152"/>
                      </a:lnTo>
                      <a:lnTo>
                        <a:pt x="564108" y="10172"/>
                      </a:lnTo>
                      <a:lnTo>
                        <a:pt x="559879" y="4521"/>
                      </a:lnTo>
                      <a:lnTo>
                        <a:pt x="551408" y="0"/>
                      </a:lnTo>
                      <a:close/>
                    </a:path>
                    <a:path w="564514" h="198754">
                      <a:moveTo>
                        <a:pt x="552259" y="164325"/>
                      </a:moveTo>
                      <a:lnTo>
                        <a:pt x="13550" y="164325"/>
                      </a:lnTo>
                      <a:lnTo>
                        <a:pt x="4521" y="167144"/>
                      </a:lnTo>
                      <a:lnTo>
                        <a:pt x="0" y="172796"/>
                      </a:lnTo>
                      <a:lnTo>
                        <a:pt x="0" y="188607"/>
                      </a:lnTo>
                      <a:lnTo>
                        <a:pt x="3962" y="194246"/>
                      </a:lnTo>
                      <a:lnTo>
                        <a:pt x="11861" y="198208"/>
                      </a:lnTo>
                      <a:lnTo>
                        <a:pt x="551408" y="198208"/>
                      </a:lnTo>
                      <a:lnTo>
                        <a:pt x="559879" y="194246"/>
                      </a:lnTo>
                      <a:lnTo>
                        <a:pt x="564108" y="188607"/>
                      </a:lnTo>
                      <a:lnTo>
                        <a:pt x="564108" y="175615"/>
                      </a:lnTo>
                      <a:lnTo>
                        <a:pt x="560158" y="169976"/>
                      </a:lnTo>
                      <a:lnTo>
                        <a:pt x="552259" y="1643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28" name="object 54">
                  <a:extLst>
                    <a:ext uri="{FF2B5EF4-FFF2-40B4-BE49-F238E27FC236}">
                      <a16:creationId xmlns:a16="http://schemas.microsoft.com/office/drawing/2014/main" id="{72D8760A-CAF8-028C-AC6F-90788BBC7636}"/>
                    </a:ext>
                  </a:extLst>
                </p:cNvPr>
                <p:cNvSpPr/>
                <p:nvPr/>
              </p:nvSpPr>
              <p:spPr>
                <a:xfrm>
                  <a:off x="2560343" y="5588716"/>
                  <a:ext cx="564515" cy="198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14" h="198754">
                      <a:moveTo>
                        <a:pt x="0" y="16940"/>
                      </a:moveTo>
                      <a:lnTo>
                        <a:pt x="0" y="9599"/>
                      </a:lnTo>
                      <a:lnTo>
                        <a:pt x="3952" y="3952"/>
                      </a:lnTo>
                      <a:lnTo>
                        <a:pt x="11858" y="0"/>
                      </a:lnTo>
                      <a:lnTo>
                        <a:pt x="551403" y="0"/>
                      </a:lnTo>
                      <a:lnTo>
                        <a:pt x="559873" y="4517"/>
                      </a:lnTo>
                      <a:lnTo>
                        <a:pt x="564108" y="10164"/>
                      </a:lnTo>
                      <a:lnTo>
                        <a:pt x="564108" y="16940"/>
                      </a:lnTo>
                      <a:lnTo>
                        <a:pt x="564108" y="23151"/>
                      </a:lnTo>
                      <a:lnTo>
                        <a:pt x="560155" y="28516"/>
                      </a:lnTo>
                      <a:lnTo>
                        <a:pt x="552250" y="33033"/>
                      </a:lnTo>
                      <a:lnTo>
                        <a:pt x="282901" y="33880"/>
                      </a:lnTo>
                      <a:lnTo>
                        <a:pt x="13552" y="33880"/>
                      </a:lnTo>
                      <a:lnTo>
                        <a:pt x="4517" y="31057"/>
                      </a:lnTo>
                      <a:lnTo>
                        <a:pt x="0" y="25410"/>
                      </a:lnTo>
                      <a:lnTo>
                        <a:pt x="0" y="16940"/>
                      </a:lnTo>
                      <a:close/>
                    </a:path>
                    <a:path w="564514" h="198754">
                      <a:moveTo>
                        <a:pt x="0" y="181260"/>
                      </a:moveTo>
                      <a:lnTo>
                        <a:pt x="0" y="172790"/>
                      </a:lnTo>
                      <a:lnTo>
                        <a:pt x="4517" y="167143"/>
                      </a:lnTo>
                      <a:lnTo>
                        <a:pt x="13552" y="164319"/>
                      </a:lnTo>
                      <a:lnTo>
                        <a:pt x="552250" y="164319"/>
                      </a:lnTo>
                      <a:lnTo>
                        <a:pt x="560155" y="169966"/>
                      </a:lnTo>
                      <a:lnTo>
                        <a:pt x="564108" y="175613"/>
                      </a:lnTo>
                      <a:lnTo>
                        <a:pt x="564108" y="181260"/>
                      </a:lnTo>
                      <a:lnTo>
                        <a:pt x="564108" y="188601"/>
                      </a:lnTo>
                      <a:lnTo>
                        <a:pt x="559873" y="194247"/>
                      </a:lnTo>
                      <a:lnTo>
                        <a:pt x="551403" y="198200"/>
                      </a:lnTo>
                      <a:lnTo>
                        <a:pt x="11858" y="198200"/>
                      </a:lnTo>
                      <a:lnTo>
                        <a:pt x="3952" y="194247"/>
                      </a:lnTo>
                      <a:lnTo>
                        <a:pt x="0" y="188601"/>
                      </a:lnTo>
                      <a:lnTo>
                        <a:pt x="0" y="181260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212" name="object 55">
                <a:extLst>
                  <a:ext uri="{FF2B5EF4-FFF2-40B4-BE49-F238E27FC236}">
                    <a16:creationId xmlns:a16="http://schemas.microsoft.com/office/drawing/2014/main" id="{DE749A5A-EF8A-DD33-C9C7-6D8BA22DF8E1}"/>
                  </a:ext>
                </a:extLst>
              </p:cNvPr>
              <p:cNvGrpSpPr/>
              <p:nvPr/>
            </p:nvGrpSpPr>
            <p:grpSpPr>
              <a:xfrm>
                <a:off x="3442497" y="5335883"/>
                <a:ext cx="352425" cy="582930"/>
                <a:chOff x="3442497" y="5335883"/>
                <a:chExt cx="352425" cy="582930"/>
              </a:xfrm>
            </p:grpSpPr>
            <p:sp>
              <p:nvSpPr>
                <p:cNvPr id="225" name="object 56">
                  <a:extLst>
                    <a:ext uri="{FF2B5EF4-FFF2-40B4-BE49-F238E27FC236}">
                      <a16:creationId xmlns:a16="http://schemas.microsoft.com/office/drawing/2014/main" id="{9396567E-9E92-8BC1-159A-EC84966F4BA3}"/>
                    </a:ext>
                  </a:extLst>
                </p:cNvPr>
                <p:cNvSpPr/>
                <p:nvPr/>
              </p:nvSpPr>
              <p:spPr>
                <a:xfrm>
                  <a:off x="3442919" y="5336363"/>
                  <a:ext cx="351790" cy="58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789" h="582295">
                      <a:moveTo>
                        <a:pt x="53365" y="399730"/>
                      </a:moveTo>
                      <a:lnTo>
                        <a:pt x="15252" y="414970"/>
                      </a:lnTo>
                      <a:lnTo>
                        <a:pt x="0" y="453096"/>
                      </a:lnTo>
                      <a:lnTo>
                        <a:pt x="3048" y="479626"/>
                      </a:lnTo>
                      <a:lnTo>
                        <a:pt x="3071" y="479825"/>
                      </a:lnTo>
                      <a:lnTo>
                        <a:pt x="27635" y="525983"/>
                      </a:lnTo>
                      <a:lnTo>
                        <a:pt x="74853" y="561347"/>
                      </a:lnTo>
                      <a:lnTo>
                        <a:pt x="133298" y="579559"/>
                      </a:lnTo>
                      <a:lnTo>
                        <a:pt x="166014" y="581836"/>
                      </a:lnTo>
                      <a:lnTo>
                        <a:pt x="204500" y="578713"/>
                      </a:lnTo>
                      <a:lnTo>
                        <a:pt x="239491" y="569345"/>
                      </a:lnTo>
                      <a:lnTo>
                        <a:pt x="270990" y="553729"/>
                      </a:lnTo>
                      <a:lnTo>
                        <a:pt x="281641" y="545412"/>
                      </a:lnTo>
                      <a:lnTo>
                        <a:pt x="166014" y="545412"/>
                      </a:lnTo>
                      <a:lnTo>
                        <a:pt x="136262" y="543031"/>
                      </a:lnTo>
                      <a:lnTo>
                        <a:pt x="108842" y="535886"/>
                      </a:lnTo>
                      <a:lnTo>
                        <a:pt x="83750" y="523976"/>
                      </a:lnTo>
                      <a:lnTo>
                        <a:pt x="60985" y="507299"/>
                      </a:lnTo>
                      <a:lnTo>
                        <a:pt x="64376" y="506449"/>
                      </a:lnTo>
                      <a:lnTo>
                        <a:pt x="66065" y="505318"/>
                      </a:lnTo>
                      <a:lnTo>
                        <a:pt x="68325" y="504480"/>
                      </a:lnTo>
                      <a:lnTo>
                        <a:pt x="73977" y="503350"/>
                      </a:lnTo>
                      <a:lnTo>
                        <a:pt x="76796" y="502219"/>
                      </a:lnTo>
                      <a:lnTo>
                        <a:pt x="101245" y="479825"/>
                      </a:lnTo>
                      <a:lnTo>
                        <a:pt x="101358" y="479626"/>
                      </a:lnTo>
                      <a:lnTo>
                        <a:pt x="103339" y="475118"/>
                      </a:lnTo>
                      <a:lnTo>
                        <a:pt x="106658" y="465161"/>
                      </a:lnTo>
                      <a:lnTo>
                        <a:pt x="106730" y="464945"/>
                      </a:lnTo>
                      <a:lnTo>
                        <a:pt x="107568" y="459306"/>
                      </a:lnTo>
                      <a:lnTo>
                        <a:pt x="107568" y="453096"/>
                      </a:lnTo>
                      <a:lnTo>
                        <a:pt x="92328" y="414970"/>
                      </a:lnTo>
                      <a:lnTo>
                        <a:pt x="64693" y="400683"/>
                      </a:lnTo>
                      <a:lnTo>
                        <a:pt x="53365" y="399730"/>
                      </a:lnTo>
                      <a:close/>
                    </a:path>
                    <a:path w="351789" h="582295">
                      <a:moveTo>
                        <a:pt x="280026" y="32980"/>
                      </a:moveTo>
                      <a:lnTo>
                        <a:pt x="167716" y="32980"/>
                      </a:lnTo>
                      <a:lnTo>
                        <a:pt x="178141" y="33720"/>
                      </a:lnTo>
                      <a:lnTo>
                        <a:pt x="188250" y="35942"/>
                      </a:lnTo>
                      <a:lnTo>
                        <a:pt x="229749" y="70881"/>
                      </a:lnTo>
                      <a:lnTo>
                        <a:pt x="236996" y="109777"/>
                      </a:lnTo>
                      <a:lnTo>
                        <a:pt x="236949" y="122756"/>
                      </a:lnTo>
                      <a:lnTo>
                        <a:pt x="231233" y="173999"/>
                      </a:lnTo>
                      <a:lnTo>
                        <a:pt x="213448" y="213383"/>
                      </a:lnTo>
                      <a:lnTo>
                        <a:pt x="175017" y="245153"/>
                      </a:lnTo>
                      <a:lnTo>
                        <a:pt x="135948" y="252141"/>
                      </a:lnTo>
                      <a:lnTo>
                        <a:pt x="111810" y="253198"/>
                      </a:lnTo>
                      <a:lnTo>
                        <a:pt x="107289" y="253198"/>
                      </a:lnTo>
                      <a:lnTo>
                        <a:pt x="105028" y="258278"/>
                      </a:lnTo>
                      <a:lnTo>
                        <a:pt x="144843" y="284541"/>
                      </a:lnTo>
                      <a:lnTo>
                        <a:pt x="162681" y="285227"/>
                      </a:lnTo>
                      <a:lnTo>
                        <a:pt x="220226" y="307355"/>
                      </a:lnTo>
                      <a:lnTo>
                        <a:pt x="247334" y="361142"/>
                      </a:lnTo>
                      <a:lnTo>
                        <a:pt x="250723" y="398041"/>
                      </a:lnTo>
                      <a:lnTo>
                        <a:pt x="250723" y="414970"/>
                      </a:lnTo>
                      <a:lnTo>
                        <a:pt x="247148" y="464945"/>
                      </a:lnTo>
                      <a:lnTo>
                        <a:pt x="223034" y="520166"/>
                      </a:lnTo>
                      <a:lnTo>
                        <a:pt x="187881" y="542607"/>
                      </a:lnTo>
                      <a:lnTo>
                        <a:pt x="166014" y="545412"/>
                      </a:lnTo>
                      <a:lnTo>
                        <a:pt x="281641" y="545412"/>
                      </a:lnTo>
                      <a:lnTo>
                        <a:pt x="321972" y="505817"/>
                      </a:lnTo>
                      <a:lnTo>
                        <a:pt x="348229" y="447372"/>
                      </a:lnTo>
                      <a:lnTo>
                        <a:pt x="351510" y="414970"/>
                      </a:lnTo>
                      <a:lnTo>
                        <a:pt x="347169" y="379928"/>
                      </a:lnTo>
                      <a:lnTo>
                        <a:pt x="312441" y="320639"/>
                      </a:lnTo>
                      <a:lnTo>
                        <a:pt x="282054" y="296391"/>
                      </a:lnTo>
                      <a:lnTo>
                        <a:pt x="241985" y="275911"/>
                      </a:lnTo>
                      <a:lnTo>
                        <a:pt x="220230" y="269860"/>
                      </a:lnTo>
                      <a:lnTo>
                        <a:pt x="217677" y="269009"/>
                      </a:lnTo>
                      <a:lnTo>
                        <a:pt x="217677" y="268438"/>
                      </a:lnTo>
                      <a:lnTo>
                        <a:pt x="220230" y="266749"/>
                      </a:lnTo>
                      <a:lnTo>
                        <a:pt x="244259" y="256004"/>
                      </a:lnTo>
                      <a:lnTo>
                        <a:pt x="265539" y="242401"/>
                      </a:lnTo>
                      <a:lnTo>
                        <a:pt x="299847" y="206614"/>
                      </a:lnTo>
                      <a:lnTo>
                        <a:pt x="321438" y="164474"/>
                      </a:lnTo>
                      <a:lnTo>
                        <a:pt x="328637" y="121067"/>
                      </a:lnTo>
                      <a:lnTo>
                        <a:pt x="326298" y="101865"/>
                      </a:lnTo>
                      <a:lnTo>
                        <a:pt x="326206" y="101110"/>
                      </a:lnTo>
                      <a:lnTo>
                        <a:pt x="319821" y="82103"/>
                      </a:lnTo>
                      <a:lnTo>
                        <a:pt x="319751" y="81892"/>
                      </a:lnTo>
                      <a:lnTo>
                        <a:pt x="309271" y="63415"/>
                      </a:lnTo>
                      <a:lnTo>
                        <a:pt x="294766" y="45680"/>
                      </a:lnTo>
                      <a:lnTo>
                        <a:pt x="280026" y="32980"/>
                      </a:lnTo>
                      <a:close/>
                    </a:path>
                    <a:path w="351789" h="582295">
                      <a:moveTo>
                        <a:pt x="175229" y="0"/>
                      </a:moveTo>
                      <a:lnTo>
                        <a:pt x="161146" y="0"/>
                      </a:lnTo>
                      <a:lnTo>
                        <a:pt x="134041" y="2222"/>
                      </a:lnTo>
                      <a:lnTo>
                        <a:pt x="84911" y="20425"/>
                      </a:lnTo>
                      <a:lnTo>
                        <a:pt x="45739" y="55205"/>
                      </a:lnTo>
                      <a:lnTo>
                        <a:pt x="25413" y="96710"/>
                      </a:lnTo>
                      <a:lnTo>
                        <a:pt x="22872" y="119365"/>
                      </a:lnTo>
                      <a:lnTo>
                        <a:pt x="24034" y="130274"/>
                      </a:lnTo>
                      <a:lnTo>
                        <a:pt x="51671" y="167441"/>
                      </a:lnTo>
                      <a:lnTo>
                        <a:pt x="71996" y="171042"/>
                      </a:lnTo>
                      <a:lnTo>
                        <a:pt x="84228" y="169767"/>
                      </a:lnTo>
                      <a:lnTo>
                        <a:pt x="119006" y="140330"/>
                      </a:lnTo>
                      <a:lnTo>
                        <a:pt x="121970" y="122756"/>
                      </a:lnTo>
                      <a:lnTo>
                        <a:pt x="123101" y="115416"/>
                      </a:lnTo>
                      <a:lnTo>
                        <a:pt x="122250" y="109777"/>
                      </a:lnTo>
                      <a:lnTo>
                        <a:pt x="116611" y="101865"/>
                      </a:lnTo>
                      <a:lnTo>
                        <a:pt x="114350" y="97636"/>
                      </a:lnTo>
                      <a:lnTo>
                        <a:pt x="110959" y="88593"/>
                      </a:lnTo>
                      <a:lnTo>
                        <a:pt x="108140" y="85494"/>
                      </a:lnTo>
                      <a:lnTo>
                        <a:pt x="100228" y="82103"/>
                      </a:lnTo>
                      <a:lnTo>
                        <a:pt x="96850" y="80122"/>
                      </a:lnTo>
                      <a:lnTo>
                        <a:pt x="91198" y="75614"/>
                      </a:lnTo>
                      <a:lnTo>
                        <a:pt x="88379" y="74191"/>
                      </a:lnTo>
                      <a:lnTo>
                        <a:pt x="82727" y="73061"/>
                      </a:lnTo>
                      <a:lnTo>
                        <a:pt x="80467" y="72502"/>
                      </a:lnTo>
                      <a:lnTo>
                        <a:pt x="78778" y="71931"/>
                      </a:lnTo>
                      <a:lnTo>
                        <a:pt x="76238" y="71931"/>
                      </a:lnTo>
                      <a:lnTo>
                        <a:pt x="85547" y="61771"/>
                      </a:lnTo>
                      <a:lnTo>
                        <a:pt x="129438" y="38214"/>
                      </a:lnTo>
                      <a:lnTo>
                        <a:pt x="167716" y="32980"/>
                      </a:lnTo>
                      <a:lnTo>
                        <a:pt x="280026" y="32980"/>
                      </a:lnTo>
                      <a:lnTo>
                        <a:pt x="276396" y="29851"/>
                      </a:lnTo>
                      <a:lnTo>
                        <a:pt x="228533" y="7405"/>
                      </a:lnTo>
                      <a:lnTo>
                        <a:pt x="185921" y="157"/>
                      </a:lnTo>
                      <a:lnTo>
                        <a:pt x="17522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26" name="object 57">
                  <a:extLst>
                    <a:ext uri="{FF2B5EF4-FFF2-40B4-BE49-F238E27FC236}">
                      <a16:creationId xmlns:a16="http://schemas.microsoft.com/office/drawing/2014/main" id="{7D351345-7110-6FC5-B7A8-BAD36ECBC6D6}"/>
                    </a:ext>
                  </a:extLst>
                </p:cNvPr>
                <p:cNvSpPr/>
                <p:nvPr/>
              </p:nvSpPr>
              <p:spPr>
                <a:xfrm>
                  <a:off x="3442920" y="5336307"/>
                  <a:ext cx="351790" cy="58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789" h="582295">
                      <a:moveTo>
                        <a:pt x="71995" y="171096"/>
                      </a:moveTo>
                      <a:lnTo>
                        <a:pt x="36421" y="156696"/>
                      </a:lnTo>
                      <a:lnTo>
                        <a:pt x="22869" y="119428"/>
                      </a:lnTo>
                      <a:lnTo>
                        <a:pt x="25410" y="96770"/>
                      </a:lnTo>
                      <a:lnTo>
                        <a:pt x="45738" y="55267"/>
                      </a:lnTo>
                      <a:lnTo>
                        <a:pt x="84912" y="20486"/>
                      </a:lnTo>
                      <a:lnTo>
                        <a:pt x="134039" y="2276"/>
                      </a:lnTo>
                      <a:lnTo>
                        <a:pt x="161778" y="0"/>
                      </a:lnTo>
                      <a:lnTo>
                        <a:pt x="175225" y="52"/>
                      </a:lnTo>
                      <a:lnTo>
                        <a:pt x="228533" y="7464"/>
                      </a:lnTo>
                      <a:lnTo>
                        <a:pt x="276389" y="29910"/>
                      </a:lnTo>
                      <a:lnTo>
                        <a:pt x="309264" y="63472"/>
                      </a:lnTo>
                      <a:lnTo>
                        <a:pt x="326204" y="101164"/>
                      </a:lnTo>
                      <a:lnTo>
                        <a:pt x="328639" y="121122"/>
                      </a:lnTo>
                      <a:lnTo>
                        <a:pt x="326840" y="142985"/>
                      </a:lnTo>
                      <a:lnTo>
                        <a:pt x="312440" y="185759"/>
                      </a:lnTo>
                      <a:lnTo>
                        <a:pt x="284065" y="225992"/>
                      </a:lnTo>
                      <a:lnTo>
                        <a:pt x="244256" y="256061"/>
                      </a:lnTo>
                      <a:lnTo>
                        <a:pt x="220222" y="266808"/>
                      </a:lnTo>
                      <a:lnTo>
                        <a:pt x="217681" y="268502"/>
                      </a:lnTo>
                      <a:lnTo>
                        <a:pt x="217681" y="269067"/>
                      </a:lnTo>
                      <a:lnTo>
                        <a:pt x="220222" y="269914"/>
                      </a:lnTo>
                      <a:lnTo>
                        <a:pt x="225304" y="271043"/>
                      </a:lnTo>
                      <a:lnTo>
                        <a:pt x="229698" y="272154"/>
                      </a:lnTo>
                      <a:lnTo>
                        <a:pt x="266384" y="286077"/>
                      </a:lnTo>
                      <a:lnTo>
                        <a:pt x="312440" y="320699"/>
                      </a:lnTo>
                      <a:lnTo>
                        <a:pt x="347168" y="379989"/>
                      </a:lnTo>
                      <a:lnTo>
                        <a:pt x="351509" y="415034"/>
                      </a:lnTo>
                      <a:lnTo>
                        <a:pt x="348226" y="447433"/>
                      </a:lnTo>
                      <a:lnTo>
                        <a:pt x="321969" y="505876"/>
                      </a:lnTo>
                      <a:lnTo>
                        <a:pt x="270990" y="553785"/>
                      </a:lnTo>
                      <a:lnTo>
                        <a:pt x="204499" y="578772"/>
                      </a:lnTo>
                      <a:lnTo>
                        <a:pt x="166013" y="581895"/>
                      </a:lnTo>
                      <a:lnTo>
                        <a:pt x="133298" y="579619"/>
                      </a:lnTo>
                      <a:lnTo>
                        <a:pt x="74854" y="561408"/>
                      </a:lnTo>
                      <a:lnTo>
                        <a:pt x="27633" y="526046"/>
                      </a:lnTo>
                      <a:lnTo>
                        <a:pt x="3070" y="479884"/>
                      </a:lnTo>
                      <a:lnTo>
                        <a:pt x="0" y="453150"/>
                      </a:lnTo>
                      <a:lnTo>
                        <a:pt x="952" y="441874"/>
                      </a:lnTo>
                      <a:lnTo>
                        <a:pt x="23345" y="408682"/>
                      </a:lnTo>
                      <a:lnTo>
                        <a:pt x="64690" y="400741"/>
                      </a:lnTo>
                      <a:lnTo>
                        <a:pt x="98994" y="423134"/>
                      </a:lnTo>
                      <a:lnTo>
                        <a:pt x="106723" y="465008"/>
                      </a:lnTo>
                      <a:lnTo>
                        <a:pt x="105029" y="470090"/>
                      </a:lnTo>
                      <a:lnTo>
                        <a:pt x="103335" y="475172"/>
                      </a:lnTo>
                      <a:lnTo>
                        <a:pt x="101359" y="479689"/>
                      </a:lnTo>
                      <a:lnTo>
                        <a:pt x="99100" y="483642"/>
                      </a:lnTo>
                      <a:lnTo>
                        <a:pt x="96841" y="487595"/>
                      </a:lnTo>
                      <a:lnTo>
                        <a:pt x="93736" y="490983"/>
                      </a:lnTo>
                      <a:lnTo>
                        <a:pt x="89783" y="493806"/>
                      </a:lnTo>
                      <a:lnTo>
                        <a:pt x="85830" y="496630"/>
                      </a:lnTo>
                      <a:lnTo>
                        <a:pt x="82442" y="498888"/>
                      </a:lnTo>
                      <a:lnTo>
                        <a:pt x="79618" y="500582"/>
                      </a:lnTo>
                      <a:lnTo>
                        <a:pt x="76795" y="502276"/>
                      </a:lnTo>
                      <a:lnTo>
                        <a:pt x="73971" y="503406"/>
                      </a:lnTo>
                      <a:lnTo>
                        <a:pt x="71148" y="503970"/>
                      </a:lnTo>
                      <a:lnTo>
                        <a:pt x="68325" y="504535"/>
                      </a:lnTo>
                      <a:lnTo>
                        <a:pt x="66066" y="505382"/>
                      </a:lnTo>
                      <a:lnTo>
                        <a:pt x="64372" y="506511"/>
                      </a:lnTo>
                      <a:lnTo>
                        <a:pt x="60984" y="507358"/>
                      </a:lnTo>
                      <a:lnTo>
                        <a:pt x="83748" y="524034"/>
                      </a:lnTo>
                      <a:lnTo>
                        <a:pt x="108840" y="535945"/>
                      </a:lnTo>
                      <a:lnTo>
                        <a:pt x="136262" y="543092"/>
                      </a:lnTo>
                      <a:lnTo>
                        <a:pt x="166013" y="545474"/>
                      </a:lnTo>
                      <a:lnTo>
                        <a:pt x="187877" y="542668"/>
                      </a:lnTo>
                      <a:lnTo>
                        <a:pt x="223028" y="520222"/>
                      </a:lnTo>
                      <a:lnTo>
                        <a:pt x="242615" y="484754"/>
                      </a:lnTo>
                      <a:lnTo>
                        <a:pt x="249814" y="441980"/>
                      </a:lnTo>
                      <a:lnTo>
                        <a:pt x="250714" y="415034"/>
                      </a:lnTo>
                      <a:lnTo>
                        <a:pt x="250714" y="398094"/>
                      </a:lnTo>
                      <a:lnTo>
                        <a:pt x="237162" y="330969"/>
                      </a:lnTo>
                      <a:lnTo>
                        <a:pt x="196506" y="290524"/>
                      </a:lnTo>
                      <a:lnTo>
                        <a:pt x="144838" y="284595"/>
                      </a:lnTo>
                      <a:lnTo>
                        <a:pt x="109264" y="283748"/>
                      </a:lnTo>
                      <a:lnTo>
                        <a:pt x="106723" y="282054"/>
                      </a:lnTo>
                      <a:lnTo>
                        <a:pt x="105594" y="280360"/>
                      </a:lnTo>
                      <a:lnTo>
                        <a:pt x="105029" y="275843"/>
                      </a:lnTo>
                      <a:lnTo>
                        <a:pt x="105029" y="268502"/>
                      </a:lnTo>
                      <a:lnTo>
                        <a:pt x="105029" y="258338"/>
                      </a:lnTo>
                      <a:lnTo>
                        <a:pt x="107288" y="253255"/>
                      </a:lnTo>
                      <a:lnTo>
                        <a:pt x="111805" y="253255"/>
                      </a:lnTo>
                      <a:lnTo>
                        <a:pt x="123769" y="252991"/>
                      </a:lnTo>
                      <a:lnTo>
                        <a:pt x="175013" y="245209"/>
                      </a:lnTo>
                      <a:lnTo>
                        <a:pt x="213446" y="213446"/>
                      </a:lnTo>
                      <a:lnTo>
                        <a:pt x="231233" y="174060"/>
                      </a:lnTo>
                      <a:lnTo>
                        <a:pt x="237162" y="118581"/>
                      </a:lnTo>
                      <a:lnTo>
                        <a:pt x="237162" y="111805"/>
                      </a:lnTo>
                      <a:lnTo>
                        <a:pt x="229751" y="70937"/>
                      </a:lnTo>
                      <a:lnTo>
                        <a:pt x="198041" y="39703"/>
                      </a:lnTo>
                      <a:lnTo>
                        <a:pt x="167707" y="33033"/>
                      </a:lnTo>
                      <a:lnTo>
                        <a:pt x="154420" y="33615"/>
                      </a:lnTo>
                      <a:lnTo>
                        <a:pt x="107146" y="47061"/>
                      </a:lnTo>
                      <a:lnTo>
                        <a:pt x="79336" y="68607"/>
                      </a:lnTo>
                      <a:lnTo>
                        <a:pt x="76230" y="71995"/>
                      </a:lnTo>
                      <a:lnTo>
                        <a:pt x="78771" y="71995"/>
                      </a:lnTo>
                      <a:lnTo>
                        <a:pt x="80465" y="72560"/>
                      </a:lnTo>
                      <a:lnTo>
                        <a:pt x="82724" y="73124"/>
                      </a:lnTo>
                      <a:lnTo>
                        <a:pt x="85548" y="73689"/>
                      </a:lnTo>
                      <a:lnTo>
                        <a:pt x="88371" y="74254"/>
                      </a:lnTo>
                      <a:lnTo>
                        <a:pt x="91195" y="75665"/>
                      </a:lnTo>
                      <a:lnTo>
                        <a:pt x="94018" y="77924"/>
                      </a:lnTo>
                      <a:lnTo>
                        <a:pt x="96841" y="80183"/>
                      </a:lnTo>
                      <a:lnTo>
                        <a:pt x="100229" y="82159"/>
                      </a:lnTo>
                      <a:lnTo>
                        <a:pt x="104182" y="83853"/>
                      </a:lnTo>
                      <a:lnTo>
                        <a:pt x="108135" y="85548"/>
                      </a:lnTo>
                      <a:lnTo>
                        <a:pt x="110958" y="88653"/>
                      </a:lnTo>
                      <a:lnTo>
                        <a:pt x="112652" y="93171"/>
                      </a:lnTo>
                      <a:lnTo>
                        <a:pt x="114346" y="97688"/>
                      </a:lnTo>
                      <a:lnTo>
                        <a:pt x="116605" y="101923"/>
                      </a:lnTo>
                      <a:lnTo>
                        <a:pt x="119428" y="105876"/>
                      </a:lnTo>
                      <a:lnTo>
                        <a:pt x="122251" y="109829"/>
                      </a:lnTo>
                      <a:lnTo>
                        <a:pt x="123098" y="115475"/>
                      </a:lnTo>
                      <a:lnTo>
                        <a:pt x="121969" y="122816"/>
                      </a:lnTo>
                      <a:lnTo>
                        <a:pt x="121228" y="131869"/>
                      </a:lnTo>
                      <a:lnTo>
                        <a:pt x="94653" y="166860"/>
                      </a:lnTo>
                      <a:lnTo>
                        <a:pt x="84224" y="169825"/>
                      </a:lnTo>
                      <a:lnTo>
                        <a:pt x="71995" y="171096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213" name="object 58">
                <a:extLst>
                  <a:ext uri="{FF2B5EF4-FFF2-40B4-BE49-F238E27FC236}">
                    <a16:creationId xmlns:a16="http://schemas.microsoft.com/office/drawing/2014/main" id="{CA744F63-0FAB-21A0-24AA-7BEA5BACACD9}"/>
                  </a:ext>
                </a:extLst>
              </p:cNvPr>
              <p:cNvGrpSpPr/>
              <p:nvPr/>
            </p:nvGrpSpPr>
            <p:grpSpPr>
              <a:xfrm>
                <a:off x="3897347" y="5796657"/>
                <a:ext cx="113030" cy="268605"/>
                <a:chOff x="3897347" y="5796657"/>
                <a:chExt cx="113030" cy="268605"/>
              </a:xfrm>
            </p:grpSpPr>
            <p:sp>
              <p:nvSpPr>
                <p:cNvPr id="223" name="object 59">
                  <a:extLst>
                    <a:ext uri="{FF2B5EF4-FFF2-40B4-BE49-F238E27FC236}">
                      <a16:creationId xmlns:a16="http://schemas.microsoft.com/office/drawing/2014/main" id="{D8BDCB2F-BDE3-A58E-FD94-A935854CD417}"/>
                    </a:ext>
                  </a:extLst>
                </p:cNvPr>
                <p:cNvSpPr/>
                <p:nvPr/>
              </p:nvSpPr>
              <p:spPr>
                <a:xfrm>
                  <a:off x="3897769" y="5797080"/>
                  <a:ext cx="112395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395" h="267970">
                      <a:moveTo>
                        <a:pt x="49974" y="0"/>
                      </a:moveTo>
                      <a:lnTo>
                        <a:pt x="13550" y="15239"/>
                      </a:lnTo>
                      <a:lnTo>
                        <a:pt x="0" y="51663"/>
                      </a:lnTo>
                      <a:lnTo>
                        <a:pt x="0" y="72847"/>
                      </a:lnTo>
                      <a:lnTo>
                        <a:pt x="31757" y="98888"/>
                      </a:lnTo>
                      <a:lnTo>
                        <a:pt x="52514" y="102488"/>
                      </a:lnTo>
                      <a:lnTo>
                        <a:pt x="55892" y="101917"/>
                      </a:lnTo>
                      <a:lnTo>
                        <a:pt x="59283" y="101638"/>
                      </a:lnTo>
                      <a:lnTo>
                        <a:pt x="66065" y="101638"/>
                      </a:lnTo>
                      <a:lnTo>
                        <a:pt x="68605" y="101079"/>
                      </a:lnTo>
                      <a:lnTo>
                        <a:pt x="73685" y="97967"/>
                      </a:lnTo>
                      <a:lnTo>
                        <a:pt x="79616" y="95707"/>
                      </a:lnTo>
                      <a:lnTo>
                        <a:pt x="80467" y="94868"/>
                      </a:lnTo>
                      <a:lnTo>
                        <a:pt x="80467" y="105028"/>
                      </a:lnTo>
                      <a:lnTo>
                        <a:pt x="71571" y="152834"/>
                      </a:lnTo>
                      <a:lnTo>
                        <a:pt x="56322" y="190998"/>
                      </a:lnTo>
                      <a:lnTo>
                        <a:pt x="28527" y="229223"/>
                      </a:lnTo>
                      <a:lnTo>
                        <a:pt x="17500" y="241401"/>
                      </a:lnTo>
                      <a:lnTo>
                        <a:pt x="14401" y="245910"/>
                      </a:lnTo>
                      <a:lnTo>
                        <a:pt x="14401" y="250431"/>
                      </a:lnTo>
                      <a:lnTo>
                        <a:pt x="16941" y="254101"/>
                      </a:lnTo>
                      <a:lnTo>
                        <a:pt x="27101" y="264261"/>
                      </a:lnTo>
                      <a:lnTo>
                        <a:pt x="30772" y="266801"/>
                      </a:lnTo>
                      <a:lnTo>
                        <a:pt x="33032" y="266801"/>
                      </a:lnTo>
                      <a:lnTo>
                        <a:pt x="34721" y="267373"/>
                      </a:lnTo>
                      <a:lnTo>
                        <a:pt x="64363" y="236308"/>
                      </a:lnTo>
                      <a:lnTo>
                        <a:pt x="86385" y="201587"/>
                      </a:lnTo>
                      <a:lnTo>
                        <a:pt x="104178" y="153314"/>
                      </a:lnTo>
                      <a:lnTo>
                        <a:pt x="111321" y="110428"/>
                      </a:lnTo>
                      <a:lnTo>
                        <a:pt x="111798" y="95707"/>
                      </a:lnTo>
                      <a:lnTo>
                        <a:pt x="110264" y="71039"/>
                      </a:lnTo>
                      <a:lnTo>
                        <a:pt x="100521" y="33772"/>
                      </a:lnTo>
                      <a:lnTo>
                        <a:pt x="72416" y="5294"/>
                      </a:lnTo>
                      <a:lnTo>
                        <a:pt x="61514" y="1323"/>
                      </a:lnTo>
                      <a:lnTo>
                        <a:pt x="4997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24" name="object 60">
                  <a:extLst>
                    <a:ext uri="{FF2B5EF4-FFF2-40B4-BE49-F238E27FC236}">
                      <a16:creationId xmlns:a16="http://schemas.microsoft.com/office/drawing/2014/main" id="{65D3C230-437A-9386-13E4-E04D9CC0846B}"/>
                    </a:ext>
                  </a:extLst>
                </p:cNvPr>
                <p:cNvSpPr/>
                <p:nvPr/>
              </p:nvSpPr>
              <p:spPr>
                <a:xfrm>
                  <a:off x="3897770" y="5797080"/>
                  <a:ext cx="112395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395" h="267970">
                      <a:moveTo>
                        <a:pt x="0" y="72842"/>
                      </a:moveTo>
                      <a:lnTo>
                        <a:pt x="0" y="65784"/>
                      </a:lnTo>
                      <a:lnTo>
                        <a:pt x="0" y="51667"/>
                      </a:lnTo>
                      <a:lnTo>
                        <a:pt x="847" y="41450"/>
                      </a:lnTo>
                      <a:lnTo>
                        <a:pt x="20910" y="8575"/>
                      </a:lnTo>
                      <a:lnTo>
                        <a:pt x="49973" y="0"/>
                      </a:lnTo>
                      <a:lnTo>
                        <a:pt x="61514" y="1323"/>
                      </a:lnTo>
                      <a:lnTo>
                        <a:pt x="100529" y="33774"/>
                      </a:lnTo>
                      <a:lnTo>
                        <a:pt x="110270" y="71042"/>
                      </a:lnTo>
                      <a:lnTo>
                        <a:pt x="111805" y="95712"/>
                      </a:lnTo>
                      <a:lnTo>
                        <a:pt x="111328" y="110428"/>
                      </a:lnTo>
                      <a:lnTo>
                        <a:pt x="104182" y="153308"/>
                      </a:lnTo>
                      <a:lnTo>
                        <a:pt x="91318" y="190947"/>
                      </a:lnTo>
                      <a:lnTo>
                        <a:pt x="70195" y="228745"/>
                      </a:lnTo>
                      <a:lnTo>
                        <a:pt x="44044" y="259185"/>
                      </a:lnTo>
                      <a:lnTo>
                        <a:pt x="34727" y="267373"/>
                      </a:lnTo>
                      <a:lnTo>
                        <a:pt x="33033" y="266808"/>
                      </a:lnTo>
                      <a:lnTo>
                        <a:pt x="30774" y="266808"/>
                      </a:lnTo>
                      <a:lnTo>
                        <a:pt x="27104" y="264267"/>
                      </a:lnTo>
                      <a:lnTo>
                        <a:pt x="22022" y="259185"/>
                      </a:lnTo>
                      <a:lnTo>
                        <a:pt x="16940" y="254103"/>
                      </a:lnTo>
                      <a:lnTo>
                        <a:pt x="14399" y="250432"/>
                      </a:lnTo>
                      <a:lnTo>
                        <a:pt x="14399" y="248173"/>
                      </a:lnTo>
                      <a:lnTo>
                        <a:pt x="14399" y="245914"/>
                      </a:lnTo>
                      <a:lnTo>
                        <a:pt x="17504" y="241397"/>
                      </a:lnTo>
                      <a:lnTo>
                        <a:pt x="23716" y="234621"/>
                      </a:lnTo>
                      <a:lnTo>
                        <a:pt x="28533" y="229222"/>
                      </a:lnTo>
                      <a:lnTo>
                        <a:pt x="56326" y="191000"/>
                      </a:lnTo>
                      <a:lnTo>
                        <a:pt x="71572" y="152832"/>
                      </a:lnTo>
                      <a:lnTo>
                        <a:pt x="80465" y="105029"/>
                      </a:lnTo>
                      <a:lnTo>
                        <a:pt x="80465" y="94865"/>
                      </a:lnTo>
                      <a:lnTo>
                        <a:pt x="79618" y="95712"/>
                      </a:lnTo>
                      <a:lnTo>
                        <a:pt x="78489" y="96276"/>
                      </a:lnTo>
                      <a:lnTo>
                        <a:pt x="77077" y="96841"/>
                      </a:lnTo>
                      <a:lnTo>
                        <a:pt x="75383" y="97406"/>
                      </a:lnTo>
                      <a:lnTo>
                        <a:pt x="73689" y="97970"/>
                      </a:lnTo>
                      <a:lnTo>
                        <a:pt x="71995" y="98817"/>
                      </a:lnTo>
                      <a:lnTo>
                        <a:pt x="70301" y="99947"/>
                      </a:lnTo>
                      <a:lnTo>
                        <a:pt x="68607" y="101076"/>
                      </a:lnTo>
                      <a:lnTo>
                        <a:pt x="66066" y="101641"/>
                      </a:lnTo>
                      <a:lnTo>
                        <a:pt x="62678" y="101641"/>
                      </a:lnTo>
                      <a:lnTo>
                        <a:pt x="59290" y="101641"/>
                      </a:lnTo>
                      <a:lnTo>
                        <a:pt x="55902" y="101923"/>
                      </a:lnTo>
                      <a:lnTo>
                        <a:pt x="52514" y="102488"/>
                      </a:lnTo>
                      <a:lnTo>
                        <a:pt x="41609" y="101588"/>
                      </a:lnTo>
                      <a:lnTo>
                        <a:pt x="31762" y="98888"/>
                      </a:lnTo>
                      <a:lnTo>
                        <a:pt x="22975" y="94388"/>
                      </a:lnTo>
                      <a:lnTo>
                        <a:pt x="15246" y="88089"/>
                      </a:lnTo>
                      <a:lnTo>
                        <a:pt x="0" y="72842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214" name="object 61">
                <a:extLst>
                  <a:ext uri="{FF2B5EF4-FFF2-40B4-BE49-F238E27FC236}">
                    <a16:creationId xmlns:a16="http://schemas.microsoft.com/office/drawing/2014/main" id="{3E209A8F-E7C9-9337-29BD-05BAC50FF35C}"/>
                  </a:ext>
                </a:extLst>
              </p:cNvPr>
              <p:cNvGrpSpPr/>
              <p:nvPr/>
            </p:nvGrpSpPr>
            <p:grpSpPr>
              <a:xfrm>
                <a:off x="4242071" y="5311320"/>
                <a:ext cx="324485" cy="598170"/>
                <a:chOff x="4242071" y="5311320"/>
                <a:chExt cx="324485" cy="598170"/>
              </a:xfrm>
            </p:grpSpPr>
            <p:sp>
              <p:nvSpPr>
                <p:cNvPr id="221" name="object 62">
                  <a:extLst>
                    <a:ext uri="{FF2B5EF4-FFF2-40B4-BE49-F238E27FC236}">
                      <a16:creationId xmlns:a16="http://schemas.microsoft.com/office/drawing/2014/main" id="{54FA1D97-133E-19F1-2CFA-B5BBE568A3A8}"/>
                    </a:ext>
                  </a:extLst>
                </p:cNvPr>
                <p:cNvSpPr/>
                <p:nvPr/>
              </p:nvSpPr>
              <p:spPr>
                <a:xfrm>
                  <a:off x="4242498" y="5311737"/>
                  <a:ext cx="323850" cy="597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850" h="597535">
                      <a:moveTo>
                        <a:pt x="171094" y="0"/>
                      </a:moveTo>
                      <a:lnTo>
                        <a:pt x="164325" y="0"/>
                      </a:lnTo>
                      <a:lnTo>
                        <a:pt x="159824" y="638"/>
                      </a:lnTo>
                      <a:lnTo>
                        <a:pt x="148018" y="1698"/>
                      </a:lnTo>
                      <a:lnTo>
                        <a:pt x="41503" y="9321"/>
                      </a:lnTo>
                      <a:lnTo>
                        <a:pt x="36982" y="9321"/>
                      </a:lnTo>
                      <a:lnTo>
                        <a:pt x="33604" y="12992"/>
                      </a:lnTo>
                      <a:lnTo>
                        <a:pt x="29083" y="27673"/>
                      </a:lnTo>
                      <a:lnTo>
                        <a:pt x="27952" y="34162"/>
                      </a:lnTo>
                      <a:lnTo>
                        <a:pt x="27952" y="39814"/>
                      </a:lnTo>
                      <a:lnTo>
                        <a:pt x="27470" y="41722"/>
                      </a:lnTo>
                      <a:lnTo>
                        <a:pt x="27381" y="42075"/>
                      </a:lnTo>
                      <a:lnTo>
                        <a:pt x="28232" y="44056"/>
                      </a:lnTo>
                      <a:lnTo>
                        <a:pt x="32753" y="47434"/>
                      </a:lnTo>
                      <a:lnTo>
                        <a:pt x="34721" y="48285"/>
                      </a:lnTo>
                      <a:lnTo>
                        <a:pt x="58445" y="48285"/>
                      </a:lnTo>
                      <a:lnTo>
                        <a:pt x="72523" y="49661"/>
                      </a:lnTo>
                      <a:lnTo>
                        <a:pt x="82580" y="52096"/>
                      </a:lnTo>
                      <a:lnTo>
                        <a:pt x="88615" y="55591"/>
                      </a:lnTo>
                      <a:lnTo>
                        <a:pt x="90627" y="60147"/>
                      </a:lnTo>
                      <a:lnTo>
                        <a:pt x="87981" y="75020"/>
                      </a:lnTo>
                      <a:lnTo>
                        <a:pt x="80043" y="109483"/>
                      </a:lnTo>
                      <a:lnTo>
                        <a:pt x="66811" y="163535"/>
                      </a:lnTo>
                      <a:lnTo>
                        <a:pt x="48285" y="237172"/>
                      </a:lnTo>
                      <a:lnTo>
                        <a:pt x="32667" y="298420"/>
                      </a:lnTo>
                      <a:lnTo>
                        <a:pt x="20542" y="346644"/>
                      </a:lnTo>
                      <a:lnTo>
                        <a:pt x="6781" y="404025"/>
                      </a:lnTo>
                      <a:lnTo>
                        <a:pt x="423" y="443417"/>
                      </a:lnTo>
                      <a:lnTo>
                        <a:pt x="0" y="453161"/>
                      </a:lnTo>
                      <a:lnTo>
                        <a:pt x="0" y="460781"/>
                      </a:lnTo>
                      <a:lnTo>
                        <a:pt x="9318" y="522824"/>
                      </a:lnTo>
                      <a:lnTo>
                        <a:pt x="35576" y="564962"/>
                      </a:lnTo>
                      <a:lnTo>
                        <a:pt x="72205" y="589105"/>
                      </a:lnTo>
                      <a:lnTo>
                        <a:pt x="112649" y="597153"/>
                      </a:lnTo>
                      <a:lnTo>
                        <a:pt x="150553" y="592389"/>
                      </a:lnTo>
                      <a:lnTo>
                        <a:pt x="187188" y="578094"/>
                      </a:lnTo>
                      <a:lnTo>
                        <a:pt x="205422" y="565810"/>
                      </a:lnTo>
                      <a:lnTo>
                        <a:pt x="116890" y="565810"/>
                      </a:lnTo>
                      <a:lnTo>
                        <a:pt x="107151" y="564962"/>
                      </a:lnTo>
                      <a:lnTo>
                        <a:pt x="74113" y="540824"/>
                      </a:lnTo>
                      <a:lnTo>
                        <a:pt x="62674" y="491274"/>
                      </a:lnTo>
                      <a:lnTo>
                        <a:pt x="63718" y="475234"/>
                      </a:lnTo>
                      <a:lnTo>
                        <a:pt x="63839" y="473378"/>
                      </a:lnTo>
                      <a:lnTo>
                        <a:pt x="73159" y="421710"/>
                      </a:lnTo>
                      <a:lnTo>
                        <a:pt x="99098" y="315099"/>
                      </a:lnTo>
                      <a:lnTo>
                        <a:pt x="104178" y="308317"/>
                      </a:lnTo>
                      <a:lnTo>
                        <a:pt x="108140" y="302107"/>
                      </a:lnTo>
                      <a:lnTo>
                        <a:pt x="135311" y="274754"/>
                      </a:lnTo>
                      <a:lnTo>
                        <a:pt x="169405" y="251574"/>
                      </a:lnTo>
                      <a:lnTo>
                        <a:pt x="115188" y="251574"/>
                      </a:lnTo>
                      <a:lnTo>
                        <a:pt x="115188" y="249872"/>
                      </a:lnTo>
                      <a:lnTo>
                        <a:pt x="118579" y="233781"/>
                      </a:lnTo>
                      <a:lnTo>
                        <a:pt x="121280" y="225206"/>
                      </a:lnTo>
                      <a:lnTo>
                        <a:pt x="124298" y="214723"/>
                      </a:lnTo>
                      <a:lnTo>
                        <a:pt x="135050" y="172900"/>
                      </a:lnTo>
                      <a:lnTo>
                        <a:pt x="145681" y="128752"/>
                      </a:lnTo>
                      <a:lnTo>
                        <a:pt x="158283" y="78620"/>
                      </a:lnTo>
                      <a:lnTo>
                        <a:pt x="167198" y="42075"/>
                      </a:lnTo>
                      <a:lnTo>
                        <a:pt x="172685" y="18060"/>
                      </a:lnTo>
                      <a:lnTo>
                        <a:pt x="174485" y="7632"/>
                      </a:lnTo>
                      <a:lnTo>
                        <a:pt x="174485" y="2539"/>
                      </a:lnTo>
                      <a:lnTo>
                        <a:pt x="171094" y="0"/>
                      </a:lnTo>
                      <a:close/>
                    </a:path>
                    <a:path w="323850" h="597535">
                      <a:moveTo>
                        <a:pt x="282761" y="244792"/>
                      </a:moveTo>
                      <a:lnTo>
                        <a:pt x="199047" y="244792"/>
                      </a:lnTo>
                      <a:lnTo>
                        <a:pt x="221649" y="248709"/>
                      </a:lnTo>
                      <a:lnTo>
                        <a:pt x="237794" y="260461"/>
                      </a:lnTo>
                      <a:lnTo>
                        <a:pt x="247481" y="280046"/>
                      </a:lnTo>
                      <a:lnTo>
                        <a:pt x="250710" y="307466"/>
                      </a:lnTo>
                      <a:lnTo>
                        <a:pt x="250710" y="312547"/>
                      </a:lnTo>
                      <a:lnTo>
                        <a:pt x="242138" y="373856"/>
                      </a:lnTo>
                      <a:lnTo>
                        <a:pt x="228008" y="430762"/>
                      </a:lnTo>
                      <a:lnTo>
                        <a:pt x="214030" y="475234"/>
                      </a:lnTo>
                      <a:lnTo>
                        <a:pt x="192695" y="517105"/>
                      </a:lnTo>
                      <a:lnTo>
                        <a:pt x="159292" y="550562"/>
                      </a:lnTo>
                      <a:lnTo>
                        <a:pt x="116890" y="565810"/>
                      </a:lnTo>
                      <a:lnTo>
                        <a:pt x="205422" y="565810"/>
                      </a:lnTo>
                      <a:lnTo>
                        <a:pt x="256641" y="520915"/>
                      </a:lnTo>
                      <a:lnTo>
                        <a:pt x="285919" y="481686"/>
                      </a:lnTo>
                      <a:lnTo>
                        <a:pt x="306830" y="440237"/>
                      </a:lnTo>
                      <a:lnTo>
                        <a:pt x="319376" y="396566"/>
                      </a:lnTo>
                      <a:lnTo>
                        <a:pt x="323557" y="350672"/>
                      </a:lnTo>
                      <a:lnTo>
                        <a:pt x="321179" y="322292"/>
                      </a:lnTo>
                      <a:lnTo>
                        <a:pt x="314880" y="296456"/>
                      </a:lnTo>
                      <a:lnTo>
                        <a:pt x="304662" y="273162"/>
                      </a:lnTo>
                      <a:lnTo>
                        <a:pt x="290525" y="252412"/>
                      </a:lnTo>
                      <a:lnTo>
                        <a:pt x="282761" y="244792"/>
                      </a:lnTo>
                      <a:close/>
                    </a:path>
                    <a:path w="323850" h="597535">
                      <a:moveTo>
                        <a:pt x="205828" y="213448"/>
                      </a:moveTo>
                      <a:lnTo>
                        <a:pt x="162417" y="221922"/>
                      </a:lnTo>
                      <a:lnTo>
                        <a:pt x="120281" y="247332"/>
                      </a:lnTo>
                      <a:lnTo>
                        <a:pt x="116890" y="250723"/>
                      </a:lnTo>
                      <a:lnTo>
                        <a:pt x="115188" y="251574"/>
                      </a:lnTo>
                      <a:lnTo>
                        <a:pt x="169405" y="251574"/>
                      </a:lnTo>
                      <a:lnTo>
                        <a:pt x="176711" y="248709"/>
                      </a:lnTo>
                      <a:lnTo>
                        <a:pt x="184435" y="246487"/>
                      </a:lnTo>
                      <a:lnTo>
                        <a:pt x="191793" y="245216"/>
                      </a:lnTo>
                      <a:lnTo>
                        <a:pt x="199047" y="244792"/>
                      </a:lnTo>
                      <a:lnTo>
                        <a:pt x="282761" y="244792"/>
                      </a:lnTo>
                      <a:lnTo>
                        <a:pt x="273158" y="235367"/>
                      </a:lnTo>
                      <a:lnTo>
                        <a:pt x="253253" y="223191"/>
                      </a:lnTo>
                      <a:lnTo>
                        <a:pt x="230810" y="215884"/>
                      </a:lnTo>
                      <a:lnTo>
                        <a:pt x="205828" y="2134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22" name="object 63">
                  <a:extLst>
                    <a:ext uri="{FF2B5EF4-FFF2-40B4-BE49-F238E27FC236}">
                      <a16:creationId xmlns:a16="http://schemas.microsoft.com/office/drawing/2014/main" id="{7B5CF334-420C-E8DA-9BE1-C5A79F50456B}"/>
                    </a:ext>
                  </a:extLst>
                </p:cNvPr>
                <p:cNvSpPr/>
                <p:nvPr/>
              </p:nvSpPr>
              <p:spPr>
                <a:xfrm>
                  <a:off x="4242495" y="5311744"/>
                  <a:ext cx="323850" cy="597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850" h="597535">
                      <a:moveTo>
                        <a:pt x="27951" y="39809"/>
                      </a:moveTo>
                      <a:lnTo>
                        <a:pt x="27951" y="34162"/>
                      </a:lnTo>
                      <a:lnTo>
                        <a:pt x="29080" y="27669"/>
                      </a:lnTo>
                      <a:lnTo>
                        <a:pt x="31339" y="20328"/>
                      </a:lnTo>
                      <a:lnTo>
                        <a:pt x="33598" y="12987"/>
                      </a:lnTo>
                      <a:lnTo>
                        <a:pt x="36986" y="9317"/>
                      </a:lnTo>
                      <a:lnTo>
                        <a:pt x="41503" y="9317"/>
                      </a:lnTo>
                      <a:lnTo>
                        <a:pt x="45632" y="9052"/>
                      </a:lnTo>
                      <a:lnTo>
                        <a:pt x="102488" y="5082"/>
                      </a:lnTo>
                      <a:lnTo>
                        <a:pt x="148014" y="1694"/>
                      </a:lnTo>
                      <a:lnTo>
                        <a:pt x="164319" y="0"/>
                      </a:lnTo>
                      <a:lnTo>
                        <a:pt x="171096" y="0"/>
                      </a:lnTo>
                      <a:lnTo>
                        <a:pt x="174484" y="2541"/>
                      </a:lnTo>
                      <a:lnTo>
                        <a:pt x="174484" y="7623"/>
                      </a:lnTo>
                      <a:lnTo>
                        <a:pt x="172684" y="18051"/>
                      </a:lnTo>
                      <a:lnTo>
                        <a:pt x="167284" y="41715"/>
                      </a:lnTo>
                      <a:lnTo>
                        <a:pt x="158285" y="78613"/>
                      </a:lnTo>
                      <a:lnTo>
                        <a:pt x="145685" y="128745"/>
                      </a:lnTo>
                      <a:lnTo>
                        <a:pt x="142244" y="143250"/>
                      </a:lnTo>
                      <a:lnTo>
                        <a:pt x="131286" y="188036"/>
                      </a:lnTo>
                      <a:lnTo>
                        <a:pt x="121281" y="225198"/>
                      </a:lnTo>
                      <a:lnTo>
                        <a:pt x="118581" y="233774"/>
                      </a:lnTo>
                      <a:lnTo>
                        <a:pt x="115193" y="249867"/>
                      </a:lnTo>
                      <a:lnTo>
                        <a:pt x="115193" y="251561"/>
                      </a:lnTo>
                      <a:lnTo>
                        <a:pt x="116887" y="250714"/>
                      </a:lnTo>
                      <a:lnTo>
                        <a:pt x="120275" y="247326"/>
                      </a:lnTo>
                      <a:lnTo>
                        <a:pt x="141186" y="232504"/>
                      </a:lnTo>
                      <a:lnTo>
                        <a:pt x="162414" y="221916"/>
                      </a:lnTo>
                      <a:lnTo>
                        <a:pt x="183959" y="215564"/>
                      </a:lnTo>
                      <a:lnTo>
                        <a:pt x="205823" y="213446"/>
                      </a:lnTo>
                      <a:lnTo>
                        <a:pt x="230810" y="215881"/>
                      </a:lnTo>
                      <a:lnTo>
                        <a:pt x="273160" y="235362"/>
                      </a:lnTo>
                      <a:lnTo>
                        <a:pt x="304658" y="273160"/>
                      </a:lnTo>
                      <a:lnTo>
                        <a:pt x="321175" y="322287"/>
                      </a:lnTo>
                      <a:lnTo>
                        <a:pt x="323557" y="350662"/>
                      </a:lnTo>
                      <a:lnTo>
                        <a:pt x="319375" y="396559"/>
                      </a:lnTo>
                      <a:lnTo>
                        <a:pt x="306829" y="440233"/>
                      </a:lnTo>
                      <a:lnTo>
                        <a:pt x="285918" y="481683"/>
                      </a:lnTo>
                      <a:lnTo>
                        <a:pt x="256644" y="520911"/>
                      </a:lnTo>
                      <a:lnTo>
                        <a:pt x="222551" y="554262"/>
                      </a:lnTo>
                      <a:lnTo>
                        <a:pt x="187189" y="578084"/>
                      </a:lnTo>
                      <a:lnTo>
                        <a:pt x="150556" y="592377"/>
                      </a:lnTo>
                      <a:lnTo>
                        <a:pt x="112652" y="597142"/>
                      </a:lnTo>
                      <a:lnTo>
                        <a:pt x="91953" y="595130"/>
                      </a:lnTo>
                      <a:lnTo>
                        <a:pt x="53414" y="579037"/>
                      </a:lnTo>
                      <a:lnTo>
                        <a:pt x="20328" y="546374"/>
                      </a:lnTo>
                      <a:lnTo>
                        <a:pt x="2541" y="494283"/>
                      </a:lnTo>
                      <a:lnTo>
                        <a:pt x="0" y="460773"/>
                      </a:lnTo>
                      <a:lnTo>
                        <a:pt x="0" y="453150"/>
                      </a:lnTo>
                      <a:lnTo>
                        <a:pt x="6776" y="404023"/>
                      </a:lnTo>
                      <a:lnTo>
                        <a:pt x="20539" y="346638"/>
                      </a:lnTo>
                      <a:lnTo>
                        <a:pt x="32662" y="298412"/>
                      </a:lnTo>
                      <a:lnTo>
                        <a:pt x="48279" y="237162"/>
                      </a:lnTo>
                      <a:lnTo>
                        <a:pt x="66807" y="163525"/>
                      </a:lnTo>
                      <a:lnTo>
                        <a:pt x="80042" y="109476"/>
                      </a:lnTo>
                      <a:lnTo>
                        <a:pt x="87983" y="75013"/>
                      </a:lnTo>
                      <a:lnTo>
                        <a:pt x="90630" y="60137"/>
                      </a:lnTo>
                      <a:lnTo>
                        <a:pt x="88618" y="55584"/>
                      </a:lnTo>
                      <a:lnTo>
                        <a:pt x="82583" y="52091"/>
                      </a:lnTo>
                      <a:lnTo>
                        <a:pt x="72525" y="49655"/>
                      </a:lnTo>
                      <a:lnTo>
                        <a:pt x="58443" y="48279"/>
                      </a:lnTo>
                      <a:lnTo>
                        <a:pt x="55620" y="48279"/>
                      </a:lnTo>
                      <a:lnTo>
                        <a:pt x="53361" y="48279"/>
                      </a:lnTo>
                      <a:lnTo>
                        <a:pt x="34727" y="48279"/>
                      </a:lnTo>
                      <a:lnTo>
                        <a:pt x="32751" y="47432"/>
                      </a:lnTo>
                      <a:lnTo>
                        <a:pt x="30492" y="45738"/>
                      </a:lnTo>
                      <a:lnTo>
                        <a:pt x="28233" y="44044"/>
                      </a:lnTo>
                      <a:lnTo>
                        <a:pt x="27386" y="42068"/>
                      </a:lnTo>
                      <a:lnTo>
                        <a:pt x="27951" y="39809"/>
                      </a:lnTo>
                      <a:close/>
                    </a:path>
                    <a:path w="323850" h="597535">
                      <a:moveTo>
                        <a:pt x="250714" y="312546"/>
                      </a:moveTo>
                      <a:lnTo>
                        <a:pt x="250714" y="307464"/>
                      </a:lnTo>
                      <a:lnTo>
                        <a:pt x="247485" y="280042"/>
                      </a:lnTo>
                      <a:lnTo>
                        <a:pt x="237798" y="260455"/>
                      </a:lnTo>
                      <a:lnTo>
                        <a:pt x="221652" y="248703"/>
                      </a:lnTo>
                      <a:lnTo>
                        <a:pt x="199047" y="244785"/>
                      </a:lnTo>
                      <a:lnTo>
                        <a:pt x="191794" y="245209"/>
                      </a:lnTo>
                      <a:lnTo>
                        <a:pt x="154791" y="259396"/>
                      </a:lnTo>
                      <a:lnTo>
                        <a:pt x="124298" y="284913"/>
                      </a:lnTo>
                      <a:lnTo>
                        <a:pt x="104182" y="308311"/>
                      </a:lnTo>
                      <a:lnTo>
                        <a:pt x="99100" y="315087"/>
                      </a:lnTo>
                      <a:lnTo>
                        <a:pt x="81312" y="387930"/>
                      </a:lnTo>
                      <a:lnTo>
                        <a:pt x="67337" y="450185"/>
                      </a:lnTo>
                      <a:lnTo>
                        <a:pt x="62678" y="491265"/>
                      </a:lnTo>
                      <a:lnTo>
                        <a:pt x="63949" y="510323"/>
                      </a:lnTo>
                      <a:lnTo>
                        <a:pt x="83006" y="552250"/>
                      </a:lnTo>
                      <a:lnTo>
                        <a:pt x="116887" y="565802"/>
                      </a:lnTo>
                      <a:lnTo>
                        <a:pt x="130915" y="564108"/>
                      </a:lnTo>
                      <a:lnTo>
                        <a:pt x="173637" y="538698"/>
                      </a:lnTo>
                      <a:lnTo>
                        <a:pt x="200635" y="504712"/>
                      </a:lnTo>
                      <a:lnTo>
                        <a:pt x="220857" y="455056"/>
                      </a:lnTo>
                      <a:lnTo>
                        <a:pt x="235468" y="402329"/>
                      </a:lnTo>
                      <a:lnTo>
                        <a:pt x="246903" y="349391"/>
                      </a:lnTo>
                      <a:lnTo>
                        <a:pt x="249762" y="328957"/>
                      </a:lnTo>
                      <a:lnTo>
                        <a:pt x="250714" y="312546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215" name="object 64">
                <a:extLst>
                  <a:ext uri="{FF2B5EF4-FFF2-40B4-BE49-F238E27FC236}">
                    <a16:creationId xmlns:a16="http://schemas.microsoft.com/office/drawing/2014/main" id="{DEEA712D-9198-8502-D136-B20448016C5A}"/>
                  </a:ext>
                </a:extLst>
              </p:cNvPr>
              <p:cNvGrpSpPr/>
              <p:nvPr/>
            </p:nvGrpSpPr>
            <p:grpSpPr>
              <a:xfrm>
                <a:off x="4854466" y="5588293"/>
                <a:ext cx="565150" cy="199390"/>
                <a:chOff x="4854466" y="5588293"/>
                <a:chExt cx="565150" cy="199390"/>
              </a:xfrm>
            </p:grpSpPr>
            <p:sp>
              <p:nvSpPr>
                <p:cNvPr id="219" name="object 65">
                  <a:extLst>
                    <a:ext uri="{FF2B5EF4-FFF2-40B4-BE49-F238E27FC236}">
                      <a16:creationId xmlns:a16="http://schemas.microsoft.com/office/drawing/2014/main" id="{F1C32A5C-A3C1-9328-5859-95878EAC5EBB}"/>
                    </a:ext>
                  </a:extLst>
                </p:cNvPr>
                <p:cNvSpPr/>
                <p:nvPr/>
              </p:nvSpPr>
              <p:spPr>
                <a:xfrm>
                  <a:off x="4854892" y="5588711"/>
                  <a:ext cx="564515" cy="198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14" h="198754">
                      <a:moveTo>
                        <a:pt x="551395" y="0"/>
                      </a:moveTo>
                      <a:lnTo>
                        <a:pt x="11849" y="0"/>
                      </a:lnTo>
                      <a:lnTo>
                        <a:pt x="3949" y="3962"/>
                      </a:lnTo>
                      <a:lnTo>
                        <a:pt x="0" y="9601"/>
                      </a:lnTo>
                      <a:lnTo>
                        <a:pt x="0" y="25412"/>
                      </a:lnTo>
                      <a:lnTo>
                        <a:pt x="4508" y="31064"/>
                      </a:lnTo>
                      <a:lnTo>
                        <a:pt x="13550" y="33883"/>
                      </a:lnTo>
                      <a:lnTo>
                        <a:pt x="282892" y="33883"/>
                      </a:lnTo>
                      <a:lnTo>
                        <a:pt x="552246" y="33032"/>
                      </a:lnTo>
                      <a:lnTo>
                        <a:pt x="560146" y="28524"/>
                      </a:lnTo>
                      <a:lnTo>
                        <a:pt x="564108" y="23152"/>
                      </a:lnTo>
                      <a:lnTo>
                        <a:pt x="564108" y="10172"/>
                      </a:lnTo>
                      <a:lnTo>
                        <a:pt x="559866" y="4521"/>
                      </a:lnTo>
                      <a:lnTo>
                        <a:pt x="551395" y="0"/>
                      </a:lnTo>
                      <a:close/>
                    </a:path>
                    <a:path w="564514" h="198754">
                      <a:moveTo>
                        <a:pt x="552246" y="164325"/>
                      </a:moveTo>
                      <a:lnTo>
                        <a:pt x="13550" y="164325"/>
                      </a:lnTo>
                      <a:lnTo>
                        <a:pt x="4508" y="167144"/>
                      </a:lnTo>
                      <a:lnTo>
                        <a:pt x="0" y="172796"/>
                      </a:lnTo>
                      <a:lnTo>
                        <a:pt x="0" y="188607"/>
                      </a:lnTo>
                      <a:lnTo>
                        <a:pt x="3949" y="194246"/>
                      </a:lnTo>
                      <a:lnTo>
                        <a:pt x="11849" y="198208"/>
                      </a:lnTo>
                      <a:lnTo>
                        <a:pt x="551395" y="198208"/>
                      </a:lnTo>
                      <a:lnTo>
                        <a:pt x="559866" y="194246"/>
                      </a:lnTo>
                      <a:lnTo>
                        <a:pt x="564108" y="188607"/>
                      </a:lnTo>
                      <a:lnTo>
                        <a:pt x="564108" y="175615"/>
                      </a:lnTo>
                      <a:lnTo>
                        <a:pt x="560146" y="169976"/>
                      </a:lnTo>
                      <a:lnTo>
                        <a:pt x="552246" y="1643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20" name="object 66">
                  <a:extLst>
                    <a:ext uri="{FF2B5EF4-FFF2-40B4-BE49-F238E27FC236}">
                      <a16:creationId xmlns:a16="http://schemas.microsoft.com/office/drawing/2014/main" id="{466331B5-19D5-D4C8-D1E7-22C1E5076DDD}"/>
                    </a:ext>
                  </a:extLst>
                </p:cNvPr>
                <p:cNvSpPr/>
                <p:nvPr/>
              </p:nvSpPr>
              <p:spPr>
                <a:xfrm>
                  <a:off x="4854890" y="5588716"/>
                  <a:ext cx="564515" cy="198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14" h="198754">
                      <a:moveTo>
                        <a:pt x="0" y="16940"/>
                      </a:moveTo>
                      <a:lnTo>
                        <a:pt x="0" y="9599"/>
                      </a:lnTo>
                      <a:lnTo>
                        <a:pt x="3952" y="3952"/>
                      </a:lnTo>
                      <a:lnTo>
                        <a:pt x="11858" y="0"/>
                      </a:lnTo>
                      <a:lnTo>
                        <a:pt x="551403" y="0"/>
                      </a:lnTo>
                      <a:lnTo>
                        <a:pt x="559873" y="4517"/>
                      </a:lnTo>
                      <a:lnTo>
                        <a:pt x="564108" y="10164"/>
                      </a:lnTo>
                      <a:lnTo>
                        <a:pt x="564108" y="16940"/>
                      </a:lnTo>
                      <a:lnTo>
                        <a:pt x="564108" y="23151"/>
                      </a:lnTo>
                      <a:lnTo>
                        <a:pt x="560155" y="28516"/>
                      </a:lnTo>
                      <a:lnTo>
                        <a:pt x="552250" y="33033"/>
                      </a:lnTo>
                      <a:lnTo>
                        <a:pt x="282901" y="33880"/>
                      </a:lnTo>
                      <a:lnTo>
                        <a:pt x="13552" y="33880"/>
                      </a:lnTo>
                      <a:lnTo>
                        <a:pt x="4517" y="31057"/>
                      </a:lnTo>
                      <a:lnTo>
                        <a:pt x="0" y="25410"/>
                      </a:lnTo>
                      <a:lnTo>
                        <a:pt x="0" y="16940"/>
                      </a:lnTo>
                      <a:close/>
                    </a:path>
                    <a:path w="564514" h="198754">
                      <a:moveTo>
                        <a:pt x="0" y="181260"/>
                      </a:moveTo>
                      <a:lnTo>
                        <a:pt x="0" y="172790"/>
                      </a:lnTo>
                      <a:lnTo>
                        <a:pt x="4517" y="167143"/>
                      </a:lnTo>
                      <a:lnTo>
                        <a:pt x="13552" y="164319"/>
                      </a:lnTo>
                      <a:lnTo>
                        <a:pt x="552250" y="164319"/>
                      </a:lnTo>
                      <a:lnTo>
                        <a:pt x="560155" y="169966"/>
                      </a:lnTo>
                      <a:lnTo>
                        <a:pt x="564108" y="175613"/>
                      </a:lnTo>
                      <a:lnTo>
                        <a:pt x="564108" y="181260"/>
                      </a:lnTo>
                      <a:lnTo>
                        <a:pt x="564108" y="188601"/>
                      </a:lnTo>
                      <a:lnTo>
                        <a:pt x="559873" y="194247"/>
                      </a:lnTo>
                      <a:lnTo>
                        <a:pt x="551403" y="198200"/>
                      </a:lnTo>
                      <a:lnTo>
                        <a:pt x="11858" y="198200"/>
                      </a:lnTo>
                      <a:lnTo>
                        <a:pt x="3952" y="194247"/>
                      </a:lnTo>
                      <a:lnTo>
                        <a:pt x="0" y="188601"/>
                      </a:lnTo>
                      <a:lnTo>
                        <a:pt x="0" y="181260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216" name="object 67">
                <a:extLst>
                  <a:ext uri="{FF2B5EF4-FFF2-40B4-BE49-F238E27FC236}">
                    <a16:creationId xmlns:a16="http://schemas.microsoft.com/office/drawing/2014/main" id="{FF826595-A080-E1CD-8A79-7EB58BC7A8ED}"/>
                  </a:ext>
                </a:extLst>
              </p:cNvPr>
              <p:cNvGrpSpPr/>
              <p:nvPr/>
            </p:nvGrpSpPr>
            <p:grpSpPr>
              <a:xfrm>
                <a:off x="5743820" y="5335036"/>
                <a:ext cx="339090" cy="565150"/>
                <a:chOff x="5743820" y="5335036"/>
                <a:chExt cx="339090" cy="565150"/>
              </a:xfrm>
            </p:grpSpPr>
            <p:sp>
              <p:nvSpPr>
                <p:cNvPr id="217" name="object 68">
                  <a:extLst>
                    <a:ext uri="{FF2B5EF4-FFF2-40B4-BE49-F238E27FC236}">
                      <a16:creationId xmlns:a16="http://schemas.microsoft.com/office/drawing/2014/main" id="{C6BB4E86-22CB-6D1C-E1DC-7C51051B5A6D}"/>
                    </a:ext>
                  </a:extLst>
                </p:cNvPr>
                <p:cNvSpPr/>
                <p:nvPr/>
              </p:nvSpPr>
              <p:spPr>
                <a:xfrm>
                  <a:off x="5744248" y="5335460"/>
                  <a:ext cx="338455" cy="564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454" h="564514">
                      <a:moveTo>
                        <a:pt x="156692" y="0"/>
                      </a:moveTo>
                      <a:lnTo>
                        <a:pt x="95288" y="11010"/>
                      </a:lnTo>
                      <a:lnTo>
                        <a:pt x="44894" y="44043"/>
                      </a:lnTo>
                      <a:lnTo>
                        <a:pt x="11222" y="92108"/>
                      </a:lnTo>
                      <a:lnTo>
                        <a:pt x="0" y="148221"/>
                      </a:lnTo>
                      <a:lnTo>
                        <a:pt x="847" y="158808"/>
                      </a:lnTo>
                      <a:lnTo>
                        <a:pt x="20906" y="192163"/>
                      </a:lnTo>
                      <a:lnTo>
                        <a:pt x="49974" y="200736"/>
                      </a:lnTo>
                      <a:lnTo>
                        <a:pt x="61566" y="199469"/>
                      </a:lnTo>
                      <a:lnTo>
                        <a:pt x="94013" y="177871"/>
                      </a:lnTo>
                      <a:lnTo>
                        <a:pt x="100633" y="137322"/>
                      </a:lnTo>
                      <a:lnTo>
                        <a:pt x="77552" y="105768"/>
                      </a:lnTo>
                      <a:lnTo>
                        <a:pt x="51384" y="99098"/>
                      </a:lnTo>
                      <a:lnTo>
                        <a:pt x="49974" y="98818"/>
                      </a:lnTo>
                      <a:lnTo>
                        <a:pt x="49974" y="96558"/>
                      </a:lnTo>
                      <a:lnTo>
                        <a:pt x="52793" y="91198"/>
                      </a:lnTo>
                      <a:lnTo>
                        <a:pt x="78297" y="61351"/>
                      </a:lnTo>
                      <a:lnTo>
                        <a:pt x="123661" y="40712"/>
                      </a:lnTo>
                      <a:lnTo>
                        <a:pt x="137210" y="39814"/>
                      </a:lnTo>
                      <a:lnTo>
                        <a:pt x="162356" y="42248"/>
                      </a:lnTo>
                      <a:lnTo>
                        <a:pt x="203442" y="61722"/>
                      </a:lnTo>
                      <a:lnTo>
                        <a:pt x="231974" y="99151"/>
                      </a:lnTo>
                      <a:lnTo>
                        <a:pt x="246370" y="145314"/>
                      </a:lnTo>
                      <a:lnTo>
                        <a:pt x="248170" y="171094"/>
                      </a:lnTo>
                      <a:lnTo>
                        <a:pt x="248011" y="178876"/>
                      </a:lnTo>
                      <a:lnTo>
                        <a:pt x="239699" y="224459"/>
                      </a:lnTo>
                      <a:lnTo>
                        <a:pt x="225038" y="258176"/>
                      </a:lnTo>
                      <a:lnTo>
                        <a:pt x="212969" y="281945"/>
                      </a:lnTo>
                      <a:lnTo>
                        <a:pt x="174695" y="333931"/>
                      </a:lnTo>
                      <a:lnTo>
                        <a:pt x="134834" y="380467"/>
                      </a:lnTo>
                      <a:lnTo>
                        <a:pt x="83856" y="435997"/>
                      </a:lnTo>
                      <a:lnTo>
                        <a:pt x="30492" y="495503"/>
                      </a:lnTo>
                      <a:lnTo>
                        <a:pt x="8575" y="520749"/>
                      </a:lnTo>
                      <a:lnTo>
                        <a:pt x="1689" y="529666"/>
                      </a:lnTo>
                      <a:lnTo>
                        <a:pt x="0" y="533895"/>
                      </a:lnTo>
                      <a:lnTo>
                        <a:pt x="0" y="564108"/>
                      </a:lnTo>
                      <a:lnTo>
                        <a:pt x="314236" y="564108"/>
                      </a:lnTo>
                      <a:lnTo>
                        <a:pt x="314236" y="561568"/>
                      </a:lnTo>
                      <a:lnTo>
                        <a:pt x="315986" y="555427"/>
                      </a:lnTo>
                      <a:lnTo>
                        <a:pt x="318687" y="540392"/>
                      </a:lnTo>
                      <a:lnTo>
                        <a:pt x="322340" y="516464"/>
                      </a:lnTo>
                      <a:lnTo>
                        <a:pt x="334778" y="427100"/>
                      </a:lnTo>
                      <a:lnTo>
                        <a:pt x="337959" y="406565"/>
                      </a:lnTo>
                      <a:lnTo>
                        <a:pt x="337959" y="404025"/>
                      </a:lnTo>
                      <a:lnTo>
                        <a:pt x="304076" y="404025"/>
                      </a:lnTo>
                      <a:lnTo>
                        <a:pt x="304076" y="406565"/>
                      </a:lnTo>
                      <a:lnTo>
                        <a:pt x="297405" y="438909"/>
                      </a:lnTo>
                      <a:lnTo>
                        <a:pt x="287241" y="476604"/>
                      </a:lnTo>
                      <a:lnTo>
                        <a:pt x="244149" y="485124"/>
                      </a:lnTo>
                      <a:lnTo>
                        <a:pt x="201002" y="485917"/>
                      </a:lnTo>
                      <a:lnTo>
                        <a:pt x="142290" y="486181"/>
                      </a:lnTo>
                      <a:lnTo>
                        <a:pt x="77927" y="485330"/>
                      </a:lnTo>
                      <a:lnTo>
                        <a:pt x="153520" y="413657"/>
                      </a:lnTo>
                      <a:lnTo>
                        <a:pt x="176179" y="392587"/>
                      </a:lnTo>
                      <a:lnTo>
                        <a:pt x="195872" y="374695"/>
                      </a:lnTo>
                      <a:lnTo>
                        <a:pt x="233350" y="341769"/>
                      </a:lnTo>
                      <a:lnTo>
                        <a:pt x="251563" y="325251"/>
                      </a:lnTo>
                      <a:lnTo>
                        <a:pt x="280365" y="297294"/>
                      </a:lnTo>
                      <a:lnTo>
                        <a:pt x="312126" y="255687"/>
                      </a:lnTo>
                      <a:lnTo>
                        <a:pt x="333722" y="205819"/>
                      </a:lnTo>
                      <a:lnTo>
                        <a:pt x="337959" y="170243"/>
                      </a:lnTo>
                      <a:lnTo>
                        <a:pt x="334356" y="134300"/>
                      </a:lnTo>
                      <a:lnTo>
                        <a:pt x="308100" y="72897"/>
                      </a:lnTo>
                      <a:lnTo>
                        <a:pt x="258023" y="26681"/>
                      </a:lnTo>
                      <a:lnTo>
                        <a:pt x="193644" y="2964"/>
                      </a:lnTo>
                      <a:lnTo>
                        <a:pt x="156692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18" name="object 69">
                  <a:extLst>
                    <a:ext uri="{FF2B5EF4-FFF2-40B4-BE49-F238E27FC236}">
                      <a16:creationId xmlns:a16="http://schemas.microsoft.com/office/drawing/2014/main" id="{32AFFDDE-CBBE-2549-B5DB-11559C86B04B}"/>
                    </a:ext>
                  </a:extLst>
                </p:cNvPr>
                <p:cNvSpPr/>
                <p:nvPr/>
              </p:nvSpPr>
              <p:spPr>
                <a:xfrm>
                  <a:off x="5744244" y="5335460"/>
                  <a:ext cx="338455" cy="564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454" h="564514">
                      <a:moveTo>
                        <a:pt x="49973" y="200741"/>
                      </a:moveTo>
                      <a:lnTo>
                        <a:pt x="13552" y="185495"/>
                      </a:lnTo>
                      <a:lnTo>
                        <a:pt x="0" y="148226"/>
                      </a:lnTo>
                      <a:lnTo>
                        <a:pt x="2805" y="119163"/>
                      </a:lnTo>
                      <a:lnTo>
                        <a:pt x="25251" y="67072"/>
                      </a:lnTo>
                      <a:lnTo>
                        <a:pt x="68713" y="24774"/>
                      </a:lnTo>
                      <a:lnTo>
                        <a:pt x="124616" y="2752"/>
                      </a:lnTo>
                      <a:lnTo>
                        <a:pt x="156696" y="0"/>
                      </a:lnTo>
                      <a:lnTo>
                        <a:pt x="193647" y="2964"/>
                      </a:lnTo>
                      <a:lnTo>
                        <a:pt x="258020" y="26680"/>
                      </a:lnTo>
                      <a:lnTo>
                        <a:pt x="308099" y="72895"/>
                      </a:lnTo>
                      <a:lnTo>
                        <a:pt x="334357" y="134304"/>
                      </a:lnTo>
                      <a:lnTo>
                        <a:pt x="337956" y="170249"/>
                      </a:lnTo>
                      <a:lnTo>
                        <a:pt x="336898" y="188248"/>
                      </a:lnTo>
                      <a:lnTo>
                        <a:pt x="321016" y="239703"/>
                      </a:lnTo>
                      <a:lnTo>
                        <a:pt x="291795" y="284489"/>
                      </a:lnTo>
                      <a:lnTo>
                        <a:pt x="251561" y="325251"/>
                      </a:lnTo>
                      <a:lnTo>
                        <a:pt x="212599" y="359979"/>
                      </a:lnTo>
                      <a:lnTo>
                        <a:pt x="195871" y="374696"/>
                      </a:lnTo>
                      <a:lnTo>
                        <a:pt x="176178" y="392589"/>
                      </a:lnTo>
                      <a:lnTo>
                        <a:pt x="153520" y="413658"/>
                      </a:lnTo>
                      <a:lnTo>
                        <a:pt x="127898" y="437904"/>
                      </a:lnTo>
                      <a:lnTo>
                        <a:pt x="77924" y="485336"/>
                      </a:lnTo>
                      <a:lnTo>
                        <a:pt x="142297" y="486183"/>
                      </a:lnTo>
                      <a:lnTo>
                        <a:pt x="201006" y="485919"/>
                      </a:lnTo>
                      <a:lnTo>
                        <a:pt x="244150" y="485124"/>
                      </a:lnTo>
                      <a:lnTo>
                        <a:pt x="283748" y="481948"/>
                      </a:lnTo>
                      <a:lnTo>
                        <a:pt x="297406" y="438909"/>
                      </a:lnTo>
                      <a:lnTo>
                        <a:pt x="304076" y="406564"/>
                      </a:lnTo>
                      <a:lnTo>
                        <a:pt x="304076" y="404023"/>
                      </a:lnTo>
                      <a:lnTo>
                        <a:pt x="337956" y="404023"/>
                      </a:lnTo>
                      <a:lnTo>
                        <a:pt x="337956" y="406564"/>
                      </a:lnTo>
                      <a:lnTo>
                        <a:pt x="336951" y="412335"/>
                      </a:lnTo>
                      <a:lnTo>
                        <a:pt x="334780" y="427104"/>
                      </a:lnTo>
                      <a:lnTo>
                        <a:pt x="331445" y="450873"/>
                      </a:lnTo>
                      <a:lnTo>
                        <a:pt x="326945" y="483642"/>
                      </a:lnTo>
                      <a:lnTo>
                        <a:pt x="322340" y="516464"/>
                      </a:lnTo>
                      <a:lnTo>
                        <a:pt x="318687" y="540392"/>
                      </a:lnTo>
                      <a:lnTo>
                        <a:pt x="315987" y="555426"/>
                      </a:lnTo>
                      <a:lnTo>
                        <a:pt x="314240" y="561567"/>
                      </a:lnTo>
                      <a:lnTo>
                        <a:pt x="314240" y="564108"/>
                      </a:lnTo>
                      <a:lnTo>
                        <a:pt x="0" y="564108"/>
                      </a:lnTo>
                      <a:lnTo>
                        <a:pt x="0" y="548015"/>
                      </a:lnTo>
                      <a:lnTo>
                        <a:pt x="0" y="537851"/>
                      </a:lnTo>
                      <a:lnTo>
                        <a:pt x="0" y="533898"/>
                      </a:lnTo>
                      <a:lnTo>
                        <a:pt x="1694" y="529663"/>
                      </a:lnTo>
                      <a:lnTo>
                        <a:pt x="30492" y="495500"/>
                      </a:lnTo>
                      <a:lnTo>
                        <a:pt x="42350" y="482372"/>
                      </a:lnTo>
                      <a:lnTo>
                        <a:pt x="53361" y="470090"/>
                      </a:lnTo>
                      <a:lnTo>
                        <a:pt x="63525" y="458655"/>
                      </a:lnTo>
                      <a:lnTo>
                        <a:pt x="72842" y="448068"/>
                      </a:lnTo>
                      <a:lnTo>
                        <a:pt x="77501" y="442933"/>
                      </a:lnTo>
                      <a:lnTo>
                        <a:pt x="83853" y="435998"/>
                      </a:lnTo>
                      <a:lnTo>
                        <a:pt x="91900" y="427263"/>
                      </a:lnTo>
                      <a:lnTo>
                        <a:pt x="101641" y="416728"/>
                      </a:lnTo>
                      <a:lnTo>
                        <a:pt x="111381" y="406194"/>
                      </a:lnTo>
                      <a:lnTo>
                        <a:pt x="140392" y="374166"/>
                      </a:lnTo>
                      <a:lnTo>
                        <a:pt x="169402" y="340498"/>
                      </a:lnTo>
                      <a:lnTo>
                        <a:pt x="182477" y="323557"/>
                      </a:lnTo>
                      <a:lnTo>
                        <a:pt x="186977" y="317628"/>
                      </a:lnTo>
                      <a:lnTo>
                        <a:pt x="192218" y="310852"/>
                      </a:lnTo>
                      <a:lnTo>
                        <a:pt x="198200" y="303229"/>
                      </a:lnTo>
                      <a:lnTo>
                        <a:pt x="204076" y="295500"/>
                      </a:lnTo>
                      <a:lnTo>
                        <a:pt x="208999" y="288406"/>
                      </a:lnTo>
                      <a:lnTo>
                        <a:pt x="212970" y="281948"/>
                      </a:lnTo>
                      <a:lnTo>
                        <a:pt x="215987" y="276125"/>
                      </a:lnTo>
                      <a:lnTo>
                        <a:pt x="218687" y="270460"/>
                      </a:lnTo>
                      <a:lnTo>
                        <a:pt x="221704" y="264478"/>
                      </a:lnTo>
                      <a:lnTo>
                        <a:pt x="225039" y="258179"/>
                      </a:lnTo>
                      <a:lnTo>
                        <a:pt x="228692" y="251561"/>
                      </a:lnTo>
                      <a:lnTo>
                        <a:pt x="232239" y="244785"/>
                      </a:lnTo>
                      <a:lnTo>
                        <a:pt x="244309" y="205082"/>
                      </a:lnTo>
                      <a:lnTo>
                        <a:pt x="248173" y="171096"/>
                      </a:lnTo>
                      <a:lnTo>
                        <a:pt x="246374" y="145315"/>
                      </a:lnTo>
                      <a:lnTo>
                        <a:pt x="231974" y="99153"/>
                      </a:lnTo>
                      <a:lnTo>
                        <a:pt x="203441" y="61725"/>
                      </a:lnTo>
                      <a:lnTo>
                        <a:pt x="162361" y="42244"/>
                      </a:lnTo>
                      <a:lnTo>
                        <a:pt x="137215" y="39809"/>
                      </a:lnTo>
                      <a:lnTo>
                        <a:pt x="123663" y="40709"/>
                      </a:lnTo>
                      <a:lnTo>
                        <a:pt x="78295" y="61355"/>
                      </a:lnTo>
                      <a:lnTo>
                        <a:pt x="52796" y="91195"/>
                      </a:lnTo>
                      <a:lnTo>
                        <a:pt x="49973" y="96559"/>
                      </a:lnTo>
                      <a:lnTo>
                        <a:pt x="49973" y="98253"/>
                      </a:lnTo>
                      <a:lnTo>
                        <a:pt x="49973" y="98818"/>
                      </a:lnTo>
                      <a:lnTo>
                        <a:pt x="51385" y="99100"/>
                      </a:lnTo>
                      <a:lnTo>
                        <a:pt x="54208" y="99100"/>
                      </a:lnTo>
                      <a:lnTo>
                        <a:pt x="61884" y="99841"/>
                      </a:lnTo>
                      <a:lnTo>
                        <a:pt x="97618" y="126627"/>
                      </a:lnTo>
                      <a:lnTo>
                        <a:pt x="101641" y="149920"/>
                      </a:lnTo>
                      <a:lnTo>
                        <a:pt x="100794" y="160085"/>
                      </a:lnTo>
                      <a:lnTo>
                        <a:pt x="71783" y="196506"/>
                      </a:lnTo>
                      <a:lnTo>
                        <a:pt x="61566" y="199470"/>
                      </a:lnTo>
                      <a:lnTo>
                        <a:pt x="49973" y="200741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</p:grpSp>
        <p:grpSp>
          <p:nvGrpSpPr>
            <p:cNvPr id="231" name="그룹 230">
              <a:extLst>
                <a:ext uri="{FF2B5EF4-FFF2-40B4-BE49-F238E27FC236}">
                  <a16:creationId xmlns:a16="http://schemas.microsoft.com/office/drawing/2014/main" id="{2F715FCA-0672-98D3-E597-C090D4501071}"/>
                </a:ext>
              </a:extLst>
            </p:cNvPr>
            <p:cNvGrpSpPr/>
            <p:nvPr/>
          </p:nvGrpSpPr>
          <p:grpSpPr>
            <a:xfrm>
              <a:off x="11666524" y="7931471"/>
              <a:ext cx="4115714" cy="650528"/>
              <a:chOff x="1866145" y="6695620"/>
              <a:chExt cx="4892398" cy="753942"/>
            </a:xfrm>
          </p:grpSpPr>
          <p:grpSp>
            <p:nvGrpSpPr>
              <p:cNvPr id="232" name="object 71">
                <a:extLst>
                  <a:ext uri="{FF2B5EF4-FFF2-40B4-BE49-F238E27FC236}">
                    <a16:creationId xmlns:a16="http://schemas.microsoft.com/office/drawing/2014/main" id="{4259505D-2844-8557-94DC-D03F9559333D}"/>
                  </a:ext>
                </a:extLst>
              </p:cNvPr>
              <p:cNvGrpSpPr/>
              <p:nvPr/>
            </p:nvGrpSpPr>
            <p:grpSpPr>
              <a:xfrm>
                <a:off x="1866145" y="6909913"/>
                <a:ext cx="401955" cy="382905"/>
                <a:chOff x="1866145" y="6909913"/>
                <a:chExt cx="401955" cy="382905"/>
              </a:xfrm>
            </p:grpSpPr>
            <p:sp>
              <p:nvSpPr>
                <p:cNvPr id="254" name="object 72">
                  <a:extLst>
                    <a:ext uri="{FF2B5EF4-FFF2-40B4-BE49-F238E27FC236}">
                      <a16:creationId xmlns:a16="http://schemas.microsoft.com/office/drawing/2014/main" id="{7D821F28-17E6-31FA-AD6C-124DAED33EF8}"/>
                    </a:ext>
                  </a:extLst>
                </p:cNvPr>
                <p:cNvSpPr/>
                <p:nvPr/>
              </p:nvSpPr>
              <p:spPr>
                <a:xfrm>
                  <a:off x="1866569" y="6910336"/>
                  <a:ext cx="400685" cy="38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685" h="382270">
                      <a:moveTo>
                        <a:pt x="209207" y="0"/>
                      </a:moveTo>
                      <a:lnTo>
                        <a:pt x="169980" y="5185"/>
                      </a:lnTo>
                      <a:lnTo>
                        <a:pt x="132767" y="19904"/>
                      </a:lnTo>
                      <a:lnTo>
                        <a:pt x="97566" y="44151"/>
                      </a:lnTo>
                      <a:lnTo>
                        <a:pt x="64376" y="77927"/>
                      </a:lnTo>
                      <a:lnTo>
                        <a:pt x="36213" y="116994"/>
                      </a:lnTo>
                      <a:lnTo>
                        <a:pt x="16095" y="157119"/>
                      </a:lnTo>
                      <a:lnTo>
                        <a:pt x="4024" y="198304"/>
                      </a:lnTo>
                      <a:lnTo>
                        <a:pt x="0" y="240550"/>
                      </a:lnTo>
                      <a:lnTo>
                        <a:pt x="2083" y="272740"/>
                      </a:lnTo>
                      <a:lnTo>
                        <a:pt x="2128" y="273428"/>
                      </a:lnTo>
                      <a:lnTo>
                        <a:pt x="20011" y="328693"/>
                      </a:lnTo>
                      <a:lnTo>
                        <a:pt x="54051" y="362945"/>
                      </a:lnTo>
                      <a:lnTo>
                        <a:pt x="95128" y="379886"/>
                      </a:lnTo>
                      <a:lnTo>
                        <a:pt x="117729" y="382003"/>
                      </a:lnTo>
                      <a:lnTo>
                        <a:pt x="143461" y="379038"/>
                      </a:lnTo>
                      <a:lnTo>
                        <a:pt x="168978" y="370144"/>
                      </a:lnTo>
                      <a:lnTo>
                        <a:pt x="194283" y="355321"/>
                      </a:lnTo>
                      <a:lnTo>
                        <a:pt x="198891" y="351510"/>
                      </a:lnTo>
                      <a:lnTo>
                        <a:pt x="123659" y="351510"/>
                      </a:lnTo>
                      <a:lnTo>
                        <a:pt x="113446" y="350236"/>
                      </a:lnTo>
                      <a:lnTo>
                        <a:pt x="80574" y="327581"/>
                      </a:lnTo>
                      <a:lnTo>
                        <a:pt x="72007" y="283958"/>
                      </a:lnTo>
                      <a:lnTo>
                        <a:pt x="71996" y="283743"/>
                      </a:lnTo>
                      <a:lnTo>
                        <a:pt x="72567" y="281495"/>
                      </a:lnTo>
                      <a:lnTo>
                        <a:pt x="72847" y="278104"/>
                      </a:lnTo>
                      <a:lnTo>
                        <a:pt x="72847" y="264261"/>
                      </a:lnTo>
                      <a:lnTo>
                        <a:pt x="78826" y="228583"/>
                      </a:lnTo>
                      <a:lnTo>
                        <a:pt x="96189" y="159132"/>
                      </a:lnTo>
                      <a:lnTo>
                        <a:pt x="115931" y="105192"/>
                      </a:lnTo>
                      <a:lnTo>
                        <a:pt x="137110" y="70883"/>
                      </a:lnTo>
                      <a:lnTo>
                        <a:pt x="177661" y="37055"/>
                      </a:lnTo>
                      <a:lnTo>
                        <a:pt x="206667" y="30492"/>
                      </a:lnTo>
                      <a:lnTo>
                        <a:pt x="275045" y="30492"/>
                      </a:lnTo>
                      <a:lnTo>
                        <a:pt x="268293" y="23343"/>
                      </a:lnTo>
                      <a:lnTo>
                        <a:pt x="249869" y="10374"/>
                      </a:lnTo>
                      <a:lnTo>
                        <a:pt x="230174" y="2593"/>
                      </a:lnTo>
                      <a:lnTo>
                        <a:pt x="209207" y="0"/>
                      </a:lnTo>
                      <a:close/>
                    </a:path>
                    <a:path w="400685" h="382270">
                      <a:moveTo>
                        <a:pt x="289788" y="329768"/>
                      </a:moveTo>
                      <a:lnTo>
                        <a:pt x="225590" y="329768"/>
                      </a:lnTo>
                      <a:lnTo>
                        <a:pt x="226148" y="330327"/>
                      </a:lnTo>
                      <a:lnTo>
                        <a:pt x="231241" y="343039"/>
                      </a:lnTo>
                      <a:lnTo>
                        <a:pt x="266966" y="374850"/>
                      </a:lnTo>
                      <a:lnTo>
                        <a:pt x="304927" y="382003"/>
                      </a:lnTo>
                      <a:lnTo>
                        <a:pt x="313956" y="382003"/>
                      </a:lnTo>
                      <a:lnTo>
                        <a:pt x="352361" y="362521"/>
                      </a:lnTo>
                      <a:lnTo>
                        <a:pt x="361542" y="351510"/>
                      </a:lnTo>
                      <a:lnTo>
                        <a:pt x="312547" y="351510"/>
                      </a:lnTo>
                      <a:lnTo>
                        <a:pt x="304647" y="350939"/>
                      </a:lnTo>
                      <a:lnTo>
                        <a:pt x="289866" y="330327"/>
                      </a:lnTo>
                      <a:lnTo>
                        <a:pt x="289788" y="329768"/>
                      </a:lnTo>
                      <a:close/>
                    </a:path>
                    <a:path w="400685" h="382270">
                      <a:moveTo>
                        <a:pt x="275045" y="30492"/>
                      </a:moveTo>
                      <a:lnTo>
                        <a:pt x="206667" y="30492"/>
                      </a:lnTo>
                      <a:lnTo>
                        <a:pt x="217996" y="31866"/>
                      </a:lnTo>
                      <a:lnTo>
                        <a:pt x="228268" y="35148"/>
                      </a:lnTo>
                      <a:lnTo>
                        <a:pt x="258129" y="62893"/>
                      </a:lnTo>
                      <a:lnTo>
                        <a:pt x="269354" y="92329"/>
                      </a:lnTo>
                      <a:lnTo>
                        <a:pt x="269354" y="95707"/>
                      </a:lnTo>
                      <a:lnTo>
                        <a:pt x="256645" y="151137"/>
                      </a:lnTo>
                      <a:lnTo>
                        <a:pt x="247332" y="189725"/>
                      </a:lnTo>
                      <a:lnTo>
                        <a:pt x="237959" y="228108"/>
                      </a:lnTo>
                      <a:lnTo>
                        <a:pt x="226524" y="273428"/>
                      </a:lnTo>
                      <a:lnTo>
                        <a:pt x="201272" y="310377"/>
                      </a:lnTo>
                      <a:lnTo>
                        <a:pt x="171464" y="335785"/>
                      </a:lnTo>
                      <a:lnTo>
                        <a:pt x="123659" y="351510"/>
                      </a:lnTo>
                      <a:lnTo>
                        <a:pt x="198891" y="351510"/>
                      </a:lnTo>
                      <a:lnTo>
                        <a:pt x="219379" y="334568"/>
                      </a:lnTo>
                      <a:lnTo>
                        <a:pt x="222758" y="331177"/>
                      </a:lnTo>
                      <a:lnTo>
                        <a:pt x="224459" y="330047"/>
                      </a:lnTo>
                      <a:lnTo>
                        <a:pt x="225590" y="329768"/>
                      </a:lnTo>
                      <a:lnTo>
                        <a:pt x="289788" y="329768"/>
                      </a:lnTo>
                      <a:lnTo>
                        <a:pt x="289205" y="325622"/>
                      </a:lnTo>
                      <a:lnTo>
                        <a:pt x="297302" y="272740"/>
                      </a:lnTo>
                      <a:lnTo>
                        <a:pt x="307254" y="230814"/>
                      </a:lnTo>
                      <a:lnTo>
                        <a:pt x="334728" y="120174"/>
                      </a:lnTo>
                      <a:lnTo>
                        <a:pt x="344524" y="79200"/>
                      </a:lnTo>
                      <a:lnTo>
                        <a:pt x="350401" y="52413"/>
                      </a:lnTo>
                      <a:lnTo>
                        <a:pt x="352098" y="41503"/>
                      </a:lnTo>
                      <a:lnTo>
                        <a:pt x="285445" y="41503"/>
                      </a:lnTo>
                      <a:lnTo>
                        <a:pt x="275045" y="30492"/>
                      </a:lnTo>
                      <a:close/>
                    </a:path>
                    <a:path w="400685" h="382270">
                      <a:moveTo>
                        <a:pt x="395274" y="243941"/>
                      </a:moveTo>
                      <a:lnTo>
                        <a:pt x="376643" y="243941"/>
                      </a:lnTo>
                      <a:lnTo>
                        <a:pt x="373811" y="244221"/>
                      </a:lnTo>
                      <a:lnTo>
                        <a:pt x="372681" y="244779"/>
                      </a:lnTo>
                      <a:lnTo>
                        <a:pt x="370420" y="245351"/>
                      </a:lnTo>
                      <a:lnTo>
                        <a:pt x="367601" y="251282"/>
                      </a:lnTo>
                      <a:lnTo>
                        <a:pt x="364210" y="262572"/>
                      </a:lnTo>
                      <a:lnTo>
                        <a:pt x="355690" y="291793"/>
                      </a:lnTo>
                      <a:lnTo>
                        <a:pt x="347064" y="315085"/>
                      </a:lnTo>
                      <a:lnTo>
                        <a:pt x="323278" y="348399"/>
                      </a:lnTo>
                      <a:lnTo>
                        <a:pt x="312547" y="351510"/>
                      </a:lnTo>
                      <a:lnTo>
                        <a:pt x="361542" y="351510"/>
                      </a:lnTo>
                      <a:lnTo>
                        <a:pt x="385285" y="306827"/>
                      </a:lnTo>
                      <a:lnTo>
                        <a:pt x="399224" y="262572"/>
                      </a:lnTo>
                      <a:lnTo>
                        <a:pt x="400634" y="254952"/>
                      </a:lnTo>
                      <a:lnTo>
                        <a:pt x="400634" y="246481"/>
                      </a:lnTo>
                      <a:lnTo>
                        <a:pt x="395274" y="243941"/>
                      </a:lnTo>
                      <a:close/>
                    </a:path>
                    <a:path w="400685" h="382270">
                      <a:moveTo>
                        <a:pt x="331749" y="16090"/>
                      </a:moveTo>
                      <a:lnTo>
                        <a:pt x="324408" y="16090"/>
                      </a:lnTo>
                      <a:lnTo>
                        <a:pt x="312443" y="17679"/>
                      </a:lnTo>
                      <a:lnTo>
                        <a:pt x="301959" y="22444"/>
                      </a:lnTo>
                      <a:lnTo>
                        <a:pt x="296364" y="27381"/>
                      </a:lnTo>
                      <a:lnTo>
                        <a:pt x="292887" y="30492"/>
                      </a:lnTo>
                      <a:lnTo>
                        <a:pt x="285445" y="41503"/>
                      </a:lnTo>
                      <a:lnTo>
                        <a:pt x="352098" y="41503"/>
                      </a:lnTo>
                      <a:lnTo>
                        <a:pt x="352279" y="40338"/>
                      </a:lnTo>
                      <a:lnTo>
                        <a:pt x="352361" y="33032"/>
                      </a:lnTo>
                      <a:lnTo>
                        <a:pt x="349529" y="27381"/>
                      </a:lnTo>
                      <a:lnTo>
                        <a:pt x="338239" y="18351"/>
                      </a:lnTo>
                      <a:lnTo>
                        <a:pt x="331749" y="1609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55" name="object 73">
                  <a:extLst>
                    <a:ext uri="{FF2B5EF4-FFF2-40B4-BE49-F238E27FC236}">
                      <a16:creationId xmlns:a16="http://schemas.microsoft.com/office/drawing/2014/main" id="{2BB24879-3FB3-4D7A-282C-F35B5B51B820}"/>
                    </a:ext>
                  </a:extLst>
                </p:cNvPr>
                <p:cNvSpPr/>
                <p:nvPr/>
              </p:nvSpPr>
              <p:spPr>
                <a:xfrm>
                  <a:off x="1866568" y="6910337"/>
                  <a:ext cx="400685" cy="382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685" h="382270">
                      <a:moveTo>
                        <a:pt x="0" y="240550"/>
                      </a:moveTo>
                      <a:lnTo>
                        <a:pt x="4023" y="198306"/>
                      </a:lnTo>
                      <a:lnTo>
                        <a:pt x="16093" y="157120"/>
                      </a:lnTo>
                      <a:lnTo>
                        <a:pt x="36209" y="116993"/>
                      </a:lnTo>
                      <a:lnTo>
                        <a:pt x="64372" y="77924"/>
                      </a:lnTo>
                      <a:lnTo>
                        <a:pt x="97565" y="44150"/>
                      </a:lnTo>
                      <a:lnTo>
                        <a:pt x="132769" y="19904"/>
                      </a:lnTo>
                      <a:lnTo>
                        <a:pt x="169984" y="5188"/>
                      </a:lnTo>
                      <a:lnTo>
                        <a:pt x="209211" y="0"/>
                      </a:lnTo>
                      <a:lnTo>
                        <a:pt x="230174" y="2593"/>
                      </a:lnTo>
                      <a:lnTo>
                        <a:pt x="249867" y="10375"/>
                      </a:lnTo>
                      <a:lnTo>
                        <a:pt x="268290" y="23345"/>
                      </a:lnTo>
                      <a:lnTo>
                        <a:pt x="285442" y="41503"/>
                      </a:lnTo>
                      <a:lnTo>
                        <a:pt x="292959" y="30386"/>
                      </a:lnTo>
                      <a:lnTo>
                        <a:pt x="301959" y="22445"/>
                      </a:lnTo>
                      <a:lnTo>
                        <a:pt x="312440" y="17681"/>
                      </a:lnTo>
                      <a:lnTo>
                        <a:pt x="324404" y="16093"/>
                      </a:lnTo>
                      <a:lnTo>
                        <a:pt x="331745" y="16093"/>
                      </a:lnTo>
                      <a:lnTo>
                        <a:pt x="338239" y="18352"/>
                      </a:lnTo>
                      <a:lnTo>
                        <a:pt x="343886" y="22869"/>
                      </a:lnTo>
                      <a:lnTo>
                        <a:pt x="349533" y="27386"/>
                      </a:lnTo>
                      <a:lnTo>
                        <a:pt x="352356" y="33033"/>
                      </a:lnTo>
                      <a:lnTo>
                        <a:pt x="352356" y="39809"/>
                      </a:lnTo>
                      <a:lnTo>
                        <a:pt x="350397" y="52408"/>
                      </a:lnTo>
                      <a:lnTo>
                        <a:pt x="344521" y="79195"/>
                      </a:lnTo>
                      <a:lnTo>
                        <a:pt x="334727" y="120169"/>
                      </a:lnTo>
                      <a:lnTo>
                        <a:pt x="321016" y="175331"/>
                      </a:lnTo>
                      <a:lnTo>
                        <a:pt x="307252" y="230810"/>
                      </a:lnTo>
                      <a:lnTo>
                        <a:pt x="297300" y="272737"/>
                      </a:lnTo>
                      <a:lnTo>
                        <a:pt x="291159" y="301112"/>
                      </a:lnTo>
                      <a:lnTo>
                        <a:pt x="288830" y="315934"/>
                      </a:lnTo>
                      <a:lnTo>
                        <a:pt x="289200" y="325622"/>
                      </a:lnTo>
                      <a:lnTo>
                        <a:pt x="312546" y="351509"/>
                      </a:lnTo>
                      <a:lnTo>
                        <a:pt x="317628" y="350944"/>
                      </a:lnTo>
                      <a:lnTo>
                        <a:pt x="347062" y="315087"/>
                      </a:lnTo>
                      <a:lnTo>
                        <a:pt x="364214" y="262573"/>
                      </a:lnTo>
                      <a:lnTo>
                        <a:pt x="367602" y="251279"/>
                      </a:lnTo>
                      <a:lnTo>
                        <a:pt x="370425" y="245350"/>
                      </a:lnTo>
                      <a:lnTo>
                        <a:pt x="372684" y="244785"/>
                      </a:lnTo>
                      <a:lnTo>
                        <a:pt x="373813" y="244220"/>
                      </a:lnTo>
                      <a:lnTo>
                        <a:pt x="376637" y="243938"/>
                      </a:lnTo>
                      <a:lnTo>
                        <a:pt x="381154" y="243938"/>
                      </a:lnTo>
                      <a:lnTo>
                        <a:pt x="384542" y="243938"/>
                      </a:lnTo>
                      <a:lnTo>
                        <a:pt x="395271" y="243938"/>
                      </a:lnTo>
                      <a:lnTo>
                        <a:pt x="400635" y="246479"/>
                      </a:lnTo>
                      <a:lnTo>
                        <a:pt x="400635" y="251561"/>
                      </a:lnTo>
                      <a:lnTo>
                        <a:pt x="400635" y="254950"/>
                      </a:lnTo>
                      <a:lnTo>
                        <a:pt x="390048" y="294759"/>
                      </a:lnTo>
                      <a:lnTo>
                        <a:pt x="373001" y="333298"/>
                      </a:lnTo>
                      <a:lnTo>
                        <a:pt x="346532" y="367761"/>
                      </a:lnTo>
                      <a:lnTo>
                        <a:pt x="313958" y="382001"/>
                      </a:lnTo>
                      <a:lnTo>
                        <a:pt x="304923" y="382001"/>
                      </a:lnTo>
                      <a:lnTo>
                        <a:pt x="266966" y="374854"/>
                      </a:lnTo>
                      <a:lnTo>
                        <a:pt x="235045" y="349762"/>
                      </a:lnTo>
                      <a:lnTo>
                        <a:pt x="226151" y="330333"/>
                      </a:lnTo>
                      <a:lnTo>
                        <a:pt x="225586" y="329769"/>
                      </a:lnTo>
                      <a:lnTo>
                        <a:pt x="224457" y="330051"/>
                      </a:lnTo>
                      <a:lnTo>
                        <a:pt x="222763" y="331180"/>
                      </a:lnTo>
                      <a:lnTo>
                        <a:pt x="221634" y="332310"/>
                      </a:lnTo>
                      <a:lnTo>
                        <a:pt x="220504" y="333439"/>
                      </a:lnTo>
                      <a:lnTo>
                        <a:pt x="168978" y="370143"/>
                      </a:lnTo>
                      <a:lnTo>
                        <a:pt x="117734" y="382001"/>
                      </a:lnTo>
                      <a:lnTo>
                        <a:pt x="95129" y="379883"/>
                      </a:lnTo>
                      <a:lnTo>
                        <a:pt x="54049" y="362943"/>
                      </a:lnTo>
                      <a:lnTo>
                        <a:pt x="20010" y="328692"/>
                      </a:lnTo>
                      <a:lnTo>
                        <a:pt x="2223" y="274907"/>
                      </a:lnTo>
                      <a:lnTo>
                        <a:pt x="0" y="240550"/>
                      </a:lnTo>
                      <a:close/>
                    </a:path>
                    <a:path w="400685" h="382270">
                      <a:moveTo>
                        <a:pt x="269349" y="95712"/>
                      </a:moveTo>
                      <a:lnTo>
                        <a:pt x="269349" y="92324"/>
                      </a:lnTo>
                      <a:lnTo>
                        <a:pt x="267937" y="86112"/>
                      </a:lnTo>
                      <a:lnTo>
                        <a:pt x="245632" y="47432"/>
                      </a:lnTo>
                      <a:lnTo>
                        <a:pt x="206670" y="30492"/>
                      </a:lnTo>
                      <a:lnTo>
                        <a:pt x="192006" y="32133"/>
                      </a:lnTo>
                      <a:lnTo>
                        <a:pt x="149920" y="56749"/>
                      </a:lnTo>
                      <a:lnTo>
                        <a:pt x="125781" y="87030"/>
                      </a:lnTo>
                      <a:lnTo>
                        <a:pt x="107570" y="125357"/>
                      </a:lnTo>
                      <a:lnTo>
                        <a:pt x="86606" y="193541"/>
                      </a:lnTo>
                      <a:lnTo>
                        <a:pt x="72842" y="264267"/>
                      </a:lnTo>
                      <a:lnTo>
                        <a:pt x="72842" y="265961"/>
                      </a:lnTo>
                      <a:lnTo>
                        <a:pt x="72842" y="269067"/>
                      </a:lnTo>
                      <a:lnTo>
                        <a:pt x="72842" y="273584"/>
                      </a:lnTo>
                      <a:lnTo>
                        <a:pt x="72842" y="278101"/>
                      </a:lnTo>
                      <a:lnTo>
                        <a:pt x="72560" y="281489"/>
                      </a:lnTo>
                      <a:lnTo>
                        <a:pt x="80571" y="327581"/>
                      </a:lnTo>
                      <a:lnTo>
                        <a:pt x="113446" y="350238"/>
                      </a:lnTo>
                      <a:lnTo>
                        <a:pt x="123663" y="351509"/>
                      </a:lnTo>
                      <a:lnTo>
                        <a:pt x="139703" y="349762"/>
                      </a:lnTo>
                      <a:lnTo>
                        <a:pt x="187189" y="323557"/>
                      </a:lnTo>
                      <a:lnTo>
                        <a:pt x="219904" y="288777"/>
                      </a:lnTo>
                      <a:lnTo>
                        <a:pt x="237956" y="228110"/>
                      </a:lnTo>
                      <a:lnTo>
                        <a:pt x="247326" y="189730"/>
                      </a:lnTo>
                      <a:lnTo>
                        <a:pt x="256644" y="151138"/>
                      </a:lnTo>
                      <a:lnTo>
                        <a:pt x="267655" y="104129"/>
                      </a:lnTo>
                      <a:lnTo>
                        <a:pt x="269349" y="95712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233" name="object 74">
                <a:extLst>
                  <a:ext uri="{FF2B5EF4-FFF2-40B4-BE49-F238E27FC236}">
                    <a16:creationId xmlns:a16="http://schemas.microsoft.com/office/drawing/2014/main" id="{F1B36B42-6BA9-204C-EC33-16FFA9361980}"/>
                  </a:ext>
                </a:extLst>
              </p:cNvPr>
              <p:cNvGrpSpPr/>
              <p:nvPr/>
            </p:nvGrpSpPr>
            <p:grpSpPr>
              <a:xfrm>
                <a:off x="2569165" y="6972593"/>
                <a:ext cx="565150" cy="199390"/>
                <a:chOff x="2569165" y="6972593"/>
                <a:chExt cx="565150" cy="199390"/>
              </a:xfrm>
            </p:grpSpPr>
            <p:sp>
              <p:nvSpPr>
                <p:cNvPr id="252" name="object 75">
                  <a:extLst>
                    <a:ext uri="{FF2B5EF4-FFF2-40B4-BE49-F238E27FC236}">
                      <a16:creationId xmlns:a16="http://schemas.microsoft.com/office/drawing/2014/main" id="{0058FAEA-3CF2-A34B-1193-54C4928B10E2}"/>
                    </a:ext>
                  </a:extLst>
                </p:cNvPr>
                <p:cNvSpPr/>
                <p:nvPr/>
              </p:nvSpPr>
              <p:spPr>
                <a:xfrm>
                  <a:off x="2569590" y="6973011"/>
                  <a:ext cx="564515" cy="198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14" h="198754">
                      <a:moveTo>
                        <a:pt x="551395" y="0"/>
                      </a:moveTo>
                      <a:lnTo>
                        <a:pt x="11861" y="0"/>
                      </a:lnTo>
                      <a:lnTo>
                        <a:pt x="3949" y="3962"/>
                      </a:lnTo>
                      <a:lnTo>
                        <a:pt x="0" y="9601"/>
                      </a:lnTo>
                      <a:lnTo>
                        <a:pt x="0" y="25412"/>
                      </a:lnTo>
                      <a:lnTo>
                        <a:pt x="4521" y="31064"/>
                      </a:lnTo>
                      <a:lnTo>
                        <a:pt x="13550" y="33883"/>
                      </a:lnTo>
                      <a:lnTo>
                        <a:pt x="282905" y="33883"/>
                      </a:lnTo>
                      <a:lnTo>
                        <a:pt x="552246" y="33032"/>
                      </a:lnTo>
                      <a:lnTo>
                        <a:pt x="560158" y="28524"/>
                      </a:lnTo>
                      <a:lnTo>
                        <a:pt x="564108" y="23152"/>
                      </a:lnTo>
                      <a:lnTo>
                        <a:pt x="564108" y="10172"/>
                      </a:lnTo>
                      <a:lnTo>
                        <a:pt x="559866" y="4521"/>
                      </a:lnTo>
                      <a:lnTo>
                        <a:pt x="551395" y="0"/>
                      </a:lnTo>
                      <a:close/>
                    </a:path>
                    <a:path w="564514" h="198754">
                      <a:moveTo>
                        <a:pt x="552246" y="164325"/>
                      </a:moveTo>
                      <a:lnTo>
                        <a:pt x="13550" y="164325"/>
                      </a:lnTo>
                      <a:lnTo>
                        <a:pt x="4521" y="167144"/>
                      </a:lnTo>
                      <a:lnTo>
                        <a:pt x="0" y="172796"/>
                      </a:lnTo>
                      <a:lnTo>
                        <a:pt x="0" y="188607"/>
                      </a:lnTo>
                      <a:lnTo>
                        <a:pt x="3949" y="194246"/>
                      </a:lnTo>
                      <a:lnTo>
                        <a:pt x="11861" y="198208"/>
                      </a:lnTo>
                      <a:lnTo>
                        <a:pt x="551395" y="198208"/>
                      </a:lnTo>
                      <a:lnTo>
                        <a:pt x="559866" y="194246"/>
                      </a:lnTo>
                      <a:lnTo>
                        <a:pt x="564108" y="188607"/>
                      </a:lnTo>
                      <a:lnTo>
                        <a:pt x="564108" y="175615"/>
                      </a:lnTo>
                      <a:lnTo>
                        <a:pt x="560158" y="169976"/>
                      </a:lnTo>
                      <a:lnTo>
                        <a:pt x="552246" y="1643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53" name="object 76">
                  <a:extLst>
                    <a:ext uri="{FF2B5EF4-FFF2-40B4-BE49-F238E27FC236}">
                      <a16:creationId xmlns:a16="http://schemas.microsoft.com/office/drawing/2014/main" id="{7A47977B-1371-3478-0908-DBCC7372A0F9}"/>
                    </a:ext>
                  </a:extLst>
                </p:cNvPr>
                <p:cNvSpPr/>
                <p:nvPr/>
              </p:nvSpPr>
              <p:spPr>
                <a:xfrm>
                  <a:off x="2569588" y="6973016"/>
                  <a:ext cx="564515" cy="198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14" h="198754">
                      <a:moveTo>
                        <a:pt x="0" y="16940"/>
                      </a:moveTo>
                      <a:lnTo>
                        <a:pt x="0" y="9599"/>
                      </a:lnTo>
                      <a:lnTo>
                        <a:pt x="3952" y="3952"/>
                      </a:lnTo>
                      <a:lnTo>
                        <a:pt x="11858" y="0"/>
                      </a:lnTo>
                      <a:lnTo>
                        <a:pt x="551403" y="0"/>
                      </a:lnTo>
                      <a:lnTo>
                        <a:pt x="559873" y="4517"/>
                      </a:lnTo>
                      <a:lnTo>
                        <a:pt x="564108" y="10164"/>
                      </a:lnTo>
                      <a:lnTo>
                        <a:pt x="564108" y="16940"/>
                      </a:lnTo>
                      <a:lnTo>
                        <a:pt x="564108" y="23151"/>
                      </a:lnTo>
                      <a:lnTo>
                        <a:pt x="560155" y="28516"/>
                      </a:lnTo>
                      <a:lnTo>
                        <a:pt x="552250" y="33033"/>
                      </a:lnTo>
                      <a:lnTo>
                        <a:pt x="282901" y="33880"/>
                      </a:lnTo>
                      <a:lnTo>
                        <a:pt x="13552" y="33880"/>
                      </a:lnTo>
                      <a:lnTo>
                        <a:pt x="4517" y="31057"/>
                      </a:lnTo>
                      <a:lnTo>
                        <a:pt x="0" y="25410"/>
                      </a:lnTo>
                      <a:lnTo>
                        <a:pt x="0" y="16940"/>
                      </a:lnTo>
                      <a:close/>
                    </a:path>
                    <a:path w="564514" h="198754">
                      <a:moveTo>
                        <a:pt x="0" y="181260"/>
                      </a:moveTo>
                      <a:lnTo>
                        <a:pt x="0" y="172790"/>
                      </a:lnTo>
                      <a:lnTo>
                        <a:pt x="4517" y="167143"/>
                      </a:lnTo>
                      <a:lnTo>
                        <a:pt x="13552" y="164319"/>
                      </a:lnTo>
                      <a:lnTo>
                        <a:pt x="552250" y="164319"/>
                      </a:lnTo>
                      <a:lnTo>
                        <a:pt x="560155" y="169966"/>
                      </a:lnTo>
                      <a:lnTo>
                        <a:pt x="564108" y="175613"/>
                      </a:lnTo>
                      <a:lnTo>
                        <a:pt x="564108" y="181260"/>
                      </a:lnTo>
                      <a:lnTo>
                        <a:pt x="564108" y="188601"/>
                      </a:lnTo>
                      <a:lnTo>
                        <a:pt x="559873" y="194247"/>
                      </a:lnTo>
                      <a:lnTo>
                        <a:pt x="551403" y="198200"/>
                      </a:lnTo>
                      <a:lnTo>
                        <a:pt x="11858" y="198200"/>
                      </a:lnTo>
                      <a:lnTo>
                        <a:pt x="3952" y="194247"/>
                      </a:lnTo>
                      <a:lnTo>
                        <a:pt x="0" y="188601"/>
                      </a:lnTo>
                      <a:lnTo>
                        <a:pt x="0" y="181260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234" name="object 77">
                <a:extLst>
                  <a:ext uri="{FF2B5EF4-FFF2-40B4-BE49-F238E27FC236}">
                    <a16:creationId xmlns:a16="http://schemas.microsoft.com/office/drawing/2014/main" id="{D1EE26CC-C1EC-2158-D79C-9A5F2DB3FE16}"/>
                  </a:ext>
                </a:extLst>
              </p:cNvPr>
              <p:cNvGrpSpPr/>
              <p:nvPr/>
            </p:nvGrpSpPr>
            <p:grpSpPr>
              <a:xfrm>
                <a:off x="3486470" y="6719337"/>
                <a:ext cx="292735" cy="565150"/>
                <a:chOff x="3486470" y="6719337"/>
                <a:chExt cx="292735" cy="565150"/>
              </a:xfrm>
            </p:grpSpPr>
            <p:sp>
              <p:nvSpPr>
                <p:cNvPr id="250" name="object 78">
                  <a:extLst>
                    <a:ext uri="{FF2B5EF4-FFF2-40B4-BE49-F238E27FC236}">
                      <a16:creationId xmlns:a16="http://schemas.microsoft.com/office/drawing/2014/main" id="{79AF7710-A410-2F87-A4BF-55F62C0EA801}"/>
                    </a:ext>
                  </a:extLst>
                </p:cNvPr>
                <p:cNvSpPr/>
                <p:nvPr/>
              </p:nvSpPr>
              <p:spPr>
                <a:xfrm>
                  <a:off x="3486899" y="6719760"/>
                  <a:ext cx="291465" cy="564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464" h="564515">
                      <a:moveTo>
                        <a:pt x="176174" y="0"/>
                      </a:moveTo>
                      <a:lnTo>
                        <a:pt x="165455" y="0"/>
                      </a:lnTo>
                      <a:lnTo>
                        <a:pt x="162064" y="838"/>
                      </a:lnTo>
                      <a:lnTo>
                        <a:pt x="160934" y="2539"/>
                      </a:lnTo>
                      <a:lnTo>
                        <a:pt x="155638" y="7197"/>
                      </a:lnTo>
                      <a:lnTo>
                        <a:pt x="118581" y="30913"/>
                      </a:lnTo>
                      <a:lnTo>
                        <a:pt x="72474" y="46425"/>
                      </a:lnTo>
                      <a:lnTo>
                        <a:pt x="16090" y="54203"/>
                      </a:lnTo>
                      <a:lnTo>
                        <a:pt x="0" y="54203"/>
                      </a:lnTo>
                      <a:lnTo>
                        <a:pt x="0" y="93167"/>
                      </a:lnTo>
                      <a:lnTo>
                        <a:pt x="16090" y="93167"/>
                      </a:lnTo>
                      <a:lnTo>
                        <a:pt x="29326" y="92161"/>
                      </a:lnTo>
                      <a:lnTo>
                        <a:pt x="75596" y="85121"/>
                      </a:lnTo>
                      <a:lnTo>
                        <a:pt x="110108" y="74536"/>
                      </a:lnTo>
                      <a:lnTo>
                        <a:pt x="110108" y="512444"/>
                      </a:lnTo>
                      <a:lnTo>
                        <a:pt x="109550" y="511873"/>
                      </a:lnTo>
                      <a:lnTo>
                        <a:pt x="107848" y="513003"/>
                      </a:lnTo>
                      <a:lnTo>
                        <a:pt x="102209" y="518655"/>
                      </a:lnTo>
                      <a:lnTo>
                        <a:pt x="100507" y="520064"/>
                      </a:lnTo>
                      <a:lnTo>
                        <a:pt x="99377" y="520064"/>
                      </a:lnTo>
                      <a:lnTo>
                        <a:pt x="89217" y="522884"/>
                      </a:lnTo>
                      <a:lnTo>
                        <a:pt x="84696" y="523735"/>
                      </a:lnTo>
                      <a:lnTo>
                        <a:pt x="74536" y="524865"/>
                      </a:lnTo>
                      <a:lnTo>
                        <a:pt x="67475" y="525144"/>
                      </a:lnTo>
                      <a:lnTo>
                        <a:pt x="4241" y="525144"/>
                      </a:lnTo>
                      <a:lnTo>
                        <a:pt x="4241" y="564108"/>
                      </a:lnTo>
                      <a:lnTo>
                        <a:pt x="14401" y="564108"/>
                      </a:lnTo>
                      <a:lnTo>
                        <a:pt x="29384" y="562999"/>
                      </a:lnTo>
                      <a:lnTo>
                        <a:pt x="56541" y="562205"/>
                      </a:lnTo>
                      <a:lnTo>
                        <a:pt x="95874" y="561727"/>
                      </a:lnTo>
                      <a:lnTo>
                        <a:pt x="147383" y="561568"/>
                      </a:lnTo>
                      <a:lnTo>
                        <a:pt x="199633" y="561727"/>
                      </a:lnTo>
                      <a:lnTo>
                        <a:pt x="239493" y="562205"/>
                      </a:lnTo>
                      <a:lnTo>
                        <a:pt x="266966" y="562999"/>
                      </a:lnTo>
                      <a:lnTo>
                        <a:pt x="282054" y="564108"/>
                      </a:lnTo>
                      <a:lnTo>
                        <a:pt x="291376" y="564108"/>
                      </a:lnTo>
                      <a:lnTo>
                        <a:pt x="291376" y="525144"/>
                      </a:lnTo>
                      <a:lnTo>
                        <a:pt x="269354" y="525144"/>
                      </a:lnTo>
                      <a:lnTo>
                        <a:pt x="238010" y="524722"/>
                      </a:lnTo>
                      <a:lnTo>
                        <a:pt x="199326" y="521195"/>
                      </a:lnTo>
                      <a:lnTo>
                        <a:pt x="185496" y="258330"/>
                      </a:lnTo>
                      <a:lnTo>
                        <a:pt x="185496" y="5079"/>
                      </a:lnTo>
                      <a:lnTo>
                        <a:pt x="180975" y="1689"/>
                      </a:lnTo>
                      <a:lnTo>
                        <a:pt x="17617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51" name="object 79">
                  <a:extLst>
                    <a:ext uri="{FF2B5EF4-FFF2-40B4-BE49-F238E27FC236}">
                      <a16:creationId xmlns:a16="http://schemas.microsoft.com/office/drawing/2014/main" id="{BE61E9F8-8468-B048-10A0-ED3C26894946}"/>
                    </a:ext>
                  </a:extLst>
                </p:cNvPr>
                <p:cNvSpPr/>
                <p:nvPr/>
              </p:nvSpPr>
              <p:spPr>
                <a:xfrm>
                  <a:off x="3486894" y="6719760"/>
                  <a:ext cx="291465" cy="564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464" h="564515">
                      <a:moveTo>
                        <a:pt x="110111" y="74536"/>
                      </a:moveTo>
                      <a:lnTo>
                        <a:pt x="65219" y="87242"/>
                      </a:lnTo>
                      <a:lnTo>
                        <a:pt x="16093" y="93171"/>
                      </a:lnTo>
                      <a:lnTo>
                        <a:pt x="0" y="93171"/>
                      </a:lnTo>
                      <a:lnTo>
                        <a:pt x="0" y="54208"/>
                      </a:lnTo>
                      <a:lnTo>
                        <a:pt x="16093" y="54208"/>
                      </a:lnTo>
                      <a:lnTo>
                        <a:pt x="35627" y="52779"/>
                      </a:lnTo>
                      <a:lnTo>
                        <a:pt x="89783" y="41503"/>
                      </a:lnTo>
                      <a:lnTo>
                        <a:pt x="129168" y="25939"/>
                      </a:lnTo>
                      <a:lnTo>
                        <a:pt x="160931" y="2541"/>
                      </a:lnTo>
                      <a:lnTo>
                        <a:pt x="162060" y="847"/>
                      </a:lnTo>
                      <a:lnTo>
                        <a:pt x="165449" y="0"/>
                      </a:lnTo>
                      <a:lnTo>
                        <a:pt x="171096" y="0"/>
                      </a:lnTo>
                      <a:lnTo>
                        <a:pt x="176178" y="0"/>
                      </a:lnTo>
                      <a:lnTo>
                        <a:pt x="180978" y="1694"/>
                      </a:lnTo>
                      <a:lnTo>
                        <a:pt x="185495" y="5082"/>
                      </a:lnTo>
                      <a:lnTo>
                        <a:pt x="185495" y="258338"/>
                      </a:lnTo>
                      <a:lnTo>
                        <a:pt x="186342" y="512441"/>
                      </a:lnTo>
                      <a:lnTo>
                        <a:pt x="190295" y="516393"/>
                      </a:lnTo>
                      <a:lnTo>
                        <a:pt x="193683" y="518934"/>
                      </a:lnTo>
                      <a:lnTo>
                        <a:pt x="196506" y="520064"/>
                      </a:lnTo>
                      <a:lnTo>
                        <a:pt x="199329" y="521193"/>
                      </a:lnTo>
                      <a:lnTo>
                        <a:pt x="238009" y="524722"/>
                      </a:lnTo>
                      <a:lnTo>
                        <a:pt x="269349" y="525146"/>
                      </a:lnTo>
                      <a:lnTo>
                        <a:pt x="291371" y="525146"/>
                      </a:lnTo>
                      <a:lnTo>
                        <a:pt x="291371" y="564108"/>
                      </a:lnTo>
                      <a:lnTo>
                        <a:pt x="282054" y="564108"/>
                      </a:lnTo>
                      <a:lnTo>
                        <a:pt x="266966" y="562996"/>
                      </a:lnTo>
                      <a:lnTo>
                        <a:pt x="239492" y="562202"/>
                      </a:lnTo>
                      <a:lnTo>
                        <a:pt x="199629" y="561726"/>
                      </a:lnTo>
                      <a:lnTo>
                        <a:pt x="147379" y="561567"/>
                      </a:lnTo>
                      <a:lnTo>
                        <a:pt x="95870" y="561726"/>
                      </a:lnTo>
                      <a:lnTo>
                        <a:pt x="56537" y="562202"/>
                      </a:lnTo>
                      <a:lnTo>
                        <a:pt x="29380" y="562996"/>
                      </a:lnTo>
                      <a:lnTo>
                        <a:pt x="14399" y="564108"/>
                      </a:lnTo>
                      <a:lnTo>
                        <a:pt x="4235" y="564108"/>
                      </a:lnTo>
                      <a:lnTo>
                        <a:pt x="4235" y="525146"/>
                      </a:lnTo>
                      <a:lnTo>
                        <a:pt x="26257" y="525146"/>
                      </a:lnTo>
                      <a:lnTo>
                        <a:pt x="35256" y="525146"/>
                      </a:lnTo>
                      <a:lnTo>
                        <a:pt x="43621" y="525146"/>
                      </a:lnTo>
                      <a:lnTo>
                        <a:pt x="51349" y="525146"/>
                      </a:lnTo>
                      <a:lnTo>
                        <a:pt x="58443" y="525146"/>
                      </a:lnTo>
                      <a:lnTo>
                        <a:pt x="67478" y="525146"/>
                      </a:lnTo>
                      <a:lnTo>
                        <a:pt x="74536" y="524863"/>
                      </a:lnTo>
                      <a:lnTo>
                        <a:pt x="79618" y="524299"/>
                      </a:lnTo>
                      <a:lnTo>
                        <a:pt x="84701" y="523734"/>
                      </a:lnTo>
                      <a:lnTo>
                        <a:pt x="89218" y="522887"/>
                      </a:lnTo>
                      <a:lnTo>
                        <a:pt x="93171" y="521758"/>
                      </a:lnTo>
                      <a:lnTo>
                        <a:pt x="97124" y="520628"/>
                      </a:lnTo>
                      <a:lnTo>
                        <a:pt x="99382" y="520064"/>
                      </a:lnTo>
                      <a:lnTo>
                        <a:pt x="99947" y="520064"/>
                      </a:lnTo>
                      <a:lnTo>
                        <a:pt x="100512" y="520064"/>
                      </a:lnTo>
                      <a:lnTo>
                        <a:pt x="102206" y="518652"/>
                      </a:lnTo>
                      <a:lnTo>
                        <a:pt x="105029" y="515829"/>
                      </a:lnTo>
                      <a:lnTo>
                        <a:pt x="107852" y="513005"/>
                      </a:lnTo>
                      <a:lnTo>
                        <a:pt x="109546" y="511876"/>
                      </a:lnTo>
                      <a:lnTo>
                        <a:pt x="110111" y="512441"/>
                      </a:lnTo>
                      <a:lnTo>
                        <a:pt x="110111" y="74536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235" name="object 80">
                <a:extLst>
                  <a:ext uri="{FF2B5EF4-FFF2-40B4-BE49-F238E27FC236}">
                    <a16:creationId xmlns:a16="http://schemas.microsoft.com/office/drawing/2014/main" id="{7954CB7B-5045-C221-C3D7-5DF8C462F5F2}"/>
                  </a:ext>
                </a:extLst>
              </p:cNvPr>
              <p:cNvGrpSpPr/>
              <p:nvPr/>
            </p:nvGrpSpPr>
            <p:grpSpPr>
              <a:xfrm>
                <a:off x="3906593" y="7180957"/>
                <a:ext cx="113030" cy="268605"/>
                <a:chOff x="3906593" y="7180957"/>
                <a:chExt cx="113030" cy="268605"/>
              </a:xfrm>
            </p:grpSpPr>
            <p:sp>
              <p:nvSpPr>
                <p:cNvPr id="248" name="object 81">
                  <a:extLst>
                    <a:ext uri="{FF2B5EF4-FFF2-40B4-BE49-F238E27FC236}">
                      <a16:creationId xmlns:a16="http://schemas.microsoft.com/office/drawing/2014/main" id="{B0ED3944-1C5F-EDFD-6178-DABEDAFEC050}"/>
                    </a:ext>
                  </a:extLst>
                </p:cNvPr>
                <p:cNvSpPr/>
                <p:nvPr/>
              </p:nvSpPr>
              <p:spPr>
                <a:xfrm>
                  <a:off x="3907015" y="7181379"/>
                  <a:ext cx="112395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395" h="267970">
                      <a:moveTo>
                        <a:pt x="49974" y="0"/>
                      </a:moveTo>
                      <a:lnTo>
                        <a:pt x="13550" y="15240"/>
                      </a:lnTo>
                      <a:lnTo>
                        <a:pt x="0" y="51663"/>
                      </a:lnTo>
                      <a:lnTo>
                        <a:pt x="0" y="72847"/>
                      </a:lnTo>
                      <a:lnTo>
                        <a:pt x="31764" y="98888"/>
                      </a:lnTo>
                      <a:lnTo>
                        <a:pt x="52514" y="102489"/>
                      </a:lnTo>
                      <a:lnTo>
                        <a:pt x="55905" y="101917"/>
                      </a:lnTo>
                      <a:lnTo>
                        <a:pt x="59296" y="101638"/>
                      </a:lnTo>
                      <a:lnTo>
                        <a:pt x="66065" y="101638"/>
                      </a:lnTo>
                      <a:lnTo>
                        <a:pt x="68605" y="101079"/>
                      </a:lnTo>
                      <a:lnTo>
                        <a:pt x="73685" y="97967"/>
                      </a:lnTo>
                      <a:lnTo>
                        <a:pt x="79616" y="95707"/>
                      </a:lnTo>
                      <a:lnTo>
                        <a:pt x="80467" y="94869"/>
                      </a:lnTo>
                      <a:lnTo>
                        <a:pt x="80467" y="105029"/>
                      </a:lnTo>
                      <a:lnTo>
                        <a:pt x="71571" y="152834"/>
                      </a:lnTo>
                      <a:lnTo>
                        <a:pt x="56324" y="190998"/>
                      </a:lnTo>
                      <a:lnTo>
                        <a:pt x="28538" y="229223"/>
                      </a:lnTo>
                      <a:lnTo>
                        <a:pt x="17500" y="241401"/>
                      </a:lnTo>
                      <a:lnTo>
                        <a:pt x="14401" y="245910"/>
                      </a:lnTo>
                      <a:lnTo>
                        <a:pt x="14401" y="250431"/>
                      </a:lnTo>
                      <a:lnTo>
                        <a:pt x="16941" y="254101"/>
                      </a:lnTo>
                      <a:lnTo>
                        <a:pt x="27101" y="264261"/>
                      </a:lnTo>
                      <a:lnTo>
                        <a:pt x="30772" y="266801"/>
                      </a:lnTo>
                      <a:lnTo>
                        <a:pt x="33032" y="266801"/>
                      </a:lnTo>
                      <a:lnTo>
                        <a:pt x="34734" y="267373"/>
                      </a:lnTo>
                      <a:lnTo>
                        <a:pt x="64376" y="236308"/>
                      </a:lnTo>
                      <a:lnTo>
                        <a:pt x="86398" y="201587"/>
                      </a:lnTo>
                      <a:lnTo>
                        <a:pt x="104190" y="153301"/>
                      </a:lnTo>
                      <a:lnTo>
                        <a:pt x="111334" y="110428"/>
                      </a:lnTo>
                      <a:lnTo>
                        <a:pt x="111810" y="95707"/>
                      </a:lnTo>
                      <a:lnTo>
                        <a:pt x="110272" y="71039"/>
                      </a:lnTo>
                      <a:lnTo>
                        <a:pt x="100532" y="33772"/>
                      </a:lnTo>
                      <a:lnTo>
                        <a:pt x="72423" y="5294"/>
                      </a:lnTo>
                      <a:lnTo>
                        <a:pt x="61516" y="1323"/>
                      </a:lnTo>
                      <a:lnTo>
                        <a:pt x="4997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49" name="object 82">
                  <a:extLst>
                    <a:ext uri="{FF2B5EF4-FFF2-40B4-BE49-F238E27FC236}">
                      <a16:creationId xmlns:a16="http://schemas.microsoft.com/office/drawing/2014/main" id="{72D279C6-502A-7386-DEFF-65A038D8BB5A}"/>
                    </a:ext>
                  </a:extLst>
                </p:cNvPr>
                <p:cNvSpPr/>
                <p:nvPr/>
              </p:nvSpPr>
              <p:spPr>
                <a:xfrm>
                  <a:off x="3907016" y="7181380"/>
                  <a:ext cx="112395" cy="267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395" h="267970">
                      <a:moveTo>
                        <a:pt x="0" y="72842"/>
                      </a:moveTo>
                      <a:lnTo>
                        <a:pt x="0" y="65784"/>
                      </a:lnTo>
                      <a:lnTo>
                        <a:pt x="0" y="51667"/>
                      </a:lnTo>
                      <a:lnTo>
                        <a:pt x="847" y="41450"/>
                      </a:lnTo>
                      <a:lnTo>
                        <a:pt x="20910" y="8575"/>
                      </a:lnTo>
                      <a:lnTo>
                        <a:pt x="49973" y="0"/>
                      </a:lnTo>
                      <a:lnTo>
                        <a:pt x="61514" y="1323"/>
                      </a:lnTo>
                      <a:lnTo>
                        <a:pt x="100529" y="33774"/>
                      </a:lnTo>
                      <a:lnTo>
                        <a:pt x="110270" y="71042"/>
                      </a:lnTo>
                      <a:lnTo>
                        <a:pt x="111805" y="95712"/>
                      </a:lnTo>
                      <a:lnTo>
                        <a:pt x="111328" y="110428"/>
                      </a:lnTo>
                      <a:lnTo>
                        <a:pt x="104182" y="153308"/>
                      </a:lnTo>
                      <a:lnTo>
                        <a:pt x="91318" y="190947"/>
                      </a:lnTo>
                      <a:lnTo>
                        <a:pt x="70195" y="228745"/>
                      </a:lnTo>
                      <a:lnTo>
                        <a:pt x="44044" y="259185"/>
                      </a:lnTo>
                      <a:lnTo>
                        <a:pt x="34727" y="267373"/>
                      </a:lnTo>
                      <a:lnTo>
                        <a:pt x="33033" y="266808"/>
                      </a:lnTo>
                      <a:lnTo>
                        <a:pt x="30774" y="266808"/>
                      </a:lnTo>
                      <a:lnTo>
                        <a:pt x="27104" y="264267"/>
                      </a:lnTo>
                      <a:lnTo>
                        <a:pt x="22022" y="259185"/>
                      </a:lnTo>
                      <a:lnTo>
                        <a:pt x="16940" y="254103"/>
                      </a:lnTo>
                      <a:lnTo>
                        <a:pt x="14399" y="250432"/>
                      </a:lnTo>
                      <a:lnTo>
                        <a:pt x="14399" y="248173"/>
                      </a:lnTo>
                      <a:lnTo>
                        <a:pt x="14399" y="245914"/>
                      </a:lnTo>
                      <a:lnTo>
                        <a:pt x="17504" y="241397"/>
                      </a:lnTo>
                      <a:lnTo>
                        <a:pt x="23716" y="234621"/>
                      </a:lnTo>
                      <a:lnTo>
                        <a:pt x="28533" y="229222"/>
                      </a:lnTo>
                      <a:lnTo>
                        <a:pt x="56326" y="191000"/>
                      </a:lnTo>
                      <a:lnTo>
                        <a:pt x="71572" y="152832"/>
                      </a:lnTo>
                      <a:lnTo>
                        <a:pt x="80465" y="105029"/>
                      </a:lnTo>
                      <a:lnTo>
                        <a:pt x="80465" y="94865"/>
                      </a:lnTo>
                      <a:lnTo>
                        <a:pt x="79618" y="95712"/>
                      </a:lnTo>
                      <a:lnTo>
                        <a:pt x="78489" y="96276"/>
                      </a:lnTo>
                      <a:lnTo>
                        <a:pt x="77077" y="96841"/>
                      </a:lnTo>
                      <a:lnTo>
                        <a:pt x="75383" y="97406"/>
                      </a:lnTo>
                      <a:lnTo>
                        <a:pt x="73689" y="97970"/>
                      </a:lnTo>
                      <a:lnTo>
                        <a:pt x="71995" y="98817"/>
                      </a:lnTo>
                      <a:lnTo>
                        <a:pt x="70301" y="99947"/>
                      </a:lnTo>
                      <a:lnTo>
                        <a:pt x="68607" y="101076"/>
                      </a:lnTo>
                      <a:lnTo>
                        <a:pt x="66066" y="101641"/>
                      </a:lnTo>
                      <a:lnTo>
                        <a:pt x="62678" y="101641"/>
                      </a:lnTo>
                      <a:lnTo>
                        <a:pt x="59290" y="101641"/>
                      </a:lnTo>
                      <a:lnTo>
                        <a:pt x="55902" y="101923"/>
                      </a:lnTo>
                      <a:lnTo>
                        <a:pt x="52514" y="102488"/>
                      </a:lnTo>
                      <a:lnTo>
                        <a:pt x="41609" y="101588"/>
                      </a:lnTo>
                      <a:lnTo>
                        <a:pt x="31762" y="98888"/>
                      </a:lnTo>
                      <a:lnTo>
                        <a:pt x="22975" y="94388"/>
                      </a:lnTo>
                      <a:lnTo>
                        <a:pt x="15246" y="88089"/>
                      </a:lnTo>
                      <a:lnTo>
                        <a:pt x="0" y="72842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236" name="object 83">
                <a:extLst>
                  <a:ext uri="{FF2B5EF4-FFF2-40B4-BE49-F238E27FC236}">
                    <a16:creationId xmlns:a16="http://schemas.microsoft.com/office/drawing/2014/main" id="{23697107-4B66-15BF-F272-A89CEC8FEA08}"/>
                  </a:ext>
                </a:extLst>
              </p:cNvPr>
              <p:cNvGrpSpPr/>
              <p:nvPr/>
            </p:nvGrpSpPr>
            <p:grpSpPr>
              <a:xfrm>
                <a:off x="4251330" y="6695620"/>
                <a:ext cx="324485" cy="598170"/>
                <a:chOff x="4251330" y="6695620"/>
                <a:chExt cx="324485" cy="598170"/>
              </a:xfrm>
            </p:grpSpPr>
            <p:sp>
              <p:nvSpPr>
                <p:cNvPr id="246" name="object 84">
                  <a:extLst>
                    <a:ext uri="{FF2B5EF4-FFF2-40B4-BE49-F238E27FC236}">
                      <a16:creationId xmlns:a16="http://schemas.microsoft.com/office/drawing/2014/main" id="{B84406CD-8E3F-372B-A4FF-FBC9F1815F1E}"/>
                    </a:ext>
                  </a:extLst>
                </p:cNvPr>
                <p:cNvSpPr/>
                <p:nvPr/>
              </p:nvSpPr>
              <p:spPr>
                <a:xfrm>
                  <a:off x="4251744" y="6696037"/>
                  <a:ext cx="323850" cy="597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850" h="597534">
                      <a:moveTo>
                        <a:pt x="171107" y="0"/>
                      </a:moveTo>
                      <a:lnTo>
                        <a:pt x="164325" y="0"/>
                      </a:lnTo>
                      <a:lnTo>
                        <a:pt x="159824" y="638"/>
                      </a:lnTo>
                      <a:lnTo>
                        <a:pt x="148018" y="1698"/>
                      </a:lnTo>
                      <a:lnTo>
                        <a:pt x="41503" y="9321"/>
                      </a:lnTo>
                      <a:lnTo>
                        <a:pt x="36995" y="9321"/>
                      </a:lnTo>
                      <a:lnTo>
                        <a:pt x="33604" y="12992"/>
                      </a:lnTo>
                      <a:lnTo>
                        <a:pt x="29082" y="27673"/>
                      </a:lnTo>
                      <a:lnTo>
                        <a:pt x="27952" y="34162"/>
                      </a:lnTo>
                      <a:lnTo>
                        <a:pt x="27952" y="39814"/>
                      </a:lnTo>
                      <a:lnTo>
                        <a:pt x="27481" y="41722"/>
                      </a:lnTo>
                      <a:lnTo>
                        <a:pt x="27393" y="42075"/>
                      </a:lnTo>
                      <a:lnTo>
                        <a:pt x="28244" y="44056"/>
                      </a:lnTo>
                      <a:lnTo>
                        <a:pt x="32753" y="47434"/>
                      </a:lnTo>
                      <a:lnTo>
                        <a:pt x="34734" y="48285"/>
                      </a:lnTo>
                      <a:lnTo>
                        <a:pt x="58445" y="48285"/>
                      </a:lnTo>
                      <a:lnTo>
                        <a:pt x="72530" y="49661"/>
                      </a:lnTo>
                      <a:lnTo>
                        <a:pt x="82591" y="52096"/>
                      </a:lnTo>
                      <a:lnTo>
                        <a:pt x="88627" y="55591"/>
                      </a:lnTo>
                      <a:lnTo>
                        <a:pt x="90639" y="60147"/>
                      </a:lnTo>
                      <a:lnTo>
                        <a:pt x="87992" y="75020"/>
                      </a:lnTo>
                      <a:lnTo>
                        <a:pt x="80049" y="109483"/>
                      </a:lnTo>
                      <a:lnTo>
                        <a:pt x="66813" y="163535"/>
                      </a:lnTo>
                      <a:lnTo>
                        <a:pt x="48285" y="237172"/>
                      </a:lnTo>
                      <a:lnTo>
                        <a:pt x="32668" y="298420"/>
                      </a:lnTo>
                      <a:lnTo>
                        <a:pt x="20547" y="346644"/>
                      </a:lnTo>
                      <a:lnTo>
                        <a:pt x="6781" y="404025"/>
                      </a:lnTo>
                      <a:lnTo>
                        <a:pt x="423" y="443417"/>
                      </a:lnTo>
                      <a:lnTo>
                        <a:pt x="0" y="453161"/>
                      </a:lnTo>
                      <a:lnTo>
                        <a:pt x="0" y="460781"/>
                      </a:lnTo>
                      <a:lnTo>
                        <a:pt x="9324" y="522819"/>
                      </a:lnTo>
                      <a:lnTo>
                        <a:pt x="35589" y="564962"/>
                      </a:lnTo>
                      <a:lnTo>
                        <a:pt x="72218" y="589105"/>
                      </a:lnTo>
                      <a:lnTo>
                        <a:pt x="112661" y="597153"/>
                      </a:lnTo>
                      <a:lnTo>
                        <a:pt x="150564" y="592389"/>
                      </a:lnTo>
                      <a:lnTo>
                        <a:pt x="187196" y="578094"/>
                      </a:lnTo>
                      <a:lnTo>
                        <a:pt x="205429" y="565810"/>
                      </a:lnTo>
                      <a:lnTo>
                        <a:pt x="116890" y="565810"/>
                      </a:lnTo>
                      <a:lnTo>
                        <a:pt x="107151" y="564962"/>
                      </a:lnTo>
                      <a:lnTo>
                        <a:pt x="74115" y="540824"/>
                      </a:lnTo>
                      <a:lnTo>
                        <a:pt x="62687" y="491274"/>
                      </a:lnTo>
                      <a:lnTo>
                        <a:pt x="63730" y="475234"/>
                      </a:lnTo>
                      <a:lnTo>
                        <a:pt x="63851" y="473378"/>
                      </a:lnTo>
                      <a:lnTo>
                        <a:pt x="73167" y="421710"/>
                      </a:lnTo>
                      <a:lnTo>
                        <a:pt x="99110" y="315099"/>
                      </a:lnTo>
                      <a:lnTo>
                        <a:pt x="104190" y="308317"/>
                      </a:lnTo>
                      <a:lnTo>
                        <a:pt x="108140" y="302107"/>
                      </a:lnTo>
                      <a:lnTo>
                        <a:pt x="135311" y="274754"/>
                      </a:lnTo>
                      <a:lnTo>
                        <a:pt x="169405" y="251574"/>
                      </a:lnTo>
                      <a:lnTo>
                        <a:pt x="115201" y="251574"/>
                      </a:lnTo>
                      <a:lnTo>
                        <a:pt x="115201" y="249872"/>
                      </a:lnTo>
                      <a:lnTo>
                        <a:pt x="118592" y="233781"/>
                      </a:lnTo>
                      <a:lnTo>
                        <a:pt x="121287" y="225206"/>
                      </a:lnTo>
                      <a:lnTo>
                        <a:pt x="124304" y="214723"/>
                      </a:lnTo>
                      <a:lnTo>
                        <a:pt x="135050" y="172900"/>
                      </a:lnTo>
                      <a:lnTo>
                        <a:pt x="145694" y="128752"/>
                      </a:lnTo>
                      <a:lnTo>
                        <a:pt x="158288" y="78620"/>
                      </a:lnTo>
                      <a:lnTo>
                        <a:pt x="167200" y="42075"/>
                      </a:lnTo>
                      <a:lnTo>
                        <a:pt x="172685" y="18060"/>
                      </a:lnTo>
                      <a:lnTo>
                        <a:pt x="174485" y="7632"/>
                      </a:lnTo>
                      <a:lnTo>
                        <a:pt x="174485" y="2539"/>
                      </a:lnTo>
                      <a:lnTo>
                        <a:pt x="171107" y="0"/>
                      </a:lnTo>
                      <a:close/>
                    </a:path>
                    <a:path w="323850" h="597534">
                      <a:moveTo>
                        <a:pt x="282764" y="244792"/>
                      </a:moveTo>
                      <a:lnTo>
                        <a:pt x="199047" y="244792"/>
                      </a:lnTo>
                      <a:lnTo>
                        <a:pt x="221657" y="248709"/>
                      </a:lnTo>
                      <a:lnTo>
                        <a:pt x="237805" y="260461"/>
                      </a:lnTo>
                      <a:lnTo>
                        <a:pt x="247494" y="280046"/>
                      </a:lnTo>
                      <a:lnTo>
                        <a:pt x="250723" y="307466"/>
                      </a:lnTo>
                      <a:lnTo>
                        <a:pt x="250723" y="312546"/>
                      </a:lnTo>
                      <a:lnTo>
                        <a:pt x="242145" y="373856"/>
                      </a:lnTo>
                      <a:lnTo>
                        <a:pt x="228008" y="430762"/>
                      </a:lnTo>
                      <a:lnTo>
                        <a:pt x="214030" y="475234"/>
                      </a:lnTo>
                      <a:lnTo>
                        <a:pt x="192697" y="517105"/>
                      </a:lnTo>
                      <a:lnTo>
                        <a:pt x="159297" y="550562"/>
                      </a:lnTo>
                      <a:lnTo>
                        <a:pt x="116890" y="565810"/>
                      </a:lnTo>
                      <a:lnTo>
                        <a:pt x="205429" y="565810"/>
                      </a:lnTo>
                      <a:lnTo>
                        <a:pt x="256654" y="520915"/>
                      </a:lnTo>
                      <a:lnTo>
                        <a:pt x="285924" y="481686"/>
                      </a:lnTo>
                      <a:lnTo>
                        <a:pt x="306831" y="440237"/>
                      </a:lnTo>
                      <a:lnTo>
                        <a:pt x="319376" y="396566"/>
                      </a:lnTo>
                      <a:lnTo>
                        <a:pt x="323557" y="350672"/>
                      </a:lnTo>
                      <a:lnTo>
                        <a:pt x="321179" y="322292"/>
                      </a:lnTo>
                      <a:lnTo>
                        <a:pt x="314880" y="296456"/>
                      </a:lnTo>
                      <a:lnTo>
                        <a:pt x="304662" y="273162"/>
                      </a:lnTo>
                      <a:lnTo>
                        <a:pt x="290525" y="252412"/>
                      </a:lnTo>
                      <a:lnTo>
                        <a:pt x="282764" y="244792"/>
                      </a:lnTo>
                      <a:close/>
                    </a:path>
                    <a:path w="323850" h="597534">
                      <a:moveTo>
                        <a:pt x="205828" y="213448"/>
                      </a:moveTo>
                      <a:lnTo>
                        <a:pt x="162421" y="221922"/>
                      </a:lnTo>
                      <a:lnTo>
                        <a:pt x="120281" y="247332"/>
                      </a:lnTo>
                      <a:lnTo>
                        <a:pt x="116890" y="250723"/>
                      </a:lnTo>
                      <a:lnTo>
                        <a:pt x="115201" y="251574"/>
                      </a:lnTo>
                      <a:lnTo>
                        <a:pt x="169405" y="251574"/>
                      </a:lnTo>
                      <a:lnTo>
                        <a:pt x="176718" y="248709"/>
                      </a:lnTo>
                      <a:lnTo>
                        <a:pt x="184445" y="246487"/>
                      </a:lnTo>
                      <a:lnTo>
                        <a:pt x="191800" y="245216"/>
                      </a:lnTo>
                      <a:lnTo>
                        <a:pt x="199047" y="244792"/>
                      </a:lnTo>
                      <a:lnTo>
                        <a:pt x="282764" y="244792"/>
                      </a:lnTo>
                      <a:lnTo>
                        <a:pt x="273165" y="235367"/>
                      </a:lnTo>
                      <a:lnTo>
                        <a:pt x="253263" y="223191"/>
                      </a:lnTo>
                      <a:lnTo>
                        <a:pt x="230817" y="215884"/>
                      </a:lnTo>
                      <a:lnTo>
                        <a:pt x="205828" y="21344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47" name="object 85">
                  <a:extLst>
                    <a:ext uri="{FF2B5EF4-FFF2-40B4-BE49-F238E27FC236}">
                      <a16:creationId xmlns:a16="http://schemas.microsoft.com/office/drawing/2014/main" id="{0531B956-3DB8-9C10-77B8-4800E161DD45}"/>
                    </a:ext>
                  </a:extLst>
                </p:cNvPr>
                <p:cNvSpPr/>
                <p:nvPr/>
              </p:nvSpPr>
              <p:spPr>
                <a:xfrm>
                  <a:off x="4251753" y="6696044"/>
                  <a:ext cx="323850" cy="597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850" h="597534">
                      <a:moveTo>
                        <a:pt x="27951" y="39809"/>
                      </a:moveTo>
                      <a:lnTo>
                        <a:pt x="27951" y="34162"/>
                      </a:lnTo>
                      <a:lnTo>
                        <a:pt x="29080" y="27669"/>
                      </a:lnTo>
                      <a:lnTo>
                        <a:pt x="31339" y="20328"/>
                      </a:lnTo>
                      <a:lnTo>
                        <a:pt x="33598" y="12987"/>
                      </a:lnTo>
                      <a:lnTo>
                        <a:pt x="36986" y="9317"/>
                      </a:lnTo>
                      <a:lnTo>
                        <a:pt x="41503" y="9317"/>
                      </a:lnTo>
                      <a:lnTo>
                        <a:pt x="45632" y="9052"/>
                      </a:lnTo>
                      <a:lnTo>
                        <a:pt x="102488" y="5082"/>
                      </a:lnTo>
                      <a:lnTo>
                        <a:pt x="148014" y="1694"/>
                      </a:lnTo>
                      <a:lnTo>
                        <a:pt x="164319" y="0"/>
                      </a:lnTo>
                      <a:lnTo>
                        <a:pt x="171096" y="0"/>
                      </a:lnTo>
                      <a:lnTo>
                        <a:pt x="174484" y="2541"/>
                      </a:lnTo>
                      <a:lnTo>
                        <a:pt x="174484" y="7623"/>
                      </a:lnTo>
                      <a:lnTo>
                        <a:pt x="172684" y="18051"/>
                      </a:lnTo>
                      <a:lnTo>
                        <a:pt x="167284" y="41715"/>
                      </a:lnTo>
                      <a:lnTo>
                        <a:pt x="158285" y="78613"/>
                      </a:lnTo>
                      <a:lnTo>
                        <a:pt x="145685" y="128745"/>
                      </a:lnTo>
                      <a:lnTo>
                        <a:pt x="142244" y="143250"/>
                      </a:lnTo>
                      <a:lnTo>
                        <a:pt x="131286" y="188036"/>
                      </a:lnTo>
                      <a:lnTo>
                        <a:pt x="121281" y="225198"/>
                      </a:lnTo>
                      <a:lnTo>
                        <a:pt x="118581" y="233774"/>
                      </a:lnTo>
                      <a:lnTo>
                        <a:pt x="115193" y="249867"/>
                      </a:lnTo>
                      <a:lnTo>
                        <a:pt x="115193" y="251561"/>
                      </a:lnTo>
                      <a:lnTo>
                        <a:pt x="116887" y="250714"/>
                      </a:lnTo>
                      <a:lnTo>
                        <a:pt x="120275" y="247326"/>
                      </a:lnTo>
                      <a:lnTo>
                        <a:pt x="141186" y="232504"/>
                      </a:lnTo>
                      <a:lnTo>
                        <a:pt x="162414" y="221916"/>
                      </a:lnTo>
                      <a:lnTo>
                        <a:pt x="183959" y="215564"/>
                      </a:lnTo>
                      <a:lnTo>
                        <a:pt x="205823" y="213446"/>
                      </a:lnTo>
                      <a:lnTo>
                        <a:pt x="230810" y="215881"/>
                      </a:lnTo>
                      <a:lnTo>
                        <a:pt x="273160" y="235362"/>
                      </a:lnTo>
                      <a:lnTo>
                        <a:pt x="304658" y="273160"/>
                      </a:lnTo>
                      <a:lnTo>
                        <a:pt x="321175" y="322287"/>
                      </a:lnTo>
                      <a:lnTo>
                        <a:pt x="323557" y="350662"/>
                      </a:lnTo>
                      <a:lnTo>
                        <a:pt x="319375" y="396559"/>
                      </a:lnTo>
                      <a:lnTo>
                        <a:pt x="306829" y="440233"/>
                      </a:lnTo>
                      <a:lnTo>
                        <a:pt x="285918" y="481683"/>
                      </a:lnTo>
                      <a:lnTo>
                        <a:pt x="256644" y="520911"/>
                      </a:lnTo>
                      <a:lnTo>
                        <a:pt x="222551" y="554262"/>
                      </a:lnTo>
                      <a:lnTo>
                        <a:pt x="187189" y="578084"/>
                      </a:lnTo>
                      <a:lnTo>
                        <a:pt x="150556" y="592377"/>
                      </a:lnTo>
                      <a:lnTo>
                        <a:pt x="112652" y="597142"/>
                      </a:lnTo>
                      <a:lnTo>
                        <a:pt x="91953" y="595130"/>
                      </a:lnTo>
                      <a:lnTo>
                        <a:pt x="53414" y="579037"/>
                      </a:lnTo>
                      <a:lnTo>
                        <a:pt x="20328" y="546374"/>
                      </a:lnTo>
                      <a:lnTo>
                        <a:pt x="2541" y="494283"/>
                      </a:lnTo>
                      <a:lnTo>
                        <a:pt x="0" y="460773"/>
                      </a:lnTo>
                      <a:lnTo>
                        <a:pt x="0" y="453150"/>
                      </a:lnTo>
                      <a:lnTo>
                        <a:pt x="6776" y="404023"/>
                      </a:lnTo>
                      <a:lnTo>
                        <a:pt x="20539" y="346638"/>
                      </a:lnTo>
                      <a:lnTo>
                        <a:pt x="32662" y="298412"/>
                      </a:lnTo>
                      <a:lnTo>
                        <a:pt x="48279" y="237162"/>
                      </a:lnTo>
                      <a:lnTo>
                        <a:pt x="66807" y="163525"/>
                      </a:lnTo>
                      <a:lnTo>
                        <a:pt x="80042" y="109476"/>
                      </a:lnTo>
                      <a:lnTo>
                        <a:pt x="87983" y="75013"/>
                      </a:lnTo>
                      <a:lnTo>
                        <a:pt x="90630" y="60137"/>
                      </a:lnTo>
                      <a:lnTo>
                        <a:pt x="88618" y="55584"/>
                      </a:lnTo>
                      <a:lnTo>
                        <a:pt x="82583" y="52091"/>
                      </a:lnTo>
                      <a:lnTo>
                        <a:pt x="72525" y="49655"/>
                      </a:lnTo>
                      <a:lnTo>
                        <a:pt x="58443" y="48279"/>
                      </a:lnTo>
                      <a:lnTo>
                        <a:pt x="55620" y="48279"/>
                      </a:lnTo>
                      <a:lnTo>
                        <a:pt x="53361" y="48279"/>
                      </a:lnTo>
                      <a:lnTo>
                        <a:pt x="34727" y="48279"/>
                      </a:lnTo>
                      <a:lnTo>
                        <a:pt x="32751" y="47432"/>
                      </a:lnTo>
                      <a:lnTo>
                        <a:pt x="30492" y="45738"/>
                      </a:lnTo>
                      <a:lnTo>
                        <a:pt x="28233" y="44044"/>
                      </a:lnTo>
                      <a:lnTo>
                        <a:pt x="27386" y="42068"/>
                      </a:lnTo>
                      <a:lnTo>
                        <a:pt x="27951" y="39809"/>
                      </a:lnTo>
                      <a:close/>
                    </a:path>
                    <a:path w="323850" h="597534">
                      <a:moveTo>
                        <a:pt x="250714" y="312546"/>
                      </a:moveTo>
                      <a:lnTo>
                        <a:pt x="250714" y="307464"/>
                      </a:lnTo>
                      <a:lnTo>
                        <a:pt x="247485" y="280042"/>
                      </a:lnTo>
                      <a:lnTo>
                        <a:pt x="237798" y="260455"/>
                      </a:lnTo>
                      <a:lnTo>
                        <a:pt x="221652" y="248703"/>
                      </a:lnTo>
                      <a:lnTo>
                        <a:pt x="199047" y="244785"/>
                      </a:lnTo>
                      <a:lnTo>
                        <a:pt x="191794" y="245209"/>
                      </a:lnTo>
                      <a:lnTo>
                        <a:pt x="154791" y="259396"/>
                      </a:lnTo>
                      <a:lnTo>
                        <a:pt x="124298" y="284913"/>
                      </a:lnTo>
                      <a:lnTo>
                        <a:pt x="104182" y="308311"/>
                      </a:lnTo>
                      <a:lnTo>
                        <a:pt x="99100" y="315087"/>
                      </a:lnTo>
                      <a:lnTo>
                        <a:pt x="81312" y="387930"/>
                      </a:lnTo>
                      <a:lnTo>
                        <a:pt x="67337" y="450185"/>
                      </a:lnTo>
                      <a:lnTo>
                        <a:pt x="62678" y="491265"/>
                      </a:lnTo>
                      <a:lnTo>
                        <a:pt x="63949" y="510323"/>
                      </a:lnTo>
                      <a:lnTo>
                        <a:pt x="83006" y="552250"/>
                      </a:lnTo>
                      <a:lnTo>
                        <a:pt x="116887" y="565802"/>
                      </a:lnTo>
                      <a:lnTo>
                        <a:pt x="130915" y="564108"/>
                      </a:lnTo>
                      <a:lnTo>
                        <a:pt x="173637" y="538698"/>
                      </a:lnTo>
                      <a:lnTo>
                        <a:pt x="200635" y="504712"/>
                      </a:lnTo>
                      <a:lnTo>
                        <a:pt x="220857" y="455056"/>
                      </a:lnTo>
                      <a:lnTo>
                        <a:pt x="235468" y="402329"/>
                      </a:lnTo>
                      <a:lnTo>
                        <a:pt x="246903" y="349391"/>
                      </a:lnTo>
                      <a:lnTo>
                        <a:pt x="249762" y="328957"/>
                      </a:lnTo>
                      <a:lnTo>
                        <a:pt x="250714" y="312546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237" name="object 86">
                <a:extLst>
                  <a:ext uri="{FF2B5EF4-FFF2-40B4-BE49-F238E27FC236}">
                    <a16:creationId xmlns:a16="http://schemas.microsoft.com/office/drawing/2014/main" id="{45A2B977-BC45-FD90-4FA0-6DE2A6F240DE}"/>
                  </a:ext>
                </a:extLst>
              </p:cNvPr>
              <p:cNvGrpSpPr/>
              <p:nvPr/>
            </p:nvGrpSpPr>
            <p:grpSpPr>
              <a:xfrm>
                <a:off x="4863712" y="6972593"/>
                <a:ext cx="565150" cy="199390"/>
                <a:chOff x="4863712" y="6972593"/>
                <a:chExt cx="565150" cy="199390"/>
              </a:xfrm>
            </p:grpSpPr>
            <p:sp>
              <p:nvSpPr>
                <p:cNvPr id="244" name="object 87">
                  <a:extLst>
                    <a:ext uri="{FF2B5EF4-FFF2-40B4-BE49-F238E27FC236}">
                      <a16:creationId xmlns:a16="http://schemas.microsoft.com/office/drawing/2014/main" id="{EC0A26BB-3326-586C-EAFC-13EBBC5968AC}"/>
                    </a:ext>
                  </a:extLst>
                </p:cNvPr>
                <p:cNvSpPr/>
                <p:nvPr/>
              </p:nvSpPr>
              <p:spPr>
                <a:xfrm>
                  <a:off x="4864138" y="6973011"/>
                  <a:ext cx="564515" cy="198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14" h="198754">
                      <a:moveTo>
                        <a:pt x="551408" y="0"/>
                      </a:moveTo>
                      <a:lnTo>
                        <a:pt x="11861" y="0"/>
                      </a:lnTo>
                      <a:lnTo>
                        <a:pt x="3949" y="3962"/>
                      </a:lnTo>
                      <a:lnTo>
                        <a:pt x="0" y="9601"/>
                      </a:lnTo>
                      <a:lnTo>
                        <a:pt x="0" y="25412"/>
                      </a:lnTo>
                      <a:lnTo>
                        <a:pt x="4521" y="31064"/>
                      </a:lnTo>
                      <a:lnTo>
                        <a:pt x="13550" y="33883"/>
                      </a:lnTo>
                      <a:lnTo>
                        <a:pt x="282905" y="33883"/>
                      </a:lnTo>
                      <a:lnTo>
                        <a:pt x="552246" y="33032"/>
                      </a:lnTo>
                      <a:lnTo>
                        <a:pt x="560158" y="28524"/>
                      </a:lnTo>
                      <a:lnTo>
                        <a:pt x="564108" y="23152"/>
                      </a:lnTo>
                      <a:lnTo>
                        <a:pt x="564108" y="10172"/>
                      </a:lnTo>
                      <a:lnTo>
                        <a:pt x="559879" y="4521"/>
                      </a:lnTo>
                      <a:lnTo>
                        <a:pt x="551408" y="0"/>
                      </a:lnTo>
                      <a:close/>
                    </a:path>
                    <a:path w="564514" h="198754">
                      <a:moveTo>
                        <a:pt x="552246" y="164325"/>
                      </a:moveTo>
                      <a:lnTo>
                        <a:pt x="13550" y="164325"/>
                      </a:lnTo>
                      <a:lnTo>
                        <a:pt x="4521" y="167144"/>
                      </a:lnTo>
                      <a:lnTo>
                        <a:pt x="0" y="172796"/>
                      </a:lnTo>
                      <a:lnTo>
                        <a:pt x="0" y="188607"/>
                      </a:lnTo>
                      <a:lnTo>
                        <a:pt x="3949" y="194246"/>
                      </a:lnTo>
                      <a:lnTo>
                        <a:pt x="11861" y="198208"/>
                      </a:lnTo>
                      <a:lnTo>
                        <a:pt x="551408" y="198208"/>
                      </a:lnTo>
                      <a:lnTo>
                        <a:pt x="559879" y="194246"/>
                      </a:lnTo>
                      <a:lnTo>
                        <a:pt x="564108" y="188607"/>
                      </a:lnTo>
                      <a:lnTo>
                        <a:pt x="564108" y="175615"/>
                      </a:lnTo>
                      <a:lnTo>
                        <a:pt x="560158" y="169976"/>
                      </a:lnTo>
                      <a:lnTo>
                        <a:pt x="552246" y="16432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45" name="object 88">
                  <a:extLst>
                    <a:ext uri="{FF2B5EF4-FFF2-40B4-BE49-F238E27FC236}">
                      <a16:creationId xmlns:a16="http://schemas.microsoft.com/office/drawing/2014/main" id="{1F207D2B-B5B3-66AA-D2DE-272183779F04}"/>
                    </a:ext>
                  </a:extLst>
                </p:cNvPr>
                <p:cNvSpPr/>
                <p:nvPr/>
              </p:nvSpPr>
              <p:spPr>
                <a:xfrm>
                  <a:off x="4864136" y="6973016"/>
                  <a:ext cx="564515" cy="198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4514" h="198754">
                      <a:moveTo>
                        <a:pt x="0" y="16940"/>
                      </a:moveTo>
                      <a:lnTo>
                        <a:pt x="0" y="9599"/>
                      </a:lnTo>
                      <a:lnTo>
                        <a:pt x="3952" y="3952"/>
                      </a:lnTo>
                      <a:lnTo>
                        <a:pt x="11858" y="0"/>
                      </a:lnTo>
                      <a:lnTo>
                        <a:pt x="551403" y="0"/>
                      </a:lnTo>
                      <a:lnTo>
                        <a:pt x="559873" y="4517"/>
                      </a:lnTo>
                      <a:lnTo>
                        <a:pt x="564108" y="10164"/>
                      </a:lnTo>
                      <a:lnTo>
                        <a:pt x="564108" y="16940"/>
                      </a:lnTo>
                      <a:lnTo>
                        <a:pt x="564108" y="23151"/>
                      </a:lnTo>
                      <a:lnTo>
                        <a:pt x="560155" y="28516"/>
                      </a:lnTo>
                      <a:lnTo>
                        <a:pt x="552250" y="33033"/>
                      </a:lnTo>
                      <a:lnTo>
                        <a:pt x="282901" y="33880"/>
                      </a:lnTo>
                      <a:lnTo>
                        <a:pt x="13552" y="33880"/>
                      </a:lnTo>
                      <a:lnTo>
                        <a:pt x="4517" y="31057"/>
                      </a:lnTo>
                      <a:lnTo>
                        <a:pt x="0" y="25410"/>
                      </a:lnTo>
                      <a:lnTo>
                        <a:pt x="0" y="16940"/>
                      </a:lnTo>
                      <a:close/>
                    </a:path>
                    <a:path w="564514" h="198754">
                      <a:moveTo>
                        <a:pt x="0" y="181260"/>
                      </a:moveTo>
                      <a:lnTo>
                        <a:pt x="0" y="172790"/>
                      </a:lnTo>
                      <a:lnTo>
                        <a:pt x="4517" y="167143"/>
                      </a:lnTo>
                      <a:lnTo>
                        <a:pt x="13552" y="164319"/>
                      </a:lnTo>
                      <a:lnTo>
                        <a:pt x="552250" y="164319"/>
                      </a:lnTo>
                      <a:lnTo>
                        <a:pt x="560155" y="169966"/>
                      </a:lnTo>
                      <a:lnTo>
                        <a:pt x="564108" y="175613"/>
                      </a:lnTo>
                      <a:lnTo>
                        <a:pt x="564108" y="181260"/>
                      </a:lnTo>
                      <a:lnTo>
                        <a:pt x="564108" y="188601"/>
                      </a:lnTo>
                      <a:lnTo>
                        <a:pt x="559873" y="194247"/>
                      </a:lnTo>
                      <a:lnTo>
                        <a:pt x="551403" y="198200"/>
                      </a:lnTo>
                      <a:lnTo>
                        <a:pt x="11858" y="198200"/>
                      </a:lnTo>
                      <a:lnTo>
                        <a:pt x="3952" y="194247"/>
                      </a:lnTo>
                      <a:lnTo>
                        <a:pt x="0" y="188601"/>
                      </a:lnTo>
                      <a:lnTo>
                        <a:pt x="0" y="181260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238" name="object 89">
                <a:extLst>
                  <a:ext uri="{FF2B5EF4-FFF2-40B4-BE49-F238E27FC236}">
                    <a16:creationId xmlns:a16="http://schemas.microsoft.com/office/drawing/2014/main" id="{483CA150-78CB-A67A-2525-732AE912776A}"/>
                  </a:ext>
                </a:extLst>
              </p:cNvPr>
              <p:cNvGrpSpPr/>
              <p:nvPr/>
            </p:nvGrpSpPr>
            <p:grpSpPr>
              <a:xfrm>
                <a:off x="5781877" y="7054753"/>
                <a:ext cx="517525" cy="34925"/>
                <a:chOff x="5781877" y="7054753"/>
                <a:chExt cx="517525" cy="34925"/>
              </a:xfrm>
            </p:grpSpPr>
            <p:sp>
              <p:nvSpPr>
                <p:cNvPr id="242" name="object 90">
                  <a:extLst>
                    <a:ext uri="{FF2B5EF4-FFF2-40B4-BE49-F238E27FC236}">
                      <a16:creationId xmlns:a16="http://schemas.microsoft.com/office/drawing/2014/main" id="{BD44F290-4F60-4BF4-C199-DBBFAC93DB81}"/>
                    </a:ext>
                  </a:extLst>
                </p:cNvPr>
                <p:cNvSpPr/>
                <p:nvPr/>
              </p:nvSpPr>
              <p:spPr>
                <a:xfrm>
                  <a:off x="5782297" y="7055180"/>
                  <a:ext cx="516890" cy="34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889" h="34290">
                      <a:moveTo>
                        <a:pt x="503974" y="0"/>
                      </a:moveTo>
                      <a:lnTo>
                        <a:pt x="11861" y="0"/>
                      </a:lnTo>
                      <a:lnTo>
                        <a:pt x="3949" y="3949"/>
                      </a:lnTo>
                      <a:lnTo>
                        <a:pt x="0" y="9588"/>
                      </a:lnTo>
                      <a:lnTo>
                        <a:pt x="0" y="24269"/>
                      </a:lnTo>
                      <a:lnTo>
                        <a:pt x="3949" y="29921"/>
                      </a:lnTo>
                      <a:lnTo>
                        <a:pt x="11861" y="33870"/>
                      </a:lnTo>
                      <a:lnTo>
                        <a:pt x="503974" y="33870"/>
                      </a:lnTo>
                      <a:lnTo>
                        <a:pt x="512445" y="29362"/>
                      </a:lnTo>
                      <a:lnTo>
                        <a:pt x="516674" y="23710"/>
                      </a:lnTo>
                      <a:lnTo>
                        <a:pt x="516674" y="10159"/>
                      </a:lnTo>
                      <a:lnTo>
                        <a:pt x="512445" y="4508"/>
                      </a:lnTo>
                      <a:lnTo>
                        <a:pt x="50397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43" name="object 91">
                  <a:extLst>
                    <a:ext uri="{FF2B5EF4-FFF2-40B4-BE49-F238E27FC236}">
                      <a16:creationId xmlns:a16="http://schemas.microsoft.com/office/drawing/2014/main" id="{E198D87E-E8A8-4393-95FF-96D7B2D2C843}"/>
                    </a:ext>
                  </a:extLst>
                </p:cNvPr>
                <p:cNvSpPr/>
                <p:nvPr/>
              </p:nvSpPr>
              <p:spPr>
                <a:xfrm>
                  <a:off x="5782300" y="7055176"/>
                  <a:ext cx="516890" cy="34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889" h="34290">
                      <a:moveTo>
                        <a:pt x="0" y="27951"/>
                      </a:moveTo>
                      <a:lnTo>
                        <a:pt x="0" y="24281"/>
                      </a:lnTo>
                      <a:lnTo>
                        <a:pt x="0" y="16940"/>
                      </a:lnTo>
                      <a:lnTo>
                        <a:pt x="0" y="9599"/>
                      </a:lnTo>
                      <a:lnTo>
                        <a:pt x="3952" y="3952"/>
                      </a:lnTo>
                      <a:lnTo>
                        <a:pt x="11858" y="0"/>
                      </a:lnTo>
                      <a:lnTo>
                        <a:pt x="503970" y="0"/>
                      </a:lnTo>
                      <a:lnTo>
                        <a:pt x="512441" y="4517"/>
                      </a:lnTo>
                      <a:lnTo>
                        <a:pt x="516676" y="10164"/>
                      </a:lnTo>
                      <a:lnTo>
                        <a:pt x="516676" y="16940"/>
                      </a:lnTo>
                      <a:lnTo>
                        <a:pt x="516676" y="23716"/>
                      </a:lnTo>
                      <a:lnTo>
                        <a:pt x="512441" y="29363"/>
                      </a:lnTo>
                      <a:lnTo>
                        <a:pt x="503970" y="33880"/>
                      </a:lnTo>
                      <a:lnTo>
                        <a:pt x="11858" y="33880"/>
                      </a:lnTo>
                      <a:lnTo>
                        <a:pt x="3952" y="29927"/>
                      </a:lnTo>
                      <a:lnTo>
                        <a:pt x="0" y="24281"/>
                      </a:lnTo>
                      <a:lnTo>
                        <a:pt x="0" y="16940"/>
                      </a:lnTo>
                      <a:lnTo>
                        <a:pt x="0" y="27951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  <p:grpSp>
            <p:nvGrpSpPr>
              <p:cNvPr id="239" name="object 92">
                <a:extLst>
                  <a:ext uri="{FF2B5EF4-FFF2-40B4-BE49-F238E27FC236}">
                    <a16:creationId xmlns:a16="http://schemas.microsoft.com/office/drawing/2014/main" id="{1D0A3829-AEBD-CEF8-9397-CF90C5BA38A9}"/>
                  </a:ext>
                </a:extLst>
              </p:cNvPr>
              <p:cNvGrpSpPr/>
              <p:nvPr/>
            </p:nvGrpSpPr>
            <p:grpSpPr>
              <a:xfrm>
                <a:off x="6406118" y="6720183"/>
                <a:ext cx="352425" cy="582930"/>
                <a:chOff x="6406118" y="6720183"/>
                <a:chExt cx="352425" cy="582930"/>
              </a:xfrm>
            </p:grpSpPr>
            <p:sp>
              <p:nvSpPr>
                <p:cNvPr id="240" name="object 93">
                  <a:extLst>
                    <a:ext uri="{FF2B5EF4-FFF2-40B4-BE49-F238E27FC236}">
                      <a16:creationId xmlns:a16="http://schemas.microsoft.com/office/drawing/2014/main" id="{C2E04A41-3196-8DE5-EB2C-D48F08B3D8C4}"/>
                    </a:ext>
                  </a:extLst>
                </p:cNvPr>
                <p:cNvSpPr/>
                <p:nvPr/>
              </p:nvSpPr>
              <p:spPr>
                <a:xfrm>
                  <a:off x="6406540" y="6720652"/>
                  <a:ext cx="351790" cy="58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790" h="582295">
                      <a:moveTo>
                        <a:pt x="53365" y="399741"/>
                      </a:moveTo>
                      <a:lnTo>
                        <a:pt x="15252" y="414981"/>
                      </a:lnTo>
                      <a:lnTo>
                        <a:pt x="0" y="453107"/>
                      </a:lnTo>
                      <a:lnTo>
                        <a:pt x="3048" y="479637"/>
                      </a:lnTo>
                      <a:lnTo>
                        <a:pt x="3071" y="479836"/>
                      </a:lnTo>
                      <a:lnTo>
                        <a:pt x="27635" y="525994"/>
                      </a:lnTo>
                      <a:lnTo>
                        <a:pt x="74853" y="561358"/>
                      </a:lnTo>
                      <a:lnTo>
                        <a:pt x="133298" y="579570"/>
                      </a:lnTo>
                      <a:lnTo>
                        <a:pt x="166014" y="581846"/>
                      </a:lnTo>
                      <a:lnTo>
                        <a:pt x="204500" y="578724"/>
                      </a:lnTo>
                      <a:lnTo>
                        <a:pt x="239491" y="569356"/>
                      </a:lnTo>
                      <a:lnTo>
                        <a:pt x="270990" y="553739"/>
                      </a:lnTo>
                      <a:lnTo>
                        <a:pt x="281641" y="545423"/>
                      </a:lnTo>
                      <a:lnTo>
                        <a:pt x="166014" y="545423"/>
                      </a:lnTo>
                      <a:lnTo>
                        <a:pt x="136262" y="543041"/>
                      </a:lnTo>
                      <a:lnTo>
                        <a:pt x="108842" y="535896"/>
                      </a:lnTo>
                      <a:lnTo>
                        <a:pt x="83750" y="523986"/>
                      </a:lnTo>
                      <a:lnTo>
                        <a:pt x="60985" y="507310"/>
                      </a:lnTo>
                      <a:lnTo>
                        <a:pt x="64376" y="506459"/>
                      </a:lnTo>
                      <a:lnTo>
                        <a:pt x="66065" y="505329"/>
                      </a:lnTo>
                      <a:lnTo>
                        <a:pt x="68325" y="504491"/>
                      </a:lnTo>
                      <a:lnTo>
                        <a:pt x="73977" y="503360"/>
                      </a:lnTo>
                      <a:lnTo>
                        <a:pt x="76796" y="502230"/>
                      </a:lnTo>
                      <a:lnTo>
                        <a:pt x="106658" y="465172"/>
                      </a:lnTo>
                      <a:lnTo>
                        <a:pt x="106730" y="464956"/>
                      </a:lnTo>
                      <a:lnTo>
                        <a:pt x="107569" y="459317"/>
                      </a:lnTo>
                      <a:lnTo>
                        <a:pt x="107569" y="453107"/>
                      </a:lnTo>
                      <a:lnTo>
                        <a:pt x="92328" y="414981"/>
                      </a:lnTo>
                      <a:lnTo>
                        <a:pt x="64693" y="400694"/>
                      </a:lnTo>
                      <a:lnTo>
                        <a:pt x="53365" y="399741"/>
                      </a:lnTo>
                      <a:close/>
                    </a:path>
                    <a:path w="351790" h="582295">
                      <a:moveTo>
                        <a:pt x="280026" y="32991"/>
                      </a:moveTo>
                      <a:lnTo>
                        <a:pt x="167716" y="32991"/>
                      </a:lnTo>
                      <a:lnTo>
                        <a:pt x="178141" y="33731"/>
                      </a:lnTo>
                      <a:lnTo>
                        <a:pt x="188250" y="35953"/>
                      </a:lnTo>
                      <a:lnTo>
                        <a:pt x="229749" y="70892"/>
                      </a:lnTo>
                      <a:lnTo>
                        <a:pt x="236996" y="109787"/>
                      </a:lnTo>
                      <a:lnTo>
                        <a:pt x="236949" y="122767"/>
                      </a:lnTo>
                      <a:lnTo>
                        <a:pt x="231233" y="174010"/>
                      </a:lnTo>
                      <a:lnTo>
                        <a:pt x="213448" y="213394"/>
                      </a:lnTo>
                      <a:lnTo>
                        <a:pt x="175017" y="245162"/>
                      </a:lnTo>
                      <a:lnTo>
                        <a:pt x="135948" y="252151"/>
                      </a:lnTo>
                      <a:lnTo>
                        <a:pt x="111810" y="253209"/>
                      </a:lnTo>
                      <a:lnTo>
                        <a:pt x="107289" y="253209"/>
                      </a:lnTo>
                      <a:lnTo>
                        <a:pt x="105028" y="258289"/>
                      </a:lnTo>
                      <a:lnTo>
                        <a:pt x="144843" y="284552"/>
                      </a:lnTo>
                      <a:lnTo>
                        <a:pt x="162681" y="285238"/>
                      </a:lnTo>
                      <a:lnTo>
                        <a:pt x="220226" y="307366"/>
                      </a:lnTo>
                      <a:lnTo>
                        <a:pt x="247334" y="361153"/>
                      </a:lnTo>
                      <a:lnTo>
                        <a:pt x="250723" y="398052"/>
                      </a:lnTo>
                      <a:lnTo>
                        <a:pt x="250723" y="414981"/>
                      </a:lnTo>
                      <a:lnTo>
                        <a:pt x="249823" y="441930"/>
                      </a:lnTo>
                      <a:lnTo>
                        <a:pt x="247148" y="464956"/>
                      </a:lnTo>
                      <a:lnTo>
                        <a:pt x="247122" y="465172"/>
                      </a:lnTo>
                      <a:lnTo>
                        <a:pt x="223034" y="520177"/>
                      </a:lnTo>
                      <a:lnTo>
                        <a:pt x="187881" y="542618"/>
                      </a:lnTo>
                      <a:lnTo>
                        <a:pt x="166014" y="545423"/>
                      </a:lnTo>
                      <a:lnTo>
                        <a:pt x="281641" y="545423"/>
                      </a:lnTo>
                      <a:lnTo>
                        <a:pt x="321972" y="505828"/>
                      </a:lnTo>
                      <a:lnTo>
                        <a:pt x="348229" y="447383"/>
                      </a:lnTo>
                      <a:lnTo>
                        <a:pt x="351510" y="414981"/>
                      </a:lnTo>
                      <a:lnTo>
                        <a:pt x="347169" y="379938"/>
                      </a:lnTo>
                      <a:lnTo>
                        <a:pt x="312441" y="320650"/>
                      </a:lnTo>
                      <a:lnTo>
                        <a:pt x="282054" y="296401"/>
                      </a:lnTo>
                      <a:lnTo>
                        <a:pt x="241985" y="275916"/>
                      </a:lnTo>
                      <a:lnTo>
                        <a:pt x="220230" y="269871"/>
                      </a:lnTo>
                      <a:lnTo>
                        <a:pt x="217677" y="269020"/>
                      </a:lnTo>
                      <a:lnTo>
                        <a:pt x="217677" y="268449"/>
                      </a:lnTo>
                      <a:lnTo>
                        <a:pt x="220230" y="266759"/>
                      </a:lnTo>
                      <a:lnTo>
                        <a:pt x="244259" y="256013"/>
                      </a:lnTo>
                      <a:lnTo>
                        <a:pt x="265539" y="242407"/>
                      </a:lnTo>
                      <a:lnTo>
                        <a:pt x="299847" y="206625"/>
                      </a:lnTo>
                      <a:lnTo>
                        <a:pt x="321443" y="164485"/>
                      </a:lnTo>
                      <a:lnTo>
                        <a:pt x="328637" y="121078"/>
                      </a:lnTo>
                      <a:lnTo>
                        <a:pt x="326298" y="101875"/>
                      </a:lnTo>
                      <a:lnTo>
                        <a:pt x="326206" y="101121"/>
                      </a:lnTo>
                      <a:lnTo>
                        <a:pt x="319821" y="82114"/>
                      </a:lnTo>
                      <a:lnTo>
                        <a:pt x="319751" y="81903"/>
                      </a:lnTo>
                      <a:lnTo>
                        <a:pt x="309271" y="63426"/>
                      </a:lnTo>
                      <a:lnTo>
                        <a:pt x="294767" y="45691"/>
                      </a:lnTo>
                      <a:lnTo>
                        <a:pt x="280026" y="32991"/>
                      </a:lnTo>
                      <a:close/>
                    </a:path>
                    <a:path w="351790" h="582295">
                      <a:moveTo>
                        <a:pt x="175229" y="0"/>
                      </a:moveTo>
                      <a:lnTo>
                        <a:pt x="161123" y="0"/>
                      </a:lnTo>
                      <a:lnTo>
                        <a:pt x="134041" y="2223"/>
                      </a:lnTo>
                      <a:lnTo>
                        <a:pt x="84911" y="20439"/>
                      </a:lnTo>
                      <a:lnTo>
                        <a:pt x="45739" y="55216"/>
                      </a:lnTo>
                      <a:lnTo>
                        <a:pt x="25413" y="96721"/>
                      </a:lnTo>
                      <a:lnTo>
                        <a:pt x="22872" y="119376"/>
                      </a:lnTo>
                      <a:lnTo>
                        <a:pt x="24034" y="130285"/>
                      </a:lnTo>
                      <a:lnTo>
                        <a:pt x="51671" y="167452"/>
                      </a:lnTo>
                      <a:lnTo>
                        <a:pt x="71996" y="171052"/>
                      </a:lnTo>
                      <a:lnTo>
                        <a:pt x="84223" y="169778"/>
                      </a:lnTo>
                      <a:lnTo>
                        <a:pt x="119006" y="140340"/>
                      </a:lnTo>
                      <a:lnTo>
                        <a:pt x="121970" y="122767"/>
                      </a:lnTo>
                      <a:lnTo>
                        <a:pt x="123101" y="115426"/>
                      </a:lnTo>
                      <a:lnTo>
                        <a:pt x="122250" y="109787"/>
                      </a:lnTo>
                      <a:lnTo>
                        <a:pt x="116611" y="101875"/>
                      </a:lnTo>
                      <a:lnTo>
                        <a:pt x="114350" y="97646"/>
                      </a:lnTo>
                      <a:lnTo>
                        <a:pt x="110959" y="88604"/>
                      </a:lnTo>
                      <a:lnTo>
                        <a:pt x="108140" y="85505"/>
                      </a:lnTo>
                      <a:lnTo>
                        <a:pt x="100228" y="82114"/>
                      </a:lnTo>
                      <a:lnTo>
                        <a:pt x="96850" y="80133"/>
                      </a:lnTo>
                      <a:lnTo>
                        <a:pt x="91198" y="75612"/>
                      </a:lnTo>
                      <a:lnTo>
                        <a:pt x="88379" y="74202"/>
                      </a:lnTo>
                      <a:lnTo>
                        <a:pt x="82727" y="73072"/>
                      </a:lnTo>
                      <a:lnTo>
                        <a:pt x="80467" y="72513"/>
                      </a:lnTo>
                      <a:lnTo>
                        <a:pt x="78778" y="71954"/>
                      </a:lnTo>
                      <a:lnTo>
                        <a:pt x="76238" y="71954"/>
                      </a:lnTo>
                      <a:lnTo>
                        <a:pt x="85547" y="61781"/>
                      </a:lnTo>
                      <a:lnTo>
                        <a:pt x="129438" y="38225"/>
                      </a:lnTo>
                      <a:lnTo>
                        <a:pt x="167716" y="32991"/>
                      </a:lnTo>
                      <a:lnTo>
                        <a:pt x="280026" y="32991"/>
                      </a:lnTo>
                      <a:lnTo>
                        <a:pt x="276396" y="29862"/>
                      </a:lnTo>
                      <a:lnTo>
                        <a:pt x="228533" y="7416"/>
                      </a:lnTo>
                      <a:lnTo>
                        <a:pt x="185921" y="161"/>
                      </a:lnTo>
                      <a:lnTo>
                        <a:pt x="17522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  <p:sp>
              <p:nvSpPr>
                <p:cNvPr id="241" name="object 94">
                  <a:extLst>
                    <a:ext uri="{FF2B5EF4-FFF2-40B4-BE49-F238E27FC236}">
                      <a16:creationId xmlns:a16="http://schemas.microsoft.com/office/drawing/2014/main" id="{1B4FC4E8-D85B-5AD9-1DF7-4B37471BBC76}"/>
                    </a:ext>
                  </a:extLst>
                </p:cNvPr>
                <p:cNvSpPr/>
                <p:nvPr/>
              </p:nvSpPr>
              <p:spPr>
                <a:xfrm>
                  <a:off x="6406542" y="6720607"/>
                  <a:ext cx="351790" cy="582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790" h="582295">
                      <a:moveTo>
                        <a:pt x="71995" y="171096"/>
                      </a:moveTo>
                      <a:lnTo>
                        <a:pt x="36421" y="156696"/>
                      </a:lnTo>
                      <a:lnTo>
                        <a:pt x="22869" y="119428"/>
                      </a:lnTo>
                      <a:lnTo>
                        <a:pt x="25410" y="96770"/>
                      </a:lnTo>
                      <a:lnTo>
                        <a:pt x="45738" y="55267"/>
                      </a:lnTo>
                      <a:lnTo>
                        <a:pt x="84912" y="20486"/>
                      </a:lnTo>
                      <a:lnTo>
                        <a:pt x="134039" y="2276"/>
                      </a:lnTo>
                      <a:lnTo>
                        <a:pt x="161778" y="0"/>
                      </a:lnTo>
                      <a:lnTo>
                        <a:pt x="175225" y="52"/>
                      </a:lnTo>
                      <a:lnTo>
                        <a:pt x="228533" y="7464"/>
                      </a:lnTo>
                      <a:lnTo>
                        <a:pt x="276389" y="29910"/>
                      </a:lnTo>
                      <a:lnTo>
                        <a:pt x="309264" y="63472"/>
                      </a:lnTo>
                      <a:lnTo>
                        <a:pt x="326204" y="101164"/>
                      </a:lnTo>
                      <a:lnTo>
                        <a:pt x="328639" y="121122"/>
                      </a:lnTo>
                      <a:lnTo>
                        <a:pt x="326840" y="142985"/>
                      </a:lnTo>
                      <a:lnTo>
                        <a:pt x="312440" y="185759"/>
                      </a:lnTo>
                      <a:lnTo>
                        <a:pt x="284065" y="225992"/>
                      </a:lnTo>
                      <a:lnTo>
                        <a:pt x="244256" y="256061"/>
                      </a:lnTo>
                      <a:lnTo>
                        <a:pt x="220222" y="266808"/>
                      </a:lnTo>
                      <a:lnTo>
                        <a:pt x="217681" y="268502"/>
                      </a:lnTo>
                      <a:lnTo>
                        <a:pt x="217681" y="269067"/>
                      </a:lnTo>
                      <a:lnTo>
                        <a:pt x="220222" y="269914"/>
                      </a:lnTo>
                      <a:lnTo>
                        <a:pt x="225304" y="271043"/>
                      </a:lnTo>
                      <a:lnTo>
                        <a:pt x="229698" y="272154"/>
                      </a:lnTo>
                      <a:lnTo>
                        <a:pt x="266384" y="286077"/>
                      </a:lnTo>
                      <a:lnTo>
                        <a:pt x="312440" y="320699"/>
                      </a:lnTo>
                      <a:lnTo>
                        <a:pt x="347168" y="379989"/>
                      </a:lnTo>
                      <a:lnTo>
                        <a:pt x="351509" y="415034"/>
                      </a:lnTo>
                      <a:lnTo>
                        <a:pt x="348226" y="447433"/>
                      </a:lnTo>
                      <a:lnTo>
                        <a:pt x="321969" y="505876"/>
                      </a:lnTo>
                      <a:lnTo>
                        <a:pt x="270990" y="553785"/>
                      </a:lnTo>
                      <a:lnTo>
                        <a:pt x="204499" y="578772"/>
                      </a:lnTo>
                      <a:lnTo>
                        <a:pt x="166013" y="581895"/>
                      </a:lnTo>
                      <a:lnTo>
                        <a:pt x="133298" y="579619"/>
                      </a:lnTo>
                      <a:lnTo>
                        <a:pt x="74854" y="561408"/>
                      </a:lnTo>
                      <a:lnTo>
                        <a:pt x="27633" y="526046"/>
                      </a:lnTo>
                      <a:lnTo>
                        <a:pt x="3070" y="479884"/>
                      </a:lnTo>
                      <a:lnTo>
                        <a:pt x="0" y="453150"/>
                      </a:lnTo>
                      <a:lnTo>
                        <a:pt x="952" y="441874"/>
                      </a:lnTo>
                      <a:lnTo>
                        <a:pt x="23345" y="408682"/>
                      </a:lnTo>
                      <a:lnTo>
                        <a:pt x="64690" y="400741"/>
                      </a:lnTo>
                      <a:lnTo>
                        <a:pt x="98994" y="423134"/>
                      </a:lnTo>
                      <a:lnTo>
                        <a:pt x="106723" y="465008"/>
                      </a:lnTo>
                      <a:lnTo>
                        <a:pt x="105029" y="470090"/>
                      </a:lnTo>
                      <a:lnTo>
                        <a:pt x="103335" y="475172"/>
                      </a:lnTo>
                      <a:lnTo>
                        <a:pt x="101359" y="479689"/>
                      </a:lnTo>
                      <a:lnTo>
                        <a:pt x="99100" y="483642"/>
                      </a:lnTo>
                      <a:lnTo>
                        <a:pt x="96841" y="487595"/>
                      </a:lnTo>
                      <a:lnTo>
                        <a:pt x="93736" y="490983"/>
                      </a:lnTo>
                      <a:lnTo>
                        <a:pt x="89783" y="493806"/>
                      </a:lnTo>
                      <a:lnTo>
                        <a:pt x="85830" y="496630"/>
                      </a:lnTo>
                      <a:lnTo>
                        <a:pt x="82442" y="498888"/>
                      </a:lnTo>
                      <a:lnTo>
                        <a:pt x="79618" y="500582"/>
                      </a:lnTo>
                      <a:lnTo>
                        <a:pt x="76795" y="502276"/>
                      </a:lnTo>
                      <a:lnTo>
                        <a:pt x="73971" y="503406"/>
                      </a:lnTo>
                      <a:lnTo>
                        <a:pt x="71148" y="503970"/>
                      </a:lnTo>
                      <a:lnTo>
                        <a:pt x="68325" y="504535"/>
                      </a:lnTo>
                      <a:lnTo>
                        <a:pt x="66066" y="505382"/>
                      </a:lnTo>
                      <a:lnTo>
                        <a:pt x="64372" y="506511"/>
                      </a:lnTo>
                      <a:lnTo>
                        <a:pt x="60984" y="507358"/>
                      </a:lnTo>
                      <a:lnTo>
                        <a:pt x="83748" y="524034"/>
                      </a:lnTo>
                      <a:lnTo>
                        <a:pt x="108840" y="535945"/>
                      </a:lnTo>
                      <a:lnTo>
                        <a:pt x="136262" y="543092"/>
                      </a:lnTo>
                      <a:lnTo>
                        <a:pt x="166013" y="545474"/>
                      </a:lnTo>
                      <a:lnTo>
                        <a:pt x="187877" y="542668"/>
                      </a:lnTo>
                      <a:lnTo>
                        <a:pt x="223028" y="520222"/>
                      </a:lnTo>
                      <a:lnTo>
                        <a:pt x="242615" y="484754"/>
                      </a:lnTo>
                      <a:lnTo>
                        <a:pt x="249814" y="441980"/>
                      </a:lnTo>
                      <a:lnTo>
                        <a:pt x="250714" y="415034"/>
                      </a:lnTo>
                      <a:lnTo>
                        <a:pt x="250714" y="398094"/>
                      </a:lnTo>
                      <a:lnTo>
                        <a:pt x="237162" y="330969"/>
                      </a:lnTo>
                      <a:lnTo>
                        <a:pt x="196506" y="290524"/>
                      </a:lnTo>
                      <a:lnTo>
                        <a:pt x="144838" y="284595"/>
                      </a:lnTo>
                      <a:lnTo>
                        <a:pt x="109264" y="283748"/>
                      </a:lnTo>
                      <a:lnTo>
                        <a:pt x="106723" y="282054"/>
                      </a:lnTo>
                      <a:lnTo>
                        <a:pt x="105594" y="280360"/>
                      </a:lnTo>
                      <a:lnTo>
                        <a:pt x="105029" y="275843"/>
                      </a:lnTo>
                      <a:lnTo>
                        <a:pt x="105029" y="268502"/>
                      </a:lnTo>
                      <a:lnTo>
                        <a:pt x="105029" y="258338"/>
                      </a:lnTo>
                      <a:lnTo>
                        <a:pt x="107288" y="253255"/>
                      </a:lnTo>
                      <a:lnTo>
                        <a:pt x="111805" y="253255"/>
                      </a:lnTo>
                      <a:lnTo>
                        <a:pt x="123769" y="252991"/>
                      </a:lnTo>
                      <a:lnTo>
                        <a:pt x="175013" y="245209"/>
                      </a:lnTo>
                      <a:lnTo>
                        <a:pt x="213446" y="213446"/>
                      </a:lnTo>
                      <a:lnTo>
                        <a:pt x="231233" y="174060"/>
                      </a:lnTo>
                      <a:lnTo>
                        <a:pt x="237162" y="118581"/>
                      </a:lnTo>
                      <a:lnTo>
                        <a:pt x="237162" y="111805"/>
                      </a:lnTo>
                      <a:lnTo>
                        <a:pt x="229751" y="70937"/>
                      </a:lnTo>
                      <a:lnTo>
                        <a:pt x="198041" y="39703"/>
                      </a:lnTo>
                      <a:lnTo>
                        <a:pt x="167707" y="33033"/>
                      </a:lnTo>
                      <a:lnTo>
                        <a:pt x="154420" y="33615"/>
                      </a:lnTo>
                      <a:lnTo>
                        <a:pt x="107146" y="47061"/>
                      </a:lnTo>
                      <a:lnTo>
                        <a:pt x="79336" y="68607"/>
                      </a:lnTo>
                      <a:lnTo>
                        <a:pt x="76230" y="71995"/>
                      </a:lnTo>
                      <a:lnTo>
                        <a:pt x="78771" y="71995"/>
                      </a:lnTo>
                      <a:lnTo>
                        <a:pt x="80465" y="72560"/>
                      </a:lnTo>
                      <a:lnTo>
                        <a:pt x="82724" y="73124"/>
                      </a:lnTo>
                      <a:lnTo>
                        <a:pt x="85548" y="73689"/>
                      </a:lnTo>
                      <a:lnTo>
                        <a:pt x="88371" y="74254"/>
                      </a:lnTo>
                      <a:lnTo>
                        <a:pt x="91195" y="75665"/>
                      </a:lnTo>
                      <a:lnTo>
                        <a:pt x="94018" y="77924"/>
                      </a:lnTo>
                      <a:lnTo>
                        <a:pt x="96841" y="80183"/>
                      </a:lnTo>
                      <a:lnTo>
                        <a:pt x="100229" y="82159"/>
                      </a:lnTo>
                      <a:lnTo>
                        <a:pt x="104182" y="83853"/>
                      </a:lnTo>
                      <a:lnTo>
                        <a:pt x="108135" y="85548"/>
                      </a:lnTo>
                      <a:lnTo>
                        <a:pt x="110958" y="88653"/>
                      </a:lnTo>
                      <a:lnTo>
                        <a:pt x="112652" y="93171"/>
                      </a:lnTo>
                      <a:lnTo>
                        <a:pt x="114346" y="97688"/>
                      </a:lnTo>
                      <a:lnTo>
                        <a:pt x="116605" y="101923"/>
                      </a:lnTo>
                      <a:lnTo>
                        <a:pt x="119428" y="105876"/>
                      </a:lnTo>
                      <a:lnTo>
                        <a:pt x="122251" y="109829"/>
                      </a:lnTo>
                      <a:lnTo>
                        <a:pt x="123098" y="115475"/>
                      </a:lnTo>
                      <a:lnTo>
                        <a:pt x="121969" y="122816"/>
                      </a:lnTo>
                      <a:lnTo>
                        <a:pt x="121228" y="131869"/>
                      </a:lnTo>
                      <a:lnTo>
                        <a:pt x="94653" y="166860"/>
                      </a:lnTo>
                      <a:lnTo>
                        <a:pt x="84224" y="169825"/>
                      </a:lnTo>
                      <a:lnTo>
                        <a:pt x="71995" y="171096"/>
                      </a:lnTo>
                      <a:close/>
                    </a:path>
                  </a:pathLst>
                </a:custGeom>
                <a:ln w="3175">
                  <a:solidFill>
                    <a:srgbClr val="FFFFF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/>
                </a:p>
              </p:txBody>
            </p:sp>
          </p:grp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7" name="잉크 256">
                <a:extLst>
                  <a:ext uri="{FF2B5EF4-FFF2-40B4-BE49-F238E27FC236}">
                    <a16:creationId xmlns:a16="http://schemas.microsoft.com/office/drawing/2014/main" id="{84EAA5B1-74D4-6455-22E0-39E18F49D5E5}"/>
                  </a:ext>
                </a:extLst>
              </p14:cNvPr>
              <p14:cNvContentPartPr/>
              <p14:nvPr/>
            </p14:nvContentPartPr>
            <p14:xfrm>
              <a:off x="1374412" y="2070045"/>
              <a:ext cx="936360" cy="1265400"/>
            </p14:xfrm>
          </p:contentPart>
        </mc:Choice>
        <mc:Fallback xmlns="">
          <p:pic>
            <p:nvPicPr>
              <p:cNvPr id="257" name="잉크 256">
                <a:extLst>
                  <a:ext uri="{FF2B5EF4-FFF2-40B4-BE49-F238E27FC236}">
                    <a16:creationId xmlns:a16="http://schemas.microsoft.com/office/drawing/2014/main" id="{84EAA5B1-74D4-6455-22E0-39E18F49D5E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12852" y="2008485"/>
                <a:ext cx="1059480" cy="13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8" name="잉크 257">
                <a:extLst>
                  <a:ext uri="{FF2B5EF4-FFF2-40B4-BE49-F238E27FC236}">
                    <a16:creationId xmlns:a16="http://schemas.microsoft.com/office/drawing/2014/main" id="{301DC631-4D9D-2474-73D0-8F478EF30740}"/>
                  </a:ext>
                </a:extLst>
              </p14:cNvPr>
              <p14:cNvContentPartPr/>
              <p14:nvPr/>
            </p14:nvContentPartPr>
            <p14:xfrm>
              <a:off x="5051812" y="1893285"/>
              <a:ext cx="1348200" cy="1524240"/>
            </p14:xfrm>
          </p:contentPart>
        </mc:Choice>
        <mc:Fallback xmlns="">
          <p:pic>
            <p:nvPicPr>
              <p:cNvPr id="258" name="잉크 257">
                <a:extLst>
                  <a:ext uri="{FF2B5EF4-FFF2-40B4-BE49-F238E27FC236}">
                    <a16:creationId xmlns:a16="http://schemas.microsoft.com/office/drawing/2014/main" id="{301DC631-4D9D-2474-73D0-8F478EF3074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90252" y="1831725"/>
                <a:ext cx="1471320" cy="16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4" name="잉크 263">
                <a:extLst>
                  <a:ext uri="{FF2B5EF4-FFF2-40B4-BE49-F238E27FC236}">
                    <a16:creationId xmlns:a16="http://schemas.microsoft.com/office/drawing/2014/main" id="{3C79410A-7AE3-CBB3-3DB7-1F6FF0E90923}"/>
                  </a:ext>
                </a:extLst>
              </p14:cNvPr>
              <p14:cNvContentPartPr/>
              <p14:nvPr/>
            </p14:nvContentPartPr>
            <p14:xfrm>
              <a:off x="3186652" y="3312405"/>
              <a:ext cx="507240" cy="82800"/>
            </p14:xfrm>
          </p:contentPart>
        </mc:Choice>
        <mc:Fallback xmlns="">
          <p:pic>
            <p:nvPicPr>
              <p:cNvPr id="264" name="잉크 263">
                <a:extLst>
                  <a:ext uri="{FF2B5EF4-FFF2-40B4-BE49-F238E27FC236}">
                    <a16:creationId xmlns:a16="http://schemas.microsoft.com/office/drawing/2014/main" id="{3C79410A-7AE3-CBB3-3DB7-1F6FF0E9092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25092" y="3250845"/>
                <a:ext cx="63000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5" name="잉크 264">
                <a:extLst>
                  <a:ext uri="{FF2B5EF4-FFF2-40B4-BE49-F238E27FC236}">
                    <a16:creationId xmlns:a16="http://schemas.microsoft.com/office/drawing/2014/main" id="{F251C988-606A-970D-33CB-4B6DD2493B1F}"/>
                  </a:ext>
                </a:extLst>
              </p14:cNvPr>
              <p14:cNvContentPartPr/>
              <p14:nvPr/>
            </p14:nvContentPartPr>
            <p14:xfrm>
              <a:off x="7156732" y="3282525"/>
              <a:ext cx="390240" cy="73440"/>
            </p14:xfrm>
          </p:contentPart>
        </mc:Choice>
        <mc:Fallback xmlns="">
          <p:pic>
            <p:nvPicPr>
              <p:cNvPr id="265" name="잉크 264">
                <a:extLst>
                  <a:ext uri="{FF2B5EF4-FFF2-40B4-BE49-F238E27FC236}">
                    <a16:creationId xmlns:a16="http://schemas.microsoft.com/office/drawing/2014/main" id="{F251C988-606A-970D-33CB-4B6DD2493B1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95172" y="3220965"/>
                <a:ext cx="5133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7" name="잉크 266">
                <a:extLst>
                  <a:ext uri="{FF2B5EF4-FFF2-40B4-BE49-F238E27FC236}">
                    <a16:creationId xmlns:a16="http://schemas.microsoft.com/office/drawing/2014/main" id="{32954ABE-0B0F-0CD6-AF95-A3459BEC2A15}"/>
                  </a:ext>
                </a:extLst>
              </p14:cNvPr>
              <p14:cNvContentPartPr/>
              <p14:nvPr/>
            </p14:nvContentPartPr>
            <p14:xfrm>
              <a:off x="1627852" y="3721365"/>
              <a:ext cx="827640" cy="1335960"/>
            </p14:xfrm>
          </p:contentPart>
        </mc:Choice>
        <mc:Fallback xmlns="">
          <p:pic>
            <p:nvPicPr>
              <p:cNvPr id="267" name="잉크 266">
                <a:extLst>
                  <a:ext uri="{FF2B5EF4-FFF2-40B4-BE49-F238E27FC236}">
                    <a16:creationId xmlns:a16="http://schemas.microsoft.com/office/drawing/2014/main" id="{32954ABE-0B0F-0CD6-AF95-A3459BEC2A1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566292" y="3659805"/>
                <a:ext cx="950400" cy="14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8" name="잉크 267">
                <a:extLst>
                  <a:ext uri="{FF2B5EF4-FFF2-40B4-BE49-F238E27FC236}">
                    <a16:creationId xmlns:a16="http://schemas.microsoft.com/office/drawing/2014/main" id="{F1DDE98C-42CC-5523-F54B-49AF1EF5689E}"/>
                  </a:ext>
                </a:extLst>
              </p14:cNvPr>
              <p14:cNvContentPartPr/>
              <p14:nvPr/>
            </p14:nvContentPartPr>
            <p14:xfrm>
              <a:off x="5197612" y="3712725"/>
              <a:ext cx="1202040" cy="1352160"/>
            </p14:xfrm>
          </p:contentPart>
        </mc:Choice>
        <mc:Fallback xmlns="">
          <p:pic>
            <p:nvPicPr>
              <p:cNvPr id="268" name="잉크 267">
                <a:extLst>
                  <a:ext uri="{FF2B5EF4-FFF2-40B4-BE49-F238E27FC236}">
                    <a16:creationId xmlns:a16="http://schemas.microsoft.com/office/drawing/2014/main" id="{F1DDE98C-42CC-5523-F54B-49AF1EF5689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36052" y="3651165"/>
                <a:ext cx="1324800" cy="14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9" name="잉크 268">
                <a:extLst>
                  <a:ext uri="{FF2B5EF4-FFF2-40B4-BE49-F238E27FC236}">
                    <a16:creationId xmlns:a16="http://schemas.microsoft.com/office/drawing/2014/main" id="{A0366FE0-230C-BC4B-0806-5EDCDB9B6469}"/>
                  </a:ext>
                </a:extLst>
              </p14:cNvPr>
              <p14:cNvContentPartPr/>
              <p14:nvPr/>
            </p14:nvContentPartPr>
            <p14:xfrm>
              <a:off x="3252532" y="4744845"/>
              <a:ext cx="438480" cy="95040"/>
            </p14:xfrm>
          </p:contentPart>
        </mc:Choice>
        <mc:Fallback xmlns="">
          <p:pic>
            <p:nvPicPr>
              <p:cNvPr id="269" name="잉크 268">
                <a:extLst>
                  <a:ext uri="{FF2B5EF4-FFF2-40B4-BE49-F238E27FC236}">
                    <a16:creationId xmlns:a16="http://schemas.microsoft.com/office/drawing/2014/main" id="{A0366FE0-230C-BC4B-0806-5EDCDB9B646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190972" y="4683285"/>
                <a:ext cx="561600" cy="21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6D70C799-BA4F-7022-7391-15CED77D7C7B}"/>
              </a:ext>
            </a:extLst>
          </p:cNvPr>
          <p:cNvGrpSpPr/>
          <p:nvPr/>
        </p:nvGrpSpPr>
        <p:grpSpPr>
          <a:xfrm>
            <a:off x="6779452" y="3986685"/>
            <a:ext cx="1022400" cy="961560"/>
            <a:chOff x="6779452" y="3986685"/>
            <a:chExt cx="1022400" cy="96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0" name="잉크 269">
                  <a:extLst>
                    <a:ext uri="{FF2B5EF4-FFF2-40B4-BE49-F238E27FC236}">
                      <a16:creationId xmlns:a16="http://schemas.microsoft.com/office/drawing/2014/main" id="{F0F4E8F1-055A-A926-CD91-28A9A2A3F1F3}"/>
                    </a:ext>
                  </a:extLst>
                </p14:cNvPr>
                <p14:cNvContentPartPr/>
                <p14:nvPr/>
              </p14:nvContentPartPr>
              <p14:xfrm>
                <a:off x="6779452" y="3986685"/>
                <a:ext cx="748440" cy="743400"/>
              </p14:xfrm>
            </p:contentPart>
          </mc:Choice>
          <mc:Fallback xmlns="">
            <p:pic>
              <p:nvPicPr>
                <p:cNvPr id="270" name="잉크 269">
                  <a:extLst>
                    <a:ext uri="{FF2B5EF4-FFF2-40B4-BE49-F238E27FC236}">
                      <a16:creationId xmlns:a16="http://schemas.microsoft.com/office/drawing/2014/main" id="{F0F4E8F1-055A-A926-CD91-28A9A2A3F1F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717892" y="3925125"/>
                  <a:ext cx="871560" cy="86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FF298081-36DC-49D6-F2E3-ABE36048F2C1}"/>
                    </a:ext>
                  </a:extLst>
                </p14:cNvPr>
                <p14:cNvContentPartPr/>
                <p14:nvPr/>
              </p14:nvContentPartPr>
              <p14:xfrm>
                <a:off x="7104532" y="4079205"/>
                <a:ext cx="697320" cy="869040"/>
              </p14:xfrm>
            </p:contentPart>
          </mc:Choice>
          <mc:Fallback xmlns=""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FF298081-36DC-49D6-F2E3-ABE36048F2C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42972" y="4017645"/>
                  <a:ext cx="820440" cy="9921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25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2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25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25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25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25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90" dirty="0"/>
              <a:t>켤레복소수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60661" y="2889150"/>
            <a:ext cx="401955" cy="382905"/>
            <a:chOff x="860661" y="2889150"/>
            <a:chExt cx="401955" cy="382905"/>
          </a:xfrm>
        </p:grpSpPr>
        <p:sp>
          <p:nvSpPr>
            <p:cNvPr id="4" name="object 4"/>
            <p:cNvSpPr/>
            <p:nvPr/>
          </p:nvSpPr>
          <p:spPr>
            <a:xfrm>
              <a:off x="861085" y="2889567"/>
              <a:ext cx="400685" cy="382270"/>
            </a:xfrm>
            <a:custGeom>
              <a:avLst/>
              <a:gdLst/>
              <a:ahLst/>
              <a:cxnLst/>
              <a:rect l="l" t="t" r="r" b="b"/>
              <a:pathLst>
                <a:path w="400684" h="382270">
                  <a:moveTo>
                    <a:pt x="209237" y="0"/>
                  </a:moveTo>
                  <a:lnTo>
                    <a:pt x="170005" y="5191"/>
                  </a:lnTo>
                  <a:lnTo>
                    <a:pt x="132785" y="19910"/>
                  </a:lnTo>
                  <a:lnTo>
                    <a:pt x="97576" y="44159"/>
                  </a:lnTo>
                  <a:lnTo>
                    <a:pt x="64380" y="77939"/>
                  </a:lnTo>
                  <a:lnTo>
                    <a:pt x="36213" y="117008"/>
                  </a:lnTo>
                  <a:lnTo>
                    <a:pt x="16095" y="157138"/>
                  </a:lnTo>
                  <a:lnTo>
                    <a:pt x="4023" y="198328"/>
                  </a:lnTo>
                  <a:lnTo>
                    <a:pt x="0" y="240576"/>
                  </a:lnTo>
                  <a:lnTo>
                    <a:pt x="2083" y="272770"/>
                  </a:lnTo>
                  <a:lnTo>
                    <a:pt x="2127" y="273455"/>
                  </a:lnTo>
                  <a:lnTo>
                    <a:pt x="2223" y="274939"/>
                  </a:lnTo>
                  <a:lnTo>
                    <a:pt x="20013" y="328737"/>
                  </a:lnTo>
                  <a:lnTo>
                    <a:pt x="54056" y="362991"/>
                  </a:lnTo>
                  <a:lnTo>
                    <a:pt x="95141" y="379935"/>
                  </a:lnTo>
                  <a:lnTo>
                    <a:pt x="117749" y="382054"/>
                  </a:lnTo>
                  <a:lnTo>
                    <a:pt x="143480" y="379089"/>
                  </a:lnTo>
                  <a:lnTo>
                    <a:pt x="168999" y="370193"/>
                  </a:lnTo>
                  <a:lnTo>
                    <a:pt x="194306" y="355366"/>
                  </a:lnTo>
                  <a:lnTo>
                    <a:pt x="198922" y="351548"/>
                  </a:lnTo>
                  <a:lnTo>
                    <a:pt x="123678" y="351548"/>
                  </a:lnTo>
                  <a:lnTo>
                    <a:pt x="113460" y="350281"/>
                  </a:lnTo>
                  <a:lnTo>
                    <a:pt x="80581" y="327624"/>
                  </a:lnTo>
                  <a:lnTo>
                    <a:pt x="72016" y="283997"/>
                  </a:lnTo>
                  <a:lnTo>
                    <a:pt x="72005" y="283781"/>
                  </a:lnTo>
                  <a:lnTo>
                    <a:pt x="72569" y="281520"/>
                  </a:lnTo>
                  <a:lnTo>
                    <a:pt x="72852" y="278130"/>
                  </a:lnTo>
                  <a:lnTo>
                    <a:pt x="72852" y="264299"/>
                  </a:lnTo>
                  <a:lnTo>
                    <a:pt x="78834" y="228614"/>
                  </a:lnTo>
                  <a:lnTo>
                    <a:pt x="96200" y="159152"/>
                  </a:lnTo>
                  <a:lnTo>
                    <a:pt x="115948" y="105205"/>
                  </a:lnTo>
                  <a:lnTo>
                    <a:pt x="137126" y="70896"/>
                  </a:lnTo>
                  <a:lnTo>
                    <a:pt x="177682" y="37061"/>
                  </a:lnTo>
                  <a:lnTo>
                    <a:pt x="206696" y="30492"/>
                  </a:lnTo>
                  <a:lnTo>
                    <a:pt x="275065" y="30492"/>
                  </a:lnTo>
                  <a:lnTo>
                    <a:pt x="268323" y="23354"/>
                  </a:lnTo>
                  <a:lnTo>
                    <a:pt x="249898" y="10380"/>
                  </a:lnTo>
                  <a:lnTo>
                    <a:pt x="230203" y="2595"/>
                  </a:lnTo>
                  <a:lnTo>
                    <a:pt x="209237" y="0"/>
                  </a:lnTo>
                  <a:close/>
                </a:path>
                <a:path w="400684" h="382270">
                  <a:moveTo>
                    <a:pt x="289819" y="329806"/>
                  </a:moveTo>
                  <a:lnTo>
                    <a:pt x="225614" y="329806"/>
                  </a:lnTo>
                  <a:lnTo>
                    <a:pt x="226179" y="330377"/>
                  </a:lnTo>
                  <a:lnTo>
                    <a:pt x="231261" y="343077"/>
                  </a:lnTo>
                  <a:lnTo>
                    <a:pt x="266999" y="374901"/>
                  </a:lnTo>
                  <a:lnTo>
                    <a:pt x="304961" y="382054"/>
                  </a:lnTo>
                  <a:lnTo>
                    <a:pt x="313997" y="382054"/>
                  </a:lnTo>
                  <a:lnTo>
                    <a:pt x="352399" y="362572"/>
                  </a:lnTo>
                  <a:lnTo>
                    <a:pt x="361595" y="351548"/>
                  </a:lnTo>
                  <a:lnTo>
                    <a:pt x="312585" y="351548"/>
                  </a:lnTo>
                  <a:lnTo>
                    <a:pt x="304678" y="350989"/>
                  </a:lnTo>
                  <a:lnTo>
                    <a:pt x="290020" y="331228"/>
                  </a:lnTo>
                  <a:lnTo>
                    <a:pt x="289900" y="330377"/>
                  </a:lnTo>
                  <a:lnTo>
                    <a:pt x="289819" y="329806"/>
                  </a:lnTo>
                  <a:close/>
                </a:path>
                <a:path w="400684" h="382270">
                  <a:moveTo>
                    <a:pt x="275065" y="30492"/>
                  </a:moveTo>
                  <a:lnTo>
                    <a:pt x="206696" y="30492"/>
                  </a:lnTo>
                  <a:lnTo>
                    <a:pt x="218026" y="31873"/>
                  </a:lnTo>
                  <a:lnTo>
                    <a:pt x="228297" y="35158"/>
                  </a:lnTo>
                  <a:lnTo>
                    <a:pt x="258157" y="62895"/>
                  </a:lnTo>
                  <a:lnTo>
                    <a:pt x="269382" y="92341"/>
                  </a:lnTo>
                  <a:lnTo>
                    <a:pt x="269382" y="95719"/>
                  </a:lnTo>
                  <a:lnTo>
                    <a:pt x="256674" y="151155"/>
                  </a:lnTo>
                  <a:lnTo>
                    <a:pt x="247356" y="189750"/>
                  </a:lnTo>
                  <a:lnTo>
                    <a:pt x="237985" y="228139"/>
                  </a:lnTo>
                  <a:lnTo>
                    <a:pt x="226549" y="273455"/>
                  </a:lnTo>
                  <a:lnTo>
                    <a:pt x="201295" y="310415"/>
                  </a:lnTo>
                  <a:lnTo>
                    <a:pt x="171487" y="335828"/>
                  </a:lnTo>
                  <a:lnTo>
                    <a:pt x="123678" y="351548"/>
                  </a:lnTo>
                  <a:lnTo>
                    <a:pt x="198922" y="351548"/>
                  </a:lnTo>
                  <a:lnTo>
                    <a:pt x="219402" y="334606"/>
                  </a:lnTo>
                  <a:lnTo>
                    <a:pt x="222791" y="331228"/>
                  </a:lnTo>
                  <a:lnTo>
                    <a:pt x="224485" y="330098"/>
                  </a:lnTo>
                  <a:lnTo>
                    <a:pt x="225614" y="329806"/>
                  </a:lnTo>
                  <a:lnTo>
                    <a:pt x="289819" y="329806"/>
                  </a:lnTo>
                  <a:lnTo>
                    <a:pt x="289236" y="325665"/>
                  </a:lnTo>
                  <a:lnTo>
                    <a:pt x="297336" y="272770"/>
                  </a:lnTo>
                  <a:lnTo>
                    <a:pt x="307290" y="230836"/>
                  </a:lnTo>
                  <a:lnTo>
                    <a:pt x="334768" y="120185"/>
                  </a:lnTo>
                  <a:lnTo>
                    <a:pt x="344563" y="79206"/>
                  </a:lnTo>
                  <a:lnTo>
                    <a:pt x="350440" y="52415"/>
                  </a:lnTo>
                  <a:lnTo>
                    <a:pt x="352135" y="41516"/>
                  </a:lnTo>
                  <a:lnTo>
                    <a:pt x="285476" y="41516"/>
                  </a:lnTo>
                  <a:lnTo>
                    <a:pt x="275065" y="30492"/>
                  </a:lnTo>
                  <a:close/>
                </a:path>
                <a:path w="400684" h="382270">
                  <a:moveTo>
                    <a:pt x="395319" y="243967"/>
                  </a:moveTo>
                  <a:lnTo>
                    <a:pt x="376683" y="243967"/>
                  </a:lnTo>
                  <a:lnTo>
                    <a:pt x="373858" y="244246"/>
                  </a:lnTo>
                  <a:lnTo>
                    <a:pt x="372729" y="244817"/>
                  </a:lnTo>
                  <a:lnTo>
                    <a:pt x="370470" y="245376"/>
                  </a:lnTo>
                  <a:lnTo>
                    <a:pt x="367647" y="251307"/>
                  </a:lnTo>
                  <a:lnTo>
                    <a:pt x="364258" y="262610"/>
                  </a:lnTo>
                  <a:lnTo>
                    <a:pt x="355734" y="291832"/>
                  </a:lnTo>
                  <a:lnTo>
                    <a:pt x="347104" y="315128"/>
                  </a:lnTo>
                  <a:lnTo>
                    <a:pt x="323315" y="348449"/>
                  </a:lnTo>
                  <a:lnTo>
                    <a:pt x="312585" y="351548"/>
                  </a:lnTo>
                  <a:lnTo>
                    <a:pt x="361595" y="351548"/>
                  </a:lnTo>
                  <a:lnTo>
                    <a:pt x="385330" y="306865"/>
                  </a:lnTo>
                  <a:lnTo>
                    <a:pt x="399272" y="262610"/>
                  </a:lnTo>
                  <a:lnTo>
                    <a:pt x="400684" y="254977"/>
                  </a:lnTo>
                  <a:lnTo>
                    <a:pt x="400684" y="246507"/>
                  </a:lnTo>
                  <a:lnTo>
                    <a:pt x="395319" y="243967"/>
                  </a:lnTo>
                  <a:close/>
                </a:path>
                <a:path w="400684" h="382270">
                  <a:moveTo>
                    <a:pt x="331786" y="16090"/>
                  </a:moveTo>
                  <a:lnTo>
                    <a:pt x="324444" y="16090"/>
                  </a:lnTo>
                  <a:lnTo>
                    <a:pt x="312479" y="17679"/>
                  </a:lnTo>
                  <a:lnTo>
                    <a:pt x="301995" y="22445"/>
                  </a:lnTo>
                  <a:lnTo>
                    <a:pt x="296390" y="27393"/>
                  </a:lnTo>
                  <a:lnTo>
                    <a:pt x="292926" y="30492"/>
                  </a:lnTo>
                  <a:lnTo>
                    <a:pt x="285476" y="41516"/>
                  </a:lnTo>
                  <a:lnTo>
                    <a:pt x="352135" y="41516"/>
                  </a:lnTo>
                  <a:lnTo>
                    <a:pt x="352317" y="40345"/>
                  </a:lnTo>
                  <a:lnTo>
                    <a:pt x="352399" y="33032"/>
                  </a:lnTo>
                  <a:lnTo>
                    <a:pt x="349575" y="27393"/>
                  </a:lnTo>
                  <a:lnTo>
                    <a:pt x="338281" y="18351"/>
                  </a:lnTo>
                  <a:lnTo>
                    <a:pt x="331786" y="16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61084" y="2889573"/>
              <a:ext cx="400685" cy="382270"/>
            </a:xfrm>
            <a:custGeom>
              <a:avLst/>
              <a:gdLst/>
              <a:ahLst/>
              <a:cxnLst/>
              <a:rect l="l" t="t" r="r" b="b"/>
              <a:pathLst>
                <a:path w="400684" h="382270">
                  <a:moveTo>
                    <a:pt x="0" y="240580"/>
                  </a:moveTo>
                  <a:lnTo>
                    <a:pt x="4023" y="198330"/>
                  </a:lnTo>
                  <a:lnTo>
                    <a:pt x="16095" y="157139"/>
                  </a:lnTo>
                  <a:lnTo>
                    <a:pt x="36214" y="117007"/>
                  </a:lnTo>
                  <a:lnTo>
                    <a:pt x="64380" y="77934"/>
                  </a:lnTo>
                  <a:lnTo>
                    <a:pt x="97576" y="44155"/>
                  </a:lnTo>
                  <a:lnTo>
                    <a:pt x="132785" y="19907"/>
                  </a:lnTo>
                  <a:lnTo>
                    <a:pt x="170005" y="5188"/>
                  </a:lnTo>
                  <a:lnTo>
                    <a:pt x="209236" y="0"/>
                  </a:lnTo>
                  <a:lnTo>
                    <a:pt x="230202" y="2594"/>
                  </a:lnTo>
                  <a:lnTo>
                    <a:pt x="249898" y="10377"/>
                  </a:lnTo>
                  <a:lnTo>
                    <a:pt x="268322" y="23348"/>
                  </a:lnTo>
                  <a:lnTo>
                    <a:pt x="285477" y="41508"/>
                  </a:lnTo>
                  <a:lnTo>
                    <a:pt x="292995" y="30390"/>
                  </a:lnTo>
                  <a:lnTo>
                    <a:pt x="301995" y="22448"/>
                  </a:lnTo>
                  <a:lnTo>
                    <a:pt x="312478" y="17683"/>
                  </a:lnTo>
                  <a:lnTo>
                    <a:pt x="324444" y="16095"/>
                  </a:lnTo>
                  <a:lnTo>
                    <a:pt x="331786" y="16095"/>
                  </a:lnTo>
                  <a:lnTo>
                    <a:pt x="338280" y="18354"/>
                  </a:lnTo>
                  <a:lnTo>
                    <a:pt x="343927" y="22872"/>
                  </a:lnTo>
                  <a:lnTo>
                    <a:pt x="349575" y="27389"/>
                  </a:lnTo>
                  <a:lnTo>
                    <a:pt x="352398" y="33037"/>
                  </a:lnTo>
                  <a:lnTo>
                    <a:pt x="352398" y="39814"/>
                  </a:lnTo>
                  <a:lnTo>
                    <a:pt x="350440" y="52415"/>
                  </a:lnTo>
                  <a:lnTo>
                    <a:pt x="344563" y="79205"/>
                  </a:lnTo>
                  <a:lnTo>
                    <a:pt x="334768" y="120184"/>
                  </a:lnTo>
                  <a:lnTo>
                    <a:pt x="321055" y="175352"/>
                  </a:lnTo>
                  <a:lnTo>
                    <a:pt x="307290" y="230838"/>
                  </a:lnTo>
                  <a:lnTo>
                    <a:pt x="297336" y="272770"/>
                  </a:lnTo>
                  <a:lnTo>
                    <a:pt x="291195" y="301148"/>
                  </a:lnTo>
                  <a:lnTo>
                    <a:pt x="288865" y="315973"/>
                  </a:lnTo>
                  <a:lnTo>
                    <a:pt x="289236" y="325661"/>
                  </a:lnTo>
                  <a:lnTo>
                    <a:pt x="312584" y="351551"/>
                  </a:lnTo>
                  <a:lnTo>
                    <a:pt x="317667" y="350987"/>
                  </a:lnTo>
                  <a:lnTo>
                    <a:pt x="347104" y="315126"/>
                  </a:lnTo>
                  <a:lnTo>
                    <a:pt x="364258" y="262604"/>
                  </a:lnTo>
                  <a:lnTo>
                    <a:pt x="367646" y="251310"/>
                  </a:lnTo>
                  <a:lnTo>
                    <a:pt x="370470" y="245380"/>
                  </a:lnTo>
                  <a:lnTo>
                    <a:pt x="372729" y="244815"/>
                  </a:lnTo>
                  <a:lnTo>
                    <a:pt x="373858" y="244250"/>
                  </a:lnTo>
                  <a:lnTo>
                    <a:pt x="376683" y="243968"/>
                  </a:lnTo>
                  <a:lnTo>
                    <a:pt x="381200" y="243968"/>
                  </a:lnTo>
                  <a:lnTo>
                    <a:pt x="384589" y="243968"/>
                  </a:lnTo>
                  <a:lnTo>
                    <a:pt x="395319" y="243968"/>
                  </a:lnTo>
                  <a:lnTo>
                    <a:pt x="400684" y="246509"/>
                  </a:lnTo>
                  <a:lnTo>
                    <a:pt x="400684" y="251592"/>
                  </a:lnTo>
                  <a:lnTo>
                    <a:pt x="400684" y="254980"/>
                  </a:lnTo>
                  <a:lnTo>
                    <a:pt x="390095" y="294795"/>
                  </a:lnTo>
                  <a:lnTo>
                    <a:pt x="373047" y="333338"/>
                  </a:lnTo>
                  <a:lnTo>
                    <a:pt x="346574" y="367805"/>
                  </a:lnTo>
                  <a:lnTo>
                    <a:pt x="313996" y="382047"/>
                  </a:lnTo>
                  <a:lnTo>
                    <a:pt x="304960" y="382047"/>
                  </a:lnTo>
                  <a:lnTo>
                    <a:pt x="266999" y="374900"/>
                  </a:lnTo>
                  <a:lnTo>
                    <a:pt x="235073" y="349804"/>
                  </a:lnTo>
                  <a:lnTo>
                    <a:pt x="226179" y="330374"/>
                  </a:lnTo>
                  <a:lnTo>
                    <a:pt x="225614" y="329809"/>
                  </a:lnTo>
                  <a:lnTo>
                    <a:pt x="224484" y="330091"/>
                  </a:lnTo>
                  <a:lnTo>
                    <a:pt x="222790" y="331221"/>
                  </a:lnTo>
                  <a:lnTo>
                    <a:pt x="221661" y="332350"/>
                  </a:lnTo>
                  <a:lnTo>
                    <a:pt x="220531" y="333480"/>
                  </a:lnTo>
                  <a:lnTo>
                    <a:pt x="168999" y="370188"/>
                  </a:lnTo>
                  <a:lnTo>
                    <a:pt x="117748" y="382047"/>
                  </a:lnTo>
                  <a:lnTo>
                    <a:pt x="95141" y="379930"/>
                  </a:lnTo>
                  <a:lnTo>
                    <a:pt x="54056" y="362987"/>
                  </a:lnTo>
                  <a:lnTo>
                    <a:pt x="20013" y="328732"/>
                  </a:lnTo>
                  <a:lnTo>
                    <a:pt x="2223" y="274941"/>
                  </a:lnTo>
                  <a:lnTo>
                    <a:pt x="0" y="240580"/>
                  </a:lnTo>
                  <a:close/>
                </a:path>
                <a:path w="400684" h="382270">
                  <a:moveTo>
                    <a:pt x="269381" y="95723"/>
                  </a:moveTo>
                  <a:lnTo>
                    <a:pt x="269381" y="92335"/>
                  </a:lnTo>
                  <a:lnTo>
                    <a:pt x="267969" y="86123"/>
                  </a:lnTo>
                  <a:lnTo>
                    <a:pt x="245662" y="47438"/>
                  </a:lnTo>
                  <a:lnTo>
                    <a:pt x="206695" y="30496"/>
                  </a:lnTo>
                  <a:lnTo>
                    <a:pt x="192029" y="32137"/>
                  </a:lnTo>
                  <a:lnTo>
                    <a:pt x="149938" y="56756"/>
                  </a:lnTo>
                  <a:lnTo>
                    <a:pt x="125796" y="87041"/>
                  </a:lnTo>
                  <a:lnTo>
                    <a:pt x="107583" y="125372"/>
                  </a:lnTo>
                  <a:lnTo>
                    <a:pt x="86617" y="193565"/>
                  </a:lnTo>
                  <a:lnTo>
                    <a:pt x="72851" y="264299"/>
                  </a:lnTo>
                  <a:lnTo>
                    <a:pt x="72851" y="265993"/>
                  </a:lnTo>
                  <a:lnTo>
                    <a:pt x="72851" y="269099"/>
                  </a:lnTo>
                  <a:lnTo>
                    <a:pt x="72851" y="273617"/>
                  </a:lnTo>
                  <a:lnTo>
                    <a:pt x="72851" y="278135"/>
                  </a:lnTo>
                  <a:lnTo>
                    <a:pt x="72569" y="281523"/>
                  </a:lnTo>
                  <a:lnTo>
                    <a:pt x="80581" y="327620"/>
                  </a:lnTo>
                  <a:lnTo>
                    <a:pt x="113460" y="350281"/>
                  </a:lnTo>
                  <a:lnTo>
                    <a:pt x="123678" y="351551"/>
                  </a:lnTo>
                  <a:lnTo>
                    <a:pt x="139720" y="349804"/>
                  </a:lnTo>
                  <a:lnTo>
                    <a:pt x="187211" y="323597"/>
                  </a:lnTo>
                  <a:lnTo>
                    <a:pt x="219931" y="288812"/>
                  </a:lnTo>
                  <a:lnTo>
                    <a:pt x="237985" y="228138"/>
                  </a:lnTo>
                  <a:lnTo>
                    <a:pt x="247356" y="189753"/>
                  </a:lnTo>
                  <a:lnTo>
                    <a:pt x="256675" y="151156"/>
                  </a:lnTo>
                  <a:lnTo>
                    <a:pt x="267687" y="104141"/>
                  </a:lnTo>
                  <a:lnTo>
                    <a:pt x="269381" y="9572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516328" y="2768860"/>
            <a:ext cx="565150" cy="564515"/>
            <a:chOff x="1516328" y="2768860"/>
            <a:chExt cx="565150" cy="564515"/>
          </a:xfrm>
        </p:grpSpPr>
        <p:sp>
          <p:nvSpPr>
            <p:cNvPr id="7" name="object 7"/>
            <p:cNvSpPr/>
            <p:nvPr/>
          </p:nvSpPr>
          <p:spPr>
            <a:xfrm>
              <a:off x="1516748" y="2769273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79">
                  <a:moveTo>
                    <a:pt x="299034" y="299034"/>
                  </a:moveTo>
                  <a:lnTo>
                    <a:pt x="265150" y="299034"/>
                  </a:lnTo>
                  <a:lnTo>
                    <a:pt x="265150" y="551472"/>
                  </a:lnTo>
                  <a:lnTo>
                    <a:pt x="268541" y="559384"/>
                  </a:lnTo>
                  <a:lnTo>
                    <a:pt x="273621" y="563333"/>
                  </a:lnTo>
                  <a:lnTo>
                    <a:pt x="289432" y="563333"/>
                  </a:lnTo>
                  <a:lnTo>
                    <a:pt x="294513" y="559384"/>
                  </a:lnTo>
                  <a:lnTo>
                    <a:pt x="299034" y="551472"/>
                  </a:lnTo>
                  <a:lnTo>
                    <a:pt x="299034" y="299034"/>
                  </a:lnTo>
                  <a:close/>
                </a:path>
                <a:path w="564514" h="563879">
                  <a:moveTo>
                    <a:pt x="551472" y="265150"/>
                  </a:moveTo>
                  <a:lnTo>
                    <a:pt x="11861" y="265150"/>
                  </a:lnTo>
                  <a:lnTo>
                    <a:pt x="3962" y="269100"/>
                  </a:lnTo>
                  <a:lnTo>
                    <a:pt x="0" y="274751"/>
                  </a:lnTo>
                  <a:lnTo>
                    <a:pt x="0" y="289433"/>
                  </a:lnTo>
                  <a:lnTo>
                    <a:pt x="3962" y="295084"/>
                  </a:lnTo>
                  <a:lnTo>
                    <a:pt x="11861" y="299034"/>
                  </a:lnTo>
                  <a:lnTo>
                    <a:pt x="551472" y="299034"/>
                  </a:lnTo>
                  <a:lnTo>
                    <a:pt x="559943" y="294513"/>
                  </a:lnTo>
                  <a:lnTo>
                    <a:pt x="564184" y="288874"/>
                  </a:lnTo>
                  <a:lnTo>
                    <a:pt x="564184" y="275323"/>
                  </a:lnTo>
                  <a:lnTo>
                    <a:pt x="559943" y="269671"/>
                  </a:lnTo>
                  <a:lnTo>
                    <a:pt x="551472" y="265150"/>
                  </a:lnTo>
                  <a:close/>
                </a:path>
                <a:path w="564514" h="563879">
                  <a:moveTo>
                    <a:pt x="289432" y="0"/>
                  </a:moveTo>
                  <a:lnTo>
                    <a:pt x="277012" y="0"/>
                  </a:lnTo>
                  <a:lnTo>
                    <a:pt x="271640" y="3670"/>
                  </a:lnTo>
                  <a:lnTo>
                    <a:pt x="266001" y="11023"/>
                  </a:lnTo>
                  <a:lnTo>
                    <a:pt x="265150" y="138087"/>
                  </a:lnTo>
                  <a:lnTo>
                    <a:pt x="265150" y="265150"/>
                  </a:lnTo>
                  <a:lnTo>
                    <a:pt x="299034" y="265150"/>
                  </a:lnTo>
                  <a:lnTo>
                    <a:pt x="299034" y="12712"/>
                  </a:lnTo>
                  <a:lnTo>
                    <a:pt x="295084" y="4241"/>
                  </a:lnTo>
                  <a:lnTo>
                    <a:pt x="2894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6752" y="2769283"/>
              <a:ext cx="564515" cy="563880"/>
            </a:xfrm>
            <a:custGeom>
              <a:avLst/>
              <a:gdLst/>
              <a:ahLst/>
              <a:cxnLst/>
              <a:rect l="l" t="t" r="r" b="b"/>
              <a:pathLst>
                <a:path w="564514" h="563879">
                  <a:moveTo>
                    <a:pt x="0" y="293101"/>
                  </a:moveTo>
                  <a:lnTo>
                    <a:pt x="0" y="289430"/>
                  </a:lnTo>
                  <a:lnTo>
                    <a:pt x="0" y="282088"/>
                  </a:lnTo>
                  <a:lnTo>
                    <a:pt x="0" y="274746"/>
                  </a:lnTo>
                  <a:lnTo>
                    <a:pt x="3953" y="269099"/>
                  </a:lnTo>
                  <a:lnTo>
                    <a:pt x="11859" y="265146"/>
                  </a:lnTo>
                  <a:lnTo>
                    <a:pt x="265146" y="265146"/>
                  </a:lnTo>
                  <a:lnTo>
                    <a:pt x="265146" y="138079"/>
                  </a:lnTo>
                  <a:lnTo>
                    <a:pt x="265993" y="11012"/>
                  </a:lnTo>
                  <a:lnTo>
                    <a:pt x="271641" y="3670"/>
                  </a:lnTo>
                  <a:lnTo>
                    <a:pt x="277005" y="0"/>
                  </a:lnTo>
                  <a:lnTo>
                    <a:pt x="282088" y="0"/>
                  </a:lnTo>
                  <a:lnTo>
                    <a:pt x="289430" y="0"/>
                  </a:lnTo>
                  <a:lnTo>
                    <a:pt x="295077" y="4235"/>
                  </a:lnTo>
                  <a:lnTo>
                    <a:pt x="299030" y="12706"/>
                  </a:lnTo>
                  <a:lnTo>
                    <a:pt x="299030" y="265146"/>
                  </a:lnTo>
                  <a:lnTo>
                    <a:pt x="551470" y="265146"/>
                  </a:lnTo>
                  <a:lnTo>
                    <a:pt x="559941" y="269663"/>
                  </a:lnTo>
                  <a:lnTo>
                    <a:pt x="564177" y="275311"/>
                  </a:lnTo>
                  <a:lnTo>
                    <a:pt x="564177" y="282088"/>
                  </a:lnTo>
                  <a:lnTo>
                    <a:pt x="564177" y="288865"/>
                  </a:lnTo>
                  <a:lnTo>
                    <a:pt x="559941" y="294513"/>
                  </a:lnTo>
                  <a:lnTo>
                    <a:pt x="551470" y="299030"/>
                  </a:lnTo>
                  <a:lnTo>
                    <a:pt x="299030" y="299030"/>
                  </a:lnTo>
                  <a:lnTo>
                    <a:pt x="299030" y="551470"/>
                  </a:lnTo>
                  <a:lnTo>
                    <a:pt x="294513" y="559376"/>
                  </a:lnTo>
                  <a:lnTo>
                    <a:pt x="289430" y="563330"/>
                  </a:lnTo>
                  <a:lnTo>
                    <a:pt x="283782" y="563330"/>
                  </a:lnTo>
                  <a:lnTo>
                    <a:pt x="282088" y="563330"/>
                  </a:lnTo>
                  <a:lnTo>
                    <a:pt x="280394" y="563330"/>
                  </a:lnTo>
                  <a:lnTo>
                    <a:pt x="273617" y="563330"/>
                  </a:lnTo>
                  <a:lnTo>
                    <a:pt x="268534" y="559376"/>
                  </a:lnTo>
                  <a:lnTo>
                    <a:pt x="265146" y="551470"/>
                  </a:lnTo>
                  <a:lnTo>
                    <a:pt x="265146" y="299030"/>
                  </a:lnTo>
                  <a:lnTo>
                    <a:pt x="11859" y="299030"/>
                  </a:lnTo>
                  <a:lnTo>
                    <a:pt x="3953" y="295077"/>
                  </a:lnTo>
                  <a:lnTo>
                    <a:pt x="0" y="289430"/>
                  </a:lnTo>
                  <a:lnTo>
                    <a:pt x="0" y="282088"/>
                  </a:lnTo>
                  <a:lnTo>
                    <a:pt x="0" y="293101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0741" y="2674830"/>
            <a:ext cx="586201" cy="598061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811901" y="2476582"/>
            <a:ext cx="2141220" cy="28575"/>
            <a:chOff x="811901" y="2476582"/>
            <a:chExt cx="2141220" cy="28575"/>
          </a:xfrm>
        </p:grpSpPr>
        <p:sp>
          <p:nvSpPr>
            <p:cNvPr id="11" name="object 11"/>
            <p:cNvSpPr/>
            <p:nvPr/>
          </p:nvSpPr>
          <p:spPr>
            <a:xfrm>
              <a:off x="812200" y="2476915"/>
              <a:ext cx="216535" cy="27940"/>
            </a:xfrm>
            <a:custGeom>
              <a:avLst/>
              <a:gdLst/>
              <a:ahLst/>
              <a:cxnLst/>
              <a:rect l="l" t="t" r="r" b="b"/>
              <a:pathLst>
                <a:path w="216534" h="27939">
                  <a:moveTo>
                    <a:pt x="216206" y="0"/>
                  </a:moveTo>
                  <a:lnTo>
                    <a:pt x="0" y="0"/>
                  </a:lnTo>
                  <a:lnTo>
                    <a:pt x="0" y="27549"/>
                  </a:lnTo>
                  <a:lnTo>
                    <a:pt x="216206" y="27549"/>
                  </a:lnTo>
                  <a:lnTo>
                    <a:pt x="2162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2200" y="2476914"/>
              <a:ext cx="216535" cy="27940"/>
            </a:xfrm>
            <a:custGeom>
              <a:avLst/>
              <a:gdLst/>
              <a:ahLst/>
              <a:cxnLst/>
              <a:rect l="l" t="t" r="r" b="b"/>
              <a:pathLst>
                <a:path w="216534" h="27939">
                  <a:moveTo>
                    <a:pt x="0" y="27549"/>
                  </a:moveTo>
                  <a:lnTo>
                    <a:pt x="216206" y="27549"/>
                  </a:lnTo>
                  <a:lnTo>
                    <a:pt x="216206" y="0"/>
                  </a:lnTo>
                  <a:lnTo>
                    <a:pt x="0" y="0"/>
                  </a:lnTo>
                  <a:lnTo>
                    <a:pt x="0" y="2754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6623" y="2476915"/>
              <a:ext cx="1708785" cy="27940"/>
            </a:xfrm>
            <a:custGeom>
              <a:avLst/>
              <a:gdLst/>
              <a:ahLst/>
              <a:cxnLst/>
              <a:rect l="l" t="t" r="r" b="b"/>
              <a:pathLst>
                <a:path w="1708785" h="27939">
                  <a:moveTo>
                    <a:pt x="1708289" y="0"/>
                  </a:moveTo>
                  <a:lnTo>
                    <a:pt x="0" y="0"/>
                  </a:lnTo>
                  <a:lnTo>
                    <a:pt x="0" y="27549"/>
                  </a:lnTo>
                  <a:lnTo>
                    <a:pt x="1708289" y="27549"/>
                  </a:lnTo>
                  <a:lnTo>
                    <a:pt x="17082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26622" y="2476914"/>
              <a:ext cx="1708785" cy="27940"/>
            </a:xfrm>
            <a:custGeom>
              <a:avLst/>
              <a:gdLst/>
              <a:ahLst/>
              <a:cxnLst/>
              <a:rect l="l" t="t" r="r" b="b"/>
              <a:pathLst>
                <a:path w="1708785" h="27939">
                  <a:moveTo>
                    <a:pt x="0" y="27549"/>
                  </a:moveTo>
                  <a:lnTo>
                    <a:pt x="1708295" y="27549"/>
                  </a:lnTo>
                  <a:lnTo>
                    <a:pt x="1708295" y="0"/>
                  </a:lnTo>
                  <a:lnTo>
                    <a:pt x="0" y="0"/>
                  </a:lnTo>
                  <a:lnTo>
                    <a:pt x="0" y="2754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36494" y="2476915"/>
              <a:ext cx="216535" cy="27940"/>
            </a:xfrm>
            <a:custGeom>
              <a:avLst/>
              <a:gdLst/>
              <a:ahLst/>
              <a:cxnLst/>
              <a:rect l="l" t="t" r="r" b="b"/>
              <a:pathLst>
                <a:path w="216535" h="27939">
                  <a:moveTo>
                    <a:pt x="216206" y="0"/>
                  </a:moveTo>
                  <a:lnTo>
                    <a:pt x="0" y="0"/>
                  </a:lnTo>
                  <a:lnTo>
                    <a:pt x="0" y="27549"/>
                  </a:lnTo>
                  <a:lnTo>
                    <a:pt x="216206" y="27549"/>
                  </a:lnTo>
                  <a:lnTo>
                    <a:pt x="2162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36493" y="2476914"/>
              <a:ext cx="216535" cy="27940"/>
            </a:xfrm>
            <a:custGeom>
              <a:avLst/>
              <a:gdLst/>
              <a:ahLst/>
              <a:cxnLst/>
              <a:rect l="l" t="t" r="r" b="b"/>
              <a:pathLst>
                <a:path w="216535" h="27939">
                  <a:moveTo>
                    <a:pt x="0" y="27549"/>
                  </a:moveTo>
                  <a:lnTo>
                    <a:pt x="216206" y="27549"/>
                  </a:lnTo>
                  <a:lnTo>
                    <a:pt x="216206" y="0"/>
                  </a:lnTo>
                  <a:lnTo>
                    <a:pt x="0" y="0"/>
                  </a:lnTo>
                  <a:lnTo>
                    <a:pt x="0" y="27549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277475" y="2951836"/>
            <a:ext cx="565150" cy="199390"/>
            <a:chOff x="3277475" y="2951836"/>
            <a:chExt cx="565150" cy="199390"/>
          </a:xfrm>
        </p:grpSpPr>
        <p:sp>
          <p:nvSpPr>
            <p:cNvPr id="18" name="object 18"/>
            <p:cNvSpPr/>
            <p:nvPr/>
          </p:nvSpPr>
          <p:spPr>
            <a:xfrm>
              <a:off x="3277895" y="2952254"/>
              <a:ext cx="564515" cy="198755"/>
            </a:xfrm>
            <a:custGeom>
              <a:avLst/>
              <a:gdLst/>
              <a:ahLst/>
              <a:cxnLst/>
              <a:rect l="l" t="t" r="r" b="b"/>
              <a:pathLst>
                <a:path w="564514" h="198755">
                  <a:moveTo>
                    <a:pt x="551472" y="0"/>
                  </a:moveTo>
                  <a:lnTo>
                    <a:pt x="11861" y="0"/>
                  </a:lnTo>
                  <a:lnTo>
                    <a:pt x="3962" y="3949"/>
                  </a:lnTo>
                  <a:lnTo>
                    <a:pt x="0" y="9601"/>
                  </a:lnTo>
                  <a:lnTo>
                    <a:pt x="0" y="25412"/>
                  </a:lnTo>
                  <a:lnTo>
                    <a:pt x="4521" y="31064"/>
                  </a:lnTo>
                  <a:lnTo>
                    <a:pt x="13563" y="33883"/>
                  </a:lnTo>
                  <a:lnTo>
                    <a:pt x="282943" y="33883"/>
                  </a:lnTo>
                  <a:lnTo>
                    <a:pt x="552323" y="33032"/>
                  </a:lnTo>
                  <a:lnTo>
                    <a:pt x="560222" y="28524"/>
                  </a:lnTo>
                  <a:lnTo>
                    <a:pt x="564184" y="23152"/>
                  </a:lnTo>
                  <a:lnTo>
                    <a:pt x="564184" y="10160"/>
                  </a:lnTo>
                  <a:lnTo>
                    <a:pt x="559943" y="4521"/>
                  </a:lnTo>
                  <a:lnTo>
                    <a:pt x="551472" y="0"/>
                  </a:lnTo>
                  <a:close/>
                </a:path>
                <a:path w="564514" h="198755">
                  <a:moveTo>
                    <a:pt x="552323" y="164337"/>
                  </a:moveTo>
                  <a:lnTo>
                    <a:pt x="13563" y="164337"/>
                  </a:lnTo>
                  <a:lnTo>
                    <a:pt x="4521" y="167170"/>
                  </a:lnTo>
                  <a:lnTo>
                    <a:pt x="0" y="172808"/>
                  </a:lnTo>
                  <a:lnTo>
                    <a:pt x="0" y="188620"/>
                  </a:lnTo>
                  <a:lnTo>
                    <a:pt x="3962" y="194271"/>
                  </a:lnTo>
                  <a:lnTo>
                    <a:pt x="11861" y="198221"/>
                  </a:lnTo>
                  <a:lnTo>
                    <a:pt x="551472" y="198221"/>
                  </a:lnTo>
                  <a:lnTo>
                    <a:pt x="559943" y="194271"/>
                  </a:lnTo>
                  <a:lnTo>
                    <a:pt x="564184" y="188620"/>
                  </a:lnTo>
                  <a:lnTo>
                    <a:pt x="564184" y="175640"/>
                  </a:lnTo>
                  <a:lnTo>
                    <a:pt x="560222" y="169989"/>
                  </a:lnTo>
                  <a:lnTo>
                    <a:pt x="552323" y="1643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77899" y="2952260"/>
              <a:ext cx="564515" cy="198755"/>
            </a:xfrm>
            <a:custGeom>
              <a:avLst/>
              <a:gdLst/>
              <a:ahLst/>
              <a:cxnLst/>
              <a:rect l="l" t="t" r="r" b="b"/>
              <a:pathLst>
                <a:path w="564514" h="198755">
                  <a:moveTo>
                    <a:pt x="0" y="16942"/>
                  </a:moveTo>
                  <a:lnTo>
                    <a:pt x="0" y="9600"/>
                  </a:lnTo>
                  <a:lnTo>
                    <a:pt x="3953" y="3953"/>
                  </a:lnTo>
                  <a:lnTo>
                    <a:pt x="11859" y="0"/>
                  </a:lnTo>
                  <a:lnTo>
                    <a:pt x="551470" y="0"/>
                  </a:lnTo>
                  <a:lnTo>
                    <a:pt x="559941" y="4517"/>
                  </a:lnTo>
                  <a:lnTo>
                    <a:pt x="564177" y="10165"/>
                  </a:lnTo>
                  <a:lnTo>
                    <a:pt x="564177" y="16942"/>
                  </a:lnTo>
                  <a:lnTo>
                    <a:pt x="564177" y="23154"/>
                  </a:lnTo>
                  <a:lnTo>
                    <a:pt x="560223" y="28519"/>
                  </a:lnTo>
                  <a:lnTo>
                    <a:pt x="552317" y="33037"/>
                  </a:lnTo>
                  <a:lnTo>
                    <a:pt x="282935" y="33884"/>
                  </a:lnTo>
                  <a:lnTo>
                    <a:pt x="13553" y="33884"/>
                  </a:lnTo>
                  <a:lnTo>
                    <a:pt x="4517" y="31061"/>
                  </a:lnTo>
                  <a:lnTo>
                    <a:pt x="0" y="25413"/>
                  </a:lnTo>
                  <a:lnTo>
                    <a:pt x="0" y="16942"/>
                  </a:lnTo>
                  <a:close/>
                </a:path>
                <a:path w="564514" h="198755">
                  <a:moveTo>
                    <a:pt x="0" y="181282"/>
                  </a:moveTo>
                  <a:lnTo>
                    <a:pt x="0" y="172811"/>
                  </a:lnTo>
                  <a:lnTo>
                    <a:pt x="4517" y="167163"/>
                  </a:lnTo>
                  <a:lnTo>
                    <a:pt x="13553" y="164339"/>
                  </a:lnTo>
                  <a:lnTo>
                    <a:pt x="552317" y="164339"/>
                  </a:lnTo>
                  <a:lnTo>
                    <a:pt x="560223" y="169987"/>
                  </a:lnTo>
                  <a:lnTo>
                    <a:pt x="564177" y="175634"/>
                  </a:lnTo>
                  <a:lnTo>
                    <a:pt x="564177" y="181282"/>
                  </a:lnTo>
                  <a:lnTo>
                    <a:pt x="564177" y="188624"/>
                  </a:lnTo>
                  <a:lnTo>
                    <a:pt x="559941" y="194270"/>
                  </a:lnTo>
                  <a:lnTo>
                    <a:pt x="551470" y="198224"/>
                  </a:lnTo>
                  <a:lnTo>
                    <a:pt x="11859" y="198224"/>
                  </a:lnTo>
                  <a:lnTo>
                    <a:pt x="3953" y="194270"/>
                  </a:lnTo>
                  <a:lnTo>
                    <a:pt x="0" y="188624"/>
                  </a:lnTo>
                  <a:lnTo>
                    <a:pt x="0" y="181282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152541" y="2889150"/>
            <a:ext cx="401955" cy="382905"/>
            <a:chOff x="4152541" y="2889150"/>
            <a:chExt cx="401955" cy="382905"/>
          </a:xfrm>
        </p:grpSpPr>
        <p:sp>
          <p:nvSpPr>
            <p:cNvPr id="21" name="object 21"/>
            <p:cNvSpPr/>
            <p:nvPr/>
          </p:nvSpPr>
          <p:spPr>
            <a:xfrm>
              <a:off x="4152963" y="2889567"/>
              <a:ext cx="400685" cy="382270"/>
            </a:xfrm>
            <a:custGeom>
              <a:avLst/>
              <a:gdLst/>
              <a:ahLst/>
              <a:cxnLst/>
              <a:rect l="l" t="t" r="r" b="b"/>
              <a:pathLst>
                <a:path w="400685" h="382270">
                  <a:moveTo>
                    <a:pt x="209245" y="0"/>
                  </a:moveTo>
                  <a:lnTo>
                    <a:pt x="170009" y="5191"/>
                  </a:lnTo>
                  <a:lnTo>
                    <a:pt x="132788" y="19910"/>
                  </a:lnTo>
                  <a:lnTo>
                    <a:pt x="97581" y="44159"/>
                  </a:lnTo>
                  <a:lnTo>
                    <a:pt x="64388" y="77939"/>
                  </a:lnTo>
                  <a:lnTo>
                    <a:pt x="36218" y="117008"/>
                  </a:lnTo>
                  <a:lnTo>
                    <a:pt x="16097" y="157138"/>
                  </a:lnTo>
                  <a:lnTo>
                    <a:pt x="4024" y="198328"/>
                  </a:lnTo>
                  <a:lnTo>
                    <a:pt x="0" y="240576"/>
                  </a:lnTo>
                  <a:lnTo>
                    <a:pt x="2083" y="272770"/>
                  </a:lnTo>
                  <a:lnTo>
                    <a:pt x="2128" y="273455"/>
                  </a:lnTo>
                  <a:lnTo>
                    <a:pt x="20016" y="328737"/>
                  </a:lnTo>
                  <a:lnTo>
                    <a:pt x="54058" y="362991"/>
                  </a:lnTo>
                  <a:lnTo>
                    <a:pt x="95144" y="379935"/>
                  </a:lnTo>
                  <a:lnTo>
                    <a:pt x="117754" y="382054"/>
                  </a:lnTo>
                  <a:lnTo>
                    <a:pt x="143483" y="379089"/>
                  </a:lnTo>
                  <a:lnTo>
                    <a:pt x="169003" y="370193"/>
                  </a:lnTo>
                  <a:lnTo>
                    <a:pt x="194312" y="355366"/>
                  </a:lnTo>
                  <a:lnTo>
                    <a:pt x="198927" y="351548"/>
                  </a:lnTo>
                  <a:lnTo>
                    <a:pt x="123685" y="351548"/>
                  </a:lnTo>
                  <a:lnTo>
                    <a:pt x="113464" y="350281"/>
                  </a:lnTo>
                  <a:lnTo>
                    <a:pt x="80586" y="327624"/>
                  </a:lnTo>
                  <a:lnTo>
                    <a:pt x="72020" y="283997"/>
                  </a:lnTo>
                  <a:lnTo>
                    <a:pt x="72009" y="283781"/>
                  </a:lnTo>
                  <a:lnTo>
                    <a:pt x="72567" y="281520"/>
                  </a:lnTo>
                  <a:lnTo>
                    <a:pt x="72859" y="278130"/>
                  </a:lnTo>
                  <a:lnTo>
                    <a:pt x="72859" y="264299"/>
                  </a:lnTo>
                  <a:lnTo>
                    <a:pt x="78838" y="228614"/>
                  </a:lnTo>
                  <a:lnTo>
                    <a:pt x="96202" y="159152"/>
                  </a:lnTo>
                  <a:lnTo>
                    <a:pt x="115951" y="105205"/>
                  </a:lnTo>
                  <a:lnTo>
                    <a:pt x="137135" y="70896"/>
                  </a:lnTo>
                  <a:lnTo>
                    <a:pt x="177688" y="37061"/>
                  </a:lnTo>
                  <a:lnTo>
                    <a:pt x="206705" y="30492"/>
                  </a:lnTo>
                  <a:lnTo>
                    <a:pt x="275072" y="30492"/>
                  </a:lnTo>
                  <a:lnTo>
                    <a:pt x="268331" y="23354"/>
                  </a:lnTo>
                  <a:lnTo>
                    <a:pt x="249907" y="10380"/>
                  </a:lnTo>
                  <a:lnTo>
                    <a:pt x="230212" y="2595"/>
                  </a:lnTo>
                  <a:lnTo>
                    <a:pt x="209245" y="0"/>
                  </a:lnTo>
                  <a:close/>
                </a:path>
                <a:path w="400685" h="382270">
                  <a:moveTo>
                    <a:pt x="289826" y="329806"/>
                  </a:moveTo>
                  <a:lnTo>
                    <a:pt x="225615" y="329806"/>
                  </a:lnTo>
                  <a:lnTo>
                    <a:pt x="226187" y="330377"/>
                  </a:lnTo>
                  <a:lnTo>
                    <a:pt x="231266" y="343077"/>
                  </a:lnTo>
                  <a:lnTo>
                    <a:pt x="267004" y="374901"/>
                  </a:lnTo>
                  <a:lnTo>
                    <a:pt x="304965" y="382054"/>
                  </a:lnTo>
                  <a:lnTo>
                    <a:pt x="313994" y="382054"/>
                  </a:lnTo>
                  <a:lnTo>
                    <a:pt x="352399" y="362572"/>
                  </a:lnTo>
                  <a:lnTo>
                    <a:pt x="361597" y="351548"/>
                  </a:lnTo>
                  <a:lnTo>
                    <a:pt x="312585" y="351548"/>
                  </a:lnTo>
                  <a:lnTo>
                    <a:pt x="304685" y="350989"/>
                  </a:lnTo>
                  <a:lnTo>
                    <a:pt x="289906" y="330377"/>
                  </a:lnTo>
                  <a:lnTo>
                    <a:pt x="289826" y="329806"/>
                  </a:lnTo>
                  <a:close/>
                </a:path>
                <a:path w="400685" h="382270">
                  <a:moveTo>
                    <a:pt x="275072" y="30492"/>
                  </a:moveTo>
                  <a:lnTo>
                    <a:pt x="206705" y="30492"/>
                  </a:lnTo>
                  <a:lnTo>
                    <a:pt x="218033" y="31873"/>
                  </a:lnTo>
                  <a:lnTo>
                    <a:pt x="228301" y="35158"/>
                  </a:lnTo>
                  <a:lnTo>
                    <a:pt x="258162" y="62895"/>
                  </a:lnTo>
                  <a:lnTo>
                    <a:pt x="269379" y="92341"/>
                  </a:lnTo>
                  <a:lnTo>
                    <a:pt x="269379" y="95719"/>
                  </a:lnTo>
                  <a:lnTo>
                    <a:pt x="256678" y="151155"/>
                  </a:lnTo>
                  <a:lnTo>
                    <a:pt x="247357" y="189750"/>
                  </a:lnTo>
                  <a:lnTo>
                    <a:pt x="237990" y="228139"/>
                  </a:lnTo>
                  <a:lnTo>
                    <a:pt x="226551" y="273455"/>
                  </a:lnTo>
                  <a:lnTo>
                    <a:pt x="201298" y="310415"/>
                  </a:lnTo>
                  <a:lnTo>
                    <a:pt x="171489" y="335828"/>
                  </a:lnTo>
                  <a:lnTo>
                    <a:pt x="123685" y="351548"/>
                  </a:lnTo>
                  <a:lnTo>
                    <a:pt x="198927" y="351548"/>
                  </a:lnTo>
                  <a:lnTo>
                    <a:pt x="219405" y="334606"/>
                  </a:lnTo>
                  <a:lnTo>
                    <a:pt x="222796" y="331228"/>
                  </a:lnTo>
                  <a:lnTo>
                    <a:pt x="224485" y="330098"/>
                  </a:lnTo>
                  <a:lnTo>
                    <a:pt x="225615" y="329806"/>
                  </a:lnTo>
                  <a:lnTo>
                    <a:pt x="289826" y="329806"/>
                  </a:lnTo>
                  <a:lnTo>
                    <a:pt x="289243" y="325665"/>
                  </a:lnTo>
                  <a:lnTo>
                    <a:pt x="297340" y="272770"/>
                  </a:lnTo>
                  <a:lnTo>
                    <a:pt x="307292" y="230836"/>
                  </a:lnTo>
                  <a:lnTo>
                    <a:pt x="334772" y="120185"/>
                  </a:lnTo>
                  <a:lnTo>
                    <a:pt x="344566" y="79206"/>
                  </a:lnTo>
                  <a:lnTo>
                    <a:pt x="350441" y="52415"/>
                  </a:lnTo>
                  <a:lnTo>
                    <a:pt x="352135" y="41516"/>
                  </a:lnTo>
                  <a:lnTo>
                    <a:pt x="285483" y="41516"/>
                  </a:lnTo>
                  <a:lnTo>
                    <a:pt x="275072" y="30492"/>
                  </a:lnTo>
                  <a:close/>
                </a:path>
                <a:path w="400685" h="382270">
                  <a:moveTo>
                    <a:pt x="395325" y="243967"/>
                  </a:moveTo>
                  <a:lnTo>
                    <a:pt x="376682" y="243967"/>
                  </a:lnTo>
                  <a:lnTo>
                    <a:pt x="373862" y="244246"/>
                  </a:lnTo>
                  <a:lnTo>
                    <a:pt x="372732" y="244817"/>
                  </a:lnTo>
                  <a:lnTo>
                    <a:pt x="370471" y="245376"/>
                  </a:lnTo>
                  <a:lnTo>
                    <a:pt x="367652" y="251307"/>
                  </a:lnTo>
                  <a:lnTo>
                    <a:pt x="364261" y="262610"/>
                  </a:lnTo>
                  <a:lnTo>
                    <a:pt x="355739" y="291832"/>
                  </a:lnTo>
                  <a:lnTo>
                    <a:pt x="347108" y="315128"/>
                  </a:lnTo>
                  <a:lnTo>
                    <a:pt x="323316" y="348449"/>
                  </a:lnTo>
                  <a:lnTo>
                    <a:pt x="312585" y="351548"/>
                  </a:lnTo>
                  <a:lnTo>
                    <a:pt x="361597" y="351548"/>
                  </a:lnTo>
                  <a:lnTo>
                    <a:pt x="366380" y="344779"/>
                  </a:lnTo>
                  <a:lnTo>
                    <a:pt x="372929" y="333552"/>
                  </a:lnTo>
                  <a:lnTo>
                    <a:pt x="373053" y="333340"/>
                  </a:lnTo>
                  <a:lnTo>
                    <a:pt x="390099" y="294795"/>
                  </a:lnTo>
                  <a:lnTo>
                    <a:pt x="400685" y="254977"/>
                  </a:lnTo>
                  <a:lnTo>
                    <a:pt x="400685" y="246507"/>
                  </a:lnTo>
                  <a:lnTo>
                    <a:pt x="395325" y="243967"/>
                  </a:lnTo>
                  <a:close/>
                </a:path>
                <a:path w="400685" h="382270">
                  <a:moveTo>
                    <a:pt x="331787" y="16090"/>
                  </a:moveTo>
                  <a:lnTo>
                    <a:pt x="324446" y="16090"/>
                  </a:lnTo>
                  <a:lnTo>
                    <a:pt x="312481" y="17679"/>
                  </a:lnTo>
                  <a:lnTo>
                    <a:pt x="301998" y="22445"/>
                  </a:lnTo>
                  <a:lnTo>
                    <a:pt x="296393" y="27393"/>
                  </a:lnTo>
                  <a:lnTo>
                    <a:pt x="292929" y="30492"/>
                  </a:lnTo>
                  <a:lnTo>
                    <a:pt x="285483" y="41516"/>
                  </a:lnTo>
                  <a:lnTo>
                    <a:pt x="352135" y="41516"/>
                  </a:lnTo>
                  <a:lnTo>
                    <a:pt x="352317" y="40345"/>
                  </a:lnTo>
                  <a:lnTo>
                    <a:pt x="352399" y="33032"/>
                  </a:lnTo>
                  <a:lnTo>
                    <a:pt x="349580" y="27393"/>
                  </a:lnTo>
                  <a:lnTo>
                    <a:pt x="338289" y="18351"/>
                  </a:lnTo>
                  <a:lnTo>
                    <a:pt x="331787" y="160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52965" y="2889573"/>
              <a:ext cx="400685" cy="382270"/>
            </a:xfrm>
            <a:custGeom>
              <a:avLst/>
              <a:gdLst/>
              <a:ahLst/>
              <a:cxnLst/>
              <a:rect l="l" t="t" r="r" b="b"/>
              <a:pathLst>
                <a:path w="400685" h="382270">
                  <a:moveTo>
                    <a:pt x="0" y="240580"/>
                  </a:moveTo>
                  <a:lnTo>
                    <a:pt x="4023" y="198330"/>
                  </a:lnTo>
                  <a:lnTo>
                    <a:pt x="16095" y="157139"/>
                  </a:lnTo>
                  <a:lnTo>
                    <a:pt x="36214" y="117007"/>
                  </a:lnTo>
                  <a:lnTo>
                    <a:pt x="64380" y="77934"/>
                  </a:lnTo>
                  <a:lnTo>
                    <a:pt x="97576" y="44155"/>
                  </a:lnTo>
                  <a:lnTo>
                    <a:pt x="132785" y="19907"/>
                  </a:lnTo>
                  <a:lnTo>
                    <a:pt x="170005" y="5188"/>
                  </a:lnTo>
                  <a:lnTo>
                    <a:pt x="209236" y="0"/>
                  </a:lnTo>
                  <a:lnTo>
                    <a:pt x="230202" y="2594"/>
                  </a:lnTo>
                  <a:lnTo>
                    <a:pt x="249898" y="10377"/>
                  </a:lnTo>
                  <a:lnTo>
                    <a:pt x="268322" y="23348"/>
                  </a:lnTo>
                  <a:lnTo>
                    <a:pt x="285477" y="41508"/>
                  </a:lnTo>
                  <a:lnTo>
                    <a:pt x="292995" y="30390"/>
                  </a:lnTo>
                  <a:lnTo>
                    <a:pt x="301995" y="22448"/>
                  </a:lnTo>
                  <a:lnTo>
                    <a:pt x="312478" y="17683"/>
                  </a:lnTo>
                  <a:lnTo>
                    <a:pt x="324444" y="16095"/>
                  </a:lnTo>
                  <a:lnTo>
                    <a:pt x="331786" y="16095"/>
                  </a:lnTo>
                  <a:lnTo>
                    <a:pt x="338280" y="18354"/>
                  </a:lnTo>
                  <a:lnTo>
                    <a:pt x="343927" y="22872"/>
                  </a:lnTo>
                  <a:lnTo>
                    <a:pt x="349575" y="27389"/>
                  </a:lnTo>
                  <a:lnTo>
                    <a:pt x="352398" y="33037"/>
                  </a:lnTo>
                  <a:lnTo>
                    <a:pt x="352398" y="39814"/>
                  </a:lnTo>
                  <a:lnTo>
                    <a:pt x="350440" y="52415"/>
                  </a:lnTo>
                  <a:lnTo>
                    <a:pt x="344563" y="79205"/>
                  </a:lnTo>
                  <a:lnTo>
                    <a:pt x="334768" y="120184"/>
                  </a:lnTo>
                  <a:lnTo>
                    <a:pt x="321055" y="175352"/>
                  </a:lnTo>
                  <a:lnTo>
                    <a:pt x="307290" y="230838"/>
                  </a:lnTo>
                  <a:lnTo>
                    <a:pt x="297336" y="272770"/>
                  </a:lnTo>
                  <a:lnTo>
                    <a:pt x="291195" y="301148"/>
                  </a:lnTo>
                  <a:lnTo>
                    <a:pt x="288865" y="315973"/>
                  </a:lnTo>
                  <a:lnTo>
                    <a:pt x="289236" y="325661"/>
                  </a:lnTo>
                  <a:lnTo>
                    <a:pt x="312584" y="351551"/>
                  </a:lnTo>
                  <a:lnTo>
                    <a:pt x="317667" y="350987"/>
                  </a:lnTo>
                  <a:lnTo>
                    <a:pt x="347104" y="315126"/>
                  </a:lnTo>
                  <a:lnTo>
                    <a:pt x="364258" y="262604"/>
                  </a:lnTo>
                  <a:lnTo>
                    <a:pt x="367646" y="251310"/>
                  </a:lnTo>
                  <a:lnTo>
                    <a:pt x="370470" y="245380"/>
                  </a:lnTo>
                  <a:lnTo>
                    <a:pt x="372729" y="244815"/>
                  </a:lnTo>
                  <a:lnTo>
                    <a:pt x="373858" y="244250"/>
                  </a:lnTo>
                  <a:lnTo>
                    <a:pt x="376683" y="243968"/>
                  </a:lnTo>
                  <a:lnTo>
                    <a:pt x="381200" y="243968"/>
                  </a:lnTo>
                  <a:lnTo>
                    <a:pt x="384589" y="243968"/>
                  </a:lnTo>
                  <a:lnTo>
                    <a:pt x="395319" y="243968"/>
                  </a:lnTo>
                  <a:lnTo>
                    <a:pt x="400684" y="246509"/>
                  </a:lnTo>
                  <a:lnTo>
                    <a:pt x="400684" y="251592"/>
                  </a:lnTo>
                  <a:lnTo>
                    <a:pt x="400684" y="254980"/>
                  </a:lnTo>
                  <a:lnTo>
                    <a:pt x="390095" y="294795"/>
                  </a:lnTo>
                  <a:lnTo>
                    <a:pt x="373047" y="333338"/>
                  </a:lnTo>
                  <a:lnTo>
                    <a:pt x="346574" y="367805"/>
                  </a:lnTo>
                  <a:lnTo>
                    <a:pt x="313996" y="382047"/>
                  </a:lnTo>
                  <a:lnTo>
                    <a:pt x="304960" y="382047"/>
                  </a:lnTo>
                  <a:lnTo>
                    <a:pt x="266999" y="374900"/>
                  </a:lnTo>
                  <a:lnTo>
                    <a:pt x="235073" y="349804"/>
                  </a:lnTo>
                  <a:lnTo>
                    <a:pt x="226179" y="330374"/>
                  </a:lnTo>
                  <a:lnTo>
                    <a:pt x="225614" y="329809"/>
                  </a:lnTo>
                  <a:lnTo>
                    <a:pt x="224484" y="330091"/>
                  </a:lnTo>
                  <a:lnTo>
                    <a:pt x="222790" y="331221"/>
                  </a:lnTo>
                  <a:lnTo>
                    <a:pt x="221661" y="332350"/>
                  </a:lnTo>
                  <a:lnTo>
                    <a:pt x="220531" y="333480"/>
                  </a:lnTo>
                  <a:lnTo>
                    <a:pt x="168999" y="370188"/>
                  </a:lnTo>
                  <a:lnTo>
                    <a:pt x="117748" y="382047"/>
                  </a:lnTo>
                  <a:lnTo>
                    <a:pt x="95141" y="379930"/>
                  </a:lnTo>
                  <a:lnTo>
                    <a:pt x="54056" y="362987"/>
                  </a:lnTo>
                  <a:lnTo>
                    <a:pt x="20013" y="328732"/>
                  </a:lnTo>
                  <a:lnTo>
                    <a:pt x="2223" y="274941"/>
                  </a:lnTo>
                  <a:lnTo>
                    <a:pt x="0" y="240580"/>
                  </a:lnTo>
                  <a:close/>
                </a:path>
                <a:path w="400685" h="382270">
                  <a:moveTo>
                    <a:pt x="269381" y="95723"/>
                  </a:moveTo>
                  <a:lnTo>
                    <a:pt x="269381" y="92335"/>
                  </a:lnTo>
                  <a:lnTo>
                    <a:pt x="267969" y="86123"/>
                  </a:lnTo>
                  <a:lnTo>
                    <a:pt x="245662" y="47438"/>
                  </a:lnTo>
                  <a:lnTo>
                    <a:pt x="206695" y="30496"/>
                  </a:lnTo>
                  <a:lnTo>
                    <a:pt x="192029" y="32137"/>
                  </a:lnTo>
                  <a:lnTo>
                    <a:pt x="149938" y="56756"/>
                  </a:lnTo>
                  <a:lnTo>
                    <a:pt x="125796" y="87041"/>
                  </a:lnTo>
                  <a:lnTo>
                    <a:pt x="107583" y="125372"/>
                  </a:lnTo>
                  <a:lnTo>
                    <a:pt x="86617" y="193565"/>
                  </a:lnTo>
                  <a:lnTo>
                    <a:pt x="72851" y="264299"/>
                  </a:lnTo>
                  <a:lnTo>
                    <a:pt x="72851" y="265993"/>
                  </a:lnTo>
                  <a:lnTo>
                    <a:pt x="72851" y="269099"/>
                  </a:lnTo>
                  <a:lnTo>
                    <a:pt x="72851" y="273617"/>
                  </a:lnTo>
                  <a:lnTo>
                    <a:pt x="72851" y="278135"/>
                  </a:lnTo>
                  <a:lnTo>
                    <a:pt x="72569" y="281523"/>
                  </a:lnTo>
                  <a:lnTo>
                    <a:pt x="80581" y="327620"/>
                  </a:lnTo>
                  <a:lnTo>
                    <a:pt x="113460" y="350281"/>
                  </a:lnTo>
                  <a:lnTo>
                    <a:pt x="123678" y="351551"/>
                  </a:lnTo>
                  <a:lnTo>
                    <a:pt x="139720" y="349804"/>
                  </a:lnTo>
                  <a:lnTo>
                    <a:pt x="187211" y="323597"/>
                  </a:lnTo>
                  <a:lnTo>
                    <a:pt x="219931" y="288812"/>
                  </a:lnTo>
                  <a:lnTo>
                    <a:pt x="237985" y="228138"/>
                  </a:lnTo>
                  <a:lnTo>
                    <a:pt x="247356" y="189753"/>
                  </a:lnTo>
                  <a:lnTo>
                    <a:pt x="256675" y="151156"/>
                  </a:lnTo>
                  <a:lnTo>
                    <a:pt x="267687" y="104141"/>
                  </a:lnTo>
                  <a:lnTo>
                    <a:pt x="269381" y="95723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832776" y="3034006"/>
            <a:ext cx="518159" cy="34925"/>
            <a:chOff x="4832776" y="3034006"/>
            <a:chExt cx="518159" cy="34925"/>
          </a:xfrm>
        </p:grpSpPr>
        <p:sp>
          <p:nvSpPr>
            <p:cNvPr id="24" name="object 24"/>
            <p:cNvSpPr/>
            <p:nvPr/>
          </p:nvSpPr>
          <p:spPr>
            <a:xfrm>
              <a:off x="4833200" y="3034423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504024" y="0"/>
                  </a:moveTo>
                  <a:lnTo>
                    <a:pt x="11861" y="0"/>
                  </a:lnTo>
                  <a:lnTo>
                    <a:pt x="3949" y="3949"/>
                  </a:lnTo>
                  <a:lnTo>
                    <a:pt x="0" y="9601"/>
                  </a:lnTo>
                  <a:lnTo>
                    <a:pt x="0" y="24282"/>
                  </a:lnTo>
                  <a:lnTo>
                    <a:pt x="3949" y="29933"/>
                  </a:lnTo>
                  <a:lnTo>
                    <a:pt x="11861" y="33883"/>
                  </a:lnTo>
                  <a:lnTo>
                    <a:pt x="504024" y="33883"/>
                  </a:lnTo>
                  <a:lnTo>
                    <a:pt x="512495" y="29362"/>
                  </a:lnTo>
                  <a:lnTo>
                    <a:pt x="516737" y="23723"/>
                  </a:lnTo>
                  <a:lnTo>
                    <a:pt x="516737" y="10172"/>
                  </a:lnTo>
                  <a:lnTo>
                    <a:pt x="512495" y="4521"/>
                  </a:lnTo>
                  <a:lnTo>
                    <a:pt x="5040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33200" y="3034430"/>
              <a:ext cx="516890" cy="34290"/>
            </a:xfrm>
            <a:custGeom>
              <a:avLst/>
              <a:gdLst/>
              <a:ahLst/>
              <a:cxnLst/>
              <a:rect l="l" t="t" r="r" b="b"/>
              <a:pathLst>
                <a:path w="516889" h="34289">
                  <a:moveTo>
                    <a:pt x="0" y="27954"/>
                  </a:moveTo>
                  <a:lnTo>
                    <a:pt x="0" y="24284"/>
                  </a:lnTo>
                  <a:lnTo>
                    <a:pt x="0" y="16942"/>
                  </a:lnTo>
                  <a:lnTo>
                    <a:pt x="0" y="9600"/>
                  </a:lnTo>
                  <a:lnTo>
                    <a:pt x="3953" y="3953"/>
                  </a:lnTo>
                  <a:lnTo>
                    <a:pt x="11859" y="0"/>
                  </a:lnTo>
                  <a:lnTo>
                    <a:pt x="504032" y="0"/>
                  </a:lnTo>
                  <a:lnTo>
                    <a:pt x="512503" y="4517"/>
                  </a:lnTo>
                  <a:lnTo>
                    <a:pt x="516738" y="10165"/>
                  </a:lnTo>
                  <a:lnTo>
                    <a:pt x="516738" y="16942"/>
                  </a:lnTo>
                  <a:lnTo>
                    <a:pt x="516738" y="23719"/>
                  </a:lnTo>
                  <a:lnTo>
                    <a:pt x="512503" y="29366"/>
                  </a:lnTo>
                  <a:lnTo>
                    <a:pt x="504032" y="33884"/>
                  </a:lnTo>
                  <a:lnTo>
                    <a:pt x="11859" y="33884"/>
                  </a:lnTo>
                  <a:lnTo>
                    <a:pt x="3953" y="29931"/>
                  </a:lnTo>
                  <a:lnTo>
                    <a:pt x="0" y="24284"/>
                  </a:lnTo>
                  <a:lnTo>
                    <a:pt x="0" y="16942"/>
                  </a:lnTo>
                  <a:lnTo>
                    <a:pt x="0" y="2795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43457" y="2674830"/>
            <a:ext cx="586213" cy="59806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850900" y="4472940"/>
            <a:ext cx="9105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45" dirty="0">
                <a:solidFill>
                  <a:srgbClr val="FFFFFF"/>
                </a:solidFill>
                <a:latin typeface="Malgun Gothic"/>
                <a:cs typeface="Malgun Gothic"/>
              </a:rPr>
              <a:t>보기</a:t>
            </a:r>
            <a:endParaRPr sz="4000" dirty="0">
              <a:latin typeface="Malgun Gothic"/>
              <a:cs typeface="Malgun Gothic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C8BC1626-4E49-D57D-4B33-4FFE1A0AB3D1}"/>
              </a:ext>
            </a:extLst>
          </p:cNvPr>
          <p:cNvGrpSpPr/>
          <p:nvPr/>
        </p:nvGrpSpPr>
        <p:grpSpPr>
          <a:xfrm>
            <a:off x="823738" y="6009564"/>
            <a:ext cx="2018030" cy="772129"/>
            <a:chOff x="823738" y="6009564"/>
            <a:chExt cx="2018030" cy="772129"/>
          </a:xfrm>
        </p:grpSpPr>
        <p:grpSp>
          <p:nvGrpSpPr>
            <p:cNvPr id="28" name="object 28"/>
            <p:cNvGrpSpPr/>
            <p:nvPr/>
          </p:nvGrpSpPr>
          <p:grpSpPr>
            <a:xfrm>
              <a:off x="908184" y="6193290"/>
              <a:ext cx="271145" cy="523875"/>
              <a:chOff x="908184" y="6193290"/>
              <a:chExt cx="271145" cy="523875"/>
            </a:xfrm>
          </p:grpSpPr>
          <p:sp>
            <p:nvSpPr>
              <p:cNvPr id="29" name="object 29"/>
              <p:cNvSpPr/>
              <p:nvPr/>
            </p:nvSpPr>
            <p:spPr>
              <a:xfrm>
                <a:off x="908575" y="6193688"/>
                <a:ext cx="270510" cy="523240"/>
              </a:xfrm>
              <a:custGeom>
                <a:avLst/>
                <a:gdLst/>
                <a:ahLst/>
                <a:cxnLst/>
                <a:rect l="l" t="t" r="r" b="b"/>
                <a:pathLst>
                  <a:path w="270509" h="523240">
                    <a:moveTo>
                      <a:pt x="163301" y="0"/>
                    </a:moveTo>
                    <a:lnTo>
                      <a:pt x="153356" y="0"/>
                    </a:lnTo>
                    <a:lnTo>
                      <a:pt x="150216" y="774"/>
                    </a:lnTo>
                    <a:lnTo>
                      <a:pt x="149170" y="2349"/>
                    </a:lnTo>
                    <a:lnTo>
                      <a:pt x="138963" y="10985"/>
                    </a:lnTo>
                    <a:lnTo>
                      <a:pt x="97745" y="33460"/>
                    </a:lnTo>
                    <a:lnTo>
                      <a:pt x="50442" y="46516"/>
                    </a:lnTo>
                    <a:lnTo>
                      <a:pt x="14917" y="50241"/>
                    </a:lnTo>
                    <a:lnTo>
                      <a:pt x="0" y="50241"/>
                    </a:lnTo>
                    <a:lnTo>
                      <a:pt x="0" y="86359"/>
                    </a:lnTo>
                    <a:lnTo>
                      <a:pt x="14917" y="86359"/>
                    </a:lnTo>
                    <a:lnTo>
                      <a:pt x="27184" y="85423"/>
                    </a:lnTo>
                    <a:lnTo>
                      <a:pt x="78510" y="76936"/>
                    </a:lnTo>
                    <a:lnTo>
                      <a:pt x="102063" y="69087"/>
                    </a:lnTo>
                    <a:lnTo>
                      <a:pt x="102063" y="474980"/>
                    </a:lnTo>
                    <a:lnTo>
                      <a:pt x="101540" y="474459"/>
                    </a:lnTo>
                    <a:lnTo>
                      <a:pt x="99970" y="475500"/>
                    </a:lnTo>
                    <a:lnTo>
                      <a:pt x="93165" y="482041"/>
                    </a:lnTo>
                    <a:lnTo>
                      <a:pt x="92119" y="482041"/>
                    </a:lnTo>
                    <a:lnTo>
                      <a:pt x="82697" y="484670"/>
                    </a:lnTo>
                    <a:lnTo>
                      <a:pt x="78510" y="485444"/>
                    </a:lnTo>
                    <a:lnTo>
                      <a:pt x="69089" y="486498"/>
                    </a:lnTo>
                    <a:lnTo>
                      <a:pt x="62547" y="486752"/>
                    </a:lnTo>
                    <a:lnTo>
                      <a:pt x="3925" y="486752"/>
                    </a:lnTo>
                    <a:lnTo>
                      <a:pt x="3925" y="522871"/>
                    </a:lnTo>
                    <a:lnTo>
                      <a:pt x="13346" y="522871"/>
                    </a:lnTo>
                    <a:lnTo>
                      <a:pt x="27233" y="521840"/>
                    </a:lnTo>
                    <a:lnTo>
                      <a:pt x="52405" y="521106"/>
                    </a:lnTo>
                    <a:lnTo>
                      <a:pt x="88863" y="520667"/>
                    </a:lnTo>
                    <a:lnTo>
                      <a:pt x="136607" y="520522"/>
                    </a:lnTo>
                    <a:lnTo>
                      <a:pt x="185038" y="520667"/>
                    </a:lnTo>
                    <a:lnTo>
                      <a:pt x="221987" y="521106"/>
                    </a:lnTo>
                    <a:lnTo>
                      <a:pt x="247454" y="521840"/>
                    </a:lnTo>
                    <a:lnTo>
                      <a:pt x="261439" y="522871"/>
                    </a:lnTo>
                    <a:lnTo>
                      <a:pt x="270075" y="522871"/>
                    </a:lnTo>
                    <a:lnTo>
                      <a:pt x="270075" y="486752"/>
                    </a:lnTo>
                    <a:lnTo>
                      <a:pt x="249662" y="486752"/>
                    </a:lnTo>
                    <a:lnTo>
                      <a:pt x="220613" y="486362"/>
                    </a:lnTo>
                    <a:lnTo>
                      <a:pt x="179527" y="480999"/>
                    </a:lnTo>
                    <a:lnTo>
                      <a:pt x="171937" y="239445"/>
                    </a:lnTo>
                    <a:lnTo>
                      <a:pt x="171937" y="4711"/>
                    </a:lnTo>
                    <a:lnTo>
                      <a:pt x="167750" y="1562"/>
                    </a:lnTo>
                    <a:lnTo>
                      <a:pt x="16330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908576" y="6193682"/>
                <a:ext cx="270510" cy="523240"/>
              </a:xfrm>
              <a:custGeom>
                <a:avLst/>
                <a:gdLst/>
                <a:ahLst/>
                <a:cxnLst/>
                <a:rect l="l" t="t" r="r" b="b"/>
                <a:pathLst>
                  <a:path w="270509" h="523240">
                    <a:moveTo>
                      <a:pt x="102063" y="69088"/>
                    </a:moveTo>
                    <a:lnTo>
                      <a:pt x="60452" y="80865"/>
                    </a:lnTo>
                    <a:lnTo>
                      <a:pt x="14916" y="86361"/>
                    </a:lnTo>
                    <a:lnTo>
                      <a:pt x="0" y="86361"/>
                    </a:lnTo>
                    <a:lnTo>
                      <a:pt x="0" y="50246"/>
                    </a:lnTo>
                    <a:lnTo>
                      <a:pt x="14916" y="50246"/>
                    </a:lnTo>
                    <a:lnTo>
                      <a:pt x="33023" y="48921"/>
                    </a:lnTo>
                    <a:lnTo>
                      <a:pt x="83220" y="38469"/>
                    </a:lnTo>
                    <a:lnTo>
                      <a:pt x="119727" y="24043"/>
                    </a:lnTo>
                    <a:lnTo>
                      <a:pt x="150215" y="785"/>
                    </a:lnTo>
                    <a:lnTo>
                      <a:pt x="153356" y="0"/>
                    </a:lnTo>
                    <a:lnTo>
                      <a:pt x="158590" y="0"/>
                    </a:lnTo>
                    <a:lnTo>
                      <a:pt x="163301" y="0"/>
                    </a:lnTo>
                    <a:lnTo>
                      <a:pt x="167750" y="1570"/>
                    </a:lnTo>
                    <a:lnTo>
                      <a:pt x="171937" y="4710"/>
                    </a:lnTo>
                    <a:lnTo>
                      <a:pt x="171937" y="239455"/>
                    </a:lnTo>
                    <a:lnTo>
                      <a:pt x="172722" y="474986"/>
                    </a:lnTo>
                    <a:lnTo>
                      <a:pt x="176386" y="478650"/>
                    </a:lnTo>
                    <a:lnTo>
                      <a:pt x="179526" y="481005"/>
                    </a:lnTo>
                    <a:lnTo>
                      <a:pt x="182143" y="482052"/>
                    </a:lnTo>
                    <a:lnTo>
                      <a:pt x="184760" y="483098"/>
                    </a:lnTo>
                    <a:lnTo>
                      <a:pt x="233960" y="486664"/>
                    </a:lnTo>
                    <a:lnTo>
                      <a:pt x="249662" y="486762"/>
                    </a:lnTo>
                    <a:lnTo>
                      <a:pt x="270074" y="486762"/>
                    </a:lnTo>
                    <a:lnTo>
                      <a:pt x="270074" y="522877"/>
                    </a:lnTo>
                    <a:lnTo>
                      <a:pt x="261438" y="522877"/>
                    </a:lnTo>
                    <a:lnTo>
                      <a:pt x="247454" y="521847"/>
                    </a:lnTo>
                    <a:lnTo>
                      <a:pt x="221987" y="521110"/>
                    </a:lnTo>
                    <a:lnTo>
                      <a:pt x="185038" y="520669"/>
                    </a:lnTo>
                    <a:lnTo>
                      <a:pt x="136607" y="520522"/>
                    </a:lnTo>
                    <a:lnTo>
                      <a:pt x="88863" y="520669"/>
                    </a:lnTo>
                    <a:lnTo>
                      <a:pt x="52405" y="521110"/>
                    </a:lnTo>
                    <a:lnTo>
                      <a:pt x="27233" y="521847"/>
                    </a:lnTo>
                    <a:lnTo>
                      <a:pt x="13346" y="522877"/>
                    </a:lnTo>
                    <a:lnTo>
                      <a:pt x="3925" y="522877"/>
                    </a:lnTo>
                    <a:lnTo>
                      <a:pt x="3925" y="486762"/>
                    </a:lnTo>
                    <a:lnTo>
                      <a:pt x="24338" y="486762"/>
                    </a:lnTo>
                    <a:lnTo>
                      <a:pt x="32679" y="486762"/>
                    </a:lnTo>
                    <a:lnTo>
                      <a:pt x="40432" y="486762"/>
                    </a:lnTo>
                    <a:lnTo>
                      <a:pt x="47596" y="486762"/>
                    </a:lnTo>
                    <a:lnTo>
                      <a:pt x="54171" y="486762"/>
                    </a:lnTo>
                    <a:lnTo>
                      <a:pt x="62546" y="486762"/>
                    </a:lnTo>
                    <a:lnTo>
                      <a:pt x="69088" y="486501"/>
                    </a:lnTo>
                    <a:lnTo>
                      <a:pt x="73799" y="485977"/>
                    </a:lnTo>
                    <a:lnTo>
                      <a:pt x="78510" y="485454"/>
                    </a:lnTo>
                    <a:lnTo>
                      <a:pt x="82697" y="484669"/>
                    </a:lnTo>
                    <a:lnTo>
                      <a:pt x="86361" y="483622"/>
                    </a:lnTo>
                    <a:lnTo>
                      <a:pt x="90025" y="482575"/>
                    </a:lnTo>
                    <a:lnTo>
                      <a:pt x="92118" y="482052"/>
                    </a:lnTo>
                    <a:lnTo>
                      <a:pt x="92641" y="482052"/>
                    </a:lnTo>
                    <a:lnTo>
                      <a:pt x="93165" y="482052"/>
                    </a:lnTo>
                    <a:lnTo>
                      <a:pt x="94735" y="480743"/>
                    </a:lnTo>
                    <a:lnTo>
                      <a:pt x="97352" y="478126"/>
                    </a:lnTo>
                    <a:lnTo>
                      <a:pt x="99969" y="475509"/>
                    </a:lnTo>
                    <a:lnTo>
                      <a:pt x="101539" y="474462"/>
                    </a:lnTo>
                    <a:lnTo>
                      <a:pt x="102063" y="474986"/>
                    </a:lnTo>
                    <a:lnTo>
                      <a:pt x="102063" y="69088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1" name="object 31"/>
            <p:cNvGrpSpPr/>
            <p:nvPr/>
          </p:nvGrpSpPr>
          <p:grpSpPr>
            <a:xfrm>
              <a:off x="1453831" y="6258453"/>
              <a:ext cx="523875" cy="523240"/>
              <a:chOff x="1453831" y="6258453"/>
              <a:chExt cx="523875" cy="523240"/>
            </a:xfrm>
          </p:grpSpPr>
          <p:sp>
            <p:nvSpPr>
              <p:cNvPr id="32" name="object 32"/>
              <p:cNvSpPr/>
              <p:nvPr/>
            </p:nvSpPr>
            <p:spPr>
              <a:xfrm>
                <a:off x="1454226" y="6258852"/>
                <a:ext cx="523240" cy="522605"/>
              </a:xfrm>
              <a:custGeom>
                <a:avLst/>
                <a:gdLst/>
                <a:ahLst/>
                <a:cxnLst/>
                <a:rect l="l" t="t" r="r" b="b"/>
                <a:pathLst>
                  <a:path w="523239" h="522604">
                    <a:moveTo>
                      <a:pt x="277139" y="277139"/>
                    </a:moveTo>
                    <a:lnTo>
                      <a:pt x="245732" y="277139"/>
                    </a:lnTo>
                    <a:lnTo>
                      <a:pt x="245732" y="511098"/>
                    </a:lnTo>
                    <a:lnTo>
                      <a:pt x="248869" y="518426"/>
                    </a:lnTo>
                    <a:lnTo>
                      <a:pt x="253580" y="522084"/>
                    </a:lnTo>
                    <a:lnTo>
                      <a:pt x="268236" y="522084"/>
                    </a:lnTo>
                    <a:lnTo>
                      <a:pt x="272948" y="518426"/>
                    </a:lnTo>
                    <a:lnTo>
                      <a:pt x="277139" y="511098"/>
                    </a:lnTo>
                    <a:lnTo>
                      <a:pt x="277139" y="277139"/>
                    </a:lnTo>
                    <a:close/>
                  </a:path>
                  <a:path w="523239" h="522604">
                    <a:moveTo>
                      <a:pt x="511098" y="245732"/>
                    </a:moveTo>
                    <a:lnTo>
                      <a:pt x="10985" y="245732"/>
                    </a:lnTo>
                    <a:lnTo>
                      <a:pt x="3657" y="249389"/>
                    </a:lnTo>
                    <a:lnTo>
                      <a:pt x="0" y="254635"/>
                    </a:lnTo>
                    <a:lnTo>
                      <a:pt x="0" y="268236"/>
                    </a:lnTo>
                    <a:lnTo>
                      <a:pt x="3657" y="273469"/>
                    </a:lnTo>
                    <a:lnTo>
                      <a:pt x="10985" y="277139"/>
                    </a:lnTo>
                    <a:lnTo>
                      <a:pt x="511098" y="277139"/>
                    </a:lnTo>
                    <a:lnTo>
                      <a:pt x="518947" y="272948"/>
                    </a:lnTo>
                    <a:lnTo>
                      <a:pt x="522871" y="267716"/>
                    </a:lnTo>
                    <a:lnTo>
                      <a:pt x="522871" y="255155"/>
                    </a:lnTo>
                    <a:lnTo>
                      <a:pt x="518947" y="249923"/>
                    </a:lnTo>
                    <a:lnTo>
                      <a:pt x="511098" y="245732"/>
                    </a:lnTo>
                    <a:close/>
                  </a:path>
                  <a:path w="523239" h="522604">
                    <a:moveTo>
                      <a:pt x="268236" y="0"/>
                    </a:moveTo>
                    <a:lnTo>
                      <a:pt x="256717" y="0"/>
                    </a:lnTo>
                    <a:lnTo>
                      <a:pt x="251752" y="3390"/>
                    </a:lnTo>
                    <a:lnTo>
                      <a:pt x="246519" y="10198"/>
                    </a:lnTo>
                    <a:lnTo>
                      <a:pt x="245732" y="127965"/>
                    </a:lnTo>
                    <a:lnTo>
                      <a:pt x="245732" y="245732"/>
                    </a:lnTo>
                    <a:lnTo>
                      <a:pt x="277139" y="245732"/>
                    </a:lnTo>
                    <a:lnTo>
                      <a:pt x="277139" y="11772"/>
                    </a:lnTo>
                    <a:lnTo>
                      <a:pt x="273469" y="3924"/>
                    </a:lnTo>
                    <a:lnTo>
                      <a:pt x="26823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33"/>
              <p:cNvSpPr/>
              <p:nvPr/>
            </p:nvSpPr>
            <p:spPr>
              <a:xfrm>
                <a:off x="1454224" y="6258846"/>
                <a:ext cx="523240" cy="522605"/>
              </a:xfrm>
              <a:custGeom>
                <a:avLst/>
                <a:gdLst/>
                <a:ahLst/>
                <a:cxnLst/>
                <a:rect l="l" t="t" r="r" b="b"/>
                <a:pathLst>
                  <a:path w="523239" h="522604">
                    <a:moveTo>
                      <a:pt x="0" y="271645"/>
                    </a:moveTo>
                    <a:lnTo>
                      <a:pt x="0" y="268243"/>
                    </a:lnTo>
                    <a:lnTo>
                      <a:pt x="0" y="261438"/>
                    </a:lnTo>
                    <a:lnTo>
                      <a:pt x="0" y="254634"/>
                    </a:lnTo>
                    <a:lnTo>
                      <a:pt x="3663" y="249400"/>
                    </a:lnTo>
                    <a:lnTo>
                      <a:pt x="10991" y="245736"/>
                    </a:lnTo>
                    <a:lnTo>
                      <a:pt x="245736" y="245736"/>
                    </a:lnTo>
                    <a:lnTo>
                      <a:pt x="245736" y="127971"/>
                    </a:lnTo>
                    <a:lnTo>
                      <a:pt x="246521" y="10206"/>
                    </a:lnTo>
                    <a:lnTo>
                      <a:pt x="251756" y="3401"/>
                    </a:lnTo>
                    <a:lnTo>
                      <a:pt x="256728" y="0"/>
                    </a:lnTo>
                    <a:lnTo>
                      <a:pt x="261438" y="0"/>
                    </a:lnTo>
                    <a:lnTo>
                      <a:pt x="268243" y="0"/>
                    </a:lnTo>
                    <a:lnTo>
                      <a:pt x="273476" y="3925"/>
                    </a:lnTo>
                    <a:lnTo>
                      <a:pt x="277140" y="11776"/>
                    </a:lnTo>
                    <a:lnTo>
                      <a:pt x="277140" y="245736"/>
                    </a:lnTo>
                    <a:lnTo>
                      <a:pt x="511100" y="245736"/>
                    </a:lnTo>
                    <a:lnTo>
                      <a:pt x="518951" y="249923"/>
                    </a:lnTo>
                    <a:lnTo>
                      <a:pt x="522877" y="255157"/>
                    </a:lnTo>
                    <a:lnTo>
                      <a:pt x="522877" y="261438"/>
                    </a:lnTo>
                    <a:lnTo>
                      <a:pt x="522877" y="267719"/>
                    </a:lnTo>
                    <a:lnTo>
                      <a:pt x="518951" y="272953"/>
                    </a:lnTo>
                    <a:lnTo>
                      <a:pt x="511100" y="277140"/>
                    </a:lnTo>
                    <a:lnTo>
                      <a:pt x="277140" y="277140"/>
                    </a:lnTo>
                    <a:lnTo>
                      <a:pt x="277140" y="511100"/>
                    </a:lnTo>
                    <a:lnTo>
                      <a:pt x="272953" y="518428"/>
                    </a:lnTo>
                    <a:lnTo>
                      <a:pt x="268243" y="522092"/>
                    </a:lnTo>
                    <a:lnTo>
                      <a:pt x="263008" y="522092"/>
                    </a:lnTo>
                    <a:lnTo>
                      <a:pt x="261438" y="522092"/>
                    </a:lnTo>
                    <a:lnTo>
                      <a:pt x="259868" y="522092"/>
                    </a:lnTo>
                    <a:lnTo>
                      <a:pt x="253587" y="522092"/>
                    </a:lnTo>
                    <a:lnTo>
                      <a:pt x="248877" y="518428"/>
                    </a:lnTo>
                    <a:lnTo>
                      <a:pt x="245736" y="511100"/>
                    </a:lnTo>
                    <a:lnTo>
                      <a:pt x="245736" y="277140"/>
                    </a:lnTo>
                    <a:lnTo>
                      <a:pt x="10991" y="277140"/>
                    </a:lnTo>
                    <a:lnTo>
                      <a:pt x="3663" y="273476"/>
                    </a:lnTo>
                    <a:lnTo>
                      <a:pt x="0" y="268243"/>
                    </a:lnTo>
                    <a:lnTo>
                      <a:pt x="0" y="261438"/>
                    </a:lnTo>
                    <a:lnTo>
                      <a:pt x="0" y="271645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4" name="object 34"/>
            <p:cNvGrpSpPr/>
            <p:nvPr/>
          </p:nvGrpSpPr>
          <p:grpSpPr>
            <a:xfrm>
              <a:off x="2235010" y="6193290"/>
              <a:ext cx="314325" cy="523875"/>
              <a:chOff x="2235010" y="6193290"/>
              <a:chExt cx="314325" cy="523875"/>
            </a:xfrm>
          </p:grpSpPr>
          <p:sp>
            <p:nvSpPr>
              <p:cNvPr id="35" name="object 35"/>
              <p:cNvSpPr/>
              <p:nvPr/>
            </p:nvSpPr>
            <p:spPr>
              <a:xfrm>
                <a:off x="2235390" y="6193688"/>
                <a:ext cx="313690" cy="523240"/>
              </a:xfrm>
              <a:custGeom>
                <a:avLst/>
                <a:gdLst/>
                <a:ahLst/>
                <a:cxnLst/>
                <a:rect l="l" t="t" r="r" b="b"/>
                <a:pathLst>
                  <a:path w="313689" h="523240">
                    <a:moveTo>
                      <a:pt x="145249" y="0"/>
                    </a:moveTo>
                    <a:lnTo>
                      <a:pt x="88328" y="10202"/>
                    </a:lnTo>
                    <a:lnTo>
                      <a:pt x="41617" y="40817"/>
                    </a:lnTo>
                    <a:lnTo>
                      <a:pt x="10407" y="85374"/>
                    </a:lnTo>
                    <a:lnTo>
                      <a:pt x="0" y="137388"/>
                    </a:lnTo>
                    <a:lnTo>
                      <a:pt x="785" y="147199"/>
                    </a:lnTo>
                    <a:lnTo>
                      <a:pt x="27289" y="182533"/>
                    </a:lnTo>
                    <a:lnTo>
                      <a:pt x="46329" y="186067"/>
                    </a:lnTo>
                    <a:lnTo>
                      <a:pt x="57073" y="184891"/>
                    </a:lnTo>
                    <a:lnTo>
                      <a:pt x="91079" y="157013"/>
                    </a:lnTo>
                    <a:lnTo>
                      <a:pt x="90489" y="117368"/>
                    </a:lnTo>
                    <a:lnTo>
                      <a:pt x="57369" y="92534"/>
                    </a:lnTo>
                    <a:lnTo>
                      <a:pt x="47637" y="91846"/>
                    </a:lnTo>
                    <a:lnTo>
                      <a:pt x="46329" y="91592"/>
                    </a:lnTo>
                    <a:lnTo>
                      <a:pt x="46329" y="89496"/>
                    </a:lnTo>
                    <a:lnTo>
                      <a:pt x="48945" y="84518"/>
                    </a:lnTo>
                    <a:lnTo>
                      <a:pt x="81661" y="50241"/>
                    </a:lnTo>
                    <a:lnTo>
                      <a:pt x="127190" y="36893"/>
                    </a:lnTo>
                    <a:lnTo>
                      <a:pt x="150501" y="39150"/>
                    </a:lnTo>
                    <a:lnTo>
                      <a:pt x="188578" y="57210"/>
                    </a:lnTo>
                    <a:lnTo>
                      <a:pt x="215029" y="91905"/>
                    </a:lnTo>
                    <a:lnTo>
                      <a:pt x="228378" y="134691"/>
                    </a:lnTo>
                    <a:lnTo>
                      <a:pt x="230047" y="158584"/>
                    </a:lnTo>
                    <a:lnTo>
                      <a:pt x="229900" y="165797"/>
                    </a:lnTo>
                    <a:lnTo>
                      <a:pt x="222186" y="208051"/>
                    </a:lnTo>
                    <a:lnTo>
                      <a:pt x="208602" y="239303"/>
                    </a:lnTo>
                    <a:lnTo>
                      <a:pt x="197407" y="261336"/>
                    </a:lnTo>
                    <a:lnTo>
                      <a:pt x="161934" y="309520"/>
                    </a:lnTo>
                    <a:lnTo>
                      <a:pt x="124989" y="352650"/>
                    </a:lnTo>
                    <a:lnTo>
                      <a:pt x="77730" y="404126"/>
                    </a:lnTo>
                    <a:lnTo>
                      <a:pt x="28270" y="459282"/>
                    </a:lnTo>
                    <a:lnTo>
                      <a:pt x="7960" y="482683"/>
                    </a:lnTo>
                    <a:lnTo>
                      <a:pt x="1574" y="490943"/>
                    </a:lnTo>
                    <a:lnTo>
                      <a:pt x="0" y="494868"/>
                    </a:lnTo>
                    <a:lnTo>
                      <a:pt x="0" y="522871"/>
                    </a:lnTo>
                    <a:lnTo>
                      <a:pt x="291287" y="522871"/>
                    </a:lnTo>
                    <a:lnTo>
                      <a:pt x="291287" y="520522"/>
                    </a:lnTo>
                    <a:lnTo>
                      <a:pt x="292901" y="514828"/>
                    </a:lnTo>
                    <a:lnTo>
                      <a:pt x="295402" y="500891"/>
                    </a:lnTo>
                    <a:lnTo>
                      <a:pt x="298788" y="478709"/>
                    </a:lnTo>
                    <a:lnTo>
                      <a:pt x="310316" y="395882"/>
                    </a:lnTo>
                    <a:lnTo>
                      <a:pt x="313258" y="376847"/>
                    </a:lnTo>
                    <a:lnTo>
                      <a:pt x="313258" y="374484"/>
                    </a:lnTo>
                    <a:lnTo>
                      <a:pt x="281863" y="374484"/>
                    </a:lnTo>
                    <a:lnTo>
                      <a:pt x="281863" y="376847"/>
                    </a:lnTo>
                    <a:lnTo>
                      <a:pt x="275677" y="406824"/>
                    </a:lnTo>
                    <a:lnTo>
                      <a:pt x="263017" y="446722"/>
                    </a:lnTo>
                    <a:lnTo>
                      <a:pt x="186323" y="450401"/>
                    </a:lnTo>
                    <a:lnTo>
                      <a:pt x="131902" y="450646"/>
                    </a:lnTo>
                    <a:lnTo>
                      <a:pt x="72237" y="449859"/>
                    </a:lnTo>
                    <a:lnTo>
                      <a:pt x="142305" y="383417"/>
                    </a:lnTo>
                    <a:lnTo>
                      <a:pt x="163306" y="363888"/>
                    </a:lnTo>
                    <a:lnTo>
                      <a:pt x="181558" y="347304"/>
                    </a:lnTo>
                    <a:lnTo>
                      <a:pt x="216301" y="316784"/>
                    </a:lnTo>
                    <a:lnTo>
                      <a:pt x="233183" y="301472"/>
                    </a:lnTo>
                    <a:lnTo>
                      <a:pt x="270479" y="263691"/>
                    </a:lnTo>
                    <a:lnTo>
                      <a:pt x="297561" y="222173"/>
                    </a:lnTo>
                    <a:lnTo>
                      <a:pt x="312277" y="174480"/>
                    </a:lnTo>
                    <a:lnTo>
                      <a:pt x="313258" y="157797"/>
                    </a:lnTo>
                    <a:lnTo>
                      <a:pt x="309924" y="124479"/>
                    </a:lnTo>
                    <a:lnTo>
                      <a:pt x="285592" y="67557"/>
                    </a:lnTo>
                    <a:lnTo>
                      <a:pt x="239172" y="24726"/>
                    </a:lnTo>
                    <a:lnTo>
                      <a:pt x="179499" y="2747"/>
                    </a:lnTo>
                    <a:lnTo>
                      <a:pt x="14524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6" name="object 36"/>
              <p:cNvSpPr/>
              <p:nvPr/>
            </p:nvSpPr>
            <p:spPr>
              <a:xfrm>
                <a:off x="2235402" y="6193682"/>
                <a:ext cx="313690" cy="523240"/>
              </a:xfrm>
              <a:custGeom>
                <a:avLst/>
                <a:gdLst/>
                <a:ahLst/>
                <a:cxnLst/>
                <a:rect l="l" t="t" r="r" b="b"/>
                <a:pathLst>
                  <a:path w="313689" h="523240">
                    <a:moveTo>
                      <a:pt x="46320" y="186069"/>
                    </a:moveTo>
                    <a:lnTo>
                      <a:pt x="7065" y="164478"/>
                    </a:lnTo>
                    <a:lnTo>
                      <a:pt x="0" y="137392"/>
                    </a:lnTo>
                    <a:lnTo>
                      <a:pt x="2600" y="110454"/>
                    </a:lnTo>
                    <a:lnTo>
                      <a:pt x="23405" y="62170"/>
                    </a:lnTo>
                    <a:lnTo>
                      <a:pt x="63691" y="22964"/>
                    </a:lnTo>
                    <a:lnTo>
                      <a:pt x="115507" y="2551"/>
                    </a:lnTo>
                    <a:lnTo>
                      <a:pt x="145243" y="0"/>
                    </a:lnTo>
                    <a:lnTo>
                      <a:pt x="179493" y="2747"/>
                    </a:lnTo>
                    <a:lnTo>
                      <a:pt x="239161" y="24730"/>
                    </a:lnTo>
                    <a:lnTo>
                      <a:pt x="285580" y="67567"/>
                    </a:lnTo>
                    <a:lnTo>
                      <a:pt x="309918" y="124487"/>
                    </a:lnTo>
                    <a:lnTo>
                      <a:pt x="313255" y="157805"/>
                    </a:lnTo>
                    <a:lnTo>
                      <a:pt x="312273" y="174488"/>
                    </a:lnTo>
                    <a:lnTo>
                      <a:pt x="297553" y="222183"/>
                    </a:lnTo>
                    <a:lnTo>
                      <a:pt x="270467" y="263696"/>
                    </a:lnTo>
                    <a:lnTo>
                      <a:pt x="233175" y="301478"/>
                    </a:lnTo>
                    <a:lnTo>
                      <a:pt x="197060" y="333668"/>
                    </a:lnTo>
                    <a:lnTo>
                      <a:pt x="181554" y="347309"/>
                    </a:lnTo>
                    <a:lnTo>
                      <a:pt x="163301" y="363894"/>
                    </a:lnTo>
                    <a:lnTo>
                      <a:pt x="142299" y="383423"/>
                    </a:lnTo>
                    <a:lnTo>
                      <a:pt x="118550" y="405897"/>
                    </a:lnTo>
                    <a:lnTo>
                      <a:pt x="72229" y="449863"/>
                    </a:lnTo>
                    <a:lnTo>
                      <a:pt x="131897" y="450648"/>
                    </a:lnTo>
                    <a:lnTo>
                      <a:pt x="186314" y="450402"/>
                    </a:lnTo>
                    <a:lnTo>
                      <a:pt x="226305" y="449666"/>
                    </a:lnTo>
                    <a:lnTo>
                      <a:pt x="266247" y="441766"/>
                    </a:lnTo>
                    <a:lnTo>
                      <a:pt x="281851" y="376848"/>
                    </a:lnTo>
                    <a:lnTo>
                      <a:pt x="281851" y="374493"/>
                    </a:lnTo>
                    <a:lnTo>
                      <a:pt x="313255" y="374493"/>
                    </a:lnTo>
                    <a:lnTo>
                      <a:pt x="313255" y="376848"/>
                    </a:lnTo>
                    <a:lnTo>
                      <a:pt x="312322" y="382197"/>
                    </a:lnTo>
                    <a:lnTo>
                      <a:pt x="310311" y="395887"/>
                    </a:lnTo>
                    <a:lnTo>
                      <a:pt x="307219" y="417919"/>
                    </a:lnTo>
                    <a:lnTo>
                      <a:pt x="303049" y="448292"/>
                    </a:lnTo>
                    <a:lnTo>
                      <a:pt x="298780" y="478715"/>
                    </a:lnTo>
                    <a:lnTo>
                      <a:pt x="295394" y="500894"/>
                    </a:lnTo>
                    <a:lnTo>
                      <a:pt x="292891" y="514830"/>
                    </a:lnTo>
                    <a:lnTo>
                      <a:pt x="291272" y="520522"/>
                    </a:lnTo>
                    <a:lnTo>
                      <a:pt x="291272" y="522877"/>
                    </a:lnTo>
                    <a:lnTo>
                      <a:pt x="0" y="522877"/>
                    </a:lnTo>
                    <a:lnTo>
                      <a:pt x="0" y="507960"/>
                    </a:lnTo>
                    <a:lnTo>
                      <a:pt x="0" y="498539"/>
                    </a:lnTo>
                    <a:lnTo>
                      <a:pt x="0" y="494875"/>
                    </a:lnTo>
                    <a:lnTo>
                      <a:pt x="1570" y="490949"/>
                    </a:lnTo>
                    <a:lnTo>
                      <a:pt x="28263" y="459284"/>
                    </a:lnTo>
                    <a:lnTo>
                      <a:pt x="39254" y="447115"/>
                    </a:lnTo>
                    <a:lnTo>
                      <a:pt x="49461" y="435731"/>
                    </a:lnTo>
                    <a:lnTo>
                      <a:pt x="58882" y="425132"/>
                    </a:lnTo>
                    <a:lnTo>
                      <a:pt x="67518" y="415318"/>
                    </a:lnTo>
                    <a:lnTo>
                      <a:pt x="71836" y="410558"/>
                    </a:lnTo>
                    <a:lnTo>
                      <a:pt x="77724" y="404130"/>
                    </a:lnTo>
                    <a:lnTo>
                      <a:pt x="85183" y="396034"/>
                    </a:lnTo>
                    <a:lnTo>
                      <a:pt x="94212" y="386269"/>
                    </a:lnTo>
                    <a:lnTo>
                      <a:pt x="103240" y="376505"/>
                    </a:lnTo>
                    <a:lnTo>
                      <a:pt x="130130" y="346818"/>
                    </a:lnTo>
                    <a:lnTo>
                      <a:pt x="157020" y="315610"/>
                    </a:lnTo>
                    <a:lnTo>
                      <a:pt x="169140" y="299908"/>
                    </a:lnTo>
                    <a:lnTo>
                      <a:pt x="173311" y="294413"/>
                    </a:lnTo>
                    <a:lnTo>
                      <a:pt x="178168" y="288132"/>
                    </a:lnTo>
                    <a:lnTo>
                      <a:pt x="183713" y="281066"/>
                    </a:lnTo>
                    <a:lnTo>
                      <a:pt x="189160" y="273902"/>
                    </a:lnTo>
                    <a:lnTo>
                      <a:pt x="193723" y="267326"/>
                    </a:lnTo>
                    <a:lnTo>
                      <a:pt x="197403" y="261340"/>
                    </a:lnTo>
                    <a:lnTo>
                      <a:pt x="200200" y="255943"/>
                    </a:lnTo>
                    <a:lnTo>
                      <a:pt x="202703" y="250692"/>
                    </a:lnTo>
                    <a:lnTo>
                      <a:pt x="205500" y="245147"/>
                    </a:lnTo>
                    <a:lnTo>
                      <a:pt x="208591" y="239308"/>
                    </a:lnTo>
                    <a:lnTo>
                      <a:pt x="211977" y="233175"/>
                    </a:lnTo>
                    <a:lnTo>
                      <a:pt x="215264" y="226894"/>
                    </a:lnTo>
                    <a:lnTo>
                      <a:pt x="227679" y="184498"/>
                    </a:lnTo>
                    <a:lnTo>
                      <a:pt x="230034" y="158590"/>
                    </a:lnTo>
                    <a:lnTo>
                      <a:pt x="228366" y="134693"/>
                    </a:lnTo>
                    <a:lnTo>
                      <a:pt x="215019" y="91906"/>
                    </a:lnTo>
                    <a:lnTo>
                      <a:pt x="188571" y="57214"/>
                    </a:lnTo>
                    <a:lnTo>
                      <a:pt x="150494" y="39156"/>
                    </a:lnTo>
                    <a:lnTo>
                      <a:pt x="127186" y="36899"/>
                    </a:lnTo>
                    <a:lnTo>
                      <a:pt x="114624" y="37733"/>
                    </a:lnTo>
                    <a:lnTo>
                      <a:pt x="72572" y="56870"/>
                    </a:lnTo>
                    <a:lnTo>
                      <a:pt x="46320" y="89501"/>
                    </a:lnTo>
                    <a:lnTo>
                      <a:pt x="46320" y="91071"/>
                    </a:lnTo>
                    <a:lnTo>
                      <a:pt x="46320" y="91595"/>
                    </a:lnTo>
                    <a:lnTo>
                      <a:pt x="47629" y="91856"/>
                    </a:lnTo>
                    <a:lnTo>
                      <a:pt x="50246" y="91856"/>
                    </a:lnTo>
                    <a:lnTo>
                      <a:pt x="57361" y="92543"/>
                    </a:lnTo>
                    <a:lnTo>
                      <a:pt x="90483" y="117372"/>
                    </a:lnTo>
                    <a:lnTo>
                      <a:pt x="94212" y="138962"/>
                    </a:lnTo>
                    <a:lnTo>
                      <a:pt x="93427" y="148384"/>
                    </a:lnTo>
                    <a:lnTo>
                      <a:pt x="66537" y="182143"/>
                    </a:lnTo>
                    <a:lnTo>
                      <a:pt x="57066" y="184891"/>
                    </a:lnTo>
                    <a:lnTo>
                      <a:pt x="46320" y="186069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37" name="object 37"/>
            <p:cNvGrpSpPr/>
            <p:nvPr/>
          </p:nvGrpSpPr>
          <p:grpSpPr>
            <a:xfrm>
              <a:off x="2604786" y="6197215"/>
              <a:ext cx="221615" cy="528955"/>
              <a:chOff x="2604786" y="6197215"/>
              <a:chExt cx="221615" cy="528955"/>
            </a:xfrm>
          </p:grpSpPr>
          <p:sp>
            <p:nvSpPr>
              <p:cNvPr id="38" name="object 38"/>
              <p:cNvSpPr/>
              <p:nvPr/>
            </p:nvSpPr>
            <p:spPr>
              <a:xfrm>
                <a:off x="2605176" y="6197612"/>
                <a:ext cx="220979" cy="527685"/>
              </a:xfrm>
              <a:custGeom>
                <a:avLst/>
                <a:gdLst/>
                <a:ahLst/>
                <a:cxnLst/>
                <a:rect l="l" t="t" r="r" b="b"/>
                <a:pathLst>
                  <a:path w="220980" h="527684">
                    <a:moveTo>
                      <a:pt x="186855" y="0"/>
                    </a:moveTo>
                    <a:lnTo>
                      <a:pt x="177431" y="0"/>
                    </a:lnTo>
                    <a:lnTo>
                      <a:pt x="167914" y="1224"/>
                    </a:lnTo>
                    <a:lnTo>
                      <a:pt x="131703" y="30224"/>
                    </a:lnTo>
                    <a:lnTo>
                      <a:pt x="127977" y="47891"/>
                    </a:lnTo>
                    <a:lnTo>
                      <a:pt x="128958" y="56283"/>
                    </a:lnTo>
                    <a:lnTo>
                      <a:pt x="153098" y="81648"/>
                    </a:lnTo>
                    <a:lnTo>
                      <a:pt x="160947" y="81648"/>
                    </a:lnTo>
                    <a:lnTo>
                      <a:pt x="202365" y="58290"/>
                    </a:lnTo>
                    <a:lnTo>
                      <a:pt x="211200" y="32969"/>
                    </a:lnTo>
                    <a:lnTo>
                      <a:pt x="210262" y="26196"/>
                    </a:lnTo>
                    <a:lnTo>
                      <a:pt x="186855" y="0"/>
                    </a:lnTo>
                    <a:close/>
                  </a:path>
                  <a:path w="220980" h="527684">
                    <a:moveTo>
                      <a:pt x="168697" y="201764"/>
                    </a:moveTo>
                    <a:lnTo>
                      <a:pt x="114884" y="201764"/>
                    </a:lnTo>
                    <a:lnTo>
                      <a:pt x="119341" y="208051"/>
                    </a:lnTo>
                    <a:lnTo>
                      <a:pt x="119341" y="220611"/>
                    </a:lnTo>
                    <a:lnTo>
                      <a:pt x="118742" y="227672"/>
                    </a:lnTo>
                    <a:lnTo>
                      <a:pt x="118704" y="228119"/>
                    </a:lnTo>
                    <a:lnTo>
                      <a:pt x="117573" y="235726"/>
                    </a:lnTo>
                    <a:lnTo>
                      <a:pt x="102920" y="282638"/>
                    </a:lnTo>
                    <a:lnTo>
                      <a:pt x="79298" y="346227"/>
                    </a:lnTo>
                    <a:lnTo>
                      <a:pt x="66001" y="380967"/>
                    </a:lnTo>
                    <a:lnTo>
                      <a:pt x="55943" y="407463"/>
                    </a:lnTo>
                    <a:lnTo>
                      <a:pt x="42628" y="447747"/>
                    </a:lnTo>
                    <a:lnTo>
                      <a:pt x="41722" y="461832"/>
                    </a:lnTo>
                    <a:lnTo>
                      <a:pt x="43284" y="476649"/>
                    </a:lnTo>
                    <a:lnTo>
                      <a:pt x="63601" y="511098"/>
                    </a:lnTo>
                    <a:lnTo>
                      <a:pt x="109918" y="527583"/>
                    </a:lnTo>
                    <a:lnTo>
                      <a:pt x="122109" y="526552"/>
                    </a:lnTo>
                    <a:lnTo>
                      <a:pt x="122493" y="526552"/>
                    </a:lnTo>
                    <a:lnTo>
                      <a:pt x="158597" y="510311"/>
                    </a:lnTo>
                    <a:lnTo>
                      <a:pt x="172167" y="498538"/>
                    </a:lnTo>
                    <a:lnTo>
                      <a:pt x="104940" y="498538"/>
                    </a:lnTo>
                    <a:lnTo>
                      <a:pt x="100495" y="491998"/>
                    </a:lnTo>
                    <a:lnTo>
                      <a:pt x="104315" y="454273"/>
                    </a:lnTo>
                    <a:lnTo>
                      <a:pt x="104419" y="453783"/>
                    </a:lnTo>
                    <a:lnTo>
                      <a:pt x="118948" y="413157"/>
                    </a:lnTo>
                    <a:lnTo>
                      <a:pt x="137401" y="365074"/>
                    </a:lnTo>
                    <a:lnTo>
                      <a:pt x="147014" y="340490"/>
                    </a:lnTo>
                    <a:lnTo>
                      <a:pt x="155451" y="318555"/>
                    </a:lnTo>
                    <a:lnTo>
                      <a:pt x="168726" y="282827"/>
                    </a:lnTo>
                    <a:lnTo>
                      <a:pt x="179676" y="239994"/>
                    </a:lnTo>
                    <a:lnTo>
                      <a:pt x="179793" y="238671"/>
                    </a:lnTo>
                    <a:lnTo>
                      <a:pt x="178175" y="224142"/>
                    </a:lnTo>
                    <a:lnTo>
                      <a:pt x="174101" y="211188"/>
                    </a:lnTo>
                    <a:lnTo>
                      <a:pt x="168697" y="201764"/>
                    </a:lnTo>
                    <a:close/>
                  </a:path>
                  <a:path w="220980" h="527684">
                    <a:moveTo>
                      <a:pt x="215379" y="398830"/>
                    </a:moveTo>
                    <a:lnTo>
                      <a:pt x="197065" y="398830"/>
                    </a:lnTo>
                    <a:lnTo>
                      <a:pt x="192620" y="399351"/>
                    </a:lnTo>
                    <a:lnTo>
                      <a:pt x="190525" y="401447"/>
                    </a:lnTo>
                    <a:lnTo>
                      <a:pt x="189217" y="405104"/>
                    </a:lnTo>
                    <a:lnTo>
                      <a:pt x="187642" y="411391"/>
                    </a:lnTo>
                    <a:lnTo>
                      <a:pt x="183180" y="424587"/>
                    </a:lnTo>
                    <a:lnTo>
                      <a:pt x="162572" y="466492"/>
                    </a:lnTo>
                    <a:lnTo>
                      <a:pt x="133997" y="494614"/>
                    </a:lnTo>
                    <a:lnTo>
                      <a:pt x="118554" y="498538"/>
                    </a:lnTo>
                    <a:lnTo>
                      <a:pt x="172167" y="498538"/>
                    </a:lnTo>
                    <a:lnTo>
                      <a:pt x="199863" y="460309"/>
                    </a:lnTo>
                    <a:lnTo>
                      <a:pt x="218262" y="418973"/>
                    </a:lnTo>
                    <a:lnTo>
                      <a:pt x="220611" y="410870"/>
                    </a:lnTo>
                    <a:lnTo>
                      <a:pt x="220611" y="401447"/>
                    </a:lnTo>
                    <a:lnTo>
                      <a:pt x="215379" y="398830"/>
                    </a:lnTo>
                    <a:close/>
                  </a:path>
                  <a:path w="220980" h="527684">
                    <a:moveTo>
                      <a:pt x="107568" y="171932"/>
                    </a:moveTo>
                    <a:lnTo>
                      <a:pt x="60451" y="189204"/>
                    </a:lnTo>
                    <a:lnTo>
                      <a:pt x="32482" y="218501"/>
                    </a:lnTo>
                    <a:lnTo>
                      <a:pt x="10900" y="260015"/>
                    </a:lnTo>
                    <a:lnTo>
                      <a:pt x="0" y="289433"/>
                    </a:lnTo>
                    <a:lnTo>
                      <a:pt x="0" y="295198"/>
                    </a:lnTo>
                    <a:lnTo>
                      <a:pt x="1574" y="297548"/>
                    </a:lnTo>
                    <a:lnTo>
                      <a:pt x="4711" y="300685"/>
                    </a:lnTo>
                    <a:lnTo>
                      <a:pt x="25653" y="300685"/>
                    </a:lnTo>
                    <a:lnTo>
                      <a:pt x="26441" y="300431"/>
                    </a:lnTo>
                    <a:lnTo>
                      <a:pt x="28524" y="299377"/>
                    </a:lnTo>
                    <a:lnTo>
                      <a:pt x="29057" y="298856"/>
                    </a:lnTo>
                    <a:lnTo>
                      <a:pt x="29143" y="297548"/>
                    </a:lnTo>
                    <a:lnTo>
                      <a:pt x="29311" y="297027"/>
                    </a:lnTo>
                    <a:lnTo>
                      <a:pt x="30365" y="294932"/>
                    </a:lnTo>
                    <a:lnTo>
                      <a:pt x="30886" y="294144"/>
                    </a:lnTo>
                    <a:lnTo>
                      <a:pt x="31407" y="293624"/>
                    </a:lnTo>
                    <a:lnTo>
                      <a:pt x="37100" y="274485"/>
                    </a:lnTo>
                    <a:lnTo>
                      <a:pt x="61239" y="227672"/>
                    </a:lnTo>
                    <a:lnTo>
                      <a:pt x="92889" y="203384"/>
                    </a:lnTo>
                    <a:lnTo>
                      <a:pt x="104419" y="201764"/>
                    </a:lnTo>
                    <a:lnTo>
                      <a:pt x="168697" y="201764"/>
                    </a:lnTo>
                    <a:lnTo>
                      <a:pt x="167574" y="199805"/>
                    </a:lnTo>
                    <a:lnTo>
                      <a:pt x="158597" y="189992"/>
                    </a:lnTo>
                    <a:lnTo>
                      <a:pt x="147750" y="182091"/>
                    </a:lnTo>
                    <a:lnTo>
                      <a:pt x="135631" y="176447"/>
                    </a:lnTo>
                    <a:lnTo>
                      <a:pt x="122237" y="173061"/>
                    </a:lnTo>
                    <a:lnTo>
                      <a:pt x="107568" y="17193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39" name="object 39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732757" y="6197215"/>
                <a:ext cx="84005" cy="82435"/>
              </a:xfrm>
              <a:prstGeom prst="rect">
                <a:avLst/>
              </a:prstGeom>
            </p:spPr>
          </p:pic>
          <p:sp>
            <p:nvSpPr>
              <p:cNvPr id="40" name="object 40"/>
              <p:cNvSpPr/>
              <p:nvPr/>
            </p:nvSpPr>
            <p:spPr>
              <a:xfrm>
                <a:off x="2605178" y="6369545"/>
                <a:ext cx="220979" cy="356235"/>
              </a:xfrm>
              <a:custGeom>
                <a:avLst/>
                <a:gdLst/>
                <a:ahLst/>
                <a:cxnLst/>
                <a:rect l="l" t="t" r="r" b="b"/>
                <a:pathLst>
                  <a:path w="220980" h="356234">
                    <a:moveTo>
                      <a:pt x="0" y="121690"/>
                    </a:moveTo>
                    <a:lnTo>
                      <a:pt x="0" y="117503"/>
                    </a:lnTo>
                    <a:lnTo>
                      <a:pt x="2355" y="109390"/>
                    </a:lnTo>
                    <a:lnTo>
                      <a:pt x="20314" y="68058"/>
                    </a:lnTo>
                    <a:lnTo>
                      <a:pt x="49755" y="26546"/>
                    </a:lnTo>
                    <a:lnTo>
                      <a:pt x="83613" y="3925"/>
                    </a:lnTo>
                    <a:lnTo>
                      <a:pt x="107558" y="0"/>
                    </a:lnTo>
                    <a:lnTo>
                      <a:pt x="122230" y="1128"/>
                    </a:lnTo>
                    <a:lnTo>
                      <a:pt x="158590" y="18057"/>
                    </a:lnTo>
                    <a:lnTo>
                      <a:pt x="178168" y="52209"/>
                    </a:lnTo>
                    <a:lnTo>
                      <a:pt x="179788" y="66733"/>
                    </a:lnTo>
                    <a:lnTo>
                      <a:pt x="179101" y="74486"/>
                    </a:lnTo>
                    <a:lnTo>
                      <a:pt x="162712" y="127333"/>
                    </a:lnTo>
                    <a:lnTo>
                      <a:pt x="147010" y="168551"/>
                    </a:lnTo>
                    <a:lnTo>
                      <a:pt x="137392" y="193134"/>
                    </a:lnTo>
                    <a:lnTo>
                      <a:pt x="127677" y="218110"/>
                    </a:lnTo>
                    <a:lnTo>
                      <a:pt x="111190" y="262469"/>
                    </a:lnTo>
                    <a:lnTo>
                      <a:pt x="100738" y="302460"/>
                    </a:lnTo>
                    <a:lnTo>
                      <a:pt x="100492" y="306974"/>
                    </a:lnTo>
                    <a:lnTo>
                      <a:pt x="100492" y="320059"/>
                    </a:lnTo>
                    <a:lnTo>
                      <a:pt x="104942" y="326602"/>
                    </a:lnTo>
                    <a:lnTo>
                      <a:pt x="113839" y="326602"/>
                    </a:lnTo>
                    <a:lnTo>
                      <a:pt x="118550" y="326602"/>
                    </a:lnTo>
                    <a:lnTo>
                      <a:pt x="123522" y="325817"/>
                    </a:lnTo>
                    <a:lnTo>
                      <a:pt x="128756" y="324246"/>
                    </a:lnTo>
                    <a:lnTo>
                      <a:pt x="133990" y="322676"/>
                    </a:lnTo>
                    <a:lnTo>
                      <a:pt x="162565" y="294560"/>
                    </a:lnTo>
                    <a:lnTo>
                      <a:pt x="183174" y="252655"/>
                    </a:lnTo>
                    <a:lnTo>
                      <a:pt x="189209" y="233175"/>
                    </a:lnTo>
                    <a:lnTo>
                      <a:pt x="190518" y="229511"/>
                    </a:lnTo>
                    <a:lnTo>
                      <a:pt x="191564" y="228464"/>
                    </a:lnTo>
                    <a:lnTo>
                      <a:pt x="192611" y="227417"/>
                    </a:lnTo>
                    <a:lnTo>
                      <a:pt x="197060" y="226894"/>
                    </a:lnTo>
                    <a:lnTo>
                      <a:pt x="204911" y="226894"/>
                    </a:lnTo>
                    <a:lnTo>
                      <a:pt x="215379" y="226894"/>
                    </a:lnTo>
                    <a:lnTo>
                      <a:pt x="220613" y="229511"/>
                    </a:lnTo>
                    <a:lnTo>
                      <a:pt x="220613" y="234745"/>
                    </a:lnTo>
                    <a:lnTo>
                      <a:pt x="220613" y="238932"/>
                    </a:lnTo>
                    <a:lnTo>
                      <a:pt x="218258" y="247045"/>
                    </a:lnTo>
                    <a:lnTo>
                      <a:pt x="199857" y="288377"/>
                    </a:lnTo>
                    <a:lnTo>
                      <a:pt x="169336" y="329448"/>
                    </a:lnTo>
                    <a:lnTo>
                      <a:pt x="135037" y="351332"/>
                    </a:lnTo>
                    <a:lnTo>
                      <a:pt x="109914" y="355650"/>
                    </a:lnTo>
                    <a:lnTo>
                      <a:pt x="97598" y="354620"/>
                    </a:lnTo>
                    <a:lnTo>
                      <a:pt x="54270" y="329840"/>
                    </a:lnTo>
                    <a:lnTo>
                      <a:pt x="41610" y="288917"/>
                    </a:lnTo>
                    <a:lnTo>
                      <a:pt x="41855" y="282342"/>
                    </a:lnTo>
                    <a:lnTo>
                      <a:pt x="55938" y="235530"/>
                    </a:lnTo>
                    <a:lnTo>
                      <a:pt x="79295" y="174292"/>
                    </a:lnTo>
                    <a:lnTo>
                      <a:pt x="92641" y="138619"/>
                    </a:lnTo>
                    <a:lnTo>
                      <a:pt x="109914" y="91120"/>
                    </a:lnTo>
                    <a:lnTo>
                      <a:pt x="119335" y="48676"/>
                    </a:lnTo>
                    <a:lnTo>
                      <a:pt x="119335" y="36114"/>
                    </a:lnTo>
                    <a:lnTo>
                      <a:pt x="114886" y="29833"/>
                    </a:lnTo>
                    <a:lnTo>
                      <a:pt x="105988" y="29833"/>
                    </a:lnTo>
                    <a:lnTo>
                      <a:pt x="104418" y="29833"/>
                    </a:lnTo>
                    <a:lnTo>
                      <a:pt x="61237" y="55742"/>
                    </a:lnTo>
                    <a:lnTo>
                      <a:pt x="37096" y="102553"/>
                    </a:lnTo>
                    <a:lnTo>
                      <a:pt x="31404" y="121690"/>
                    </a:lnTo>
                    <a:lnTo>
                      <a:pt x="30880" y="122214"/>
                    </a:lnTo>
                    <a:lnTo>
                      <a:pt x="30357" y="122999"/>
                    </a:lnTo>
                    <a:lnTo>
                      <a:pt x="29833" y="124046"/>
                    </a:lnTo>
                    <a:lnTo>
                      <a:pt x="29310" y="125092"/>
                    </a:lnTo>
                    <a:lnTo>
                      <a:pt x="29048" y="125877"/>
                    </a:lnTo>
                    <a:lnTo>
                      <a:pt x="29048" y="126401"/>
                    </a:lnTo>
                    <a:lnTo>
                      <a:pt x="29048" y="126924"/>
                    </a:lnTo>
                    <a:lnTo>
                      <a:pt x="28525" y="127447"/>
                    </a:lnTo>
                    <a:lnTo>
                      <a:pt x="27478" y="127971"/>
                    </a:lnTo>
                    <a:lnTo>
                      <a:pt x="26431" y="128495"/>
                    </a:lnTo>
                    <a:lnTo>
                      <a:pt x="25646" y="128756"/>
                    </a:lnTo>
                    <a:lnTo>
                      <a:pt x="25123" y="128756"/>
                    </a:lnTo>
                    <a:lnTo>
                      <a:pt x="24599" y="128756"/>
                    </a:lnTo>
                    <a:lnTo>
                      <a:pt x="4710" y="128756"/>
                    </a:lnTo>
                    <a:lnTo>
                      <a:pt x="1570" y="125616"/>
                    </a:lnTo>
                    <a:lnTo>
                      <a:pt x="0" y="123260"/>
                    </a:lnTo>
                    <a:lnTo>
                      <a:pt x="0" y="12169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41" name="object 41"/>
            <p:cNvGrpSpPr/>
            <p:nvPr/>
          </p:nvGrpSpPr>
          <p:grpSpPr>
            <a:xfrm>
              <a:off x="823738" y="6009564"/>
              <a:ext cx="2018030" cy="26670"/>
              <a:chOff x="823738" y="6009564"/>
              <a:chExt cx="2018030" cy="26670"/>
            </a:xfrm>
          </p:grpSpPr>
          <p:sp>
            <p:nvSpPr>
              <p:cNvPr id="42" name="object 42"/>
              <p:cNvSpPr/>
              <p:nvPr/>
            </p:nvSpPr>
            <p:spPr>
              <a:xfrm>
                <a:off x="824015" y="6009862"/>
                <a:ext cx="200660" cy="26034"/>
              </a:xfrm>
              <a:custGeom>
                <a:avLst/>
                <a:gdLst/>
                <a:ahLst/>
                <a:cxnLst/>
                <a:rect l="l" t="t" r="r" b="b"/>
                <a:pathLst>
                  <a:path w="200659" h="26035">
                    <a:moveTo>
                      <a:pt x="200379" y="0"/>
                    </a:moveTo>
                    <a:lnTo>
                      <a:pt x="0" y="0"/>
                    </a:lnTo>
                    <a:lnTo>
                      <a:pt x="0" y="25533"/>
                    </a:lnTo>
                    <a:lnTo>
                      <a:pt x="200379" y="25533"/>
                    </a:lnTo>
                    <a:lnTo>
                      <a:pt x="20037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3" name="object 43"/>
              <p:cNvSpPr/>
              <p:nvPr/>
            </p:nvSpPr>
            <p:spPr>
              <a:xfrm>
                <a:off x="824015" y="6009873"/>
                <a:ext cx="200660" cy="26034"/>
              </a:xfrm>
              <a:custGeom>
                <a:avLst/>
                <a:gdLst/>
                <a:ahLst/>
                <a:cxnLst/>
                <a:rect l="l" t="t" r="r" b="b"/>
                <a:pathLst>
                  <a:path w="200659" h="26035">
                    <a:moveTo>
                      <a:pt x="0" y="25533"/>
                    </a:moveTo>
                    <a:lnTo>
                      <a:pt x="200379" y="25533"/>
                    </a:lnTo>
                    <a:lnTo>
                      <a:pt x="200379" y="0"/>
                    </a:lnTo>
                    <a:lnTo>
                      <a:pt x="0" y="0"/>
                    </a:lnTo>
                    <a:lnTo>
                      <a:pt x="0" y="25533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4" name="object 44"/>
              <p:cNvSpPr/>
              <p:nvPr/>
            </p:nvSpPr>
            <p:spPr>
              <a:xfrm>
                <a:off x="1022694" y="6009862"/>
                <a:ext cx="1616710" cy="26034"/>
              </a:xfrm>
              <a:custGeom>
                <a:avLst/>
                <a:gdLst/>
                <a:ahLst/>
                <a:cxnLst/>
                <a:rect l="l" t="t" r="r" b="b"/>
                <a:pathLst>
                  <a:path w="1616710" h="26035">
                    <a:moveTo>
                      <a:pt x="1616214" y="0"/>
                    </a:moveTo>
                    <a:lnTo>
                      <a:pt x="0" y="0"/>
                    </a:lnTo>
                    <a:lnTo>
                      <a:pt x="0" y="25533"/>
                    </a:lnTo>
                    <a:lnTo>
                      <a:pt x="1616214" y="25533"/>
                    </a:lnTo>
                    <a:lnTo>
                      <a:pt x="1616214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5" name="object 45"/>
              <p:cNvSpPr/>
              <p:nvPr/>
            </p:nvSpPr>
            <p:spPr>
              <a:xfrm>
                <a:off x="1022693" y="6009873"/>
                <a:ext cx="1616710" cy="26034"/>
              </a:xfrm>
              <a:custGeom>
                <a:avLst/>
                <a:gdLst/>
                <a:ahLst/>
                <a:cxnLst/>
                <a:rect l="l" t="t" r="r" b="b"/>
                <a:pathLst>
                  <a:path w="1616710" h="26035">
                    <a:moveTo>
                      <a:pt x="0" y="25533"/>
                    </a:moveTo>
                    <a:lnTo>
                      <a:pt x="1616212" y="25533"/>
                    </a:lnTo>
                    <a:lnTo>
                      <a:pt x="1616212" y="0"/>
                    </a:lnTo>
                    <a:lnTo>
                      <a:pt x="0" y="0"/>
                    </a:lnTo>
                    <a:lnTo>
                      <a:pt x="0" y="25533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6" name="object 46"/>
              <p:cNvSpPr/>
              <p:nvPr/>
            </p:nvSpPr>
            <p:spPr>
              <a:xfrm>
                <a:off x="2640749" y="6009862"/>
                <a:ext cx="200660" cy="26034"/>
              </a:xfrm>
              <a:custGeom>
                <a:avLst/>
                <a:gdLst/>
                <a:ahLst/>
                <a:cxnLst/>
                <a:rect l="l" t="t" r="r" b="b"/>
                <a:pathLst>
                  <a:path w="200660" h="26035">
                    <a:moveTo>
                      <a:pt x="200379" y="0"/>
                    </a:moveTo>
                    <a:lnTo>
                      <a:pt x="0" y="0"/>
                    </a:lnTo>
                    <a:lnTo>
                      <a:pt x="0" y="25533"/>
                    </a:lnTo>
                    <a:lnTo>
                      <a:pt x="200379" y="25533"/>
                    </a:lnTo>
                    <a:lnTo>
                      <a:pt x="20037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47" name="object 47"/>
              <p:cNvSpPr/>
              <p:nvPr/>
            </p:nvSpPr>
            <p:spPr>
              <a:xfrm>
                <a:off x="2640745" y="6009873"/>
                <a:ext cx="200660" cy="26034"/>
              </a:xfrm>
              <a:custGeom>
                <a:avLst/>
                <a:gdLst/>
                <a:ahLst/>
                <a:cxnLst/>
                <a:rect l="l" t="t" r="r" b="b"/>
                <a:pathLst>
                  <a:path w="200660" h="26035">
                    <a:moveTo>
                      <a:pt x="0" y="25533"/>
                    </a:moveTo>
                    <a:lnTo>
                      <a:pt x="200379" y="25533"/>
                    </a:lnTo>
                    <a:lnTo>
                      <a:pt x="200379" y="0"/>
                    </a:lnTo>
                    <a:lnTo>
                      <a:pt x="0" y="0"/>
                    </a:lnTo>
                    <a:lnTo>
                      <a:pt x="0" y="25533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3DA14389-40D9-424E-72F6-81BE4B624BCA}"/>
              </a:ext>
            </a:extLst>
          </p:cNvPr>
          <p:cNvGrpSpPr/>
          <p:nvPr/>
        </p:nvGrpSpPr>
        <p:grpSpPr>
          <a:xfrm>
            <a:off x="3141801" y="6193290"/>
            <a:ext cx="2968472" cy="676495"/>
            <a:chOff x="3141801" y="6193290"/>
            <a:chExt cx="2968472" cy="676495"/>
          </a:xfrm>
        </p:grpSpPr>
        <p:grpSp>
          <p:nvGrpSpPr>
            <p:cNvPr id="48" name="object 48"/>
            <p:cNvGrpSpPr/>
            <p:nvPr/>
          </p:nvGrpSpPr>
          <p:grpSpPr>
            <a:xfrm>
              <a:off x="3141801" y="6428035"/>
              <a:ext cx="523875" cy="184785"/>
              <a:chOff x="3141801" y="6428035"/>
              <a:chExt cx="523875" cy="184785"/>
            </a:xfrm>
          </p:grpSpPr>
          <p:sp>
            <p:nvSpPr>
              <p:cNvPr id="49" name="object 49"/>
              <p:cNvSpPr/>
              <p:nvPr/>
            </p:nvSpPr>
            <p:spPr>
              <a:xfrm>
                <a:off x="3142195" y="6428435"/>
                <a:ext cx="523240" cy="184150"/>
              </a:xfrm>
              <a:custGeom>
                <a:avLst/>
                <a:gdLst/>
                <a:ahLst/>
                <a:cxnLst/>
                <a:rect l="l" t="t" r="r" b="b"/>
                <a:pathLst>
                  <a:path w="523239" h="184150">
                    <a:moveTo>
                      <a:pt x="511098" y="0"/>
                    </a:moveTo>
                    <a:lnTo>
                      <a:pt x="10985" y="0"/>
                    </a:lnTo>
                    <a:lnTo>
                      <a:pt x="3657" y="3657"/>
                    </a:lnTo>
                    <a:lnTo>
                      <a:pt x="0" y="8890"/>
                    </a:lnTo>
                    <a:lnTo>
                      <a:pt x="0" y="23545"/>
                    </a:lnTo>
                    <a:lnTo>
                      <a:pt x="4178" y="28778"/>
                    </a:lnTo>
                    <a:lnTo>
                      <a:pt x="12560" y="31394"/>
                    </a:lnTo>
                    <a:lnTo>
                      <a:pt x="262216" y="31394"/>
                    </a:lnTo>
                    <a:lnTo>
                      <a:pt x="511886" y="30607"/>
                    </a:lnTo>
                    <a:lnTo>
                      <a:pt x="519214" y="26428"/>
                    </a:lnTo>
                    <a:lnTo>
                      <a:pt x="522871" y="21450"/>
                    </a:lnTo>
                    <a:lnTo>
                      <a:pt x="522871" y="9410"/>
                    </a:lnTo>
                    <a:lnTo>
                      <a:pt x="518947" y="4178"/>
                    </a:lnTo>
                    <a:lnTo>
                      <a:pt x="511098" y="0"/>
                    </a:lnTo>
                    <a:close/>
                  </a:path>
                  <a:path w="523239" h="184150">
                    <a:moveTo>
                      <a:pt x="511886" y="152298"/>
                    </a:moveTo>
                    <a:lnTo>
                      <a:pt x="12560" y="152298"/>
                    </a:lnTo>
                    <a:lnTo>
                      <a:pt x="4178" y="154914"/>
                    </a:lnTo>
                    <a:lnTo>
                      <a:pt x="0" y="160159"/>
                    </a:lnTo>
                    <a:lnTo>
                      <a:pt x="0" y="174815"/>
                    </a:lnTo>
                    <a:lnTo>
                      <a:pt x="3657" y="180047"/>
                    </a:lnTo>
                    <a:lnTo>
                      <a:pt x="10985" y="183705"/>
                    </a:lnTo>
                    <a:lnTo>
                      <a:pt x="511098" y="183705"/>
                    </a:lnTo>
                    <a:lnTo>
                      <a:pt x="518947" y="180047"/>
                    </a:lnTo>
                    <a:lnTo>
                      <a:pt x="522871" y="174815"/>
                    </a:lnTo>
                    <a:lnTo>
                      <a:pt x="522871" y="162775"/>
                    </a:lnTo>
                    <a:lnTo>
                      <a:pt x="519214" y="157543"/>
                    </a:lnTo>
                    <a:lnTo>
                      <a:pt x="511886" y="15229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0" name="object 50"/>
              <p:cNvSpPr/>
              <p:nvPr/>
            </p:nvSpPr>
            <p:spPr>
              <a:xfrm>
                <a:off x="3142194" y="6428428"/>
                <a:ext cx="523240" cy="184150"/>
              </a:xfrm>
              <a:custGeom>
                <a:avLst/>
                <a:gdLst/>
                <a:ahLst/>
                <a:cxnLst/>
                <a:rect l="l" t="t" r="r" b="b"/>
                <a:pathLst>
                  <a:path w="523239" h="184150">
                    <a:moveTo>
                      <a:pt x="0" y="15702"/>
                    </a:moveTo>
                    <a:lnTo>
                      <a:pt x="0" y="8897"/>
                    </a:lnTo>
                    <a:lnTo>
                      <a:pt x="3663" y="3664"/>
                    </a:lnTo>
                    <a:lnTo>
                      <a:pt x="10991" y="0"/>
                    </a:lnTo>
                    <a:lnTo>
                      <a:pt x="511100" y="0"/>
                    </a:lnTo>
                    <a:lnTo>
                      <a:pt x="518951" y="4186"/>
                    </a:lnTo>
                    <a:lnTo>
                      <a:pt x="522877" y="9421"/>
                    </a:lnTo>
                    <a:lnTo>
                      <a:pt x="522877" y="15702"/>
                    </a:lnTo>
                    <a:lnTo>
                      <a:pt x="522877" y="21459"/>
                    </a:lnTo>
                    <a:lnTo>
                      <a:pt x="519213" y="26432"/>
                    </a:lnTo>
                    <a:lnTo>
                      <a:pt x="511886" y="30618"/>
                    </a:lnTo>
                    <a:lnTo>
                      <a:pt x="262223" y="31404"/>
                    </a:lnTo>
                    <a:lnTo>
                      <a:pt x="12561" y="31404"/>
                    </a:lnTo>
                    <a:lnTo>
                      <a:pt x="4187" y="28787"/>
                    </a:lnTo>
                    <a:lnTo>
                      <a:pt x="0" y="23553"/>
                    </a:lnTo>
                    <a:lnTo>
                      <a:pt x="0" y="15702"/>
                    </a:lnTo>
                    <a:close/>
                  </a:path>
                  <a:path w="523239" h="184150">
                    <a:moveTo>
                      <a:pt x="0" y="168011"/>
                    </a:moveTo>
                    <a:lnTo>
                      <a:pt x="0" y="160160"/>
                    </a:lnTo>
                    <a:lnTo>
                      <a:pt x="4187" y="154926"/>
                    </a:lnTo>
                    <a:lnTo>
                      <a:pt x="12561" y="152309"/>
                    </a:lnTo>
                    <a:lnTo>
                      <a:pt x="511886" y="152309"/>
                    </a:lnTo>
                    <a:lnTo>
                      <a:pt x="519213" y="157543"/>
                    </a:lnTo>
                    <a:lnTo>
                      <a:pt x="522877" y="162777"/>
                    </a:lnTo>
                    <a:lnTo>
                      <a:pt x="522877" y="168011"/>
                    </a:lnTo>
                    <a:lnTo>
                      <a:pt x="522877" y="174816"/>
                    </a:lnTo>
                    <a:lnTo>
                      <a:pt x="518951" y="180049"/>
                    </a:lnTo>
                    <a:lnTo>
                      <a:pt x="511100" y="183713"/>
                    </a:lnTo>
                    <a:lnTo>
                      <a:pt x="10991" y="183713"/>
                    </a:lnTo>
                    <a:lnTo>
                      <a:pt x="3663" y="180049"/>
                    </a:lnTo>
                    <a:lnTo>
                      <a:pt x="0" y="174816"/>
                    </a:lnTo>
                    <a:lnTo>
                      <a:pt x="0" y="16801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51" name="object 51"/>
            <p:cNvGrpSpPr/>
            <p:nvPr/>
          </p:nvGrpSpPr>
          <p:grpSpPr>
            <a:xfrm>
              <a:off x="3992067" y="6193290"/>
              <a:ext cx="271145" cy="523875"/>
              <a:chOff x="3992067" y="6193290"/>
              <a:chExt cx="271145" cy="523875"/>
            </a:xfrm>
          </p:grpSpPr>
          <p:sp>
            <p:nvSpPr>
              <p:cNvPr id="52" name="object 52"/>
              <p:cNvSpPr/>
              <p:nvPr/>
            </p:nvSpPr>
            <p:spPr>
              <a:xfrm>
                <a:off x="3992460" y="6193688"/>
                <a:ext cx="270510" cy="523240"/>
              </a:xfrm>
              <a:custGeom>
                <a:avLst/>
                <a:gdLst/>
                <a:ahLst/>
                <a:cxnLst/>
                <a:rect l="l" t="t" r="r" b="b"/>
                <a:pathLst>
                  <a:path w="270510" h="523240">
                    <a:moveTo>
                      <a:pt x="163296" y="0"/>
                    </a:moveTo>
                    <a:lnTo>
                      <a:pt x="153352" y="0"/>
                    </a:lnTo>
                    <a:lnTo>
                      <a:pt x="150215" y="774"/>
                    </a:lnTo>
                    <a:lnTo>
                      <a:pt x="149161" y="2349"/>
                    </a:lnTo>
                    <a:lnTo>
                      <a:pt x="138960" y="10985"/>
                    </a:lnTo>
                    <a:lnTo>
                      <a:pt x="97738" y="33460"/>
                    </a:lnTo>
                    <a:lnTo>
                      <a:pt x="50436" y="46516"/>
                    </a:lnTo>
                    <a:lnTo>
                      <a:pt x="14909" y="50241"/>
                    </a:lnTo>
                    <a:lnTo>
                      <a:pt x="0" y="50241"/>
                    </a:lnTo>
                    <a:lnTo>
                      <a:pt x="0" y="86359"/>
                    </a:lnTo>
                    <a:lnTo>
                      <a:pt x="14909" y="86359"/>
                    </a:lnTo>
                    <a:lnTo>
                      <a:pt x="27178" y="85423"/>
                    </a:lnTo>
                    <a:lnTo>
                      <a:pt x="78501" y="76936"/>
                    </a:lnTo>
                    <a:lnTo>
                      <a:pt x="102057" y="69087"/>
                    </a:lnTo>
                    <a:lnTo>
                      <a:pt x="102057" y="474980"/>
                    </a:lnTo>
                    <a:lnTo>
                      <a:pt x="101536" y="474459"/>
                    </a:lnTo>
                    <a:lnTo>
                      <a:pt x="99961" y="475500"/>
                    </a:lnTo>
                    <a:lnTo>
                      <a:pt x="93154" y="482041"/>
                    </a:lnTo>
                    <a:lnTo>
                      <a:pt x="92113" y="482041"/>
                    </a:lnTo>
                    <a:lnTo>
                      <a:pt x="82689" y="484670"/>
                    </a:lnTo>
                    <a:lnTo>
                      <a:pt x="78498" y="485444"/>
                    </a:lnTo>
                    <a:lnTo>
                      <a:pt x="69087" y="486498"/>
                    </a:lnTo>
                    <a:lnTo>
                      <a:pt x="62534" y="486752"/>
                    </a:lnTo>
                    <a:lnTo>
                      <a:pt x="3924" y="486752"/>
                    </a:lnTo>
                    <a:lnTo>
                      <a:pt x="3924" y="522871"/>
                    </a:lnTo>
                    <a:lnTo>
                      <a:pt x="13347" y="522871"/>
                    </a:lnTo>
                    <a:lnTo>
                      <a:pt x="27230" y="521840"/>
                    </a:lnTo>
                    <a:lnTo>
                      <a:pt x="52400" y="521106"/>
                    </a:lnTo>
                    <a:lnTo>
                      <a:pt x="88857" y="520667"/>
                    </a:lnTo>
                    <a:lnTo>
                      <a:pt x="136601" y="520522"/>
                    </a:lnTo>
                    <a:lnTo>
                      <a:pt x="185030" y="520667"/>
                    </a:lnTo>
                    <a:lnTo>
                      <a:pt x="221980" y="521106"/>
                    </a:lnTo>
                    <a:lnTo>
                      <a:pt x="247447" y="521840"/>
                    </a:lnTo>
                    <a:lnTo>
                      <a:pt x="261429" y="522871"/>
                    </a:lnTo>
                    <a:lnTo>
                      <a:pt x="270065" y="522871"/>
                    </a:lnTo>
                    <a:lnTo>
                      <a:pt x="270065" y="486752"/>
                    </a:lnTo>
                    <a:lnTo>
                      <a:pt x="249656" y="486752"/>
                    </a:lnTo>
                    <a:lnTo>
                      <a:pt x="220606" y="486362"/>
                    </a:lnTo>
                    <a:lnTo>
                      <a:pt x="179514" y="480999"/>
                    </a:lnTo>
                    <a:lnTo>
                      <a:pt x="171932" y="239445"/>
                    </a:lnTo>
                    <a:lnTo>
                      <a:pt x="171932" y="4711"/>
                    </a:lnTo>
                    <a:lnTo>
                      <a:pt x="167741" y="1562"/>
                    </a:lnTo>
                    <a:lnTo>
                      <a:pt x="16329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3" name="object 53"/>
              <p:cNvSpPr/>
              <p:nvPr/>
            </p:nvSpPr>
            <p:spPr>
              <a:xfrm>
                <a:off x="3992460" y="6193682"/>
                <a:ext cx="270510" cy="523240"/>
              </a:xfrm>
              <a:custGeom>
                <a:avLst/>
                <a:gdLst/>
                <a:ahLst/>
                <a:cxnLst/>
                <a:rect l="l" t="t" r="r" b="b"/>
                <a:pathLst>
                  <a:path w="270510" h="523240">
                    <a:moveTo>
                      <a:pt x="102063" y="69088"/>
                    </a:moveTo>
                    <a:lnTo>
                      <a:pt x="60452" y="80865"/>
                    </a:lnTo>
                    <a:lnTo>
                      <a:pt x="14916" y="86361"/>
                    </a:lnTo>
                    <a:lnTo>
                      <a:pt x="0" y="86361"/>
                    </a:lnTo>
                    <a:lnTo>
                      <a:pt x="0" y="50246"/>
                    </a:lnTo>
                    <a:lnTo>
                      <a:pt x="14916" y="50246"/>
                    </a:lnTo>
                    <a:lnTo>
                      <a:pt x="33023" y="48921"/>
                    </a:lnTo>
                    <a:lnTo>
                      <a:pt x="83220" y="38469"/>
                    </a:lnTo>
                    <a:lnTo>
                      <a:pt x="119727" y="24043"/>
                    </a:lnTo>
                    <a:lnTo>
                      <a:pt x="150215" y="785"/>
                    </a:lnTo>
                    <a:lnTo>
                      <a:pt x="153356" y="0"/>
                    </a:lnTo>
                    <a:lnTo>
                      <a:pt x="158590" y="0"/>
                    </a:lnTo>
                    <a:lnTo>
                      <a:pt x="163301" y="0"/>
                    </a:lnTo>
                    <a:lnTo>
                      <a:pt x="167750" y="1570"/>
                    </a:lnTo>
                    <a:lnTo>
                      <a:pt x="171937" y="4710"/>
                    </a:lnTo>
                    <a:lnTo>
                      <a:pt x="171937" y="239455"/>
                    </a:lnTo>
                    <a:lnTo>
                      <a:pt x="172722" y="474986"/>
                    </a:lnTo>
                    <a:lnTo>
                      <a:pt x="176386" y="478650"/>
                    </a:lnTo>
                    <a:lnTo>
                      <a:pt x="179526" y="481005"/>
                    </a:lnTo>
                    <a:lnTo>
                      <a:pt x="182143" y="482052"/>
                    </a:lnTo>
                    <a:lnTo>
                      <a:pt x="184760" y="483098"/>
                    </a:lnTo>
                    <a:lnTo>
                      <a:pt x="233960" y="486664"/>
                    </a:lnTo>
                    <a:lnTo>
                      <a:pt x="249662" y="486762"/>
                    </a:lnTo>
                    <a:lnTo>
                      <a:pt x="270074" y="486762"/>
                    </a:lnTo>
                    <a:lnTo>
                      <a:pt x="270074" y="522877"/>
                    </a:lnTo>
                    <a:lnTo>
                      <a:pt x="261438" y="522877"/>
                    </a:lnTo>
                    <a:lnTo>
                      <a:pt x="247454" y="521847"/>
                    </a:lnTo>
                    <a:lnTo>
                      <a:pt x="221987" y="521110"/>
                    </a:lnTo>
                    <a:lnTo>
                      <a:pt x="185038" y="520669"/>
                    </a:lnTo>
                    <a:lnTo>
                      <a:pt x="136607" y="520522"/>
                    </a:lnTo>
                    <a:lnTo>
                      <a:pt x="88863" y="520669"/>
                    </a:lnTo>
                    <a:lnTo>
                      <a:pt x="52405" y="521110"/>
                    </a:lnTo>
                    <a:lnTo>
                      <a:pt x="27233" y="521847"/>
                    </a:lnTo>
                    <a:lnTo>
                      <a:pt x="13346" y="522877"/>
                    </a:lnTo>
                    <a:lnTo>
                      <a:pt x="3925" y="522877"/>
                    </a:lnTo>
                    <a:lnTo>
                      <a:pt x="3925" y="486762"/>
                    </a:lnTo>
                    <a:lnTo>
                      <a:pt x="24338" y="486762"/>
                    </a:lnTo>
                    <a:lnTo>
                      <a:pt x="32679" y="486762"/>
                    </a:lnTo>
                    <a:lnTo>
                      <a:pt x="40432" y="486762"/>
                    </a:lnTo>
                    <a:lnTo>
                      <a:pt x="47596" y="486762"/>
                    </a:lnTo>
                    <a:lnTo>
                      <a:pt x="54171" y="486762"/>
                    </a:lnTo>
                    <a:lnTo>
                      <a:pt x="62546" y="486762"/>
                    </a:lnTo>
                    <a:lnTo>
                      <a:pt x="69088" y="486501"/>
                    </a:lnTo>
                    <a:lnTo>
                      <a:pt x="73799" y="485977"/>
                    </a:lnTo>
                    <a:lnTo>
                      <a:pt x="78510" y="485454"/>
                    </a:lnTo>
                    <a:lnTo>
                      <a:pt x="82697" y="484669"/>
                    </a:lnTo>
                    <a:lnTo>
                      <a:pt x="86361" y="483622"/>
                    </a:lnTo>
                    <a:lnTo>
                      <a:pt x="90025" y="482575"/>
                    </a:lnTo>
                    <a:lnTo>
                      <a:pt x="92118" y="482052"/>
                    </a:lnTo>
                    <a:lnTo>
                      <a:pt x="92641" y="482052"/>
                    </a:lnTo>
                    <a:lnTo>
                      <a:pt x="93165" y="482052"/>
                    </a:lnTo>
                    <a:lnTo>
                      <a:pt x="94735" y="480743"/>
                    </a:lnTo>
                    <a:lnTo>
                      <a:pt x="97352" y="478126"/>
                    </a:lnTo>
                    <a:lnTo>
                      <a:pt x="99969" y="475509"/>
                    </a:lnTo>
                    <a:lnTo>
                      <a:pt x="101539" y="474462"/>
                    </a:lnTo>
                    <a:lnTo>
                      <a:pt x="102063" y="474986"/>
                    </a:lnTo>
                    <a:lnTo>
                      <a:pt x="102063" y="69088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54" name="object 54"/>
            <p:cNvGrpSpPr/>
            <p:nvPr/>
          </p:nvGrpSpPr>
          <p:grpSpPr>
            <a:xfrm>
              <a:off x="4560479" y="6504190"/>
              <a:ext cx="480059" cy="32384"/>
              <a:chOff x="4560479" y="6504190"/>
              <a:chExt cx="480059" cy="32384"/>
            </a:xfrm>
          </p:grpSpPr>
          <p:sp>
            <p:nvSpPr>
              <p:cNvPr id="55" name="object 55"/>
              <p:cNvSpPr/>
              <p:nvPr/>
            </p:nvSpPr>
            <p:spPr>
              <a:xfrm>
                <a:off x="4560874" y="6504584"/>
                <a:ext cx="47942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479425" h="31750">
                    <a:moveTo>
                      <a:pt x="467131" y="0"/>
                    </a:moveTo>
                    <a:lnTo>
                      <a:pt x="10985" y="0"/>
                    </a:lnTo>
                    <a:lnTo>
                      <a:pt x="3657" y="3657"/>
                    </a:lnTo>
                    <a:lnTo>
                      <a:pt x="0" y="8902"/>
                    </a:lnTo>
                    <a:lnTo>
                      <a:pt x="0" y="22504"/>
                    </a:lnTo>
                    <a:lnTo>
                      <a:pt x="3657" y="27736"/>
                    </a:lnTo>
                    <a:lnTo>
                      <a:pt x="10985" y="31407"/>
                    </a:lnTo>
                    <a:lnTo>
                      <a:pt x="467131" y="31407"/>
                    </a:lnTo>
                    <a:lnTo>
                      <a:pt x="474979" y="27216"/>
                    </a:lnTo>
                    <a:lnTo>
                      <a:pt x="478904" y="21983"/>
                    </a:lnTo>
                    <a:lnTo>
                      <a:pt x="478904" y="9423"/>
                    </a:lnTo>
                    <a:lnTo>
                      <a:pt x="474979" y="4190"/>
                    </a:lnTo>
                    <a:lnTo>
                      <a:pt x="46713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6" name="object 56"/>
              <p:cNvSpPr/>
              <p:nvPr/>
            </p:nvSpPr>
            <p:spPr>
              <a:xfrm>
                <a:off x="4560872" y="6504583"/>
                <a:ext cx="47942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479425" h="31750">
                    <a:moveTo>
                      <a:pt x="0" y="25908"/>
                    </a:moveTo>
                    <a:lnTo>
                      <a:pt x="0" y="22506"/>
                    </a:lnTo>
                    <a:lnTo>
                      <a:pt x="0" y="15702"/>
                    </a:lnTo>
                    <a:lnTo>
                      <a:pt x="0" y="8897"/>
                    </a:lnTo>
                    <a:lnTo>
                      <a:pt x="3663" y="3664"/>
                    </a:lnTo>
                    <a:lnTo>
                      <a:pt x="10991" y="0"/>
                    </a:lnTo>
                    <a:lnTo>
                      <a:pt x="467135" y="0"/>
                    </a:lnTo>
                    <a:lnTo>
                      <a:pt x="474986" y="4186"/>
                    </a:lnTo>
                    <a:lnTo>
                      <a:pt x="478911" y="9421"/>
                    </a:lnTo>
                    <a:lnTo>
                      <a:pt x="478911" y="15702"/>
                    </a:lnTo>
                    <a:lnTo>
                      <a:pt x="478911" y="21982"/>
                    </a:lnTo>
                    <a:lnTo>
                      <a:pt x="474986" y="27217"/>
                    </a:lnTo>
                    <a:lnTo>
                      <a:pt x="467135" y="31404"/>
                    </a:lnTo>
                    <a:lnTo>
                      <a:pt x="10991" y="31404"/>
                    </a:lnTo>
                    <a:lnTo>
                      <a:pt x="3663" y="27739"/>
                    </a:lnTo>
                    <a:lnTo>
                      <a:pt x="0" y="22506"/>
                    </a:lnTo>
                    <a:lnTo>
                      <a:pt x="0" y="15702"/>
                    </a:lnTo>
                    <a:lnTo>
                      <a:pt x="0" y="25908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57" name="object 57"/>
            <p:cNvGrpSpPr/>
            <p:nvPr/>
          </p:nvGrpSpPr>
          <p:grpSpPr>
            <a:xfrm>
              <a:off x="5319674" y="6193290"/>
              <a:ext cx="314325" cy="523875"/>
              <a:chOff x="5319674" y="6193290"/>
              <a:chExt cx="314325" cy="523875"/>
            </a:xfrm>
          </p:grpSpPr>
          <p:sp>
            <p:nvSpPr>
              <p:cNvPr id="58" name="object 58"/>
              <p:cNvSpPr/>
              <p:nvPr/>
            </p:nvSpPr>
            <p:spPr>
              <a:xfrm>
                <a:off x="5320068" y="6193688"/>
                <a:ext cx="313690" cy="523240"/>
              </a:xfrm>
              <a:custGeom>
                <a:avLst/>
                <a:gdLst/>
                <a:ahLst/>
                <a:cxnLst/>
                <a:rect l="l" t="t" r="r" b="b"/>
                <a:pathLst>
                  <a:path w="313689" h="523240">
                    <a:moveTo>
                      <a:pt x="145237" y="0"/>
                    </a:moveTo>
                    <a:lnTo>
                      <a:pt x="88315" y="10202"/>
                    </a:lnTo>
                    <a:lnTo>
                      <a:pt x="41605" y="40817"/>
                    </a:lnTo>
                    <a:lnTo>
                      <a:pt x="10401" y="85374"/>
                    </a:lnTo>
                    <a:lnTo>
                      <a:pt x="0" y="137388"/>
                    </a:lnTo>
                    <a:lnTo>
                      <a:pt x="783" y="147199"/>
                    </a:lnTo>
                    <a:lnTo>
                      <a:pt x="27276" y="182533"/>
                    </a:lnTo>
                    <a:lnTo>
                      <a:pt x="46316" y="186067"/>
                    </a:lnTo>
                    <a:lnTo>
                      <a:pt x="57061" y="184891"/>
                    </a:lnTo>
                    <a:lnTo>
                      <a:pt x="91066" y="157013"/>
                    </a:lnTo>
                    <a:lnTo>
                      <a:pt x="90476" y="117368"/>
                    </a:lnTo>
                    <a:lnTo>
                      <a:pt x="57356" y="92534"/>
                    </a:lnTo>
                    <a:lnTo>
                      <a:pt x="47625" y="91846"/>
                    </a:lnTo>
                    <a:lnTo>
                      <a:pt x="46316" y="91592"/>
                    </a:lnTo>
                    <a:lnTo>
                      <a:pt x="46316" y="89496"/>
                    </a:lnTo>
                    <a:lnTo>
                      <a:pt x="48933" y="84518"/>
                    </a:lnTo>
                    <a:lnTo>
                      <a:pt x="81648" y="50241"/>
                    </a:lnTo>
                    <a:lnTo>
                      <a:pt x="127177" y="36893"/>
                    </a:lnTo>
                    <a:lnTo>
                      <a:pt x="150488" y="39150"/>
                    </a:lnTo>
                    <a:lnTo>
                      <a:pt x="188565" y="57210"/>
                    </a:lnTo>
                    <a:lnTo>
                      <a:pt x="215017" y="91905"/>
                    </a:lnTo>
                    <a:lnTo>
                      <a:pt x="228366" y="134691"/>
                    </a:lnTo>
                    <a:lnTo>
                      <a:pt x="230035" y="158584"/>
                    </a:lnTo>
                    <a:lnTo>
                      <a:pt x="229887" y="165797"/>
                    </a:lnTo>
                    <a:lnTo>
                      <a:pt x="222173" y="208051"/>
                    </a:lnTo>
                    <a:lnTo>
                      <a:pt x="208589" y="239303"/>
                    </a:lnTo>
                    <a:lnTo>
                      <a:pt x="197394" y="261336"/>
                    </a:lnTo>
                    <a:lnTo>
                      <a:pt x="161921" y="309520"/>
                    </a:lnTo>
                    <a:lnTo>
                      <a:pt x="124976" y="352650"/>
                    </a:lnTo>
                    <a:lnTo>
                      <a:pt x="77722" y="404126"/>
                    </a:lnTo>
                    <a:lnTo>
                      <a:pt x="28257" y="459282"/>
                    </a:lnTo>
                    <a:lnTo>
                      <a:pt x="7942" y="482683"/>
                    </a:lnTo>
                    <a:lnTo>
                      <a:pt x="1562" y="490943"/>
                    </a:lnTo>
                    <a:lnTo>
                      <a:pt x="0" y="494868"/>
                    </a:lnTo>
                    <a:lnTo>
                      <a:pt x="0" y="522871"/>
                    </a:lnTo>
                    <a:lnTo>
                      <a:pt x="291261" y="522871"/>
                    </a:lnTo>
                    <a:lnTo>
                      <a:pt x="291261" y="520522"/>
                    </a:lnTo>
                    <a:lnTo>
                      <a:pt x="292883" y="514828"/>
                    </a:lnTo>
                    <a:lnTo>
                      <a:pt x="295387" y="500891"/>
                    </a:lnTo>
                    <a:lnTo>
                      <a:pt x="298775" y="478709"/>
                    </a:lnTo>
                    <a:lnTo>
                      <a:pt x="310303" y="395882"/>
                    </a:lnTo>
                    <a:lnTo>
                      <a:pt x="313245" y="376847"/>
                    </a:lnTo>
                    <a:lnTo>
                      <a:pt x="313245" y="374484"/>
                    </a:lnTo>
                    <a:lnTo>
                      <a:pt x="281851" y="374484"/>
                    </a:lnTo>
                    <a:lnTo>
                      <a:pt x="281851" y="376847"/>
                    </a:lnTo>
                    <a:lnTo>
                      <a:pt x="275664" y="406824"/>
                    </a:lnTo>
                    <a:lnTo>
                      <a:pt x="263004" y="446722"/>
                    </a:lnTo>
                    <a:lnTo>
                      <a:pt x="186310" y="450401"/>
                    </a:lnTo>
                    <a:lnTo>
                      <a:pt x="131889" y="450646"/>
                    </a:lnTo>
                    <a:lnTo>
                      <a:pt x="72224" y="449859"/>
                    </a:lnTo>
                    <a:lnTo>
                      <a:pt x="142292" y="383417"/>
                    </a:lnTo>
                    <a:lnTo>
                      <a:pt x="163293" y="363888"/>
                    </a:lnTo>
                    <a:lnTo>
                      <a:pt x="181546" y="347304"/>
                    </a:lnTo>
                    <a:lnTo>
                      <a:pt x="216288" y="316784"/>
                    </a:lnTo>
                    <a:lnTo>
                      <a:pt x="233170" y="301472"/>
                    </a:lnTo>
                    <a:lnTo>
                      <a:pt x="270466" y="263691"/>
                    </a:lnTo>
                    <a:lnTo>
                      <a:pt x="297548" y="222173"/>
                    </a:lnTo>
                    <a:lnTo>
                      <a:pt x="312264" y="174480"/>
                    </a:lnTo>
                    <a:lnTo>
                      <a:pt x="313245" y="157797"/>
                    </a:lnTo>
                    <a:lnTo>
                      <a:pt x="309911" y="124479"/>
                    </a:lnTo>
                    <a:lnTo>
                      <a:pt x="285579" y="67557"/>
                    </a:lnTo>
                    <a:lnTo>
                      <a:pt x="239159" y="24726"/>
                    </a:lnTo>
                    <a:lnTo>
                      <a:pt x="179486" y="2747"/>
                    </a:lnTo>
                    <a:lnTo>
                      <a:pt x="14523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59" name="object 59"/>
              <p:cNvSpPr/>
              <p:nvPr/>
            </p:nvSpPr>
            <p:spPr>
              <a:xfrm>
                <a:off x="5320067" y="6193682"/>
                <a:ext cx="313690" cy="523240"/>
              </a:xfrm>
              <a:custGeom>
                <a:avLst/>
                <a:gdLst/>
                <a:ahLst/>
                <a:cxnLst/>
                <a:rect l="l" t="t" r="r" b="b"/>
                <a:pathLst>
                  <a:path w="313689" h="523240">
                    <a:moveTo>
                      <a:pt x="46320" y="186069"/>
                    </a:moveTo>
                    <a:lnTo>
                      <a:pt x="7065" y="164478"/>
                    </a:lnTo>
                    <a:lnTo>
                      <a:pt x="0" y="137392"/>
                    </a:lnTo>
                    <a:lnTo>
                      <a:pt x="2600" y="110454"/>
                    </a:lnTo>
                    <a:lnTo>
                      <a:pt x="23405" y="62170"/>
                    </a:lnTo>
                    <a:lnTo>
                      <a:pt x="63691" y="22964"/>
                    </a:lnTo>
                    <a:lnTo>
                      <a:pt x="115507" y="2551"/>
                    </a:lnTo>
                    <a:lnTo>
                      <a:pt x="145243" y="0"/>
                    </a:lnTo>
                    <a:lnTo>
                      <a:pt x="179493" y="2747"/>
                    </a:lnTo>
                    <a:lnTo>
                      <a:pt x="239161" y="24730"/>
                    </a:lnTo>
                    <a:lnTo>
                      <a:pt x="285580" y="67567"/>
                    </a:lnTo>
                    <a:lnTo>
                      <a:pt x="309918" y="124487"/>
                    </a:lnTo>
                    <a:lnTo>
                      <a:pt x="313255" y="157805"/>
                    </a:lnTo>
                    <a:lnTo>
                      <a:pt x="312273" y="174488"/>
                    </a:lnTo>
                    <a:lnTo>
                      <a:pt x="297553" y="222183"/>
                    </a:lnTo>
                    <a:lnTo>
                      <a:pt x="270467" y="263696"/>
                    </a:lnTo>
                    <a:lnTo>
                      <a:pt x="233175" y="301478"/>
                    </a:lnTo>
                    <a:lnTo>
                      <a:pt x="197060" y="333668"/>
                    </a:lnTo>
                    <a:lnTo>
                      <a:pt x="181554" y="347309"/>
                    </a:lnTo>
                    <a:lnTo>
                      <a:pt x="163301" y="363894"/>
                    </a:lnTo>
                    <a:lnTo>
                      <a:pt x="142299" y="383423"/>
                    </a:lnTo>
                    <a:lnTo>
                      <a:pt x="118550" y="405897"/>
                    </a:lnTo>
                    <a:lnTo>
                      <a:pt x="72229" y="449863"/>
                    </a:lnTo>
                    <a:lnTo>
                      <a:pt x="131897" y="450648"/>
                    </a:lnTo>
                    <a:lnTo>
                      <a:pt x="186314" y="450402"/>
                    </a:lnTo>
                    <a:lnTo>
                      <a:pt x="226305" y="449666"/>
                    </a:lnTo>
                    <a:lnTo>
                      <a:pt x="266247" y="441766"/>
                    </a:lnTo>
                    <a:lnTo>
                      <a:pt x="281851" y="376848"/>
                    </a:lnTo>
                    <a:lnTo>
                      <a:pt x="281851" y="374493"/>
                    </a:lnTo>
                    <a:lnTo>
                      <a:pt x="313255" y="374493"/>
                    </a:lnTo>
                    <a:lnTo>
                      <a:pt x="313255" y="376848"/>
                    </a:lnTo>
                    <a:lnTo>
                      <a:pt x="312322" y="382197"/>
                    </a:lnTo>
                    <a:lnTo>
                      <a:pt x="310311" y="395887"/>
                    </a:lnTo>
                    <a:lnTo>
                      <a:pt x="307219" y="417919"/>
                    </a:lnTo>
                    <a:lnTo>
                      <a:pt x="303049" y="448292"/>
                    </a:lnTo>
                    <a:lnTo>
                      <a:pt x="298780" y="478715"/>
                    </a:lnTo>
                    <a:lnTo>
                      <a:pt x="295394" y="500894"/>
                    </a:lnTo>
                    <a:lnTo>
                      <a:pt x="292891" y="514830"/>
                    </a:lnTo>
                    <a:lnTo>
                      <a:pt x="291272" y="520522"/>
                    </a:lnTo>
                    <a:lnTo>
                      <a:pt x="291272" y="522877"/>
                    </a:lnTo>
                    <a:lnTo>
                      <a:pt x="0" y="522877"/>
                    </a:lnTo>
                    <a:lnTo>
                      <a:pt x="0" y="507960"/>
                    </a:lnTo>
                    <a:lnTo>
                      <a:pt x="0" y="498539"/>
                    </a:lnTo>
                    <a:lnTo>
                      <a:pt x="0" y="494875"/>
                    </a:lnTo>
                    <a:lnTo>
                      <a:pt x="1570" y="490949"/>
                    </a:lnTo>
                    <a:lnTo>
                      <a:pt x="28263" y="459284"/>
                    </a:lnTo>
                    <a:lnTo>
                      <a:pt x="39254" y="447115"/>
                    </a:lnTo>
                    <a:lnTo>
                      <a:pt x="49461" y="435731"/>
                    </a:lnTo>
                    <a:lnTo>
                      <a:pt x="58882" y="425132"/>
                    </a:lnTo>
                    <a:lnTo>
                      <a:pt x="67518" y="415318"/>
                    </a:lnTo>
                    <a:lnTo>
                      <a:pt x="71836" y="410558"/>
                    </a:lnTo>
                    <a:lnTo>
                      <a:pt x="77724" y="404130"/>
                    </a:lnTo>
                    <a:lnTo>
                      <a:pt x="85183" y="396034"/>
                    </a:lnTo>
                    <a:lnTo>
                      <a:pt x="94212" y="386269"/>
                    </a:lnTo>
                    <a:lnTo>
                      <a:pt x="103240" y="376505"/>
                    </a:lnTo>
                    <a:lnTo>
                      <a:pt x="130130" y="346818"/>
                    </a:lnTo>
                    <a:lnTo>
                      <a:pt x="157020" y="315610"/>
                    </a:lnTo>
                    <a:lnTo>
                      <a:pt x="169140" y="299908"/>
                    </a:lnTo>
                    <a:lnTo>
                      <a:pt x="173311" y="294413"/>
                    </a:lnTo>
                    <a:lnTo>
                      <a:pt x="178168" y="288132"/>
                    </a:lnTo>
                    <a:lnTo>
                      <a:pt x="183713" y="281066"/>
                    </a:lnTo>
                    <a:lnTo>
                      <a:pt x="189160" y="273902"/>
                    </a:lnTo>
                    <a:lnTo>
                      <a:pt x="193723" y="267326"/>
                    </a:lnTo>
                    <a:lnTo>
                      <a:pt x="197403" y="261340"/>
                    </a:lnTo>
                    <a:lnTo>
                      <a:pt x="200200" y="255943"/>
                    </a:lnTo>
                    <a:lnTo>
                      <a:pt x="202703" y="250692"/>
                    </a:lnTo>
                    <a:lnTo>
                      <a:pt x="205500" y="245147"/>
                    </a:lnTo>
                    <a:lnTo>
                      <a:pt x="208591" y="239308"/>
                    </a:lnTo>
                    <a:lnTo>
                      <a:pt x="211977" y="233175"/>
                    </a:lnTo>
                    <a:lnTo>
                      <a:pt x="215264" y="226894"/>
                    </a:lnTo>
                    <a:lnTo>
                      <a:pt x="227679" y="184498"/>
                    </a:lnTo>
                    <a:lnTo>
                      <a:pt x="230034" y="158590"/>
                    </a:lnTo>
                    <a:lnTo>
                      <a:pt x="228366" y="134693"/>
                    </a:lnTo>
                    <a:lnTo>
                      <a:pt x="215019" y="91906"/>
                    </a:lnTo>
                    <a:lnTo>
                      <a:pt x="188571" y="57214"/>
                    </a:lnTo>
                    <a:lnTo>
                      <a:pt x="150494" y="39156"/>
                    </a:lnTo>
                    <a:lnTo>
                      <a:pt x="127186" y="36899"/>
                    </a:lnTo>
                    <a:lnTo>
                      <a:pt x="114624" y="37733"/>
                    </a:lnTo>
                    <a:lnTo>
                      <a:pt x="72572" y="56870"/>
                    </a:lnTo>
                    <a:lnTo>
                      <a:pt x="46320" y="89501"/>
                    </a:lnTo>
                    <a:lnTo>
                      <a:pt x="46320" y="91071"/>
                    </a:lnTo>
                    <a:lnTo>
                      <a:pt x="46320" y="91595"/>
                    </a:lnTo>
                    <a:lnTo>
                      <a:pt x="47629" y="91856"/>
                    </a:lnTo>
                    <a:lnTo>
                      <a:pt x="50246" y="91856"/>
                    </a:lnTo>
                    <a:lnTo>
                      <a:pt x="57361" y="92543"/>
                    </a:lnTo>
                    <a:lnTo>
                      <a:pt x="90483" y="117372"/>
                    </a:lnTo>
                    <a:lnTo>
                      <a:pt x="94212" y="138962"/>
                    </a:lnTo>
                    <a:lnTo>
                      <a:pt x="93427" y="148384"/>
                    </a:lnTo>
                    <a:lnTo>
                      <a:pt x="66537" y="182143"/>
                    </a:lnTo>
                    <a:lnTo>
                      <a:pt x="57066" y="184891"/>
                    </a:lnTo>
                    <a:lnTo>
                      <a:pt x="46320" y="186069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60" name="object 60"/>
            <p:cNvGrpSpPr/>
            <p:nvPr/>
          </p:nvGrpSpPr>
          <p:grpSpPr>
            <a:xfrm>
              <a:off x="5689451" y="6197215"/>
              <a:ext cx="221615" cy="528955"/>
              <a:chOff x="5689451" y="6197215"/>
              <a:chExt cx="221615" cy="528955"/>
            </a:xfrm>
          </p:grpSpPr>
          <p:sp>
            <p:nvSpPr>
              <p:cNvPr id="61" name="object 61"/>
              <p:cNvSpPr/>
              <p:nvPr/>
            </p:nvSpPr>
            <p:spPr>
              <a:xfrm>
                <a:off x="5689841" y="6197612"/>
                <a:ext cx="220979" cy="527685"/>
              </a:xfrm>
              <a:custGeom>
                <a:avLst/>
                <a:gdLst/>
                <a:ahLst/>
                <a:cxnLst/>
                <a:rect l="l" t="t" r="r" b="b"/>
                <a:pathLst>
                  <a:path w="220979" h="527684">
                    <a:moveTo>
                      <a:pt x="186855" y="0"/>
                    </a:moveTo>
                    <a:lnTo>
                      <a:pt x="177431" y="0"/>
                    </a:lnTo>
                    <a:lnTo>
                      <a:pt x="167914" y="1224"/>
                    </a:lnTo>
                    <a:lnTo>
                      <a:pt x="131703" y="30224"/>
                    </a:lnTo>
                    <a:lnTo>
                      <a:pt x="127977" y="47891"/>
                    </a:lnTo>
                    <a:lnTo>
                      <a:pt x="128956" y="56283"/>
                    </a:lnTo>
                    <a:lnTo>
                      <a:pt x="153098" y="81648"/>
                    </a:lnTo>
                    <a:lnTo>
                      <a:pt x="160947" y="81648"/>
                    </a:lnTo>
                    <a:lnTo>
                      <a:pt x="202360" y="58290"/>
                    </a:lnTo>
                    <a:lnTo>
                      <a:pt x="211200" y="32969"/>
                    </a:lnTo>
                    <a:lnTo>
                      <a:pt x="210264" y="26196"/>
                    </a:lnTo>
                    <a:lnTo>
                      <a:pt x="186855" y="0"/>
                    </a:lnTo>
                    <a:close/>
                  </a:path>
                  <a:path w="220979" h="527684">
                    <a:moveTo>
                      <a:pt x="168697" y="201764"/>
                    </a:moveTo>
                    <a:lnTo>
                      <a:pt x="114896" y="201764"/>
                    </a:lnTo>
                    <a:lnTo>
                      <a:pt x="119341" y="208051"/>
                    </a:lnTo>
                    <a:lnTo>
                      <a:pt x="119341" y="220611"/>
                    </a:lnTo>
                    <a:lnTo>
                      <a:pt x="109918" y="263054"/>
                    </a:lnTo>
                    <a:lnTo>
                      <a:pt x="92645" y="310551"/>
                    </a:lnTo>
                    <a:lnTo>
                      <a:pt x="66001" y="380967"/>
                    </a:lnTo>
                    <a:lnTo>
                      <a:pt x="55943" y="407463"/>
                    </a:lnTo>
                    <a:lnTo>
                      <a:pt x="42628" y="447747"/>
                    </a:lnTo>
                    <a:lnTo>
                      <a:pt x="41722" y="461832"/>
                    </a:lnTo>
                    <a:lnTo>
                      <a:pt x="43284" y="476649"/>
                    </a:lnTo>
                    <a:lnTo>
                      <a:pt x="63601" y="511098"/>
                    </a:lnTo>
                    <a:lnTo>
                      <a:pt x="109918" y="527583"/>
                    </a:lnTo>
                    <a:lnTo>
                      <a:pt x="122109" y="526552"/>
                    </a:lnTo>
                    <a:lnTo>
                      <a:pt x="122493" y="526552"/>
                    </a:lnTo>
                    <a:lnTo>
                      <a:pt x="158597" y="510311"/>
                    </a:lnTo>
                    <a:lnTo>
                      <a:pt x="172167" y="498538"/>
                    </a:lnTo>
                    <a:lnTo>
                      <a:pt x="104940" y="498538"/>
                    </a:lnTo>
                    <a:lnTo>
                      <a:pt x="100495" y="491998"/>
                    </a:lnTo>
                    <a:lnTo>
                      <a:pt x="104315" y="454273"/>
                    </a:lnTo>
                    <a:lnTo>
                      <a:pt x="104419" y="453783"/>
                    </a:lnTo>
                    <a:lnTo>
                      <a:pt x="118948" y="413157"/>
                    </a:lnTo>
                    <a:lnTo>
                      <a:pt x="137401" y="365074"/>
                    </a:lnTo>
                    <a:lnTo>
                      <a:pt x="147014" y="340490"/>
                    </a:lnTo>
                    <a:lnTo>
                      <a:pt x="155451" y="318555"/>
                    </a:lnTo>
                    <a:lnTo>
                      <a:pt x="168726" y="282827"/>
                    </a:lnTo>
                    <a:lnTo>
                      <a:pt x="179676" y="239994"/>
                    </a:lnTo>
                    <a:lnTo>
                      <a:pt x="179793" y="238671"/>
                    </a:lnTo>
                    <a:lnTo>
                      <a:pt x="178175" y="224142"/>
                    </a:lnTo>
                    <a:lnTo>
                      <a:pt x="174101" y="211188"/>
                    </a:lnTo>
                    <a:lnTo>
                      <a:pt x="168697" y="201764"/>
                    </a:lnTo>
                    <a:close/>
                  </a:path>
                  <a:path w="220979" h="527684">
                    <a:moveTo>
                      <a:pt x="215379" y="398830"/>
                    </a:moveTo>
                    <a:lnTo>
                      <a:pt x="197065" y="398830"/>
                    </a:lnTo>
                    <a:lnTo>
                      <a:pt x="192620" y="399351"/>
                    </a:lnTo>
                    <a:lnTo>
                      <a:pt x="190525" y="401447"/>
                    </a:lnTo>
                    <a:lnTo>
                      <a:pt x="189217" y="405104"/>
                    </a:lnTo>
                    <a:lnTo>
                      <a:pt x="187642" y="411391"/>
                    </a:lnTo>
                    <a:lnTo>
                      <a:pt x="183180" y="424587"/>
                    </a:lnTo>
                    <a:lnTo>
                      <a:pt x="162572" y="466492"/>
                    </a:lnTo>
                    <a:lnTo>
                      <a:pt x="133997" y="494614"/>
                    </a:lnTo>
                    <a:lnTo>
                      <a:pt x="118554" y="498538"/>
                    </a:lnTo>
                    <a:lnTo>
                      <a:pt x="172167" y="498538"/>
                    </a:lnTo>
                    <a:lnTo>
                      <a:pt x="199863" y="460309"/>
                    </a:lnTo>
                    <a:lnTo>
                      <a:pt x="218262" y="418973"/>
                    </a:lnTo>
                    <a:lnTo>
                      <a:pt x="220611" y="410870"/>
                    </a:lnTo>
                    <a:lnTo>
                      <a:pt x="220611" y="401447"/>
                    </a:lnTo>
                    <a:lnTo>
                      <a:pt x="215379" y="398830"/>
                    </a:lnTo>
                    <a:close/>
                  </a:path>
                  <a:path w="220979" h="527684">
                    <a:moveTo>
                      <a:pt x="107556" y="171932"/>
                    </a:moveTo>
                    <a:lnTo>
                      <a:pt x="60451" y="189204"/>
                    </a:lnTo>
                    <a:lnTo>
                      <a:pt x="32487" y="218501"/>
                    </a:lnTo>
                    <a:lnTo>
                      <a:pt x="10900" y="260015"/>
                    </a:lnTo>
                    <a:lnTo>
                      <a:pt x="0" y="289433"/>
                    </a:lnTo>
                    <a:lnTo>
                      <a:pt x="0" y="295198"/>
                    </a:lnTo>
                    <a:lnTo>
                      <a:pt x="1574" y="297548"/>
                    </a:lnTo>
                    <a:lnTo>
                      <a:pt x="4711" y="300685"/>
                    </a:lnTo>
                    <a:lnTo>
                      <a:pt x="25653" y="300685"/>
                    </a:lnTo>
                    <a:lnTo>
                      <a:pt x="26428" y="300431"/>
                    </a:lnTo>
                    <a:lnTo>
                      <a:pt x="28524" y="299377"/>
                    </a:lnTo>
                    <a:lnTo>
                      <a:pt x="29057" y="298856"/>
                    </a:lnTo>
                    <a:lnTo>
                      <a:pt x="29143" y="297548"/>
                    </a:lnTo>
                    <a:lnTo>
                      <a:pt x="29311" y="297027"/>
                    </a:lnTo>
                    <a:lnTo>
                      <a:pt x="30365" y="294932"/>
                    </a:lnTo>
                    <a:lnTo>
                      <a:pt x="30886" y="294144"/>
                    </a:lnTo>
                    <a:lnTo>
                      <a:pt x="31407" y="293624"/>
                    </a:lnTo>
                    <a:lnTo>
                      <a:pt x="37100" y="274485"/>
                    </a:lnTo>
                    <a:lnTo>
                      <a:pt x="61239" y="227672"/>
                    </a:lnTo>
                    <a:lnTo>
                      <a:pt x="92891" y="203384"/>
                    </a:lnTo>
                    <a:lnTo>
                      <a:pt x="104419" y="201764"/>
                    </a:lnTo>
                    <a:lnTo>
                      <a:pt x="168697" y="201764"/>
                    </a:lnTo>
                    <a:lnTo>
                      <a:pt x="167574" y="199805"/>
                    </a:lnTo>
                    <a:lnTo>
                      <a:pt x="158597" y="189992"/>
                    </a:lnTo>
                    <a:lnTo>
                      <a:pt x="147750" y="182091"/>
                    </a:lnTo>
                    <a:lnTo>
                      <a:pt x="135629" y="176447"/>
                    </a:lnTo>
                    <a:lnTo>
                      <a:pt x="122232" y="173061"/>
                    </a:lnTo>
                    <a:lnTo>
                      <a:pt x="107556" y="17193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62" name="object 62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817422" y="6197215"/>
                <a:ext cx="84005" cy="82435"/>
              </a:xfrm>
              <a:prstGeom prst="rect">
                <a:avLst/>
              </a:prstGeom>
            </p:spPr>
          </p:pic>
          <p:sp>
            <p:nvSpPr>
              <p:cNvPr id="63" name="object 63"/>
              <p:cNvSpPr/>
              <p:nvPr/>
            </p:nvSpPr>
            <p:spPr>
              <a:xfrm>
                <a:off x="5689843" y="6369545"/>
                <a:ext cx="220979" cy="356235"/>
              </a:xfrm>
              <a:custGeom>
                <a:avLst/>
                <a:gdLst/>
                <a:ahLst/>
                <a:cxnLst/>
                <a:rect l="l" t="t" r="r" b="b"/>
                <a:pathLst>
                  <a:path w="220979" h="356234">
                    <a:moveTo>
                      <a:pt x="0" y="121690"/>
                    </a:moveTo>
                    <a:lnTo>
                      <a:pt x="0" y="117503"/>
                    </a:lnTo>
                    <a:lnTo>
                      <a:pt x="2355" y="109390"/>
                    </a:lnTo>
                    <a:lnTo>
                      <a:pt x="20314" y="68058"/>
                    </a:lnTo>
                    <a:lnTo>
                      <a:pt x="49755" y="26546"/>
                    </a:lnTo>
                    <a:lnTo>
                      <a:pt x="83613" y="3925"/>
                    </a:lnTo>
                    <a:lnTo>
                      <a:pt x="107558" y="0"/>
                    </a:lnTo>
                    <a:lnTo>
                      <a:pt x="122230" y="1128"/>
                    </a:lnTo>
                    <a:lnTo>
                      <a:pt x="158590" y="18057"/>
                    </a:lnTo>
                    <a:lnTo>
                      <a:pt x="178168" y="52209"/>
                    </a:lnTo>
                    <a:lnTo>
                      <a:pt x="179788" y="66733"/>
                    </a:lnTo>
                    <a:lnTo>
                      <a:pt x="179101" y="74486"/>
                    </a:lnTo>
                    <a:lnTo>
                      <a:pt x="162712" y="127333"/>
                    </a:lnTo>
                    <a:lnTo>
                      <a:pt x="147010" y="168551"/>
                    </a:lnTo>
                    <a:lnTo>
                      <a:pt x="137392" y="193134"/>
                    </a:lnTo>
                    <a:lnTo>
                      <a:pt x="127677" y="218110"/>
                    </a:lnTo>
                    <a:lnTo>
                      <a:pt x="111190" y="262469"/>
                    </a:lnTo>
                    <a:lnTo>
                      <a:pt x="100738" y="302460"/>
                    </a:lnTo>
                    <a:lnTo>
                      <a:pt x="100492" y="306974"/>
                    </a:lnTo>
                    <a:lnTo>
                      <a:pt x="100492" y="320059"/>
                    </a:lnTo>
                    <a:lnTo>
                      <a:pt x="104942" y="326602"/>
                    </a:lnTo>
                    <a:lnTo>
                      <a:pt x="113839" y="326602"/>
                    </a:lnTo>
                    <a:lnTo>
                      <a:pt x="118550" y="326602"/>
                    </a:lnTo>
                    <a:lnTo>
                      <a:pt x="123522" y="325817"/>
                    </a:lnTo>
                    <a:lnTo>
                      <a:pt x="128756" y="324246"/>
                    </a:lnTo>
                    <a:lnTo>
                      <a:pt x="133990" y="322676"/>
                    </a:lnTo>
                    <a:lnTo>
                      <a:pt x="162565" y="294560"/>
                    </a:lnTo>
                    <a:lnTo>
                      <a:pt x="183174" y="252655"/>
                    </a:lnTo>
                    <a:lnTo>
                      <a:pt x="189209" y="233175"/>
                    </a:lnTo>
                    <a:lnTo>
                      <a:pt x="190518" y="229511"/>
                    </a:lnTo>
                    <a:lnTo>
                      <a:pt x="191564" y="228464"/>
                    </a:lnTo>
                    <a:lnTo>
                      <a:pt x="192611" y="227417"/>
                    </a:lnTo>
                    <a:lnTo>
                      <a:pt x="197060" y="226894"/>
                    </a:lnTo>
                    <a:lnTo>
                      <a:pt x="204911" y="226894"/>
                    </a:lnTo>
                    <a:lnTo>
                      <a:pt x="215379" y="226894"/>
                    </a:lnTo>
                    <a:lnTo>
                      <a:pt x="220613" y="229511"/>
                    </a:lnTo>
                    <a:lnTo>
                      <a:pt x="220613" y="234745"/>
                    </a:lnTo>
                    <a:lnTo>
                      <a:pt x="220613" y="238932"/>
                    </a:lnTo>
                    <a:lnTo>
                      <a:pt x="218258" y="247045"/>
                    </a:lnTo>
                    <a:lnTo>
                      <a:pt x="199857" y="288377"/>
                    </a:lnTo>
                    <a:lnTo>
                      <a:pt x="169336" y="329448"/>
                    </a:lnTo>
                    <a:lnTo>
                      <a:pt x="135037" y="351332"/>
                    </a:lnTo>
                    <a:lnTo>
                      <a:pt x="109914" y="355650"/>
                    </a:lnTo>
                    <a:lnTo>
                      <a:pt x="97598" y="354620"/>
                    </a:lnTo>
                    <a:lnTo>
                      <a:pt x="54270" y="329840"/>
                    </a:lnTo>
                    <a:lnTo>
                      <a:pt x="41610" y="288917"/>
                    </a:lnTo>
                    <a:lnTo>
                      <a:pt x="41855" y="282342"/>
                    </a:lnTo>
                    <a:lnTo>
                      <a:pt x="55938" y="235530"/>
                    </a:lnTo>
                    <a:lnTo>
                      <a:pt x="79295" y="174292"/>
                    </a:lnTo>
                    <a:lnTo>
                      <a:pt x="92641" y="138619"/>
                    </a:lnTo>
                    <a:lnTo>
                      <a:pt x="109914" y="91120"/>
                    </a:lnTo>
                    <a:lnTo>
                      <a:pt x="119335" y="48676"/>
                    </a:lnTo>
                    <a:lnTo>
                      <a:pt x="119335" y="36114"/>
                    </a:lnTo>
                    <a:lnTo>
                      <a:pt x="114886" y="29833"/>
                    </a:lnTo>
                    <a:lnTo>
                      <a:pt x="105988" y="29833"/>
                    </a:lnTo>
                    <a:lnTo>
                      <a:pt x="104418" y="29833"/>
                    </a:lnTo>
                    <a:lnTo>
                      <a:pt x="61237" y="55742"/>
                    </a:lnTo>
                    <a:lnTo>
                      <a:pt x="37096" y="102553"/>
                    </a:lnTo>
                    <a:lnTo>
                      <a:pt x="31404" y="121690"/>
                    </a:lnTo>
                    <a:lnTo>
                      <a:pt x="30880" y="122214"/>
                    </a:lnTo>
                    <a:lnTo>
                      <a:pt x="30357" y="122999"/>
                    </a:lnTo>
                    <a:lnTo>
                      <a:pt x="29833" y="124046"/>
                    </a:lnTo>
                    <a:lnTo>
                      <a:pt x="29310" y="125092"/>
                    </a:lnTo>
                    <a:lnTo>
                      <a:pt x="29048" y="125877"/>
                    </a:lnTo>
                    <a:lnTo>
                      <a:pt x="29048" y="126401"/>
                    </a:lnTo>
                    <a:lnTo>
                      <a:pt x="29048" y="126924"/>
                    </a:lnTo>
                    <a:lnTo>
                      <a:pt x="28525" y="127447"/>
                    </a:lnTo>
                    <a:lnTo>
                      <a:pt x="27478" y="127971"/>
                    </a:lnTo>
                    <a:lnTo>
                      <a:pt x="26431" y="128495"/>
                    </a:lnTo>
                    <a:lnTo>
                      <a:pt x="25646" y="128756"/>
                    </a:lnTo>
                    <a:lnTo>
                      <a:pt x="25123" y="128756"/>
                    </a:lnTo>
                    <a:lnTo>
                      <a:pt x="24599" y="128756"/>
                    </a:lnTo>
                    <a:lnTo>
                      <a:pt x="4710" y="128756"/>
                    </a:lnTo>
                    <a:lnTo>
                      <a:pt x="1570" y="125616"/>
                    </a:lnTo>
                    <a:lnTo>
                      <a:pt x="0" y="123260"/>
                    </a:lnTo>
                    <a:lnTo>
                      <a:pt x="0" y="12169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5855" y="6621170"/>
              <a:ext cx="104418" cy="248615"/>
            </a:xfrm>
            <a:prstGeom prst="rect">
              <a:avLst/>
            </a:prstGeom>
          </p:spPr>
        </p:pic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709289BE-6CF0-3278-8E89-629005407410}"/>
              </a:ext>
            </a:extLst>
          </p:cNvPr>
          <p:cNvGrpSpPr/>
          <p:nvPr/>
        </p:nvGrpSpPr>
        <p:grpSpPr>
          <a:xfrm>
            <a:off x="6293546" y="6010348"/>
            <a:ext cx="2449374" cy="724112"/>
            <a:chOff x="6293546" y="6010348"/>
            <a:chExt cx="2449374" cy="724112"/>
          </a:xfrm>
        </p:grpSpPr>
        <p:grpSp>
          <p:nvGrpSpPr>
            <p:cNvPr id="65" name="object 65"/>
            <p:cNvGrpSpPr/>
            <p:nvPr/>
          </p:nvGrpSpPr>
          <p:grpSpPr>
            <a:xfrm>
              <a:off x="6345802" y="6194075"/>
              <a:ext cx="327025" cy="540385"/>
              <a:chOff x="6345802" y="6194075"/>
              <a:chExt cx="327025" cy="540385"/>
            </a:xfrm>
          </p:grpSpPr>
          <p:sp>
            <p:nvSpPr>
              <p:cNvPr id="66" name="object 66"/>
              <p:cNvSpPr/>
              <p:nvPr/>
            </p:nvSpPr>
            <p:spPr>
              <a:xfrm>
                <a:off x="6346190" y="6194512"/>
                <a:ext cx="32639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326390" h="539750">
                    <a:moveTo>
                      <a:pt x="49466" y="370523"/>
                    </a:moveTo>
                    <a:lnTo>
                      <a:pt x="7950" y="391868"/>
                    </a:lnTo>
                    <a:lnTo>
                      <a:pt x="0" y="419989"/>
                    </a:lnTo>
                    <a:lnTo>
                      <a:pt x="2825" y="444589"/>
                    </a:lnTo>
                    <a:lnTo>
                      <a:pt x="2845" y="444769"/>
                    </a:lnTo>
                    <a:lnTo>
                      <a:pt x="25615" y="487555"/>
                    </a:lnTo>
                    <a:lnTo>
                      <a:pt x="69386" y="520331"/>
                    </a:lnTo>
                    <a:lnTo>
                      <a:pt x="123555" y="537209"/>
                    </a:lnTo>
                    <a:lnTo>
                      <a:pt x="153885" y="539319"/>
                    </a:lnTo>
                    <a:lnTo>
                      <a:pt x="189557" y="536423"/>
                    </a:lnTo>
                    <a:lnTo>
                      <a:pt x="221989" y="527738"/>
                    </a:lnTo>
                    <a:lnTo>
                      <a:pt x="251183" y="513264"/>
                    </a:lnTo>
                    <a:lnTo>
                      <a:pt x="261049" y="505562"/>
                    </a:lnTo>
                    <a:lnTo>
                      <a:pt x="153885" y="505562"/>
                    </a:lnTo>
                    <a:lnTo>
                      <a:pt x="126306" y="503354"/>
                    </a:lnTo>
                    <a:lnTo>
                      <a:pt x="100887" y="496731"/>
                    </a:lnTo>
                    <a:lnTo>
                      <a:pt x="77628" y="485690"/>
                    </a:lnTo>
                    <a:lnTo>
                      <a:pt x="56527" y="470231"/>
                    </a:lnTo>
                    <a:lnTo>
                      <a:pt x="59664" y="469443"/>
                    </a:lnTo>
                    <a:lnTo>
                      <a:pt x="61239" y="468402"/>
                    </a:lnTo>
                    <a:lnTo>
                      <a:pt x="63334" y="467614"/>
                    </a:lnTo>
                    <a:lnTo>
                      <a:pt x="68567" y="466573"/>
                    </a:lnTo>
                    <a:lnTo>
                      <a:pt x="71183" y="465519"/>
                    </a:lnTo>
                    <a:lnTo>
                      <a:pt x="98855" y="431169"/>
                    </a:lnTo>
                    <a:lnTo>
                      <a:pt x="99707" y="425743"/>
                    </a:lnTo>
                    <a:lnTo>
                      <a:pt x="99707" y="419989"/>
                    </a:lnTo>
                    <a:lnTo>
                      <a:pt x="78016" y="378474"/>
                    </a:lnTo>
                    <a:lnTo>
                      <a:pt x="59965" y="371406"/>
                    </a:lnTo>
                    <a:lnTo>
                      <a:pt x="49466" y="370523"/>
                    </a:lnTo>
                    <a:close/>
                  </a:path>
                  <a:path w="326390" h="539750">
                    <a:moveTo>
                      <a:pt x="259540" y="30569"/>
                    </a:moveTo>
                    <a:lnTo>
                      <a:pt x="155448" y="30569"/>
                    </a:lnTo>
                    <a:lnTo>
                      <a:pt x="165118" y="31257"/>
                    </a:lnTo>
                    <a:lnTo>
                      <a:pt x="174491" y="33321"/>
                    </a:lnTo>
                    <a:lnTo>
                      <a:pt x="212956" y="65709"/>
                    </a:lnTo>
                    <a:lnTo>
                      <a:pt x="219671" y="101753"/>
                    </a:lnTo>
                    <a:lnTo>
                      <a:pt x="219628" y="113792"/>
                    </a:lnTo>
                    <a:lnTo>
                      <a:pt x="214328" y="161294"/>
                    </a:lnTo>
                    <a:lnTo>
                      <a:pt x="197840" y="197803"/>
                    </a:lnTo>
                    <a:lnTo>
                      <a:pt x="162225" y="227241"/>
                    </a:lnTo>
                    <a:lnTo>
                      <a:pt x="114721" y="234451"/>
                    </a:lnTo>
                    <a:lnTo>
                      <a:pt x="103632" y="234696"/>
                    </a:lnTo>
                    <a:lnTo>
                      <a:pt x="99440" y="234696"/>
                    </a:lnTo>
                    <a:lnTo>
                      <a:pt x="97358" y="239408"/>
                    </a:lnTo>
                    <a:lnTo>
                      <a:pt x="97358" y="255639"/>
                    </a:lnTo>
                    <a:lnTo>
                      <a:pt x="97878" y="259830"/>
                    </a:lnTo>
                    <a:lnTo>
                      <a:pt x="98920" y="261392"/>
                    </a:lnTo>
                    <a:lnTo>
                      <a:pt x="101282" y="262967"/>
                    </a:lnTo>
                    <a:lnTo>
                      <a:pt x="134251" y="263754"/>
                    </a:lnTo>
                    <a:lnTo>
                      <a:pt x="150789" y="264390"/>
                    </a:lnTo>
                    <a:lnTo>
                      <a:pt x="204129" y="284895"/>
                    </a:lnTo>
                    <a:lnTo>
                      <a:pt x="229256" y="334749"/>
                    </a:lnTo>
                    <a:lnTo>
                      <a:pt x="232397" y="368948"/>
                    </a:lnTo>
                    <a:lnTo>
                      <a:pt x="232397" y="384658"/>
                    </a:lnTo>
                    <a:lnTo>
                      <a:pt x="231561" y="409630"/>
                    </a:lnTo>
                    <a:lnTo>
                      <a:pt x="229079" y="430975"/>
                    </a:lnTo>
                    <a:lnTo>
                      <a:pt x="229057" y="431169"/>
                    </a:lnTo>
                    <a:lnTo>
                      <a:pt x="206731" y="482154"/>
                    </a:lnTo>
                    <a:lnTo>
                      <a:pt x="174147" y="502962"/>
                    </a:lnTo>
                    <a:lnTo>
                      <a:pt x="153885" y="505562"/>
                    </a:lnTo>
                    <a:lnTo>
                      <a:pt x="261049" y="505562"/>
                    </a:lnTo>
                    <a:lnTo>
                      <a:pt x="298434" y="468858"/>
                    </a:lnTo>
                    <a:lnTo>
                      <a:pt x="322775" y="414688"/>
                    </a:lnTo>
                    <a:lnTo>
                      <a:pt x="325818" y="384658"/>
                    </a:lnTo>
                    <a:lnTo>
                      <a:pt x="321794" y="352171"/>
                    </a:lnTo>
                    <a:lnTo>
                      <a:pt x="289605" y="297211"/>
                    </a:lnTo>
                    <a:lnTo>
                      <a:pt x="254277" y="269587"/>
                    </a:lnTo>
                    <a:lnTo>
                      <a:pt x="213550" y="252235"/>
                    </a:lnTo>
                    <a:lnTo>
                      <a:pt x="204127" y="250140"/>
                    </a:lnTo>
                    <a:lnTo>
                      <a:pt x="201764" y="249352"/>
                    </a:lnTo>
                    <a:lnTo>
                      <a:pt x="201764" y="248832"/>
                    </a:lnTo>
                    <a:lnTo>
                      <a:pt x="204127" y="247257"/>
                    </a:lnTo>
                    <a:lnTo>
                      <a:pt x="226406" y="237301"/>
                    </a:lnTo>
                    <a:lnTo>
                      <a:pt x="246132" y="224692"/>
                    </a:lnTo>
                    <a:lnTo>
                      <a:pt x="277926" y="191516"/>
                    </a:lnTo>
                    <a:lnTo>
                      <a:pt x="297946" y="152464"/>
                    </a:lnTo>
                    <a:lnTo>
                      <a:pt x="304622" y="112230"/>
                    </a:lnTo>
                    <a:lnTo>
                      <a:pt x="302450" y="94425"/>
                    </a:lnTo>
                    <a:lnTo>
                      <a:pt x="286659" y="58788"/>
                    </a:lnTo>
                    <a:lnTo>
                      <a:pt x="273215" y="42355"/>
                    </a:lnTo>
                    <a:lnTo>
                      <a:pt x="259540" y="30569"/>
                    </a:lnTo>
                    <a:close/>
                  </a:path>
                  <a:path w="326390" h="539750">
                    <a:moveTo>
                      <a:pt x="162417" y="0"/>
                    </a:moveTo>
                    <a:lnTo>
                      <a:pt x="149342" y="0"/>
                    </a:lnTo>
                    <a:lnTo>
                      <a:pt x="124240" y="2061"/>
                    </a:lnTo>
                    <a:lnTo>
                      <a:pt x="78706" y="18948"/>
                    </a:lnTo>
                    <a:lnTo>
                      <a:pt x="42391" y="51186"/>
                    </a:lnTo>
                    <a:lnTo>
                      <a:pt x="23551" y="89653"/>
                    </a:lnTo>
                    <a:lnTo>
                      <a:pt x="21196" y="110656"/>
                    </a:lnTo>
                    <a:lnTo>
                      <a:pt x="22274" y="120764"/>
                    </a:lnTo>
                    <a:lnTo>
                      <a:pt x="47890" y="155212"/>
                    </a:lnTo>
                    <a:lnTo>
                      <a:pt x="66738" y="158547"/>
                    </a:lnTo>
                    <a:lnTo>
                      <a:pt x="78070" y="157371"/>
                    </a:lnTo>
                    <a:lnTo>
                      <a:pt x="110304" y="130088"/>
                    </a:lnTo>
                    <a:lnTo>
                      <a:pt x="113055" y="113792"/>
                    </a:lnTo>
                    <a:lnTo>
                      <a:pt x="114096" y="106985"/>
                    </a:lnTo>
                    <a:lnTo>
                      <a:pt x="113322" y="101753"/>
                    </a:lnTo>
                    <a:lnTo>
                      <a:pt x="108076" y="94425"/>
                    </a:lnTo>
                    <a:lnTo>
                      <a:pt x="105994" y="90501"/>
                    </a:lnTo>
                    <a:lnTo>
                      <a:pt x="102844" y="82131"/>
                    </a:lnTo>
                    <a:lnTo>
                      <a:pt x="100228" y="79248"/>
                    </a:lnTo>
                    <a:lnTo>
                      <a:pt x="92900" y="76112"/>
                    </a:lnTo>
                    <a:lnTo>
                      <a:pt x="89763" y="74283"/>
                    </a:lnTo>
                    <a:lnTo>
                      <a:pt x="84531" y="70092"/>
                    </a:lnTo>
                    <a:lnTo>
                      <a:pt x="81914" y="68784"/>
                    </a:lnTo>
                    <a:lnTo>
                      <a:pt x="76682" y="67730"/>
                    </a:lnTo>
                    <a:lnTo>
                      <a:pt x="74587" y="67209"/>
                    </a:lnTo>
                    <a:lnTo>
                      <a:pt x="73012" y="66688"/>
                    </a:lnTo>
                    <a:lnTo>
                      <a:pt x="70662" y="66688"/>
                    </a:lnTo>
                    <a:lnTo>
                      <a:pt x="79298" y="57265"/>
                    </a:lnTo>
                    <a:lnTo>
                      <a:pt x="119975" y="35429"/>
                    </a:lnTo>
                    <a:lnTo>
                      <a:pt x="155448" y="30569"/>
                    </a:lnTo>
                    <a:lnTo>
                      <a:pt x="259540" y="30569"/>
                    </a:lnTo>
                    <a:lnTo>
                      <a:pt x="256189" y="27682"/>
                    </a:lnTo>
                    <a:lnTo>
                      <a:pt x="211832" y="6874"/>
                    </a:lnTo>
                    <a:lnTo>
                      <a:pt x="172332" y="148"/>
                    </a:lnTo>
                    <a:lnTo>
                      <a:pt x="16241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67" name="object 67"/>
              <p:cNvSpPr/>
              <p:nvPr/>
            </p:nvSpPr>
            <p:spPr>
              <a:xfrm>
                <a:off x="6346195" y="6194467"/>
                <a:ext cx="32639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326390" h="539750">
                    <a:moveTo>
                      <a:pt x="66733" y="158590"/>
                    </a:moveTo>
                    <a:lnTo>
                      <a:pt x="28558" y="138079"/>
                    </a:lnTo>
                    <a:lnTo>
                      <a:pt x="21197" y="110699"/>
                    </a:lnTo>
                    <a:lnTo>
                      <a:pt x="23553" y="89697"/>
                    </a:lnTo>
                    <a:lnTo>
                      <a:pt x="42395" y="51227"/>
                    </a:lnTo>
                    <a:lnTo>
                      <a:pt x="78706" y="18989"/>
                    </a:lnTo>
                    <a:lnTo>
                      <a:pt x="124242" y="2109"/>
                    </a:lnTo>
                    <a:lnTo>
                      <a:pt x="149954" y="0"/>
                    </a:lnTo>
                    <a:lnTo>
                      <a:pt x="162417" y="49"/>
                    </a:lnTo>
                    <a:lnTo>
                      <a:pt x="211830" y="6918"/>
                    </a:lnTo>
                    <a:lnTo>
                      <a:pt x="256188" y="27723"/>
                    </a:lnTo>
                    <a:lnTo>
                      <a:pt x="286660" y="58833"/>
                    </a:lnTo>
                    <a:lnTo>
                      <a:pt x="302362" y="93770"/>
                    </a:lnTo>
                    <a:lnTo>
                      <a:pt x="304619" y="112269"/>
                    </a:lnTo>
                    <a:lnTo>
                      <a:pt x="302950" y="132534"/>
                    </a:lnTo>
                    <a:lnTo>
                      <a:pt x="289604" y="172182"/>
                    </a:lnTo>
                    <a:lnTo>
                      <a:pt x="263303" y="209474"/>
                    </a:lnTo>
                    <a:lnTo>
                      <a:pt x="226403" y="237345"/>
                    </a:lnTo>
                    <a:lnTo>
                      <a:pt x="204126" y="247306"/>
                    </a:lnTo>
                    <a:lnTo>
                      <a:pt x="201771" y="248877"/>
                    </a:lnTo>
                    <a:lnTo>
                      <a:pt x="201771" y="249400"/>
                    </a:lnTo>
                    <a:lnTo>
                      <a:pt x="204126" y="250185"/>
                    </a:lnTo>
                    <a:lnTo>
                      <a:pt x="208836" y="251232"/>
                    </a:lnTo>
                    <a:lnTo>
                      <a:pt x="213547" y="252278"/>
                    </a:lnTo>
                    <a:lnTo>
                      <a:pt x="254274" y="269633"/>
                    </a:lnTo>
                    <a:lnTo>
                      <a:pt x="289604" y="297258"/>
                    </a:lnTo>
                    <a:lnTo>
                      <a:pt x="321793" y="352216"/>
                    </a:lnTo>
                    <a:lnTo>
                      <a:pt x="325817" y="384699"/>
                    </a:lnTo>
                    <a:lnTo>
                      <a:pt x="322774" y="414729"/>
                    </a:lnTo>
                    <a:lnTo>
                      <a:pt x="298436" y="468901"/>
                    </a:lnTo>
                    <a:lnTo>
                      <a:pt x="251183" y="513309"/>
                    </a:lnTo>
                    <a:lnTo>
                      <a:pt x="189552" y="536469"/>
                    </a:lnTo>
                    <a:lnTo>
                      <a:pt x="153879" y="539364"/>
                    </a:lnTo>
                    <a:lnTo>
                      <a:pt x="123555" y="537254"/>
                    </a:lnTo>
                    <a:lnTo>
                      <a:pt x="69383" y="520374"/>
                    </a:lnTo>
                    <a:lnTo>
                      <a:pt x="25613" y="487596"/>
                    </a:lnTo>
                    <a:lnTo>
                      <a:pt x="2845" y="444808"/>
                    </a:lnTo>
                    <a:lnTo>
                      <a:pt x="0" y="420029"/>
                    </a:lnTo>
                    <a:lnTo>
                      <a:pt x="883" y="409577"/>
                    </a:lnTo>
                    <a:lnTo>
                      <a:pt x="30030" y="374493"/>
                    </a:lnTo>
                    <a:lnTo>
                      <a:pt x="69481" y="374100"/>
                    </a:lnTo>
                    <a:lnTo>
                      <a:pt x="98824" y="409871"/>
                    </a:lnTo>
                    <a:lnTo>
                      <a:pt x="97352" y="435731"/>
                    </a:lnTo>
                    <a:lnTo>
                      <a:pt x="95782" y="440441"/>
                    </a:lnTo>
                    <a:lnTo>
                      <a:pt x="93950" y="444628"/>
                    </a:lnTo>
                    <a:lnTo>
                      <a:pt x="91856" y="448292"/>
                    </a:lnTo>
                    <a:lnTo>
                      <a:pt x="89762" y="451956"/>
                    </a:lnTo>
                    <a:lnTo>
                      <a:pt x="86884" y="455097"/>
                    </a:lnTo>
                    <a:lnTo>
                      <a:pt x="83220" y="457714"/>
                    </a:lnTo>
                    <a:lnTo>
                      <a:pt x="79556" y="460331"/>
                    </a:lnTo>
                    <a:lnTo>
                      <a:pt x="76416" y="462424"/>
                    </a:lnTo>
                    <a:lnTo>
                      <a:pt x="73799" y="463994"/>
                    </a:lnTo>
                    <a:lnTo>
                      <a:pt x="71182" y="465565"/>
                    </a:lnTo>
                    <a:lnTo>
                      <a:pt x="68565" y="466611"/>
                    </a:lnTo>
                    <a:lnTo>
                      <a:pt x="65948" y="467135"/>
                    </a:lnTo>
                    <a:lnTo>
                      <a:pt x="63331" y="467658"/>
                    </a:lnTo>
                    <a:lnTo>
                      <a:pt x="61237" y="468443"/>
                    </a:lnTo>
                    <a:lnTo>
                      <a:pt x="59667" y="469490"/>
                    </a:lnTo>
                    <a:lnTo>
                      <a:pt x="56527" y="470275"/>
                    </a:lnTo>
                    <a:lnTo>
                      <a:pt x="77626" y="485732"/>
                    </a:lnTo>
                    <a:lnTo>
                      <a:pt x="100885" y="496772"/>
                    </a:lnTo>
                    <a:lnTo>
                      <a:pt x="126303" y="503397"/>
                    </a:lnTo>
                    <a:lnTo>
                      <a:pt x="153879" y="505605"/>
                    </a:lnTo>
                    <a:lnTo>
                      <a:pt x="174145" y="503004"/>
                    </a:lnTo>
                    <a:lnTo>
                      <a:pt x="206726" y="482199"/>
                    </a:lnTo>
                    <a:lnTo>
                      <a:pt x="229053" y="431216"/>
                    </a:lnTo>
                    <a:lnTo>
                      <a:pt x="232389" y="384699"/>
                    </a:lnTo>
                    <a:lnTo>
                      <a:pt x="232389" y="368997"/>
                    </a:lnTo>
                    <a:lnTo>
                      <a:pt x="219828" y="306778"/>
                    </a:lnTo>
                    <a:lnTo>
                      <a:pt x="182143" y="269289"/>
                    </a:lnTo>
                    <a:lnTo>
                      <a:pt x="134252" y="263794"/>
                    </a:lnTo>
                    <a:lnTo>
                      <a:pt x="101278" y="263008"/>
                    </a:lnTo>
                    <a:lnTo>
                      <a:pt x="98922" y="261438"/>
                    </a:lnTo>
                    <a:lnTo>
                      <a:pt x="97876" y="259868"/>
                    </a:lnTo>
                    <a:lnTo>
                      <a:pt x="97352" y="255681"/>
                    </a:lnTo>
                    <a:lnTo>
                      <a:pt x="97352" y="248877"/>
                    </a:lnTo>
                    <a:lnTo>
                      <a:pt x="97352" y="239455"/>
                    </a:lnTo>
                    <a:lnTo>
                      <a:pt x="99446" y="234745"/>
                    </a:lnTo>
                    <a:lnTo>
                      <a:pt x="103633" y="234745"/>
                    </a:lnTo>
                    <a:lnTo>
                      <a:pt x="114723" y="234499"/>
                    </a:lnTo>
                    <a:lnTo>
                      <a:pt x="162221" y="227286"/>
                    </a:lnTo>
                    <a:lnTo>
                      <a:pt x="197845" y="197845"/>
                    </a:lnTo>
                    <a:lnTo>
                      <a:pt x="214332" y="161338"/>
                    </a:lnTo>
                    <a:lnTo>
                      <a:pt x="219828" y="109914"/>
                    </a:lnTo>
                    <a:lnTo>
                      <a:pt x="219828" y="103633"/>
                    </a:lnTo>
                    <a:lnTo>
                      <a:pt x="212958" y="65752"/>
                    </a:lnTo>
                    <a:lnTo>
                      <a:pt x="183566" y="36801"/>
                    </a:lnTo>
                    <a:lnTo>
                      <a:pt x="155450" y="30618"/>
                    </a:lnTo>
                    <a:lnTo>
                      <a:pt x="143133" y="31158"/>
                    </a:lnTo>
                    <a:lnTo>
                      <a:pt x="99315" y="43622"/>
                    </a:lnTo>
                    <a:lnTo>
                      <a:pt x="73538" y="63593"/>
                    </a:lnTo>
                    <a:lnTo>
                      <a:pt x="70659" y="66733"/>
                    </a:lnTo>
                    <a:lnTo>
                      <a:pt x="73014" y="66733"/>
                    </a:lnTo>
                    <a:lnTo>
                      <a:pt x="74584" y="67257"/>
                    </a:lnTo>
                    <a:lnTo>
                      <a:pt x="76678" y="67780"/>
                    </a:lnTo>
                    <a:lnTo>
                      <a:pt x="79295" y="68303"/>
                    </a:lnTo>
                    <a:lnTo>
                      <a:pt x="81911" y="68827"/>
                    </a:lnTo>
                    <a:lnTo>
                      <a:pt x="84529" y="70135"/>
                    </a:lnTo>
                    <a:lnTo>
                      <a:pt x="87146" y="72229"/>
                    </a:lnTo>
                    <a:lnTo>
                      <a:pt x="89762" y="74323"/>
                    </a:lnTo>
                    <a:lnTo>
                      <a:pt x="92903" y="76154"/>
                    </a:lnTo>
                    <a:lnTo>
                      <a:pt x="96567" y="77725"/>
                    </a:lnTo>
                    <a:lnTo>
                      <a:pt x="100231" y="79295"/>
                    </a:lnTo>
                    <a:lnTo>
                      <a:pt x="102848" y="82174"/>
                    </a:lnTo>
                    <a:lnTo>
                      <a:pt x="104418" y="86361"/>
                    </a:lnTo>
                    <a:lnTo>
                      <a:pt x="105988" y="90548"/>
                    </a:lnTo>
                    <a:lnTo>
                      <a:pt x="108082" y="94473"/>
                    </a:lnTo>
                    <a:lnTo>
                      <a:pt x="110699" y="98137"/>
                    </a:lnTo>
                    <a:lnTo>
                      <a:pt x="113316" y="101801"/>
                    </a:lnTo>
                    <a:lnTo>
                      <a:pt x="114101" y="107035"/>
                    </a:lnTo>
                    <a:lnTo>
                      <a:pt x="113054" y="113839"/>
                    </a:lnTo>
                    <a:lnTo>
                      <a:pt x="112367" y="122230"/>
                    </a:lnTo>
                    <a:lnTo>
                      <a:pt x="87735" y="154664"/>
                    </a:lnTo>
                    <a:lnTo>
                      <a:pt x="78068" y="157412"/>
                    </a:lnTo>
                    <a:lnTo>
                      <a:pt x="66733" y="15859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68" name="object 68"/>
            <p:cNvGrpSpPr/>
            <p:nvPr/>
          </p:nvGrpSpPr>
          <p:grpSpPr>
            <a:xfrm>
              <a:off x="6945615" y="6504190"/>
              <a:ext cx="480059" cy="32384"/>
              <a:chOff x="6945615" y="6504190"/>
              <a:chExt cx="480059" cy="32384"/>
            </a:xfrm>
          </p:grpSpPr>
          <p:sp>
            <p:nvSpPr>
              <p:cNvPr id="69" name="object 69"/>
              <p:cNvSpPr/>
              <p:nvPr/>
            </p:nvSpPr>
            <p:spPr>
              <a:xfrm>
                <a:off x="6946010" y="6504584"/>
                <a:ext cx="47942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479425" h="31750">
                    <a:moveTo>
                      <a:pt x="467131" y="0"/>
                    </a:moveTo>
                    <a:lnTo>
                      <a:pt x="10985" y="0"/>
                    </a:lnTo>
                    <a:lnTo>
                      <a:pt x="3657" y="3657"/>
                    </a:lnTo>
                    <a:lnTo>
                      <a:pt x="0" y="8902"/>
                    </a:lnTo>
                    <a:lnTo>
                      <a:pt x="0" y="22504"/>
                    </a:lnTo>
                    <a:lnTo>
                      <a:pt x="3657" y="27736"/>
                    </a:lnTo>
                    <a:lnTo>
                      <a:pt x="10985" y="31407"/>
                    </a:lnTo>
                    <a:lnTo>
                      <a:pt x="467131" y="31407"/>
                    </a:lnTo>
                    <a:lnTo>
                      <a:pt x="474980" y="27216"/>
                    </a:lnTo>
                    <a:lnTo>
                      <a:pt x="478904" y="21983"/>
                    </a:lnTo>
                    <a:lnTo>
                      <a:pt x="478904" y="9423"/>
                    </a:lnTo>
                    <a:lnTo>
                      <a:pt x="474980" y="4190"/>
                    </a:lnTo>
                    <a:lnTo>
                      <a:pt x="46713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0" name="object 70"/>
              <p:cNvSpPr/>
              <p:nvPr/>
            </p:nvSpPr>
            <p:spPr>
              <a:xfrm>
                <a:off x="6946008" y="6504583"/>
                <a:ext cx="47942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479425" h="31750">
                    <a:moveTo>
                      <a:pt x="0" y="25908"/>
                    </a:moveTo>
                    <a:lnTo>
                      <a:pt x="0" y="22506"/>
                    </a:lnTo>
                    <a:lnTo>
                      <a:pt x="0" y="15702"/>
                    </a:lnTo>
                    <a:lnTo>
                      <a:pt x="0" y="8897"/>
                    </a:lnTo>
                    <a:lnTo>
                      <a:pt x="3663" y="3664"/>
                    </a:lnTo>
                    <a:lnTo>
                      <a:pt x="10991" y="0"/>
                    </a:lnTo>
                    <a:lnTo>
                      <a:pt x="467135" y="0"/>
                    </a:lnTo>
                    <a:lnTo>
                      <a:pt x="474986" y="4186"/>
                    </a:lnTo>
                    <a:lnTo>
                      <a:pt x="478911" y="9421"/>
                    </a:lnTo>
                    <a:lnTo>
                      <a:pt x="478911" y="15702"/>
                    </a:lnTo>
                    <a:lnTo>
                      <a:pt x="478911" y="21982"/>
                    </a:lnTo>
                    <a:lnTo>
                      <a:pt x="474986" y="27217"/>
                    </a:lnTo>
                    <a:lnTo>
                      <a:pt x="467135" y="31404"/>
                    </a:lnTo>
                    <a:lnTo>
                      <a:pt x="10991" y="31404"/>
                    </a:lnTo>
                    <a:lnTo>
                      <a:pt x="3663" y="27739"/>
                    </a:lnTo>
                    <a:lnTo>
                      <a:pt x="0" y="22506"/>
                    </a:lnTo>
                    <a:lnTo>
                      <a:pt x="0" y="15702"/>
                    </a:lnTo>
                    <a:lnTo>
                      <a:pt x="0" y="25908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71" name="object 71"/>
            <p:cNvGrpSpPr/>
            <p:nvPr/>
          </p:nvGrpSpPr>
          <p:grpSpPr>
            <a:xfrm>
              <a:off x="7682043" y="6197215"/>
              <a:ext cx="221615" cy="528955"/>
              <a:chOff x="7682043" y="6197215"/>
              <a:chExt cx="221615" cy="528955"/>
            </a:xfrm>
          </p:grpSpPr>
          <p:sp>
            <p:nvSpPr>
              <p:cNvPr id="72" name="object 72"/>
              <p:cNvSpPr/>
              <p:nvPr/>
            </p:nvSpPr>
            <p:spPr>
              <a:xfrm>
                <a:off x="7682433" y="6197612"/>
                <a:ext cx="220979" cy="527685"/>
              </a:xfrm>
              <a:custGeom>
                <a:avLst/>
                <a:gdLst/>
                <a:ahLst/>
                <a:cxnLst/>
                <a:rect l="l" t="t" r="r" b="b"/>
                <a:pathLst>
                  <a:path w="220979" h="527684">
                    <a:moveTo>
                      <a:pt x="186855" y="0"/>
                    </a:moveTo>
                    <a:lnTo>
                      <a:pt x="177431" y="0"/>
                    </a:lnTo>
                    <a:lnTo>
                      <a:pt x="167914" y="1224"/>
                    </a:lnTo>
                    <a:lnTo>
                      <a:pt x="131697" y="30224"/>
                    </a:lnTo>
                    <a:lnTo>
                      <a:pt x="127965" y="47891"/>
                    </a:lnTo>
                    <a:lnTo>
                      <a:pt x="128951" y="56283"/>
                    </a:lnTo>
                    <a:lnTo>
                      <a:pt x="153098" y="81648"/>
                    </a:lnTo>
                    <a:lnTo>
                      <a:pt x="160947" y="81648"/>
                    </a:lnTo>
                    <a:lnTo>
                      <a:pt x="202358" y="58290"/>
                    </a:lnTo>
                    <a:lnTo>
                      <a:pt x="211188" y="32969"/>
                    </a:lnTo>
                    <a:lnTo>
                      <a:pt x="210257" y="26196"/>
                    </a:lnTo>
                    <a:lnTo>
                      <a:pt x="186855" y="0"/>
                    </a:lnTo>
                    <a:close/>
                  </a:path>
                  <a:path w="220979" h="527684">
                    <a:moveTo>
                      <a:pt x="168690" y="201764"/>
                    </a:moveTo>
                    <a:lnTo>
                      <a:pt x="114884" y="201764"/>
                    </a:lnTo>
                    <a:lnTo>
                      <a:pt x="119329" y="208051"/>
                    </a:lnTo>
                    <a:lnTo>
                      <a:pt x="119329" y="220611"/>
                    </a:lnTo>
                    <a:lnTo>
                      <a:pt x="118731" y="227672"/>
                    </a:lnTo>
                    <a:lnTo>
                      <a:pt x="118693" y="228119"/>
                    </a:lnTo>
                    <a:lnTo>
                      <a:pt x="117567" y="235726"/>
                    </a:lnTo>
                    <a:lnTo>
                      <a:pt x="102915" y="282638"/>
                    </a:lnTo>
                    <a:lnTo>
                      <a:pt x="79298" y="346227"/>
                    </a:lnTo>
                    <a:lnTo>
                      <a:pt x="66001" y="380967"/>
                    </a:lnTo>
                    <a:lnTo>
                      <a:pt x="55943" y="407463"/>
                    </a:lnTo>
                    <a:lnTo>
                      <a:pt x="42621" y="447747"/>
                    </a:lnTo>
                    <a:lnTo>
                      <a:pt x="41709" y="461832"/>
                    </a:lnTo>
                    <a:lnTo>
                      <a:pt x="43279" y="476649"/>
                    </a:lnTo>
                    <a:lnTo>
                      <a:pt x="63588" y="511098"/>
                    </a:lnTo>
                    <a:lnTo>
                      <a:pt x="109918" y="527583"/>
                    </a:lnTo>
                    <a:lnTo>
                      <a:pt x="122107" y="526552"/>
                    </a:lnTo>
                    <a:lnTo>
                      <a:pt x="122491" y="526552"/>
                    </a:lnTo>
                    <a:lnTo>
                      <a:pt x="158584" y="510311"/>
                    </a:lnTo>
                    <a:lnTo>
                      <a:pt x="172162" y="498538"/>
                    </a:lnTo>
                    <a:lnTo>
                      <a:pt x="104940" y="498538"/>
                    </a:lnTo>
                    <a:lnTo>
                      <a:pt x="100495" y="491998"/>
                    </a:lnTo>
                    <a:lnTo>
                      <a:pt x="104419" y="453783"/>
                    </a:lnTo>
                    <a:lnTo>
                      <a:pt x="118941" y="413157"/>
                    </a:lnTo>
                    <a:lnTo>
                      <a:pt x="137388" y="365074"/>
                    </a:lnTo>
                    <a:lnTo>
                      <a:pt x="147009" y="340490"/>
                    </a:lnTo>
                    <a:lnTo>
                      <a:pt x="155449" y="318555"/>
                    </a:lnTo>
                    <a:lnTo>
                      <a:pt x="168726" y="282827"/>
                    </a:lnTo>
                    <a:lnTo>
                      <a:pt x="179676" y="239994"/>
                    </a:lnTo>
                    <a:lnTo>
                      <a:pt x="179793" y="238671"/>
                    </a:lnTo>
                    <a:lnTo>
                      <a:pt x="178169" y="224142"/>
                    </a:lnTo>
                    <a:lnTo>
                      <a:pt x="174094" y="211188"/>
                    </a:lnTo>
                    <a:lnTo>
                      <a:pt x="168690" y="201764"/>
                    </a:lnTo>
                    <a:close/>
                  </a:path>
                  <a:path w="220979" h="527684">
                    <a:moveTo>
                      <a:pt x="215379" y="398830"/>
                    </a:moveTo>
                    <a:lnTo>
                      <a:pt x="197065" y="398830"/>
                    </a:lnTo>
                    <a:lnTo>
                      <a:pt x="192608" y="399351"/>
                    </a:lnTo>
                    <a:lnTo>
                      <a:pt x="190512" y="401447"/>
                    </a:lnTo>
                    <a:lnTo>
                      <a:pt x="189204" y="405104"/>
                    </a:lnTo>
                    <a:lnTo>
                      <a:pt x="187642" y="411391"/>
                    </a:lnTo>
                    <a:lnTo>
                      <a:pt x="183172" y="424587"/>
                    </a:lnTo>
                    <a:lnTo>
                      <a:pt x="162562" y="466492"/>
                    </a:lnTo>
                    <a:lnTo>
                      <a:pt x="133984" y="494614"/>
                    </a:lnTo>
                    <a:lnTo>
                      <a:pt x="118554" y="498538"/>
                    </a:lnTo>
                    <a:lnTo>
                      <a:pt x="172162" y="498538"/>
                    </a:lnTo>
                    <a:lnTo>
                      <a:pt x="199857" y="460309"/>
                    </a:lnTo>
                    <a:lnTo>
                      <a:pt x="218262" y="418973"/>
                    </a:lnTo>
                    <a:lnTo>
                      <a:pt x="220611" y="410870"/>
                    </a:lnTo>
                    <a:lnTo>
                      <a:pt x="220611" y="401447"/>
                    </a:lnTo>
                    <a:lnTo>
                      <a:pt x="215379" y="398830"/>
                    </a:lnTo>
                    <a:close/>
                  </a:path>
                  <a:path w="220979" h="527684">
                    <a:moveTo>
                      <a:pt x="107556" y="171932"/>
                    </a:moveTo>
                    <a:lnTo>
                      <a:pt x="60451" y="189204"/>
                    </a:lnTo>
                    <a:lnTo>
                      <a:pt x="32482" y="218501"/>
                    </a:lnTo>
                    <a:lnTo>
                      <a:pt x="10890" y="260015"/>
                    </a:lnTo>
                    <a:lnTo>
                      <a:pt x="0" y="289433"/>
                    </a:lnTo>
                    <a:lnTo>
                      <a:pt x="0" y="295198"/>
                    </a:lnTo>
                    <a:lnTo>
                      <a:pt x="1574" y="297548"/>
                    </a:lnTo>
                    <a:lnTo>
                      <a:pt x="4711" y="300685"/>
                    </a:lnTo>
                    <a:lnTo>
                      <a:pt x="25641" y="300685"/>
                    </a:lnTo>
                    <a:lnTo>
                      <a:pt x="26428" y="300431"/>
                    </a:lnTo>
                    <a:lnTo>
                      <a:pt x="28524" y="299377"/>
                    </a:lnTo>
                    <a:lnTo>
                      <a:pt x="29044" y="298856"/>
                    </a:lnTo>
                    <a:lnTo>
                      <a:pt x="29135" y="297548"/>
                    </a:lnTo>
                    <a:lnTo>
                      <a:pt x="29311" y="297027"/>
                    </a:lnTo>
                    <a:lnTo>
                      <a:pt x="30352" y="294932"/>
                    </a:lnTo>
                    <a:lnTo>
                      <a:pt x="30886" y="294144"/>
                    </a:lnTo>
                    <a:lnTo>
                      <a:pt x="31407" y="293624"/>
                    </a:lnTo>
                    <a:lnTo>
                      <a:pt x="37095" y="274485"/>
                    </a:lnTo>
                    <a:lnTo>
                      <a:pt x="61239" y="227672"/>
                    </a:lnTo>
                    <a:lnTo>
                      <a:pt x="92889" y="203384"/>
                    </a:lnTo>
                    <a:lnTo>
                      <a:pt x="104419" y="201764"/>
                    </a:lnTo>
                    <a:lnTo>
                      <a:pt x="168690" y="201764"/>
                    </a:lnTo>
                    <a:lnTo>
                      <a:pt x="167567" y="199805"/>
                    </a:lnTo>
                    <a:lnTo>
                      <a:pt x="158584" y="189992"/>
                    </a:lnTo>
                    <a:lnTo>
                      <a:pt x="147743" y="182091"/>
                    </a:lnTo>
                    <a:lnTo>
                      <a:pt x="135623" y="176447"/>
                    </a:lnTo>
                    <a:lnTo>
                      <a:pt x="122226" y="173061"/>
                    </a:lnTo>
                    <a:lnTo>
                      <a:pt x="107556" y="17193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73" name="object 73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810015" y="6197215"/>
                <a:ext cx="84005" cy="82435"/>
              </a:xfrm>
              <a:prstGeom prst="rect">
                <a:avLst/>
              </a:prstGeom>
            </p:spPr>
          </p:pic>
          <p:sp>
            <p:nvSpPr>
              <p:cNvPr id="74" name="object 74"/>
              <p:cNvSpPr/>
              <p:nvPr/>
            </p:nvSpPr>
            <p:spPr>
              <a:xfrm>
                <a:off x="7682436" y="6369545"/>
                <a:ext cx="220979" cy="356235"/>
              </a:xfrm>
              <a:custGeom>
                <a:avLst/>
                <a:gdLst/>
                <a:ahLst/>
                <a:cxnLst/>
                <a:rect l="l" t="t" r="r" b="b"/>
                <a:pathLst>
                  <a:path w="220979" h="356234">
                    <a:moveTo>
                      <a:pt x="0" y="121690"/>
                    </a:moveTo>
                    <a:lnTo>
                      <a:pt x="0" y="117503"/>
                    </a:lnTo>
                    <a:lnTo>
                      <a:pt x="2355" y="109390"/>
                    </a:lnTo>
                    <a:lnTo>
                      <a:pt x="20314" y="68058"/>
                    </a:lnTo>
                    <a:lnTo>
                      <a:pt x="49755" y="26546"/>
                    </a:lnTo>
                    <a:lnTo>
                      <a:pt x="83613" y="3925"/>
                    </a:lnTo>
                    <a:lnTo>
                      <a:pt x="107558" y="0"/>
                    </a:lnTo>
                    <a:lnTo>
                      <a:pt x="122230" y="1128"/>
                    </a:lnTo>
                    <a:lnTo>
                      <a:pt x="158590" y="18057"/>
                    </a:lnTo>
                    <a:lnTo>
                      <a:pt x="178168" y="52209"/>
                    </a:lnTo>
                    <a:lnTo>
                      <a:pt x="179788" y="66733"/>
                    </a:lnTo>
                    <a:lnTo>
                      <a:pt x="179101" y="74486"/>
                    </a:lnTo>
                    <a:lnTo>
                      <a:pt x="162712" y="127333"/>
                    </a:lnTo>
                    <a:lnTo>
                      <a:pt x="147010" y="168551"/>
                    </a:lnTo>
                    <a:lnTo>
                      <a:pt x="137392" y="193134"/>
                    </a:lnTo>
                    <a:lnTo>
                      <a:pt x="127677" y="218110"/>
                    </a:lnTo>
                    <a:lnTo>
                      <a:pt x="111190" y="262469"/>
                    </a:lnTo>
                    <a:lnTo>
                      <a:pt x="100738" y="302460"/>
                    </a:lnTo>
                    <a:lnTo>
                      <a:pt x="100492" y="306974"/>
                    </a:lnTo>
                    <a:lnTo>
                      <a:pt x="100492" y="320059"/>
                    </a:lnTo>
                    <a:lnTo>
                      <a:pt x="104942" y="326602"/>
                    </a:lnTo>
                    <a:lnTo>
                      <a:pt x="113839" y="326602"/>
                    </a:lnTo>
                    <a:lnTo>
                      <a:pt x="118550" y="326602"/>
                    </a:lnTo>
                    <a:lnTo>
                      <a:pt x="123522" y="325817"/>
                    </a:lnTo>
                    <a:lnTo>
                      <a:pt x="128756" y="324246"/>
                    </a:lnTo>
                    <a:lnTo>
                      <a:pt x="133990" y="322676"/>
                    </a:lnTo>
                    <a:lnTo>
                      <a:pt x="162565" y="294560"/>
                    </a:lnTo>
                    <a:lnTo>
                      <a:pt x="183174" y="252655"/>
                    </a:lnTo>
                    <a:lnTo>
                      <a:pt x="189209" y="233175"/>
                    </a:lnTo>
                    <a:lnTo>
                      <a:pt x="190518" y="229511"/>
                    </a:lnTo>
                    <a:lnTo>
                      <a:pt x="191564" y="228464"/>
                    </a:lnTo>
                    <a:lnTo>
                      <a:pt x="192611" y="227417"/>
                    </a:lnTo>
                    <a:lnTo>
                      <a:pt x="197060" y="226894"/>
                    </a:lnTo>
                    <a:lnTo>
                      <a:pt x="204911" y="226894"/>
                    </a:lnTo>
                    <a:lnTo>
                      <a:pt x="215379" y="226894"/>
                    </a:lnTo>
                    <a:lnTo>
                      <a:pt x="220613" y="229511"/>
                    </a:lnTo>
                    <a:lnTo>
                      <a:pt x="220613" y="234745"/>
                    </a:lnTo>
                    <a:lnTo>
                      <a:pt x="220613" y="238932"/>
                    </a:lnTo>
                    <a:lnTo>
                      <a:pt x="218258" y="247045"/>
                    </a:lnTo>
                    <a:lnTo>
                      <a:pt x="199857" y="288377"/>
                    </a:lnTo>
                    <a:lnTo>
                      <a:pt x="169336" y="329448"/>
                    </a:lnTo>
                    <a:lnTo>
                      <a:pt x="135037" y="351332"/>
                    </a:lnTo>
                    <a:lnTo>
                      <a:pt x="109914" y="355650"/>
                    </a:lnTo>
                    <a:lnTo>
                      <a:pt x="97598" y="354620"/>
                    </a:lnTo>
                    <a:lnTo>
                      <a:pt x="54270" y="329840"/>
                    </a:lnTo>
                    <a:lnTo>
                      <a:pt x="41610" y="288917"/>
                    </a:lnTo>
                    <a:lnTo>
                      <a:pt x="41855" y="282342"/>
                    </a:lnTo>
                    <a:lnTo>
                      <a:pt x="55938" y="235530"/>
                    </a:lnTo>
                    <a:lnTo>
                      <a:pt x="79295" y="174292"/>
                    </a:lnTo>
                    <a:lnTo>
                      <a:pt x="92641" y="138619"/>
                    </a:lnTo>
                    <a:lnTo>
                      <a:pt x="109914" y="91120"/>
                    </a:lnTo>
                    <a:lnTo>
                      <a:pt x="119335" y="48676"/>
                    </a:lnTo>
                    <a:lnTo>
                      <a:pt x="119335" y="36114"/>
                    </a:lnTo>
                    <a:lnTo>
                      <a:pt x="114886" y="29833"/>
                    </a:lnTo>
                    <a:lnTo>
                      <a:pt x="105988" y="29833"/>
                    </a:lnTo>
                    <a:lnTo>
                      <a:pt x="104418" y="29833"/>
                    </a:lnTo>
                    <a:lnTo>
                      <a:pt x="61237" y="55742"/>
                    </a:lnTo>
                    <a:lnTo>
                      <a:pt x="37096" y="102553"/>
                    </a:lnTo>
                    <a:lnTo>
                      <a:pt x="31404" y="121690"/>
                    </a:lnTo>
                    <a:lnTo>
                      <a:pt x="30880" y="122214"/>
                    </a:lnTo>
                    <a:lnTo>
                      <a:pt x="30357" y="122999"/>
                    </a:lnTo>
                    <a:lnTo>
                      <a:pt x="29833" y="124046"/>
                    </a:lnTo>
                    <a:lnTo>
                      <a:pt x="29310" y="125092"/>
                    </a:lnTo>
                    <a:lnTo>
                      <a:pt x="29048" y="125877"/>
                    </a:lnTo>
                    <a:lnTo>
                      <a:pt x="29048" y="126401"/>
                    </a:lnTo>
                    <a:lnTo>
                      <a:pt x="29048" y="126924"/>
                    </a:lnTo>
                    <a:lnTo>
                      <a:pt x="28525" y="127447"/>
                    </a:lnTo>
                    <a:lnTo>
                      <a:pt x="27478" y="127971"/>
                    </a:lnTo>
                    <a:lnTo>
                      <a:pt x="26431" y="128495"/>
                    </a:lnTo>
                    <a:lnTo>
                      <a:pt x="25646" y="128756"/>
                    </a:lnTo>
                    <a:lnTo>
                      <a:pt x="25123" y="128756"/>
                    </a:lnTo>
                    <a:lnTo>
                      <a:pt x="24599" y="128756"/>
                    </a:lnTo>
                    <a:lnTo>
                      <a:pt x="4710" y="128756"/>
                    </a:lnTo>
                    <a:lnTo>
                      <a:pt x="1570" y="125616"/>
                    </a:lnTo>
                    <a:lnTo>
                      <a:pt x="0" y="123260"/>
                    </a:lnTo>
                    <a:lnTo>
                      <a:pt x="0" y="12169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75" name="object 75"/>
            <p:cNvGrpSpPr/>
            <p:nvPr/>
          </p:nvGrpSpPr>
          <p:grpSpPr>
            <a:xfrm>
              <a:off x="6293546" y="6010348"/>
              <a:ext cx="1624965" cy="26670"/>
              <a:chOff x="6293546" y="6010348"/>
              <a:chExt cx="1624965" cy="26670"/>
            </a:xfrm>
          </p:grpSpPr>
          <p:sp>
            <p:nvSpPr>
              <p:cNvPr id="76" name="object 76"/>
              <p:cNvSpPr/>
              <p:nvPr/>
            </p:nvSpPr>
            <p:spPr>
              <a:xfrm>
                <a:off x="6293815" y="6010649"/>
                <a:ext cx="200660" cy="26034"/>
              </a:xfrm>
              <a:custGeom>
                <a:avLst/>
                <a:gdLst/>
                <a:ahLst/>
                <a:cxnLst/>
                <a:rect l="l" t="t" r="r" b="b"/>
                <a:pathLst>
                  <a:path w="200660" h="26035">
                    <a:moveTo>
                      <a:pt x="200379" y="0"/>
                    </a:moveTo>
                    <a:lnTo>
                      <a:pt x="0" y="0"/>
                    </a:lnTo>
                    <a:lnTo>
                      <a:pt x="0" y="25533"/>
                    </a:lnTo>
                    <a:lnTo>
                      <a:pt x="200379" y="25533"/>
                    </a:lnTo>
                    <a:lnTo>
                      <a:pt x="20037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7" name="object 77"/>
              <p:cNvSpPr/>
              <p:nvPr/>
            </p:nvSpPr>
            <p:spPr>
              <a:xfrm>
                <a:off x="6293824" y="6010648"/>
                <a:ext cx="200660" cy="26034"/>
              </a:xfrm>
              <a:custGeom>
                <a:avLst/>
                <a:gdLst/>
                <a:ahLst/>
                <a:cxnLst/>
                <a:rect l="l" t="t" r="r" b="b"/>
                <a:pathLst>
                  <a:path w="200660" h="26035">
                    <a:moveTo>
                      <a:pt x="0" y="25533"/>
                    </a:moveTo>
                    <a:lnTo>
                      <a:pt x="200379" y="25533"/>
                    </a:lnTo>
                    <a:lnTo>
                      <a:pt x="200379" y="0"/>
                    </a:lnTo>
                    <a:lnTo>
                      <a:pt x="0" y="0"/>
                    </a:lnTo>
                    <a:lnTo>
                      <a:pt x="0" y="25533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8" name="object 78"/>
              <p:cNvSpPr/>
              <p:nvPr/>
            </p:nvSpPr>
            <p:spPr>
              <a:xfrm>
                <a:off x="6493052" y="6010649"/>
                <a:ext cx="1223645" cy="26034"/>
              </a:xfrm>
              <a:custGeom>
                <a:avLst/>
                <a:gdLst/>
                <a:ahLst/>
                <a:cxnLst/>
                <a:rect l="l" t="t" r="r" b="b"/>
                <a:pathLst>
                  <a:path w="1223645" h="26035">
                    <a:moveTo>
                      <a:pt x="1223328" y="0"/>
                    </a:moveTo>
                    <a:lnTo>
                      <a:pt x="0" y="0"/>
                    </a:lnTo>
                    <a:lnTo>
                      <a:pt x="0" y="25533"/>
                    </a:lnTo>
                    <a:lnTo>
                      <a:pt x="1223328" y="25533"/>
                    </a:lnTo>
                    <a:lnTo>
                      <a:pt x="122332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9" name="object 79"/>
              <p:cNvSpPr/>
              <p:nvPr/>
            </p:nvSpPr>
            <p:spPr>
              <a:xfrm>
                <a:off x="6493054" y="6010648"/>
                <a:ext cx="1223645" cy="26034"/>
              </a:xfrm>
              <a:custGeom>
                <a:avLst/>
                <a:gdLst/>
                <a:ahLst/>
                <a:cxnLst/>
                <a:rect l="l" t="t" r="r" b="b"/>
                <a:pathLst>
                  <a:path w="1223645" h="26035">
                    <a:moveTo>
                      <a:pt x="0" y="25533"/>
                    </a:moveTo>
                    <a:lnTo>
                      <a:pt x="1223326" y="25533"/>
                    </a:lnTo>
                    <a:lnTo>
                      <a:pt x="1223326" y="0"/>
                    </a:lnTo>
                    <a:lnTo>
                      <a:pt x="0" y="0"/>
                    </a:lnTo>
                    <a:lnTo>
                      <a:pt x="0" y="25533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0" name="object 80"/>
              <p:cNvSpPr/>
              <p:nvPr/>
            </p:nvSpPr>
            <p:spPr>
              <a:xfrm>
                <a:off x="7717561" y="6010649"/>
                <a:ext cx="200660" cy="26034"/>
              </a:xfrm>
              <a:custGeom>
                <a:avLst/>
                <a:gdLst/>
                <a:ahLst/>
                <a:cxnLst/>
                <a:rect l="l" t="t" r="r" b="b"/>
                <a:pathLst>
                  <a:path w="200659" h="26035">
                    <a:moveTo>
                      <a:pt x="200379" y="0"/>
                    </a:moveTo>
                    <a:lnTo>
                      <a:pt x="0" y="0"/>
                    </a:lnTo>
                    <a:lnTo>
                      <a:pt x="0" y="25533"/>
                    </a:lnTo>
                    <a:lnTo>
                      <a:pt x="200379" y="25533"/>
                    </a:lnTo>
                    <a:lnTo>
                      <a:pt x="20037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1" name="object 81"/>
              <p:cNvSpPr/>
              <p:nvPr/>
            </p:nvSpPr>
            <p:spPr>
              <a:xfrm>
                <a:off x="7717570" y="6010648"/>
                <a:ext cx="200660" cy="26034"/>
              </a:xfrm>
              <a:custGeom>
                <a:avLst/>
                <a:gdLst/>
                <a:ahLst/>
                <a:cxnLst/>
                <a:rect l="l" t="t" r="r" b="b"/>
                <a:pathLst>
                  <a:path w="200659" h="26035">
                    <a:moveTo>
                      <a:pt x="0" y="25533"/>
                    </a:moveTo>
                    <a:lnTo>
                      <a:pt x="200379" y="25533"/>
                    </a:lnTo>
                    <a:lnTo>
                      <a:pt x="200379" y="0"/>
                    </a:lnTo>
                    <a:lnTo>
                      <a:pt x="0" y="0"/>
                    </a:lnTo>
                    <a:lnTo>
                      <a:pt x="0" y="25533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82" name="object 82"/>
            <p:cNvGrpSpPr/>
            <p:nvPr/>
          </p:nvGrpSpPr>
          <p:grpSpPr>
            <a:xfrm>
              <a:off x="8219045" y="6428035"/>
              <a:ext cx="523875" cy="184785"/>
              <a:chOff x="8219045" y="6428035"/>
              <a:chExt cx="523875" cy="184785"/>
            </a:xfrm>
          </p:grpSpPr>
          <p:sp>
            <p:nvSpPr>
              <p:cNvPr id="83" name="object 83"/>
              <p:cNvSpPr/>
              <p:nvPr/>
            </p:nvSpPr>
            <p:spPr>
              <a:xfrm>
                <a:off x="8219439" y="6428435"/>
                <a:ext cx="523240" cy="184150"/>
              </a:xfrm>
              <a:custGeom>
                <a:avLst/>
                <a:gdLst/>
                <a:ahLst/>
                <a:cxnLst/>
                <a:rect l="l" t="t" r="r" b="b"/>
                <a:pathLst>
                  <a:path w="523240" h="184150">
                    <a:moveTo>
                      <a:pt x="511098" y="0"/>
                    </a:moveTo>
                    <a:lnTo>
                      <a:pt x="10998" y="0"/>
                    </a:lnTo>
                    <a:lnTo>
                      <a:pt x="3670" y="3657"/>
                    </a:lnTo>
                    <a:lnTo>
                      <a:pt x="0" y="8890"/>
                    </a:lnTo>
                    <a:lnTo>
                      <a:pt x="0" y="23545"/>
                    </a:lnTo>
                    <a:lnTo>
                      <a:pt x="4190" y="28778"/>
                    </a:lnTo>
                    <a:lnTo>
                      <a:pt x="12560" y="31394"/>
                    </a:lnTo>
                    <a:lnTo>
                      <a:pt x="262229" y="31394"/>
                    </a:lnTo>
                    <a:lnTo>
                      <a:pt x="511886" y="30607"/>
                    </a:lnTo>
                    <a:lnTo>
                      <a:pt x="519214" y="26428"/>
                    </a:lnTo>
                    <a:lnTo>
                      <a:pt x="522884" y="21450"/>
                    </a:lnTo>
                    <a:lnTo>
                      <a:pt x="522884" y="9410"/>
                    </a:lnTo>
                    <a:lnTo>
                      <a:pt x="518960" y="4178"/>
                    </a:lnTo>
                    <a:lnTo>
                      <a:pt x="511098" y="0"/>
                    </a:lnTo>
                    <a:close/>
                  </a:path>
                  <a:path w="523240" h="184150">
                    <a:moveTo>
                      <a:pt x="511886" y="152298"/>
                    </a:moveTo>
                    <a:lnTo>
                      <a:pt x="12560" y="152298"/>
                    </a:lnTo>
                    <a:lnTo>
                      <a:pt x="4190" y="154914"/>
                    </a:lnTo>
                    <a:lnTo>
                      <a:pt x="0" y="160159"/>
                    </a:lnTo>
                    <a:lnTo>
                      <a:pt x="0" y="174815"/>
                    </a:lnTo>
                    <a:lnTo>
                      <a:pt x="3670" y="180047"/>
                    </a:lnTo>
                    <a:lnTo>
                      <a:pt x="10998" y="183705"/>
                    </a:lnTo>
                    <a:lnTo>
                      <a:pt x="511098" y="183705"/>
                    </a:lnTo>
                    <a:lnTo>
                      <a:pt x="518960" y="180047"/>
                    </a:lnTo>
                    <a:lnTo>
                      <a:pt x="522884" y="174815"/>
                    </a:lnTo>
                    <a:lnTo>
                      <a:pt x="522884" y="162775"/>
                    </a:lnTo>
                    <a:lnTo>
                      <a:pt x="519214" y="157543"/>
                    </a:lnTo>
                    <a:lnTo>
                      <a:pt x="511886" y="15229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4" name="object 84"/>
              <p:cNvSpPr/>
              <p:nvPr/>
            </p:nvSpPr>
            <p:spPr>
              <a:xfrm>
                <a:off x="8219438" y="6428428"/>
                <a:ext cx="523240" cy="184150"/>
              </a:xfrm>
              <a:custGeom>
                <a:avLst/>
                <a:gdLst/>
                <a:ahLst/>
                <a:cxnLst/>
                <a:rect l="l" t="t" r="r" b="b"/>
                <a:pathLst>
                  <a:path w="523240" h="184150">
                    <a:moveTo>
                      <a:pt x="0" y="15702"/>
                    </a:moveTo>
                    <a:lnTo>
                      <a:pt x="0" y="8897"/>
                    </a:lnTo>
                    <a:lnTo>
                      <a:pt x="3663" y="3664"/>
                    </a:lnTo>
                    <a:lnTo>
                      <a:pt x="10991" y="0"/>
                    </a:lnTo>
                    <a:lnTo>
                      <a:pt x="511100" y="0"/>
                    </a:lnTo>
                    <a:lnTo>
                      <a:pt x="518951" y="4186"/>
                    </a:lnTo>
                    <a:lnTo>
                      <a:pt x="522877" y="9421"/>
                    </a:lnTo>
                    <a:lnTo>
                      <a:pt x="522877" y="15702"/>
                    </a:lnTo>
                    <a:lnTo>
                      <a:pt x="522877" y="21459"/>
                    </a:lnTo>
                    <a:lnTo>
                      <a:pt x="519213" y="26432"/>
                    </a:lnTo>
                    <a:lnTo>
                      <a:pt x="511886" y="30618"/>
                    </a:lnTo>
                    <a:lnTo>
                      <a:pt x="262223" y="31404"/>
                    </a:lnTo>
                    <a:lnTo>
                      <a:pt x="12561" y="31404"/>
                    </a:lnTo>
                    <a:lnTo>
                      <a:pt x="4187" y="28787"/>
                    </a:lnTo>
                    <a:lnTo>
                      <a:pt x="0" y="23553"/>
                    </a:lnTo>
                    <a:lnTo>
                      <a:pt x="0" y="15702"/>
                    </a:lnTo>
                    <a:close/>
                  </a:path>
                  <a:path w="523240" h="184150">
                    <a:moveTo>
                      <a:pt x="0" y="168011"/>
                    </a:moveTo>
                    <a:lnTo>
                      <a:pt x="0" y="160160"/>
                    </a:lnTo>
                    <a:lnTo>
                      <a:pt x="4187" y="154926"/>
                    </a:lnTo>
                    <a:lnTo>
                      <a:pt x="12561" y="152309"/>
                    </a:lnTo>
                    <a:lnTo>
                      <a:pt x="511886" y="152309"/>
                    </a:lnTo>
                    <a:lnTo>
                      <a:pt x="519213" y="157543"/>
                    </a:lnTo>
                    <a:lnTo>
                      <a:pt x="522877" y="162777"/>
                    </a:lnTo>
                    <a:lnTo>
                      <a:pt x="522877" y="168011"/>
                    </a:lnTo>
                    <a:lnTo>
                      <a:pt x="522877" y="174816"/>
                    </a:lnTo>
                    <a:lnTo>
                      <a:pt x="518951" y="180049"/>
                    </a:lnTo>
                    <a:lnTo>
                      <a:pt x="511100" y="183713"/>
                    </a:lnTo>
                    <a:lnTo>
                      <a:pt x="10991" y="183713"/>
                    </a:lnTo>
                    <a:lnTo>
                      <a:pt x="3663" y="180049"/>
                    </a:lnTo>
                    <a:lnTo>
                      <a:pt x="0" y="174816"/>
                    </a:lnTo>
                    <a:lnTo>
                      <a:pt x="0" y="16801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93DD5B10-95ED-F94F-C8C1-657058E9DE13}"/>
              </a:ext>
            </a:extLst>
          </p:cNvPr>
          <p:cNvGrpSpPr/>
          <p:nvPr/>
        </p:nvGrpSpPr>
        <p:grpSpPr>
          <a:xfrm>
            <a:off x="9037910" y="6194075"/>
            <a:ext cx="1757063" cy="675710"/>
            <a:chOff x="9037910" y="6194075"/>
            <a:chExt cx="1757063" cy="675710"/>
          </a:xfrm>
        </p:grpSpPr>
        <p:grpSp>
          <p:nvGrpSpPr>
            <p:cNvPr id="85" name="object 85"/>
            <p:cNvGrpSpPr/>
            <p:nvPr/>
          </p:nvGrpSpPr>
          <p:grpSpPr>
            <a:xfrm>
              <a:off x="9037910" y="6194075"/>
              <a:ext cx="327025" cy="540385"/>
              <a:chOff x="9037910" y="6194075"/>
              <a:chExt cx="327025" cy="540385"/>
            </a:xfrm>
          </p:grpSpPr>
          <p:sp>
            <p:nvSpPr>
              <p:cNvPr id="86" name="object 86"/>
              <p:cNvSpPr/>
              <p:nvPr/>
            </p:nvSpPr>
            <p:spPr>
              <a:xfrm>
                <a:off x="9038310" y="6194512"/>
                <a:ext cx="32639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326390" h="539750">
                    <a:moveTo>
                      <a:pt x="49453" y="370523"/>
                    </a:moveTo>
                    <a:lnTo>
                      <a:pt x="7940" y="391868"/>
                    </a:lnTo>
                    <a:lnTo>
                      <a:pt x="0" y="419989"/>
                    </a:lnTo>
                    <a:lnTo>
                      <a:pt x="2824" y="444589"/>
                    </a:lnTo>
                    <a:lnTo>
                      <a:pt x="25610" y="487555"/>
                    </a:lnTo>
                    <a:lnTo>
                      <a:pt x="69375" y="520331"/>
                    </a:lnTo>
                    <a:lnTo>
                      <a:pt x="123548" y="537209"/>
                    </a:lnTo>
                    <a:lnTo>
                      <a:pt x="153873" y="539319"/>
                    </a:lnTo>
                    <a:lnTo>
                      <a:pt x="189544" y="536423"/>
                    </a:lnTo>
                    <a:lnTo>
                      <a:pt x="221978" y="527738"/>
                    </a:lnTo>
                    <a:lnTo>
                      <a:pt x="251176" y="513264"/>
                    </a:lnTo>
                    <a:lnTo>
                      <a:pt x="261044" y="505562"/>
                    </a:lnTo>
                    <a:lnTo>
                      <a:pt x="153873" y="505562"/>
                    </a:lnTo>
                    <a:lnTo>
                      <a:pt x="126298" y="503354"/>
                    </a:lnTo>
                    <a:lnTo>
                      <a:pt x="100880" y="496731"/>
                    </a:lnTo>
                    <a:lnTo>
                      <a:pt x="77622" y="485690"/>
                    </a:lnTo>
                    <a:lnTo>
                      <a:pt x="56527" y="470231"/>
                    </a:lnTo>
                    <a:lnTo>
                      <a:pt x="59664" y="469443"/>
                    </a:lnTo>
                    <a:lnTo>
                      <a:pt x="61226" y="468402"/>
                    </a:lnTo>
                    <a:lnTo>
                      <a:pt x="63322" y="467614"/>
                    </a:lnTo>
                    <a:lnTo>
                      <a:pt x="68554" y="466573"/>
                    </a:lnTo>
                    <a:lnTo>
                      <a:pt x="71170" y="465519"/>
                    </a:lnTo>
                    <a:lnTo>
                      <a:pt x="98855" y="431169"/>
                    </a:lnTo>
                    <a:lnTo>
                      <a:pt x="99695" y="425743"/>
                    </a:lnTo>
                    <a:lnTo>
                      <a:pt x="99695" y="419989"/>
                    </a:lnTo>
                    <a:lnTo>
                      <a:pt x="78014" y="378474"/>
                    </a:lnTo>
                    <a:lnTo>
                      <a:pt x="59955" y="371406"/>
                    </a:lnTo>
                    <a:lnTo>
                      <a:pt x="49453" y="370523"/>
                    </a:lnTo>
                    <a:close/>
                  </a:path>
                  <a:path w="326390" h="539750">
                    <a:moveTo>
                      <a:pt x="259535" y="30569"/>
                    </a:moveTo>
                    <a:lnTo>
                      <a:pt x="155448" y="30569"/>
                    </a:lnTo>
                    <a:lnTo>
                      <a:pt x="165111" y="31257"/>
                    </a:lnTo>
                    <a:lnTo>
                      <a:pt x="174480" y="33321"/>
                    </a:lnTo>
                    <a:lnTo>
                      <a:pt x="212955" y="65709"/>
                    </a:lnTo>
                    <a:lnTo>
                      <a:pt x="219671" y="101753"/>
                    </a:lnTo>
                    <a:lnTo>
                      <a:pt x="219628" y="113792"/>
                    </a:lnTo>
                    <a:lnTo>
                      <a:pt x="214328" y="161294"/>
                    </a:lnTo>
                    <a:lnTo>
                      <a:pt x="197840" y="197803"/>
                    </a:lnTo>
                    <a:lnTo>
                      <a:pt x="162212" y="227241"/>
                    </a:lnTo>
                    <a:lnTo>
                      <a:pt x="114721" y="234451"/>
                    </a:lnTo>
                    <a:lnTo>
                      <a:pt x="103631" y="234696"/>
                    </a:lnTo>
                    <a:lnTo>
                      <a:pt x="99441" y="234696"/>
                    </a:lnTo>
                    <a:lnTo>
                      <a:pt x="97345" y="239408"/>
                    </a:lnTo>
                    <a:lnTo>
                      <a:pt x="97345" y="255639"/>
                    </a:lnTo>
                    <a:lnTo>
                      <a:pt x="97866" y="259830"/>
                    </a:lnTo>
                    <a:lnTo>
                      <a:pt x="98920" y="261392"/>
                    </a:lnTo>
                    <a:lnTo>
                      <a:pt x="101269" y="262967"/>
                    </a:lnTo>
                    <a:lnTo>
                      <a:pt x="134251" y="263754"/>
                    </a:lnTo>
                    <a:lnTo>
                      <a:pt x="150782" y="264390"/>
                    </a:lnTo>
                    <a:lnTo>
                      <a:pt x="204122" y="284895"/>
                    </a:lnTo>
                    <a:lnTo>
                      <a:pt x="229243" y="334749"/>
                    </a:lnTo>
                    <a:lnTo>
                      <a:pt x="232384" y="368948"/>
                    </a:lnTo>
                    <a:lnTo>
                      <a:pt x="232384" y="384658"/>
                    </a:lnTo>
                    <a:lnTo>
                      <a:pt x="231550" y="409630"/>
                    </a:lnTo>
                    <a:lnTo>
                      <a:pt x="229071" y="430975"/>
                    </a:lnTo>
                    <a:lnTo>
                      <a:pt x="229049" y="431169"/>
                    </a:lnTo>
                    <a:lnTo>
                      <a:pt x="206720" y="482154"/>
                    </a:lnTo>
                    <a:lnTo>
                      <a:pt x="174140" y="502962"/>
                    </a:lnTo>
                    <a:lnTo>
                      <a:pt x="153873" y="505562"/>
                    </a:lnTo>
                    <a:lnTo>
                      <a:pt x="261044" y="505562"/>
                    </a:lnTo>
                    <a:lnTo>
                      <a:pt x="298432" y="468858"/>
                    </a:lnTo>
                    <a:lnTo>
                      <a:pt x="322764" y="414688"/>
                    </a:lnTo>
                    <a:lnTo>
                      <a:pt x="325805" y="384658"/>
                    </a:lnTo>
                    <a:lnTo>
                      <a:pt x="321783" y="352171"/>
                    </a:lnTo>
                    <a:lnTo>
                      <a:pt x="289597" y="297211"/>
                    </a:lnTo>
                    <a:lnTo>
                      <a:pt x="254264" y="269587"/>
                    </a:lnTo>
                    <a:lnTo>
                      <a:pt x="213537" y="252235"/>
                    </a:lnTo>
                    <a:lnTo>
                      <a:pt x="204114" y="250140"/>
                    </a:lnTo>
                    <a:lnTo>
                      <a:pt x="201764" y="249352"/>
                    </a:lnTo>
                    <a:lnTo>
                      <a:pt x="201764" y="248832"/>
                    </a:lnTo>
                    <a:lnTo>
                      <a:pt x="204114" y="247257"/>
                    </a:lnTo>
                    <a:lnTo>
                      <a:pt x="226393" y="237301"/>
                    </a:lnTo>
                    <a:lnTo>
                      <a:pt x="246119" y="224692"/>
                    </a:lnTo>
                    <a:lnTo>
                      <a:pt x="277914" y="191516"/>
                    </a:lnTo>
                    <a:lnTo>
                      <a:pt x="297938" y="152464"/>
                    </a:lnTo>
                    <a:lnTo>
                      <a:pt x="304609" y="112230"/>
                    </a:lnTo>
                    <a:lnTo>
                      <a:pt x="302439" y="94425"/>
                    </a:lnTo>
                    <a:lnTo>
                      <a:pt x="302354" y="93726"/>
                    </a:lnTo>
                    <a:lnTo>
                      <a:pt x="296437" y="76112"/>
                    </a:lnTo>
                    <a:lnTo>
                      <a:pt x="296370" y="75912"/>
                    </a:lnTo>
                    <a:lnTo>
                      <a:pt x="286657" y="58788"/>
                    </a:lnTo>
                    <a:lnTo>
                      <a:pt x="273215" y="42355"/>
                    </a:lnTo>
                    <a:lnTo>
                      <a:pt x="259535" y="30569"/>
                    </a:lnTo>
                    <a:close/>
                  </a:path>
                  <a:path w="326390" h="539750">
                    <a:moveTo>
                      <a:pt x="162409" y="0"/>
                    </a:moveTo>
                    <a:lnTo>
                      <a:pt x="149342" y="0"/>
                    </a:lnTo>
                    <a:lnTo>
                      <a:pt x="124238" y="2061"/>
                    </a:lnTo>
                    <a:lnTo>
                      <a:pt x="78700" y="18948"/>
                    </a:lnTo>
                    <a:lnTo>
                      <a:pt x="42391" y="51186"/>
                    </a:lnTo>
                    <a:lnTo>
                      <a:pt x="23551" y="89653"/>
                    </a:lnTo>
                    <a:lnTo>
                      <a:pt x="21284" y="109868"/>
                    </a:lnTo>
                    <a:lnTo>
                      <a:pt x="21196" y="110656"/>
                    </a:lnTo>
                    <a:lnTo>
                      <a:pt x="40231" y="151041"/>
                    </a:lnTo>
                    <a:lnTo>
                      <a:pt x="66725" y="158547"/>
                    </a:lnTo>
                    <a:lnTo>
                      <a:pt x="78063" y="157371"/>
                    </a:lnTo>
                    <a:lnTo>
                      <a:pt x="110297" y="130088"/>
                    </a:lnTo>
                    <a:lnTo>
                      <a:pt x="113042" y="113792"/>
                    </a:lnTo>
                    <a:lnTo>
                      <a:pt x="114096" y="106985"/>
                    </a:lnTo>
                    <a:lnTo>
                      <a:pt x="113309" y="101753"/>
                    </a:lnTo>
                    <a:lnTo>
                      <a:pt x="108076" y="94425"/>
                    </a:lnTo>
                    <a:lnTo>
                      <a:pt x="105981" y="90501"/>
                    </a:lnTo>
                    <a:lnTo>
                      <a:pt x="102844" y="82131"/>
                    </a:lnTo>
                    <a:lnTo>
                      <a:pt x="100228" y="79248"/>
                    </a:lnTo>
                    <a:lnTo>
                      <a:pt x="92900" y="76112"/>
                    </a:lnTo>
                    <a:lnTo>
                      <a:pt x="89750" y="74283"/>
                    </a:lnTo>
                    <a:lnTo>
                      <a:pt x="84518" y="70092"/>
                    </a:lnTo>
                    <a:lnTo>
                      <a:pt x="81902" y="68784"/>
                    </a:lnTo>
                    <a:lnTo>
                      <a:pt x="76669" y="67730"/>
                    </a:lnTo>
                    <a:lnTo>
                      <a:pt x="74574" y="67209"/>
                    </a:lnTo>
                    <a:lnTo>
                      <a:pt x="73012" y="66688"/>
                    </a:lnTo>
                    <a:lnTo>
                      <a:pt x="70650" y="66688"/>
                    </a:lnTo>
                    <a:lnTo>
                      <a:pt x="79286" y="57265"/>
                    </a:lnTo>
                    <a:lnTo>
                      <a:pt x="119964" y="35429"/>
                    </a:lnTo>
                    <a:lnTo>
                      <a:pt x="155448" y="30569"/>
                    </a:lnTo>
                    <a:lnTo>
                      <a:pt x="259535" y="30569"/>
                    </a:lnTo>
                    <a:lnTo>
                      <a:pt x="256184" y="27682"/>
                    </a:lnTo>
                    <a:lnTo>
                      <a:pt x="211825" y="6874"/>
                    </a:lnTo>
                    <a:lnTo>
                      <a:pt x="172321" y="148"/>
                    </a:lnTo>
                    <a:lnTo>
                      <a:pt x="16240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7" name="object 87"/>
              <p:cNvSpPr/>
              <p:nvPr/>
            </p:nvSpPr>
            <p:spPr>
              <a:xfrm>
                <a:off x="9038302" y="6194467"/>
                <a:ext cx="32639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326390" h="539750">
                    <a:moveTo>
                      <a:pt x="66733" y="158590"/>
                    </a:moveTo>
                    <a:lnTo>
                      <a:pt x="28558" y="138079"/>
                    </a:lnTo>
                    <a:lnTo>
                      <a:pt x="21197" y="110699"/>
                    </a:lnTo>
                    <a:lnTo>
                      <a:pt x="23553" y="89697"/>
                    </a:lnTo>
                    <a:lnTo>
                      <a:pt x="42395" y="51227"/>
                    </a:lnTo>
                    <a:lnTo>
                      <a:pt x="78706" y="18989"/>
                    </a:lnTo>
                    <a:lnTo>
                      <a:pt x="124242" y="2109"/>
                    </a:lnTo>
                    <a:lnTo>
                      <a:pt x="149954" y="0"/>
                    </a:lnTo>
                    <a:lnTo>
                      <a:pt x="162417" y="49"/>
                    </a:lnTo>
                    <a:lnTo>
                      <a:pt x="211830" y="6918"/>
                    </a:lnTo>
                    <a:lnTo>
                      <a:pt x="256188" y="27723"/>
                    </a:lnTo>
                    <a:lnTo>
                      <a:pt x="286660" y="58833"/>
                    </a:lnTo>
                    <a:lnTo>
                      <a:pt x="302362" y="93770"/>
                    </a:lnTo>
                    <a:lnTo>
                      <a:pt x="304619" y="112269"/>
                    </a:lnTo>
                    <a:lnTo>
                      <a:pt x="302950" y="132534"/>
                    </a:lnTo>
                    <a:lnTo>
                      <a:pt x="289604" y="172182"/>
                    </a:lnTo>
                    <a:lnTo>
                      <a:pt x="263303" y="209474"/>
                    </a:lnTo>
                    <a:lnTo>
                      <a:pt x="226403" y="237345"/>
                    </a:lnTo>
                    <a:lnTo>
                      <a:pt x="204126" y="247306"/>
                    </a:lnTo>
                    <a:lnTo>
                      <a:pt x="201771" y="248877"/>
                    </a:lnTo>
                    <a:lnTo>
                      <a:pt x="201771" y="249400"/>
                    </a:lnTo>
                    <a:lnTo>
                      <a:pt x="204126" y="250185"/>
                    </a:lnTo>
                    <a:lnTo>
                      <a:pt x="208836" y="251232"/>
                    </a:lnTo>
                    <a:lnTo>
                      <a:pt x="213547" y="252278"/>
                    </a:lnTo>
                    <a:lnTo>
                      <a:pt x="254274" y="269633"/>
                    </a:lnTo>
                    <a:lnTo>
                      <a:pt x="289604" y="297258"/>
                    </a:lnTo>
                    <a:lnTo>
                      <a:pt x="321793" y="352216"/>
                    </a:lnTo>
                    <a:lnTo>
                      <a:pt x="325817" y="384699"/>
                    </a:lnTo>
                    <a:lnTo>
                      <a:pt x="322774" y="414729"/>
                    </a:lnTo>
                    <a:lnTo>
                      <a:pt x="298436" y="468901"/>
                    </a:lnTo>
                    <a:lnTo>
                      <a:pt x="251183" y="513309"/>
                    </a:lnTo>
                    <a:lnTo>
                      <a:pt x="189552" y="536469"/>
                    </a:lnTo>
                    <a:lnTo>
                      <a:pt x="153879" y="539364"/>
                    </a:lnTo>
                    <a:lnTo>
                      <a:pt x="123555" y="537254"/>
                    </a:lnTo>
                    <a:lnTo>
                      <a:pt x="69383" y="520374"/>
                    </a:lnTo>
                    <a:lnTo>
                      <a:pt x="25613" y="487596"/>
                    </a:lnTo>
                    <a:lnTo>
                      <a:pt x="2845" y="444808"/>
                    </a:lnTo>
                    <a:lnTo>
                      <a:pt x="0" y="420029"/>
                    </a:lnTo>
                    <a:lnTo>
                      <a:pt x="883" y="409577"/>
                    </a:lnTo>
                    <a:lnTo>
                      <a:pt x="30030" y="374493"/>
                    </a:lnTo>
                    <a:lnTo>
                      <a:pt x="69481" y="374100"/>
                    </a:lnTo>
                    <a:lnTo>
                      <a:pt x="98824" y="409871"/>
                    </a:lnTo>
                    <a:lnTo>
                      <a:pt x="97352" y="435731"/>
                    </a:lnTo>
                    <a:lnTo>
                      <a:pt x="95782" y="440441"/>
                    </a:lnTo>
                    <a:lnTo>
                      <a:pt x="93950" y="444628"/>
                    </a:lnTo>
                    <a:lnTo>
                      <a:pt x="91856" y="448292"/>
                    </a:lnTo>
                    <a:lnTo>
                      <a:pt x="89762" y="451956"/>
                    </a:lnTo>
                    <a:lnTo>
                      <a:pt x="86884" y="455097"/>
                    </a:lnTo>
                    <a:lnTo>
                      <a:pt x="83220" y="457714"/>
                    </a:lnTo>
                    <a:lnTo>
                      <a:pt x="79556" y="460331"/>
                    </a:lnTo>
                    <a:lnTo>
                      <a:pt x="76416" y="462424"/>
                    </a:lnTo>
                    <a:lnTo>
                      <a:pt x="73799" y="463994"/>
                    </a:lnTo>
                    <a:lnTo>
                      <a:pt x="71182" y="465565"/>
                    </a:lnTo>
                    <a:lnTo>
                      <a:pt x="68565" y="466611"/>
                    </a:lnTo>
                    <a:lnTo>
                      <a:pt x="65948" y="467135"/>
                    </a:lnTo>
                    <a:lnTo>
                      <a:pt x="63331" y="467658"/>
                    </a:lnTo>
                    <a:lnTo>
                      <a:pt x="61237" y="468443"/>
                    </a:lnTo>
                    <a:lnTo>
                      <a:pt x="59667" y="469490"/>
                    </a:lnTo>
                    <a:lnTo>
                      <a:pt x="56527" y="470275"/>
                    </a:lnTo>
                    <a:lnTo>
                      <a:pt x="77626" y="485732"/>
                    </a:lnTo>
                    <a:lnTo>
                      <a:pt x="100885" y="496772"/>
                    </a:lnTo>
                    <a:lnTo>
                      <a:pt x="126303" y="503397"/>
                    </a:lnTo>
                    <a:lnTo>
                      <a:pt x="153879" y="505605"/>
                    </a:lnTo>
                    <a:lnTo>
                      <a:pt x="174145" y="503004"/>
                    </a:lnTo>
                    <a:lnTo>
                      <a:pt x="206726" y="482199"/>
                    </a:lnTo>
                    <a:lnTo>
                      <a:pt x="229053" y="431216"/>
                    </a:lnTo>
                    <a:lnTo>
                      <a:pt x="232389" y="384699"/>
                    </a:lnTo>
                    <a:lnTo>
                      <a:pt x="232389" y="368997"/>
                    </a:lnTo>
                    <a:lnTo>
                      <a:pt x="219828" y="306778"/>
                    </a:lnTo>
                    <a:lnTo>
                      <a:pt x="182143" y="269289"/>
                    </a:lnTo>
                    <a:lnTo>
                      <a:pt x="134252" y="263794"/>
                    </a:lnTo>
                    <a:lnTo>
                      <a:pt x="101278" y="263008"/>
                    </a:lnTo>
                    <a:lnTo>
                      <a:pt x="98922" y="261438"/>
                    </a:lnTo>
                    <a:lnTo>
                      <a:pt x="97876" y="259868"/>
                    </a:lnTo>
                    <a:lnTo>
                      <a:pt x="97352" y="255681"/>
                    </a:lnTo>
                    <a:lnTo>
                      <a:pt x="97352" y="248877"/>
                    </a:lnTo>
                    <a:lnTo>
                      <a:pt x="97352" y="239455"/>
                    </a:lnTo>
                    <a:lnTo>
                      <a:pt x="99446" y="234745"/>
                    </a:lnTo>
                    <a:lnTo>
                      <a:pt x="103633" y="234745"/>
                    </a:lnTo>
                    <a:lnTo>
                      <a:pt x="114723" y="234499"/>
                    </a:lnTo>
                    <a:lnTo>
                      <a:pt x="162221" y="227286"/>
                    </a:lnTo>
                    <a:lnTo>
                      <a:pt x="197845" y="197845"/>
                    </a:lnTo>
                    <a:lnTo>
                      <a:pt x="214332" y="161338"/>
                    </a:lnTo>
                    <a:lnTo>
                      <a:pt x="219828" y="109914"/>
                    </a:lnTo>
                    <a:lnTo>
                      <a:pt x="219828" y="103633"/>
                    </a:lnTo>
                    <a:lnTo>
                      <a:pt x="212958" y="65752"/>
                    </a:lnTo>
                    <a:lnTo>
                      <a:pt x="183566" y="36801"/>
                    </a:lnTo>
                    <a:lnTo>
                      <a:pt x="155450" y="30618"/>
                    </a:lnTo>
                    <a:lnTo>
                      <a:pt x="143133" y="31158"/>
                    </a:lnTo>
                    <a:lnTo>
                      <a:pt x="99315" y="43622"/>
                    </a:lnTo>
                    <a:lnTo>
                      <a:pt x="73538" y="63593"/>
                    </a:lnTo>
                    <a:lnTo>
                      <a:pt x="70659" y="66733"/>
                    </a:lnTo>
                    <a:lnTo>
                      <a:pt x="73014" y="66733"/>
                    </a:lnTo>
                    <a:lnTo>
                      <a:pt x="74584" y="67257"/>
                    </a:lnTo>
                    <a:lnTo>
                      <a:pt x="76678" y="67780"/>
                    </a:lnTo>
                    <a:lnTo>
                      <a:pt x="79295" y="68303"/>
                    </a:lnTo>
                    <a:lnTo>
                      <a:pt x="81911" y="68827"/>
                    </a:lnTo>
                    <a:lnTo>
                      <a:pt x="84529" y="70135"/>
                    </a:lnTo>
                    <a:lnTo>
                      <a:pt x="87146" y="72229"/>
                    </a:lnTo>
                    <a:lnTo>
                      <a:pt x="89762" y="74323"/>
                    </a:lnTo>
                    <a:lnTo>
                      <a:pt x="92903" y="76154"/>
                    </a:lnTo>
                    <a:lnTo>
                      <a:pt x="96567" y="77725"/>
                    </a:lnTo>
                    <a:lnTo>
                      <a:pt x="100231" y="79295"/>
                    </a:lnTo>
                    <a:lnTo>
                      <a:pt x="102848" y="82174"/>
                    </a:lnTo>
                    <a:lnTo>
                      <a:pt x="104418" y="86361"/>
                    </a:lnTo>
                    <a:lnTo>
                      <a:pt x="105988" y="90548"/>
                    </a:lnTo>
                    <a:lnTo>
                      <a:pt x="108082" y="94473"/>
                    </a:lnTo>
                    <a:lnTo>
                      <a:pt x="110699" y="98137"/>
                    </a:lnTo>
                    <a:lnTo>
                      <a:pt x="113316" y="101801"/>
                    </a:lnTo>
                    <a:lnTo>
                      <a:pt x="114101" y="107035"/>
                    </a:lnTo>
                    <a:lnTo>
                      <a:pt x="113054" y="113839"/>
                    </a:lnTo>
                    <a:lnTo>
                      <a:pt x="112367" y="122230"/>
                    </a:lnTo>
                    <a:lnTo>
                      <a:pt x="87735" y="154664"/>
                    </a:lnTo>
                    <a:lnTo>
                      <a:pt x="78068" y="157412"/>
                    </a:lnTo>
                    <a:lnTo>
                      <a:pt x="66733" y="15859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88" name="object 88"/>
            <p:cNvGrpSpPr/>
            <p:nvPr/>
          </p:nvGrpSpPr>
          <p:grpSpPr>
            <a:xfrm>
              <a:off x="9615740" y="6258453"/>
              <a:ext cx="523875" cy="523240"/>
              <a:chOff x="9615740" y="6258453"/>
              <a:chExt cx="523875" cy="523240"/>
            </a:xfrm>
          </p:grpSpPr>
          <p:sp>
            <p:nvSpPr>
              <p:cNvPr id="89" name="object 89"/>
              <p:cNvSpPr/>
              <p:nvPr/>
            </p:nvSpPr>
            <p:spPr>
              <a:xfrm>
                <a:off x="9616135" y="6258852"/>
                <a:ext cx="523240" cy="522605"/>
              </a:xfrm>
              <a:custGeom>
                <a:avLst/>
                <a:gdLst/>
                <a:ahLst/>
                <a:cxnLst/>
                <a:rect l="l" t="t" r="r" b="b"/>
                <a:pathLst>
                  <a:path w="523240" h="522604">
                    <a:moveTo>
                      <a:pt x="277152" y="277139"/>
                    </a:moveTo>
                    <a:lnTo>
                      <a:pt x="245744" y="277139"/>
                    </a:lnTo>
                    <a:lnTo>
                      <a:pt x="245744" y="511098"/>
                    </a:lnTo>
                    <a:lnTo>
                      <a:pt x="248881" y="518426"/>
                    </a:lnTo>
                    <a:lnTo>
                      <a:pt x="253593" y="522084"/>
                    </a:lnTo>
                    <a:lnTo>
                      <a:pt x="268249" y="522084"/>
                    </a:lnTo>
                    <a:lnTo>
                      <a:pt x="272961" y="518426"/>
                    </a:lnTo>
                    <a:lnTo>
                      <a:pt x="277152" y="511098"/>
                    </a:lnTo>
                    <a:lnTo>
                      <a:pt x="277152" y="277139"/>
                    </a:lnTo>
                    <a:close/>
                  </a:path>
                  <a:path w="523240" h="522604">
                    <a:moveTo>
                      <a:pt x="511111" y="245732"/>
                    </a:moveTo>
                    <a:lnTo>
                      <a:pt x="10998" y="245732"/>
                    </a:lnTo>
                    <a:lnTo>
                      <a:pt x="3670" y="249389"/>
                    </a:lnTo>
                    <a:lnTo>
                      <a:pt x="0" y="254635"/>
                    </a:lnTo>
                    <a:lnTo>
                      <a:pt x="0" y="268236"/>
                    </a:lnTo>
                    <a:lnTo>
                      <a:pt x="3670" y="273469"/>
                    </a:lnTo>
                    <a:lnTo>
                      <a:pt x="10998" y="277139"/>
                    </a:lnTo>
                    <a:lnTo>
                      <a:pt x="511111" y="277139"/>
                    </a:lnTo>
                    <a:lnTo>
                      <a:pt x="518960" y="272948"/>
                    </a:lnTo>
                    <a:lnTo>
                      <a:pt x="522884" y="267716"/>
                    </a:lnTo>
                    <a:lnTo>
                      <a:pt x="522884" y="255155"/>
                    </a:lnTo>
                    <a:lnTo>
                      <a:pt x="518960" y="249923"/>
                    </a:lnTo>
                    <a:lnTo>
                      <a:pt x="511111" y="245732"/>
                    </a:lnTo>
                    <a:close/>
                  </a:path>
                  <a:path w="523240" h="522604">
                    <a:moveTo>
                      <a:pt x="268249" y="0"/>
                    </a:moveTo>
                    <a:lnTo>
                      <a:pt x="256730" y="0"/>
                    </a:lnTo>
                    <a:lnTo>
                      <a:pt x="251764" y="3390"/>
                    </a:lnTo>
                    <a:lnTo>
                      <a:pt x="246519" y="10198"/>
                    </a:lnTo>
                    <a:lnTo>
                      <a:pt x="245744" y="127965"/>
                    </a:lnTo>
                    <a:lnTo>
                      <a:pt x="245744" y="245732"/>
                    </a:lnTo>
                    <a:lnTo>
                      <a:pt x="277152" y="245732"/>
                    </a:lnTo>
                    <a:lnTo>
                      <a:pt x="277152" y="11772"/>
                    </a:lnTo>
                    <a:lnTo>
                      <a:pt x="273481" y="3924"/>
                    </a:lnTo>
                    <a:lnTo>
                      <a:pt x="26824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0" name="object 90"/>
              <p:cNvSpPr/>
              <p:nvPr/>
            </p:nvSpPr>
            <p:spPr>
              <a:xfrm>
                <a:off x="9616133" y="6258846"/>
                <a:ext cx="523240" cy="522605"/>
              </a:xfrm>
              <a:custGeom>
                <a:avLst/>
                <a:gdLst/>
                <a:ahLst/>
                <a:cxnLst/>
                <a:rect l="l" t="t" r="r" b="b"/>
                <a:pathLst>
                  <a:path w="523240" h="522604">
                    <a:moveTo>
                      <a:pt x="0" y="271645"/>
                    </a:moveTo>
                    <a:lnTo>
                      <a:pt x="0" y="268243"/>
                    </a:lnTo>
                    <a:lnTo>
                      <a:pt x="0" y="261438"/>
                    </a:lnTo>
                    <a:lnTo>
                      <a:pt x="0" y="254634"/>
                    </a:lnTo>
                    <a:lnTo>
                      <a:pt x="3663" y="249400"/>
                    </a:lnTo>
                    <a:lnTo>
                      <a:pt x="10991" y="245736"/>
                    </a:lnTo>
                    <a:lnTo>
                      <a:pt x="245736" y="245736"/>
                    </a:lnTo>
                    <a:lnTo>
                      <a:pt x="245736" y="127971"/>
                    </a:lnTo>
                    <a:lnTo>
                      <a:pt x="246521" y="10206"/>
                    </a:lnTo>
                    <a:lnTo>
                      <a:pt x="251756" y="3401"/>
                    </a:lnTo>
                    <a:lnTo>
                      <a:pt x="256728" y="0"/>
                    </a:lnTo>
                    <a:lnTo>
                      <a:pt x="261438" y="0"/>
                    </a:lnTo>
                    <a:lnTo>
                      <a:pt x="268243" y="0"/>
                    </a:lnTo>
                    <a:lnTo>
                      <a:pt x="273476" y="3925"/>
                    </a:lnTo>
                    <a:lnTo>
                      <a:pt x="277140" y="11776"/>
                    </a:lnTo>
                    <a:lnTo>
                      <a:pt x="277140" y="245736"/>
                    </a:lnTo>
                    <a:lnTo>
                      <a:pt x="511100" y="245736"/>
                    </a:lnTo>
                    <a:lnTo>
                      <a:pt x="518951" y="249923"/>
                    </a:lnTo>
                    <a:lnTo>
                      <a:pt x="522877" y="255157"/>
                    </a:lnTo>
                    <a:lnTo>
                      <a:pt x="522877" y="261438"/>
                    </a:lnTo>
                    <a:lnTo>
                      <a:pt x="522877" y="267719"/>
                    </a:lnTo>
                    <a:lnTo>
                      <a:pt x="518951" y="272953"/>
                    </a:lnTo>
                    <a:lnTo>
                      <a:pt x="511100" y="277140"/>
                    </a:lnTo>
                    <a:lnTo>
                      <a:pt x="277140" y="277140"/>
                    </a:lnTo>
                    <a:lnTo>
                      <a:pt x="277140" y="511100"/>
                    </a:lnTo>
                    <a:lnTo>
                      <a:pt x="272953" y="518428"/>
                    </a:lnTo>
                    <a:lnTo>
                      <a:pt x="268243" y="522092"/>
                    </a:lnTo>
                    <a:lnTo>
                      <a:pt x="263008" y="522092"/>
                    </a:lnTo>
                    <a:lnTo>
                      <a:pt x="261438" y="522092"/>
                    </a:lnTo>
                    <a:lnTo>
                      <a:pt x="259868" y="522092"/>
                    </a:lnTo>
                    <a:lnTo>
                      <a:pt x="253587" y="522092"/>
                    </a:lnTo>
                    <a:lnTo>
                      <a:pt x="248877" y="518428"/>
                    </a:lnTo>
                    <a:lnTo>
                      <a:pt x="245736" y="511100"/>
                    </a:lnTo>
                    <a:lnTo>
                      <a:pt x="245736" y="277140"/>
                    </a:lnTo>
                    <a:lnTo>
                      <a:pt x="10991" y="277140"/>
                    </a:lnTo>
                    <a:lnTo>
                      <a:pt x="3663" y="273476"/>
                    </a:lnTo>
                    <a:lnTo>
                      <a:pt x="0" y="268243"/>
                    </a:lnTo>
                    <a:lnTo>
                      <a:pt x="0" y="261438"/>
                    </a:lnTo>
                    <a:lnTo>
                      <a:pt x="0" y="271645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91" name="object 91"/>
            <p:cNvGrpSpPr/>
            <p:nvPr/>
          </p:nvGrpSpPr>
          <p:grpSpPr>
            <a:xfrm>
              <a:off x="10374151" y="6197215"/>
              <a:ext cx="221615" cy="528955"/>
              <a:chOff x="10374151" y="6197215"/>
              <a:chExt cx="221615" cy="528955"/>
            </a:xfrm>
          </p:grpSpPr>
          <p:sp>
            <p:nvSpPr>
              <p:cNvPr id="92" name="object 92"/>
              <p:cNvSpPr/>
              <p:nvPr/>
            </p:nvSpPr>
            <p:spPr>
              <a:xfrm>
                <a:off x="10374541" y="6197612"/>
                <a:ext cx="220979" cy="527685"/>
              </a:xfrm>
              <a:custGeom>
                <a:avLst/>
                <a:gdLst/>
                <a:ahLst/>
                <a:cxnLst/>
                <a:rect l="l" t="t" r="r" b="b"/>
                <a:pathLst>
                  <a:path w="220979" h="527684">
                    <a:moveTo>
                      <a:pt x="186855" y="0"/>
                    </a:moveTo>
                    <a:lnTo>
                      <a:pt x="177444" y="0"/>
                    </a:lnTo>
                    <a:lnTo>
                      <a:pt x="167921" y="1224"/>
                    </a:lnTo>
                    <a:lnTo>
                      <a:pt x="131705" y="30224"/>
                    </a:lnTo>
                    <a:lnTo>
                      <a:pt x="127977" y="47891"/>
                    </a:lnTo>
                    <a:lnTo>
                      <a:pt x="128958" y="56283"/>
                    </a:lnTo>
                    <a:lnTo>
                      <a:pt x="153098" y="81648"/>
                    </a:lnTo>
                    <a:lnTo>
                      <a:pt x="160947" y="81648"/>
                    </a:lnTo>
                    <a:lnTo>
                      <a:pt x="202365" y="58290"/>
                    </a:lnTo>
                    <a:lnTo>
                      <a:pt x="211200" y="32969"/>
                    </a:lnTo>
                    <a:lnTo>
                      <a:pt x="210269" y="26196"/>
                    </a:lnTo>
                    <a:lnTo>
                      <a:pt x="186855" y="0"/>
                    </a:lnTo>
                    <a:close/>
                  </a:path>
                  <a:path w="220979" h="527684">
                    <a:moveTo>
                      <a:pt x="168697" y="201764"/>
                    </a:moveTo>
                    <a:lnTo>
                      <a:pt x="114896" y="201764"/>
                    </a:lnTo>
                    <a:lnTo>
                      <a:pt x="119341" y="208051"/>
                    </a:lnTo>
                    <a:lnTo>
                      <a:pt x="119341" y="220611"/>
                    </a:lnTo>
                    <a:lnTo>
                      <a:pt x="109918" y="263054"/>
                    </a:lnTo>
                    <a:lnTo>
                      <a:pt x="92645" y="310551"/>
                    </a:lnTo>
                    <a:lnTo>
                      <a:pt x="66001" y="380967"/>
                    </a:lnTo>
                    <a:lnTo>
                      <a:pt x="55943" y="407463"/>
                    </a:lnTo>
                    <a:lnTo>
                      <a:pt x="42628" y="447747"/>
                    </a:lnTo>
                    <a:lnTo>
                      <a:pt x="41722" y="461832"/>
                    </a:lnTo>
                    <a:lnTo>
                      <a:pt x="43284" y="476649"/>
                    </a:lnTo>
                    <a:lnTo>
                      <a:pt x="63601" y="511098"/>
                    </a:lnTo>
                    <a:lnTo>
                      <a:pt x="109918" y="527583"/>
                    </a:lnTo>
                    <a:lnTo>
                      <a:pt x="122109" y="526552"/>
                    </a:lnTo>
                    <a:lnTo>
                      <a:pt x="122493" y="526552"/>
                    </a:lnTo>
                    <a:lnTo>
                      <a:pt x="158597" y="510311"/>
                    </a:lnTo>
                    <a:lnTo>
                      <a:pt x="172167" y="498538"/>
                    </a:lnTo>
                    <a:lnTo>
                      <a:pt x="104952" y="498538"/>
                    </a:lnTo>
                    <a:lnTo>
                      <a:pt x="100495" y="491998"/>
                    </a:lnTo>
                    <a:lnTo>
                      <a:pt x="104432" y="453783"/>
                    </a:lnTo>
                    <a:lnTo>
                      <a:pt x="118949" y="413157"/>
                    </a:lnTo>
                    <a:lnTo>
                      <a:pt x="137401" y="365074"/>
                    </a:lnTo>
                    <a:lnTo>
                      <a:pt x="147016" y="340490"/>
                    </a:lnTo>
                    <a:lnTo>
                      <a:pt x="155457" y="318555"/>
                    </a:lnTo>
                    <a:lnTo>
                      <a:pt x="168739" y="282827"/>
                    </a:lnTo>
                    <a:lnTo>
                      <a:pt x="179676" y="239994"/>
                    </a:lnTo>
                    <a:lnTo>
                      <a:pt x="179793" y="238671"/>
                    </a:lnTo>
                    <a:lnTo>
                      <a:pt x="178175" y="224142"/>
                    </a:lnTo>
                    <a:lnTo>
                      <a:pt x="174101" y="211188"/>
                    </a:lnTo>
                    <a:lnTo>
                      <a:pt x="168697" y="201764"/>
                    </a:lnTo>
                    <a:close/>
                  </a:path>
                  <a:path w="220979" h="527684">
                    <a:moveTo>
                      <a:pt x="215379" y="398830"/>
                    </a:moveTo>
                    <a:lnTo>
                      <a:pt x="197065" y="398830"/>
                    </a:lnTo>
                    <a:lnTo>
                      <a:pt x="192620" y="399351"/>
                    </a:lnTo>
                    <a:lnTo>
                      <a:pt x="190525" y="401447"/>
                    </a:lnTo>
                    <a:lnTo>
                      <a:pt x="189217" y="405104"/>
                    </a:lnTo>
                    <a:lnTo>
                      <a:pt x="187642" y="411391"/>
                    </a:lnTo>
                    <a:lnTo>
                      <a:pt x="183180" y="424587"/>
                    </a:lnTo>
                    <a:lnTo>
                      <a:pt x="162573" y="466492"/>
                    </a:lnTo>
                    <a:lnTo>
                      <a:pt x="133997" y="494614"/>
                    </a:lnTo>
                    <a:lnTo>
                      <a:pt x="118554" y="498538"/>
                    </a:lnTo>
                    <a:lnTo>
                      <a:pt x="172167" y="498538"/>
                    </a:lnTo>
                    <a:lnTo>
                      <a:pt x="199863" y="460309"/>
                    </a:lnTo>
                    <a:lnTo>
                      <a:pt x="218262" y="418973"/>
                    </a:lnTo>
                    <a:lnTo>
                      <a:pt x="220624" y="410870"/>
                    </a:lnTo>
                    <a:lnTo>
                      <a:pt x="220624" y="401447"/>
                    </a:lnTo>
                    <a:lnTo>
                      <a:pt x="215379" y="398830"/>
                    </a:lnTo>
                    <a:close/>
                  </a:path>
                  <a:path w="220979" h="527684">
                    <a:moveTo>
                      <a:pt x="107569" y="171932"/>
                    </a:moveTo>
                    <a:lnTo>
                      <a:pt x="60464" y="189204"/>
                    </a:lnTo>
                    <a:lnTo>
                      <a:pt x="32493" y="218501"/>
                    </a:lnTo>
                    <a:lnTo>
                      <a:pt x="10900" y="260015"/>
                    </a:lnTo>
                    <a:lnTo>
                      <a:pt x="0" y="289433"/>
                    </a:lnTo>
                    <a:lnTo>
                      <a:pt x="0" y="295198"/>
                    </a:lnTo>
                    <a:lnTo>
                      <a:pt x="1574" y="297548"/>
                    </a:lnTo>
                    <a:lnTo>
                      <a:pt x="4711" y="300685"/>
                    </a:lnTo>
                    <a:lnTo>
                      <a:pt x="25653" y="300685"/>
                    </a:lnTo>
                    <a:lnTo>
                      <a:pt x="26441" y="300431"/>
                    </a:lnTo>
                    <a:lnTo>
                      <a:pt x="28536" y="299377"/>
                    </a:lnTo>
                    <a:lnTo>
                      <a:pt x="29057" y="298856"/>
                    </a:lnTo>
                    <a:lnTo>
                      <a:pt x="29143" y="297548"/>
                    </a:lnTo>
                    <a:lnTo>
                      <a:pt x="29311" y="297027"/>
                    </a:lnTo>
                    <a:lnTo>
                      <a:pt x="30365" y="294932"/>
                    </a:lnTo>
                    <a:lnTo>
                      <a:pt x="30886" y="294144"/>
                    </a:lnTo>
                    <a:lnTo>
                      <a:pt x="31407" y="293624"/>
                    </a:lnTo>
                    <a:lnTo>
                      <a:pt x="37100" y="274485"/>
                    </a:lnTo>
                    <a:lnTo>
                      <a:pt x="61239" y="227672"/>
                    </a:lnTo>
                    <a:lnTo>
                      <a:pt x="92896" y="203384"/>
                    </a:lnTo>
                    <a:lnTo>
                      <a:pt x="104432" y="201764"/>
                    </a:lnTo>
                    <a:lnTo>
                      <a:pt x="168697" y="201764"/>
                    </a:lnTo>
                    <a:lnTo>
                      <a:pt x="167574" y="199805"/>
                    </a:lnTo>
                    <a:lnTo>
                      <a:pt x="158597" y="189992"/>
                    </a:lnTo>
                    <a:lnTo>
                      <a:pt x="147750" y="182091"/>
                    </a:lnTo>
                    <a:lnTo>
                      <a:pt x="135631" y="176447"/>
                    </a:lnTo>
                    <a:lnTo>
                      <a:pt x="122237" y="173061"/>
                    </a:lnTo>
                    <a:lnTo>
                      <a:pt x="107569" y="17193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93" name="object 93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0502122" y="6197215"/>
                <a:ext cx="84005" cy="82435"/>
              </a:xfrm>
              <a:prstGeom prst="rect">
                <a:avLst/>
              </a:prstGeom>
            </p:spPr>
          </p:pic>
          <p:sp>
            <p:nvSpPr>
              <p:cNvPr id="94" name="object 94"/>
              <p:cNvSpPr/>
              <p:nvPr/>
            </p:nvSpPr>
            <p:spPr>
              <a:xfrm>
                <a:off x="10374543" y="6369545"/>
                <a:ext cx="220979" cy="356235"/>
              </a:xfrm>
              <a:custGeom>
                <a:avLst/>
                <a:gdLst/>
                <a:ahLst/>
                <a:cxnLst/>
                <a:rect l="l" t="t" r="r" b="b"/>
                <a:pathLst>
                  <a:path w="220979" h="356234">
                    <a:moveTo>
                      <a:pt x="0" y="121690"/>
                    </a:moveTo>
                    <a:lnTo>
                      <a:pt x="0" y="117503"/>
                    </a:lnTo>
                    <a:lnTo>
                      <a:pt x="2355" y="109390"/>
                    </a:lnTo>
                    <a:lnTo>
                      <a:pt x="20314" y="68058"/>
                    </a:lnTo>
                    <a:lnTo>
                      <a:pt x="49755" y="26546"/>
                    </a:lnTo>
                    <a:lnTo>
                      <a:pt x="83613" y="3925"/>
                    </a:lnTo>
                    <a:lnTo>
                      <a:pt x="107558" y="0"/>
                    </a:lnTo>
                    <a:lnTo>
                      <a:pt x="122230" y="1128"/>
                    </a:lnTo>
                    <a:lnTo>
                      <a:pt x="158590" y="18057"/>
                    </a:lnTo>
                    <a:lnTo>
                      <a:pt x="178168" y="52209"/>
                    </a:lnTo>
                    <a:lnTo>
                      <a:pt x="179788" y="66733"/>
                    </a:lnTo>
                    <a:lnTo>
                      <a:pt x="179101" y="74486"/>
                    </a:lnTo>
                    <a:lnTo>
                      <a:pt x="162712" y="127333"/>
                    </a:lnTo>
                    <a:lnTo>
                      <a:pt x="147010" y="168551"/>
                    </a:lnTo>
                    <a:lnTo>
                      <a:pt x="137392" y="193134"/>
                    </a:lnTo>
                    <a:lnTo>
                      <a:pt x="127677" y="218110"/>
                    </a:lnTo>
                    <a:lnTo>
                      <a:pt x="111190" y="262469"/>
                    </a:lnTo>
                    <a:lnTo>
                      <a:pt x="100738" y="302460"/>
                    </a:lnTo>
                    <a:lnTo>
                      <a:pt x="100492" y="306974"/>
                    </a:lnTo>
                    <a:lnTo>
                      <a:pt x="100492" y="320059"/>
                    </a:lnTo>
                    <a:lnTo>
                      <a:pt x="104942" y="326602"/>
                    </a:lnTo>
                    <a:lnTo>
                      <a:pt x="113839" y="326602"/>
                    </a:lnTo>
                    <a:lnTo>
                      <a:pt x="118550" y="326602"/>
                    </a:lnTo>
                    <a:lnTo>
                      <a:pt x="123522" y="325817"/>
                    </a:lnTo>
                    <a:lnTo>
                      <a:pt x="128756" y="324246"/>
                    </a:lnTo>
                    <a:lnTo>
                      <a:pt x="133990" y="322676"/>
                    </a:lnTo>
                    <a:lnTo>
                      <a:pt x="162565" y="294560"/>
                    </a:lnTo>
                    <a:lnTo>
                      <a:pt x="183174" y="252655"/>
                    </a:lnTo>
                    <a:lnTo>
                      <a:pt x="189209" y="233175"/>
                    </a:lnTo>
                    <a:lnTo>
                      <a:pt x="190518" y="229511"/>
                    </a:lnTo>
                    <a:lnTo>
                      <a:pt x="191564" y="228464"/>
                    </a:lnTo>
                    <a:lnTo>
                      <a:pt x="192611" y="227417"/>
                    </a:lnTo>
                    <a:lnTo>
                      <a:pt x="197060" y="226894"/>
                    </a:lnTo>
                    <a:lnTo>
                      <a:pt x="204911" y="226894"/>
                    </a:lnTo>
                    <a:lnTo>
                      <a:pt x="215379" y="226894"/>
                    </a:lnTo>
                    <a:lnTo>
                      <a:pt x="220613" y="229511"/>
                    </a:lnTo>
                    <a:lnTo>
                      <a:pt x="220613" y="234745"/>
                    </a:lnTo>
                    <a:lnTo>
                      <a:pt x="220613" y="238932"/>
                    </a:lnTo>
                    <a:lnTo>
                      <a:pt x="218258" y="247045"/>
                    </a:lnTo>
                    <a:lnTo>
                      <a:pt x="199857" y="288377"/>
                    </a:lnTo>
                    <a:lnTo>
                      <a:pt x="169336" y="329448"/>
                    </a:lnTo>
                    <a:lnTo>
                      <a:pt x="135037" y="351332"/>
                    </a:lnTo>
                    <a:lnTo>
                      <a:pt x="109914" y="355650"/>
                    </a:lnTo>
                    <a:lnTo>
                      <a:pt x="97598" y="354620"/>
                    </a:lnTo>
                    <a:lnTo>
                      <a:pt x="54270" y="329840"/>
                    </a:lnTo>
                    <a:lnTo>
                      <a:pt x="41610" y="288917"/>
                    </a:lnTo>
                    <a:lnTo>
                      <a:pt x="41855" y="282342"/>
                    </a:lnTo>
                    <a:lnTo>
                      <a:pt x="55938" y="235530"/>
                    </a:lnTo>
                    <a:lnTo>
                      <a:pt x="79295" y="174292"/>
                    </a:lnTo>
                    <a:lnTo>
                      <a:pt x="92641" y="138619"/>
                    </a:lnTo>
                    <a:lnTo>
                      <a:pt x="109914" y="91120"/>
                    </a:lnTo>
                    <a:lnTo>
                      <a:pt x="119335" y="48676"/>
                    </a:lnTo>
                    <a:lnTo>
                      <a:pt x="119335" y="36114"/>
                    </a:lnTo>
                    <a:lnTo>
                      <a:pt x="114886" y="29833"/>
                    </a:lnTo>
                    <a:lnTo>
                      <a:pt x="105988" y="29833"/>
                    </a:lnTo>
                    <a:lnTo>
                      <a:pt x="104418" y="29833"/>
                    </a:lnTo>
                    <a:lnTo>
                      <a:pt x="61237" y="55742"/>
                    </a:lnTo>
                    <a:lnTo>
                      <a:pt x="37096" y="102553"/>
                    </a:lnTo>
                    <a:lnTo>
                      <a:pt x="31404" y="121690"/>
                    </a:lnTo>
                    <a:lnTo>
                      <a:pt x="30880" y="122214"/>
                    </a:lnTo>
                    <a:lnTo>
                      <a:pt x="30357" y="122999"/>
                    </a:lnTo>
                    <a:lnTo>
                      <a:pt x="29833" y="124046"/>
                    </a:lnTo>
                    <a:lnTo>
                      <a:pt x="29310" y="125092"/>
                    </a:lnTo>
                    <a:lnTo>
                      <a:pt x="29048" y="125877"/>
                    </a:lnTo>
                    <a:lnTo>
                      <a:pt x="29048" y="126401"/>
                    </a:lnTo>
                    <a:lnTo>
                      <a:pt x="29048" y="126924"/>
                    </a:lnTo>
                    <a:lnTo>
                      <a:pt x="28525" y="127447"/>
                    </a:lnTo>
                    <a:lnTo>
                      <a:pt x="27478" y="127971"/>
                    </a:lnTo>
                    <a:lnTo>
                      <a:pt x="26431" y="128495"/>
                    </a:lnTo>
                    <a:lnTo>
                      <a:pt x="25646" y="128756"/>
                    </a:lnTo>
                    <a:lnTo>
                      <a:pt x="25123" y="128756"/>
                    </a:lnTo>
                    <a:lnTo>
                      <a:pt x="24599" y="128756"/>
                    </a:lnTo>
                    <a:lnTo>
                      <a:pt x="4710" y="128756"/>
                    </a:lnTo>
                    <a:lnTo>
                      <a:pt x="1570" y="125616"/>
                    </a:lnTo>
                    <a:lnTo>
                      <a:pt x="0" y="123260"/>
                    </a:lnTo>
                    <a:lnTo>
                      <a:pt x="0" y="12169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95" name="object 9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90555" y="6621170"/>
              <a:ext cx="104418" cy="248615"/>
            </a:xfrm>
            <a:prstGeom prst="rect">
              <a:avLst/>
            </a:prstGeom>
          </p:spPr>
        </p:pic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CD526801-F0BF-8D0F-66AE-46B4D60564CA}"/>
              </a:ext>
            </a:extLst>
          </p:cNvPr>
          <p:cNvGrpSpPr/>
          <p:nvPr/>
        </p:nvGrpSpPr>
        <p:grpSpPr>
          <a:xfrm>
            <a:off x="10978246" y="6009595"/>
            <a:ext cx="393700" cy="707570"/>
            <a:chOff x="10978246" y="6009595"/>
            <a:chExt cx="393700" cy="707570"/>
          </a:xfrm>
        </p:grpSpPr>
        <p:grpSp>
          <p:nvGrpSpPr>
            <p:cNvPr id="96" name="object 96"/>
            <p:cNvGrpSpPr/>
            <p:nvPr/>
          </p:nvGrpSpPr>
          <p:grpSpPr>
            <a:xfrm>
              <a:off x="11036782" y="6193290"/>
              <a:ext cx="314325" cy="523875"/>
              <a:chOff x="11036782" y="6193290"/>
              <a:chExt cx="314325" cy="523875"/>
            </a:xfrm>
          </p:grpSpPr>
          <p:sp>
            <p:nvSpPr>
              <p:cNvPr id="97" name="object 97"/>
              <p:cNvSpPr/>
              <p:nvPr/>
            </p:nvSpPr>
            <p:spPr>
              <a:xfrm>
                <a:off x="11037176" y="6193688"/>
                <a:ext cx="313690" cy="523240"/>
              </a:xfrm>
              <a:custGeom>
                <a:avLst/>
                <a:gdLst/>
                <a:ahLst/>
                <a:cxnLst/>
                <a:rect l="l" t="t" r="r" b="b"/>
                <a:pathLst>
                  <a:path w="313690" h="523240">
                    <a:moveTo>
                      <a:pt x="145237" y="0"/>
                    </a:moveTo>
                    <a:lnTo>
                      <a:pt x="88320" y="10202"/>
                    </a:lnTo>
                    <a:lnTo>
                      <a:pt x="41605" y="40817"/>
                    </a:lnTo>
                    <a:lnTo>
                      <a:pt x="10401" y="85374"/>
                    </a:lnTo>
                    <a:lnTo>
                      <a:pt x="0" y="137388"/>
                    </a:lnTo>
                    <a:lnTo>
                      <a:pt x="783" y="147199"/>
                    </a:lnTo>
                    <a:lnTo>
                      <a:pt x="27276" y="182533"/>
                    </a:lnTo>
                    <a:lnTo>
                      <a:pt x="46316" y="186067"/>
                    </a:lnTo>
                    <a:lnTo>
                      <a:pt x="57063" y="184891"/>
                    </a:lnTo>
                    <a:lnTo>
                      <a:pt x="91066" y="157013"/>
                    </a:lnTo>
                    <a:lnTo>
                      <a:pt x="90481" y="117368"/>
                    </a:lnTo>
                    <a:lnTo>
                      <a:pt x="57358" y="92534"/>
                    </a:lnTo>
                    <a:lnTo>
                      <a:pt x="47625" y="91846"/>
                    </a:lnTo>
                    <a:lnTo>
                      <a:pt x="46316" y="91592"/>
                    </a:lnTo>
                    <a:lnTo>
                      <a:pt x="46316" y="89496"/>
                    </a:lnTo>
                    <a:lnTo>
                      <a:pt x="48933" y="84518"/>
                    </a:lnTo>
                    <a:lnTo>
                      <a:pt x="81648" y="50241"/>
                    </a:lnTo>
                    <a:lnTo>
                      <a:pt x="127190" y="36893"/>
                    </a:lnTo>
                    <a:lnTo>
                      <a:pt x="150495" y="39150"/>
                    </a:lnTo>
                    <a:lnTo>
                      <a:pt x="188571" y="57210"/>
                    </a:lnTo>
                    <a:lnTo>
                      <a:pt x="215017" y="91905"/>
                    </a:lnTo>
                    <a:lnTo>
                      <a:pt x="228366" y="134691"/>
                    </a:lnTo>
                    <a:lnTo>
                      <a:pt x="230035" y="158584"/>
                    </a:lnTo>
                    <a:lnTo>
                      <a:pt x="229887" y="165797"/>
                    </a:lnTo>
                    <a:lnTo>
                      <a:pt x="222186" y="208051"/>
                    </a:lnTo>
                    <a:lnTo>
                      <a:pt x="208589" y="239303"/>
                    </a:lnTo>
                    <a:lnTo>
                      <a:pt x="197402" y="261336"/>
                    </a:lnTo>
                    <a:lnTo>
                      <a:pt x="161927" y="309520"/>
                    </a:lnTo>
                    <a:lnTo>
                      <a:pt x="124976" y="352650"/>
                    </a:lnTo>
                    <a:lnTo>
                      <a:pt x="77722" y="404126"/>
                    </a:lnTo>
                    <a:lnTo>
                      <a:pt x="28257" y="459282"/>
                    </a:lnTo>
                    <a:lnTo>
                      <a:pt x="7947" y="482683"/>
                    </a:lnTo>
                    <a:lnTo>
                      <a:pt x="1562" y="490943"/>
                    </a:lnTo>
                    <a:lnTo>
                      <a:pt x="0" y="494868"/>
                    </a:lnTo>
                    <a:lnTo>
                      <a:pt x="0" y="522871"/>
                    </a:lnTo>
                    <a:lnTo>
                      <a:pt x="291274" y="522871"/>
                    </a:lnTo>
                    <a:lnTo>
                      <a:pt x="291274" y="520522"/>
                    </a:lnTo>
                    <a:lnTo>
                      <a:pt x="292888" y="514828"/>
                    </a:lnTo>
                    <a:lnTo>
                      <a:pt x="295389" y="500891"/>
                    </a:lnTo>
                    <a:lnTo>
                      <a:pt x="298775" y="478709"/>
                    </a:lnTo>
                    <a:lnTo>
                      <a:pt x="310305" y="395882"/>
                    </a:lnTo>
                    <a:lnTo>
                      <a:pt x="313258" y="376847"/>
                    </a:lnTo>
                    <a:lnTo>
                      <a:pt x="313258" y="374484"/>
                    </a:lnTo>
                    <a:lnTo>
                      <a:pt x="281851" y="374484"/>
                    </a:lnTo>
                    <a:lnTo>
                      <a:pt x="281851" y="376847"/>
                    </a:lnTo>
                    <a:lnTo>
                      <a:pt x="275666" y="406824"/>
                    </a:lnTo>
                    <a:lnTo>
                      <a:pt x="263004" y="446722"/>
                    </a:lnTo>
                    <a:lnTo>
                      <a:pt x="186310" y="450401"/>
                    </a:lnTo>
                    <a:lnTo>
                      <a:pt x="131889" y="450646"/>
                    </a:lnTo>
                    <a:lnTo>
                      <a:pt x="72224" y="449859"/>
                    </a:lnTo>
                    <a:lnTo>
                      <a:pt x="142294" y="383417"/>
                    </a:lnTo>
                    <a:lnTo>
                      <a:pt x="163298" y="363888"/>
                    </a:lnTo>
                    <a:lnTo>
                      <a:pt x="181551" y="347304"/>
                    </a:lnTo>
                    <a:lnTo>
                      <a:pt x="216294" y="316784"/>
                    </a:lnTo>
                    <a:lnTo>
                      <a:pt x="233175" y="301472"/>
                    </a:lnTo>
                    <a:lnTo>
                      <a:pt x="270466" y="263691"/>
                    </a:lnTo>
                    <a:lnTo>
                      <a:pt x="297548" y="222173"/>
                    </a:lnTo>
                    <a:lnTo>
                      <a:pt x="312275" y="174480"/>
                    </a:lnTo>
                    <a:lnTo>
                      <a:pt x="313258" y="157797"/>
                    </a:lnTo>
                    <a:lnTo>
                      <a:pt x="309916" y="124479"/>
                    </a:lnTo>
                    <a:lnTo>
                      <a:pt x="285579" y="67557"/>
                    </a:lnTo>
                    <a:lnTo>
                      <a:pt x="239161" y="24726"/>
                    </a:lnTo>
                    <a:lnTo>
                      <a:pt x="179491" y="2747"/>
                    </a:lnTo>
                    <a:lnTo>
                      <a:pt x="145237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8" name="object 98"/>
              <p:cNvSpPr/>
              <p:nvPr/>
            </p:nvSpPr>
            <p:spPr>
              <a:xfrm>
                <a:off x="11037175" y="6193682"/>
                <a:ext cx="313690" cy="523240"/>
              </a:xfrm>
              <a:custGeom>
                <a:avLst/>
                <a:gdLst/>
                <a:ahLst/>
                <a:cxnLst/>
                <a:rect l="l" t="t" r="r" b="b"/>
                <a:pathLst>
                  <a:path w="313690" h="523240">
                    <a:moveTo>
                      <a:pt x="46320" y="186069"/>
                    </a:moveTo>
                    <a:lnTo>
                      <a:pt x="7065" y="164478"/>
                    </a:lnTo>
                    <a:lnTo>
                      <a:pt x="0" y="137392"/>
                    </a:lnTo>
                    <a:lnTo>
                      <a:pt x="2600" y="110454"/>
                    </a:lnTo>
                    <a:lnTo>
                      <a:pt x="23405" y="62170"/>
                    </a:lnTo>
                    <a:lnTo>
                      <a:pt x="63691" y="22964"/>
                    </a:lnTo>
                    <a:lnTo>
                      <a:pt x="115507" y="2551"/>
                    </a:lnTo>
                    <a:lnTo>
                      <a:pt x="145243" y="0"/>
                    </a:lnTo>
                    <a:lnTo>
                      <a:pt x="179493" y="2747"/>
                    </a:lnTo>
                    <a:lnTo>
                      <a:pt x="239161" y="24730"/>
                    </a:lnTo>
                    <a:lnTo>
                      <a:pt x="285580" y="67567"/>
                    </a:lnTo>
                    <a:lnTo>
                      <a:pt x="309918" y="124487"/>
                    </a:lnTo>
                    <a:lnTo>
                      <a:pt x="313255" y="157805"/>
                    </a:lnTo>
                    <a:lnTo>
                      <a:pt x="312273" y="174488"/>
                    </a:lnTo>
                    <a:lnTo>
                      <a:pt x="297553" y="222183"/>
                    </a:lnTo>
                    <a:lnTo>
                      <a:pt x="270467" y="263696"/>
                    </a:lnTo>
                    <a:lnTo>
                      <a:pt x="233175" y="301478"/>
                    </a:lnTo>
                    <a:lnTo>
                      <a:pt x="197060" y="333668"/>
                    </a:lnTo>
                    <a:lnTo>
                      <a:pt x="181554" y="347309"/>
                    </a:lnTo>
                    <a:lnTo>
                      <a:pt x="163301" y="363894"/>
                    </a:lnTo>
                    <a:lnTo>
                      <a:pt x="142299" y="383423"/>
                    </a:lnTo>
                    <a:lnTo>
                      <a:pt x="118550" y="405897"/>
                    </a:lnTo>
                    <a:lnTo>
                      <a:pt x="72229" y="449863"/>
                    </a:lnTo>
                    <a:lnTo>
                      <a:pt x="131897" y="450648"/>
                    </a:lnTo>
                    <a:lnTo>
                      <a:pt x="186314" y="450402"/>
                    </a:lnTo>
                    <a:lnTo>
                      <a:pt x="226305" y="449666"/>
                    </a:lnTo>
                    <a:lnTo>
                      <a:pt x="266247" y="441766"/>
                    </a:lnTo>
                    <a:lnTo>
                      <a:pt x="281851" y="376848"/>
                    </a:lnTo>
                    <a:lnTo>
                      <a:pt x="281851" y="374493"/>
                    </a:lnTo>
                    <a:lnTo>
                      <a:pt x="313255" y="374493"/>
                    </a:lnTo>
                    <a:lnTo>
                      <a:pt x="313255" y="376848"/>
                    </a:lnTo>
                    <a:lnTo>
                      <a:pt x="312322" y="382197"/>
                    </a:lnTo>
                    <a:lnTo>
                      <a:pt x="310311" y="395887"/>
                    </a:lnTo>
                    <a:lnTo>
                      <a:pt x="307219" y="417919"/>
                    </a:lnTo>
                    <a:lnTo>
                      <a:pt x="303049" y="448292"/>
                    </a:lnTo>
                    <a:lnTo>
                      <a:pt x="298780" y="478715"/>
                    </a:lnTo>
                    <a:lnTo>
                      <a:pt x="295394" y="500894"/>
                    </a:lnTo>
                    <a:lnTo>
                      <a:pt x="292891" y="514830"/>
                    </a:lnTo>
                    <a:lnTo>
                      <a:pt x="291272" y="520522"/>
                    </a:lnTo>
                    <a:lnTo>
                      <a:pt x="291272" y="522877"/>
                    </a:lnTo>
                    <a:lnTo>
                      <a:pt x="0" y="522877"/>
                    </a:lnTo>
                    <a:lnTo>
                      <a:pt x="0" y="507960"/>
                    </a:lnTo>
                    <a:lnTo>
                      <a:pt x="0" y="498539"/>
                    </a:lnTo>
                    <a:lnTo>
                      <a:pt x="0" y="494875"/>
                    </a:lnTo>
                    <a:lnTo>
                      <a:pt x="1570" y="490949"/>
                    </a:lnTo>
                    <a:lnTo>
                      <a:pt x="28263" y="459284"/>
                    </a:lnTo>
                    <a:lnTo>
                      <a:pt x="39254" y="447115"/>
                    </a:lnTo>
                    <a:lnTo>
                      <a:pt x="49461" y="435731"/>
                    </a:lnTo>
                    <a:lnTo>
                      <a:pt x="58882" y="425132"/>
                    </a:lnTo>
                    <a:lnTo>
                      <a:pt x="67518" y="415318"/>
                    </a:lnTo>
                    <a:lnTo>
                      <a:pt x="71836" y="410558"/>
                    </a:lnTo>
                    <a:lnTo>
                      <a:pt x="77724" y="404130"/>
                    </a:lnTo>
                    <a:lnTo>
                      <a:pt x="85183" y="396034"/>
                    </a:lnTo>
                    <a:lnTo>
                      <a:pt x="94212" y="386269"/>
                    </a:lnTo>
                    <a:lnTo>
                      <a:pt x="103240" y="376505"/>
                    </a:lnTo>
                    <a:lnTo>
                      <a:pt x="130130" y="346818"/>
                    </a:lnTo>
                    <a:lnTo>
                      <a:pt x="157020" y="315610"/>
                    </a:lnTo>
                    <a:lnTo>
                      <a:pt x="169140" y="299908"/>
                    </a:lnTo>
                    <a:lnTo>
                      <a:pt x="173311" y="294413"/>
                    </a:lnTo>
                    <a:lnTo>
                      <a:pt x="178168" y="288132"/>
                    </a:lnTo>
                    <a:lnTo>
                      <a:pt x="183713" y="281066"/>
                    </a:lnTo>
                    <a:lnTo>
                      <a:pt x="189160" y="273902"/>
                    </a:lnTo>
                    <a:lnTo>
                      <a:pt x="193723" y="267326"/>
                    </a:lnTo>
                    <a:lnTo>
                      <a:pt x="197403" y="261340"/>
                    </a:lnTo>
                    <a:lnTo>
                      <a:pt x="200200" y="255943"/>
                    </a:lnTo>
                    <a:lnTo>
                      <a:pt x="202703" y="250692"/>
                    </a:lnTo>
                    <a:lnTo>
                      <a:pt x="205500" y="245147"/>
                    </a:lnTo>
                    <a:lnTo>
                      <a:pt x="208591" y="239308"/>
                    </a:lnTo>
                    <a:lnTo>
                      <a:pt x="211977" y="233175"/>
                    </a:lnTo>
                    <a:lnTo>
                      <a:pt x="215264" y="226894"/>
                    </a:lnTo>
                    <a:lnTo>
                      <a:pt x="227679" y="184498"/>
                    </a:lnTo>
                    <a:lnTo>
                      <a:pt x="230034" y="158590"/>
                    </a:lnTo>
                    <a:lnTo>
                      <a:pt x="228366" y="134693"/>
                    </a:lnTo>
                    <a:lnTo>
                      <a:pt x="215019" y="91906"/>
                    </a:lnTo>
                    <a:lnTo>
                      <a:pt x="188571" y="57214"/>
                    </a:lnTo>
                    <a:lnTo>
                      <a:pt x="150494" y="39156"/>
                    </a:lnTo>
                    <a:lnTo>
                      <a:pt x="127186" y="36899"/>
                    </a:lnTo>
                    <a:lnTo>
                      <a:pt x="114624" y="37733"/>
                    </a:lnTo>
                    <a:lnTo>
                      <a:pt x="72572" y="56870"/>
                    </a:lnTo>
                    <a:lnTo>
                      <a:pt x="46320" y="89501"/>
                    </a:lnTo>
                    <a:lnTo>
                      <a:pt x="46320" y="91071"/>
                    </a:lnTo>
                    <a:lnTo>
                      <a:pt x="46320" y="91595"/>
                    </a:lnTo>
                    <a:lnTo>
                      <a:pt x="47629" y="91856"/>
                    </a:lnTo>
                    <a:lnTo>
                      <a:pt x="50246" y="91856"/>
                    </a:lnTo>
                    <a:lnTo>
                      <a:pt x="57361" y="92543"/>
                    </a:lnTo>
                    <a:lnTo>
                      <a:pt x="90483" y="117372"/>
                    </a:lnTo>
                    <a:lnTo>
                      <a:pt x="94212" y="138962"/>
                    </a:lnTo>
                    <a:lnTo>
                      <a:pt x="93427" y="148384"/>
                    </a:lnTo>
                    <a:lnTo>
                      <a:pt x="66537" y="182143"/>
                    </a:lnTo>
                    <a:lnTo>
                      <a:pt x="57066" y="184891"/>
                    </a:lnTo>
                    <a:lnTo>
                      <a:pt x="46320" y="186069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99" name="object 99"/>
            <p:cNvGrpSpPr/>
            <p:nvPr/>
          </p:nvGrpSpPr>
          <p:grpSpPr>
            <a:xfrm>
              <a:off x="10978246" y="6009595"/>
              <a:ext cx="393700" cy="26670"/>
              <a:chOff x="10978246" y="6009595"/>
              <a:chExt cx="393700" cy="26670"/>
            </a:xfrm>
          </p:grpSpPr>
          <p:sp>
            <p:nvSpPr>
              <p:cNvPr id="100" name="object 100"/>
              <p:cNvSpPr/>
              <p:nvPr/>
            </p:nvSpPr>
            <p:spPr>
              <a:xfrm>
                <a:off x="10978515" y="6009862"/>
                <a:ext cx="200660" cy="26034"/>
              </a:xfrm>
              <a:custGeom>
                <a:avLst/>
                <a:gdLst/>
                <a:ahLst/>
                <a:cxnLst/>
                <a:rect l="l" t="t" r="r" b="b"/>
                <a:pathLst>
                  <a:path w="200659" h="26035">
                    <a:moveTo>
                      <a:pt x="200379" y="0"/>
                    </a:moveTo>
                    <a:lnTo>
                      <a:pt x="0" y="0"/>
                    </a:lnTo>
                    <a:lnTo>
                      <a:pt x="0" y="25533"/>
                    </a:lnTo>
                    <a:lnTo>
                      <a:pt x="200379" y="25533"/>
                    </a:lnTo>
                    <a:lnTo>
                      <a:pt x="20037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1" name="object 101"/>
              <p:cNvSpPr/>
              <p:nvPr/>
            </p:nvSpPr>
            <p:spPr>
              <a:xfrm>
                <a:off x="10978524" y="6009873"/>
                <a:ext cx="200660" cy="26034"/>
              </a:xfrm>
              <a:custGeom>
                <a:avLst/>
                <a:gdLst/>
                <a:ahLst/>
                <a:cxnLst/>
                <a:rect l="l" t="t" r="r" b="b"/>
                <a:pathLst>
                  <a:path w="200659" h="26035">
                    <a:moveTo>
                      <a:pt x="0" y="25533"/>
                    </a:moveTo>
                    <a:lnTo>
                      <a:pt x="200379" y="25533"/>
                    </a:lnTo>
                    <a:lnTo>
                      <a:pt x="200379" y="0"/>
                    </a:lnTo>
                    <a:lnTo>
                      <a:pt x="0" y="0"/>
                    </a:lnTo>
                    <a:lnTo>
                      <a:pt x="0" y="25533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2" name="object 102"/>
              <p:cNvSpPr/>
              <p:nvPr/>
            </p:nvSpPr>
            <p:spPr>
              <a:xfrm>
                <a:off x="11171136" y="6009862"/>
                <a:ext cx="200660" cy="26034"/>
              </a:xfrm>
              <a:custGeom>
                <a:avLst/>
                <a:gdLst/>
                <a:ahLst/>
                <a:cxnLst/>
                <a:rect l="l" t="t" r="r" b="b"/>
                <a:pathLst>
                  <a:path w="200659" h="26035">
                    <a:moveTo>
                      <a:pt x="200379" y="0"/>
                    </a:moveTo>
                    <a:lnTo>
                      <a:pt x="0" y="0"/>
                    </a:lnTo>
                    <a:lnTo>
                      <a:pt x="0" y="25533"/>
                    </a:lnTo>
                    <a:lnTo>
                      <a:pt x="200379" y="25533"/>
                    </a:lnTo>
                    <a:lnTo>
                      <a:pt x="20037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3" name="object 103"/>
              <p:cNvSpPr/>
              <p:nvPr/>
            </p:nvSpPr>
            <p:spPr>
              <a:xfrm>
                <a:off x="11171132" y="6009873"/>
                <a:ext cx="200660" cy="26034"/>
              </a:xfrm>
              <a:custGeom>
                <a:avLst/>
                <a:gdLst/>
                <a:ahLst/>
                <a:cxnLst/>
                <a:rect l="l" t="t" r="r" b="b"/>
                <a:pathLst>
                  <a:path w="200659" h="26035">
                    <a:moveTo>
                      <a:pt x="0" y="25533"/>
                    </a:moveTo>
                    <a:lnTo>
                      <a:pt x="200379" y="25533"/>
                    </a:lnTo>
                    <a:lnTo>
                      <a:pt x="200379" y="0"/>
                    </a:lnTo>
                    <a:lnTo>
                      <a:pt x="0" y="0"/>
                    </a:lnTo>
                    <a:lnTo>
                      <a:pt x="0" y="25533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DDB39297-B1EC-AB7C-F1D3-F56D84F21291}"/>
              </a:ext>
            </a:extLst>
          </p:cNvPr>
          <p:cNvGrpSpPr/>
          <p:nvPr/>
        </p:nvGrpSpPr>
        <p:grpSpPr>
          <a:xfrm>
            <a:off x="11671934" y="6193290"/>
            <a:ext cx="1344078" cy="676495"/>
            <a:chOff x="11671934" y="6193290"/>
            <a:chExt cx="1344078" cy="676495"/>
          </a:xfrm>
        </p:grpSpPr>
        <p:grpSp>
          <p:nvGrpSpPr>
            <p:cNvPr id="104" name="object 104"/>
            <p:cNvGrpSpPr/>
            <p:nvPr/>
          </p:nvGrpSpPr>
          <p:grpSpPr>
            <a:xfrm>
              <a:off x="11671934" y="6428035"/>
              <a:ext cx="523875" cy="184785"/>
              <a:chOff x="11671934" y="6428035"/>
              <a:chExt cx="523875" cy="184785"/>
            </a:xfrm>
          </p:grpSpPr>
          <p:sp>
            <p:nvSpPr>
              <p:cNvPr id="105" name="object 105"/>
              <p:cNvSpPr/>
              <p:nvPr/>
            </p:nvSpPr>
            <p:spPr>
              <a:xfrm>
                <a:off x="11672315" y="6428435"/>
                <a:ext cx="523240" cy="184150"/>
              </a:xfrm>
              <a:custGeom>
                <a:avLst/>
                <a:gdLst/>
                <a:ahLst/>
                <a:cxnLst/>
                <a:rect l="l" t="t" r="r" b="b"/>
                <a:pathLst>
                  <a:path w="523240" h="184150">
                    <a:moveTo>
                      <a:pt x="511111" y="0"/>
                    </a:moveTo>
                    <a:lnTo>
                      <a:pt x="10998" y="0"/>
                    </a:lnTo>
                    <a:lnTo>
                      <a:pt x="3670" y="3657"/>
                    </a:lnTo>
                    <a:lnTo>
                      <a:pt x="0" y="8890"/>
                    </a:lnTo>
                    <a:lnTo>
                      <a:pt x="0" y="23545"/>
                    </a:lnTo>
                    <a:lnTo>
                      <a:pt x="4190" y="28778"/>
                    </a:lnTo>
                    <a:lnTo>
                      <a:pt x="12560" y="31394"/>
                    </a:lnTo>
                    <a:lnTo>
                      <a:pt x="262229" y="31394"/>
                    </a:lnTo>
                    <a:lnTo>
                      <a:pt x="511886" y="30607"/>
                    </a:lnTo>
                    <a:lnTo>
                      <a:pt x="519214" y="26428"/>
                    </a:lnTo>
                    <a:lnTo>
                      <a:pt x="522884" y="21450"/>
                    </a:lnTo>
                    <a:lnTo>
                      <a:pt x="522884" y="9410"/>
                    </a:lnTo>
                    <a:lnTo>
                      <a:pt x="518960" y="4178"/>
                    </a:lnTo>
                    <a:lnTo>
                      <a:pt x="511111" y="0"/>
                    </a:lnTo>
                    <a:close/>
                  </a:path>
                  <a:path w="523240" h="184150">
                    <a:moveTo>
                      <a:pt x="511886" y="152298"/>
                    </a:moveTo>
                    <a:lnTo>
                      <a:pt x="12560" y="152298"/>
                    </a:lnTo>
                    <a:lnTo>
                      <a:pt x="4190" y="154914"/>
                    </a:lnTo>
                    <a:lnTo>
                      <a:pt x="0" y="160159"/>
                    </a:lnTo>
                    <a:lnTo>
                      <a:pt x="0" y="174815"/>
                    </a:lnTo>
                    <a:lnTo>
                      <a:pt x="3670" y="180047"/>
                    </a:lnTo>
                    <a:lnTo>
                      <a:pt x="10998" y="183705"/>
                    </a:lnTo>
                    <a:lnTo>
                      <a:pt x="511111" y="183705"/>
                    </a:lnTo>
                    <a:lnTo>
                      <a:pt x="518960" y="180047"/>
                    </a:lnTo>
                    <a:lnTo>
                      <a:pt x="522884" y="174815"/>
                    </a:lnTo>
                    <a:lnTo>
                      <a:pt x="522884" y="162775"/>
                    </a:lnTo>
                    <a:lnTo>
                      <a:pt x="519214" y="157543"/>
                    </a:lnTo>
                    <a:lnTo>
                      <a:pt x="511886" y="15229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6" name="object 106"/>
              <p:cNvSpPr/>
              <p:nvPr/>
            </p:nvSpPr>
            <p:spPr>
              <a:xfrm>
                <a:off x="11672326" y="6428428"/>
                <a:ext cx="523240" cy="184150"/>
              </a:xfrm>
              <a:custGeom>
                <a:avLst/>
                <a:gdLst/>
                <a:ahLst/>
                <a:cxnLst/>
                <a:rect l="l" t="t" r="r" b="b"/>
                <a:pathLst>
                  <a:path w="523240" h="184150">
                    <a:moveTo>
                      <a:pt x="0" y="15702"/>
                    </a:moveTo>
                    <a:lnTo>
                      <a:pt x="0" y="8897"/>
                    </a:lnTo>
                    <a:lnTo>
                      <a:pt x="3663" y="3664"/>
                    </a:lnTo>
                    <a:lnTo>
                      <a:pt x="10991" y="0"/>
                    </a:lnTo>
                    <a:lnTo>
                      <a:pt x="511100" y="0"/>
                    </a:lnTo>
                    <a:lnTo>
                      <a:pt x="518951" y="4186"/>
                    </a:lnTo>
                    <a:lnTo>
                      <a:pt x="522877" y="9421"/>
                    </a:lnTo>
                    <a:lnTo>
                      <a:pt x="522877" y="15702"/>
                    </a:lnTo>
                    <a:lnTo>
                      <a:pt x="522877" y="21459"/>
                    </a:lnTo>
                    <a:lnTo>
                      <a:pt x="519213" y="26432"/>
                    </a:lnTo>
                    <a:lnTo>
                      <a:pt x="511886" y="30618"/>
                    </a:lnTo>
                    <a:lnTo>
                      <a:pt x="262223" y="31404"/>
                    </a:lnTo>
                    <a:lnTo>
                      <a:pt x="12561" y="31404"/>
                    </a:lnTo>
                    <a:lnTo>
                      <a:pt x="4187" y="28787"/>
                    </a:lnTo>
                    <a:lnTo>
                      <a:pt x="0" y="23553"/>
                    </a:lnTo>
                    <a:lnTo>
                      <a:pt x="0" y="15702"/>
                    </a:lnTo>
                    <a:close/>
                  </a:path>
                  <a:path w="523240" h="184150">
                    <a:moveTo>
                      <a:pt x="0" y="168011"/>
                    </a:moveTo>
                    <a:lnTo>
                      <a:pt x="0" y="160160"/>
                    </a:lnTo>
                    <a:lnTo>
                      <a:pt x="4187" y="154926"/>
                    </a:lnTo>
                    <a:lnTo>
                      <a:pt x="12561" y="152309"/>
                    </a:lnTo>
                    <a:lnTo>
                      <a:pt x="511886" y="152309"/>
                    </a:lnTo>
                    <a:lnTo>
                      <a:pt x="519213" y="157543"/>
                    </a:lnTo>
                    <a:lnTo>
                      <a:pt x="522877" y="162777"/>
                    </a:lnTo>
                    <a:lnTo>
                      <a:pt x="522877" y="168011"/>
                    </a:lnTo>
                    <a:lnTo>
                      <a:pt x="522877" y="174816"/>
                    </a:lnTo>
                    <a:lnTo>
                      <a:pt x="518951" y="180049"/>
                    </a:lnTo>
                    <a:lnTo>
                      <a:pt x="511100" y="183713"/>
                    </a:lnTo>
                    <a:lnTo>
                      <a:pt x="10991" y="183713"/>
                    </a:lnTo>
                    <a:lnTo>
                      <a:pt x="3663" y="180049"/>
                    </a:lnTo>
                    <a:lnTo>
                      <a:pt x="0" y="174816"/>
                    </a:lnTo>
                    <a:lnTo>
                      <a:pt x="0" y="16801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07" name="object 107"/>
            <p:cNvGrpSpPr/>
            <p:nvPr/>
          </p:nvGrpSpPr>
          <p:grpSpPr>
            <a:xfrm>
              <a:off x="12497067" y="6193290"/>
              <a:ext cx="314325" cy="523875"/>
              <a:chOff x="12497067" y="6193290"/>
              <a:chExt cx="314325" cy="523875"/>
            </a:xfrm>
          </p:grpSpPr>
          <p:sp>
            <p:nvSpPr>
              <p:cNvPr id="108" name="object 108"/>
              <p:cNvSpPr/>
              <p:nvPr/>
            </p:nvSpPr>
            <p:spPr>
              <a:xfrm>
                <a:off x="12497460" y="6193688"/>
                <a:ext cx="313690" cy="523240"/>
              </a:xfrm>
              <a:custGeom>
                <a:avLst/>
                <a:gdLst/>
                <a:ahLst/>
                <a:cxnLst/>
                <a:rect l="l" t="t" r="r" b="b"/>
                <a:pathLst>
                  <a:path w="313690" h="523240">
                    <a:moveTo>
                      <a:pt x="145249" y="0"/>
                    </a:moveTo>
                    <a:lnTo>
                      <a:pt x="88328" y="10202"/>
                    </a:lnTo>
                    <a:lnTo>
                      <a:pt x="41617" y="40817"/>
                    </a:lnTo>
                    <a:lnTo>
                      <a:pt x="10402" y="85374"/>
                    </a:lnTo>
                    <a:lnTo>
                      <a:pt x="0" y="137388"/>
                    </a:lnTo>
                    <a:lnTo>
                      <a:pt x="785" y="147199"/>
                    </a:lnTo>
                    <a:lnTo>
                      <a:pt x="27287" y="182533"/>
                    </a:lnTo>
                    <a:lnTo>
                      <a:pt x="46329" y="186067"/>
                    </a:lnTo>
                    <a:lnTo>
                      <a:pt x="57073" y="184891"/>
                    </a:lnTo>
                    <a:lnTo>
                      <a:pt x="91066" y="157013"/>
                    </a:lnTo>
                    <a:lnTo>
                      <a:pt x="90482" y="117368"/>
                    </a:lnTo>
                    <a:lnTo>
                      <a:pt x="57363" y="92534"/>
                    </a:lnTo>
                    <a:lnTo>
                      <a:pt x="47625" y="91846"/>
                    </a:lnTo>
                    <a:lnTo>
                      <a:pt x="46329" y="91592"/>
                    </a:lnTo>
                    <a:lnTo>
                      <a:pt x="46329" y="89496"/>
                    </a:lnTo>
                    <a:lnTo>
                      <a:pt x="48945" y="84518"/>
                    </a:lnTo>
                    <a:lnTo>
                      <a:pt x="81648" y="50241"/>
                    </a:lnTo>
                    <a:lnTo>
                      <a:pt x="127190" y="36893"/>
                    </a:lnTo>
                    <a:lnTo>
                      <a:pt x="150494" y="39150"/>
                    </a:lnTo>
                    <a:lnTo>
                      <a:pt x="188555" y="57210"/>
                    </a:lnTo>
                    <a:lnTo>
                      <a:pt x="214989" y="91905"/>
                    </a:lnTo>
                    <a:lnTo>
                      <a:pt x="228411" y="134691"/>
                    </a:lnTo>
                    <a:lnTo>
                      <a:pt x="230098" y="158584"/>
                    </a:lnTo>
                    <a:lnTo>
                      <a:pt x="229935" y="165797"/>
                    </a:lnTo>
                    <a:lnTo>
                      <a:pt x="222224" y="208051"/>
                    </a:lnTo>
                    <a:lnTo>
                      <a:pt x="208557" y="239303"/>
                    </a:lnTo>
                    <a:lnTo>
                      <a:pt x="197407" y="261336"/>
                    </a:lnTo>
                    <a:lnTo>
                      <a:pt x="161927" y="309520"/>
                    </a:lnTo>
                    <a:lnTo>
                      <a:pt x="124978" y="352650"/>
                    </a:lnTo>
                    <a:lnTo>
                      <a:pt x="77724" y="404126"/>
                    </a:lnTo>
                    <a:lnTo>
                      <a:pt x="28270" y="459282"/>
                    </a:lnTo>
                    <a:lnTo>
                      <a:pt x="7949" y="482683"/>
                    </a:lnTo>
                    <a:lnTo>
                      <a:pt x="1574" y="490943"/>
                    </a:lnTo>
                    <a:lnTo>
                      <a:pt x="0" y="494868"/>
                    </a:lnTo>
                    <a:lnTo>
                      <a:pt x="0" y="522871"/>
                    </a:lnTo>
                    <a:lnTo>
                      <a:pt x="291312" y="522871"/>
                    </a:lnTo>
                    <a:lnTo>
                      <a:pt x="291312" y="520522"/>
                    </a:lnTo>
                    <a:lnTo>
                      <a:pt x="292906" y="514828"/>
                    </a:lnTo>
                    <a:lnTo>
                      <a:pt x="295392" y="500891"/>
                    </a:lnTo>
                    <a:lnTo>
                      <a:pt x="298759" y="478709"/>
                    </a:lnTo>
                    <a:lnTo>
                      <a:pt x="310330" y="395882"/>
                    </a:lnTo>
                    <a:lnTo>
                      <a:pt x="313283" y="376847"/>
                    </a:lnTo>
                    <a:lnTo>
                      <a:pt x="313283" y="374484"/>
                    </a:lnTo>
                    <a:lnTo>
                      <a:pt x="281914" y="374484"/>
                    </a:lnTo>
                    <a:lnTo>
                      <a:pt x="281914" y="376847"/>
                    </a:lnTo>
                    <a:lnTo>
                      <a:pt x="275671" y="406824"/>
                    </a:lnTo>
                    <a:lnTo>
                      <a:pt x="262991" y="446722"/>
                    </a:lnTo>
                    <a:lnTo>
                      <a:pt x="186328" y="450401"/>
                    </a:lnTo>
                    <a:lnTo>
                      <a:pt x="131902" y="450646"/>
                    </a:lnTo>
                    <a:lnTo>
                      <a:pt x="72224" y="449859"/>
                    </a:lnTo>
                    <a:lnTo>
                      <a:pt x="142305" y="383417"/>
                    </a:lnTo>
                    <a:lnTo>
                      <a:pt x="163306" y="363888"/>
                    </a:lnTo>
                    <a:lnTo>
                      <a:pt x="181558" y="347304"/>
                    </a:lnTo>
                    <a:lnTo>
                      <a:pt x="216287" y="316784"/>
                    </a:lnTo>
                    <a:lnTo>
                      <a:pt x="233160" y="301472"/>
                    </a:lnTo>
                    <a:lnTo>
                      <a:pt x="270460" y="263691"/>
                    </a:lnTo>
                    <a:lnTo>
                      <a:pt x="297535" y="222173"/>
                    </a:lnTo>
                    <a:lnTo>
                      <a:pt x="312305" y="174480"/>
                    </a:lnTo>
                    <a:lnTo>
                      <a:pt x="313283" y="157797"/>
                    </a:lnTo>
                    <a:lnTo>
                      <a:pt x="309951" y="124479"/>
                    </a:lnTo>
                    <a:lnTo>
                      <a:pt x="285619" y="67557"/>
                    </a:lnTo>
                    <a:lnTo>
                      <a:pt x="239183" y="24726"/>
                    </a:lnTo>
                    <a:lnTo>
                      <a:pt x="179496" y="2747"/>
                    </a:lnTo>
                    <a:lnTo>
                      <a:pt x="14524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9" name="object 109"/>
              <p:cNvSpPr/>
              <p:nvPr/>
            </p:nvSpPr>
            <p:spPr>
              <a:xfrm>
                <a:off x="12497459" y="6193682"/>
                <a:ext cx="313690" cy="523240"/>
              </a:xfrm>
              <a:custGeom>
                <a:avLst/>
                <a:gdLst/>
                <a:ahLst/>
                <a:cxnLst/>
                <a:rect l="l" t="t" r="r" b="b"/>
                <a:pathLst>
                  <a:path w="313690" h="523240">
                    <a:moveTo>
                      <a:pt x="46320" y="186069"/>
                    </a:moveTo>
                    <a:lnTo>
                      <a:pt x="7065" y="164478"/>
                    </a:lnTo>
                    <a:lnTo>
                      <a:pt x="0" y="137392"/>
                    </a:lnTo>
                    <a:lnTo>
                      <a:pt x="2600" y="110454"/>
                    </a:lnTo>
                    <a:lnTo>
                      <a:pt x="23405" y="62170"/>
                    </a:lnTo>
                    <a:lnTo>
                      <a:pt x="63691" y="22964"/>
                    </a:lnTo>
                    <a:lnTo>
                      <a:pt x="115507" y="2551"/>
                    </a:lnTo>
                    <a:lnTo>
                      <a:pt x="145243" y="0"/>
                    </a:lnTo>
                    <a:lnTo>
                      <a:pt x="179493" y="2747"/>
                    </a:lnTo>
                    <a:lnTo>
                      <a:pt x="239161" y="24730"/>
                    </a:lnTo>
                    <a:lnTo>
                      <a:pt x="285580" y="67567"/>
                    </a:lnTo>
                    <a:lnTo>
                      <a:pt x="309918" y="124487"/>
                    </a:lnTo>
                    <a:lnTo>
                      <a:pt x="313255" y="157805"/>
                    </a:lnTo>
                    <a:lnTo>
                      <a:pt x="312273" y="174488"/>
                    </a:lnTo>
                    <a:lnTo>
                      <a:pt x="297553" y="222183"/>
                    </a:lnTo>
                    <a:lnTo>
                      <a:pt x="270467" y="263696"/>
                    </a:lnTo>
                    <a:lnTo>
                      <a:pt x="233175" y="301478"/>
                    </a:lnTo>
                    <a:lnTo>
                      <a:pt x="197060" y="333668"/>
                    </a:lnTo>
                    <a:lnTo>
                      <a:pt x="181554" y="347309"/>
                    </a:lnTo>
                    <a:lnTo>
                      <a:pt x="163301" y="363894"/>
                    </a:lnTo>
                    <a:lnTo>
                      <a:pt x="142299" y="383423"/>
                    </a:lnTo>
                    <a:lnTo>
                      <a:pt x="118550" y="405897"/>
                    </a:lnTo>
                    <a:lnTo>
                      <a:pt x="72229" y="449863"/>
                    </a:lnTo>
                    <a:lnTo>
                      <a:pt x="131897" y="450648"/>
                    </a:lnTo>
                    <a:lnTo>
                      <a:pt x="186314" y="450402"/>
                    </a:lnTo>
                    <a:lnTo>
                      <a:pt x="226305" y="449666"/>
                    </a:lnTo>
                    <a:lnTo>
                      <a:pt x="266247" y="441766"/>
                    </a:lnTo>
                    <a:lnTo>
                      <a:pt x="281851" y="376848"/>
                    </a:lnTo>
                    <a:lnTo>
                      <a:pt x="281851" y="374493"/>
                    </a:lnTo>
                    <a:lnTo>
                      <a:pt x="313255" y="374493"/>
                    </a:lnTo>
                    <a:lnTo>
                      <a:pt x="313255" y="376848"/>
                    </a:lnTo>
                    <a:lnTo>
                      <a:pt x="312322" y="382197"/>
                    </a:lnTo>
                    <a:lnTo>
                      <a:pt x="310311" y="395887"/>
                    </a:lnTo>
                    <a:lnTo>
                      <a:pt x="307219" y="417919"/>
                    </a:lnTo>
                    <a:lnTo>
                      <a:pt x="303049" y="448292"/>
                    </a:lnTo>
                    <a:lnTo>
                      <a:pt x="298780" y="478715"/>
                    </a:lnTo>
                    <a:lnTo>
                      <a:pt x="295394" y="500894"/>
                    </a:lnTo>
                    <a:lnTo>
                      <a:pt x="292891" y="514830"/>
                    </a:lnTo>
                    <a:lnTo>
                      <a:pt x="291272" y="520522"/>
                    </a:lnTo>
                    <a:lnTo>
                      <a:pt x="291272" y="522877"/>
                    </a:lnTo>
                    <a:lnTo>
                      <a:pt x="0" y="522877"/>
                    </a:lnTo>
                    <a:lnTo>
                      <a:pt x="0" y="507960"/>
                    </a:lnTo>
                    <a:lnTo>
                      <a:pt x="0" y="498539"/>
                    </a:lnTo>
                    <a:lnTo>
                      <a:pt x="0" y="494875"/>
                    </a:lnTo>
                    <a:lnTo>
                      <a:pt x="1570" y="490949"/>
                    </a:lnTo>
                    <a:lnTo>
                      <a:pt x="28263" y="459284"/>
                    </a:lnTo>
                    <a:lnTo>
                      <a:pt x="39254" y="447115"/>
                    </a:lnTo>
                    <a:lnTo>
                      <a:pt x="49461" y="435731"/>
                    </a:lnTo>
                    <a:lnTo>
                      <a:pt x="58882" y="425132"/>
                    </a:lnTo>
                    <a:lnTo>
                      <a:pt x="67518" y="415318"/>
                    </a:lnTo>
                    <a:lnTo>
                      <a:pt x="71836" y="410558"/>
                    </a:lnTo>
                    <a:lnTo>
                      <a:pt x="77724" y="404130"/>
                    </a:lnTo>
                    <a:lnTo>
                      <a:pt x="85183" y="396034"/>
                    </a:lnTo>
                    <a:lnTo>
                      <a:pt x="94212" y="386269"/>
                    </a:lnTo>
                    <a:lnTo>
                      <a:pt x="103240" y="376505"/>
                    </a:lnTo>
                    <a:lnTo>
                      <a:pt x="130130" y="346818"/>
                    </a:lnTo>
                    <a:lnTo>
                      <a:pt x="157020" y="315610"/>
                    </a:lnTo>
                    <a:lnTo>
                      <a:pt x="169140" y="299908"/>
                    </a:lnTo>
                    <a:lnTo>
                      <a:pt x="173311" y="294413"/>
                    </a:lnTo>
                    <a:lnTo>
                      <a:pt x="178168" y="288132"/>
                    </a:lnTo>
                    <a:lnTo>
                      <a:pt x="183713" y="281066"/>
                    </a:lnTo>
                    <a:lnTo>
                      <a:pt x="189160" y="273902"/>
                    </a:lnTo>
                    <a:lnTo>
                      <a:pt x="193723" y="267326"/>
                    </a:lnTo>
                    <a:lnTo>
                      <a:pt x="197403" y="261340"/>
                    </a:lnTo>
                    <a:lnTo>
                      <a:pt x="200200" y="255943"/>
                    </a:lnTo>
                    <a:lnTo>
                      <a:pt x="202703" y="250692"/>
                    </a:lnTo>
                    <a:lnTo>
                      <a:pt x="205500" y="245147"/>
                    </a:lnTo>
                    <a:lnTo>
                      <a:pt x="208591" y="239308"/>
                    </a:lnTo>
                    <a:lnTo>
                      <a:pt x="211977" y="233175"/>
                    </a:lnTo>
                    <a:lnTo>
                      <a:pt x="215264" y="226894"/>
                    </a:lnTo>
                    <a:lnTo>
                      <a:pt x="227679" y="184498"/>
                    </a:lnTo>
                    <a:lnTo>
                      <a:pt x="230034" y="158590"/>
                    </a:lnTo>
                    <a:lnTo>
                      <a:pt x="228366" y="134693"/>
                    </a:lnTo>
                    <a:lnTo>
                      <a:pt x="215019" y="91906"/>
                    </a:lnTo>
                    <a:lnTo>
                      <a:pt x="188571" y="57214"/>
                    </a:lnTo>
                    <a:lnTo>
                      <a:pt x="150494" y="39156"/>
                    </a:lnTo>
                    <a:lnTo>
                      <a:pt x="127186" y="36899"/>
                    </a:lnTo>
                    <a:lnTo>
                      <a:pt x="114624" y="37733"/>
                    </a:lnTo>
                    <a:lnTo>
                      <a:pt x="72572" y="56870"/>
                    </a:lnTo>
                    <a:lnTo>
                      <a:pt x="46320" y="89501"/>
                    </a:lnTo>
                    <a:lnTo>
                      <a:pt x="46320" y="91071"/>
                    </a:lnTo>
                    <a:lnTo>
                      <a:pt x="46320" y="91595"/>
                    </a:lnTo>
                    <a:lnTo>
                      <a:pt x="47629" y="91856"/>
                    </a:lnTo>
                    <a:lnTo>
                      <a:pt x="50246" y="91856"/>
                    </a:lnTo>
                    <a:lnTo>
                      <a:pt x="57361" y="92543"/>
                    </a:lnTo>
                    <a:lnTo>
                      <a:pt x="90483" y="117372"/>
                    </a:lnTo>
                    <a:lnTo>
                      <a:pt x="94212" y="138962"/>
                    </a:lnTo>
                    <a:lnTo>
                      <a:pt x="93427" y="148384"/>
                    </a:lnTo>
                    <a:lnTo>
                      <a:pt x="66537" y="182143"/>
                    </a:lnTo>
                    <a:lnTo>
                      <a:pt x="57066" y="184891"/>
                    </a:lnTo>
                    <a:lnTo>
                      <a:pt x="46320" y="186069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pic>
          <p:nvPicPr>
            <p:cNvPr id="110" name="object 1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11594" y="6621170"/>
              <a:ext cx="104418" cy="248615"/>
            </a:xfrm>
            <a:prstGeom prst="rect">
              <a:avLst/>
            </a:prstGeom>
          </p:spPr>
        </p:pic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CE9F6F51-545B-086F-FD8C-ADFB898486B3}"/>
              </a:ext>
            </a:extLst>
          </p:cNvPr>
          <p:cNvGrpSpPr/>
          <p:nvPr/>
        </p:nvGrpSpPr>
        <p:grpSpPr>
          <a:xfrm>
            <a:off x="13199285" y="6013520"/>
            <a:ext cx="1096609" cy="712650"/>
            <a:chOff x="13199285" y="6013520"/>
            <a:chExt cx="1096609" cy="712650"/>
          </a:xfrm>
        </p:grpSpPr>
        <p:grpSp>
          <p:nvGrpSpPr>
            <p:cNvPr id="111" name="object 111"/>
            <p:cNvGrpSpPr/>
            <p:nvPr/>
          </p:nvGrpSpPr>
          <p:grpSpPr>
            <a:xfrm>
              <a:off x="13235016" y="6197215"/>
              <a:ext cx="221615" cy="528955"/>
              <a:chOff x="13235016" y="6197215"/>
              <a:chExt cx="221615" cy="528955"/>
            </a:xfrm>
          </p:grpSpPr>
          <p:sp>
            <p:nvSpPr>
              <p:cNvPr id="112" name="object 112"/>
              <p:cNvSpPr/>
              <p:nvPr/>
            </p:nvSpPr>
            <p:spPr>
              <a:xfrm>
                <a:off x="13235432" y="6197612"/>
                <a:ext cx="220979" cy="527685"/>
              </a:xfrm>
              <a:custGeom>
                <a:avLst/>
                <a:gdLst/>
                <a:ahLst/>
                <a:cxnLst/>
                <a:rect l="l" t="t" r="r" b="b"/>
                <a:pathLst>
                  <a:path w="220980" h="527684">
                    <a:moveTo>
                      <a:pt x="177419" y="0"/>
                    </a:moveTo>
                    <a:lnTo>
                      <a:pt x="136374" y="22272"/>
                    </a:lnTo>
                    <a:lnTo>
                      <a:pt x="128015" y="47891"/>
                    </a:lnTo>
                    <a:lnTo>
                      <a:pt x="128990" y="56283"/>
                    </a:lnTo>
                    <a:lnTo>
                      <a:pt x="153161" y="81648"/>
                    </a:lnTo>
                    <a:lnTo>
                      <a:pt x="160908" y="81648"/>
                    </a:lnTo>
                    <a:lnTo>
                      <a:pt x="202414" y="58290"/>
                    </a:lnTo>
                    <a:lnTo>
                      <a:pt x="211200" y="32969"/>
                    </a:lnTo>
                    <a:lnTo>
                      <a:pt x="210274" y="26196"/>
                    </a:lnTo>
                    <a:lnTo>
                      <a:pt x="177419" y="0"/>
                    </a:lnTo>
                    <a:close/>
                  </a:path>
                  <a:path w="220980" h="527684">
                    <a:moveTo>
                      <a:pt x="168723" y="201764"/>
                    </a:moveTo>
                    <a:lnTo>
                      <a:pt x="114934" y="201764"/>
                    </a:lnTo>
                    <a:lnTo>
                      <a:pt x="119379" y="208051"/>
                    </a:lnTo>
                    <a:lnTo>
                      <a:pt x="119379" y="220611"/>
                    </a:lnTo>
                    <a:lnTo>
                      <a:pt x="109968" y="263054"/>
                    </a:lnTo>
                    <a:lnTo>
                      <a:pt x="92684" y="310551"/>
                    </a:lnTo>
                    <a:lnTo>
                      <a:pt x="66041" y="380967"/>
                    </a:lnTo>
                    <a:lnTo>
                      <a:pt x="55959" y="407463"/>
                    </a:lnTo>
                    <a:lnTo>
                      <a:pt x="42653" y="447747"/>
                    </a:lnTo>
                    <a:lnTo>
                      <a:pt x="41760" y="461832"/>
                    </a:lnTo>
                    <a:lnTo>
                      <a:pt x="43320" y="476649"/>
                    </a:lnTo>
                    <a:lnTo>
                      <a:pt x="63626" y="511098"/>
                    </a:lnTo>
                    <a:lnTo>
                      <a:pt x="109981" y="527583"/>
                    </a:lnTo>
                    <a:lnTo>
                      <a:pt x="122158" y="526552"/>
                    </a:lnTo>
                    <a:lnTo>
                      <a:pt x="122542" y="526552"/>
                    </a:lnTo>
                    <a:lnTo>
                      <a:pt x="158623" y="510311"/>
                    </a:lnTo>
                    <a:lnTo>
                      <a:pt x="172160" y="498538"/>
                    </a:lnTo>
                    <a:lnTo>
                      <a:pt x="105028" y="498538"/>
                    </a:lnTo>
                    <a:lnTo>
                      <a:pt x="100583" y="491998"/>
                    </a:lnTo>
                    <a:lnTo>
                      <a:pt x="104292" y="454273"/>
                    </a:lnTo>
                    <a:lnTo>
                      <a:pt x="104394" y="453783"/>
                    </a:lnTo>
                    <a:lnTo>
                      <a:pt x="118951" y="413157"/>
                    </a:lnTo>
                    <a:lnTo>
                      <a:pt x="137413" y="365074"/>
                    </a:lnTo>
                    <a:lnTo>
                      <a:pt x="147030" y="340490"/>
                    </a:lnTo>
                    <a:lnTo>
                      <a:pt x="155479" y="318555"/>
                    </a:lnTo>
                    <a:lnTo>
                      <a:pt x="168714" y="282827"/>
                    </a:lnTo>
                    <a:lnTo>
                      <a:pt x="179714" y="239994"/>
                    </a:lnTo>
                    <a:lnTo>
                      <a:pt x="179831" y="238671"/>
                    </a:lnTo>
                    <a:lnTo>
                      <a:pt x="178214" y="224142"/>
                    </a:lnTo>
                    <a:lnTo>
                      <a:pt x="174132" y="211188"/>
                    </a:lnTo>
                    <a:lnTo>
                      <a:pt x="168723" y="201764"/>
                    </a:lnTo>
                    <a:close/>
                  </a:path>
                  <a:path w="220980" h="527684">
                    <a:moveTo>
                      <a:pt x="215391" y="398830"/>
                    </a:moveTo>
                    <a:lnTo>
                      <a:pt x="197103" y="398830"/>
                    </a:lnTo>
                    <a:lnTo>
                      <a:pt x="192658" y="399351"/>
                    </a:lnTo>
                    <a:lnTo>
                      <a:pt x="191642" y="400392"/>
                    </a:lnTo>
                    <a:lnTo>
                      <a:pt x="190500" y="401447"/>
                    </a:lnTo>
                    <a:lnTo>
                      <a:pt x="189229" y="405104"/>
                    </a:lnTo>
                    <a:lnTo>
                      <a:pt x="187832" y="410870"/>
                    </a:lnTo>
                    <a:lnTo>
                      <a:pt x="187705" y="411391"/>
                    </a:lnTo>
                    <a:lnTo>
                      <a:pt x="173382" y="447747"/>
                    </a:lnTo>
                    <a:lnTo>
                      <a:pt x="152001" y="480235"/>
                    </a:lnTo>
                    <a:lnTo>
                      <a:pt x="118617" y="498538"/>
                    </a:lnTo>
                    <a:lnTo>
                      <a:pt x="172160" y="498538"/>
                    </a:lnTo>
                    <a:lnTo>
                      <a:pt x="199880" y="460309"/>
                    </a:lnTo>
                    <a:lnTo>
                      <a:pt x="218312" y="418973"/>
                    </a:lnTo>
                    <a:lnTo>
                      <a:pt x="220598" y="410870"/>
                    </a:lnTo>
                    <a:lnTo>
                      <a:pt x="220598" y="401447"/>
                    </a:lnTo>
                    <a:lnTo>
                      <a:pt x="215391" y="398830"/>
                    </a:lnTo>
                    <a:close/>
                  </a:path>
                  <a:path w="220980" h="527684">
                    <a:moveTo>
                      <a:pt x="107569" y="171932"/>
                    </a:moveTo>
                    <a:lnTo>
                      <a:pt x="60451" y="189204"/>
                    </a:lnTo>
                    <a:lnTo>
                      <a:pt x="32502" y="218501"/>
                    </a:lnTo>
                    <a:lnTo>
                      <a:pt x="10923" y="260015"/>
                    </a:lnTo>
                    <a:lnTo>
                      <a:pt x="0" y="289433"/>
                    </a:lnTo>
                    <a:lnTo>
                      <a:pt x="0" y="295198"/>
                    </a:lnTo>
                    <a:lnTo>
                      <a:pt x="1650" y="297548"/>
                    </a:lnTo>
                    <a:lnTo>
                      <a:pt x="4698" y="300685"/>
                    </a:lnTo>
                    <a:lnTo>
                      <a:pt x="25653" y="300685"/>
                    </a:lnTo>
                    <a:lnTo>
                      <a:pt x="29169" y="297548"/>
                    </a:lnTo>
                    <a:lnTo>
                      <a:pt x="29336" y="297027"/>
                    </a:lnTo>
                    <a:lnTo>
                      <a:pt x="30352" y="294932"/>
                    </a:lnTo>
                    <a:lnTo>
                      <a:pt x="30860" y="294144"/>
                    </a:lnTo>
                    <a:lnTo>
                      <a:pt x="31496" y="293624"/>
                    </a:lnTo>
                    <a:lnTo>
                      <a:pt x="37139" y="274485"/>
                    </a:lnTo>
                    <a:lnTo>
                      <a:pt x="61213" y="227672"/>
                    </a:lnTo>
                    <a:lnTo>
                      <a:pt x="92914" y="203384"/>
                    </a:lnTo>
                    <a:lnTo>
                      <a:pt x="104394" y="201764"/>
                    </a:lnTo>
                    <a:lnTo>
                      <a:pt x="168723" y="201764"/>
                    </a:lnTo>
                    <a:lnTo>
                      <a:pt x="167598" y="199805"/>
                    </a:lnTo>
                    <a:lnTo>
                      <a:pt x="158623" y="189992"/>
                    </a:lnTo>
                    <a:lnTo>
                      <a:pt x="147788" y="182091"/>
                    </a:lnTo>
                    <a:lnTo>
                      <a:pt x="135667" y="176447"/>
                    </a:lnTo>
                    <a:lnTo>
                      <a:pt x="122261" y="173061"/>
                    </a:lnTo>
                    <a:lnTo>
                      <a:pt x="107569" y="17193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13" name="object 113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362988" y="6197215"/>
                <a:ext cx="84005" cy="82435"/>
              </a:xfrm>
              <a:prstGeom prst="rect">
                <a:avLst/>
              </a:prstGeom>
            </p:spPr>
          </p:pic>
          <p:sp>
            <p:nvSpPr>
              <p:cNvPr id="114" name="object 114"/>
              <p:cNvSpPr/>
              <p:nvPr/>
            </p:nvSpPr>
            <p:spPr>
              <a:xfrm>
                <a:off x="13235409" y="6369545"/>
                <a:ext cx="220979" cy="356235"/>
              </a:xfrm>
              <a:custGeom>
                <a:avLst/>
                <a:gdLst/>
                <a:ahLst/>
                <a:cxnLst/>
                <a:rect l="l" t="t" r="r" b="b"/>
                <a:pathLst>
                  <a:path w="220980" h="356234">
                    <a:moveTo>
                      <a:pt x="0" y="121690"/>
                    </a:moveTo>
                    <a:lnTo>
                      <a:pt x="0" y="117503"/>
                    </a:lnTo>
                    <a:lnTo>
                      <a:pt x="2355" y="109390"/>
                    </a:lnTo>
                    <a:lnTo>
                      <a:pt x="20314" y="68058"/>
                    </a:lnTo>
                    <a:lnTo>
                      <a:pt x="49755" y="26546"/>
                    </a:lnTo>
                    <a:lnTo>
                      <a:pt x="83613" y="3925"/>
                    </a:lnTo>
                    <a:lnTo>
                      <a:pt x="107558" y="0"/>
                    </a:lnTo>
                    <a:lnTo>
                      <a:pt x="122230" y="1128"/>
                    </a:lnTo>
                    <a:lnTo>
                      <a:pt x="158590" y="18057"/>
                    </a:lnTo>
                    <a:lnTo>
                      <a:pt x="178168" y="52209"/>
                    </a:lnTo>
                    <a:lnTo>
                      <a:pt x="179788" y="66733"/>
                    </a:lnTo>
                    <a:lnTo>
                      <a:pt x="179101" y="74486"/>
                    </a:lnTo>
                    <a:lnTo>
                      <a:pt x="162712" y="127333"/>
                    </a:lnTo>
                    <a:lnTo>
                      <a:pt x="147010" y="168551"/>
                    </a:lnTo>
                    <a:lnTo>
                      <a:pt x="137392" y="193134"/>
                    </a:lnTo>
                    <a:lnTo>
                      <a:pt x="127677" y="218110"/>
                    </a:lnTo>
                    <a:lnTo>
                      <a:pt x="111190" y="262469"/>
                    </a:lnTo>
                    <a:lnTo>
                      <a:pt x="100738" y="302460"/>
                    </a:lnTo>
                    <a:lnTo>
                      <a:pt x="100492" y="306974"/>
                    </a:lnTo>
                    <a:lnTo>
                      <a:pt x="100492" y="320059"/>
                    </a:lnTo>
                    <a:lnTo>
                      <a:pt x="104942" y="326602"/>
                    </a:lnTo>
                    <a:lnTo>
                      <a:pt x="113839" y="326602"/>
                    </a:lnTo>
                    <a:lnTo>
                      <a:pt x="118550" y="326602"/>
                    </a:lnTo>
                    <a:lnTo>
                      <a:pt x="123522" y="325817"/>
                    </a:lnTo>
                    <a:lnTo>
                      <a:pt x="128756" y="324246"/>
                    </a:lnTo>
                    <a:lnTo>
                      <a:pt x="133990" y="322676"/>
                    </a:lnTo>
                    <a:lnTo>
                      <a:pt x="162565" y="294560"/>
                    </a:lnTo>
                    <a:lnTo>
                      <a:pt x="183174" y="252655"/>
                    </a:lnTo>
                    <a:lnTo>
                      <a:pt x="189209" y="233175"/>
                    </a:lnTo>
                    <a:lnTo>
                      <a:pt x="190518" y="229511"/>
                    </a:lnTo>
                    <a:lnTo>
                      <a:pt x="191564" y="228464"/>
                    </a:lnTo>
                    <a:lnTo>
                      <a:pt x="192611" y="227417"/>
                    </a:lnTo>
                    <a:lnTo>
                      <a:pt x="197060" y="226894"/>
                    </a:lnTo>
                    <a:lnTo>
                      <a:pt x="204911" y="226894"/>
                    </a:lnTo>
                    <a:lnTo>
                      <a:pt x="215379" y="226894"/>
                    </a:lnTo>
                    <a:lnTo>
                      <a:pt x="220613" y="229511"/>
                    </a:lnTo>
                    <a:lnTo>
                      <a:pt x="220613" y="234745"/>
                    </a:lnTo>
                    <a:lnTo>
                      <a:pt x="220613" y="238932"/>
                    </a:lnTo>
                    <a:lnTo>
                      <a:pt x="218258" y="247045"/>
                    </a:lnTo>
                    <a:lnTo>
                      <a:pt x="199857" y="288377"/>
                    </a:lnTo>
                    <a:lnTo>
                      <a:pt x="169336" y="329448"/>
                    </a:lnTo>
                    <a:lnTo>
                      <a:pt x="135037" y="351332"/>
                    </a:lnTo>
                    <a:lnTo>
                      <a:pt x="109914" y="355650"/>
                    </a:lnTo>
                    <a:lnTo>
                      <a:pt x="97598" y="354620"/>
                    </a:lnTo>
                    <a:lnTo>
                      <a:pt x="54270" y="329840"/>
                    </a:lnTo>
                    <a:lnTo>
                      <a:pt x="41610" y="288917"/>
                    </a:lnTo>
                    <a:lnTo>
                      <a:pt x="41855" y="282342"/>
                    </a:lnTo>
                    <a:lnTo>
                      <a:pt x="55938" y="235530"/>
                    </a:lnTo>
                    <a:lnTo>
                      <a:pt x="79295" y="174292"/>
                    </a:lnTo>
                    <a:lnTo>
                      <a:pt x="92641" y="138619"/>
                    </a:lnTo>
                    <a:lnTo>
                      <a:pt x="109914" y="91120"/>
                    </a:lnTo>
                    <a:lnTo>
                      <a:pt x="119335" y="48676"/>
                    </a:lnTo>
                    <a:lnTo>
                      <a:pt x="119335" y="36114"/>
                    </a:lnTo>
                    <a:lnTo>
                      <a:pt x="114886" y="29833"/>
                    </a:lnTo>
                    <a:lnTo>
                      <a:pt x="105988" y="29833"/>
                    </a:lnTo>
                    <a:lnTo>
                      <a:pt x="104418" y="29833"/>
                    </a:lnTo>
                    <a:lnTo>
                      <a:pt x="61237" y="55742"/>
                    </a:lnTo>
                    <a:lnTo>
                      <a:pt x="37096" y="102553"/>
                    </a:lnTo>
                    <a:lnTo>
                      <a:pt x="31404" y="121690"/>
                    </a:lnTo>
                    <a:lnTo>
                      <a:pt x="30880" y="122214"/>
                    </a:lnTo>
                    <a:lnTo>
                      <a:pt x="30357" y="122999"/>
                    </a:lnTo>
                    <a:lnTo>
                      <a:pt x="29833" y="124046"/>
                    </a:lnTo>
                    <a:lnTo>
                      <a:pt x="29310" y="125092"/>
                    </a:lnTo>
                    <a:lnTo>
                      <a:pt x="29048" y="125877"/>
                    </a:lnTo>
                    <a:lnTo>
                      <a:pt x="29048" y="126401"/>
                    </a:lnTo>
                    <a:lnTo>
                      <a:pt x="29048" y="126924"/>
                    </a:lnTo>
                    <a:lnTo>
                      <a:pt x="28525" y="127447"/>
                    </a:lnTo>
                    <a:lnTo>
                      <a:pt x="27478" y="127971"/>
                    </a:lnTo>
                    <a:lnTo>
                      <a:pt x="26431" y="128495"/>
                    </a:lnTo>
                    <a:lnTo>
                      <a:pt x="25646" y="128756"/>
                    </a:lnTo>
                    <a:lnTo>
                      <a:pt x="25123" y="128756"/>
                    </a:lnTo>
                    <a:lnTo>
                      <a:pt x="24599" y="128756"/>
                    </a:lnTo>
                    <a:lnTo>
                      <a:pt x="4710" y="128756"/>
                    </a:lnTo>
                    <a:lnTo>
                      <a:pt x="1570" y="125616"/>
                    </a:lnTo>
                    <a:lnTo>
                      <a:pt x="0" y="123260"/>
                    </a:lnTo>
                    <a:lnTo>
                      <a:pt x="0" y="12169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15" name="object 115"/>
            <p:cNvGrpSpPr/>
            <p:nvPr/>
          </p:nvGrpSpPr>
          <p:grpSpPr>
            <a:xfrm>
              <a:off x="13199285" y="6013520"/>
              <a:ext cx="272415" cy="26670"/>
              <a:chOff x="13199285" y="6013520"/>
              <a:chExt cx="272415" cy="26670"/>
            </a:xfrm>
          </p:grpSpPr>
          <p:sp>
            <p:nvSpPr>
              <p:cNvPr id="116" name="object 116"/>
              <p:cNvSpPr/>
              <p:nvPr/>
            </p:nvSpPr>
            <p:spPr>
              <a:xfrm>
                <a:off x="13199617" y="6013786"/>
                <a:ext cx="200660" cy="26034"/>
              </a:xfrm>
              <a:custGeom>
                <a:avLst/>
                <a:gdLst/>
                <a:ahLst/>
                <a:cxnLst/>
                <a:rect l="l" t="t" r="r" b="b"/>
                <a:pathLst>
                  <a:path w="200659" h="26035">
                    <a:moveTo>
                      <a:pt x="200379" y="0"/>
                    </a:moveTo>
                    <a:lnTo>
                      <a:pt x="0" y="0"/>
                    </a:lnTo>
                    <a:lnTo>
                      <a:pt x="0" y="25533"/>
                    </a:lnTo>
                    <a:lnTo>
                      <a:pt x="200379" y="25533"/>
                    </a:lnTo>
                    <a:lnTo>
                      <a:pt x="20037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7" name="object 117"/>
              <p:cNvSpPr/>
              <p:nvPr/>
            </p:nvSpPr>
            <p:spPr>
              <a:xfrm>
                <a:off x="13199563" y="6013798"/>
                <a:ext cx="200660" cy="26034"/>
              </a:xfrm>
              <a:custGeom>
                <a:avLst/>
                <a:gdLst/>
                <a:ahLst/>
                <a:cxnLst/>
                <a:rect l="l" t="t" r="r" b="b"/>
                <a:pathLst>
                  <a:path w="200659" h="26035">
                    <a:moveTo>
                      <a:pt x="0" y="25533"/>
                    </a:moveTo>
                    <a:lnTo>
                      <a:pt x="200379" y="25533"/>
                    </a:lnTo>
                    <a:lnTo>
                      <a:pt x="200379" y="0"/>
                    </a:lnTo>
                    <a:lnTo>
                      <a:pt x="0" y="0"/>
                    </a:lnTo>
                    <a:lnTo>
                      <a:pt x="0" y="25533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8" name="object 118"/>
              <p:cNvSpPr/>
              <p:nvPr/>
            </p:nvSpPr>
            <p:spPr>
              <a:xfrm>
                <a:off x="13270610" y="6013786"/>
                <a:ext cx="200660" cy="26034"/>
              </a:xfrm>
              <a:custGeom>
                <a:avLst/>
                <a:gdLst/>
                <a:ahLst/>
                <a:cxnLst/>
                <a:rect l="l" t="t" r="r" b="b"/>
                <a:pathLst>
                  <a:path w="200659" h="26035">
                    <a:moveTo>
                      <a:pt x="200379" y="0"/>
                    </a:moveTo>
                    <a:lnTo>
                      <a:pt x="0" y="0"/>
                    </a:lnTo>
                    <a:lnTo>
                      <a:pt x="0" y="25533"/>
                    </a:lnTo>
                    <a:lnTo>
                      <a:pt x="200379" y="25533"/>
                    </a:lnTo>
                    <a:lnTo>
                      <a:pt x="200379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9" name="object 119"/>
              <p:cNvSpPr/>
              <p:nvPr/>
            </p:nvSpPr>
            <p:spPr>
              <a:xfrm>
                <a:off x="13270683" y="6013798"/>
                <a:ext cx="200660" cy="26034"/>
              </a:xfrm>
              <a:custGeom>
                <a:avLst/>
                <a:gdLst/>
                <a:ahLst/>
                <a:cxnLst/>
                <a:rect l="l" t="t" r="r" b="b"/>
                <a:pathLst>
                  <a:path w="200659" h="26035">
                    <a:moveTo>
                      <a:pt x="0" y="25533"/>
                    </a:moveTo>
                    <a:lnTo>
                      <a:pt x="200379" y="25533"/>
                    </a:lnTo>
                    <a:lnTo>
                      <a:pt x="200379" y="0"/>
                    </a:lnTo>
                    <a:lnTo>
                      <a:pt x="0" y="0"/>
                    </a:lnTo>
                    <a:lnTo>
                      <a:pt x="0" y="25533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20" name="object 120"/>
            <p:cNvGrpSpPr/>
            <p:nvPr/>
          </p:nvGrpSpPr>
          <p:grpSpPr>
            <a:xfrm>
              <a:off x="13772019" y="6428035"/>
              <a:ext cx="523875" cy="184785"/>
              <a:chOff x="13772019" y="6428035"/>
              <a:chExt cx="523875" cy="184785"/>
            </a:xfrm>
          </p:grpSpPr>
          <p:sp>
            <p:nvSpPr>
              <p:cNvPr id="121" name="object 121"/>
              <p:cNvSpPr/>
              <p:nvPr/>
            </p:nvSpPr>
            <p:spPr>
              <a:xfrm>
                <a:off x="13772515" y="6428435"/>
                <a:ext cx="523240" cy="184150"/>
              </a:xfrm>
              <a:custGeom>
                <a:avLst/>
                <a:gdLst/>
                <a:ahLst/>
                <a:cxnLst/>
                <a:rect l="l" t="t" r="r" b="b"/>
                <a:pathLst>
                  <a:path w="523240" h="184150">
                    <a:moveTo>
                      <a:pt x="511048" y="0"/>
                    </a:moveTo>
                    <a:lnTo>
                      <a:pt x="10921" y="0"/>
                    </a:lnTo>
                    <a:lnTo>
                      <a:pt x="3682" y="3657"/>
                    </a:lnTo>
                    <a:lnTo>
                      <a:pt x="0" y="8890"/>
                    </a:lnTo>
                    <a:lnTo>
                      <a:pt x="0" y="23545"/>
                    </a:lnTo>
                    <a:lnTo>
                      <a:pt x="4190" y="28778"/>
                    </a:lnTo>
                    <a:lnTo>
                      <a:pt x="12573" y="31394"/>
                    </a:lnTo>
                    <a:lnTo>
                      <a:pt x="262127" y="31394"/>
                    </a:lnTo>
                    <a:lnTo>
                      <a:pt x="511809" y="30607"/>
                    </a:lnTo>
                    <a:lnTo>
                      <a:pt x="519175" y="26428"/>
                    </a:lnTo>
                    <a:lnTo>
                      <a:pt x="522858" y="21450"/>
                    </a:lnTo>
                    <a:lnTo>
                      <a:pt x="522858" y="9410"/>
                    </a:lnTo>
                    <a:lnTo>
                      <a:pt x="518921" y="4178"/>
                    </a:lnTo>
                    <a:lnTo>
                      <a:pt x="511048" y="0"/>
                    </a:lnTo>
                    <a:close/>
                  </a:path>
                  <a:path w="523240" h="184150">
                    <a:moveTo>
                      <a:pt x="511809" y="152298"/>
                    </a:moveTo>
                    <a:lnTo>
                      <a:pt x="12573" y="152298"/>
                    </a:lnTo>
                    <a:lnTo>
                      <a:pt x="4190" y="154914"/>
                    </a:lnTo>
                    <a:lnTo>
                      <a:pt x="0" y="160159"/>
                    </a:lnTo>
                    <a:lnTo>
                      <a:pt x="0" y="174815"/>
                    </a:lnTo>
                    <a:lnTo>
                      <a:pt x="3682" y="180047"/>
                    </a:lnTo>
                    <a:lnTo>
                      <a:pt x="10921" y="183705"/>
                    </a:lnTo>
                    <a:lnTo>
                      <a:pt x="511048" y="183705"/>
                    </a:lnTo>
                    <a:lnTo>
                      <a:pt x="518921" y="180047"/>
                    </a:lnTo>
                    <a:lnTo>
                      <a:pt x="522858" y="174815"/>
                    </a:lnTo>
                    <a:lnTo>
                      <a:pt x="522858" y="162775"/>
                    </a:lnTo>
                    <a:lnTo>
                      <a:pt x="519175" y="157543"/>
                    </a:lnTo>
                    <a:lnTo>
                      <a:pt x="511809" y="15229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2" name="object 122"/>
              <p:cNvSpPr/>
              <p:nvPr/>
            </p:nvSpPr>
            <p:spPr>
              <a:xfrm>
                <a:off x="13772412" y="6428428"/>
                <a:ext cx="523240" cy="184150"/>
              </a:xfrm>
              <a:custGeom>
                <a:avLst/>
                <a:gdLst/>
                <a:ahLst/>
                <a:cxnLst/>
                <a:rect l="l" t="t" r="r" b="b"/>
                <a:pathLst>
                  <a:path w="523240" h="184150">
                    <a:moveTo>
                      <a:pt x="0" y="15702"/>
                    </a:moveTo>
                    <a:lnTo>
                      <a:pt x="0" y="8897"/>
                    </a:lnTo>
                    <a:lnTo>
                      <a:pt x="3663" y="3664"/>
                    </a:lnTo>
                    <a:lnTo>
                      <a:pt x="10991" y="0"/>
                    </a:lnTo>
                    <a:lnTo>
                      <a:pt x="511100" y="0"/>
                    </a:lnTo>
                    <a:lnTo>
                      <a:pt x="518951" y="4186"/>
                    </a:lnTo>
                    <a:lnTo>
                      <a:pt x="522877" y="9421"/>
                    </a:lnTo>
                    <a:lnTo>
                      <a:pt x="522877" y="15702"/>
                    </a:lnTo>
                    <a:lnTo>
                      <a:pt x="522877" y="21459"/>
                    </a:lnTo>
                    <a:lnTo>
                      <a:pt x="519213" y="26432"/>
                    </a:lnTo>
                    <a:lnTo>
                      <a:pt x="511886" y="30618"/>
                    </a:lnTo>
                    <a:lnTo>
                      <a:pt x="262223" y="31404"/>
                    </a:lnTo>
                    <a:lnTo>
                      <a:pt x="12561" y="31404"/>
                    </a:lnTo>
                    <a:lnTo>
                      <a:pt x="4187" y="28787"/>
                    </a:lnTo>
                    <a:lnTo>
                      <a:pt x="0" y="23553"/>
                    </a:lnTo>
                    <a:lnTo>
                      <a:pt x="0" y="15702"/>
                    </a:lnTo>
                    <a:close/>
                  </a:path>
                  <a:path w="523240" h="184150">
                    <a:moveTo>
                      <a:pt x="0" y="168011"/>
                    </a:moveTo>
                    <a:lnTo>
                      <a:pt x="0" y="160160"/>
                    </a:lnTo>
                    <a:lnTo>
                      <a:pt x="4187" y="154926"/>
                    </a:lnTo>
                    <a:lnTo>
                      <a:pt x="12561" y="152309"/>
                    </a:lnTo>
                    <a:lnTo>
                      <a:pt x="511886" y="152309"/>
                    </a:lnTo>
                    <a:lnTo>
                      <a:pt x="519213" y="157543"/>
                    </a:lnTo>
                    <a:lnTo>
                      <a:pt x="522877" y="162777"/>
                    </a:lnTo>
                    <a:lnTo>
                      <a:pt x="522877" y="168011"/>
                    </a:lnTo>
                    <a:lnTo>
                      <a:pt x="522877" y="174816"/>
                    </a:lnTo>
                    <a:lnTo>
                      <a:pt x="518951" y="180049"/>
                    </a:lnTo>
                    <a:lnTo>
                      <a:pt x="511100" y="183713"/>
                    </a:lnTo>
                    <a:lnTo>
                      <a:pt x="10991" y="183713"/>
                    </a:lnTo>
                    <a:lnTo>
                      <a:pt x="3663" y="180049"/>
                    </a:lnTo>
                    <a:lnTo>
                      <a:pt x="0" y="174816"/>
                    </a:lnTo>
                    <a:lnTo>
                      <a:pt x="0" y="168011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43A88A77-6BD2-0D96-867F-66792CDC2D74}"/>
              </a:ext>
            </a:extLst>
          </p:cNvPr>
          <p:cNvGrpSpPr/>
          <p:nvPr/>
        </p:nvGrpSpPr>
        <p:grpSpPr>
          <a:xfrm>
            <a:off x="14623184" y="6197215"/>
            <a:ext cx="783659" cy="528955"/>
            <a:chOff x="14623184" y="6197215"/>
            <a:chExt cx="783659" cy="528955"/>
          </a:xfrm>
        </p:grpSpPr>
        <p:grpSp>
          <p:nvGrpSpPr>
            <p:cNvPr id="123" name="object 123"/>
            <p:cNvGrpSpPr/>
            <p:nvPr/>
          </p:nvGrpSpPr>
          <p:grpSpPr>
            <a:xfrm>
              <a:off x="14623184" y="6504190"/>
              <a:ext cx="480059" cy="32384"/>
              <a:chOff x="14623184" y="6504190"/>
              <a:chExt cx="480059" cy="32384"/>
            </a:xfrm>
          </p:grpSpPr>
          <p:sp>
            <p:nvSpPr>
              <p:cNvPr id="124" name="object 124"/>
              <p:cNvSpPr/>
              <p:nvPr/>
            </p:nvSpPr>
            <p:spPr>
              <a:xfrm>
                <a:off x="14623541" y="6504584"/>
                <a:ext cx="47942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479425" h="31750">
                    <a:moveTo>
                      <a:pt x="467105" y="0"/>
                    </a:moveTo>
                    <a:lnTo>
                      <a:pt x="10921" y="0"/>
                    </a:lnTo>
                    <a:lnTo>
                      <a:pt x="3682" y="3657"/>
                    </a:lnTo>
                    <a:lnTo>
                      <a:pt x="0" y="8902"/>
                    </a:lnTo>
                    <a:lnTo>
                      <a:pt x="0" y="22504"/>
                    </a:lnTo>
                    <a:lnTo>
                      <a:pt x="3682" y="27736"/>
                    </a:lnTo>
                    <a:lnTo>
                      <a:pt x="10921" y="31407"/>
                    </a:lnTo>
                    <a:lnTo>
                      <a:pt x="467105" y="31407"/>
                    </a:lnTo>
                    <a:lnTo>
                      <a:pt x="474979" y="27216"/>
                    </a:lnTo>
                    <a:lnTo>
                      <a:pt x="478917" y="21983"/>
                    </a:lnTo>
                    <a:lnTo>
                      <a:pt x="478917" y="9423"/>
                    </a:lnTo>
                    <a:lnTo>
                      <a:pt x="474979" y="4190"/>
                    </a:lnTo>
                    <a:lnTo>
                      <a:pt x="467105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5" name="object 125"/>
              <p:cNvSpPr/>
              <p:nvPr/>
            </p:nvSpPr>
            <p:spPr>
              <a:xfrm>
                <a:off x="14623577" y="6504583"/>
                <a:ext cx="479425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479425" h="31750">
                    <a:moveTo>
                      <a:pt x="0" y="25908"/>
                    </a:moveTo>
                    <a:lnTo>
                      <a:pt x="0" y="22506"/>
                    </a:lnTo>
                    <a:lnTo>
                      <a:pt x="0" y="15702"/>
                    </a:lnTo>
                    <a:lnTo>
                      <a:pt x="0" y="8897"/>
                    </a:lnTo>
                    <a:lnTo>
                      <a:pt x="3663" y="3664"/>
                    </a:lnTo>
                    <a:lnTo>
                      <a:pt x="10991" y="0"/>
                    </a:lnTo>
                    <a:lnTo>
                      <a:pt x="467135" y="0"/>
                    </a:lnTo>
                    <a:lnTo>
                      <a:pt x="474986" y="4186"/>
                    </a:lnTo>
                    <a:lnTo>
                      <a:pt x="478911" y="9421"/>
                    </a:lnTo>
                    <a:lnTo>
                      <a:pt x="478911" y="15702"/>
                    </a:lnTo>
                    <a:lnTo>
                      <a:pt x="478911" y="21982"/>
                    </a:lnTo>
                    <a:lnTo>
                      <a:pt x="474986" y="27217"/>
                    </a:lnTo>
                    <a:lnTo>
                      <a:pt x="467135" y="31404"/>
                    </a:lnTo>
                    <a:lnTo>
                      <a:pt x="10991" y="31404"/>
                    </a:lnTo>
                    <a:lnTo>
                      <a:pt x="3663" y="27739"/>
                    </a:lnTo>
                    <a:lnTo>
                      <a:pt x="0" y="22506"/>
                    </a:lnTo>
                    <a:lnTo>
                      <a:pt x="0" y="15702"/>
                    </a:lnTo>
                    <a:lnTo>
                      <a:pt x="0" y="25908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26" name="object 126"/>
            <p:cNvGrpSpPr/>
            <p:nvPr/>
          </p:nvGrpSpPr>
          <p:grpSpPr>
            <a:xfrm>
              <a:off x="15185228" y="6197215"/>
              <a:ext cx="221615" cy="528955"/>
              <a:chOff x="15185228" y="6197215"/>
              <a:chExt cx="221615" cy="528955"/>
            </a:xfrm>
          </p:grpSpPr>
          <p:sp>
            <p:nvSpPr>
              <p:cNvPr id="127" name="object 127"/>
              <p:cNvSpPr/>
              <p:nvPr/>
            </p:nvSpPr>
            <p:spPr>
              <a:xfrm>
                <a:off x="15185643" y="6197612"/>
                <a:ext cx="220979" cy="527685"/>
              </a:xfrm>
              <a:custGeom>
                <a:avLst/>
                <a:gdLst/>
                <a:ahLst/>
                <a:cxnLst/>
                <a:rect l="l" t="t" r="r" b="b"/>
                <a:pathLst>
                  <a:path w="220980" h="527684">
                    <a:moveTo>
                      <a:pt x="177419" y="0"/>
                    </a:moveTo>
                    <a:lnTo>
                      <a:pt x="136374" y="22272"/>
                    </a:lnTo>
                    <a:lnTo>
                      <a:pt x="128015" y="47891"/>
                    </a:lnTo>
                    <a:lnTo>
                      <a:pt x="128990" y="56283"/>
                    </a:lnTo>
                    <a:lnTo>
                      <a:pt x="153161" y="81648"/>
                    </a:lnTo>
                    <a:lnTo>
                      <a:pt x="160909" y="81648"/>
                    </a:lnTo>
                    <a:lnTo>
                      <a:pt x="202360" y="58290"/>
                    </a:lnTo>
                    <a:lnTo>
                      <a:pt x="211200" y="32969"/>
                    </a:lnTo>
                    <a:lnTo>
                      <a:pt x="210274" y="26196"/>
                    </a:lnTo>
                    <a:lnTo>
                      <a:pt x="177419" y="0"/>
                    </a:lnTo>
                    <a:close/>
                  </a:path>
                  <a:path w="220980" h="527684">
                    <a:moveTo>
                      <a:pt x="168723" y="201764"/>
                    </a:moveTo>
                    <a:lnTo>
                      <a:pt x="114934" y="201764"/>
                    </a:lnTo>
                    <a:lnTo>
                      <a:pt x="119379" y="208051"/>
                    </a:lnTo>
                    <a:lnTo>
                      <a:pt x="119379" y="220611"/>
                    </a:lnTo>
                    <a:lnTo>
                      <a:pt x="109914" y="263054"/>
                    </a:lnTo>
                    <a:lnTo>
                      <a:pt x="92682" y="310551"/>
                    </a:lnTo>
                    <a:lnTo>
                      <a:pt x="66041" y="380967"/>
                    </a:lnTo>
                    <a:lnTo>
                      <a:pt x="55959" y="407463"/>
                    </a:lnTo>
                    <a:lnTo>
                      <a:pt x="42653" y="447747"/>
                    </a:lnTo>
                    <a:lnTo>
                      <a:pt x="41760" y="461832"/>
                    </a:lnTo>
                    <a:lnTo>
                      <a:pt x="43320" y="476649"/>
                    </a:lnTo>
                    <a:lnTo>
                      <a:pt x="63626" y="511098"/>
                    </a:lnTo>
                    <a:lnTo>
                      <a:pt x="109982" y="527583"/>
                    </a:lnTo>
                    <a:lnTo>
                      <a:pt x="122158" y="526552"/>
                    </a:lnTo>
                    <a:lnTo>
                      <a:pt x="122542" y="526552"/>
                    </a:lnTo>
                    <a:lnTo>
                      <a:pt x="158623" y="510311"/>
                    </a:lnTo>
                    <a:lnTo>
                      <a:pt x="172160" y="498538"/>
                    </a:lnTo>
                    <a:lnTo>
                      <a:pt x="104901" y="498538"/>
                    </a:lnTo>
                    <a:lnTo>
                      <a:pt x="100457" y="491998"/>
                    </a:lnTo>
                    <a:lnTo>
                      <a:pt x="100457" y="478904"/>
                    </a:lnTo>
                    <a:lnTo>
                      <a:pt x="100714" y="474391"/>
                    </a:lnTo>
                    <a:lnTo>
                      <a:pt x="111178" y="434402"/>
                    </a:lnTo>
                    <a:lnTo>
                      <a:pt x="127700" y="390048"/>
                    </a:lnTo>
                    <a:lnTo>
                      <a:pt x="147030" y="340490"/>
                    </a:lnTo>
                    <a:lnTo>
                      <a:pt x="155479" y="318555"/>
                    </a:lnTo>
                    <a:lnTo>
                      <a:pt x="168714" y="282827"/>
                    </a:lnTo>
                    <a:lnTo>
                      <a:pt x="179714" y="239994"/>
                    </a:lnTo>
                    <a:lnTo>
                      <a:pt x="179832" y="238671"/>
                    </a:lnTo>
                    <a:lnTo>
                      <a:pt x="178214" y="224142"/>
                    </a:lnTo>
                    <a:lnTo>
                      <a:pt x="174132" y="211188"/>
                    </a:lnTo>
                    <a:lnTo>
                      <a:pt x="168723" y="201764"/>
                    </a:lnTo>
                    <a:close/>
                  </a:path>
                  <a:path w="220980" h="527684">
                    <a:moveTo>
                      <a:pt x="215392" y="398830"/>
                    </a:moveTo>
                    <a:lnTo>
                      <a:pt x="197103" y="398830"/>
                    </a:lnTo>
                    <a:lnTo>
                      <a:pt x="192659" y="399351"/>
                    </a:lnTo>
                    <a:lnTo>
                      <a:pt x="191515" y="400392"/>
                    </a:lnTo>
                    <a:lnTo>
                      <a:pt x="190500" y="401447"/>
                    </a:lnTo>
                    <a:lnTo>
                      <a:pt x="189229" y="405104"/>
                    </a:lnTo>
                    <a:lnTo>
                      <a:pt x="187832" y="410870"/>
                    </a:lnTo>
                    <a:lnTo>
                      <a:pt x="187705" y="411391"/>
                    </a:lnTo>
                    <a:lnTo>
                      <a:pt x="173382" y="447747"/>
                    </a:lnTo>
                    <a:lnTo>
                      <a:pt x="151983" y="480235"/>
                    </a:lnTo>
                    <a:lnTo>
                      <a:pt x="118617" y="498538"/>
                    </a:lnTo>
                    <a:lnTo>
                      <a:pt x="172160" y="498538"/>
                    </a:lnTo>
                    <a:lnTo>
                      <a:pt x="199862" y="460309"/>
                    </a:lnTo>
                    <a:lnTo>
                      <a:pt x="218313" y="418973"/>
                    </a:lnTo>
                    <a:lnTo>
                      <a:pt x="220598" y="410870"/>
                    </a:lnTo>
                    <a:lnTo>
                      <a:pt x="220598" y="401447"/>
                    </a:lnTo>
                    <a:lnTo>
                      <a:pt x="215392" y="398830"/>
                    </a:lnTo>
                    <a:close/>
                  </a:path>
                  <a:path w="220980" h="527684">
                    <a:moveTo>
                      <a:pt x="107569" y="171932"/>
                    </a:moveTo>
                    <a:lnTo>
                      <a:pt x="60451" y="189204"/>
                    </a:lnTo>
                    <a:lnTo>
                      <a:pt x="32502" y="218501"/>
                    </a:lnTo>
                    <a:lnTo>
                      <a:pt x="10923" y="260015"/>
                    </a:lnTo>
                    <a:lnTo>
                      <a:pt x="0" y="289433"/>
                    </a:lnTo>
                    <a:lnTo>
                      <a:pt x="0" y="295198"/>
                    </a:lnTo>
                    <a:lnTo>
                      <a:pt x="1523" y="297548"/>
                    </a:lnTo>
                    <a:lnTo>
                      <a:pt x="4698" y="300685"/>
                    </a:lnTo>
                    <a:lnTo>
                      <a:pt x="25653" y="300685"/>
                    </a:lnTo>
                    <a:lnTo>
                      <a:pt x="26415" y="300431"/>
                    </a:lnTo>
                    <a:lnTo>
                      <a:pt x="27432" y="299910"/>
                    </a:lnTo>
                    <a:lnTo>
                      <a:pt x="28575" y="299377"/>
                    </a:lnTo>
                    <a:lnTo>
                      <a:pt x="29082" y="298856"/>
                    </a:lnTo>
                    <a:lnTo>
                      <a:pt x="29169" y="297548"/>
                    </a:lnTo>
                    <a:lnTo>
                      <a:pt x="29336" y="297027"/>
                    </a:lnTo>
                    <a:lnTo>
                      <a:pt x="30352" y="294932"/>
                    </a:lnTo>
                    <a:lnTo>
                      <a:pt x="30861" y="294144"/>
                    </a:lnTo>
                    <a:lnTo>
                      <a:pt x="31369" y="293624"/>
                    </a:lnTo>
                    <a:lnTo>
                      <a:pt x="37085" y="274485"/>
                    </a:lnTo>
                    <a:lnTo>
                      <a:pt x="61213" y="227672"/>
                    </a:lnTo>
                    <a:lnTo>
                      <a:pt x="92896" y="203384"/>
                    </a:lnTo>
                    <a:lnTo>
                      <a:pt x="104394" y="201764"/>
                    </a:lnTo>
                    <a:lnTo>
                      <a:pt x="168723" y="201764"/>
                    </a:lnTo>
                    <a:lnTo>
                      <a:pt x="167598" y="199805"/>
                    </a:lnTo>
                    <a:lnTo>
                      <a:pt x="158623" y="189992"/>
                    </a:lnTo>
                    <a:lnTo>
                      <a:pt x="147788" y="182091"/>
                    </a:lnTo>
                    <a:lnTo>
                      <a:pt x="135667" y="176447"/>
                    </a:lnTo>
                    <a:lnTo>
                      <a:pt x="122261" y="173061"/>
                    </a:lnTo>
                    <a:lnTo>
                      <a:pt x="107569" y="17193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28" name="object 128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313199" y="6197215"/>
                <a:ext cx="84005" cy="82435"/>
              </a:xfrm>
              <a:prstGeom prst="rect">
                <a:avLst/>
              </a:prstGeom>
            </p:spPr>
          </p:pic>
          <p:sp>
            <p:nvSpPr>
              <p:cNvPr id="129" name="object 129"/>
              <p:cNvSpPr/>
              <p:nvPr/>
            </p:nvSpPr>
            <p:spPr>
              <a:xfrm>
                <a:off x="15185620" y="6369545"/>
                <a:ext cx="220979" cy="356235"/>
              </a:xfrm>
              <a:custGeom>
                <a:avLst/>
                <a:gdLst/>
                <a:ahLst/>
                <a:cxnLst/>
                <a:rect l="l" t="t" r="r" b="b"/>
                <a:pathLst>
                  <a:path w="220980" h="356234">
                    <a:moveTo>
                      <a:pt x="0" y="121690"/>
                    </a:moveTo>
                    <a:lnTo>
                      <a:pt x="0" y="117503"/>
                    </a:lnTo>
                    <a:lnTo>
                      <a:pt x="2355" y="109390"/>
                    </a:lnTo>
                    <a:lnTo>
                      <a:pt x="20314" y="68058"/>
                    </a:lnTo>
                    <a:lnTo>
                      <a:pt x="49755" y="26546"/>
                    </a:lnTo>
                    <a:lnTo>
                      <a:pt x="83613" y="3925"/>
                    </a:lnTo>
                    <a:lnTo>
                      <a:pt x="107558" y="0"/>
                    </a:lnTo>
                    <a:lnTo>
                      <a:pt x="122230" y="1128"/>
                    </a:lnTo>
                    <a:lnTo>
                      <a:pt x="158590" y="18057"/>
                    </a:lnTo>
                    <a:lnTo>
                      <a:pt x="178168" y="52209"/>
                    </a:lnTo>
                    <a:lnTo>
                      <a:pt x="179788" y="66733"/>
                    </a:lnTo>
                    <a:lnTo>
                      <a:pt x="179101" y="74486"/>
                    </a:lnTo>
                    <a:lnTo>
                      <a:pt x="162712" y="127333"/>
                    </a:lnTo>
                    <a:lnTo>
                      <a:pt x="147010" y="168551"/>
                    </a:lnTo>
                    <a:lnTo>
                      <a:pt x="137392" y="193134"/>
                    </a:lnTo>
                    <a:lnTo>
                      <a:pt x="127677" y="218110"/>
                    </a:lnTo>
                    <a:lnTo>
                      <a:pt x="111190" y="262469"/>
                    </a:lnTo>
                    <a:lnTo>
                      <a:pt x="100738" y="302460"/>
                    </a:lnTo>
                    <a:lnTo>
                      <a:pt x="100492" y="306974"/>
                    </a:lnTo>
                    <a:lnTo>
                      <a:pt x="100492" y="320059"/>
                    </a:lnTo>
                    <a:lnTo>
                      <a:pt x="104942" y="326602"/>
                    </a:lnTo>
                    <a:lnTo>
                      <a:pt x="113839" y="326602"/>
                    </a:lnTo>
                    <a:lnTo>
                      <a:pt x="118550" y="326602"/>
                    </a:lnTo>
                    <a:lnTo>
                      <a:pt x="123522" y="325817"/>
                    </a:lnTo>
                    <a:lnTo>
                      <a:pt x="128756" y="324246"/>
                    </a:lnTo>
                    <a:lnTo>
                      <a:pt x="133990" y="322676"/>
                    </a:lnTo>
                    <a:lnTo>
                      <a:pt x="162565" y="294560"/>
                    </a:lnTo>
                    <a:lnTo>
                      <a:pt x="183174" y="252655"/>
                    </a:lnTo>
                    <a:lnTo>
                      <a:pt x="189209" y="233175"/>
                    </a:lnTo>
                    <a:lnTo>
                      <a:pt x="190518" y="229511"/>
                    </a:lnTo>
                    <a:lnTo>
                      <a:pt x="191564" y="228464"/>
                    </a:lnTo>
                    <a:lnTo>
                      <a:pt x="192611" y="227417"/>
                    </a:lnTo>
                    <a:lnTo>
                      <a:pt x="197060" y="226894"/>
                    </a:lnTo>
                    <a:lnTo>
                      <a:pt x="204911" y="226894"/>
                    </a:lnTo>
                    <a:lnTo>
                      <a:pt x="215379" y="226894"/>
                    </a:lnTo>
                    <a:lnTo>
                      <a:pt x="220613" y="229511"/>
                    </a:lnTo>
                    <a:lnTo>
                      <a:pt x="220613" y="234745"/>
                    </a:lnTo>
                    <a:lnTo>
                      <a:pt x="220613" y="238932"/>
                    </a:lnTo>
                    <a:lnTo>
                      <a:pt x="218258" y="247045"/>
                    </a:lnTo>
                    <a:lnTo>
                      <a:pt x="199857" y="288377"/>
                    </a:lnTo>
                    <a:lnTo>
                      <a:pt x="169336" y="329448"/>
                    </a:lnTo>
                    <a:lnTo>
                      <a:pt x="135037" y="351332"/>
                    </a:lnTo>
                    <a:lnTo>
                      <a:pt x="109914" y="355650"/>
                    </a:lnTo>
                    <a:lnTo>
                      <a:pt x="97598" y="354620"/>
                    </a:lnTo>
                    <a:lnTo>
                      <a:pt x="54270" y="329840"/>
                    </a:lnTo>
                    <a:lnTo>
                      <a:pt x="41610" y="288917"/>
                    </a:lnTo>
                    <a:lnTo>
                      <a:pt x="41855" y="282342"/>
                    </a:lnTo>
                    <a:lnTo>
                      <a:pt x="55938" y="235530"/>
                    </a:lnTo>
                    <a:lnTo>
                      <a:pt x="79295" y="174292"/>
                    </a:lnTo>
                    <a:lnTo>
                      <a:pt x="92641" y="138619"/>
                    </a:lnTo>
                    <a:lnTo>
                      <a:pt x="109914" y="91120"/>
                    </a:lnTo>
                    <a:lnTo>
                      <a:pt x="119335" y="48676"/>
                    </a:lnTo>
                    <a:lnTo>
                      <a:pt x="119335" y="36114"/>
                    </a:lnTo>
                    <a:lnTo>
                      <a:pt x="114886" y="29833"/>
                    </a:lnTo>
                    <a:lnTo>
                      <a:pt x="105988" y="29833"/>
                    </a:lnTo>
                    <a:lnTo>
                      <a:pt x="104418" y="29833"/>
                    </a:lnTo>
                    <a:lnTo>
                      <a:pt x="61237" y="55742"/>
                    </a:lnTo>
                    <a:lnTo>
                      <a:pt x="37096" y="102553"/>
                    </a:lnTo>
                    <a:lnTo>
                      <a:pt x="31404" y="121690"/>
                    </a:lnTo>
                    <a:lnTo>
                      <a:pt x="30880" y="122214"/>
                    </a:lnTo>
                    <a:lnTo>
                      <a:pt x="30357" y="122999"/>
                    </a:lnTo>
                    <a:lnTo>
                      <a:pt x="29833" y="124046"/>
                    </a:lnTo>
                    <a:lnTo>
                      <a:pt x="29310" y="125092"/>
                    </a:lnTo>
                    <a:lnTo>
                      <a:pt x="29048" y="125877"/>
                    </a:lnTo>
                    <a:lnTo>
                      <a:pt x="29048" y="126401"/>
                    </a:lnTo>
                    <a:lnTo>
                      <a:pt x="29048" y="126924"/>
                    </a:lnTo>
                    <a:lnTo>
                      <a:pt x="28525" y="127447"/>
                    </a:lnTo>
                    <a:lnTo>
                      <a:pt x="27478" y="127971"/>
                    </a:lnTo>
                    <a:lnTo>
                      <a:pt x="26431" y="128495"/>
                    </a:lnTo>
                    <a:lnTo>
                      <a:pt x="25646" y="128756"/>
                    </a:lnTo>
                    <a:lnTo>
                      <a:pt x="25123" y="128756"/>
                    </a:lnTo>
                    <a:lnTo>
                      <a:pt x="24599" y="128756"/>
                    </a:lnTo>
                    <a:lnTo>
                      <a:pt x="4710" y="128756"/>
                    </a:lnTo>
                    <a:lnTo>
                      <a:pt x="1570" y="125616"/>
                    </a:lnTo>
                    <a:lnTo>
                      <a:pt x="0" y="123260"/>
                    </a:lnTo>
                    <a:lnTo>
                      <a:pt x="0" y="121690"/>
                    </a:lnTo>
                    <a:close/>
                  </a:path>
                </a:pathLst>
              </a:custGeom>
              <a:ln w="317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469</Words>
  <Application>Microsoft Macintosh PowerPoint</Application>
  <PresentationFormat>사용자 지정</PresentationFormat>
  <Paragraphs>162</Paragraphs>
  <Slides>25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Malgun Gothic</vt:lpstr>
      <vt:lpstr>Gungsuh</vt:lpstr>
      <vt:lpstr>Malgun Gothic</vt:lpstr>
      <vt:lpstr>Office Theme</vt:lpstr>
      <vt:lpstr>4. 복소수와 그 연산</vt:lpstr>
      <vt:lpstr>생각열기</vt:lpstr>
      <vt:lpstr>PowerPoint 프레젠테이션</vt:lpstr>
      <vt:lpstr>복소수</vt:lpstr>
      <vt:lpstr>PowerPoint 프레젠테이션</vt:lpstr>
      <vt:lpstr>PowerPoint 프레젠테이션</vt:lpstr>
      <vt:lpstr>PowerPoint 프레젠테이션</vt:lpstr>
      <vt:lpstr>PowerPoint 프레젠테이션</vt:lpstr>
      <vt:lpstr>켤레복소수</vt:lpstr>
      <vt:lpstr>PowerPoint 프레젠테이션</vt:lpstr>
      <vt:lpstr>PowerPoint 프레젠테이션</vt:lpstr>
      <vt:lpstr>복소수의 곱셈</vt:lpstr>
      <vt:lpstr>PowerPoint 프레젠테이션</vt:lpstr>
      <vt:lpstr>예제1. 등식</vt:lpstr>
      <vt:lpstr>예제1. 등식</vt:lpstr>
      <vt:lpstr>예제1. 등식</vt:lpstr>
      <vt:lpstr>문제6. 등식</vt:lpstr>
      <vt:lpstr>(복소수의 나눗셈) 예제2. 다음을 시오. ( 는 실수)</vt:lpstr>
      <vt:lpstr>문제7. 다음을 계산하여 나타내시오.</vt:lpstr>
      <vt:lpstr>음수의 제곱근</vt:lpstr>
      <vt:lpstr>PowerPoint 프레젠테이션</vt:lpstr>
      <vt:lpstr>PowerPoint 프레젠테이션</vt:lpstr>
      <vt:lpstr>PowerPoint 프레젠테이션</vt:lpstr>
      <vt:lpstr>PowerPoint 프레젠테이션</vt:lpstr>
      <vt:lpstr>생각 넓히기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이한희</dc:creator>
  <cp:lastModifiedBy>한희 이</cp:lastModifiedBy>
  <cp:revision>2</cp:revision>
  <dcterms:created xsi:type="dcterms:W3CDTF">2025-03-02T09:02:09Z</dcterms:created>
  <dcterms:modified xsi:type="dcterms:W3CDTF">2025-03-02T17:43:30Z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2025-03-02T00:00:00Z</vt:filetime>
  </property>
  <property fmtid="{D5CDD505-2E9C-101B-9397-08002B2CF9AE}" pid="3" name="Creator">
    <vt:lpwstr>Deckset 2723</vt:lpwstr>
  </property>
  <property fmtid="{D5CDD505-2E9C-101B-9397-08002B2CF9AE}" pid="4" name="LastSaved">
    <vt:filetime>2025-03-02T00:00:00Z</vt:filetime>
  </property>
  <property fmtid="{D5CDD505-2E9C-101B-9397-08002B2CF9AE}" pid="5" name="Producer">
    <vt:lpwstr>3-Heights(TM) PDF Security Shell 4.8.25.2 (http://www.pdf-tools.com)</vt:lpwstr>
  </property>
</Properties>
</file>